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6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</p:sldIdLst>
  <p:sldSz cx="9144000" cy="6858000" type="screen4x3"/>
  <p:notesSz cx="6948488" cy="100838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948488" cy="10083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948488" cy="10083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948488" cy="10083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948488" cy="10083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948488" cy="10083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6948488" cy="10083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6948488" cy="10083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0" y="0"/>
            <a:ext cx="6948488" cy="10083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0" y="0"/>
            <a:ext cx="6948488" cy="10083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0" y="0"/>
            <a:ext cx="6948488" cy="10083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0" y="0"/>
            <a:ext cx="6948488" cy="10083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0" y="0"/>
            <a:ext cx="6948488" cy="10083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0" y="0"/>
            <a:ext cx="6948488" cy="10083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0" y="0"/>
            <a:ext cx="6948488" cy="10083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0" y="0"/>
            <a:ext cx="6948488" cy="10083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0" y="0"/>
            <a:ext cx="6948488" cy="10083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sldImg"/>
          </p:nvPr>
        </p:nvSpPr>
        <p:spPr bwMode="auto">
          <a:xfrm>
            <a:off x="1206500" y="968375"/>
            <a:ext cx="4506913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14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1074738" y="4797425"/>
            <a:ext cx="4776787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49036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7763" y="968375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7763" y="968375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9350" y="968375"/>
            <a:ext cx="4641850" cy="3482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9350" y="968375"/>
            <a:ext cx="4641850" cy="3482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9350" y="968375"/>
            <a:ext cx="4641850" cy="3482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9350" y="968375"/>
            <a:ext cx="4641850" cy="3482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7763" y="968375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9350" y="968375"/>
            <a:ext cx="4641850" cy="3482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9350" y="968375"/>
            <a:ext cx="4641850" cy="3482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7763" y="968375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7763" y="968375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7763" y="968375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54088" y="766763"/>
            <a:ext cx="5040312" cy="3781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7763" y="968375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7763" y="968375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7763" y="968375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7763" y="968375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74738" y="4797425"/>
            <a:ext cx="4778375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08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56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86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814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958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8390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1513" y="1781175"/>
            <a:ext cx="3886200" cy="444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10113" y="1781175"/>
            <a:ext cx="3887787" cy="444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580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738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9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80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508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022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07512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688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16700" y="255588"/>
            <a:ext cx="1981200" cy="59721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71513" y="255588"/>
            <a:ext cx="5792787" cy="59721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443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69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654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1242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4762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8675" y="1906588"/>
            <a:ext cx="3814763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733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134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643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85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55350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11036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7127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944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08750" y="427038"/>
            <a:ext cx="1944688" cy="57721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71513" y="427038"/>
            <a:ext cx="5684837" cy="57721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43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88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94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50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51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6323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8157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55588"/>
            <a:ext cx="777716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81175"/>
            <a:ext cx="7926387" cy="4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657225" y="6419850"/>
            <a:ext cx="8486775" cy="87313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803400" y="6611938"/>
            <a:ext cx="7340600" cy="87312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368300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427038"/>
            <a:ext cx="77819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192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87388" y="900113"/>
            <a:ext cx="7772400" cy="315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endParaRPr lang="pt-BR" sz="5400" b="1" i="1" dirty="0">
              <a:latin typeface="Arial" charset="0"/>
            </a:endParaRPr>
          </a:p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5400" b="1" i="1" dirty="0">
                <a:latin typeface="Arial" charset="0"/>
              </a:rPr>
              <a:t>CINEMÁTICA</a:t>
            </a:r>
          </a:p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pt-BR" sz="5400" b="1" i="1" dirty="0">
                <a:latin typeface="Arial" charset="0"/>
              </a:rPr>
              <a:t/>
            </a:r>
            <a:br>
              <a:rPr lang="pt-BR" sz="5400" b="1" i="1" dirty="0">
                <a:latin typeface="Arial" charset="0"/>
              </a:rPr>
            </a:br>
            <a:r>
              <a:rPr lang="pt-BR" sz="5400" b="1" i="1" dirty="0" smtClean="0">
                <a:latin typeface="Arial" charset="0"/>
              </a:rPr>
              <a:t>tio </a:t>
            </a:r>
            <a:r>
              <a:rPr lang="pt-BR" sz="5400" b="1" i="1" dirty="0" err="1" smtClean="0">
                <a:latin typeface="Arial" charset="0"/>
              </a:rPr>
              <a:t>rosy</a:t>
            </a:r>
            <a:r>
              <a:rPr lang="pt-BR" sz="5400" b="1" i="1" dirty="0">
                <a:solidFill>
                  <a:srgbClr val="B9EFEE"/>
                </a:solidFill>
                <a:latin typeface="Arial" charset="0"/>
              </a:rPr>
              <a:t/>
            </a:r>
            <a:br>
              <a:rPr lang="pt-BR" sz="5400" b="1" i="1" dirty="0">
                <a:solidFill>
                  <a:srgbClr val="B9EFEE"/>
                </a:solidFill>
                <a:latin typeface="Arial" charset="0"/>
              </a:rPr>
            </a:br>
            <a:endParaRPr lang="pt-BR" sz="5400" b="1" i="1" dirty="0">
              <a:solidFill>
                <a:srgbClr val="B9EFEE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88" y="517525"/>
            <a:ext cx="9142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 Black" pitchFamily="32" charset="0"/>
              </a:rPr>
              <a:t>CINEMÁTICA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5613" y="2246313"/>
            <a:ext cx="25955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eaLnBrk="0" hangingPunct="0">
              <a:buClr>
                <a:srgbClr val="990000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>
                <a:solidFill>
                  <a:srgbClr val="990000"/>
                </a:solidFill>
              </a:rPr>
              <a:t> Espaço Positivo: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22813" y="2246313"/>
            <a:ext cx="2724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eaLnBrk="0" hangingPunct="0">
              <a:buClr>
                <a:srgbClr val="990000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>
                <a:solidFill>
                  <a:srgbClr val="990000"/>
                </a:solidFill>
              </a:rPr>
              <a:t> Espaço Negativo: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7338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37973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917700" y="152400"/>
            <a:ext cx="5419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000" b="1">
                <a:solidFill>
                  <a:srgbClr val="FF6600"/>
                </a:solidFill>
                <a:latin typeface="Tahoma" pitchFamily="32" charset="0"/>
              </a:rPr>
              <a:t>VELOCIDADE MÉDIA</a:t>
            </a:r>
          </a:p>
        </p:txBody>
      </p:sp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6259513" y="4195763"/>
            <a:ext cx="806450" cy="341312"/>
            <a:chOff x="3943" y="2643"/>
            <a:chExt cx="508" cy="215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3943" y="2729"/>
              <a:ext cx="150" cy="30"/>
            </a:xfrm>
            <a:prstGeom prst="rect">
              <a:avLst/>
            </a:pr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4" name="Freeform 4"/>
            <p:cNvSpPr>
              <a:spLocks noChangeArrowheads="1"/>
            </p:cNvSpPr>
            <p:nvPr/>
          </p:nvSpPr>
          <p:spPr bwMode="auto">
            <a:xfrm>
              <a:off x="3995" y="2681"/>
              <a:ext cx="41" cy="129"/>
            </a:xfrm>
            <a:custGeom>
              <a:avLst/>
              <a:gdLst>
                <a:gd name="T0" fmla="*/ 162 w 162"/>
                <a:gd name="T1" fmla="*/ 180 h 514"/>
                <a:gd name="T2" fmla="*/ 0 w 162"/>
                <a:gd name="T3" fmla="*/ 180 h 514"/>
                <a:gd name="T4" fmla="*/ 0 w 162"/>
                <a:gd name="T5" fmla="*/ 0 h 514"/>
                <a:gd name="T6" fmla="*/ 162 w 162"/>
                <a:gd name="T7" fmla="*/ 0 h 514"/>
                <a:gd name="T8" fmla="*/ 162 w 162"/>
                <a:gd name="T9" fmla="*/ 180 h 514"/>
                <a:gd name="T10" fmla="*/ 162 w 162"/>
                <a:gd name="T11" fmla="*/ 514 h 514"/>
                <a:gd name="T12" fmla="*/ 0 w 162"/>
                <a:gd name="T13" fmla="*/ 514 h 514"/>
                <a:gd name="T14" fmla="*/ 0 w 162"/>
                <a:gd name="T15" fmla="*/ 333 h 514"/>
                <a:gd name="T16" fmla="*/ 162 w 162"/>
                <a:gd name="T17" fmla="*/ 333 h 514"/>
                <a:gd name="T18" fmla="*/ 162 w 162"/>
                <a:gd name="T1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514">
                  <a:moveTo>
                    <a:pt x="162" y="180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162" y="180"/>
                  </a:lnTo>
                  <a:close/>
                  <a:moveTo>
                    <a:pt x="162" y="514"/>
                  </a:moveTo>
                  <a:lnTo>
                    <a:pt x="0" y="514"/>
                  </a:lnTo>
                  <a:lnTo>
                    <a:pt x="0" y="333"/>
                  </a:lnTo>
                  <a:lnTo>
                    <a:pt x="162" y="333"/>
                  </a:lnTo>
                  <a:lnTo>
                    <a:pt x="162" y="514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5" name="Freeform 5"/>
            <p:cNvSpPr>
              <a:spLocks noChangeArrowheads="1"/>
            </p:cNvSpPr>
            <p:nvPr/>
          </p:nvSpPr>
          <p:spPr bwMode="auto">
            <a:xfrm>
              <a:off x="4100" y="2643"/>
              <a:ext cx="126" cy="177"/>
            </a:xfrm>
            <a:custGeom>
              <a:avLst/>
              <a:gdLst>
                <a:gd name="T0" fmla="*/ 498 w 505"/>
                <a:gd name="T1" fmla="*/ 548 h 710"/>
                <a:gd name="T2" fmla="*/ 471 w 505"/>
                <a:gd name="T3" fmla="*/ 609 h 710"/>
                <a:gd name="T4" fmla="*/ 423 w 505"/>
                <a:gd name="T5" fmla="*/ 656 h 710"/>
                <a:gd name="T6" fmla="*/ 360 w 505"/>
                <a:gd name="T7" fmla="*/ 690 h 710"/>
                <a:gd name="T8" fmla="*/ 279 w 505"/>
                <a:gd name="T9" fmla="*/ 707 h 710"/>
                <a:gd name="T10" fmla="*/ 173 w 505"/>
                <a:gd name="T11" fmla="*/ 707 h 710"/>
                <a:gd name="T12" fmla="*/ 80 w 505"/>
                <a:gd name="T13" fmla="*/ 692 h 710"/>
                <a:gd name="T14" fmla="*/ 10 w 505"/>
                <a:gd name="T15" fmla="*/ 670 h 710"/>
                <a:gd name="T16" fmla="*/ 47 w 505"/>
                <a:gd name="T17" fmla="*/ 536 h 710"/>
                <a:gd name="T18" fmla="*/ 117 w 505"/>
                <a:gd name="T19" fmla="*/ 564 h 710"/>
                <a:gd name="T20" fmla="*/ 187 w 505"/>
                <a:gd name="T21" fmla="*/ 577 h 710"/>
                <a:gd name="T22" fmla="*/ 229 w 505"/>
                <a:gd name="T23" fmla="*/ 575 h 710"/>
                <a:gd name="T24" fmla="*/ 271 w 505"/>
                <a:gd name="T25" fmla="*/ 568 h 710"/>
                <a:gd name="T26" fmla="*/ 302 w 505"/>
                <a:gd name="T27" fmla="*/ 551 h 710"/>
                <a:gd name="T28" fmla="*/ 321 w 505"/>
                <a:gd name="T29" fmla="*/ 531 h 710"/>
                <a:gd name="T30" fmla="*/ 332 w 505"/>
                <a:gd name="T31" fmla="*/ 500 h 710"/>
                <a:gd name="T32" fmla="*/ 331 w 505"/>
                <a:gd name="T33" fmla="*/ 458 h 710"/>
                <a:gd name="T34" fmla="*/ 316 w 505"/>
                <a:gd name="T35" fmla="*/ 429 h 710"/>
                <a:gd name="T36" fmla="*/ 290 w 505"/>
                <a:gd name="T37" fmla="*/ 411 h 710"/>
                <a:gd name="T38" fmla="*/ 254 w 505"/>
                <a:gd name="T39" fmla="*/ 401 h 710"/>
                <a:gd name="T40" fmla="*/ 210 w 505"/>
                <a:gd name="T41" fmla="*/ 400 h 710"/>
                <a:gd name="T42" fmla="*/ 149 w 505"/>
                <a:gd name="T43" fmla="*/ 399 h 710"/>
                <a:gd name="T44" fmla="*/ 207 w 505"/>
                <a:gd name="T45" fmla="*/ 279 h 710"/>
                <a:gd name="T46" fmla="*/ 246 w 505"/>
                <a:gd name="T47" fmla="*/ 276 h 710"/>
                <a:gd name="T48" fmla="*/ 278 w 505"/>
                <a:gd name="T49" fmla="*/ 266 h 710"/>
                <a:gd name="T50" fmla="*/ 301 w 505"/>
                <a:gd name="T51" fmla="*/ 249 h 710"/>
                <a:gd name="T52" fmla="*/ 314 w 505"/>
                <a:gd name="T53" fmla="*/ 223 h 710"/>
                <a:gd name="T54" fmla="*/ 316 w 505"/>
                <a:gd name="T55" fmla="*/ 190 h 710"/>
                <a:gd name="T56" fmla="*/ 307 w 505"/>
                <a:gd name="T57" fmla="*/ 166 h 710"/>
                <a:gd name="T58" fmla="*/ 290 w 505"/>
                <a:gd name="T59" fmla="*/ 150 h 710"/>
                <a:gd name="T60" fmla="*/ 265 w 505"/>
                <a:gd name="T61" fmla="*/ 139 h 710"/>
                <a:gd name="T62" fmla="*/ 234 w 505"/>
                <a:gd name="T63" fmla="*/ 134 h 710"/>
                <a:gd name="T64" fmla="*/ 208 w 505"/>
                <a:gd name="T65" fmla="*/ 132 h 710"/>
                <a:gd name="T66" fmla="*/ 169 w 505"/>
                <a:gd name="T67" fmla="*/ 135 h 710"/>
                <a:gd name="T68" fmla="*/ 131 w 505"/>
                <a:gd name="T69" fmla="*/ 145 h 710"/>
                <a:gd name="T70" fmla="*/ 96 w 505"/>
                <a:gd name="T71" fmla="*/ 157 h 710"/>
                <a:gd name="T72" fmla="*/ 65 w 505"/>
                <a:gd name="T73" fmla="*/ 172 h 710"/>
                <a:gd name="T74" fmla="*/ 40 w 505"/>
                <a:gd name="T75" fmla="*/ 186 h 710"/>
                <a:gd name="T76" fmla="*/ 39 w 505"/>
                <a:gd name="T77" fmla="*/ 37 h 710"/>
                <a:gd name="T78" fmla="*/ 114 w 505"/>
                <a:gd name="T79" fmla="*/ 14 h 710"/>
                <a:gd name="T80" fmla="*/ 205 w 505"/>
                <a:gd name="T81" fmla="*/ 2 h 710"/>
                <a:gd name="T82" fmla="*/ 294 w 505"/>
                <a:gd name="T83" fmla="*/ 3 h 710"/>
                <a:gd name="T84" fmla="*/ 363 w 505"/>
                <a:gd name="T85" fmla="*/ 17 h 710"/>
                <a:gd name="T86" fmla="*/ 418 w 505"/>
                <a:gd name="T87" fmla="*/ 42 h 710"/>
                <a:gd name="T88" fmla="*/ 461 w 505"/>
                <a:gd name="T89" fmla="*/ 80 h 710"/>
                <a:gd name="T90" fmla="*/ 483 w 505"/>
                <a:gd name="T91" fmla="*/ 131 h 710"/>
                <a:gd name="T92" fmla="*/ 485 w 505"/>
                <a:gd name="T93" fmla="*/ 200 h 710"/>
                <a:gd name="T94" fmla="*/ 454 w 505"/>
                <a:gd name="T95" fmla="*/ 273 h 710"/>
                <a:gd name="T96" fmla="*/ 392 w 505"/>
                <a:gd name="T97" fmla="*/ 322 h 710"/>
                <a:gd name="T98" fmla="*/ 383 w 505"/>
                <a:gd name="T99" fmla="*/ 339 h 710"/>
                <a:gd name="T100" fmla="*/ 418 w 505"/>
                <a:gd name="T101" fmla="*/ 350 h 710"/>
                <a:gd name="T102" fmla="*/ 452 w 505"/>
                <a:gd name="T103" fmla="*/ 371 h 710"/>
                <a:gd name="T104" fmla="*/ 481 w 505"/>
                <a:gd name="T105" fmla="*/ 402 h 710"/>
                <a:gd name="T106" fmla="*/ 500 w 505"/>
                <a:gd name="T107" fmla="*/ 44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5" h="710">
                  <a:moveTo>
                    <a:pt x="505" y="490"/>
                  </a:moveTo>
                  <a:lnTo>
                    <a:pt x="505" y="502"/>
                  </a:lnTo>
                  <a:lnTo>
                    <a:pt x="504" y="513"/>
                  </a:lnTo>
                  <a:lnTo>
                    <a:pt x="503" y="526"/>
                  </a:lnTo>
                  <a:lnTo>
                    <a:pt x="500" y="537"/>
                  </a:lnTo>
                  <a:lnTo>
                    <a:pt x="498" y="548"/>
                  </a:lnTo>
                  <a:lnTo>
                    <a:pt x="495" y="559"/>
                  </a:lnTo>
                  <a:lnTo>
                    <a:pt x="492" y="569"/>
                  </a:lnTo>
                  <a:lnTo>
                    <a:pt x="487" y="580"/>
                  </a:lnTo>
                  <a:lnTo>
                    <a:pt x="482" y="590"/>
                  </a:lnTo>
                  <a:lnTo>
                    <a:pt x="477" y="600"/>
                  </a:lnTo>
                  <a:lnTo>
                    <a:pt x="471" y="609"/>
                  </a:lnTo>
                  <a:lnTo>
                    <a:pt x="464" y="618"/>
                  </a:lnTo>
                  <a:lnTo>
                    <a:pt x="457" y="627"/>
                  </a:lnTo>
                  <a:lnTo>
                    <a:pt x="449" y="635"/>
                  </a:lnTo>
                  <a:lnTo>
                    <a:pt x="442" y="643"/>
                  </a:lnTo>
                  <a:lnTo>
                    <a:pt x="433" y="650"/>
                  </a:lnTo>
                  <a:lnTo>
                    <a:pt x="423" y="656"/>
                  </a:lnTo>
                  <a:lnTo>
                    <a:pt x="413" y="664"/>
                  </a:lnTo>
                  <a:lnTo>
                    <a:pt x="403" y="670"/>
                  </a:lnTo>
                  <a:lnTo>
                    <a:pt x="393" y="675"/>
                  </a:lnTo>
                  <a:lnTo>
                    <a:pt x="382" y="681"/>
                  </a:lnTo>
                  <a:lnTo>
                    <a:pt x="371" y="685"/>
                  </a:lnTo>
                  <a:lnTo>
                    <a:pt x="360" y="690"/>
                  </a:lnTo>
                  <a:lnTo>
                    <a:pt x="349" y="694"/>
                  </a:lnTo>
                  <a:lnTo>
                    <a:pt x="335" y="697"/>
                  </a:lnTo>
                  <a:lnTo>
                    <a:pt x="322" y="701"/>
                  </a:lnTo>
                  <a:lnTo>
                    <a:pt x="309" y="704"/>
                  </a:lnTo>
                  <a:lnTo>
                    <a:pt x="294" y="705"/>
                  </a:lnTo>
                  <a:lnTo>
                    <a:pt x="279" y="707"/>
                  </a:lnTo>
                  <a:lnTo>
                    <a:pt x="263" y="709"/>
                  </a:lnTo>
                  <a:lnTo>
                    <a:pt x="246" y="709"/>
                  </a:lnTo>
                  <a:lnTo>
                    <a:pt x="229" y="710"/>
                  </a:lnTo>
                  <a:lnTo>
                    <a:pt x="210" y="709"/>
                  </a:lnTo>
                  <a:lnTo>
                    <a:pt x="190" y="709"/>
                  </a:lnTo>
                  <a:lnTo>
                    <a:pt x="173" y="707"/>
                  </a:lnTo>
                  <a:lnTo>
                    <a:pt x="156" y="706"/>
                  </a:lnTo>
                  <a:lnTo>
                    <a:pt x="139" y="704"/>
                  </a:lnTo>
                  <a:lnTo>
                    <a:pt x="123" y="702"/>
                  </a:lnTo>
                  <a:lnTo>
                    <a:pt x="107" y="699"/>
                  </a:lnTo>
                  <a:lnTo>
                    <a:pt x="93" y="696"/>
                  </a:lnTo>
                  <a:lnTo>
                    <a:pt x="80" y="692"/>
                  </a:lnTo>
                  <a:lnTo>
                    <a:pt x="66" y="689"/>
                  </a:lnTo>
                  <a:lnTo>
                    <a:pt x="53" y="686"/>
                  </a:lnTo>
                  <a:lnTo>
                    <a:pt x="41" y="683"/>
                  </a:lnTo>
                  <a:lnTo>
                    <a:pt x="30" y="679"/>
                  </a:lnTo>
                  <a:lnTo>
                    <a:pt x="20" y="675"/>
                  </a:lnTo>
                  <a:lnTo>
                    <a:pt x="10" y="670"/>
                  </a:lnTo>
                  <a:lnTo>
                    <a:pt x="0" y="666"/>
                  </a:lnTo>
                  <a:lnTo>
                    <a:pt x="0" y="518"/>
                  </a:lnTo>
                  <a:lnTo>
                    <a:pt x="17" y="518"/>
                  </a:lnTo>
                  <a:lnTo>
                    <a:pt x="26" y="524"/>
                  </a:lnTo>
                  <a:lnTo>
                    <a:pt x="36" y="531"/>
                  </a:lnTo>
                  <a:lnTo>
                    <a:pt x="47" y="536"/>
                  </a:lnTo>
                  <a:lnTo>
                    <a:pt x="57" y="541"/>
                  </a:lnTo>
                  <a:lnTo>
                    <a:pt x="68" y="546"/>
                  </a:lnTo>
                  <a:lnTo>
                    <a:pt x="81" y="551"/>
                  </a:lnTo>
                  <a:lnTo>
                    <a:pt x="92" y="556"/>
                  </a:lnTo>
                  <a:lnTo>
                    <a:pt x="105" y="561"/>
                  </a:lnTo>
                  <a:lnTo>
                    <a:pt x="117" y="564"/>
                  </a:lnTo>
                  <a:lnTo>
                    <a:pt x="129" y="568"/>
                  </a:lnTo>
                  <a:lnTo>
                    <a:pt x="142" y="571"/>
                  </a:lnTo>
                  <a:lnTo>
                    <a:pt x="153" y="573"/>
                  </a:lnTo>
                  <a:lnTo>
                    <a:pt x="164" y="575"/>
                  </a:lnTo>
                  <a:lnTo>
                    <a:pt x="175" y="577"/>
                  </a:lnTo>
                  <a:lnTo>
                    <a:pt x="187" y="577"/>
                  </a:lnTo>
                  <a:lnTo>
                    <a:pt x="197" y="577"/>
                  </a:lnTo>
                  <a:lnTo>
                    <a:pt x="203" y="577"/>
                  </a:lnTo>
                  <a:lnTo>
                    <a:pt x="209" y="577"/>
                  </a:lnTo>
                  <a:lnTo>
                    <a:pt x="215" y="577"/>
                  </a:lnTo>
                  <a:lnTo>
                    <a:pt x="223" y="577"/>
                  </a:lnTo>
                  <a:lnTo>
                    <a:pt x="229" y="575"/>
                  </a:lnTo>
                  <a:lnTo>
                    <a:pt x="236" y="575"/>
                  </a:lnTo>
                  <a:lnTo>
                    <a:pt x="243" y="574"/>
                  </a:lnTo>
                  <a:lnTo>
                    <a:pt x="250" y="573"/>
                  </a:lnTo>
                  <a:lnTo>
                    <a:pt x="258" y="572"/>
                  </a:lnTo>
                  <a:lnTo>
                    <a:pt x="264" y="571"/>
                  </a:lnTo>
                  <a:lnTo>
                    <a:pt x="271" y="568"/>
                  </a:lnTo>
                  <a:lnTo>
                    <a:pt x="278" y="566"/>
                  </a:lnTo>
                  <a:lnTo>
                    <a:pt x="283" y="563"/>
                  </a:lnTo>
                  <a:lnTo>
                    <a:pt x="289" y="561"/>
                  </a:lnTo>
                  <a:lnTo>
                    <a:pt x="294" y="558"/>
                  </a:lnTo>
                  <a:lnTo>
                    <a:pt x="299" y="554"/>
                  </a:lnTo>
                  <a:lnTo>
                    <a:pt x="302" y="551"/>
                  </a:lnTo>
                  <a:lnTo>
                    <a:pt x="306" y="548"/>
                  </a:lnTo>
                  <a:lnTo>
                    <a:pt x="310" y="544"/>
                  </a:lnTo>
                  <a:lnTo>
                    <a:pt x="314" y="542"/>
                  </a:lnTo>
                  <a:lnTo>
                    <a:pt x="316" y="538"/>
                  </a:lnTo>
                  <a:lnTo>
                    <a:pt x="319" y="534"/>
                  </a:lnTo>
                  <a:lnTo>
                    <a:pt x="321" y="531"/>
                  </a:lnTo>
                  <a:lnTo>
                    <a:pt x="324" y="526"/>
                  </a:lnTo>
                  <a:lnTo>
                    <a:pt x="326" y="522"/>
                  </a:lnTo>
                  <a:lnTo>
                    <a:pt x="329" y="517"/>
                  </a:lnTo>
                  <a:lnTo>
                    <a:pt x="330" y="512"/>
                  </a:lnTo>
                  <a:lnTo>
                    <a:pt x="331" y="506"/>
                  </a:lnTo>
                  <a:lnTo>
                    <a:pt x="332" y="500"/>
                  </a:lnTo>
                  <a:lnTo>
                    <a:pt x="332" y="493"/>
                  </a:lnTo>
                  <a:lnTo>
                    <a:pt x="334" y="486"/>
                  </a:lnTo>
                  <a:lnTo>
                    <a:pt x="334" y="478"/>
                  </a:lnTo>
                  <a:lnTo>
                    <a:pt x="334" y="471"/>
                  </a:lnTo>
                  <a:lnTo>
                    <a:pt x="332" y="465"/>
                  </a:lnTo>
                  <a:lnTo>
                    <a:pt x="331" y="458"/>
                  </a:lnTo>
                  <a:lnTo>
                    <a:pt x="330" y="452"/>
                  </a:lnTo>
                  <a:lnTo>
                    <a:pt x="329" y="446"/>
                  </a:lnTo>
                  <a:lnTo>
                    <a:pt x="326" y="441"/>
                  </a:lnTo>
                  <a:lnTo>
                    <a:pt x="324" y="436"/>
                  </a:lnTo>
                  <a:lnTo>
                    <a:pt x="320" y="432"/>
                  </a:lnTo>
                  <a:lnTo>
                    <a:pt x="316" y="429"/>
                  </a:lnTo>
                  <a:lnTo>
                    <a:pt x="312" y="425"/>
                  </a:lnTo>
                  <a:lnTo>
                    <a:pt x="309" y="421"/>
                  </a:lnTo>
                  <a:lnTo>
                    <a:pt x="305" y="419"/>
                  </a:lnTo>
                  <a:lnTo>
                    <a:pt x="300" y="415"/>
                  </a:lnTo>
                  <a:lnTo>
                    <a:pt x="295" y="412"/>
                  </a:lnTo>
                  <a:lnTo>
                    <a:pt x="290" y="411"/>
                  </a:lnTo>
                  <a:lnTo>
                    <a:pt x="285" y="409"/>
                  </a:lnTo>
                  <a:lnTo>
                    <a:pt x="280" y="407"/>
                  </a:lnTo>
                  <a:lnTo>
                    <a:pt x="274" y="405"/>
                  </a:lnTo>
                  <a:lnTo>
                    <a:pt x="268" y="404"/>
                  </a:lnTo>
                  <a:lnTo>
                    <a:pt x="261" y="402"/>
                  </a:lnTo>
                  <a:lnTo>
                    <a:pt x="254" y="401"/>
                  </a:lnTo>
                  <a:lnTo>
                    <a:pt x="248" y="401"/>
                  </a:lnTo>
                  <a:lnTo>
                    <a:pt x="240" y="400"/>
                  </a:lnTo>
                  <a:lnTo>
                    <a:pt x="233" y="400"/>
                  </a:lnTo>
                  <a:lnTo>
                    <a:pt x="225" y="400"/>
                  </a:lnTo>
                  <a:lnTo>
                    <a:pt x="218" y="400"/>
                  </a:lnTo>
                  <a:lnTo>
                    <a:pt x="210" y="400"/>
                  </a:lnTo>
                  <a:lnTo>
                    <a:pt x="204" y="400"/>
                  </a:lnTo>
                  <a:lnTo>
                    <a:pt x="197" y="399"/>
                  </a:lnTo>
                  <a:lnTo>
                    <a:pt x="190" y="399"/>
                  </a:lnTo>
                  <a:lnTo>
                    <a:pt x="184" y="399"/>
                  </a:lnTo>
                  <a:lnTo>
                    <a:pt x="178" y="399"/>
                  </a:lnTo>
                  <a:lnTo>
                    <a:pt x="149" y="399"/>
                  </a:lnTo>
                  <a:lnTo>
                    <a:pt x="149" y="279"/>
                  </a:lnTo>
                  <a:lnTo>
                    <a:pt x="177" y="279"/>
                  </a:lnTo>
                  <a:lnTo>
                    <a:pt x="184" y="279"/>
                  </a:lnTo>
                  <a:lnTo>
                    <a:pt x="192" y="279"/>
                  </a:lnTo>
                  <a:lnTo>
                    <a:pt x="199" y="279"/>
                  </a:lnTo>
                  <a:lnTo>
                    <a:pt x="207" y="279"/>
                  </a:lnTo>
                  <a:lnTo>
                    <a:pt x="213" y="278"/>
                  </a:lnTo>
                  <a:lnTo>
                    <a:pt x="220" y="278"/>
                  </a:lnTo>
                  <a:lnTo>
                    <a:pt x="227" y="277"/>
                  </a:lnTo>
                  <a:lnTo>
                    <a:pt x="234" y="277"/>
                  </a:lnTo>
                  <a:lnTo>
                    <a:pt x="240" y="276"/>
                  </a:lnTo>
                  <a:lnTo>
                    <a:pt x="246" y="276"/>
                  </a:lnTo>
                  <a:lnTo>
                    <a:pt x="251" y="274"/>
                  </a:lnTo>
                  <a:lnTo>
                    <a:pt x="258" y="273"/>
                  </a:lnTo>
                  <a:lnTo>
                    <a:pt x="263" y="271"/>
                  </a:lnTo>
                  <a:lnTo>
                    <a:pt x="268" y="269"/>
                  </a:lnTo>
                  <a:lnTo>
                    <a:pt x="273" y="268"/>
                  </a:lnTo>
                  <a:lnTo>
                    <a:pt x="278" y="266"/>
                  </a:lnTo>
                  <a:lnTo>
                    <a:pt x="283" y="263"/>
                  </a:lnTo>
                  <a:lnTo>
                    <a:pt x="286" y="261"/>
                  </a:lnTo>
                  <a:lnTo>
                    <a:pt x="290" y="258"/>
                  </a:lnTo>
                  <a:lnTo>
                    <a:pt x="294" y="256"/>
                  </a:lnTo>
                  <a:lnTo>
                    <a:pt x="297" y="252"/>
                  </a:lnTo>
                  <a:lnTo>
                    <a:pt x="301" y="249"/>
                  </a:lnTo>
                  <a:lnTo>
                    <a:pt x="304" y="246"/>
                  </a:lnTo>
                  <a:lnTo>
                    <a:pt x="306" y="242"/>
                  </a:lnTo>
                  <a:lnTo>
                    <a:pt x="309" y="237"/>
                  </a:lnTo>
                  <a:lnTo>
                    <a:pt x="311" y="233"/>
                  </a:lnTo>
                  <a:lnTo>
                    <a:pt x="312" y="228"/>
                  </a:lnTo>
                  <a:lnTo>
                    <a:pt x="314" y="223"/>
                  </a:lnTo>
                  <a:lnTo>
                    <a:pt x="315" y="218"/>
                  </a:lnTo>
                  <a:lnTo>
                    <a:pt x="316" y="212"/>
                  </a:lnTo>
                  <a:lnTo>
                    <a:pt x="316" y="206"/>
                  </a:lnTo>
                  <a:lnTo>
                    <a:pt x="316" y="200"/>
                  </a:lnTo>
                  <a:lnTo>
                    <a:pt x="316" y="195"/>
                  </a:lnTo>
                  <a:lnTo>
                    <a:pt x="316" y="190"/>
                  </a:lnTo>
                  <a:lnTo>
                    <a:pt x="315" y="185"/>
                  </a:lnTo>
                  <a:lnTo>
                    <a:pt x="314" y="181"/>
                  </a:lnTo>
                  <a:lnTo>
                    <a:pt x="312" y="177"/>
                  </a:lnTo>
                  <a:lnTo>
                    <a:pt x="311" y="173"/>
                  </a:lnTo>
                  <a:lnTo>
                    <a:pt x="309" y="170"/>
                  </a:lnTo>
                  <a:lnTo>
                    <a:pt x="307" y="166"/>
                  </a:lnTo>
                  <a:lnTo>
                    <a:pt x="305" y="162"/>
                  </a:lnTo>
                  <a:lnTo>
                    <a:pt x="302" y="160"/>
                  </a:lnTo>
                  <a:lnTo>
                    <a:pt x="299" y="157"/>
                  </a:lnTo>
                  <a:lnTo>
                    <a:pt x="296" y="155"/>
                  </a:lnTo>
                  <a:lnTo>
                    <a:pt x="294" y="152"/>
                  </a:lnTo>
                  <a:lnTo>
                    <a:pt x="290" y="150"/>
                  </a:lnTo>
                  <a:lnTo>
                    <a:pt x="286" y="147"/>
                  </a:lnTo>
                  <a:lnTo>
                    <a:pt x="284" y="146"/>
                  </a:lnTo>
                  <a:lnTo>
                    <a:pt x="279" y="144"/>
                  </a:lnTo>
                  <a:lnTo>
                    <a:pt x="275" y="142"/>
                  </a:lnTo>
                  <a:lnTo>
                    <a:pt x="270" y="140"/>
                  </a:lnTo>
                  <a:lnTo>
                    <a:pt x="265" y="139"/>
                  </a:lnTo>
                  <a:lnTo>
                    <a:pt x="260" y="137"/>
                  </a:lnTo>
                  <a:lnTo>
                    <a:pt x="255" y="136"/>
                  </a:lnTo>
                  <a:lnTo>
                    <a:pt x="250" y="135"/>
                  </a:lnTo>
                  <a:lnTo>
                    <a:pt x="245" y="135"/>
                  </a:lnTo>
                  <a:lnTo>
                    <a:pt x="239" y="134"/>
                  </a:lnTo>
                  <a:lnTo>
                    <a:pt x="234" y="134"/>
                  </a:lnTo>
                  <a:lnTo>
                    <a:pt x="229" y="132"/>
                  </a:lnTo>
                  <a:lnTo>
                    <a:pt x="224" y="132"/>
                  </a:lnTo>
                  <a:lnTo>
                    <a:pt x="220" y="132"/>
                  </a:lnTo>
                  <a:lnTo>
                    <a:pt x="215" y="132"/>
                  </a:lnTo>
                  <a:lnTo>
                    <a:pt x="212" y="132"/>
                  </a:lnTo>
                  <a:lnTo>
                    <a:pt x="208" y="132"/>
                  </a:lnTo>
                  <a:lnTo>
                    <a:pt x="202" y="132"/>
                  </a:lnTo>
                  <a:lnTo>
                    <a:pt x="195" y="132"/>
                  </a:lnTo>
                  <a:lnTo>
                    <a:pt x="188" y="132"/>
                  </a:lnTo>
                  <a:lnTo>
                    <a:pt x="182" y="134"/>
                  </a:lnTo>
                  <a:lnTo>
                    <a:pt x="175" y="134"/>
                  </a:lnTo>
                  <a:lnTo>
                    <a:pt x="169" y="135"/>
                  </a:lnTo>
                  <a:lnTo>
                    <a:pt x="163" y="136"/>
                  </a:lnTo>
                  <a:lnTo>
                    <a:pt x="157" y="137"/>
                  </a:lnTo>
                  <a:lnTo>
                    <a:pt x="149" y="140"/>
                  </a:lnTo>
                  <a:lnTo>
                    <a:pt x="143" y="141"/>
                  </a:lnTo>
                  <a:lnTo>
                    <a:pt x="137" y="142"/>
                  </a:lnTo>
                  <a:lnTo>
                    <a:pt x="131" y="145"/>
                  </a:lnTo>
                  <a:lnTo>
                    <a:pt x="124" y="146"/>
                  </a:lnTo>
                  <a:lnTo>
                    <a:pt x="118" y="149"/>
                  </a:lnTo>
                  <a:lnTo>
                    <a:pt x="112" y="151"/>
                  </a:lnTo>
                  <a:lnTo>
                    <a:pt x="106" y="154"/>
                  </a:lnTo>
                  <a:lnTo>
                    <a:pt x="101" y="155"/>
                  </a:lnTo>
                  <a:lnTo>
                    <a:pt x="96" y="157"/>
                  </a:lnTo>
                  <a:lnTo>
                    <a:pt x="91" y="159"/>
                  </a:lnTo>
                  <a:lnTo>
                    <a:pt x="86" y="161"/>
                  </a:lnTo>
                  <a:lnTo>
                    <a:pt x="81" y="164"/>
                  </a:lnTo>
                  <a:lnTo>
                    <a:pt x="76" y="166"/>
                  </a:lnTo>
                  <a:lnTo>
                    <a:pt x="71" y="168"/>
                  </a:lnTo>
                  <a:lnTo>
                    <a:pt x="65" y="172"/>
                  </a:lnTo>
                  <a:lnTo>
                    <a:pt x="60" y="175"/>
                  </a:lnTo>
                  <a:lnTo>
                    <a:pt x="56" y="177"/>
                  </a:lnTo>
                  <a:lnTo>
                    <a:pt x="51" y="180"/>
                  </a:lnTo>
                  <a:lnTo>
                    <a:pt x="47" y="182"/>
                  </a:lnTo>
                  <a:lnTo>
                    <a:pt x="44" y="185"/>
                  </a:lnTo>
                  <a:lnTo>
                    <a:pt x="40" y="186"/>
                  </a:lnTo>
                  <a:lnTo>
                    <a:pt x="37" y="188"/>
                  </a:lnTo>
                  <a:lnTo>
                    <a:pt x="35" y="190"/>
                  </a:lnTo>
                  <a:lnTo>
                    <a:pt x="20" y="190"/>
                  </a:lnTo>
                  <a:lnTo>
                    <a:pt x="20" y="44"/>
                  </a:lnTo>
                  <a:lnTo>
                    <a:pt x="30" y="40"/>
                  </a:lnTo>
                  <a:lnTo>
                    <a:pt x="39" y="37"/>
                  </a:lnTo>
                  <a:lnTo>
                    <a:pt x="50" y="33"/>
                  </a:lnTo>
                  <a:lnTo>
                    <a:pt x="61" y="29"/>
                  </a:lnTo>
                  <a:lnTo>
                    <a:pt x="73" y="25"/>
                  </a:lnTo>
                  <a:lnTo>
                    <a:pt x="87" y="22"/>
                  </a:lnTo>
                  <a:lnTo>
                    <a:pt x="101" y="18"/>
                  </a:lnTo>
                  <a:lnTo>
                    <a:pt x="114" y="14"/>
                  </a:lnTo>
                  <a:lnTo>
                    <a:pt x="129" y="12"/>
                  </a:lnTo>
                  <a:lnTo>
                    <a:pt x="144" y="9"/>
                  </a:lnTo>
                  <a:lnTo>
                    <a:pt x="161" y="7"/>
                  </a:lnTo>
                  <a:lnTo>
                    <a:pt x="175" y="4"/>
                  </a:lnTo>
                  <a:lnTo>
                    <a:pt x="190" y="3"/>
                  </a:lnTo>
                  <a:lnTo>
                    <a:pt x="205" y="2"/>
                  </a:lnTo>
                  <a:lnTo>
                    <a:pt x="222" y="0"/>
                  </a:lnTo>
                  <a:lnTo>
                    <a:pt x="236" y="0"/>
                  </a:lnTo>
                  <a:lnTo>
                    <a:pt x="251" y="0"/>
                  </a:lnTo>
                  <a:lnTo>
                    <a:pt x="266" y="2"/>
                  </a:lnTo>
                  <a:lnTo>
                    <a:pt x="280" y="2"/>
                  </a:lnTo>
                  <a:lnTo>
                    <a:pt x="294" y="3"/>
                  </a:lnTo>
                  <a:lnTo>
                    <a:pt x="306" y="5"/>
                  </a:lnTo>
                  <a:lnTo>
                    <a:pt x="319" y="7"/>
                  </a:lnTo>
                  <a:lnTo>
                    <a:pt x="331" y="9"/>
                  </a:lnTo>
                  <a:lnTo>
                    <a:pt x="342" y="12"/>
                  </a:lnTo>
                  <a:lnTo>
                    <a:pt x="354" y="14"/>
                  </a:lnTo>
                  <a:lnTo>
                    <a:pt x="363" y="17"/>
                  </a:lnTo>
                  <a:lnTo>
                    <a:pt x="373" y="20"/>
                  </a:lnTo>
                  <a:lnTo>
                    <a:pt x="383" y="24"/>
                  </a:lnTo>
                  <a:lnTo>
                    <a:pt x="392" y="28"/>
                  </a:lnTo>
                  <a:lnTo>
                    <a:pt x="402" y="33"/>
                  </a:lnTo>
                  <a:lnTo>
                    <a:pt x="410" y="37"/>
                  </a:lnTo>
                  <a:lnTo>
                    <a:pt x="418" y="42"/>
                  </a:lnTo>
                  <a:lnTo>
                    <a:pt x="427" y="48"/>
                  </a:lnTo>
                  <a:lnTo>
                    <a:pt x="434" y="53"/>
                  </a:lnTo>
                  <a:lnTo>
                    <a:pt x="442" y="60"/>
                  </a:lnTo>
                  <a:lnTo>
                    <a:pt x="448" y="66"/>
                  </a:lnTo>
                  <a:lnTo>
                    <a:pt x="454" y="73"/>
                  </a:lnTo>
                  <a:lnTo>
                    <a:pt x="461" y="80"/>
                  </a:lnTo>
                  <a:lnTo>
                    <a:pt x="466" y="89"/>
                  </a:lnTo>
                  <a:lnTo>
                    <a:pt x="471" y="96"/>
                  </a:lnTo>
                  <a:lnTo>
                    <a:pt x="474" y="105"/>
                  </a:lnTo>
                  <a:lnTo>
                    <a:pt x="478" y="114"/>
                  </a:lnTo>
                  <a:lnTo>
                    <a:pt x="481" y="122"/>
                  </a:lnTo>
                  <a:lnTo>
                    <a:pt x="483" y="131"/>
                  </a:lnTo>
                  <a:lnTo>
                    <a:pt x="485" y="141"/>
                  </a:lnTo>
                  <a:lnTo>
                    <a:pt x="487" y="151"/>
                  </a:lnTo>
                  <a:lnTo>
                    <a:pt x="487" y="161"/>
                  </a:lnTo>
                  <a:lnTo>
                    <a:pt x="488" y="171"/>
                  </a:lnTo>
                  <a:lnTo>
                    <a:pt x="487" y="186"/>
                  </a:lnTo>
                  <a:lnTo>
                    <a:pt x="485" y="200"/>
                  </a:lnTo>
                  <a:lnTo>
                    <a:pt x="483" y="213"/>
                  </a:lnTo>
                  <a:lnTo>
                    <a:pt x="479" y="226"/>
                  </a:lnTo>
                  <a:lnTo>
                    <a:pt x="474" y="238"/>
                  </a:lnTo>
                  <a:lnTo>
                    <a:pt x="469" y="251"/>
                  </a:lnTo>
                  <a:lnTo>
                    <a:pt x="462" y="262"/>
                  </a:lnTo>
                  <a:lnTo>
                    <a:pt x="454" y="273"/>
                  </a:lnTo>
                  <a:lnTo>
                    <a:pt x="446" y="283"/>
                  </a:lnTo>
                  <a:lnTo>
                    <a:pt x="436" y="293"/>
                  </a:lnTo>
                  <a:lnTo>
                    <a:pt x="426" y="302"/>
                  </a:lnTo>
                  <a:lnTo>
                    <a:pt x="415" y="309"/>
                  </a:lnTo>
                  <a:lnTo>
                    <a:pt x="403" y="315"/>
                  </a:lnTo>
                  <a:lnTo>
                    <a:pt x="392" y="322"/>
                  </a:lnTo>
                  <a:lnTo>
                    <a:pt x="378" y="325"/>
                  </a:lnTo>
                  <a:lnTo>
                    <a:pt x="366" y="329"/>
                  </a:lnTo>
                  <a:lnTo>
                    <a:pt x="366" y="335"/>
                  </a:lnTo>
                  <a:lnTo>
                    <a:pt x="372" y="337"/>
                  </a:lnTo>
                  <a:lnTo>
                    <a:pt x="377" y="338"/>
                  </a:lnTo>
                  <a:lnTo>
                    <a:pt x="383" y="339"/>
                  </a:lnTo>
                  <a:lnTo>
                    <a:pt x="390" y="340"/>
                  </a:lnTo>
                  <a:lnTo>
                    <a:pt x="396" y="343"/>
                  </a:lnTo>
                  <a:lnTo>
                    <a:pt x="401" y="344"/>
                  </a:lnTo>
                  <a:lnTo>
                    <a:pt x="407" y="346"/>
                  </a:lnTo>
                  <a:lnTo>
                    <a:pt x="413" y="348"/>
                  </a:lnTo>
                  <a:lnTo>
                    <a:pt x="418" y="350"/>
                  </a:lnTo>
                  <a:lnTo>
                    <a:pt x="424" y="353"/>
                  </a:lnTo>
                  <a:lnTo>
                    <a:pt x="429" y="356"/>
                  </a:lnTo>
                  <a:lnTo>
                    <a:pt x="436" y="359"/>
                  </a:lnTo>
                  <a:lnTo>
                    <a:pt x="441" y="363"/>
                  </a:lnTo>
                  <a:lnTo>
                    <a:pt x="447" y="368"/>
                  </a:lnTo>
                  <a:lnTo>
                    <a:pt x="452" y="371"/>
                  </a:lnTo>
                  <a:lnTo>
                    <a:pt x="458" y="376"/>
                  </a:lnTo>
                  <a:lnTo>
                    <a:pt x="463" y="381"/>
                  </a:lnTo>
                  <a:lnTo>
                    <a:pt x="468" y="386"/>
                  </a:lnTo>
                  <a:lnTo>
                    <a:pt x="472" y="391"/>
                  </a:lnTo>
                  <a:lnTo>
                    <a:pt x="477" y="396"/>
                  </a:lnTo>
                  <a:lnTo>
                    <a:pt x="481" y="402"/>
                  </a:lnTo>
                  <a:lnTo>
                    <a:pt x="484" y="409"/>
                  </a:lnTo>
                  <a:lnTo>
                    <a:pt x="488" y="415"/>
                  </a:lnTo>
                  <a:lnTo>
                    <a:pt x="492" y="422"/>
                  </a:lnTo>
                  <a:lnTo>
                    <a:pt x="495" y="430"/>
                  </a:lnTo>
                  <a:lnTo>
                    <a:pt x="498" y="437"/>
                  </a:lnTo>
                  <a:lnTo>
                    <a:pt x="500" y="445"/>
                  </a:lnTo>
                  <a:lnTo>
                    <a:pt x="502" y="454"/>
                  </a:lnTo>
                  <a:lnTo>
                    <a:pt x="503" y="461"/>
                  </a:lnTo>
                  <a:lnTo>
                    <a:pt x="504" y="471"/>
                  </a:lnTo>
                  <a:lnTo>
                    <a:pt x="505" y="480"/>
                  </a:lnTo>
                  <a:lnTo>
                    <a:pt x="505" y="490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6" name="Freeform 6"/>
            <p:cNvSpPr>
              <a:spLocks noChangeArrowheads="1"/>
            </p:cNvSpPr>
            <p:nvPr/>
          </p:nvSpPr>
          <p:spPr bwMode="auto">
            <a:xfrm>
              <a:off x="4237" y="2772"/>
              <a:ext cx="64" cy="87"/>
            </a:xfrm>
            <a:custGeom>
              <a:avLst/>
              <a:gdLst>
                <a:gd name="T0" fmla="*/ 258 w 258"/>
                <a:gd name="T1" fmla="*/ 0 h 348"/>
                <a:gd name="T2" fmla="*/ 98 w 258"/>
                <a:gd name="T3" fmla="*/ 348 h 348"/>
                <a:gd name="T4" fmla="*/ 0 w 258"/>
                <a:gd name="T5" fmla="*/ 348 h 348"/>
                <a:gd name="T6" fmla="*/ 91 w 258"/>
                <a:gd name="T7" fmla="*/ 0 h 348"/>
                <a:gd name="T8" fmla="*/ 258 w 258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48">
                  <a:moveTo>
                    <a:pt x="258" y="0"/>
                  </a:moveTo>
                  <a:lnTo>
                    <a:pt x="98" y="348"/>
                  </a:lnTo>
                  <a:lnTo>
                    <a:pt x="0" y="348"/>
                  </a:lnTo>
                  <a:lnTo>
                    <a:pt x="91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7" name="Freeform 7"/>
            <p:cNvSpPr>
              <a:spLocks noChangeArrowheads="1"/>
            </p:cNvSpPr>
            <p:nvPr/>
          </p:nvSpPr>
          <p:spPr bwMode="auto">
            <a:xfrm>
              <a:off x="4322" y="2643"/>
              <a:ext cx="130" cy="177"/>
            </a:xfrm>
            <a:custGeom>
              <a:avLst/>
              <a:gdLst>
                <a:gd name="T0" fmla="*/ 503 w 521"/>
                <a:gd name="T1" fmla="*/ 560 h 708"/>
                <a:gd name="T2" fmla="*/ 435 w 521"/>
                <a:gd name="T3" fmla="*/ 654 h 708"/>
                <a:gd name="T4" fmla="*/ 322 w 521"/>
                <a:gd name="T5" fmla="*/ 703 h 708"/>
                <a:gd name="T6" fmla="*/ 223 w 521"/>
                <a:gd name="T7" fmla="*/ 705 h 708"/>
                <a:gd name="T8" fmla="*/ 160 w 521"/>
                <a:gd name="T9" fmla="*/ 690 h 708"/>
                <a:gd name="T10" fmla="*/ 106 w 521"/>
                <a:gd name="T11" fmla="*/ 663 h 708"/>
                <a:gd name="T12" fmla="*/ 63 w 521"/>
                <a:gd name="T13" fmla="*/ 618 h 708"/>
                <a:gd name="T14" fmla="*/ 27 w 521"/>
                <a:gd name="T15" fmla="*/ 554 h 708"/>
                <a:gd name="T16" fmla="*/ 5 w 521"/>
                <a:gd name="T17" fmla="*/ 470 h 708"/>
                <a:gd name="T18" fmla="*/ 0 w 521"/>
                <a:gd name="T19" fmla="*/ 368 h 708"/>
                <a:gd name="T20" fmla="*/ 12 w 521"/>
                <a:gd name="T21" fmla="*/ 267 h 708"/>
                <a:gd name="T22" fmla="*/ 38 w 521"/>
                <a:gd name="T23" fmla="*/ 181 h 708"/>
                <a:gd name="T24" fmla="*/ 83 w 521"/>
                <a:gd name="T25" fmla="*/ 108 h 708"/>
                <a:gd name="T26" fmla="*/ 145 w 521"/>
                <a:gd name="T27" fmla="*/ 53 h 708"/>
                <a:gd name="T28" fmla="*/ 226 w 521"/>
                <a:gd name="T29" fmla="*/ 16 h 708"/>
                <a:gd name="T30" fmla="*/ 328 w 521"/>
                <a:gd name="T31" fmla="*/ 1 h 708"/>
                <a:gd name="T32" fmla="*/ 384 w 521"/>
                <a:gd name="T33" fmla="*/ 1 h 708"/>
                <a:gd name="T34" fmla="*/ 425 w 521"/>
                <a:gd name="T35" fmla="*/ 6 h 708"/>
                <a:gd name="T36" fmla="*/ 456 w 521"/>
                <a:gd name="T37" fmla="*/ 10 h 708"/>
                <a:gd name="T38" fmla="*/ 447 w 521"/>
                <a:gd name="T39" fmla="*/ 144 h 708"/>
                <a:gd name="T40" fmla="*/ 424 w 521"/>
                <a:gd name="T41" fmla="*/ 135 h 708"/>
                <a:gd name="T42" fmla="*/ 390 w 521"/>
                <a:gd name="T43" fmla="*/ 128 h 708"/>
                <a:gd name="T44" fmla="*/ 349 w 521"/>
                <a:gd name="T45" fmla="*/ 124 h 708"/>
                <a:gd name="T46" fmla="*/ 263 w 521"/>
                <a:gd name="T47" fmla="*/ 140 h 708"/>
                <a:gd name="T48" fmla="*/ 206 w 521"/>
                <a:gd name="T49" fmla="*/ 190 h 708"/>
                <a:gd name="T50" fmla="*/ 175 w 521"/>
                <a:gd name="T51" fmla="*/ 269 h 708"/>
                <a:gd name="T52" fmla="*/ 206 w 521"/>
                <a:gd name="T53" fmla="*/ 267 h 708"/>
                <a:gd name="T54" fmla="*/ 248 w 521"/>
                <a:gd name="T55" fmla="*/ 250 h 708"/>
                <a:gd name="T56" fmla="*/ 297 w 521"/>
                <a:gd name="T57" fmla="*/ 241 h 708"/>
                <a:gd name="T58" fmla="*/ 344 w 521"/>
                <a:gd name="T59" fmla="*/ 241 h 708"/>
                <a:gd name="T60" fmla="*/ 386 w 521"/>
                <a:gd name="T61" fmla="*/ 250 h 708"/>
                <a:gd name="T62" fmla="*/ 424 w 521"/>
                <a:gd name="T63" fmla="*/ 266 h 708"/>
                <a:gd name="T64" fmla="*/ 461 w 521"/>
                <a:gd name="T65" fmla="*/ 293 h 708"/>
                <a:gd name="T66" fmla="*/ 495 w 521"/>
                <a:gd name="T67" fmla="*/ 338 h 708"/>
                <a:gd name="T68" fmla="*/ 516 w 521"/>
                <a:gd name="T69" fmla="*/ 399 h 708"/>
                <a:gd name="T70" fmla="*/ 322 w 521"/>
                <a:gd name="T71" fmla="*/ 565 h 708"/>
                <a:gd name="T72" fmla="*/ 337 w 521"/>
                <a:gd name="T73" fmla="*/ 542 h 708"/>
                <a:gd name="T74" fmla="*/ 345 w 521"/>
                <a:gd name="T75" fmla="*/ 517 h 708"/>
                <a:gd name="T76" fmla="*/ 349 w 521"/>
                <a:gd name="T77" fmla="*/ 479 h 708"/>
                <a:gd name="T78" fmla="*/ 348 w 521"/>
                <a:gd name="T79" fmla="*/ 440 h 708"/>
                <a:gd name="T80" fmla="*/ 339 w 521"/>
                <a:gd name="T81" fmla="*/ 410 h 708"/>
                <a:gd name="T82" fmla="*/ 325 w 521"/>
                <a:gd name="T83" fmla="*/ 388 h 708"/>
                <a:gd name="T84" fmla="*/ 307 w 521"/>
                <a:gd name="T85" fmla="*/ 373 h 708"/>
                <a:gd name="T86" fmla="*/ 284 w 521"/>
                <a:gd name="T87" fmla="*/ 363 h 708"/>
                <a:gd name="T88" fmla="*/ 259 w 521"/>
                <a:gd name="T89" fmla="*/ 359 h 708"/>
                <a:gd name="T90" fmla="*/ 234 w 521"/>
                <a:gd name="T91" fmla="*/ 359 h 708"/>
                <a:gd name="T92" fmla="*/ 211 w 521"/>
                <a:gd name="T93" fmla="*/ 362 h 708"/>
                <a:gd name="T94" fmla="*/ 188 w 521"/>
                <a:gd name="T95" fmla="*/ 368 h 708"/>
                <a:gd name="T96" fmla="*/ 171 w 521"/>
                <a:gd name="T97" fmla="*/ 376 h 708"/>
                <a:gd name="T98" fmla="*/ 171 w 521"/>
                <a:gd name="T99" fmla="*/ 386 h 708"/>
                <a:gd name="T100" fmla="*/ 170 w 521"/>
                <a:gd name="T101" fmla="*/ 398 h 708"/>
                <a:gd name="T102" fmla="*/ 170 w 521"/>
                <a:gd name="T103" fmla="*/ 417 h 708"/>
                <a:gd name="T104" fmla="*/ 175 w 521"/>
                <a:gd name="T105" fmla="*/ 480 h 708"/>
                <a:gd name="T106" fmla="*/ 186 w 521"/>
                <a:gd name="T107" fmla="*/ 527 h 708"/>
                <a:gd name="T108" fmla="*/ 202 w 521"/>
                <a:gd name="T109" fmla="*/ 560 h 708"/>
                <a:gd name="T110" fmla="*/ 218 w 521"/>
                <a:gd name="T111" fmla="*/ 577 h 708"/>
                <a:gd name="T112" fmla="*/ 237 w 521"/>
                <a:gd name="T113" fmla="*/ 587 h 708"/>
                <a:gd name="T114" fmla="*/ 257 w 521"/>
                <a:gd name="T115" fmla="*/ 591 h 708"/>
                <a:gd name="T116" fmla="*/ 277 w 521"/>
                <a:gd name="T117" fmla="*/ 591 h 708"/>
                <a:gd name="T118" fmla="*/ 295 w 521"/>
                <a:gd name="T119" fmla="*/ 585 h 708"/>
                <a:gd name="T120" fmla="*/ 313 w 521"/>
                <a:gd name="T121" fmla="*/ 573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708">
                  <a:moveTo>
                    <a:pt x="521" y="461"/>
                  </a:moveTo>
                  <a:lnTo>
                    <a:pt x="520" y="488"/>
                  </a:lnTo>
                  <a:lnTo>
                    <a:pt x="516" y="512"/>
                  </a:lnTo>
                  <a:lnTo>
                    <a:pt x="511" y="536"/>
                  </a:lnTo>
                  <a:lnTo>
                    <a:pt x="503" y="560"/>
                  </a:lnTo>
                  <a:lnTo>
                    <a:pt x="493" y="581"/>
                  </a:lnTo>
                  <a:lnTo>
                    <a:pt x="482" y="601"/>
                  </a:lnTo>
                  <a:lnTo>
                    <a:pt x="468" y="621"/>
                  </a:lnTo>
                  <a:lnTo>
                    <a:pt x="452" y="638"/>
                  </a:lnTo>
                  <a:lnTo>
                    <a:pt x="435" y="654"/>
                  </a:lnTo>
                  <a:lnTo>
                    <a:pt x="415" y="668"/>
                  </a:lnTo>
                  <a:lnTo>
                    <a:pt x="394" y="681"/>
                  </a:lnTo>
                  <a:lnTo>
                    <a:pt x="371" y="690"/>
                  </a:lnTo>
                  <a:lnTo>
                    <a:pt x="348" y="698"/>
                  </a:lnTo>
                  <a:lnTo>
                    <a:pt x="322" y="703"/>
                  </a:lnTo>
                  <a:lnTo>
                    <a:pt x="294" y="707"/>
                  </a:lnTo>
                  <a:lnTo>
                    <a:pt x="266" y="708"/>
                  </a:lnTo>
                  <a:lnTo>
                    <a:pt x="251" y="707"/>
                  </a:lnTo>
                  <a:lnTo>
                    <a:pt x="237" y="707"/>
                  </a:lnTo>
                  <a:lnTo>
                    <a:pt x="223" y="705"/>
                  </a:lnTo>
                  <a:lnTo>
                    <a:pt x="210" y="703"/>
                  </a:lnTo>
                  <a:lnTo>
                    <a:pt x="196" y="700"/>
                  </a:lnTo>
                  <a:lnTo>
                    <a:pt x="183" y="698"/>
                  </a:lnTo>
                  <a:lnTo>
                    <a:pt x="171" y="694"/>
                  </a:lnTo>
                  <a:lnTo>
                    <a:pt x="160" y="690"/>
                  </a:lnTo>
                  <a:lnTo>
                    <a:pt x="149" y="685"/>
                  </a:lnTo>
                  <a:lnTo>
                    <a:pt x="137" y="681"/>
                  </a:lnTo>
                  <a:lnTo>
                    <a:pt x="126" y="676"/>
                  </a:lnTo>
                  <a:lnTo>
                    <a:pt x="116" y="669"/>
                  </a:lnTo>
                  <a:lnTo>
                    <a:pt x="106" y="663"/>
                  </a:lnTo>
                  <a:lnTo>
                    <a:pt x="97" y="656"/>
                  </a:lnTo>
                  <a:lnTo>
                    <a:pt x="89" y="648"/>
                  </a:lnTo>
                  <a:lnTo>
                    <a:pt x="80" y="639"/>
                  </a:lnTo>
                  <a:lnTo>
                    <a:pt x="71" y="629"/>
                  </a:lnTo>
                  <a:lnTo>
                    <a:pt x="63" y="618"/>
                  </a:lnTo>
                  <a:lnTo>
                    <a:pt x="54" y="607"/>
                  </a:lnTo>
                  <a:lnTo>
                    <a:pt x="46" y="595"/>
                  </a:lnTo>
                  <a:lnTo>
                    <a:pt x="39" y="582"/>
                  </a:lnTo>
                  <a:lnTo>
                    <a:pt x="33" y="569"/>
                  </a:lnTo>
                  <a:lnTo>
                    <a:pt x="27" y="554"/>
                  </a:lnTo>
                  <a:lnTo>
                    <a:pt x="22" y="539"/>
                  </a:lnTo>
                  <a:lnTo>
                    <a:pt x="17" y="522"/>
                  </a:lnTo>
                  <a:lnTo>
                    <a:pt x="12" y="506"/>
                  </a:lnTo>
                  <a:lnTo>
                    <a:pt x="9" y="489"/>
                  </a:lnTo>
                  <a:lnTo>
                    <a:pt x="5" y="470"/>
                  </a:lnTo>
                  <a:lnTo>
                    <a:pt x="3" y="452"/>
                  </a:lnTo>
                  <a:lnTo>
                    <a:pt x="2" y="432"/>
                  </a:lnTo>
                  <a:lnTo>
                    <a:pt x="0" y="412"/>
                  </a:lnTo>
                  <a:lnTo>
                    <a:pt x="0" y="389"/>
                  </a:lnTo>
                  <a:lnTo>
                    <a:pt x="0" y="368"/>
                  </a:lnTo>
                  <a:lnTo>
                    <a:pt x="2" y="346"/>
                  </a:lnTo>
                  <a:lnTo>
                    <a:pt x="3" y="326"/>
                  </a:lnTo>
                  <a:lnTo>
                    <a:pt x="5" y="306"/>
                  </a:lnTo>
                  <a:lnTo>
                    <a:pt x="8" y="286"/>
                  </a:lnTo>
                  <a:lnTo>
                    <a:pt x="12" y="267"/>
                  </a:lnTo>
                  <a:lnTo>
                    <a:pt x="15" y="249"/>
                  </a:lnTo>
                  <a:lnTo>
                    <a:pt x="20" y="231"/>
                  </a:lnTo>
                  <a:lnTo>
                    <a:pt x="25" y="214"/>
                  </a:lnTo>
                  <a:lnTo>
                    <a:pt x="30" y="198"/>
                  </a:lnTo>
                  <a:lnTo>
                    <a:pt x="38" y="181"/>
                  </a:lnTo>
                  <a:lnTo>
                    <a:pt x="45" y="165"/>
                  </a:lnTo>
                  <a:lnTo>
                    <a:pt x="53" y="150"/>
                  </a:lnTo>
                  <a:lnTo>
                    <a:pt x="63" y="135"/>
                  </a:lnTo>
                  <a:lnTo>
                    <a:pt x="71" y="122"/>
                  </a:lnTo>
                  <a:lnTo>
                    <a:pt x="83" y="108"/>
                  </a:lnTo>
                  <a:lnTo>
                    <a:pt x="93" y="96"/>
                  </a:lnTo>
                  <a:lnTo>
                    <a:pt x="105" y="84"/>
                  </a:lnTo>
                  <a:lnTo>
                    <a:pt x="117" y="73"/>
                  </a:lnTo>
                  <a:lnTo>
                    <a:pt x="130" y="63"/>
                  </a:lnTo>
                  <a:lnTo>
                    <a:pt x="145" y="53"/>
                  </a:lnTo>
                  <a:lnTo>
                    <a:pt x="160" y="45"/>
                  </a:lnTo>
                  <a:lnTo>
                    <a:pt x="175" y="36"/>
                  </a:lnTo>
                  <a:lnTo>
                    <a:pt x="191" y="28"/>
                  </a:lnTo>
                  <a:lnTo>
                    <a:pt x="208" y="22"/>
                  </a:lnTo>
                  <a:lnTo>
                    <a:pt x="226" y="16"/>
                  </a:lnTo>
                  <a:lnTo>
                    <a:pt x="244" y="11"/>
                  </a:lnTo>
                  <a:lnTo>
                    <a:pt x="264" y="7"/>
                  </a:lnTo>
                  <a:lnTo>
                    <a:pt x="284" y="5"/>
                  </a:lnTo>
                  <a:lnTo>
                    <a:pt x="305" y="2"/>
                  </a:lnTo>
                  <a:lnTo>
                    <a:pt x="328" y="1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6" y="1"/>
                  </a:lnTo>
                  <a:lnTo>
                    <a:pt x="375" y="1"/>
                  </a:lnTo>
                  <a:lnTo>
                    <a:pt x="384" y="1"/>
                  </a:lnTo>
                  <a:lnTo>
                    <a:pt x="393" y="2"/>
                  </a:lnTo>
                  <a:lnTo>
                    <a:pt x="400" y="2"/>
                  </a:lnTo>
                  <a:lnTo>
                    <a:pt x="409" y="3"/>
                  </a:lnTo>
                  <a:lnTo>
                    <a:pt x="417" y="5"/>
                  </a:lnTo>
                  <a:lnTo>
                    <a:pt x="425" y="6"/>
                  </a:lnTo>
                  <a:lnTo>
                    <a:pt x="432" y="7"/>
                  </a:lnTo>
                  <a:lnTo>
                    <a:pt x="440" y="7"/>
                  </a:lnTo>
                  <a:lnTo>
                    <a:pt x="445" y="8"/>
                  </a:lnTo>
                  <a:lnTo>
                    <a:pt x="451" y="10"/>
                  </a:lnTo>
                  <a:lnTo>
                    <a:pt x="456" y="10"/>
                  </a:lnTo>
                  <a:lnTo>
                    <a:pt x="460" y="11"/>
                  </a:lnTo>
                  <a:lnTo>
                    <a:pt x="464" y="12"/>
                  </a:lnTo>
                  <a:lnTo>
                    <a:pt x="464" y="145"/>
                  </a:lnTo>
                  <a:lnTo>
                    <a:pt x="451" y="145"/>
                  </a:lnTo>
                  <a:lnTo>
                    <a:pt x="447" y="144"/>
                  </a:lnTo>
                  <a:lnTo>
                    <a:pt x="444" y="143"/>
                  </a:lnTo>
                  <a:lnTo>
                    <a:pt x="440" y="140"/>
                  </a:lnTo>
                  <a:lnTo>
                    <a:pt x="435" y="139"/>
                  </a:lnTo>
                  <a:lnTo>
                    <a:pt x="430" y="138"/>
                  </a:lnTo>
                  <a:lnTo>
                    <a:pt x="424" y="135"/>
                  </a:lnTo>
                  <a:lnTo>
                    <a:pt x="417" y="134"/>
                  </a:lnTo>
                  <a:lnTo>
                    <a:pt x="411" y="132"/>
                  </a:lnTo>
                  <a:lnTo>
                    <a:pt x="405" y="130"/>
                  </a:lnTo>
                  <a:lnTo>
                    <a:pt x="398" y="129"/>
                  </a:lnTo>
                  <a:lnTo>
                    <a:pt x="390" y="128"/>
                  </a:lnTo>
                  <a:lnTo>
                    <a:pt x="383" y="127"/>
                  </a:lnTo>
                  <a:lnTo>
                    <a:pt x="374" y="125"/>
                  </a:lnTo>
                  <a:lnTo>
                    <a:pt x="366" y="125"/>
                  </a:lnTo>
                  <a:lnTo>
                    <a:pt x="358" y="124"/>
                  </a:lnTo>
                  <a:lnTo>
                    <a:pt x="349" y="124"/>
                  </a:lnTo>
                  <a:lnTo>
                    <a:pt x="329" y="125"/>
                  </a:lnTo>
                  <a:lnTo>
                    <a:pt x="312" y="127"/>
                  </a:lnTo>
                  <a:lnTo>
                    <a:pt x="294" y="130"/>
                  </a:lnTo>
                  <a:lnTo>
                    <a:pt x="278" y="135"/>
                  </a:lnTo>
                  <a:lnTo>
                    <a:pt x="263" y="140"/>
                  </a:lnTo>
                  <a:lnTo>
                    <a:pt x="249" y="148"/>
                  </a:lnTo>
                  <a:lnTo>
                    <a:pt x="237" y="157"/>
                  </a:lnTo>
                  <a:lnTo>
                    <a:pt x="226" y="166"/>
                  </a:lnTo>
                  <a:lnTo>
                    <a:pt x="215" y="178"/>
                  </a:lnTo>
                  <a:lnTo>
                    <a:pt x="206" y="190"/>
                  </a:lnTo>
                  <a:lnTo>
                    <a:pt x="197" y="203"/>
                  </a:lnTo>
                  <a:lnTo>
                    <a:pt x="191" y="218"/>
                  </a:lnTo>
                  <a:lnTo>
                    <a:pt x="185" y="234"/>
                  </a:lnTo>
                  <a:lnTo>
                    <a:pt x="180" y="250"/>
                  </a:lnTo>
                  <a:lnTo>
                    <a:pt x="175" y="269"/>
                  </a:lnTo>
                  <a:lnTo>
                    <a:pt x="172" y="287"/>
                  </a:lnTo>
                  <a:lnTo>
                    <a:pt x="180" y="282"/>
                  </a:lnTo>
                  <a:lnTo>
                    <a:pt x="188" y="277"/>
                  </a:lnTo>
                  <a:lnTo>
                    <a:pt x="197" y="272"/>
                  </a:lnTo>
                  <a:lnTo>
                    <a:pt x="206" y="267"/>
                  </a:lnTo>
                  <a:lnTo>
                    <a:pt x="215" y="264"/>
                  </a:lnTo>
                  <a:lnTo>
                    <a:pt x="222" y="260"/>
                  </a:lnTo>
                  <a:lnTo>
                    <a:pt x="231" y="256"/>
                  </a:lnTo>
                  <a:lnTo>
                    <a:pt x="239" y="252"/>
                  </a:lnTo>
                  <a:lnTo>
                    <a:pt x="248" y="250"/>
                  </a:lnTo>
                  <a:lnTo>
                    <a:pt x="258" y="247"/>
                  </a:lnTo>
                  <a:lnTo>
                    <a:pt x="267" y="245"/>
                  </a:lnTo>
                  <a:lnTo>
                    <a:pt x="277" y="244"/>
                  </a:lnTo>
                  <a:lnTo>
                    <a:pt x="287" y="242"/>
                  </a:lnTo>
                  <a:lnTo>
                    <a:pt x="297" y="241"/>
                  </a:lnTo>
                  <a:lnTo>
                    <a:pt x="307" y="240"/>
                  </a:lnTo>
                  <a:lnTo>
                    <a:pt x="318" y="240"/>
                  </a:lnTo>
                  <a:lnTo>
                    <a:pt x="327" y="240"/>
                  </a:lnTo>
                  <a:lnTo>
                    <a:pt x="335" y="241"/>
                  </a:lnTo>
                  <a:lnTo>
                    <a:pt x="344" y="241"/>
                  </a:lnTo>
                  <a:lnTo>
                    <a:pt x="353" y="242"/>
                  </a:lnTo>
                  <a:lnTo>
                    <a:pt x="361" y="244"/>
                  </a:lnTo>
                  <a:lnTo>
                    <a:pt x="370" y="246"/>
                  </a:lnTo>
                  <a:lnTo>
                    <a:pt x="379" y="247"/>
                  </a:lnTo>
                  <a:lnTo>
                    <a:pt x="386" y="250"/>
                  </a:lnTo>
                  <a:lnTo>
                    <a:pt x="394" y="252"/>
                  </a:lnTo>
                  <a:lnTo>
                    <a:pt x="403" y="255"/>
                  </a:lnTo>
                  <a:lnTo>
                    <a:pt x="410" y="259"/>
                  </a:lnTo>
                  <a:lnTo>
                    <a:pt x="417" y="262"/>
                  </a:lnTo>
                  <a:lnTo>
                    <a:pt x="424" y="266"/>
                  </a:lnTo>
                  <a:lnTo>
                    <a:pt x="431" y="270"/>
                  </a:lnTo>
                  <a:lnTo>
                    <a:pt x="437" y="274"/>
                  </a:lnTo>
                  <a:lnTo>
                    <a:pt x="444" y="279"/>
                  </a:lnTo>
                  <a:lnTo>
                    <a:pt x="452" y="286"/>
                  </a:lnTo>
                  <a:lnTo>
                    <a:pt x="461" y="293"/>
                  </a:lnTo>
                  <a:lnTo>
                    <a:pt x="468" y="301"/>
                  </a:lnTo>
                  <a:lnTo>
                    <a:pt x="476" y="310"/>
                  </a:lnTo>
                  <a:lnTo>
                    <a:pt x="482" y="318"/>
                  </a:lnTo>
                  <a:lnTo>
                    <a:pt x="488" y="328"/>
                  </a:lnTo>
                  <a:lnTo>
                    <a:pt x="495" y="338"/>
                  </a:lnTo>
                  <a:lnTo>
                    <a:pt x="500" y="349"/>
                  </a:lnTo>
                  <a:lnTo>
                    <a:pt x="505" y="361"/>
                  </a:lnTo>
                  <a:lnTo>
                    <a:pt x="508" y="373"/>
                  </a:lnTo>
                  <a:lnTo>
                    <a:pt x="512" y="386"/>
                  </a:lnTo>
                  <a:lnTo>
                    <a:pt x="516" y="399"/>
                  </a:lnTo>
                  <a:lnTo>
                    <a:pt x="518" y="414"/>
                  </a:lnTo>
                  <a:lnTo>
                    <a:pt x="520" y="429"/>
                  </a:lnTo>
                  <a:lnTo>
                    <a:pt x="521" y="445"/>
                  </a:lnTo>
                  <a:lnTo>
                    <a:pt x="521" y="461"/>
                  </a:lnTo>
                  <a:close/>
                  <a:moveTo>
                    <a:pt x="322" y="565"/>
                  </a:moveTo>
                  <a:lnTo>
                    <a:pt x="325" y="560"/>
                  </a:lnTo>
                  <a:lnTo>
                    <a:pt x="328" y="556"/>
                  </a:lnTo>
                  <a:lnTo>
                    <a:pt x="332" y="551"/>
                  </a:lnTo>
                  <a:lnTo>
                    <a:pt x="334" y="547"/>
                  </a:lnTo>
                  <a:lnTo>
                    <a:pt x="337" y="542"/>
                  </a:lnTo>
                  <a:lnTo>
                    <a:pt x="339" y="539"/>
                  </a:lnTo>
                  <a:lnTo>
                    <a:pt x="340" y="534"/>
                  </a:lnTo>
                  <a:lnTo>
                    <a:pt x="343" y="529"/>
                  </a:lnTo>
                  <a:lnTo>
                    <a:pt x="344" y="524"/>
                  </a:lnTo>
                  <a:lnTo>
                    <a:pt x="345" y="517"/>
                  </a:lnTo>
                  <a:lnTo>
                    <a:pt x="346" y="511"/>
                  </a:lnTo>
                  <a:lnTo>
                    <a:pt x="348" y="504"/>
                  </a:lnTo>
                  <a:lnTo>
                    <a:pt x="349" y="496"/>
                  </a:lnTo>
                  <a:lnTo>
                    <a:pt x="349" y="489"/>
                  </a:lnTo>
                  <a:lnTo>
                    <a:pt x="349" y="479"/>
                  </a:lnTo>
                  <a:lnTo>
                    <a:pt x="350" y="470"/>
                  </a:lnTo>
                  <a:lnTo>
                    <a:pt x="349" y="461"/>
                  </a:lnTo>
                  <a:lnTo>
                    <a:pt x="349" y="454"/>
                  </a:lnTo>
                  <a:lnTo>
                    <a:pt x="349" y="447"/>
                  </a:lnTo>
                  <a:lnTo>
                    <a:pt x="348" y="440"/>
                  </a:lnTo>
                  <a:lnTo>
                    <a:pt x="346" y="433"/>
                  </a:lnTo>
                  <a:lnTo>
                    <a:pt x="345" y="427"/>
                  </a:lnTo>
                  <a:lnTo>
                    <a:pt x="343" y="422"/>
                  </a:lnTo>
                  <a:lnTo>
                    <a:pt x="342" y="415"/>
                  </a:lnTo>
                  <a:lnTo>
                    <a:pt x="339" y="410"/>
                  </a:lnTo>
                  <a:lnTo>
                    <a:pt x="337" y="405"/>
                  </a:lnTo>
                  <a:lnTo>
                    <a:pt x="334" y="400"/>
                  </a:lnTo>
                  <a:lnTo>
                    <a:pt x="332" y="397"/>
                  </a:lnTo>
                  <a:lnTo>
                    <a:pt x="328" y="392"/>
                  </a:lnTo>
                  <a:lnTo>
                    <a:pt x="325" y="388"/>
                  </a:lnTo>
                  <a:lnTo>
                    <a:pt x="322" y="384"/>
                  </a:lnTo>
                  <a:lnTo>
                    <a:pt x="318" y="382"/>
                  </a:lnTo>
                  <a:lnTo>
                    <a:pt x="314" y="378"/>
                  </a:lnTo>
                  <a:lnTo>
                    <a:pt x="310" y="376"/>
                  </a:lnTo>
                  <a:lnTo>
                    <a:pt x="307" y="373"/>
                  </a:lnTo>
                  <a:lnTo>
                    <a:pt x="302" y="371"/>
                  </a:lnTo>
                  <a:lnTo>
                    <a:pt x="298" y="368"/>
                  </a:lnTo>
                  <a:lnTo>
                    <a:pt x="293" y="367"/>
                  </a:lnTo>
                  <a:lnTo>
                    <a:pt x="288" y="364"/>
                  </a:lnTo>
                  <a:lnTo>
                    <a:pt x="284" y="363"/>
                  </a:lnTo>
                  <a:lnTo>
                    <a:pt x="279" y="363"/>
                  </a:lnTo>
                  <a:lnTo>
                    <a:pt x="274" y="362"/>
                  </a:lnTo>
                  <a:lnTo>
                    <a:pt x="269" y="361"/>
                  </a:lnTo>
                  <a:lnTo>
                    <a:pt x="264" y="361"/>
                  </a:lnTo>
                  <a:lnTo>
                    <a:pt x="259" y="359"/>
                  </a:lnTo>
                  <a:lnTo>
                    <a:pt x="254" y="359"/>
                  </a:lnTo>
                  <a:lnTo>
                    <a:pt x="248" y="359"/>
                  </a:lnTo>
                  <a:lnTo>
                    <a:pt x="243" y="359"/>
                  </a:lnTo>
                  <a:lnTo>
                    <a:pt x="238" y="359"/>
                  </a:lnTo>
                  <a:lnTo>
                    <a:pt x="234" y="359"/>
                  </a:lnTo>
                  <a:lnTo>
                    <a:pt x="229" y="359"/>
                  </a:lnTo>
                  <a:lnTo>
                    <a:pt x="224" y="359"/>
                  </a:lnTo>
                  <a:lnTo>
                    <a:pt x="221" y="361"/>
                  </a:lnTo>
                  <a:lnTo>
                    <a:pt x="216" y="362"/>
                  </a:lnTo>
                  <a:lnTo>
                    <a:pt x="211" y="362"/>
                  </a:lnTo>
                  <a:lnTo>
                    <a:pt x="206" y="363"/>
                  </a:lnTo>
                  <a:lnTo>
                    <a:pt x="202" y="364"/>
                  </a:lnTo>
                  <a:lnTo>
                    <a:pt x="197" y="366"/>
                  </a:lnTo>
                  <a:lnTo>
                    <a:pt x="192" y="367"/>
                  </a:lnTo>
                  <a:lnTo>
                    <a:pt x="188" y="368"/>
                  </a:lnTo>
                  <a:lnTo>
                    <a:pt x="183" y="371"/>
                  </a:lnTo>
                  <a:lnTo>
                    <a:pt x="180" y="372"/>
                  </a:lnTo>
                  <a:lnTo>
                    <a:pt x="175" y="373"/>
                  </a:lnTo>
                  <a:lnTo>
                    <a:pt x="171" y="374"/>
                  </a:lnTo>
                  <a:lnTo>
                    <a:pt x="171" y="376"/>
                  </a:lnTo>
                  <a:lnTo>
                    <a:pt x="171" y="378"/>
                  </a:lnTo>
                  <a:lnTo>
                    <a:pt x="171" y="379"/>
                  </a:lnTo>
                  <a:lnTo>
                    <a:pt x="171" y="381"/>
                  </a:lnTo>
                  <a:lnTo>
                    <a:pt x="171" y="383"/>
                  </a:lnTo>
                  <a:lnTo>
                    <a:pt x="171" y="386"/>
                  </a:lnTo>
                  <a:lnTo>
                    <a:pt x="171" y="387"/>
                  </a:lnTo>
                  <a:lnTo>
                    <a:pt x="171" y="389"/>
                  </a:lnTo>
                  <a:lnTo>
                    <a:pt x="171" y="393"/>
                  </a:lnTo>
                  <a:lnTo>
                    <a:pt x="171" y="396"/>
                  </a:lnTo>
                  <a:lnTo>
                    <a:pt x="170" y="398"/>
                  </a:lnTo>
                  <a:lnTo>
                    <a:pt x="170" y="402"/>
                  </a:lnTo>
                  <a:lnTo>
                    <a:pt x="170" y="405"/>
                  </a:lnTo>
                  <a:lnTo>
                    <a:pt x="170" y="409"/>
                  </a:lnTo>
                  <a:lnTo>
                    <a:pt x="170" y="413"/>
                  </a:lnTo>
                  <a:lnTo>
                    <a:pt x="170" y="417"/>
                  </a:lnTo>
                  <a:lnTo>
                    <a:pt x="170" y="430"/>
                  </a:lnTo>
                  <a:lnTo>
                    <a:pt x="171" y="444"/>
                  </a:lnTo>
                  <a:lnTo>
                    <a:pt x="171" y="456"/>
                  </a:lnTo>
                  <a:lnTo>
                    <a:pt x="172" y="469"/>
                  </a:lnTo>
                  <a:lnTo>
                    <a:pt x="175" y="480"/>
                  </a:lnTo>
                  <a:lnTo>
                    <a:pt x="176" y="491"/>
                  </a:lnTo>
                  <a:lnTo>
                    <a:pt x="178" y="501"/>
                  </a:lnTo>
                  <a:lnTo>
                    <a:pt x="181" y="510"/>
                  </a:lnTo>
                  <a:lnTo>
                    <a:pt x="183" y="519"/>
                  </a:lnTo>
                  <a:lnTo>
                    <a:pt x="186" y="527"/>
                  </a:lnTo>
                  <a:lnTo>
                    <a:pt x="188" y="535"/>
                  </a:lnTo>
                  <a:lnTo>
                    <a:pt x="192" y="542"/>
                  </a:lnTo>
                  <a:lnTo>
                    <a:pt x="196" y="549"/>
                  </a:lnTo>
                  <a:lnTo>
                    <a:pt x="198" y="554"/>
                  </a:lnTo>
                  <a:lnTo>
                    <a:pt x="202" y="560"/>
                  </a:lnTo>
                  <a:lnTo>
                    <a:pt x="206" y="565"/>
                  </a:lnTo>
                  <a:lnTo>
                    <a:pt x="210" y="569"/>
                  </a:lnTo>
                  <a:lnTo>
                    <a:pt x="212" y="571"/>
                  </a:lnTo>
                  <a:lnTo>
                    <a:pt x="216" y="575"/>
                  </a:lnTo>
                  <a:lnTo>
                    <a:pt x="218" y="577"/>
                  </a:lnTo>
                  <a:lnTo>
                    <a:pt x="222" y="580"/>
                  </a:lnTo>
                  <a:lnTo>
                    <a:pt x="226" y="582"/>
                  </a:lnTo>
                  <a:lnTo>
                    <a:pt x="229" y="583"/>
                  </a:lnTo>
                  <a:lnTo>
                    <a:pt x="233" y="586"/>
                  </a:lnTo>
                  <a:lnTo>
                    <a:pt x="237" y="587"/>
                  </a:lnTo>
                  <a:lnTo>
                    <a:pt x="241" y="588"/>
                  </a:lnTo>
                  <a:lnTo>
                    <a:pt x="246" y="590"/>
                  </a:lnTo>
                  <a:lnTo>
                    <a:pt x="249" y="590"/>
                  </a:lnTo>
                  <a:lnTo>
                    <a:pt x="253" y="591"/>
                  </a:lnTo>
                  <a:lnTo>
                    <a:pt x="257" y="591"/>
                  </a:lnTo>
                  <a:lnTo>
                    <a:pt x="262" y="592"/>
                  </a:lnTo>
                  <a:lnTo>
                    <a:pt x="266" y="592"/>
                  </a:lnTo>
                  <a:lnTo>
                    <a:pt x="269" y="592"/>
                  </a:lnTo>
                  <a:lnTo>
                    <a:pt x="273" y="591"/>
                  </a:lnTo>
                  <a:lnTo>
                    <a:pt x="277" y="591"/>
                  </a:lnTo>
                  <a:lnTo>
                    <a:pt x="279" y="590"/>
                  </a:lnTo>
                  <a:lnTo>
                    <a:pt x="283" y="590"/>
                  </a:lnTo>
                  <a:lnTo>
                    <a:pt x="288" y="588"/>
                  </a:lnTo>
                  <a:lnTo>
                    <a:pt x="292" y="587"/>
                  </a:lnTo>
                  <a:lnTo>
                    <a:pt x="295" y="585"/>
                  </a:lnTo>
                  <a:lnTo>
                    <a:pt x="299" y="583"/>
                  </a:lnTo>
                  <a:lnTo>
                    <a:pt x="303" y="581"/>
                  </a:lnTo>
                  <a:lnTo>
                    <a:pt x="307" y="578"/>
                  </a:lnTo>
                  <a:lnTo>
                    <a:pt x="310" y="576"/>
                  </a:lnTo>
                  <a:lnTo>
                    <a:pt x="313" y="573"/>
                  </a:lnTo>
                  <a:lnTo>
                    <a:pt x="317" y="571"/>
                  </a:lnTo>
                  <a:lnTo>
                    <a:pt x="319" y="567"/>
                  </a:lnTo>
                  <a:lnTo>
                    <a:pt x="322" y="565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3943" y="2729"/>
              <a:ext cx="150" cy="30"/>
            </a:xfrm>
            <a:prstGeom prst="rect">
              <a:avLst/>
            </a:prstGeom>
            <a:noFill/>
            <a:ln w="32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3995" y="2765"/>
              <a:ext cx="41" cy="45"/>
            </a:xfrm>
            <a:prstGeom prst="rect">
              <a:avLst/>
            </a:prstGeom>
            <a:noFill/>
            <a:ln w="32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0" name="Freeform 10"/>
            <p:cNvSpPr>
              <a:spLocks noChangeArrowheads="1"/>
            </p:cNvSpPr>
            <p:nvPr/>
          </p:nvSpPr>
          <p:spPr bwMode="auto">
            <a:xfrm>
              <a:off x="4100" y="2643"/>
              <a:ext cx="126" cy="177"/>
            </a:xfrm>
            <a:custGeom>
              <a:avLst/>
              <a:gdLst>
                <a:gd name="T0" fmla="*/ 498 w 505"/>
                <a:gd name="T1" fmla="*/ 548 h 710"/>
                <a:gd name="T2" fmla="*/ 471 w 505"/>
                <a:gd name="T3" fmla="*/ 609 h 710"/>
                <a:gd name="T4" fmla="*/ 423 w 505"/>
                <a:gd name="T5" fmla="*/ 656 h 710"/>
                <a:gd name="T6" fmla="*/ 360 w 505"/>
                <a:gd name="T7" fmla="*/ 690 h 710"/>
                <a:gd name="T8" fmla="*/ 279 w 505"/>
                <a:gd name="T9" fmla="*/ 707 h 710"/>
                <a:gd name="T10" fmla="*/ 173 w 505"/>
                <a:gd name="T11" fmla="*/ 707 h 710"/>
                <a:gd name="T12" fmla="*/ 80 w 505"/>
                <a:gd name="T13" fmla="*/ 692 h 710"/>
                <a:gd name="T14" fmla="*/ 10 w 505"/>
                <a:gd name="T15" fmla="*/ 670 h 710"/>
                <a:gd name="T16" fmla="*/ 47 w 505"/>
                <a:gd name="T17" fmla="*/ 536 h 710"/>
                <a:gd name="T18" fmla="*/ 117 w 505"/>
                <a:gd name="T19" fmla="*/ 564 h 710"/>
                <a:gd name="T20" fmla="*/ 187 w 505"/>
                <a:gd name="T21" fmla="*/ 577 h 710"/>
                <a:gd name="T22" fmla="*/ 229 w 505"/>
                <a:gd name="T23" fmla="*/ 575 h 710"/>
                <a:gd name="T24" fmla="*/ 271 w 505"/>
                <a:gd name="T25" fmla="*/ 568 h 710"/>
                <a:gd name="T26" fmla="*/ 302 w 505"/>
                <a:gd name="T27" fmla="*/ 551 h 710"/>
                <a:gd name="T28" fmla="*/ 321 w 505"/>
                <a:gd name="T29" fmla="*/ 531 h 710"/>
                <a:gd name="T30" fmla="*/ 332 w 505"/>
                <a:gd name="T31" fmla="*/ 500 h 710"/>
                <a:gd name="T32" fmla="*/ 331 w 505"/>
                <a:gd name="T33" fmla="*/ 458 h 710"/>
                <a:gd name="T34" fmla="*/ 316 w 505"/>
                <a:gd name="T35" fmla="*/ 429 h 710"/>
                <a:gd name="T36" fmla="*/ 290 w 505"/>
                <a:gd name="T37" fmla="*/ 411 h 710"/>
                <a:gd name="T38" fmla="*/ 254 w 505"/>
                <a:gd name="T39" fmla="*/ 401 h 710"/>
                <a:gd name="T40" fmla="*/ 210 w 505"/>
                <a:gd name="T41" fmla="*/ 400 h 710"/>
                <a:gd name="T42" fmla="*/ 149 w 505"/>
                <a:gd name="T43" fmla="*/ 399 h 710"/>
                <a:gd name="T44" fmla="*/ 207 w 505"/>
                <a:gd name="T45" fmla="*/ 279 h 710"/>
                <a:gd name="T46" fmla="*/ 246 w 505"/>
                <a:gd name="T47" fmla="*/ 276 h 710"/>
                <a:gd name="T48" fmla="*/ 278 w 505"/>
                <a:gd name="T49" fmla="*/ 266 h 710"/>
                <a:gd name="T50" fmla="*/ 301 w 505"/>
                <a:gd name="T51" fmla="*/ 249 h 710"/>
                <a:gd name="T52" fmla="*/ 314 w 505"/>
                <a:gd name="T53" fmla="*/ 223 h 710"/>
                <a:gd name="T54" fmla="*/ 316 w 505"/>
                <a:gd name="T55" fmla="*/ 190 h 710"/>
                <a:gd name="T56" fmla="*/ 307 w 505"/>
                <a:gd name="T57" fmla="*/ 166 h 710"/>
                <a:gd name="T58" fmla="*/ 290 w 505"/>
                <a:gd name="T59" fmla="*/ 150 h 710"/>
                <a:gd name="T60" fmla="*/ 265 w 505"/>
                <a:gd name="T61" fmla="*/ 139 h 710"/>
                <a:gd name="T62" fmla="*/ 234 w 505"/>
                <a:gd name="T63" fmla="*/ 134 h 710"/>
                <a:gd name="T64" fmla="*/ 208 w 505"/>
                <a:gd name="T65" fmla="*/ 132 h 710"/>
                <a:gd name="T66" fmla="*/ 169 w 505"/>
                <a:gd name="T67" fmla="*/ 135 h 710"/>
                <a:gd name="T68" fmla="*/ 131 w 505"/>
                <a:gd name="T69" fmla="*/ 145 h 710"/>
                <a:gd name="T70" fmla="*/ 96 w 505"/>
                <a:gd name="T71" fmla="*/ 157 h 710"/>
                <a:gd name="T72" fmla="*/ 65 w 505"/>
                <a:gd name="T73" fmla="*/ 172 h 710"/>
                <a:gd name="T74" fmla="*/ 40 w 505"/>
                <a:gd name="T75" fmla="*/ 186 h 710"/>
                <a:gd name="T76" fmla="*/ 39 w 505"/>
                <a:gd name="T77" fmla="*/ 37 h 710"/>
                <a:gd name="T78" fmla="*/ 114 w 505"/>
                <a:gd name="T79" fmla="*/ 14 h 710"/>
                <a:gd name="T80" fmla="*/ 205 w 505"/>
                <a:gd name="T81" fmla="*/ 2 h 710"/>
                <a:gd name="T82" fmla="*/ 294 w 505"/>
                <a:gd name="T83" fmla="*/ 3 h 710"/>
                <a:gd name="T84" fmla="*/ 363 w 505"/>
                <a:gd name="T85" fmla="*/ 17 h 710"/>
                <a:gd name="T86" fmla="*/ 418 w 505"/>
                <a:gd name="T87" fmla="*/ 42 h 710"/>
                <a:gd name="T88" fmla="*/ 461 w 505"/>
                <a:gd name="T89" fmla="*/ 80 h 710"/>
                <a:gd name="T90" fmla="*/ 483 w 505"/>
                <a:gd name="T91" fmla="*/ 131 h 710"/>
                <a:gd name="T92" fmla="*/ 485 w 505"/>
                <a:gd name="T93" fmla="*/ 200 h 710"/>
                <a:gd name="T94" fmla="*/ 454 w 505"/>
                <a:gd name="T95" fmla="*/ 273 h 710"/>
                <a:gd name="T96" fmla="*/ 392 w 505"/>
                <a:gd name="T97" fmla="*/ 322 h 710"/>
                <a:gd name="T98" fmla="*/ 383 w 505"/>
                <a:gd name="T99" fmla="*/ 339 h 710"/>
                <a:gd name="T100" fmla="*/ 418 w 505"/>
                <a:gd name="T101" fmla="*/ 350 h 710"/>
                <a:gd name="T102" fmla="*/ 452 w 505"/>
                <a:gd name="T103" fmla="*/ 371 h 710"/>
                <a:gd name="T104" fmla="*/ 481 w 505"/>
                <a:gd name="T105" fmla="*/ 402 h 710"/>
                <a:gd name="T106" fmla="*/ 500 w 505"/>
                <a:gd name="T107" fmla="*/ 44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5" h="710">
                  <a:moveTo>
                    <a:pt x="505" y="490"/>
                  </a:moveTo>
                  <a:lnTo>
                    <a:pt x="505" y="502"/>
                  </a:lnTo>
                  <a:lnTo>
                    <a:pt x="504" y="513"/>
                  </a:lnTo>
                  <a:lnTo>
                    <a:pt x="503" y="526"/>
                  </a:lnTo>
                  <a:lnTo>
                    <a:pt x="500" y="537"/>
                  </a:lnTo>
                  <a:lnTo>
                    <a:pt x="498" y="548"/>
                  </a:lnTo>
                  <a:lnTo>
                    <a:pt x="495" y="559"/>
                  </a:lnTo>
                  <a:lnTo>
                    <a:pt x="492" y="569"/>
                  </a:lnTo>
                  <a:lnTo>
                    <a:pt x="487" y="580"/>
                  </a:lnTo>
                  <a:lnTo>
                    <a:pt x="482" y="590"/>
                  </a:lnTo>
                  <a:lnTo>
                    <a:pt x="477" y="600"/>
                  </a:lnTo>
                  <a:lnTo>
                    <a:pt x="471" y="609"/>
                  </a:lnTo>
                  <a:lnTo>
                    <a:pt x="464" y="618"/>
                  </a:lnTo>
                  <a:lnTo>
                    <a:pt x="457" y="627"/>
                  </a:lnTo>
                  <a:lnTo>
                    <a:pt x="449" y="635"/>
                  </a:lnTo>
                  <a:lnTo>
                    <a:pt x="442" y="643"/>
                  </a:lnTo>
                  <a:lnTo>
                    <a:pt x="433" y="650"/>
                  </a:lnTo>
                  <a:lnTo>
                    <a:pt x="423" y="656"/>
                  </a:lnTo>
                  <a:lnTo>
                    <a:pt x="413" y="664"/>
                  </a:lnTo>
                  <a:lnTo>
                    <a:pt x="403" y="670"/>
                  </a:lnTo>
                  <a:lnTo>
                    <a:pt x="393" y="675"/>
                  </a:lnTo>
                  <a:lnTo>
                    <a:pt x="382" y="681"/>
                  </a:lnTo>
                  <a:lnTo>
                    <a:pt x="371" y="685"/>
                  </a:lnTo>
                  <a:lnTo>
                    <a:pt x="360" y="690"/>
                  </a:lnTo>
                  <a:lnTo>
                    <a:pt x="349" y="694"/>
                  </a:lnTo>
                  <a:lnTo>
                    <a:pt x="335" y="697"/>
                  </a:lnTo>
                  <a:lnTo>
                    <a:pt x="322" y="701"/>
                  </a:lnTo>
                  <a:lnTo>
                    <a:pt x="309" y="704"/>
                  </a:lnTo>
                  <a:lnTo>
                    <a:pt x="294" y="705"/>
                  </a:lnTo>
                  <a:lnTo>
                    <a:pt x="279" y="707"/>
                  </a:lnTo>
                  <a:lnTo>
                    <a:pt x="263" y="709"/>
                  </a:lnTo>
                  <a:lnTo>
                    <a:pt x="246" y="709"/>
                  </a:lnTo>
                  <a:lnTo>
                    <a:pt x="229" y="710"/>
                  </a:lnTo>
                  <a:lnTo>
                    <a:pt x="210" y="709"/>
                  </a:lnTo>
                  <a:lnTo>
                    <a:pt x="190" y="709"/>
                  </a:lnTo>
                  <a:lnTo>
                    <a:pt x="173" y="707"/>
                  </a:lnTo>
                  <a:lnTo>
                    <a:pt x="156" y="706"/>
                  </a:lnTo>
                  <a:lnTo>
                    <a:pt x="139" y="704"/>
                  </a:lnTo>
                  <a:lnTo>
                    <a:pt x="123" y="702"/>
                  </a:lnTo>
                  <a:lnTo>
                    <a:pt x="107" y="699"/>
                  </a:lnTo>
                  <a:lnTo>
                    <a:pt x="93" y="696"/>
                  </a:lnTo>
                  <a:lnTo>
                    <a:pt x="80" y="692"/>
                  </a:lnTo>
                  <a:lnTo>
                    <a:pt x="66" y="689"/>
                  </a:lnTo>
                  <a:lnTo>
                    <a:pt x="53" y="686"/>
                  </a:lnTo>
                  <a:lnTo>
                    <a:pt x="41" y="683"/>
                  </a:lnTo>
                  <a:lnTo>
                    <a:pt x="30" y="679"/>
                  </a:lnTo>
                  <a:lnTo>
                    <a:pt x="20" y="675"/>
                  </a:lnTo>
                  <a:lnTo>
                    <a:pt x="10" y="670"/>
                  </a:lnTo>
                  <a:lnTo>
                    <a:pt x="0" y="666"/>
                  </a:lnTo>
                  <a:lnTo>
                    <a:pt x="0" y="518"/>
                  </a:lnTo>
                  <a:lnTo>
                    <a:pt x="17" y="518"/>
                  </a:lnTo>
                  <a:lnTo>
                    <a:pt x="26" y="524"/>
                  </a:lnTo>
                  <a:lnTo>
                    <a:pt x="36" y="531"/>
                  </a:lnTo>
                  <a:lnTo>
                    <a:pt x="47" y="536"/>
                  </a:lnTo>
                  <a:lnTo>
                    <a:pt x="57" y="541"/>
                  </a:lnTo>
                  <a:lnTo>
                    <a:pt x="68" y="546"/>
                  </a:lnTo>
                  <a:lnTo>
                    <a:pt x="81" y="551"/>
                  </a:lnTo>
                  <a:lnTo>
                    <a:pt x="92" y="556"/>
                  </a:lnTo>
                  <a:lnTo>
                    <a:pt x="105" y="561"/>
                  </a:lnTo>
                  <a:lnTo>
                    <a:pt x="117" y="564"/>
                  </a:lnTo>
                  <a:lnTo>
                    <a:pt x="129" y="568"/>
                  </a:lnTo>
                  <a:lnTo>
                    <a:pt x="142" y="571"/>
                  </a:lnTo>
                  <a:lnTo>
                    <a:pt x="153" y="573"/>
                  </a:lnTo>
                  <a:lnTo>
                    <a:pt x="164" y="575"/>
                  </a:lnTo>
                  <a:lnTo>
                    <a:pt x="175" y="577"/>
                  </a:lnTo>
                  <a:lnTo>
                    <a:pt x="187" y="577"/>
                  </a:lnTo>
                  <a:lnTo>
                    <a:pt x="197" y="577"/>
                  </a:lnTo>
                  <a:lnTo>
                    <a:pt x="203" y="577"/>
                  </a:lnTo>
                  <a:lnTo>
                    <a:pt x="209" y="577"/>
                  </a:lnTo>
                  <a:lnTo>
                    <a:pt x="215" y="577"/>
                  </a:lnTo>
                  <a:lnTo>
                    <a:pt x="223" y="577"/>
                  </a:lnTo>
                  <a:lnTo>
                    <a:pt x="229" y="575"/>
                  </a:lnTo>
                  <a:lnTo>
                    <a:pt x="236" y="575"/>
                  </a:lnTo>
                  <a:lnTo>
                    <a:pt x="243" y="574"/>
                  </a:lnTo>
                  <a:lnTo>
                    <a:pt x="250" y="573"/>
                  </a:lnTo>
                  <a:lnTo>
                    <a:pt x="258" y="572"/>
                  </a:lnTo>
                  <a:lnTo>
                    <a:pt x="264" y="571"/>
                  </a:lnTo>
                  <a:lnTo>
                    <a:pt x="271" y="568"/>
                  </a:lnTo>
                  <a:lnTo>
                    <a:pt x="278" y="566"/>
                  </a:lnTo>
                  <a:lnTo>
                    <a:pt x="283" y="563"/>
                  </a:lnTo>
                  <a:lnTo>
                    <a:pt x="289" y="561"/>
                  </a:lnTo>
                  <a:lnTo>
                    <a:pt x="294" y="558"/>
                  </a:lnTo>
                  <a:lnTo>
                    <a:pt x="299" y="554"/>
                  </a:lnTo>
                  <a:lnTo>
                    <a:pt x="302" y="551"/>
                  </a:lnTo>
                  <a:lnTo>
                    <a:pt x="306" y="548"/>
                  </a:lnTo>
                  <a:lnTo>
                    <a:pt x="310" y="544"/>
                  </a:lnTo>
                  <a:lnTo>
                    <a:pt x="314" y="542"/>
                  </a:lnTo>
                  <a:lnTo>
                    <a:pt x="316" y="538"/>
                  </a:lnTo>
                  <a:lnTo>
                    <a:pt x="319" y="534"/>
                  </a:lnTo>
                  <a:lnTo>
                    <a:pt x="321" y="531"/>
                  </a:lnTo>
                  <a:lnTo>
                    <a:pt x="324" y="526"/>
                  </a:lnTo>
                  <a:lnTo>
                    <a:pt x="326" y="522"/>
                  </a:lnTo>
                  <a:lnTo>
                    <a:pt x="329" y="517"/>
                  </a:lnTo>
                  <a:lnTo>
                    <a:pt x="330" y="512"/>
                  </a:lnTo>
                  <a:lnTo>
                    <a:pt x="331" y="506"/>
                  </a:lnTo>
                  <a:lnTo>
                    <a:pt x="332" y="500"/>
                  </a:lnTo>
                  <a:lnTo>
                    <a:pt x="332" y="493"/>
                  </a:lnTo>
                  <a:lnTo>
                    <a:pt x="334" y="486"/>
                  </a:lnTo>
                  <a:lnTo>
                    <a:pt x="334" y="478"/>
                  </a:lnTo>
                  <a:lnTo>
                    <a:pt x="334" y="471"/>
                  </a:lnTo>
                  <a:lnTo>
                    <a:pt x="332" y="465"/>
                  </a:lnTo>
                  <a:lnTo>
                    <a:pt x="331" y="458"/>
                  </a:lnTo>
                  <a:lnTo>
                    <a:pt x="330" y="452"/>
                  </a:lnTo>
                  <a:lnTo>
                    <a:pt x="329" y="446"/>
                  </a:lnTo>
                  <a:lnTo>
                    <a:pt x="326" y="441"/>
                  </a:lnTo>
                  <a:lnTo>
                    <a:pt x="324" y="436"/>
                  </a:lnTo>
                  <a:lnTo>
                    <a:pt x="320" y="432"/>
                  </a:lnTo>
                  <a:lnTo>
                    <a:pt x="316" y="429"/>
                  </a:lnTo>
                  <a:lnTo>
                    <a:pt x="312" y="425"/>
                  </a:lnTo>
                  <a:lnTo>
                    <a:pt x="309" y="421"/>
                  </a:lnTo>
                  <a:lnTo>
                    <a:pt x="305" y="419"/>
                  </a:lnTo>
                  <a:lnTo>
                    <a:pt x="300" y="415"/>
                  </a:lnTo>
                  <a:lnTo>
                    <a:pt x="295" y="412"/>
                  </a:lnTo>
                  <a:lnTo>
                    <a:pt x="290" y="411"/>
                  </a:lnTo>
                  <a:lnTo>
                    <a:pt x="285" y="409"/>
                  </a:lnTo>
                  <a:lnTo>
                    <a:pt x="280" y="407"/>
                  </a:lnTo>
                  <a:lnTo>
                    <a:pt x="274" y="405"/>
                  </a:lnTo>
                  <a:lnTo>
                    <a:pt x="268" y="404"/>
                  </a:lnTo>
                  <a:lnTo>
                    <a:pt x="261" y="402"/>
                  </a:lnTo>
                  <a:lnTo>
                    <a:pt x="254" y="401"/>
                  </a:lnTo>
                  <a:lnTo>
                    <a:pt x="248" y="401"/>
                  </a:lnTo>
                  <a:lnTo>
                    <a:pt x="240" y="400"/>
                  </a:lnTo>
                  <a:lnTo>
                    <a:pt x="233" y="400"/>
                  </a:lnTo>
                  <a:lnTo>
                    <a:pt x="225" y="400"/>
                  </a:lnTo>
                  <a:lnTo>
                    <a:pt x="218" y="400"/>
                  </a:lnTo>
                  <a:lnTo>
                    <a:pt x="210" y="400"/>
                  </a:lnTo>
                  <a:lnTo>
                    <a:pt x="204" y="400"/>
                  </a:lnTo>
                  <a:lnTo>
                    <a:pt x="197" y="399"/>
                  </a:lnTo>
                  <a:lnTo>
                    <a:pt x="190" y="399"/>
                  </a:lnTo>
                  <a:lnTo>
                    <a:pt x="184" y="399"/>
                  </a:lnTo>
                  <a:lnTo>
                    <a:pt x="178" y="399"/>
                  </a:lnTo>
                  <a:lnTo>
                    <a:pt x="149" y="399"/>
                  </a:lnTo>
                  <a:lnTo>
                    <a:pt x="149" y="279"/>
                  </a:lnTo>
                  <a:lnTo>
                    <a:pt x="177" y="279"/>
                  </a:lnTo>
                  <a:lnTo>
                    <a:pt x="184" y="279"/>
                  </a:lnTo>
                  <a:lnTo>
                    <a:pt x="192" y="279"/>
                  </a:lnTo>
                  <a:lnTo>
                    <a:pt x="199" y="279"/>
                  </a:lnTo>
                  <a:lnTo>
                    <a:pt x="207" y="279"/>
                  </a:lnTo>
                  <a:lnTo>
                    <a:pt x="213" y="278"/>
                  </a:lnTo>
                  <a:lnTo>
                    <a:pt x="220" y="278"/>
                  </a:lnTo>
                  <a:lnTo>
                    <a:pt x="227" y="277"/>
                  </a:lnTo>
                  <a:lnTo>
                    <a:pt x="234" y="277"/>
                  </a:lnTo>
                  <a:lnTo>
                    <a:pt x="240" y="276"/>
                  </a:lnTo>
                  <a:lnTo>
                    <a:pt x="246" y="276"/>
                  </a:lnTo>
                  <a:lnTo>
                    <a:pt x="251" y="274"/>
                  </a:lnTo>
                  <a:lnTo>
                    <a:pt x="258" y="273"/>
                  </a:lnTo>
                  <a:lnTo>
                    <a:pt x="263" y="271"/>
                  </a:lnTo>
                  <a:lnTo>
                    <a:pt x="268" y="269"/>
                  </a:lnTo>
                  <a:lnTo>
                    <a:pt x="273" y="268"/>
                  </a:lnTo>
                  <a:lnTo>
                    <a:pt x="278" y="266"/>
                  </a:lnTo>
                  <a:lnTo>
                    <a:pt x="283" y="263"/>
                  </a:lnTo>
                  <a:lnTo>
                    <a:pt x="286" y="261"/>
                  </a:lnTo>
                  <a:lnTo>
                    <a:pt x="290" y="258"/>
                  </a:lnTo>
                  <a:lnTo>
                    <a:pt x="294" y="256"/>
                  </a:lnTo>
                  <a:lnTo>
                    <a:pt x="297" y="252"/>
                  </a:lnTo>
                  <a:lnTo>
                    <a:pt x="301" y="249"/>
                  </a:lnTo>
                  <a:lnTo>
                    <a:pt x="304" y="246"/>
                  </a:lnTo>
                  <a:lnTo>
                    <a:pt x="306" y="242"/>
                  </a:lnTo>
                  <a:lnTo>
                    <a:pt x="309" y="237"/>
                  </a:lnTo>
                  <a:lnTo>
                    <a:pt x="311" y="233"/>
                  </a:lnTo>
                  <a:lnTo>
                    <a:pt x="312" y="228"/>
                  </a:lnTo>
                  <a:lnTo>
                    <a:pt x="314" y="223"/>
                  </a:lnTo>
                  <a:lnTo>
                    <a:pt x="315" y="218"/>
                  </a:lnTo>
                  <a:lnTo>
                    <a:pt x="316" y="212"/>
                  </a:lnTo>
                  <a:lnTo>
                    <a:pt x="316" y="206"/>
                  </a:lnTo>
                  <a:lnTo>
                    <a:pt x="316" y="200"/>
                  </a:lnTo>
                  <a:lnTo>
                    <a:pt x="316" y="195"/>
                  </a:lnTo>
                  <a:lnTo>
                    <a:pt x="316" y="190"/>
                  </a:lnTo>
                  <a:lnTo>
                    <a:pt x="315" y="185"/>
                  </a:lnTo>
                  <a:lnTo>
                    <a:pt x="314" y="181"/>
                  </a:lnTo>
                  <a:lnTo>
                    <a:pt x="312" y="177"/>
                  </a:lnTo>
                  <a:lnTo>
                    <a:pt x="311" y="173"/>
                  </a:lnTo>
                  <a:lnTo>
                    <a:pt x="309" y="170"/>
                  </a:lnTo>
                  <a:lnTo>
                    <a:pt x="307" y="166"/>
                  </a:lnTo>
                  <a:lnTo>
                    <a:pt x="305" y="162"/>
                  </a:lnTo>
                  <a:lnTo>
                    <a:pt x="302" y="160"/>
                  </a:lnTo>
                  <a:lnTo>
                    <a:pt x="299" y="157"/>
                  </a:lnTo>
                  <a:lnTo>
                    <a:pt x="296" y="155"/>
                  </a:lnTo>
                  <a:lnTo>
                    <a:pt x="294" y="152"/>
                  </a:lnTo>
                  <a:lnTo>
                    <a:pt x="290" y="150"/>
                  </a:lnTo>
                  <a:lnTo>
                    <a:pt x="286" y="147"/>
                  </a:lnTo>
                  <a:lnTo>
                    <a:pt x="284" y="146"/>
                  </a:lnTo>
                  <a:lnTo>
                    <a:pt x="279" y="144"/>
                  </a:lnTo>
                  <a:lnTo>
                    <a:pt x="275" y="142"/>
                  </a:lnTo>
                  <a:lnTo>
                    <a:pt x="270" y="140"/>
                  </a:lnTo>
                  <a:lnTo>
                    <a:pt x="265" y="139"/>
                  </a:lnTo>
                  <a:lnTo>
                    <a:pt x="260" y="137"/>
                  </a:lnTo>
                  <a:lnTo>
                    <a:pt x="255" y="136"/>
                  </a:lnTo>
                  <a:lnTo>
                    <a:pt x="250" y="135"/>
                  </a:lnTo>
                  <a:lnTo>
                    <a:pt x="245" y="135"/>
                  </a:lnTo>
                  <a:lnTo>
                    <a:pt x="239" y="134"/>
                  </a:lnTo>
                  <a:lnTo>
                    <a:pt x="234" y="134"/>
                  </a:lnTo>
                  <a:lnTo>
                    <a:pt x="229" y="132"/>
                  </a:lnTo>
                  <a:lnTo>
                    <a:pt x="224" y="132"/>
                  </a:lnTo>
                  <a:lnTo>
                    <a:pt x="220" y="132"/>
                  </a:lnTo>
                  <a:lnTo>
                    <a:pt x="215" y="132"/>
                  </a:lnTo>
                  <a:lnTo>
                    <a:pt x="212" y="132"/>
                  </a:lnTo>
                  <a:lnTo>
                    <a:pt x="208" y="132"/>
                  </a:lnTo>
                  <a:lnTo>
                    <a:pt x="202" y="132"/>
                  </a:lnTo>
                  <a:lnTo>
                    <a:pt x="195" y="132"/>
                  </a:lnTo>
                  <a:lnTo>
                    <a:pt x="188" y="132"/>
                  </a:lnTo>
                  <a:lnTo>
                    <a:pt x="182" y="134"/>
                  </a:lnTo>
                  <a:lnTo>
                    <a:pt x="175" y="134"/>
                  </a:lnTo>
                  <a:lnTo>
                    <a:pt x="169" y="135"/>
                  </a:lnTo>
                  <a:lnTo>
                    <a:pt x="163" y="136"/>
                  </a:lnTo>
                  <a:lnTo>
                    <a:pt x="157" y="137"/>
                  </a:lnTo>
                  <a:lnTo>
                    <a:pt x="149" y="140"/>
                  </a:lnTo>
                  <a:lnTo>
                    <a:pt x="143" y="141"/>
                  </a:lnTo>
                  <a:lnTo>
                    <a:pt x="137" y="142"/>
                  </a:lnTo>
                  <a:lnTo>
                    <a:pt x="131" y="145"/>
                  </a:lnTo>
                  <a:lnTo>
                    <a:pt x="124" y="146"/>
                  </a:lnTo>
                  <a:lnTo>
                    <a:pt x="118" y="149"/>
                  </a:lnTo>
                  <a:lnTo>
                    <a:pt x="112" y="151"/>
                  </a:lnTo>
                  <a:lnTo>
                    <a:pt x="106" y="154"/>
                  </a:lnTo>
                  <a:lnTo>
                    <a:pt x="101" y="155"/>
                  </a:lnTo>
                  <a:lnTo>
                    <a:pt x="96" y="157"/>
                  </a:lnTo>
                  <a:lnTo>
                    <a:pt x="91" y="159"/>
                  </a:lnTo>
                  <a:lnTo>
                    <a:pt x="86" y="161"/>
                  </a:lnTo>
                  <a:lnTo>
                    <a:pt x="81" y="164"/>
                  </a:lnTo>
                  <a:lnTo>
                    <a:pt x="76" y="166"/>
                  </a:lnTo>
                  <a:lnTo>
                    <a:pt x="71" y="168"/>
                  </a:lnTo>
                  <a:lnTo>
                    <a:pt x="65" y="172"/>
                  </a:lnTo>
                  <a:lnTo>
                    <a:pt x="60" y="175"/>
                  </a:lnTo>
                  <a:lnTo>
                    <a:pt x="56" y="177"/>
                  </a:lnTo>
                  <a:lnTo>
                    <a:pt x="51" y="180"/>
                  </a:lnTo>
                  <a:lnTo>
                    <a:pt x="47" y="182"/>
                  </a:lnTo>
                  <a:lnTo>
                    <a:pt x="44" y="185"/>
                  </a:lnTo>
                  <a:lnTo>
                    <a:pt x="40" y="186"/>
                  </a:lnTo>
                  <a:lnTo>
                    <a:pt x="37" y="188"/>
                  </a:lnTo>
                  <a:lnTo>
                    <a:pt x="35" y="190"/>
                  </a:lnTo>
                  <a:lnTo>
                    <a:pt x="20" y="190"/>
                  </a:lnTo>
                  <a:lnTo>
                    <a:pt x="20" y="44"/>
                  </a:lnTo>
                  <a:lnTo>
                    <a:pt x="30" y="40"/>
                  </a:lnTo>
                  <a:lnTo>
                    <a:pt x="39" y="37"/>
                  </a:lnTo>
                  <a:lnTo>
                    <a:pt x="50" y="33"/>
                  </a:lnTo>
                  <a:lnTo>
                    <a:pt x="61" y="29"/>
                  </a:lnTo>
                  <a:lnTo>
                    <a:pt x="73" y="25"/>
                  </a:lnTo>
                  <a:lnTo>
                    <a:pt x="87" y="22"/>
                  </a:lnTo>
                  <a:lnTo>
                    <a:pt x="101" y="18"/>
                  </a:lnTo>
                  <a:lnTo>
                    <a:pt x="114" y="14"/>
                  </a:lnTo>
                  <a:lnTo>
                    <a:pt x="129" y="12"/>
                  </a:lnTo>
                  <a:lnTo>
                    <a:pt x="144" y="9"/>
                  </a:lnTo>
                  <a:lnTo>
                    <a:pt x="161" y="7"/>
                  </a:lnTo>
                  <a:lnTo>
                    <a:pt x="175" y="4"/>
                  </a:lnTo>
                  <a:lnTo>
                    <a:pt x="190" y="3"/>
                  </a:lnTo>
                  <a:lnTo>
                    <a:pt x="205" y="2"/>
                  </a:lnTo>
                  <a:lnTo>
                    <a:pt x="222" y="0"/>
                  </a:lnTo>
                  <a:lnTo>
                    <a:pt x="236" y="0"/>
                  </a:lnTo>
                  <a:lnTo>
                    <a:pt x="251" y="0"/>
                  </a:lnTo>
                  <a:lnTo>
                    <a:pt x="266" y="2"/>
                  </a:lnTo>
                  <a:lnTo>
                    <a:pt x="280" y="2"/>
                  </a:lnTo>
                  <a:lnTo>
                    <a:pt x="294" y="3"/>
                  </a:lnTo>
                  <a:lnTo>
                    <a:pt x="306" y="5"/>
                  </a:lnTo>
                  <a:lnTo>
                    <a:pt x="319" y="7"/>
                  </a:lnTo>
                  <a:lnTo>
                    <a:pt x="331" y="9"/>
                  </a:lnTo>
                  <a:lnTo>
                    <a:pt x="342" y="12"/>
                  </a:lnTo>
                  <a:lnTo>
                    <a:pt x="354" y="14"/>
                  </a:lnTo>
                  <a:lnTo>
                    <a:pt x="363" y="17"/>
                  </a:lnTo>
                  <a:lnTo>
                    <a:pt x="373" y="20"/>
                  </a:lnTo>
                  <a:lnTo>
                    <a:pt x="383" y="24"/>
                  </a:lnTo>
                  <a:lnTo>
                    <a:pt x="392" y="28"/>
                  </a:lnTo>
                  <a:lnTo>
                    <a:pt x="402" y="33"/>
                  </a:lnTo>
                  <a:lnTo>
                    <a:pt x="410" y="37"/>
                  </a:lnTo>
                  <a:lnTo>
                    <a:pt x="418" y="42"/>
                  </a:lnTo>
                  <a:lnTo>
                    <a:pt x="427" y="48"/>
                  </a:lnTo>
                  <a:lnTo>
                    <a:pt x="434" y="53"/>
                  </a:lnTo>
                  <a:lnTo>
                    <a:pt x="442" y="60"/>
                  </a:lnTo>
                  <a:lnTo>
                    <a:pt x="448" y="66"/>
                  </a:lnTo>
                  <a:lnTo>
                    <a:pt x="454" y="73"/>
                  </a:lnTo>
                  <a:lnTo>
                    <a:pt x="461" y="80"/>
                  </a:lnTo>
                  <a:lnTo>
                    <a:pt x="466" y="89"/>
                  </a:lnTo>
                  <a:lnTo>
                    <a:pt x="471" y="96"/>
                  </a:lnTo>
                  <a:lnTo>
                    <a:pt x="474" y="105"/>
                  </a:lnTo>
                  <a:lnTo>
                    <a:pt x="478" y="114"/>
                  </a:lnTo>
                  <a:lnTo>
                    <a:pt x="481" y="122"/>
                  </a:lnTo>
                  <a:lnTo>
                    <a:pt x="483" y="131"/>
                  </a:lnTo>
                  <a:lnTo>
                    <a:pt x="485" y="141"/>
                  </a:lnTo>
                  <a:lnTo>
                    <a:pt x="487" y="151"/>
                  </a:lnTo>
                  <a:lnTo>
                    <a:pt x="487" y="161"/>
                  </a:lnTo>
                  <a:lnTo>
                    <a:pt x="488" y="171"/>
                  </a:lnTo>
                  <a:lnTo>
                    <a:pt x="487" y="186"/>
                  </a:lnTo>
                  <a:lnTo>
                    <a:pt x="485" y="200"/>
                  </a:lnTo>
                  <a:lnTo>
                    <a:pt x="483" y="213"/>
                  </a:lnTo>
                  <a:lnTo>
                    <a:pt x="479" y="226"/>
                  </a:lnTo>
                  <a:lnTo>
                    <a:pt x="474" y="238"/>
                  </a:lnTo>
                  <a:lnTo>
                    <a:pt x="469" y="251"/>
                  </a:lnTo>
                  <a:lnTo>
                    <a:pt x="462" y="262"/>
                  </a:lnTo>
                  <a:lnTo>
                    <a:pt x="454" y="273"/>
                  </a:lnTo>
                  <a:lnTo>
                    <a:pt x="446" y="283"/>
                  </a:lnTo>
                  <a:lnTo>
                    <a:pt x="436" y="293"/>
                  </a:lnTo>
                  <a:lnTo>
                    <a:pt x="426" y="302"/>
                  </a:lnTo>
                  <a:lnTo>
                    <a:pt x="415" y="309"/>
                  </a:lnTo>
                  <a:lnTo>
                    <a:pt x="403" y="315"/>
                  </a:lnTo>
                  <a:lnTo>
                    <a:pt x="392" y="322"/>
                  </a:lnTo>
                  <a:lnTo>
                    <a:pt x="378" y="325"/>
                  </a:lnTo>
                  <a:lnTo>
                    <a:pt x="366" y="329"/>
                  </a:lnTo>
                  <a:lnTo>
                    <a:pt x="366" y="335"/>
                  </a:lnTo>
                  <a:lnTo>
                    <a:pt x="372" y="337"/>
                  </a:lnTo>
                  <a:lnTo>
                    <a:pt x="377" y="338"/>
                  </a:lnTo>
                  <a:lnTo>
                    <a:pt x="383" y="339"/>
                  </a:lnTo>
                  <a:lnTo>
                    <a:pt x="390" y="340"/>
                  </a:lnTo>
                  <a:lnTo>
                    <a:pt x="396" y="343"/>
                  </a:lnTo>
                  <a:lnTo>
                    <a:pt x="401" y="344"/>
                  </a:lnTo>
                  <a:lnTo>
                    <a:pt x="407" y="346"/>
                  </a:lnTo>
                  <a:lnTo>
                    <a:pt x="413" y="348"/>
                  </a:lnTo>
                  <a:lnTo>
                    <a:pt x="418" y="350"/>
                  </a:lnTo>
                  <a:lnTo>
                    <a:pt x="424" y="353"/>
                  </a:lnTo>
                  <a:lnTo>
                    <a:pt x="429" y="356"/>
                  </a:lnTo>
                  <a:lnTo>
                    <a:pt x="436" y="359"/>
                  </a:lnTo>
                  <a:lnTo>
                    <a:pt x="441" y="363"/>
                  </a:lnTo>
                  <a:lnTo>
                    <a:pt x="447" y="368"/>
                  </a:lnTo>
                  <a:lnTo>
                    <a:pt x="452" y="371"/>
                  </a:lnTo>
                  <a:lnTo>
                    <a:pt x="458" y="376"/>
                  </a:lnTo>
                  <a:lnTo>
                    <a:pt x="463" y="381"/>
                  </a:lnTo>
                  <a:lnTo>
                    <a:pt x="468" y="386"/>
                  </a:lnTo>
                  <a:lnTo>
                    <a:pt x="472" y="391"/>
                  </a:lnTo>
                  <a:lnTo>
                    <a:pt x="477" y="396"/>
                  </a:lnTo>
                  <a:lnTo>
                    <a:pt x="481" y="402"/>
                  </a:lnTo>
                  <a:lnTo>
                    <a:pt x="484" y="409"/>
                  </a:lnTo>
                  <a:lnTo>
                    <a:pt x="488" y="415"/>
                  </a:lnTo>
                  <a:lnTo>
                    <a:pt x="492" y="422"/>
                  </a:lnTo>
                  <a:lnTo>
                    <a:pt x="495" y="430"/>
                  </a:lnTo>
                  <a:lnTo>
                    <a:pt x="498" y="437"/>
                  </a:lnTo>
                  <a:lnTo>
                    <a:pt x="500" y="445"/>
                  </a:lnTo>
                  <a:lnTo>
                    <a:pt x="502" y="454"/>
                  </a:lnTo>
                  <a:lnTo>
                    <a:pt x="503" y="461"/>
                  </a:lnTo>
                  <a:lnTo>
                    <a:pt x="504" y="471"/>
                  </a:lnTo>
                  <a:lnTo>
                    <a:pt x="505" y="480"/>
                  </a:lnTo>
                  <a:lnTo>
                    <a:pt x="505" y="490"/>
                  </a:lnTo>
                </a:path>
              </a:pathLst>
            </a:custGeom>
            <a:noFill/>
            <a:ln w="324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1" name="Freeform 11"/>
            <p:cNvSpPr>
              <a:spLocks noChangeArrowheads="1"/>
            </p:cNvSpPr>
            <p:nvPr/>
          </p:nvSpPr>
          <p:spPr bwMode="auto">
            <a:xfrm>
              <a:off x="4237" y="2772"/>
              <a:ext cx="64" cy="87"/>
            </a:xfrm>
            <a:custGeom>
              <a:avLst/>
              <a:gdLst>
                <a:gd name="T0" fmla="*/ 258 w 258"/>
                <a:gd name="T1" fmla="*/ 0 h 348"/>
                <a:gd name="T2" fmla="*/ 98 w 258"/>
                <a:gd name="T3" fmla="*/ 348 h 348"/>
                <a:gd name="T4" fmla="*/ 0 w 258"/>
                <a:gd name="T5" fmla="*/ 348 h 348"/>
                <a:gd name="T6" fmla="*/ 91 w 258"/>
                <a:gd name="T7" fmla="*/ 0 h 348"/>
                <a:gd name="T8" fmla="*/ 258 w 258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48">
                  <a:moveTo>
                    <a:pt x="258" y="0"/>
                  </a:moveTo>
                  <a:lnTo>
                    <a:pt x="98" y="348"/>
                  </a:lnTo>
                  <a:lnTo>
                    <a:pt x="0" y="348"/>
                  </a:lnTo>
                  <a:lnTo>
                    <a:pt x="91" y="0"/>
                  </a:lnTo>
                  <a:lnTo>
                    <a:pt x="258" y="0"/>
                  </a:lnTo>
                </a:path>
              </a:pathLst>
            </a:custGeom>
            <a:noFill/>
            <a:ln w="324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2" name="Freeform 12"/>
            <p:cNvSpPr>
              <a:spLocks noChangeArrowheads="1"/>
            </p:cNvSpPr>
            <p:nvPr/>
          </p:nvSpPr>
          <p:spPr bwMode="auto">
            <a:xfrm>
              <a:off x="4322" y="2643"/>
              <a:ext cx="130" cy="177"/>
            </a:xfrm>
            <a:custGeom>
              <a:avLst/>
              <a:gdLst>
                <a:gd name="T0" fmla="*/ 516 w 521"/>
                <a:gd name="T1" fmla="*/ 512 h 708"/>
                <a:gd name="T2" fmla="*/ 493 w 521"/>
                <a:gd name="T3" fmla="*/ 581 h 708"/>
                <a:gd name="T4" fmla="*/ 452 w 521"/>
                <a:gd name="T5" fmla="*/ 638 h 708"/>
                <a:gd name="T6" fmla="*/ 394 w 521"/>
                <a:gd name="T7" fmla="*/ 681 h 708"/>
                <a:gd name="T8" fmla="*/ 322 w 521"/>
                <a:gd name="T9" fmla="*/ 703 h 708"/>
                <a:gd name="T10" fmla="*/ 251 w 521"/>
                <a:gd name="T11" fmla="*/ 707 h 708"/>
                <a:gd name="T12" fmla="*/ 210 w 521"/>
                <a:gd name="T13" fmla="*/ 703 h 708"/>
                <a:gd name="T14" fmla="*/ 171 w 521"/>
                <a:gd name="T15" fmla="*/ 694 h 708"/>
                <a:gd name="T16" fmla="*/ 137 w 521"/>
                <a:gd name="T17" fmla="*/ 681 h 708"/>
                <a:gd name="T18" fmla="*/ 106 w 521"/>
                <a:gd name="T19" fmla="*/ 663 h 708"/>
                <a:gd name="T20" fmla="*/ 80 w 521"/>
                <a:gd name="T21" fmla="*/ 639 h 708"/>
                <a:gd name="T22" fmla="*/ 54 w 521"/>
                <a:gd name="T23" fmla="*/ 607 h 708"/>
                <a:gd name="T24" fmla="*/ 33 w 521"/>
                <a:gd name="T25" fmla="*/ 569 h 708"/>
                <a:gd name="T26" fmla="*/ 17 w 521"/>
                <a:gd name="T27" fmla="*/ 522 h 708"/>
                <a:gd name="T28" fmla="*/ 5 w 521"/>
                <a:gd name="T29" fmla="*/ 470 h 708"/>
                <a:gd name="T30" fmla="*/ 0 w 521"/>
                <a:gd name="T31" fmla="*/ 412 h 708"/>
                <a:gd name="T32" fmla="*/ 2 w 521"/>
                <a:gd name="T33" fmla="*/ 346 h 708"/>
                <a:gd name="T34" fmla="*/ 8 w 521"/>
                <a:gd name="T35" fmla="*/ 286 h 708"/>
                <a:gd name="T36" fmla="*/ 20 w 521"/>
                <a:gd name="T37" fmla="*/ 231 h 708"/>
                <a:gd name="T38" fmla="*/ 38 w 521"/>
                <a:gd name="T39" fmla="*/ 181 h 708"/>
                <a:gd name="T40" fmla="*/ 63 w 521"/>
                <a:gd name="T41" fmla="*/ 135 h 708"/>
                <a:gd name="T42" fmla="*/ 93 w 521"/>
                <a:gd name="T43" fmla="*/ 96 h 708"/>
                <a:gd name="T44" fmla="*/ 130 w 521"/>
                <a:gd name="T45" fmla="*/ 63 h 708"/>
                <a:gd name="T46" fmla="*/ 175 w 521"/>
                <a:gd name="T47" fmla="*/ 36 h 708"/>
                <a:gd name="T48" fmla="*/ 226 w 521"/>
                <a:gd name="T49" fmla="*/ 16 h 708"/>
                <a:gd name="T50" fmla="*/ 284 w 521"/>
                <a:gd name="T51" fmla="*/ 5 h 708"/>
                <a:gd name="T52" fmla="*/ 350 w 521"/>
                <a:gd name="T53" fmla="*/ 0 h 708"/>
                <a:gd name="T54" fmla="*/ 375 w 521"/>
                <a:gd name="T55" fmla="*/ 1 h 708"/>
                <a:gd name="T56" fmla="*/ 400 w 521"/>
                <a:gd name="T57" fmla="*/ 2 h 708"/>
                <a:gd name="T58" fmla="*/ 425 w 521"/>
                <a:gd name="T59" fmla="*/ 6 h 708"/>
                <a:gd name="T60" fmla="*/ 445 w 521"/>
                <a:gd name="T61" fmla="*/ 8 h 708"/>
                <a:gd name="T62" fmla="*/ 460 w 521"/>
                <a:gd name="T63" fmla="*/ 11 h 708"/>
                <a:gd name="T64" fmla="*/ 451 w 521"/>
                <a:gd name="T65" fmla="*/ 145 h 708"/>
                <a:gd name="T66" fmla="*/ 440 w 521"/>
                <a:gd name="T67" fmla="*/ 140 h 708"/>
                <a:gd name="T68" fmla="*/ 424 w 521"/>
                <a:gd name="T69" fmla="*/ 135 h 708"/>
                <a:gd name="T70" fmla="*/ 405 w 521"/>
                <a:gd name="T71" fmla="*/ 130 h 708"/>
                <a:gd name="T72" fmla="*/ 383 w 521"/>
                <a:gd name="T73" fmla="*/ 127 h 708"/>
                <a:gd name="T74" fmla="*/ 358 w 521"/>
                <a:gd name="T75" fmla="*/ 124 h 708"/>
                <a:gd name="T76" fmla="*/ 312 w 521"/>
                <a:gd name="T77" fmla="*/ 127 h 708"/>
                <a:gd name="T78" fmla="*/ 263 w 521"/>
                <a:gd name="T79" fmla="*/ 140 h 708"/>
                <a:gd name="T80" fmla="*/ 226 w 521"/>
                <a:gd name="T81" fmla="*/ 166 h 708"/>
                <a:gd name="T82" fmla="*/ 197 w 521"/>
                <a:gd name="T83" fmla="*/ 203 h 708"/>
                <a:gd name="T84" fmla="*/ 180 w 521"/>
                <a:gd name="T85" fmla="*/ 250 h 708"/>
                <a:gd name="T86" fmla="*/ 180 w 521"/>
                <a:gd name="T87" fmla="*/ 282 h 708"/>
                <a:gd name="T88" fmla="*/ 206 w 521"/>
                <a:gd name="T89" fmla="*/ 267 h 708"/>
                <a:gd name="T90" fmla="*/ 231 w 521"/>
                <a:gd name="T91" fmla="*/ 256 h 708"/>
                <a:gd name="T92" fmla="*/ 258 w 521"/>
                <a:gd name="T93" fmla="*/ 247 h 708"/>
                <a:gd name="T94" fmla="*/ 287 w 521"/>
                <a:gd name="T95" fmla="*/ 242 h 708"/>
                <a:gd name="T96" fmla="*/ 318 w 521"/>
                <a:gd name="T97" fmla="*/ 240 h 708"/>
                <a:gd name="T98" fmla="*/ 344 w 521"/>
                <a:gd name="T99" fmla="*/ 241 h 708"/>
                <a:gd name="T100" fmla="*/ 370 w 521"/>
                <a:gd name="T101" fmla="*/ 246 h 708"/>
                <a:gd name="T102" fmla="*/ 394 w 521"/>
                <a:gd name="T103" fmla="*/ 252 h 708"/>
                <a:gd name="T104" fmla="*/ 417 w 521"/>
                <a:gd name="T105" fmla="*/ 262 h 708"/>
                <a:gd name="T106" fmla="*/ 437 w 521"/>
                <a:gd name="T107" fmla="*/ 274 h 708"/>
                <a:gd name="T108" fmla="*/ 461 w 521"/>
                <a:gd name="T109" fmla="*/ 293 h 708"/>
                <a:gd name="T110" fmla="*/ 482 w 521"/>
                <a:gd name="T111" fmla="*/ 318 h 708"/>
                <a:gd name="T112" fmla="*/ 500 w 521"/>
                <a:gd name="T113" fmla="*/ 349 h 708"/>
                <a:gd name="T114" fmla="*/ 512 w 521"/>
                <a:gd name="T115" fmla="*/ 386 h 708"/>
                <a:gd name="T116" fmla="*/ 520 w 521"/>
                <a:gd name="T117" fmla="*/ 429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1" h="708">
                  <a:moveTo>
                    <a:pt x="521" y="461"/>
                  </a:moveTo>
                  <a:lnTo>
                    <a:pt x="520" y="488"/>
                  </a:lnTo>
                  <a:lnTo>
                    <a:pt x="516" y="512"/>
                  </a:lnTo>
                  <a:lnTo>
                    <a:pt x="511" y="536"/>
                  </a:lnTo>
                  <a:lnTo>
                    <a:pt x="503" y="560"/>
                  </a:lnTo>
                  <a:lnTo>
                    <a:pt x="493" y="581"/>
                  </a:lnTo>
                  <a:lnTo>
                    <a:pt x="482" y="601"/>
                  </a:lnTo>
                  <a:lnTo>
                    <a:pt x="468" y="621"/>
                  </a:lnTo>
                  <a:lnTo>
                    <a:pt x="452" y="638"/>
                  </a:lnTo>
                  <a:lnTo>
                    <a:pt x="435" y="654"/>
                  </a:lnTo>
                  <a:lnTo>
                    <a:pt x="415" y="668"/>
                  </a:lnTo>
                  <a:lnTo>
                    <a:pt x="394" y="681"/>
                  </a:lnTo>
                  <a:lnTo>
                    <a:pt x="371" y="690"/>
                  </a:lnTo>
                  <a:lnTo>
                    <a:pt x="348" y="698"/>
                  </a:lnTo>
                  <a:lnTo>
                    <a:pt x="322" y="703"/>
                  </a:lnTo>
                  <a:lnTo>
                    <a:pt x="294" y="707"/>
                  </a:lnTo>
                  <a:lnTo>
                    <a:pt x="266" y="708"/>
                  </a:lnTo>
                  <a:lnTo>
                    <a:pt x="251" y="707"/>
                  </a:lnTo>
                  <a:lnTo>
                    <a:pt x="237" y="707"/>
                  </a:lnTo>
                  <a:lnTo>
                    <a:pt x="223" y="705"/>
                  </a:lnTo>
                  <a:lnTo>
                    <a:pt x="210" y="703"/>
                  </a:lnTo>
                  <a:lnTo>
                    <a:pt x="196" y="700"/>
                  </a:lnTo>
                  <a:lnTo>
                    <a:pt x="183" y="698"/>
                  </a:lnTo>
                  <a:lnTo>
                    <a:pt x="171" y="694"/>
                  </a:lnTo>
                  <a:lnTo>
                    <a:pt x="160" y="690"/>
                  </a:lnTo>
                  <a:lnTo>
                    <a:pt x="149" y="685"/>
                  </a:lnTo>
                  <a:lnTo>
                    <a:pt x="137" y="681"/>
                  </a:lnTo>
                  <a:lnTo>
                    <a:pt x="126" y="676"/>
                  </a:lnTo>
                  <a:lnTo>
                    <a:pt x="116" y="669"/>
                  </a:lnTo>
                  <a:lnTo>
                    <a:pt x="106" y="663"/>
                  </a:lnTo>
                  <a:lnTo>
                    <a:pt x="97" y="656"/>
                  </a:lnTo>
                  <a:lnTo>
                    <a:pt x="89" y="648"/>
                  </a:lnTo>
                  <a:lnTo>
                    <a:pt x="80" y="639"/>
                  </a:lnTo>
                  <a:lnTo>
                    <a:pt x="71" y="629"/>
                  </a:lnTo>
                  <a:lnTo>
                    <a:pt x="63" y="618"/>
                  </a:lnTo>
                  <a:lnTo>
                    <a:pt x="54" y="607"/>
                  </a:lnTo>
                  <a:lnTo>
                    <a:pt x="46" y="595"/>
                  </a:lnTo>
                  <a:lnTo>
                    <a:pt x="39" y="582"/>
                  </a:lnTo>
                  <a:lnTo>
                    <a:pt x="33" y="569"/>
                  </a:lnTo>
                  <a:lnTo>
                    <a:pt x="27" y="554"/>
                  </a:lnTo>
                  <a:lnTo>
                    <a:pt x="22" y="539"/>
                  </a:lnTo>
                  <a:lnTo>
                    <a:pt x="17" y="522"/>
                  </a:lnTo>
                  <a:lnTo>
                    <a:pt x="12" y="506"/>
                  </a:lnTo>
                  <a:lnTo>
                    <a:pt x="9" y="489"/>
                  </a:lnTo>
                  <a:lnTo>
                    <a:pt x="5" y="470"/>
                  </a:lnTo>
                  <a:lnTo>
                    <a:pt x="3" y="452"/>
                  </a:lnTo>
                  <a:lnTo>
                    <a:pt x="2" y="432"/>
                  </a:lnTo>
                  <a:lnTo>
                    <a:pt x="0" y="412"/>
                  </a:lnTo>
                  <a:lnTo>
                    <a:pt x="0" y="389"/>
                  </a:lnTo>
                  <a:lnTo>
                    <a:pt x="0" y="368"/>
                  </a:lnTo>
                  <a:lnTo>
                    <a:pt x="2" y="346"/>
                  </a:lnTo>
                  <a:lnTo>
                    <a:pt x="3" y="326"/>
                  </a:lnTo>
                  <a:lnTo>
                    <a:pt x="5" y="306"/>
                  </a:lnTo>
                  <a:lnTo>
                    <a:pt x="8" y="286"/>
                  </a:lnTo>
                  <a:lnTo>
                    <a:pt x="12" y="267"/>
                  </a:lnTo>
                  <a:lnTo>
                    <a:pt x="15" y="249"/>
                  </a:lnTo>
                  <a:lnTo>
                    <a:pt x="20" y="231"/>
                  </a:lnTo>
                  <a:lnTo>
                    <a:pt x="25" y="214"/>
                  </a:lnTo>
                  <a:lnTo>
                    <a:pt x="30" y="198"/>
                  </a:lnTo>
                  <a:lnTo>
                    <a:pt x="38" y="181"/>
                  </a:lnTo>
                  <a:lnTo>
                    <a:pt x="45" y="165"/>
                  </a:lnTo>
                  <a:lnTo>
                    <a:pt x="53" y="150"/>
                  </a:lnTo>
                  <a:lnTo>
                    <a:pt x="63" y="135"/>
                  </a:lnTo>
                  <a:lnTo>
                    <a:pt x="71" y="122"/>
                  </a:lnTo>
                  <a:lnTo>
                    <a:pt x="83" y="108"/>
                  </a:lnTo>
                  <a:lnTo>
                    <a:pt x="93" y="96"/>
                  </a:lnTo>
                  <a:lnTo>
                    <a:pt x="105" y="84"/>
                  </a:lnTo>
                  <a:lnTo>
                    <a:pt x="117" y="73"/>
                  </a:lnTo>
                  <a:lnTo>
                    <a:pt x="130" y="63"/>
                  </a:lnTo>
                  <a:lnTo>
                    <a:pt x="145" y="53"/>
                  </a:lnTo>
                  <a:lnTo>
                    <a:pt x="160" y="45"/>
                  </a:lnTo>
                  <a:lnTo>
                    <a:pt x="175" y="36"/>
                  </a:lnTo>
                  <a:lnTo>
                    <a:pt x="191" y="28"/>
                  </a:lnTo>
                  <a:lnTo>
                    <a:pt x="208" y="22"/>
                  </a:lnTo>
                  <a:lnTo>
                    <a:pt x="226" y="16"/>
                  </a:lnTo>
                  <a:lnTo>
                    <a:pt x="244" y="11"/>
                  </a:lnTo>
                  <a:lnTo>
                    <a:pt x="264" y="7"/>
                  </a:lnTo>
                  <a:lnTo>
                    <a:pt x="284" y="5"/>
                  </a:lnTo>
                  <a:lnTo>
                    <a:pt x="305" y="2"/>
                  </a:lnTo>
                  <a:lnTo>
                    <a:pt x="328" y="1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6" y="1"/>
                  </a:lnTo>
                  <a:lnTo>
                    <a:pt x="375" y="1"/>
                  </a:lnTo>
                  <a:lnTo>
                    <a:pt x="384" y="1"/>
                  </a:lnTo>
                  <a:lnTo>
                    <a:pt x="393" y="2"/>
                  </a:lnTo>
                  <a:lnTo>
                    <a:pt x="400" y="2"/>
                  </a:lnTo>
                  <a:lnTo>
                    <a:pt x="409" y="3"/>
                  </a:lnTo>
                  <a:lnTo>
                    <a:pt x="417" y="5"/>
                  </a:lnTo>
                  <a:lnTo>
                    <a:pt x="425" y="6"/>
                  </a:lnTo>
                  <a:lnTo>
                    <a:pt x="432" y="7"/>
                  </a:lnTo>
                  <a:lnTo>
                    <a:pt x="440" y="7"/>
                  </a:lnTo>
                  <a:lnTo>
                    <a:pt x="445" y="8"/>
                  </a:lnTo>
                  <a:lnTo>
                    <a:pt x="451" y="10"/>
                  </a:lnTo>
                  <a:lnTo>
                    <a:pt x="456" y="10"/>
                  </a:lnTo>
                  <a:lnTo>
                    <a:pt x="460" y="11"/>
                  </a:lnTo>
                  <a:lnTo>
                    <a:pt x="464" y="12"/>
                  </a:lnTo>
                  <a:lnTo>
                    <a:pt x="464" y="145"/>
                  </a:lnTo>
                  <a:lnTo>
                    <a:pt x="451" y="145"/>
                  </a:lnTo>
                  <a:lnTo>
                    <a:pt x="447" y="144"/>
                  </a:lnTo>
                  <a:lnTo>
                    <a:pt x="444" y="143"/>
                  </a:lnTo>
                  <a:lnTo>
                    <a:pt x="440" y="140"/>
                  </a:lnTo>
                  <a:lnTo>
                    <a:pt x="435" y="139"/>
                  </a:lnTo>
                  <a:lnTo>
                    <a:pt x="430" y="138"/>
                  </a:lnTo>
                  <a:lnTo>
                    <a:pt x="424" y="135"/>
                  </a:lnTo>
                  <a:lnTo>
                    <a:pt x="417" y="134"/>
                  </a:lnTo>
                  <a:lnTo>
                    <a:pt x="411" y="132"/>
                  </a:lnTo>
                  <a:lnTo>
                    <a:pt x="405" y="130"/>
                  </a:lnTo>
                  <a:lnTo>
                    <a:pt x="398" y="129"/>
                  </a:lnTo>
                  <a:lnTo>
                    <a:pt x="390" y="128"/>
                  </a:lnTo>
                  <a:lnTo>
                    <a:pt x="383" y="127"/>
                  </a:lnTo>
                  <a:lnTo>
                    <a:pt x="374" y="125"/>
                  </a:lnTo>
                  <a:lnTo>
                    <a:pt x="366" y="125"/>
                  </a:lnTo>
                  <a:lnTo>
                    <a:pt x="358" y="124"/>
                  </a:lnTo>
                  <a:lnTo>
                    <a:pt x="349" y="124"/>
                  </a:lnTo>
                  <a:lnTo>
                    <a:pt x="329" y="125"/>
                  </a:lnTo>
                  <a:lnTo>
                    <a:pt x="312" y="127"/>
                  </a:lnTo>
                  <a:lnTo>
                    <a:pt x="294" y="130"/>
                  </a:lnTo>
                  <a:lnTo>
                    <a:pt x="278" y="135"/>
                  </a:lnTo>
                  <a:lnTo>
                    <a:pt x="263" y="140"/>
                  </a:lnTo>
                  <a:lnTo>
                    <a:pt x="249" y="148"/>
                  </a:lnTo>
                  <a:lnTo>
                    <a:pt x="237" y="157"/>
                  </a:lnTo>
                  <a:lnTo>
                    <a:pt x="226" y="166"/>
                  </a:lnTo>
                  <a:lnTo>
                    <a:pt x="215" y="178"/>
                  </a:lnTo>
                  <a:lnTo>
                    <a:pt x="206" y="190"/>
                  </a:lnTo>
                  <a:lnTo>
                    <a:pt x="197" y="203"/>
                  </a:lnTo>
                  <a:lnTo>
                    <a:pt x="191" y="218"/>
                  </a:lnTo>
                  <a:lnTo>
                    <a:pt x="185" y="234"/>
                  </a:lnTo>
                  <a:lnTo>
                    <a:pt x="180" y="250"/>
                  </a:lnTo>
                  <a:lnTo>
                    <a:pt x="175" y="269"/>
                  </a:lnTo>
                  <a:lnTo>
                    <a:pt x="172" y="287"/>
                  </a:lnTo>
                  <a:lnTo>
                    <a:pt x="180" y="282"/>
                  </a:lnTo>
                  <a:lnTo>
                    <a:pt x="188" y="277"/>
                  </a:lnTo>
                  <a:lnTo>
                    <a:pt x="197" y="272"/>
                  </a:lnTo>
                  <a:lnTo>
                    <a:pt x="206" y="267"/>
                  </a:lnTo>
                  <a:lnTo>
                    <a:pt x="215" y="264"/>
                  </a:lnTo>
                  <a:lnTo>
                    <a:pt x="222" y="260"/>
                  </a:lnTo>
                  <a:lnTo>
                    <a:pt x="231" y="256"/>
                  </a:lnTo>
                  <a:lnTo>
                    <a:pt x="239" y="252"/>
                  </a:lnTo>
                  <a:lnTo>
                    <a:pt x="248" y="250"/>
                  </a:lnTo>
                  <a:lnTo>
                    <a:pt x="258" y="247"/>
                  </a:lnTo>
                  <a:lnTo>
                    <a:pt x="267" y="245"/>
                  </a:lnTo>
                  <a:lnTo>
                    <a:pt x="277" y="244"/>
                  </a:lnTo>
                  <a:lnTo>
                    <a:pt x="287" y="242"/>
                  </a:lnTo>
                  <a:lnTo>
                    <a:pt x="297" y="241"/>
                  </a:lnTo>
                  <a:lnTo>
                    <a:pt x="307" y="240"/>
                  </a:lnTo>
                  <a:lnTo>
                    <a:pt x="318" y="240"/>
                  </a:lnTo>
                  <a:lnTo>
                    <a:pt x="327" y="240"/>
                  </a:lnTo>
                  <a:lnTo>
                    <a:pt x="335" y="241"/>
                  </a:lnTo>
                  <a:lnTo>
                    <a:pt x="344" y="241"/>
                  </a:lnTo>
                  <a:lnTo>
                    <a:pt x="353" y="242"/>
                  </a:lnTo>
                  <a:lnTo>
                    <a:pt x="361" y="244"/>
                  </a:lnTo>
                  <a:lnTo>
                    <a:pt x="370" y="246"/>
                  </a:lnTo>
                  <a:lnTo>
                    <a:pt x="379" y="247"/>
                  </a:lnTo>
                  <a:lnTo>
                    <a:pt x="386" y="250"/>
                  </a:lnTo>
                  <a:lnTo>
                    <a:pt x="394" y="252"/>
                  </a:lnTo>
                  <a:lnTo>
                    <a:pt x="403" y="255"/>
                  </a:lnTo>
                  <a:lnTo>
                    <a:pt x="410" y="259"/>
                  </a:lnTo>
                  <a:lnTo>
                    <a:pt x="417" y="262"/>
                  </a:lnTo>
                  <a:lnTo>
                    <a:pt x="424" y="266"/>
                  </a:lnTo>
                  <a:lnTo>
                    <a:pt x="431" y="270"/>
                  </a:lnTo>
                  <a:lnTo>
                    <a:pt x="437" y="274"/>
                  </a:lnTo>
                  <a:lnTo>
                    <a:pt x="444" y="279"/>
                  </a:lnTo>
                  <a:lnTo>
                    <a:pt x="452" y="286"/>
                  </a:lnTo>
                  <a:lnTo>
                    <a:pt x="461" y="293"/>
                  </a:lnTo>
                  <a:lnTo>
                    <a:pt x="468" y="301"/>
                  </a:lnTo>
                  <a:lnTo>
                    <a:pt x="476" y="310"/>
                  </a:lnTo>
                  <a:lnTo>
                    <a:pt x="482" y="318"/>
                  </a:lnTo>
                  <a:lnTo>
                    <a:pt x="488" y="328"/>
                  </a:lnTo>
                  <a:lnTo>
                    <a:pt x="495" y="338"/>
                  </a:lnTo>
                  <a:lnTo>
                    <a:pt x="500" y="349"/>
                  </a:lnTo>
                  <a:lnTo>
                    <a:pt x="505" y="361"/>
                  </a:lnTo>
                  <a:lnTo>
                    <a:pt x="508" y="373"/>
                  </a:lnTo>
                  <a:lnTo>
                    <a:pt x="512" y="386"/>
                  </a:lnTo>
                  <a:lnTo>
                    <a:pt x="516" y="399"/>
                  </a:lnTo>
                  <a:lnTo>
                    <a:pt x="518" y="414"/>
                  </a:lnTo>
                  <a:lnTo>
                    <a:pt x="520" y="429"/>
                  </a:lnTo>
                  <a:lnTo>
                    <a:pt x="521" y="445"/>
                  </a:lnTo>
                  <a:lnTo>
                    <a:pt x="521" y="461"/>
                  </a:lnTo>
                </a:path>
              </a:pathLst>
            </a:custGeom>
            <a:noFill/>
            <a:ln w="324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3" name="Freeform 13"/>
            <p:cNvSpPr>
              <a:spLocks noChangeArrowheads="1"/>
            </p:cNvSpPr>
            <p:nvPr/>
          </p:nvSpPr>
          <p:spPr bwMode="auto">
            <a:xfrm>
              <a:off x="4364" y="2733"/>
              <a:ext cx="45" cy="59"/>
            </a:xfrm>
            <a:custGeom>
              <a:avLst/>
              <a:gdLst>
                <a:gd name="T0" fmla="*/ 158 w 180"/>
                <a:gd name="T1" fmla="*/ 197 h 233"/>
                <a:gd name="T2" fmla="*/ 167 w 180"/>
                <a:gd name="T3" fmla="*/ 183 h 233"/>
                <a:gd name="T4" fmla="*/ 173 w 180"/>
                <a:gd name="T5" fmla="*/ 170 h 233"/>
                <a:gd name="T6" fmla="*/ 176 w 180"/>
                <a:gd name="T7" fmla="*/ 152 h 233"/>
                <a:gd name="T8" fmla="*/ 179 w 180"/>
                <a:gd name="T9" fmla="*/ 130 h 233"/>
                <a:gd name="T10" fmla="*/ 179 w 180"/>
                <a:gd name="T11" fmla="*/ 102 h 233"/>
                <a:gd name="T12" fmla="*/ 178 w 180"/>
                <a:gd name="T13" fmla="*/ 81 h 233"/>
                <a:gd name="T14" fmla="*/ 173 w 180"/>
                <a:gd name="T15" fmla="*/ 63 h 233"/>
                <a:gd name="T16" fmla="*/ 167 w 180"/>
                <a:gd name="T17" fmla="*/ 46 h 233"/>
                <a:gd name="T18" fmla="*/ 158 w 180"/>
                <a:gd name="T19" fmla="*/ 33 h 233"/>
                <a:gd name="T20" fmla="*/ 148 w 180"/>
                <a:gd name="T21" fmla="*/ 23 h 233"/>
                <a:gd name="T22" fmla="*/ 137 w 180"/>
                <a:gd name="T23" fmla="*/ 14 h 233"/>
                <a:gd name="T24" fmla="*/ 123 w 180"/>
                <a:gd name="T25" fmla="*/ 8 h 233"/>
                <a:gd name="T26" fmla="*/ 109 w 180"/>
                <a:gd name="T27" fmla="*/ 4 h 233"/>
                <a:gd name="T28" fmla="*/ 94 w 180"/>
                <a:gd name="T29" fmla="*/ 2 h 233"/>
                <a:gd name="T30" fmla="*/ 78 w 180"/>
                <a:gd name="T31" fmla="*/ 0 h 233"/>
                <a:gd name="T32" fmla="*/ 64 w 180"/>
                <a:gd name="T33" fmla="*/ 0 h 233"/>
                <a:gd name="T34" fmla="*/ 51 w 180"/>
                <a:gd name="T35" fmla="*/ 2 h 233"/>
                <a:gd name="T36" fmla="*/ 36 w 180"/>
                <a:gd name="T37" fmla="*/ 4 h 233"/>
                <a:gd name="T38" fmla="*/ 22 w 180"/>
                <a:gd name="T39" fmla="*/ 8 h 233"/>
                <a:gd name="T40" fmla="*/ 10 w 180"/>
                <a:gd name="T41" fmla="*/ 13 h 233"/>
                <a:gd name="T42" fmla="*/ 1 w 180"/>
                <a:gd name="T43" fmla="*/ 17 h 233"/>
                <a:gd name="T44" fmla="*/ 1 w 180"/>
                <a:gd name="T45" fmla="*/ 22 h 233"/>
                <a:gd name="T46" fmla="*/ 1 w 180"/>
                <a:gd name="T47" fmla="*/ 28 h 233"/>
                <a:gd name="T48" fmla="*/ 1 w 180"/>
                <a:gd name="T49" fmla="*/ 37 h 233"/>
                <a:gd name="T50" fmla="*/ 0 w 180"/>
                <a:gd name="T51" fmla="*/ 46 h 233"/>
                <a:gd name="T52" fmla="*/ 0 w 180"/>
                <a:gd name="T53" fmla="*/ 58 h 233"/>
                <a:gd name="T54" fmla="*/ 1 w 180"/>
                <a:gd name="T55" fmla="*/ 97 h 233"/>
                <a:gd name="T56" fmla="*/ 6 w 180"/>
                <a:gd name="T57" fmla="*/ 132 h 233"/>
                <a:gd name="T58" fmla="*/ 13 w 180"/>
                <a:gd name="T59" fmla="*/ 160 h 233"/>
                <a:gd name="T60" fmla="*/ 22 w 180"/>
                <a:gd name="T61" fmla="*/ 183 h 233"/>
                <a:gd name="T62" fmla="*/ 32 w 180"/>
                <a:gd name="T63" fmla="*/ 201 h 233"/>
                <a:gd name="T64" fmla="*/ 42 w 180"/>
                <a:gd name="T65" fmla="*/ 212 h 233"/>
                <a:gd name="T66" fmla="*/ 52 w 180"/>
                <a:gd name="T67" fmla="*/ 221 h 233"/>
                <a:gd name="T68" fmla="*/ 63 w 180"/>
                <a:gd name="T69" fmla="*/ 227 h 233"/>
                <a:gd name="T70" fmla="*/ 76 w 180"/>
                <a:gd name="T71" fmla="*/ 231 h 233"/>
                <a:gd name="T72" fmla="*/ 87 w 180"/>
                <a:gd name="T73" fmla="*/ 232 h 233"/>
                <a:gd name="T74" fmla="*/ 99 w 180"/>
                <a:gd name="T75" fmla="*/ 233 h 233"/>
                <a:gd name="T76" fmla="*/ 109 w 180"/>
                <a:gd name="T77" fmla="*/ 231 h 233"/>
                <a:gd name="T78" fmla="*/ 122 w 180"/>
                <a:gd name="T79" fmla="*/ 228 h 233"/>
                <a:gd name="T80" fmla="*/ 133 w 180"/>
                <a:gd name="T81" fmla="*/ 222 h 233"/>
                <a:gd name="T82" fmla="*/ 143 w 180"/>
                <a:gd name="T83" fmla="*/ 214 h 233"/>
                <a:gd name="T84" fmla="*/ 152 w 180"/>
                <a:gd name="T85" fmla="*/ 20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233">
                  <a:moveTo>
                    <a:pt x="152" y="206"/>
                  </a:moveTo>
                  <a:lnTo>
                    <a:pt x="155" y="201"/>
                  </a:lnTo>
                  <a:lnTo>
                    <a:pt x="158" y="197"/>
                  </a:lnTo>
                  <a:lnTo>
                    <a:pt x="162" y="192"/>
                  </a:lnTo>
                  <a:lnTo>
                    <a:pt x="164" y="188"/>
                  </a:lnTo>
                  <a:lnTo>
                    <a:pt x="167" y="183"/>
                  </a:lnTo>
                  <a:lnTo>
                    <a:pt x="169" y="180"/>
                  </a:lnTo>
                  <a:lnTo>
                    <a:pt x="170" y="175"/>
                  </a:lnTo>
                  <a:lnTo>
                    <a:pt x="173" y="170"/>
                  </a:lnTo>
                  <a:lnTo>
                    <a:pt x="174" y="165"/>
                  </a:lnTo>
                  <a:lnTo>
                    <a:pt x="175" y="158"/>
                  </a:lnTo>
                  <a:lnTo>
                    <a:pt x="176" y="152"/>
                  </a:lnTo>
                  <a:lnTo>
                    <a:pt x="178" y="145"/>
                  </a:lnTo>
                  <a:lnTo>
                    <a:pt x="179" y="137"/>
                  </a:lnTo>
                  <a:lnTo>
                    <a:pt x="179" y="130"/>
                  </a:lnTo>
                  <a:lnTo>
                    <a:pt x="179" y="120"/>
                  </a:lnTo>
                  <a:lnTo>
                    <a:pt x="180" y="111"/>
                  </a:lnTo>
                  <a:lnTo>
                    <a:pt x="179" y="102"/>
                  </a:lnTo>
                  <a:lnTo>
                    <a:pt x="179" y="95"/>
                  </a:lnTo>
                  <a:lnTo>
                    <a:pt x="179" y="88"/>
                  </a:lnTo>
                  <a:lnTo>
                    <a:pt x="178" y="81"/>
                  </a:lnTo>
                  <a:lnTo>
                    <a:pt x="176" y="74"/>
                  </a:lnTo>
                  <a:lnTo>
                    <a:pt x="175" y="68"/>
                  </a:lnTo>
                  <a:lnTo>
                    <a:pt x="173" y="63"/>
                  </a:lnTo>
                  <a:lnTo>
                    <a:pt x="172" y="56"/>
                  </a:lnTo>
                  <a:lnTo>
                    <a:pt x="169" y="51"/>
                  </a:lnTo>
                  <a:lnTo>
                    <a:pt x="167" y="46"/>
                  </a:lnTo>
                  <a:lnTo>
                    <a:pt x="164" y="41"/>
                  </a:lnTo>
                  <a:lnTo>
                    <a:pt x="162" y="38"/>
                  </a:lnTo>
                  <a:lnTo>
                    <a:pt x="158" y="33"/>
                  </a:lnTo>
                  <a:lnTo>
                    <a:pt x="155" y="29"/>
                  </a:lnTo>
                  <a:lnTo>
                    <a:pt x="152" y="25"/>
                  </a:lnTo>
                  <a:lnTo>
                    <a:pt x="148" y="23"/>
                  </a:lnTo>
                  <a:lnTo>
                    <a:pt x="144" y="19"/>
                  </a:lnTo>
                  <a:lnTo>
                    <a:pt x="140" y="17"/>
                  </a:lnTo>
                  <a:lnTo>
                    <a:pt x="137" y="14"/>
                  </a:lnTo>
                  <a:lnTo>
                    <a:pt x="132" y="12"/>
                  </a:lnTo>
                  <a:lnTo>
                    <a:pt x="128" y="9"/>
                  </a:lnTo>
                  <a:lnTo>
                    <a:pt x="123" y="8"/>
                  </a:lnTo>
                  <a:lnTo>
                    <a:pt x="118" y="5"/>
                  </a:lnTo>
                  <a:lnTo>
                    <a:pt x="114" y="4"/>
                  </a:lnTo>
                  <a:lnTo>
                    <a:pt x="109" y="4"/>
                  </a:lnTo>
                  <a:lnTo>
                    <a:pt x="104" y="3"/>
                  </a:lnTo>
                  <a:lnTo>
                    <a:pt x="99" y="2"/>
                  </a:lnTo>
                  <a:lnTo>
                    <a:pt x="94" y="2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1" y="2"/>
                  </a:lnTo>
                  <a:lnTo>
                    <a:pt x="46" y="3"/>
                  </a:lnTo>
                  <a:lnTo>
                    <a:pt x="41" y="3"/>
                  </a:lnTo>
                  <a:lnTo>
                    <a:pt x="36" y="4"/>
                  </a:lnTo>
                  <a:lnTo>
                    <a:pt x="32" y="5"/>
                  </a:lnTo>
                  <a:lnTo>
                    <a:pt x="27" y="7"/>
                  </a:lnTo>
                  <a:lnTo>
                    <a:pt x="22" y="8"/>
                  </a:lnTo>
                  <a:lnTo>
                    <a:pt x="18" y="9"/>
                  </a:lnTo>
                  <a:lnTo>
                    <a:pt x="13" y="12"/>
                  </a:lnTo>
                  <a:lnTo>
                    <a:pt x="10" y="13"/>
                  </a:lnTo>
                  <a:lnTo>
                    <a:pt x="5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71"/>
                  </a:lnTo>
                  <a:lnTo>
                    <a:pt x="1" y="85"/>
                  </a:lnTo>
                  <a:lnTo>
                    <a:pt x="1" y="97"/>
                  </a:lnTo>
                  <a:lnTo>
                    <a:pt x="2" y="110"/>
                  </a:lnTo>
                  <a:lnTo>
                    <a:pt x="5" y="121"/>
                  </a:lnTo>
                  <a:lnTo>
                    <a:pt x="6" y="132"/>
                  </a:lnTo>
                  <a:lnTo>
                    <a:pt x="8" y="142"/>
                  </a:lnTo>
                  <a:lnTo>
                    <a:pt x="11" y="151"/>
                  </a:lnTo>
                  <a:lnTo>
                    <a:pt x="13" y="160"/>
                  </a:lnTo>
                  <a:lnTo>
                    <a:pt x="16" y="168"/>
                  </a:lnTo>
                  <a:lnTo>
                    <a:pt x="18" y="176"/>
                  </a:lnTo>
                  <a:lnTo>
                    <a:pt x="22" y="183"/>
                  </a:lnTo>
                  <a:lnTo>
                    <a:pt x="26" y="190"/>
                  </a:lnTo>
                  <a:lnTo>
                    <a:pt x="28" y="195"/>
                  </a:lnTo>
                  <a:lnTo>
                    <a:pt x="32" y="201"/>
                  </a:lnTo>
                  <a:lnTo>
                    <a:pt x="36" y="206"/>
                  </a:lnTo>
                  <a:lnTo>
                    <a:pt x="40" y="210"/>
                  </a:lnTo>
                  <a:lnTo>
                    <a:pt x="42" y="212"/>
                  </a:lnTo>
                  <a:lnTo>
                    <a:pt x="46" y="216"/>
                  </a:lnTo>
                  <a:lnTo>
                    <a:pt x="48" y="218"/>
                  </a:lnTo>
                  <a:lnTo>
                    <a:pt x="52" y="221"/>
                  </a:lnTo>
                  <a:lnTo>
                    <a:pt x="56" y="223"/>
                  </a:lnTo>
                  <a:lnTo>
                    <a:pt x="59" y="224"/>
                  </a:lnTo>
                  <a:lnTo>
                    <a:pt x="63" y="227"/>
                  </a:lnTo>
                  <a:lnTo>
                    <a:pt x="67" y="228"/>
                  </a:lnTo>
                  <a:lnTo>
                    <a:pt x="71" y="229"/>
                  </a:lnTo>
                  <a:lnTo>
                    <a:pt x="76" y="231"/>
                  </a:lnTo>
                  <a:lnTo>
                    <a:pt x="79" y="231"/>
                  </a:lnTo>
                  <a:lnTo>
                    <a:pt x="83" y="232"/>
                  </a:lnTo>
                  <a:lnTo>
                    <a:pt x="87" y="232"/>
                  </a:lnTo>
                  <a:lnTo>
                    <a:pt x="92" y="233"/>
                  </a:lnTo>
                  <a:lnTo>
                    <a:pt x="96" y="233"/>
                  </a:lnTo>
                  <a:lnTo>
                    <a:pt x="99" y="233"/>
                  </a:lnTo>
                  <a:lnTo>
                    <a:pt x="103" y="232"/>
                  </a:lnTo>
                  <a:lnTo>
                    <a:pt x="107" y="232"/>
                  </a:lnTo>
                  <a:lnTo>
                    <a:pt x="109" y="231"/>
                  </a:lnTo>
                  <a:lnTo>
                    <a:pt x="113" y="231"/>
                  </a:lnTo>
                  <a:lnTo>
                    <a:pt x="118" y="229"/>
                  </a:lnTo>
                  <a:lnTo>
                    <a:pt x="122" y="228"/>
                  </a:lnTo>
                  <a:lnTo>
                    <a:pt x="125" y="226"/>
                  </a:lnTo>
                  <a:lnTo>
                    <a:pt x="129" y="224"/>
                  </a:lnTo>
                  <a:lnTo>
                    <a:pt x="133" y="222"/>
                  </a:lnTo>
                  <a:lnTo>
                    <a:pt x="137" y="219"/>
                  </a:lnTo>
                  <a:lnTo>
                    <a:pt x="140" y="217"/>
                  </a:lnTo>
                  <a:lnTo>
                    <a:pt x="143" y="214"/>
                  </a:lnTo>
                  <a:lnTo>
                    <a:pt x="147" y="212"/>
                  </a:lnTo>
                  <a:lnTo>
                    <a:pt x="149" y="208"/>
                  </a:lnTo>
                  <a:lnTo>
                    <a:pt x="152" y="206"/>
                  </a:lnTo>
                </a:path>
              </a:pathLst>
            </a:custGeom>
            <a:noFill/>
            <a:ln w="324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6338888" y="6437313"/>
            <a:ext cx="800100" cy="341312"/>
            <a:chOff x="3993" y="4055"/>
            <a:chExt cx="504" cy="215"/>
          </a:xfrm>
        </p:grpSpPr>
        <p:sp>
          <p:nvSpPr>
            <p:cNvPr id="15375" name="Freeform 15"/>
            <p:cNvSpPr>
              <a:spLocks noChangeArrowheads="1"/>
            </p:cNvSpPr>
            <p:nvPr/>
          </p:nvSpPr>
          <p:spPr bwMode="auto">
            <a:xfrm>
              <a:off x="3993" y="4101"/>
              <a:ext cx="142" cy="128"/>
            </a:xfrm>
            <a:custGeom>
              <a:avLst/>
              <a:gdLst>
                <a:gd name="T0" fmla="*/ 570 w 570"/>
                <a:gd name="T1" fmla="*/ 514 h 514"/>
                <a:gd name="T2" fmla="*/ 382 w 570"/>
                <a:gd name="T3" fmla="*/ 514 h 514"/>
                <a:gd name="T4" fmla="*/ 285 w 570"/>
                <a:gd name="T5" fmla="*/ 366 h 514"/>
                <a:gd name="T6" fmla="*/ 184 w 570"/>
                <a:gd name="T7" fmla="*/ 514 h 514"/>
                <a:gd name="T8" fmla="*/ 0 w 570"/>
                <a:gd name="T9" fmla="*/ 514 h 514"/>
                <a:gd name="T10" fmla="*/ 189 w 570"/>
                <a:gd name="T11" fmla="*/ 258 h 514"/>
                <a:gd name="T12" fmla="*/ 3 w 570"/>
                <a:gd name="T13" fmla="*/ 0 h 514"/>
                <a:gd name="T14" fmla="*/ 190 w 570"/>
                <a:gd name="T15" fmla="*/ 0 h 514"/>
                <a:gd name="T16" fmla="*/ 287 w 570"/>
                <a:gd name="T17" fmla="*/ 146 h 514"/>
                <a:gd name="T18" fmla="*/ 383 w 570"/>
                <a:gd name="T19" fmla="*/ 0 h 514"/>
                <a:gd name="T20" fmla="*/ 567 w 570"/>
                <a:gd name="T21" fmla="*/ 0 h 514"/>
                <a:gd name="T22" fmla="*/ 382 w 570"/>
                <a:gd name="T23" fmla="*/ 253 h 514"/>
                <a:gd name="T24" fmla="*/ 570 w 570"/>
                <a:gd name="T25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0" h="514">
                  <a:moveTo>
                    <a:pt x="570" y="514"/>
                  </a:moveTo>
                  <a:lnTo>
                    <a:pt x="382" y="514"/>
                  </a:lnTo>
                  <a:lnTo>
                    <a:pt x="285" y="366"/>
                  </a:lnTo>
                  <a:lnTo>
                    <a:pt x="184" y="514"/>
                  </a:lnTo>
                  <a:lnTo>
                    <a:pt x="0" y="514"/>
                  </a:lnTo>
                  <a:lnTo>
                    <a:pt x="189" y="258"/>
                  </a:lnTo>
                  <a:lnTo>
                    <a:pt x="3" y="0"/>
                  </a:lnTo>
                  <a:lnTo>
                    <a:pt x="190" y="0"/>
                  </a:lnTo>
                  <a:lnTo>
                    <a:pt x="287" y="146"/>
                  </a:lnTo>
                  <a:lnTo>
                    <a:pt x="383" y="0"/>
                  </a:lnTo>
                  <a:lnTo>
                    <a:pt x="567" y="0"/>
                  </a:lnTo>
                  <a:lnTo>
                    <a:pt x="382" y="253"/>
                  </a:lnTo>
                  <a:lnTo>
                    <a:pt x="570" y="514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6" name="Freeform 16"/>
            <p:cNvSpPr>
              <a:spLocks noChangeArrowheads="1"/>
            </p:cNvSpPr>
            <p:nvPr/>
          </p:nvSpPr>
          <p:spPr bwMode="auto">
            <a:xfrm>
              <a:off x="4147" y="4055"/>
              <a:ext cx="126" cy="177"/>
            </a:xfrm>
            <a:custGeom>
              <a:avLst/>
              <a:gdLst>
                <a:gd name="T0" fmla="*/ 498 w 505"/>
                <a:gd name="T1" fmla="*/ 546 h 708"/>
                <a:gd name="T2" fmla="*/ 470 w 505"/>
                <a:gd name="T3" fmla="*/ 608 h 708"/>
                <a:gd name="T4" fmla="*/ 423 w 505"/>
                <a:gd name="T5" fmla="*/ 656 h 708"/>
                <a:gd name="T6" fmla="*/ 359 w 505"/>
                <a:gd name="T7" fmla="*/ 689 h 708"/>
                <a:gd name="T8" fmla="*/ 279 w 505"/>
                <a:gd name="T9" fmla="*/ 705 h 708"/>
                <a:gd name="T10" fmla="*/ 173 w 505"/>
                <a:gd name="T11" fmla="*/ 707 h 708"/>
                <a:gd name="T12" fmla="*/ 78 w 505"/>
                <a:gd name="T13" fmla="*/ 692 h 708"/>
                <a:gd name="T14" fmla="*/ 8 w 505"/>
                <a:gd name="T15" fmla="*/ 669 h 708"/>
                <a:gd name="T16" fmla="*/ 46 w 505"/>
                <a:gd name="T17" fmla="*/ 535 h 708"/>
                <a:gd name="T18" fmla="*/ 117 w 505"/>
                <a:gd name="T19" fmla="*/ 562 h 708"/>
                <a:gd name="T20" fmla="*/ 185 w 505"/>
                <a:gd name="T21" fmla="*/ 576 h 708"/>
                <a:gd name="T22" fmla="*/ 229 w 505"/>
                <a:gd name="T23" fmla="*/ 575 h 708"/>
                <a:gd name="T24" fmla="*/ 270 w 505"/>
                <a:gd name="T25" fmla="*/ 567 h 708"/>
                <a:gd name="T26" fmla="*/ 302 w 505"/>
                <a:gd name="T27" fmla="*/ 550 h 708"/>
                <a:gd name="T28" fmla="*/ 321 w 505"/>
                <a:gd name="T29" fmla="*/ 529 h 708"/>
                <a:gd name="T30" fmla="*/ 331 w 505"/>
                <a:gd name="T31" fmla="*/ 499 h 708"/>
                <a:gd name="T32" fmla="*/ 331 w 505"/>
                <a:gd name="T33" fmla="*/ 457 h 708"/>
                <a:gd name="T34" fmla="*/ 316 w 505"/>
                <a:gd name="T35" fmla="*/ 427 h 708"/>
                <a:gd name="T36" fmla="*/ 290 w 505"/>
                <a:gd name="T37" fmla="*/ 409 h 708"/>
                <a:gd name="T38" fmla="*/ 254 w 505"/>
                <a:gd name="T39" fmla="*/ 401 h 708"/>
                <a:gd name="T40" fmla="*/ 210 w 505"/>
                <a:gd name="T41" fmla="*/ 398 h 708"/>
                <a:gd name="T42" fmla="*/ 149 w 505"/>
                <a:gd name="T43" fmla="*/ 398 h 708"/>
                <a:gd name="T44" fmla="*/ 205 w 505"/>
                <a:gd name="T45" fmla="*/ 277 h 708"/>
                <a:gd name="T46" fmla="*/ 245 w 505"/>
                <a:gd name="T47" fmla="*/ 274 h 708"/>
                <a:gd name="T48" fmla="*/ 277 w 505"/>
                <a:gd name="T49" fmla="*/ 265 h 708"/>
                <a:gd name="T50" fmla="*/ 300 w 505"/>
                <a:gd name="T51" fmla="*/ 247 h 708"/>
                <a:gd name="T52" fmla="*/ 313 w 505"/>
                <a:gd name="T53" fmla="*/ 221 h 708"/>
                <a:gd name="T54" fmla="*/ 315 w 505"/>
                <a:gd name="T55" fmla="*/ 189 h 708"/>
                <a:gd name="T56" fmla="*/ 306 w 505"/>
                <a:gd name="T57" fmla="*/ 164 h 708"/>
                <a:gd name="T58" fmla="*/ 290 w 505"/>
                <a:gd name="T59" fmla="*/ 148 h 708"/>
                <a:gd name="T60" fmla="*/ 265 w 505"/>
                <a:gd name="T61" fmla="*/ 138 h 708"/>
                <a:gd name="T62" fmla="*/ 234 w 505"/>
                <a:gd name="T63" fmla="*/ 132 h 708"/>
                <a:gd name="T64" fmla="*/ 206 w 505"/>
                <a:gd name="T65" fmla="*/ 130 h 708"/>
                <a:gd name="T66" fmla="*/ 169 w 505"/>
                <a:gd name="T67" fmla="*/ 134 h 708"/>
                <a:gd name="T68" fmla="*/ 129 w 505"/>
                <a:gd name="T69" fmla="*/ 143 h 708"/>
                <a:gd name="T70" fmla="*/ 96 w 505"/>
                <a:gd name="T71" fmla="*/ 155 h 708"/>
                <a:gd name="T72" fmla="*/ 64 w 505"/>
                <a:gd name="T73" fmla="*/ 170 h 708"/>
                <a:gd name="T74" fmla="*/ 40 w 505"/>
                <a:gd name="T75" fmla="*/ 185 h 708"/>
                <a:gd name="T76" fmla="*/ 38 w 505"/>
                <a:gd name="T77" fmla="*/ 35 h 708"/>
                <a:gd name="T78" fmla="*/ 114 w 505"/>
                <a:gd name="T79" fmla="*/ 13 h 708"/>
                <a:gd name="T80" fmla="*/ 205 w 505"/>
                <a:gd name="T81" fmla="*/ 0 h 708"/>
                <a:gd name="T82" fmla="*/ 292 w 505"/>
                <a:gd name="T83" fmla="*/ 2 h 708"/>
                <a:gd name="T84" fmla="*/ 363 w 505"/>
                <a:gd name="T85" fmla="*/ 16 h 708"/>
                <a:gd name="T86" fmla="*/ 418 w 505"/>
                <a:gd name="T87" fmla="*/ 41 h 708"/>
                <a:gd name="T88" fmla="*/ 459 w 505"/>
                <a:gd name="T89" fmla="*/ 79 h 708"/>
                <a:gd name="T90" fmla="*/ 483 w 505"/>
                <a:gd name="T91" fmla="*/ 130 h 708"/>
                <a:gd name="T92" fmla="*/ 485 w 505"/>
                <a:gd name="T93" fmla="*/ 198 h 708"/>
                <a:gd name="T94" fmla="*/ 453 w 505"/>
                <a:gd name="T95" fmla="*/ 271 h 708"/>
                <a:gd name="T96" fmla="*/ 391 w 505"/>
                <a:gd name="T97" fmla="*/ 320 h 708"/>
                <a:gd name="T98" fmla="*/ 383 w 505"/>
                <a:gd name="T99" fmla="*/ 338 h 708"/>
                <a:gd name="T100" fmla="*/ 418 w 505"/>
                <a:gd name="T101" fmla="*/ 349 h 708"/>
                <a:gd name="T102" fmla="*/ 452 w 505"/>
                <a:gd name="T103" fmla="*/ 371 h 708"/>
                <a:gd name="T104" fmla="*/ 480 w 505"/>
                <a:gd name="T105" fmla="*/ 402 h 708"/>
                <a:gd name="T106" fmla="*/ 499 w 505"/>
                <a:gd name="T107" fmla="*/ 444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5" h="708">
                  <a:moveTo>
                    <a:pt x="505" y="488"/>
                  </a:moveTo>
                  <a:lnTo>
                    <a:pt x="504" y="500"/>
                  </a:lnTo>
                  <a:lnTo>
                    <a:pt x="504" y="513"/>
                  </a:lnTo>
                  <a:lnTo>
                    <a:pt x="501" y="524"/>
                  </a:lnTo>
                  <a:lnTo>
                    <a:pt x="500" y="535"/>
                  </a:lnTo>
                  <a:lnTo>
                    <a:pt x="498" y="546"/>
                  </a:lnTo>
                  <a:lnTo>
                    <a:pt x="494" y="557"/>
                  </a:lnTo>
                  <a:lnTo>
                    <a:pt x="490" y="569"/>
                  </a:lnTo>
                  <a:lnTo>
                    <a:pt x="486" y="578"/>
                  </a:lnTo>
                  <a:lnTo>
                    <a:pt x="482" y="588"/>
                  </a:lnTo>
                  <a:lnTo>
                    <a:pt x="475" y="598"/>
                  </a:lnTo>
                  <a:lnTo>
                    <a:pt x="470" y="608"/>
                  </a:lnTo>
                  <a:lnTo>
                    <a:pt x="463" y="617"/>
                  </a:lnTo>
                  <a:lnTo>
                    <a:pt x="457" y="626"/>
                  </a:lnTo>
                  <a:lnTo>
                    <a:pt x="449" y="633"/>
                  </a:lnTo>
                  <a:lnTo>
                    <a:pt x="440" y="641"/>
                  </a:lnTo>
                  <a:lnTo>
                    <a:pt x="432" y="648"/>
                  </a:lnTo>
                  <a:lnTo>
                    <a:pt x="423" y="656"/>
                  </a:lnTo>
                  <a:lnTo>
                    <a:pt x="413" y="662"/>
                  </a:lnTo>
                  <a:lnTo>
                    <a:pt x="403" y="668"/>
                  </a:lnTo>
                  <a:lnTo>
                    <a:pt x="393" y="674"/>
                  </a:lnTo>
                  <a:lnTo>
                    <a:pt x="382" y="679"/>
                  </a:lnTo>
                  <a:lnTo>
                    <a:pt x="371" y="684"/>
                  </a:lnTo>
                  <a:lnTo>
                    <a:pt x="359" y="689"/>
                  </a:lnTo>
                  <a:lnTo>
                    <a:pt x="347" y="693"/>
                  </a:lnTo>
                  <a:lnTo>
                    <a:pt x="335" y="697"/>
                  </a:lnTo>
                  <a:lnTo>
                    <a:pt x="322" y="699"/>
                  </a:lnTo>
                  <a:lnTo>
                    <a:pt x="307" y="702"/>
                  </a:lnTo>
                  <a:lnTo>
                    <a:pt x="294" y="704"/>
                  </a:lnTo>
                  <a:lnTo>
                    <a:pt x="279" y="705"/>
                  </a:lnTo>
                  <a:lnTo>
                    <a:pt x="262" y="707"/>
                  </a:lnTo>
                  <a:lnTo>
                    <a:pt x="246" y="708"/>
                  </a:lnTo>
                  <a:lnTo>
                    <a:pt x="229" y="708"/>
                  </a:lnTo>
                  <a:lnTo>
                    <a:pt x="209" y="708"/>
                  </a:lnTo>
                  <a:lnTo>
                    <a:pt x="190" y="707"/>
                  </a:lnTo>
                  <a:lnTo>
                    <a:pt x="173" y="707"/>
                  </a:lnTo>
                  <a:lnTo>
                    <a:pt x="155" y="704"/>
                  </a:lnTo>
                  <a:lnTo>
                    <a:pt x="138" y="703"/>
                  </a:lnTo>
                  <a:lnTo>
                    <a:pt x="122" y="700"/>
                  </a:lnTo>
                  <a:lnTo>
                    <a:pt x="107" y="698"/>
                  </a:lnTo>
                  <a:lnTo>
                    <a:pt x="92" y="694"/>
                  </a:lnTo>
                  <a:lnTo>
                    <a:pt x="78" y="692"/>
                  </a:lnTo>
                  <a:lnTo>
                    <a:pt x="64" y="688"/>
                  </a:lnTo>
                  <a:lnTo>
                    <a:pt x="52" y="684"/>
                  </a:lnTo>
                  <a:lnTo>
                    <a:pt x="41" y="681"/>
                  </a:lnTo>
                  <a:lnTo>
                    <a:pt x="30" y="677"/>
                  </a:lnTo>
                  <a:lnTo>
                    <a:pt x="18" y="673"/>
                  </a:lnTo>
                  <a:lnTo>
                    <a:pt x="8" y="669"/>
                  </a:lnTo>
                  <a:lnTo>
                    <a:pt x="0" y="666"/>
                  </a:lnTo>
                  <a:lnTo>
                    <a:pt x="0" y="518"/>
                  </a:lnTo>
                  <a:lnTo>
                    <a:pt x="16" y="518"/>
                  </a:lnTo>
                  <a:lnTo>
                    <a:pt x="26" y="524"/>
                  </a:lnTo>
                  <a:lnTo>
                    <a:pt x="36" y="529"/>
                  </a:lnTo>
                  <a:lnTo>
                    <a:pt x="46" y="535"/>
                  </a:lnTo>
                  <a:lnTo>
                    <a:pt x="57" y="540"/>
                  </a:lnTo>
                  <a:lnTo>
                    <a:pt x="68" y="545"/>
                  </a:lnTo>
                  <a:lnTo>
                    <a:pt x="79" y="550"/>
                  </a:lnTo>
                  <a:lnTo>
                    <a:pt x="92" y="554"/>
                  </a:lnTo>
                  <a:lnTo>
                    <a:pt x="104" y="559"/>
                  </a:lnTo>
                  <a:lnTo>
                    <a:pt x="117" y="562"/>
                  </a:lnTo>
                  <a:lnTo>
                    <a:pt x="129" y="566"/>
                  </a:lnTo>
                  <a:lnTo>
                    <a:pt x="140" y="569"/>
                  </a:lnTo>
                  <a:lnTo>
                    <a:pt x="153" y="571"/>
                  </a:lnTo>
                  <a:lnTo>
                    <a:pt x="164" y="574"/>
                  </a:lnTo>
                  <a:lnTo>
                    <a:pt x="175" y="575"/>
                  </a:lnTo>
                  <a:lnTo>
                    <a:pt x="185" y="576"/>
                  </a:lnTo>
                  <a:lnTo>
                    <a:pt x="196" y="576"/>
                  </a:lnTo>
                  <a:lnTo>
                    <a:pt x="203" y="576"/>
                  </a:lnTo>
                  <a:lnTo>
                    <a:pt x="209" y="576"/>
                  </a:lnTo>
                  <a:lnTo>
                    <a:pt x="215" y="575"/>
                  </a:lnTo>
                  <a:lnTo>
                    <a:pt x="221" y="575"/>
                  </a:lnTo>
                  <a:lnTo>
                    <a:pt x="229" y="575"/>
                  </a:lnTo>
                  <a:lnTo>
                    <a:pt x="235" y="574"/>
                  </a:lnTo>
                  <a:lnTo>
                    <a:pt x="242" y="572"/>
                  </a:lnTo>
                  <a:lnTo>
                    <a:pt x="250" y="571"/>
                  </a:lnTo>
                  <a:lnTo>
                    <a:pt x="257" y="570"/>
                  </a:lnTo>
                  <a:lnTo>
                    <a:pt x="264" y="569"/>
                  </a:lnTo>
                  <a:lnTo>
                    <a:pt x="270" y="567"/>
                  </a:lnTo>
                  <a:lnTo>
                    <a:pt x="276" y="565"/>
                  </a:lnTo>
                  <a:lnTo>
                    <a:pt x="282" y="562"/>
                  </a:lnTo>
                  <a:lnTo>
                    <a:pt x="289" y="560"/>
                  </a:lnTo>
                  <a:lnTo>
                    <a:pt x="294" y="556"/>
                  </a:lnTo>
                  <a:lnTo>
                    <a:pt x="298" y="552"/>
                  </a:lnTo>
                  <a:lnTo>
                    <a:pt x="302" y="550"/>
                  </a:lnTo>
                  <a:lnTo>
                    <a:pt x="306" y="546"/>
                  </a:lnTo>
                  <a:lnTo>
                    <a:pt x="310" y="544"/>
                  </a:lnTo>
                  <a:lnTo>
                    <a:pt x="312" y="540"/>
                  </a:lnTo>
                  <a:lnTo>
                    <a:pt x="316" y="536"/>
                  </a:lnTo>
                  <a:lnTo>
                    <a:pt x="318" y="532"/>
                  </a:lnTo>
                  <a:lnTo>
                    <a:pt x="321" y="529"/>
                  </a:lnTo>
                  <a:lnTo>
                    <a:pt x="323" y="525"/>
                  </a:lnTo>
                  <a:lnTo>
                    <a:pt x="326" y="520"/>
                  </a:lnTo>
                  <a:lnTo>
                    <a:pt x="327" y="515"/>
                  </a:lnTo>
                  <a:lnTo>
                    <a:pt x="330" y="510"/>
                  </a:lnTo>
                  <a:lnTo>
                    <a:pt x="331" y="504"/>
                  </a:lnTo>
                  <a:lnTo>
                    <a:pt x="331" y="499"/>
                  </a:lnTo>
                  <a:lnTo>
                    <a:pt x="332" y="491"/>
                  </a:lnTo>
                  <a:lnTo>
                    <a:pt x="332" y="485"/>
                  </a:lnTo>
                  <a:lnTo>
                    <a:pt x="332" y="478"/>
                  </a:lnTo>
                  <a:lnTo>
                    <a:pt x="332" y="470"/>
                  </a:lnTo>
                  <a:lnTo>
                    <a:pt x="332" y="463"/>
                  </a:lnTo>
                  <a:lnTo>
                    <a:pt x="331" y="457"/>
                  </a:lnTo>
                  <a:lnTo>
                    <a:pt x="330" y="450"/>
                  </a:lnTo>
                  <a:lnTo>
                    <a:pt x="327" y="445"/>
                  </a:lnTo>
                  <a:lnTo>
                    <a:pt x="326" y="440"/>
                  </a:lnTo>
                  <a:lnTo>
                    <a:pt x="322" y="435"/>
                  </a:lnTo>
                  <a:lnTo>
                    <a:pt x="320" y="430"/>
                  </a:lnTo>
                  <a:lnTo>
                    <a:pt x="316" y="427"/>
                  </a:lnTo>
                  <a:lnTo>
                    <a:pt x="312" y="423"/>
                  </a:lnTo>
                  <a:lnTo>
                    <a:pt x="308" y="420"/>
                  </a:lnTo>
                  <a:lnTo>
                    <a:pt x="303" y="417"/>
                  </a:lnTo>
                  <a:lnTo>
                    <a:pt x="300" y="414"/>
                  </a:lnTo>
                  <a:lnTo>
                    <a:pt x="295" y="412"/>
                  </a:lnTo>
                  <a:lnTo>
                    <a:pt x="290" y="409"/>
                  </a:lnTo>
                  <a:lnTo>
                    <a:pt x="285" y="407"/>
                  </a:lnTo>
                  <a:lnTo>
                    <a:pt x="279" y="405"/>
                  </a:lnTo>
                  <a:lnTo>
                    <a:pt x="272" y="404"/>
                  </a:lnTo>
                  <a:lnTo>
                    <a:pt x="266" y="403"/>
                  </a:lnTo>
                  <a:lnTo>
                    <a:pt x="260" y="402"/>
                  </a:lnTo>
                  <a:lnTo>
                    <a:pt x="254" y="401"/>
                  </a:lnTo>
                  <a:lnTo>
                    <a:pt x="246" y="399"/>
                  </a:lnTo>
                  <a:lnTo>
                    <a:pt x="239" y="399"/>
                  </a:lnTo>
                  <a:lnTo>
                    <a:pt x="231" y="399"/>
                  </a:lnTo>
                  <a:lnTo>
                    <a:pt x="224" y="398"/>
                  </a:lnTo>
                  <a:lnTo>
                    <a:pt x="216" y="398"/>
                  </a:lnTo>
                  <a:lnTo>
                    <a:pt x="210" y="398"/>
                  </a:lnTo>
                  <a:lnTo>
                    <a:pt x="203" y="398"/>
                  </a:lnTo>
                  <a:lnTo>
                    <a:pt x="196" y="398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78" y="398"/>
                  </a:lnTo>
                  <a:lnTo>
                    <a:pt x="149" y="398"/>
                  </a:lnTo>
                  <a:lnTo>
                    <a:pt x="149" y="279"/>
                  </a:lnTo>
                  <a:lnTo>
                    <a:pt x="175" y="279"/>
                  </a:lnTo>
                  <a:lnTo>
                    <a:pt x="183" y="279"/>
                  </a:lnTo>
                  <a:lnTo>
                    <a:pt x="191" y="277"/>
                  </a:lnTo>
                  <a:lnTo>
                    <a:pt x="198" y="277"/>
                  </a:lnTo>
                  <a:lnTo>
                    <a:pt x="205" y="277"/>
                  </a:lnTo>
                  <a:lnTo>
                    <a:pt x="213" y="277"/>
                  </a:lnTo>
                  <a:lnTo>
                    <a:pt x="219" y="276"/>
                  </a:lnTo>
                  <a:lnTo>
                    <a:pt x="226" y="276"/>
                  </a:lnTo>
                  <a:lnTo>
                    <a:pt x="233" y="275"/>
                  </a:lnTo>
                  <a:lnTo>
                    <a:pt x="239" y="275"/>
                  </a:lnTo>
                  <a:lnTo>
                    <a:pt x="245" y="274"/>
                  </a:lnTo>
                  <a:lnTo>
                    <a:pt x="251" y="272"/>
                  </a:lnTo>
                  <a:lnTo>
                    <a:pt x="257" y="271"/>
                  </a:lnTo>
                  <a:lnTo>
                    <a:pt x="262" y="270"/>
                  </a:lnTo>
                  <a:lnTo>
                    <a:pt x="267" y="269"/>
                  </a:lnTo>
                  <a:lnTo>
                    <a:pt x="272" y="266"/>
                  </a:lnTo>
                  <a:lnTo>
                    <a:pt x="277" y="265"/>
                  </a:lnTo>
                  <a:lnTo>
                    <a:pt x="281" y="262"/>
                  </a:lnTo>
                  <a:lnTo>
                    <a:pt x="286" y="260"/>
                  </a:lnTo>
                  <a:lnTo>
                    <a:pt x="290" y="257"/>
                  </a:lnTo>
                  <a:lnTo>
                    <a:pt x="294" y="254"/>
                  </a:lnTo>
                  <a:lnTo>
                    <a:pt x="297" y="251"/>
                  </a:lnTo>
                  <a:lnTo>
                    <a:pt x="300" y="247"/>
                  </a:lnTo>
                  <a:lnTo>
                    <a:pt x="303" y="244"/>
                  </a:lnTo>
                  <a:lnTo>
                    <a:pt x="306" y="240"/>
                  </a:lnTo>
                  <a:lnTo>
                    <a:pt x="308" y="236"/>
                  </a:lnTo>
                  <a:lnTo>
                    <a:pt x="310" y="231"/>
                  </a:lnTo>
                  <a:lnTo>
                    <a:pt x="312" y="228"/>
                  </a:lnTo>
                  <a:lnTo>
                    <a:pt x="313" y="221"/>
                  </a:lnTo>
                  <a:lnTo>
                    <a:pt x="315" y="216"/>
                  </a:lnTo>
                  <a:lnTo>
                    <a:pt x="315" y="210"/>
                  </a:lnTo>
                  <a:lnTo>
                    <a:pt x="316" y="205"/>
                  </a:lnTo>
                  <a:lnTo>
                    <a:pt x="316" y="198"/>
                  </a:lnTo>
                  <a:lnTo>
                    <a:pt x="316" y="193"/>
                  </a:lnTo>
                  <a:lnTo>
                    <a:pt x="315" y="189"/>
                  </a:lnTo>
                  <a:lnTo>
                    <a:pt x="315" y="184"/>
                  </a:lnTo>
                  <a:lnTo>
                    <a:pt x="313" y="179"/>
                  </a:lnTo>
                  <a:lnTo>
                    <a:pt x="312" y="175"/>
                  </a:lnTo>
                  <a:lnTo>
                    <a:pt x="311" y="172"/>
                  </a:lnTo>
                  <a:lnTo>
                    <a:pt x="308" y="168"/>
                  </a:lnTo>
                  <a:lnTo>
                    <a:pt x="306" y="164"/>
                  </a:lnTo>
                  <a:lnTo>
                    <a:pt x="303" y="162"/>
                  </a:lnTo>
                  <a:lnTo>
                    <a:pt x="301" y="158"/>
                  </a:lnTo>
                  <a:lnTo>
                    <a:pt x="298" y="155"/>
                  </a:lnTo>
                  <a:lnTo>
                    <a:pt x="296" y="153"/>
                  </a:lnTo>
                  <a:lnTo>
                    <a:pt x="292" y="150"/>
                  </a:lnTo>
                  <a:lnTo>
                    <a:pt x="290" y="148"/>
                  </a:lnTo>
                  <a:lnTo>
                    <a:pt x="286" y="147"/>
                  </a:lnTo>
                  <a:lnTo>
                    <a:pt x="282" y="144"/>
                  </a:lnTo>
                  <a:lnTo>
                    <a:pt x="279" y="143"/>
                  </a:lnTo>
                  <a:lnTo>
                    <a:pt x="274" y="140"/>
                  </a:lnTo>
                  <a:lnTo>
                    <a:pt x="270" y="139"/>
                  </a:lnTo>
                  <a:lnTo>
                    <a:pt x="265" y="138"/>
                  </a:lnTo>
                  <a:lnTo>
                    <a:pt x="260" y="137"/>
                  </a:lnTo>
                  <a:lnTo>
                    <a:pt x="255" y="135"/>
                  </a:lnTo>
                  <a:lnTo>
                    <a:pt x="250" y="134"/>
                  </a:lnTo>
                  <a:lnTo>
                    <a:pt x="244" y="133"/>
                  </a:lnTo>
                  <a:lnTo>
                    <a:pt x="239" y="133"/>
                  </a:lnTo>
                  <a:lnTo>
                    <a:pt x="234" y="132"/>
                  </a:lnTo>
                  <a:lnTo>
                    <a:pt x="229" y="132"/>
                  </a:lnTo>
                  <a:lnTo>
                    <a:pt x="224" y="132"/>
                  </a:lnTo>
                  <a:lnTo>
                    <a:pt x="219" y="130"/>
                  </a:lnTo>
                  <a:lnTo>
                    <a:pt x="215" y="130"/>
                  </a:lnTo>
                  <a:lnTo>
                    <a:pt x="210" y="130"/>
                  </a:lnTo>
                  <a:lnTo>
                    <a:pt x="206" y="130"/>
                  </a:lnTo>
                  <a:lnTo>
                    <a:pt x="200" y="130"/>
                  </a:lnTo>
                  <a:lnTo>
                    <a:pt x="194" y="130"/>
                  </a:lnTo>
                  <a:lnTo>
                    <a:pt x="188" y="132"/>
                  </a:lnTo>
                  <a:lnTo>
                    <a:pt x="181" y="132"/>
                  </a:lnTo>
                  <a:lnTo>
                    <a:pt x="175" y="133"/>
                  </a:lnTo>
                  <a:lnTo>
                    <a:pt x="169" y="134"/>
                  </a:lnTo>
                  <a:lnTo>
                    <a:pt x="162" y="135"/>
                  </a:lnTo>
                  <a:lnTo>
                    <a:pt x="155" y="137"/>
                  </a:lnTo>
                  <a:lnTo>
                    <a:pt x="149" y="138"/>
                  </a:lnTo>
                  <a:lnTo>
                    <a:pt x="143" y="139"/>
                  </a:lnTo>
                  <a:lnTo>
                    <a:pt x="137" y="142"/>
                  </a:lnTo>
                  <a:lnTo>
                    <a:pt x="129" y="143"/>
                  </a:lnTo>
                  <a:lnTo>
                    <a:pt x="123" y="145"/>
                  </a:lnTo>
                  <a:lnTo>
                    <a:pt x="117" y="147"/>
                  </a:lnTo>
                  <a:lnTo>
                    <a:pt x="110" y="149"/>
                  </a:lnTo>
                  <a:lnTo>
                    <a:pt x="104" y="152"/>
                  </a:lnTo>
                  <a:lnTo>
                    <a:pt x="101" y="153"/>
                  </a:lnTo>
                  <a:lnTo>
                    <a:pt x="96" y="155"/>
                  </a:lnTo>
                  <a:lnTo>
                    <a:pt x="91" y="158"/>
                  </a:lnTo>
                  <a:lnTo>
                    <a:pt x="86" y="160"/>
                  </a:lnTo>
                  <a:lnTo>
                    <a:pt x="81" y="163"/>
                  </a:lnTo>
                  <a:lnTo>
                    <a:pt x="74" y="165"/>
                  </a:lnTo>
                  <a:lnTo>
                    <a:pt x="69" y="168"/>
                  </a:lnTo>
                  <a:lnTo>
                    <a:pt x="64" y="170"/>
                  </a:lnTo>
                  <a:lnTo>
                    <a:pt x="59" y="173"/>
                  </a:lnTo>
                  <a:lnTo>
                    <a:pt x="54" y="176"/>
                  </a:lnTo>
                  <a:lnTo>
                    <a:pt x="51" y="179"/>
                  </a:lnTo>
                  <a:lnTo>
                    <a:pt x="46" y="180"/>
                  </a:lnTo>
                  <a:lnTo>
                    <a:pt x="42" y="183"/>
                  </a:lnTo>
                  <a:lnTo>
                    <a:pt x="40" y="185"/>
                  </a:lnTo>
                  <a:lnTo>
                    <a:pt x="36" y="186"/>
                  </a:lnTo>
                  <a:lnTo>
                    <a:pt x="33" y="188"/>
                  </a:lnTo>
                  <a:lnTo>
                    <a:pt x="20" y="188"/>
                  </a:lnTo>
                  <a:lnTo>
                    <a:pt x="20" y="42"/>
                  </a:lnTo>
                  <a:lnTo>
                    <a:pt x="28" y="38"/>
                  </a:lnTo>
                  <a:lnTo>
                    <a:pt x="38" y="35"/>
                  </a:lnTo>
                  <a:lnTo>
                    <a:pt x="49" y="31"/>
                  </a:lnTo>
                  <a:lnTo>
                    <a:pt x="61" y="27"/>
                  </a:lnTo>
                  <a:lnTo>
                    <a:pt x="73" y="23"/>
                  </a:lnTo>
                  <a:lnTo>
                    <a:pt x="86" y="21"/>
                  </a:lnTo>
                  <a:lnTo>
                    <a:pt x="99" y="17"/>
                  </a:lnTo>
                  <a:lnTo>
                    <a:pt x="114" y="13"/>
                  </a:lnTo>
                  <a:lnTo>
                    <a:pt x="129" y="10"/>
                  </a:lnTo>
                  <a:lnTo>
                    <a:pt x="144" y="7"/>
                  </a:lnTo>
                  <a:lnTo>
                    <a:pt x="159" y="5"/>
                  </a:lnTo>
                  <a:lnTo>
                    <a:pt x="174" y="3"/>
                  </a:lnTo>
                  <a:lnTo>
                    <a:pt x="190" y="1"/>
                  </a:lnTo>
                  <a:lnTo>
                    <a:pt x="205" y="0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51" y="0"/>
                  </a:lnTo>
                  <a:lnTo>
                    <a:pt x="265" y="0"/>
                  </a:lnTo>
                  <a:lnTo>
                    <a:pt x="280" y="1"/>
                  </a:lnTo>
                  <a:lnTo>
                    <a:pt x="292" y="2"/>
                  </a:lnTo>
                  <a:lnTo>
                    <a:pt x="306" y="3"/>
                  </a:lnTo>
                  <a:lnTo>
                    <a:pt x="318" y="5"/>
                  </a:lnTo>
                  <a:lnTo>
                    <a:pt x="330" y="7"/>
                  </a:lnTo>
                  <a:lnTo>
                    <a:pt x="341" y="10"/>
                  </a:lnTo>
                  <a:lnTo>
                    <a:pt x="352" y="12"/>
                  </a:lnTo>
                  <a:lnTo>
                    <a:pt x="363" y="16"/>
                  </a:lnTo>
                  <a:lnTo>
                    <a:pt x="373" y="20"/>
                  </a:lnTo>
                  <a:lnTo>
                    <a:pt x="383" y="23"/>
                  </a:lnTo>
                  <a:lnTo>
                    <a:pt x="392" y="27"/>
                  </a:lnTo>
                  <a:lnTo>
                    <a:pt x="401" y="31"/>
                  </a:lnTo>
                  <a:lnTo>
                    <a:pt x="409" y="36"/>
                  </a:lnTo>
                  <a:lnTo>
                    <a:pt x="418" y="41"/>
                  </a:lnTo>
                  <a:lnTo>
                    <a:pt x="425" y="46"/>
                  </a:lnTo>
                  <a:lnTo>
                    <a:pt x="434" y="52"/>
                  </a:lnTo>
                  <a:lnTo>
                    <a:pt x="440" y="58"/>
                  </a:lnTo>
                  <a:lnTo>
                    <a:pt x="448" y="64"/>
                  </a:lnTo>
                  <a:lnTo>
                    <a:pt x="454" y="72"/>
                  </a:lnTo>
                  <a:lnTo>
                    <a:pt x="459" y="79"/>
                  </a:lnTo>
                  <a:lnTo>
                    <a:pt x="465" y="87"/>
                  </a:lnTo>
                  <a:lnTo>
                    <a:pt x="469" y="96"/>
                  </a:lnTo>
                  <a:lnTo>
                    <a:pt x="474" y="103"/>
                  </a:lnTo>
                  <a:lnTo>
                    <a:pt x="477" y="112"/>
                  </a:lnTo>
                  <a:lnTo>
                    <a:pt x="480" y="122"/>
                  </a:lnTo>
                  <a:lnTo>
                    <a:pt x="483" y="130"/>
                  </a:lnTo>
                  <a:lnTo>
                    <a:pt x="484" y="140"/>
                  </a:lnTo>
                  <a:lnTo>
                    <a:pt x="485" y="149"/>
                  </a:lnTo>
                  <a:lnTo>
                    <a:pt x="486" y="159"/>
                  </a:lnTo>
                  <a:lnTo>
                    <a:pt x="486" y="170"/>
                  </a:lnTo>
                  <a:lnTo>
                    <a:pt x="486" y="184"/>
                  </a:lnTo>
                  <a:lnTo>
                    <a:pt x="485" y="198"/>
                  </a:lnTo>
                  <a:lnTo>
                    <a:pt x="482" y="211"/>
                  </a:lnTo>
                  <a:lnTo>
                    <a:pt x="479" y="224"/>
                  </a:lnTo>
                  <a:lnTo>
                    <a:pt x="474" y="236"/>
                  </a:lnTo>
                  <a:lnTo>
                    <a:pt x="468" y="249"/>
                  </a:lnTo>
                  <a:lnTo>
                    <a:pt x="462" y="260"/>
                  </a:lnTo>
                  <a:lnTo>
                    <a:pt x="453" y="271"/>
                  </a:lnTo>
                  <a:lnTo>
                    <a:pt x="444" y="282"/>
                  </a:lnTo>
                  <a:lnTo>
                    <a:pt x="435" y="291"/>
                  </a:lnTo>
                  <a:lnTo>
                    <a:pt x="425" y="300"/>
                  </a:lnTo>
                  <a:lnTo>
                    <a:pt x="414" y="307"/>
                  </a:lnTo>
                  <a:lnTo>
                    <a:pt x="403" y="313"/>
                  </a:lnTo>
                  <a:lnTo>
                    <a:pt x="391" y="320"/>
                  </a:lnTo>
                  <a:lnTo>
                    <a:pt x="378" y="325"/>
                  </a:lnTo>
                  <a:lnTo>
                    <a:pt x="364" y="328"/>
                  </a:lnTo>
                  <a:lnTo>
                    <a:pt x="364" y="335"/>
                  </a:lnTo>
                  <a:lnTo>
                    <a:pt x="371" y="336"/>
                  </a:lnTo>
                  <a:lnTo>
                    <a:pt x="377" y="337"/>
                  </a:lnTo>
                  <a:lnTo>
                    <a:pt x="383" y="338"/>
                  </a:lnTo>
                  <a:lnTo>
                    <a:pt x="388" y="340"/>
                  </a:lnTo>
                  <a:lnTo>
                    <a:pt x="394" y="341"/>
                  </a:lnTo>
                  <a:lnTo>
                    <a:pt x="401" y="343"/>
                  </a:lnTo>
                  <a:lnTo>
                    <a:pt x="407" y="345"/>
                  </a:lnTo>
                  <a:lnTo>
                    <a:pt x="412" y="347"/>
                  </a:lnTo>
                  <a:lnTo>
                    <a:pt x="418" y="349"/>
                  </a:lnTo>
                  <a:lnTo>
                    <a:pt x="423" y="352"/>
                  </a:lnTo>
                  <a:lnTo>
                    <a:pt x="429" y="354"/>
                  </a:lnTo>
                  <a:lnTo>
                    <a:pt x="435" y="358"/>
                  </a:lnTo>
                  <a:lnTo>
                    <a:pt x="440" y="362"/>
                  </a:lnTo>
                  <a:lnTo>
                    <a:pt x="447" y="366"/>
                  </a:lnTo>
                  <a:lnTo>
                    <a:pt x="452" y="371"/>
                  </a:lnTo>
                  <a:lnTo>
                    <a:pt x="457" y="374"/>
                  </a:lnTo>
                  <a:lnTo>
                    <a:pt x="462" y="379"/>
                  </a:lnTo>
                  <a:lnTo>
                    <a:pt x="467" y="384"/>
                  </a:lnTo>
                  <a:lnTo>
                    <a:pt x="472" y="389"/>
                  </a:lnTo>
                  <a:lnTo>
                    <a:pt x="475" y="396"/>
                  </a:lnTo>
                  <a:lnTo>
                    <a:pt x="480" y="402"/>
                  </a:lnTo>
                  <a:lnTo>
                    <a:pt x="484" y="408"/>
                  </a:lnTo>
                  <a:lnTo>
                    <a:pt x="488" y="414"/>
                  </a:lnTo>
                  <a:lnTo>
                    <a:pt x="491" y="420"/>
                  </a:lnTo>
                  <a:lnTo>
                    <a:pt x="494" y="428"/>
                  </a:lnTo>
                  <a:lnTo>
                    <a:pt x="496" y="435"/>
                  </a:lnTo>
                  <a:lnTo>
                    <a:pt x="499" y="444"/>
                  </a:lnTo>
                  <a:lnTo>
                    <a:pt x="501" y="452"/>
                  </a:lnTo>
                  <a:lnTo>
                    <a:pt x="503" y="460"/>
                  </a:lnTo>
                  <a:lnTo>
                    <a:pt x="504" y="469"/>
                  </a:lnTo>
                  <a:lnTo>
                    <a:pt x="504" y="478"/>
                  </a:lnTo>
                  <a:lnTo>
                    <a:pt x="505" y="488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7" name="Freeform 17"/>
            <p:cNvSpPr>
              <a:spLocks noChangeArrowheads="1"/>
            </p:cNvSpPr>
            <p:nvPr/>
          </p:nvSpPr>
          <p:spPr bwMode="auto">
            <a:xfrm>
              <a:off x="4283" y="4184"/>
              <a:ext cx="65" cy="87"/>
            </a:xfrm>
            <a:custGeom>
              <a:avLst/>
              <a:gdLst>
                <a:gd name="T0" fmla="*/ 258 w 258"/>
                <a:gd name="T1" fmla="*/ 0 h 348"/>
                <a:gd name="T2" fmla="*/ 97 w 258"/>
                <a:gd name="T3" fmla="*/ 348 h 348"/>
                <a:gd name="T4" fmla="*/ 0 w 258"/>
                <a:gd name="T5" fmla="*/ 348 h 348"/>
                <a:gd name="T6" fmla="*/ 90 w 258"/>
                <a:gd name="T7" fmla="*/ 0 h 348"/>
                <a:gd name="T8" fmla="*/ 258 w 258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48">
                  <a:moveTo>
                    <a:pt x="258" y="0"/>
                  </a:moveTo>
                  <a:lnTo>
                    <a:pt x="97" y="348"/>
                  </a:lnTo>
                  <a:lnTo>
                    <a:pt x="0" y="348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8" name="Freeform 18"/>
            <p:cNvSpPr>
              <a:spLocks noChangeArrowheads="1"/>
            </p:cNvSpPr>
            <p:nvPr/>
          </p:nvSpPr>
          <p:spPr bwMode="auto">
            <a:xfrm>
              <a:off x="4368" y="4056"/>
              <a:ext cx="130" cy="176"/>
            </a:xfrm>
            <a:custGeom>
              <a:avLst/>
              <a:gdLst>
                <a:gd name="T0" fmla="*/ 503 w 519"/>
                <a:gd name="T1" fmla="*/ 559 h 707"/>
                <a:gd name="T2" fmla="*/ 433 w 519"/>
                <a:gd name="T3" fmla="*/ 653 h 707"/>
                <a:gd name="T4" fmla="*/ 321 w 519"/>
                <a:gd name="T5" fmla="*/ 703 h 707"/>
                <a:gd name="T6" fmla="*/ 222 w 519"/>
                <a:gd name="T7" fmla="*/ 704 h 707"/>
                <a:gd name="T8" fmla="*/ 159 w 519"/>
                <a:gd name="T9" fmla="*/ 690 h 707"/>
                <a:gd name="T10" fmla="*/ 106 w 519"/>
                <a:gd name="T11" fmla="*/ 662 h 707"/>
                <a:gd name="T12" fmla="*/ 61 w 519"/>
                <a:gd name="T13" fmla="*/ 619 h 707"/>
                <a:gd name="T14" fmla="*/ 26 w 519"/>
                <a:gd name="T15" fmla="*/ 553 h 707"/>
                <a:gd name="T16" fmla="*/ 5 w 519"/>
                <a:gd name="T17" fmla="*/ 469 h 707"/>
                <a:gd name="T18" fmla="*/ 0 w 519"/>
                <a:gd name="T19" fmla="*/ 367 h 707"/>
                <a:gd name="T20" fmla="*/ 10 w 519"/>
                <a:gd name="T21" fmla="*/ 266 h 707"/>
                <a:gd name="T22" fmla="*/ 36 w 519"/>
                <a:gd name="T23" fmla="*/ 180 h 707"/>
                <a:gd name="T24" fmla="*/ 81 w 519"/>
                <a:gd name="T25" fmla="*/ 107 h 707"/>
                <a:gd name="T26" fmla="*/ 143 w 519"/>
                <a:gd name="T27" fmla="*/ 52 h 707"/>
                <a:gd name="T28" fmla="*/ 225 w 519"/>
                <a:gd name="T29" fmla="*/ 16 h 707"/>
                <a:gd name="T30" fmla="*/ 326 w 519"/>
                <a:gd name="T31" fmla="*/ 0 h 707"/>
                <a:gd name="T32" fmla="*/ 382 w 519"/>
                <a:gd name="T33" fmla="*/ 1 h 707"/>
                <a:gd name="T34" fmla="*/ 425 w 519"/>
                <a:gd name="T35" fmla="*/ 5 h 707"/>
                <a:gd name="T36" fmla="*/ 455 w 519"/>
                <a:gd name="T37" fmla="*/ 10 h 707"/>
                <a:gd name="T38" fmla="*/ 447 w 519"/>
                <a:gd name="T39" fmla="*/ 143 h 707"/>
                <a:gd name="T40" fmla="*/ 423 w 519"/>
                <a:gd name="T41" fmla="*/ 136 h 707"/>
                <a:gd name="T42" fmla="*/ 389 w 519"/>
                <a:gd name="T43" fmla="*/ 127 h 707"/>
                <a:gd name="T44" fmla="*/ 347 w 519"/>
                <a:gd name="T45" fmla="*/ 124 h 707"/>
                <a:gd name="T46" fmla="*/ 263 w 519"/>
                <a:gd name="T47" fmla="*/ 141 h 707"/>
                <a:gd name="T48" fmla="*/ 206 w 519"/>
                <a:gd name="T49" fmla="*/ 189 h 707"/>
                <a:gd name="T50" fmla="*/ 174 w 519"/>
                <a:gd name="T51" fmla="*/ 268 h 707"/>
                <a:gd name="T52" fmla="*/ 204 w 519"/>
                <a:gd name="T53" fmla="*/ 268 h 707"/>
                <a:gd name="T54" fmla="*/ 248 w 519"/>
                <a:gd name="T55" fmla="*/ 249 h 707"/>
                <a:gd name="T56" fmla="*/ 295 w 519"/>
                <a:gd name="T57" fmla="*/ 240 h 707"/>
                <a:gd name="T58" fmla="*/ 344 w 519"/>
                <a:gd name="T59" fmla="*/ 241 h 707"/>
                <a:gd name="T60" fmla="*/ 386 w 519"/>
                <a:gd name="T61" fmla="*/ 249 h 707"/>
                <a:gd name="T62" fmla="*/ 423 w 519"/>
                <a:gd name="T63" fmla="*/ 265 h 707"/>
                <a:gd name="T64" fmla="*/ 460 w 519"/>
                <a:gd name="T65" fmla="*/ 292 h 707"/>
                <a:gd name="T66" fmla="*/ 493 w 519"/>
                <a:gd name="T67" fmla="*/ 339 h 707"/>
                <a:gd name="T68" fmla="*/ 514 w 519"/>
                <a:gd name="T69" fmla="*/ 398 h 707"/>
                <a:gd name="T70" fmla="*/ 321 w 519"/>
                <a:gd name="T71" fmla="*/ 564 h 707"/>
                <a:gd name="T72" fmla="*/ 335 w 519"/>
                <a:gd name="T73" fmla="*/ 543 h 707"/>
                <a:gd name="T74" fmla="*/ 345 w 519"/>
                <a:gd name="T75" fmla="*/ 518 h 707"/>
                <a:gd name="T76" fmla="*/ 349 w 519"/>
                <a:gd name="T77" fmla="*/ 479 h 707"/>
                <a:gd name="T78" fmla="*/ 346 w 519"/>
                <a:gd name="T79" fmla="*/ 439 h 707"/>
                <a:gd name="T80" fmla="*/ 339 w 519"/>
                <a:gd name="T81" fmla="*/ 409 h 707"/>
                <a:gd name="T82" fmla="*/ 324 w 519"/>
                <a:gd name="T83" fmla="*/ 388 h 707"/>
                <a:gd name="T84" fmla="*/ 305 w 519"/>
                <a:gd name="T85" fmla="*/ 372 h 707"/>
                <a:gd name="T86" fmla="*/ 283 w 519"/>
                <a:gd name="T87" fmla="*/ 363 h 707"/>
                <a:gd name="T88" fmla="*/ 258 w 519"/>
                <a:gd name="T89" fmla="*/ 360 h 707"/>
                <a:gd name="T90" fmla="*/ 233 w 519"/>
                <a:gd name="T91" fmla="*/ 358 h 707"/>
                <a:gd name="T92" fmla="*/ 211 w 519"/>
                <a:gd name="T93" fmla="*/ 362 h 707"/>
                <a:gd name="T94" fmla="*/ 187 w 519"/>
                <a:gd name="T95" fmla="*/ 368 h 707"/>
                <a:gd name="T96" fmla="*/ 171 w 519"/>
                <a:gd name="T97" fmla="*/ 376 h 707"/>
                <a:gd name="T98" fmla="*/ 169 w 519"/>
                <a:gd name="T99" fmla="*/ 385 h 707"/>
                <a:gd name="T100" fmla="*/ 169 w 519"/>
                <a:gd name="T101" fmla="*/ 398 h 707"/>
                <a:gd name="T102" fmla="*/ 169 w 519"/>
                <a:gd name="T103" fmla="*/ 416 h 707"/>
                <a:gd name="T104" fmla="*/ 173 w 519"/>
                <a:gd name="T105" fmla="*/ 480 h 707"/>
                <a:gd name="T106" fmla="*/ 186 w 519"/>
                <a:gd name="T107" fmla="*/ 526 h 707"/>
                <a:gd name="T108" fmla="*/ 202 w 519"/>
                <a:gd name="T109" fmla="*/ 559 h 707"/>
                <a:gd name="T110" fmla="*/ 218 w 519"/>
                <a:gd name="T111" fmla="*/ 576 h 707"/>
                <a:gd name="T112" fmla="*/ 237 w 519"/>
                <a:gd name="T113" fmla="*/ 586 h 707"/>
                <a:gd name="T114" fmla="*/ 257 w 519"/>
                <a:gd name="T115" fmla="*/ 591 h 707"/>
                <a:gd name="T116" fmla="*/ 275 w 519"/>
                <a:gd name="T117" fmla="*/ 590 h 707"/>
                <a:gd name="T118" fmla="*/ 294 w 519"/>
                <a:gd name="T119" fmla="*/ 585 h 707"/>
                <a:gd name="T120" fmla="*/ 313 w 519"/>
                <a:gd name="T121" fmla="*/ 57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9" h="707">
                  <a:moveTo>
                    <a:pt x="519" y="462"/>
                  </a:moveTo>
                  <a:lnTo>
                    <a:pt x="519" y="488"/>
                  </a:lnTo>
                  <a:lnTo>
                    <a:pt x="516" y="513"/>
                  </a:lnTo>
                  <a:lnTo>
                    <a:pt x="511" y="536"/>
                  </a:lnTo>
                  <a:lnTo>
                    <a:pt x="503" y="559"/>
                  </a:lnTo>
                  <a:lnTo>
                    <a:pt x="493" y="580"/>
                  </a:lnTo>
                  <a:lnTo>
                    <a:pt x="482" y="601"/>
                  </a:lnTo>
                  <a:lnTo>
                    <a:pt x="468" y="620"/>
                  </a:lnTo>
                  <a:lnTo>
                    <a:pt x="452" y="637"/>
                  </a:lnTo>
                  <a:lnTo>
                    <a:pt x="433" y="653"/>
                  </a:lnTo>
                  <a:lnTo>
                    <a:pt x="415" y="668"/>
                  </a:lnTo>
                  <a:lnTo>
                    <a:pt x="394" y="680"/>
                  </a:lnTo>
                  <a:lnTo>
                    <a:pt x="371" y="690"/>
                  </a:lnTo>
                  <a:lnTo>
                    <a:pt x="346" y="697"/>
                  </a:lnTo>
                  <a:lnTo>
                    <a:pt x="321" y="703"/>
                  </a:lnTo>
                  <a:lnTo>
                    <a:pt x="294" y="706"/>
                  </a:lnTo>
                  <a:lnTo>
                    <a:pt x="265" y="707"/>
                  </a:lnTo>
                  <a:lnTo>
                    <a:pt x="250" y="707"/>
                  </a:lnTo>
                  <a:lnTo>
                    <a:pt x="235" y="706"/>
                  </a:lnTo>
                  <a:lnTo>
                    <a:pt x="222" y="704"/>
                  </a:lnTo>
                  <a:lnTo>
                    <a:pt x="208" y="703"/>
                  </a:lnTo>
                  <a:lnTo>
                    <a:pt x="196" y="701"/>
                  </a:lnTo>
                  <a:lnTo>
                    <a:pt x="183" y="697"/>
                  </a:lnTo>
                  <a:lnTo>
                    <a:pt x="171" y="693"/>
                  </a:lnTo>
                  <a:lnTo>
                    <a:pt x="159" y="690"/>
                  </a:lnTo>
                  <a:lnTo>
                    <a:pt x="147" y="686"/>
                  </a:lnTo>
                  <a:lnTo>
                    <a:pt x="136" y="681"/>
                  </a:lnTo>
                  <a:lnTo>
                    <a:pt x="126" y="675"/>
                  </a:lnTo>
                  <a:lnTo>
                    <a:pt x="116" y="668"/>
                  </a:lnTo>
                  <a:lnTo>
                    <a:pt x="106" y="662"/>
                  </a:lnTo>
                  <a:lnTo>
                    <a:pt x="97" y="655"/>
                  </a:lnTo>
                  <a:lnTo>
                    <a:pt x="89" y="647"/>
                  </a:lnTo>
                  <a:lnTo>
                    <a:pt x="80" y="640"/>
                  </a:lnTo>
                  <a:lnTo>
                    <a:pt x="70" y="629"/>
                  </a:lnTo>
                  <a:lnTo>
                    <a:pt x="61" y="619"/>
                  </a:lnTo>
                  <a:lnTo>
                    <a:pt x="54" y="606"/>
                  </a:lnTo>
                  <a:lnTo>
                    <a:pt x="45" y="595"/>
                  </a:lnTo>
                  <a:lnTo>
                    <a:pt x="39" y="581"/>
                  </a:lnTo>
                  <a:lnTo>
                    <a:pt x="31" y="568"/>
                  </a:lnTo>
                  <a:lnTo>
                    <a:pt x="26" y="553"/>
                  </a:lnTo>
                  <a:lnTo>
                    <a:pt x="20" y="538"/>
                  </a:lnTo>
                  <a:lnTo>
                    <a:pt x="15" y="521"/>
                  </a:lnTo>
                  <a:lnTo>
                    <a:pt x="11" y="505"/>
                  </a:lnTo>
                  <a:lnTo>
                    <a:pt x="8" y="488"/>
                  </a:lnTo>
                  <a:lnTo>
                    <a:pt x="5" y="469"/>
                  </a:lnTo>
                  <a:lnTo>
                    <a:pt x="3" y="451"/>
                  </a:lnTo>
                  <a:lnTo>
                    <a:pt x="1" y="431"/>
                  </a:lnTo>
                  <a:lnTo>
                    <a:pt x="0" y="411"/>
                  </a:lnTo>
                  <a:lnTo>
                    <a:pt x="0" y="390"/>
                  </a:lnTo>
                  <a:lnTo>
                    <a:pt x="0" y="367"/>
                  </a:lnTo>
                  <a:lnTo>
                    <a:pt x="1" y="346"/>
                  </a:lnTo>
                  <a:lnTo>
                    <a:pt x="3" y="325"/>
                  </a:lnTo>
                  <a:lnTo>
                    <a:pt x="5" y="305"/>
                  </a:lnTo>
                  <a:lnTo>
                    <a:pt x="8" y="285"/>
                  </a:lnTo>
                  <a:lnTo>
                    <a:pt x="10" y="266"/>
                  </a:lnTo>
                  <a:lnTo>
                    <a:pt x="14" y="248"/>
                  </a:lnTo>
                  <a:lnTo>
                    <a:pt x="19" y="230"/>
                  </a:lnTo>
                  <a:lnTo>
                    <a:pt x="24" y="213"/>
                  </a:lnTo>
                  <a:lnTo>
                    <a:pt x="30" y="197"/>
                  </a:lnTo>
                  <a:lnTo>
                    <a:pt x="36" y="180"/>
                  </a:lnTo>
                  <a:lnTo>
                    <a:pt x="44" y="166"/>
                  </a:lnTo>
                  <a:lnTo>
                    <a:pt x="52" y="149"/>
                  </a:lnTo>
                  <a:lnTo>
                    <a:pt x="61" y="136"/>
                  </a:lnTo>
                  <a:lnTo>
                    <a:pt x="71" y="121"/>
                  </a:lnTo>
                  <a:lnTo>
                    <a:pt x="81" y="107"/>
                  </a:lnTo>
                  <a:lnTo>
                    <a:pt x="92" y="96"/>
                  </a:lnTo>
                  <a:lnTo>
                    <a:pt x="103" y="83"/>
                  </a:lnTo>
                  <a:lnTo>
                    <a:pt x="116" y="72"/>
                  </a:lnTo>
                  <a:lnTo>
                    <a:pt x="130" y="62"/>
                  </a:lnTo>
                  <a:lnTo>
                    <a:pt x="143" y="52"/>
                  </a:lnTo>
                  <a:lnTo>
                    <a:pt x="158" y="44"/>
                  </a:lnTo>
                  <a:lnTo>
                    <a:pt x="174" y="36"/>
                  </a:lnTo>
                  <a:lnTo>
                    <a:pt x="191" y="29"/>
                  </a:lnTo>
                  <a:lnTo>
                    <a:pt x="208" y="21"/>
                  </a:lnTo>
                  <a:lnTo>
                    <a:pt x="225" y="16"/>
                  </a:lnTo>
                  <a:lnTo>
                    <a:pt x="244" y="11"/>
                  </a:lnTo>
                  <a:lnTo>
                    <a:pt x="264" y="7"/>
                  </a:lnTo>
                  <a:lnTo>
                    <a:pt x="284" y="4"/>
                  </a:lnTo>
                  <a:lnTo>
                    <a:pt x="305" y="1"/>
                  </a:lnTo>
                  <a:lnTo>
                    <a:pt x="326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2" y="1"/>
                  </a:lnTo>
                  <a:lnTo>
                    <a:pt x="391" y="1"/>
                  </a:lnTo>
                  <a:lnTo>
                    <a:pt x="400" y="2"/>
                  </a:lnTo>
                  <a:lnTo>
                    <a:pt x="408" y="4"/>
                  </a:lnTo>
                  <a:lnTo>
                    <a:pt x="416" y="4"/>
                  </a:lnTo>
                  <a:lnTo>
                    <a:pt x="425" y="5"/>
                  </a:lnTo>
                  <a:lnTo>
                    <a:pt x="432" y="6"/>
                  </a:lnTo>
                  <a:lnTo>
                    <a:pt x="438" y="7"/>
                  </a:lnTo>
                  <a:lnTo>
                    <a:pt x="445" y="7"/>
                  </a:lnTo>
                  <a:lnTo>
                    <a:pt x="450" y="9"/>
                  </a:lnTo>
                  <a:lnTo>
                    <a:pt x="455" y="10"/>
                  </a:lnTo>
                  <a:lnTo>
                    <a:pt x="458" y="10"/>
                  </a:lnTo>
                  <a:lnTo>
                    <a:pt x="462" y="11"/>
                  </a:lnTo>
                  <a:lnTo>
                    <a:pt x="462" y="146"/>
                  </a:lnTo>
                  <a:lnTo>
                    <a:pt x="450" y="146"/>
                  </a:lnTo>
                  <a:lnTo>
                    <a:pt x="447" y="143"/>
                  </a:lnTo>
                  <a:lnTo>
                    <a:pt x="443" y="142"/>
                  </a:lnTo>
                  <a:lnTo>
                    <a:pt x="438" y="141"/>
                  </a:lnTo>
                  <a:lnTo>
                    <a:pt x="435" y="139"/>
                  </a:lnTo>
                  <a:lnTo>
                    <a:pt x="428" y="137"/>
                  </a:lnTo>
                  <a:lnTo>
                    <a:pt x="423" y="136"/>
                  </a:lnTo>
                  <a:lnTo>
                    <a:pt x="417" y="133"/>
                  </a:lnTo>
                  <a:lnTo>
                    <a:pt x="411" y="132"/>
                  </a:lnTo>
                  <a:lnTo>
                    <a:pt x="404" y="129"/>
                  </a:lnTo>
                  <a:lnTo>
                    <a:pt x="396" y="128"/>
                  </a:lnTo>
                  <a:lnTo>
                    <a:pt x="389" y="127"/>
                  </a:lnTo>
                  <a:lnTo>
                    <a:pt x="381" y="126"/>
                  </a:lnTo>
                  <a:lnTo>
                    <a:pt x="374" y="126"/>
                  </a:lnTo>
                  <a:lnTo>
                    <a:pt x="365" y="124"/>
                  </a:lnTo>
                  <a:lnTo>
                    <a:pt x="356" y="124"/>
                  </a:lnTo>
                  <a:lnTo>
                    <a:pt x="347" y="124"/>
                  </a:lnTo>
                  <a:lnTo>
                    <a:pt x="329" y="124"/>
                  </a:lnTo>
                  <a:lnTo>
                    <a:pt x="310" y="127"/>
                  </a:lnTo>
                  <a:lnTo>
                    <a:pt x="293" y="129"/>
                  </a:lnTo>
                  <a:lnTo>
                    <a:pt x="278" y="134"/>
                  </a:lnTo>
                  <a:lnTo>
                    <a:pt x="263" y="141"/>
                  </a:lnTo>
                  <a:lnTo>
                    <a:pt x="249" y="148"/>
                  </a:lnTo>
                  <a:lnTo>
                    <a:pt x="237" y="157"/>
                  </a:lnTo>
                  <a:lnTo>
                    <a:pt x="224" y="166"/>
                  </a:lnTo>
                  <a:lnTo>
                    <a:pt x="214" y="177"/>
                  </a:lnTo>
                  <a:lnTo>
                    <a:pt x="206" y="189"/>
                  </a:lnTo>
                  <a:lnTo>
                    <a:pt x="197" y="203"/>
                  </a:lnTo>
                  <a:lnTo>
                    <a:pt x="189" y="218"/>
                  </a:lnTo>
                  <a:lnTo>
                    <a:pt x="183" y="233"/>
                  </a:lnTo>
                  <a:lnTo>
                    <a:pt x="178" y="250"/>
                  </a:lnTo>
                  <a:lnTo>
                    <a:pt x="174" y="268"/>
                  </a:lnTo>
                  <a:lnTo>
                    <a:pt x="171" y="286"/>
                  </a:lnTo>
                  <a:lnTo>
                    <a:pt x="179" y="281"/>
                  </a:lnTo>
                  <a:lnTo>
                    <a:pt x="188" y="276"/>
                  </a:lnTo>
                  <a:lnTo>
                    <a:pt x="197" y="271"/>
                  </a:lnTo>
                  <a:lnTo>
                    <a:pt x="204" y="268"/>
                  </a:lnTo>
                  <a:lnTo>
                    <a:pt x="213" y="264"/>
                  </a:lnTo>
                  <a:lnTo>
                    <a:pt x="222" y="259"/>
                  </a:lnTo>
                  <a:lnTo>
                    <a:pt x="230" y="255"/>
                  </a:lnTo>
                  <a:lnTo>
                    <a:pt x="239" y="253"/>
                  </a:lnTo>
                  <a:lnTo>
                    <a:pt x="248" y="249"/>
                  </a:lnTo>
                  <a:lnTo>
                    <a:pt x="257" y="246"/>
                  </a:lnTo>
                  <a:lnTo>
                    <a:pt x="267" y="245"/>
                  </a:lnTo>
                  <a:lnTo>
                    <a:pt x="275" y="243"/>
                  </a:lnTo>
                  <a:lnTo>
                    <a:pt x="285" y="241"/>
                  </a:lnTo>
                  <a:lnTo>
                    <a:pt x="295" y="240"/>
                  </a:lnTo>
                  <a:lnTo>
                    <a:pt x="306" y="240"/>
                  </a:lnTo>
                  <a:lnTo>
                    <a:pt x="316" y="240"/>
                  </a:lnTo>
                  <a:lnTo>
                    <a:pt x="326" y="240"/>
                  </a:lnTo>
                  <a:lnTo>
                    <a:pt x="335" y="240"/>
                  </a:lnTo>
                  <a:lnTo>
                    <a:pt x="344" y="241"/>
                  </a:lnTo>
                  <a:lnTo>
                    <a:pt x="352" y="243"/>
                  </a:lnTo>
                  <a:lnTo>
                    <a:pt x="361" y="244"/>
                  </a:lnTo>
                  <a:lnTo>
                    <a:pt x="370" y="245"/>
                  </a:lnTo>
                  <a:lnTo>
                    <a:pt x="377" y="248"/>
                  </a:lnTo>
                  <a:lnTo>
                    <a:pt x="386" y="249"/>
                  </a:lnTo>
                  <a:lnTo>
                    <a:pt x="394" y="253"/>
                  </a:lnTo>
                  <a:lnTo>
                    <a:pt x="401" y="255"/>
                  </a:lnTo>
                  <a:lnTo>
                    <a:pt x="408" y="258"/>
                  </a:lnTo>
                  <a:lnTo>
                    <a:pt x="416" y="261"/>
                  </a:lnTo>
                  <a:lnTo>
                    <a:pt x="423" y="265"/>
                  </a:lnTo>
                  <a:lnTo>
                    <a:pt x="430" y="269"/>
                  </a:lnTo>
                  <a:lnTo>
                    <a:pt x="437" y="274"/>
                  </a:lnTo>
                  <a:lnTo>
                    <a:pt x="443" y="278"/>
                  </a:lnTo>
                  <a:lnTo>
                    <a:pt x="452" y="285"/>
                  </a:lnTo>
                  <a:lnTo>
                    <a:pt x="460" y="292"/>
                  </a:lnTo>
                  <a:lnTo>
                    <a:pt x="467" y="301"/>
                  </a:lnTo>
                  <a:lnTo>
                    <a:pt x="474" y="309"/>
                  </a:lnTo>
                  <a:lnTo>
                    <a:pt x="482" y="319"/>
                  </a:lnTo>
                  <a:lnTo>
                    <a:pt x="488" y="329"/>
                  </a:lnTo>
                  <a:lnTo>
                    <a:pt x="493" y="339"/>
                  </a:lnTo>
                  <a:lnTo>
                    <a:pt x="499" y="348"/>
                  </a:lnTo>
                  <a:lnTo>
                    <a:pt x="504" y="360"/>
                  </a:lnTo>
                  <a:lnTo>
                    <a:pt x="508" y="372"/>
                  </a:lnTo>
                  <a:lnTo>
                    <a:pt x="512" y="385"/>
                  </a:lnTo>
                  <a:lnTo>
                    <a:pt x="514" y="398"/>
                  </a:lnTo>
                  <a:lnTo>
                    <a:pt x="517" y="413"/>
                  </a:lnTo>
                  <a:lnTo>
                    <a:pt x="518" y="428"/>
                  </a:lnTo>
                  <a:lnTo>
                    <a:pt x="519" y="444"/>
                  </a:lnTo>
                  <a:lnTo>
                    <a:pt x="519" y="462"/>
                  </a:lnTo>
                  <a:close/>
                  <a:moveTo>
                    <a:pt x="321" y="564"/>
                  </a:moveTo>
                  <a:lnTo>
                    <a:pt x="325" y="560"/>
                  </a:lnTo>
                  <a:lnTo>
                    <a:pt x="328" y="555"/>
                  </a:lnTo>
                  <a:lnTo>
                    <a:pt x="330" y="551"/>
                  </a:lnTo>
                  <a:lnTo>
                    <a:pt x="333" y="546"/>
                  </a:lnTo>
                  <a:lnTo>
                    <a:pt x="335" y="543"/>
                  </a:lnTo>
                  <a:lnTo>
                    <a:pt x="338" y="538"/>
                  </a:lnTo>
                  <a:lnTo>
                    <a:pt x="340" y="533"/>
                  </a:lnTo>
                  <a:lnTo>
                    <a:pt x="341" y="528"/>
                  </a:lnTo>
                  <a:lnTo>
                    <a:pt x="344" y="523"/>
                  </a:lnTo>
                  <a:lnTo>
                    <a:pt x="345" y="518"/>
                  </a:lnTo>
                  <a:lnTo>
                    <a:pt x="346" y="510"/>
                  </a:lnTo>
                  <a:lnTo>
                    <a:pt x="347" y="504"/>
                  </a:lnTo>
                  <a:lnTo>
                    <a:pt x="347" y="497"/>
                  </a:lnTo>
                  <a:lnTo>
                    <a:pt x="349" y="488"/>
                  </a:lnTo>
                  <a:lnTo>
                    <a:pt x="349" y="479"/>
                  </a:lnTo>
                  <a:lnTo>
                    <a:pt x="349" y="469"/>
                  </a:lnTo>
                  <a:lnTo>
                    <a:pt x="349" y="462"/>
                  </a:lnTo>
                  <a:lnTo>
                    <a:pt x="349" y="454"/>
                  </a:lnTo>
                  <a:lnTo>
                    <a:pt x="347" y="447"/>
                  </a:lnTo>
                  <a:lnTo>
                    <a:pt x="346" y="439"/>
                  </a:lnTo>
                  <a:lnTo>
                    <a:pt x="345" y="433"/>
                  </a:lnTo>
                  <a:lnTo>
                    <a:pt x="344" y="427"/>
                  </a:lnTo>
                  <a:lnTo>
                    <a:pt x="343" y="421"/>
                  </a:lnTo>
                  <a:lnTo>
                    <a:pt x="340" y="414"/>
                  </a:lnTo>
                  <a:lnTo>
                    <a:pt x="339" y="409"/>
                  </a:lnTo>
                  <a:lnTo>
                    <a:pt x="336" y="404"/>
                  </a:lnTo>
                  <a:lnTo>
                    <a:pt x="334" y="401"/>
                  </a:lnTo>
                  <a:lnTo>
                    <a:pt x="331" y="396"/>
                  </a:lnTo>
                  <a:lnTo>
                    <a:pt x="328" y="392"/>
                  </a:lnTo>
                  <a:lnTo>
                    <a:pt x="324" y="388"/>
                  </a:lnTo>
                  <a:lnTo>
                    <a:pt x="321" y="385"/>
                  </a:lnTo>
                  <a:lnTo>
                    <a:pt x="318" y="381"/>
                  </a:lnTo>
                  <a:lnTo>
                    <a:pt x="314" y="378"/>
                  </a:lnTo>
                  <a:lnTo>
                    <a:pt x="310" y="375"/>
                  </a:lnTo>
                  <a:lnTo>
                    <a:pt x="305" y="372"/>
                  </a:lnTo>
                  <a:lnTo>
                    <a:pt x="301" y="370"/>
                  </a:lnTo>
                  <a:lnTo>
                    <a:pt x="296" y="368"/>
                  </a:lnTo>
                  <a:lnTo>
                    <a:pt x="293" y="366"/>
                  </a:lnTo>
                  <a:lnTo>
                    <a:pt x="288" y="365"/>
                  </a:lnTo>
                  <a:lnTo>
                    <a:pt x="283" y="363"/>
                  </a:lnTo>
                  <a:lnTo>
                    <a:pt x="278" y="362"/>
                  </a:lnTo>
                  <a:lnTo>
                    <a:pt x="273" y="361"/>
                  </a:lnTo>
                  <a:lnTo>
                    <a:pt x="268" y="361"/>
                  </a:lnTo>
                  <a:lnTo>
                    <a:pt x="263" y="360"/>
                  </a:lnTo>
                  <a:lnTo>
                    <a:pt x="258" y="360"/>
                  </a:lnTo>
                  <a:lnTo>
                    <a:pt x="253" y="358"/>
                  </a:lnTo>
                  <a:lnTo>
                    <a:pt x="248" y="358"/>
                  </a:lnTo>
                  <a:lnTo>
                    <a:pt x="243" y="358"/>
                  </a:lnTo>
                  <a:lnTo>
                    <a:pt x="238" y="358"/>
                  </a:lnTo>
                  <a:lnTo>
                    <a:pt x="233" y="358"/>
                  </a:lnTo>
                  <a:lnTo>
                    <a:pt x="229" y="360"/>
                  </a:lnTo>
                  <a:lnTo>
                    <a:pt x="224" y="360"/>
                  </a:lnTo>
                  <a:lnTo>
                    <a:pt x="219" y="360"/>
                  </a:lnTo>
                  <a:lnTo>
                    <a:pt x="216" y="361"/>
                  </a:lnTo>
                  <a:lnTo>
                    <a:pt x="211" y="362"/>
                  </a:lnTo>
                  <a:lnTo>
                    <a:pt x="206" y="363"/>
                  </a:lnTo>
                  <a:lnTo>
                    <a:pt x="201" y="365"/>
                  </a:lnTo>
                  <a:lnTo>
                    <a:pt x="197" y="366"/>
                  </a:lnTo>
                  <a:lnTo>
                    <a:pt x="192" y="367"/>
                  </a:lnTo>
                  <a:lnTo>
                    <a:pt x="187" y="368"/>
                  </a:lnTo>
                  <a:lnTo>
                    <a:pt x="183" y="370"/>
                  </a:lnTo>
                  <a:lnTo>
                    <a:pt x="178" y="371"/>
                  </a:lnTo>
                  <a:lnTo>
                    <a:pt x="174" y="373"/>
                  </a:lnTo>
                  <a:lnTo>
                    <a:pt x="171" y="375"/>
                  </a:lnTo>
                  <a:lnTo>
                    <a:pt x="171" y="376"/>
                  </a:lnTo>
                  <a:lnTo>
                    <a:pt x="171" y="377"/>
                  </a:lnTo>
                  <a:lnTo>
                    <a:pt x="171" y="378"/>
                  </a:lnTo>
                  <a:lnTo>
                    <a:pt x="171" y="381"/>
                  </a:lnTo>
                  <a:lnTo>
                    <a:pt x="169" y="382"/>
                  </a:lnTo>
                  <a:lnTo>
                    <a:pt x="169" y="385"/>
                  </a:lnTo>
                  <a:lnTo>
                    <a:pt x="169" y="387"/>
                  </a:lnTo>
                  <a:lnTo>
                    <a:pt x="169" y="390"/>
                  </a:lnTo>
                  <a:lnTo>
                    <a:pt x="169" y="392"/>
                  </a:lnTo>
                  <a:lnTo>
                    <a:pt x="169" y="395"/>
                  </a:lnTo>
                  <a:lnTo>
                    <a:pt x="169" y="398"/>
                  </a:lnTo>
                  <a:lnTo>
                    <a:pt x="169" y="402"/>
                  </a:lnTo>
                  <a:lnTo>
                    <a:pt x="169" y="404"/>
                  </a:lnTo>
                  <a:lnTo>
                    <a:pt x="169" y="408"/>
                  </a:lnTo>
                  <a:lnTo>
                    <a:pt x="169" y="412"/>
                  </a:lnTo>
                  <a:lnTo>
                    <a:pt x="169" y="416"/>
                  </a:lnTo>
                  <a:lnTo>
                    <a:pt x="169" y="431"/>
                  </a:lnTo>
                  <a:lnTo>
                    <a:pt x="169" y="444"/>
                  </a:lnTo>
                  <a:lnTo>
                    <a:pt x="171" y="457"/>
                  </a:lnTo>
                  <a:lnTo>
                    <a:pt x="172" y="469"/>
                  </a:lnTo>
                  <a:lnTo>
                    <a:pt x="173" y="480"/>
                  </a:lnTo>
                  <a:lnTo>
                    <a:pt x="176" y="490"/>
                  </a:lnTo>
                  <a:lnTo>
                    <a:pt x="177" y="500"/>
                  </a:lnTo>
                  <a:lnTo>
                    <a:pt x="179" y="510"/>
                  </a:lnTo>
                  <a:lnTo>
                    <a:pt x="182" y="519"/>
                  </a:lnTo>
                  <a:lnTo>
                    <a:pt x="186" y="526"/>
                  </a:lnTo>
                  <a:lnTo>
                    <a:pt x="188" y="534"/>
                  </a:lnTo>
                  <a:lnTo>
                    <a:pt x="191" y="541"/>
                  </a:lnTo>
                  <a:lnTo>
                    <a:pt x="194" y="548"/>
                  </a:lnTo>
                  <a:lnTo>
                    <a:pt x="198" y="554"/>
                  </a:lnTo>
                  <a:lnTo>
                    <a:pt x="202" y="559"/>
                  </a:lnTo>
                  <a:lnTo>
                    <a:pt x="206" y="564"/>
                  </a:lnTo>
                  <a:lnTo>
                    <a:pt x="208" y="568"/>
                  </a:lnTo>
                  <a:lnTo>
                    <a:pt x="212" y="571"/>
                  </a:lnTo>
                  <a:lnTo>
                    <a:pt x="214" y="574"/>
                  </a:lnTo>
                  <a:lnTo>
                    <a:pt x="218" y="576"/>
                  </a:lnTo>
                  <a:lnTo>
                    <a:pt x="222" y="579"/>
                  </a:lnTo>
                  <a:lnTo>
                    <a:pt x="225" y="581"/>
                  </a:lnTo>
                  <a:lnTo>
                    <a:pt x="229" y="584"/>
                  </a:lnTo>
                  <a:lnTo>
                    <a:pt x="233" y="585"/>
                  </a:lnTo>
                  <a:lnTo>
                    <a:pt x="237" y="586"/>
                  </a:lnTo>
                  <a:lnTo>
                    <a:pt x="240" y="587"/>
                  </a:lnTo>
                  <a:lnTo>
                    <a:pt x="244" y="589"/>
                  </a:lnTo>
                  <a:lnTo>
                    <a:pt x="248" y="590"/>
                  </a:lnTo>
                  <a:lnTo>
                    <a:pt x="253" y="590"/>
                  </a:lnTo>
                  <a:lnTo>
                    <a:pt x="257" y="591"/>
                  </a:lnTo>
                  <a:lnTo>
                    <a:pt x="260" y="591"/>
                  </a:lnTo>
                  <a:lnTo>
                    <a:pt x="265" y="591"/>
                  </a:lnTo>
                  <a:lnTo>
                    <a:pt x="268" y="591"/>
                  </a:lnTo>
                  <a:lnTo>
                    <a:pt x="272" y="591"/>
                  </a:lnTo>
                  <a:lnTo>
                    <a:pt x="275" y="590"/>
                  </a:lnTo>
                  <a:lnTo>
                    <a:pt x="279" y="590"/>
                  </a:lnTo>
                  <a:lnTo>
                    <a:pt x="283" y="589"/>
                  </a:lnTo>
                  <a:lnTo>
                    <a:pt x="286" y="587"/>
                  </a:lnTo>
                  <a:lnTo>
                    <a:pt x="290" y="586"/>
                  </a:lnTo>
                  <a:lnTo>
                    <a:pt x="294" y="585"/>
                  </a:lnTo>
                  <a:lnTo>
                    <a:pt x="299" y="582"/>
                  </a:lnTo>
                  <a:lnTo>
                    <a:pt x="303" y="581"/>
                  </a:lnTo>
                  <a:lnTo>
                    <a:pt x="305" y="579"/>
                  </a:lnTo>
                  <a:lnTo>
                    <a:pt x="309" y="576"/>
                  </a:lnTo>
                  <a:lnTo>
                    <a:pt x="313" y="574"/>
                  </a:lnTo>
                  <a:lnTo>
                    <a:pt x="315" y="570"/>
                  </a:lnTo>
                  <a:lnTo>
                    <a:pt x="319" y="568"/>
                  </a:lnTo>
                  <a:lnTo>
                    <a:pt x="321" y="564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9" name="Freeform 19"/>
            <p:cNvSpPr>
              <a:spLocks noChangeArrowheads="1"/>
            </p:cNvSpPr>
            <p:nvPr/>
          </p:nvSpPr>
          <p:spPr bwMode="auto">
            <a:xfrm>
              <a:off x="3993" y="4101"/>
              <a:ext cx="142" cy="128"/>
            </a:xfrm>
            <a:custGeom>
              <a:avLst/>
              <a:gdLst>
                <a:gd name="T0" fmla="*/ 570 w 570"/>
                <a:gd name="T1" fmla="*/ 514 h 514"/>
                <a:gd name="T2" fmla="*/ 382 w 570"/>
                <a:gd name="T3" fmla="*/ 514 h 514"/>
                <a:gd name="T4" fmla="*/ 285 w 570"/>
                <a:gd name="T5" fmla="*/ 366 h 514"/>
                <a:gd name="T6" fmla="*/ 184 w 570"/>
                <a:gd name="T7" fmla="*/ 514 h 514"/>
                <a:gd name="T8" fmla="*/ 0 w 570"/>
                <a:gd name="T9" fmla="*/ 514 h 514"/>
                <a:gd name="T10" fmla="*/ 189 w 570"/>
                <a:gd name="T11" fmla="*/ 258 h 514"/>
                <a:gd name="T12" fmla="*/ 3 w 570"/>
                <a:gd name="T13" fmla="*/ 0 h 514"/>
                <a:gd name="T14" fmla="*/ 190 w 570"/>
                <a:gd name="T15" fmla="*/ 0 h 514"/>
                <a:gd name="T16" fmla="*/ 287 w 570"/>
                <a:gd name="T17" fmla="*/ 146 h 514"/>
                <a:gd name="T18" fmla="*/ 383 w 570"/>
                <a:gd name="T19" fmla="*/ 0 h 514"/>
                <a:gd name="T20" fmla="*/ 567 w 570"/>
                <a:gd name="T21" fmla="*/ 0 h 514"/>
                <a:gd name="T22" fmla="*/ 382 w 570"/>
                <a:gd name="T23" fmla="*/ 253 h 514"/>
                <a:gd name="T24" fmla="*/ 570 w 570"/>
                <a:gd name="T25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0" h="514">
                  <a:moveTo>
                    <a:pt x="570" y="514"/>
                  </a:moveTo>
                  <a:lnTo>
                    <a:pt x="382" y="514"/>
                  </a:lnTo>
                  <a:lnTo>
                    <a:pt x="285" y="366"/>
                  </a:lnTo>
                  <a:lnTo>
                    <a:pt x="184" y="514"/>
                  </a:lnTo>
                  <a:lnTo>
                    <a:pt x="0" y="514"/>
                  </a:lnTo>
                  <a:lnTo>
                    <a:pt x="189" y="258"/>
                  </a:lnTo>
                  <a:lnTo>
                    <a:pt x="3" y="0"/>
                  </a:lnTo>
                  <a:lnTo>
                    <a:pt x="190" y="0"/>
                  </a:lnTo>
                  <a:lnTo>
                    <a:pt x="287" y="146"/>
                  </a:lnTo>
                  <a:lnTo>
                    <a:pt x="383" y="0"/>
                  </a:lnTo>
                  <a:lnTo>
                    <a:pt x="567" y="0"/>
                  </a:lnTo>
                  <a:lnTo>
                    <a:pt x="382" y="253"/>
                  </a:lnTo>
                  <a:lnTo>
                    <a:pt x="570" y="514"/>
                  </a:lnTo>
                </a:path>
              </a:pathLst>
            </a:custGeom>
            <a:noFill/>
            <a:ln w="324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0" name="Freeform 20"/>
            <p:cNvSpPr>
              <a:spLocks noChangeArrowheads="1"/>
            </p:cNvSpPr>
            <p:nvPr/>
          </p:nvSpPr>
          <p:spPr bwMode="auto">
            <a:xfrm>
              <a:off x="4147" y="4055"/>
              <a:ext cx="126" cy="177"/>
            </a:xfrm>
            <a:custGeom>
              <a:avLst/>
              <a:gdLst>
                <a:gd name="T0" fmla="*/ 498 w 505"/>
                <a:gd name="T1" fmla="*/ 546 h 708"/>
                <a:gd name="T2" fmla="*/ 470 w 505"/>
                <a:gd name="T3" fmla="*/ 608 h 708"/>
                <a:gd name="T4" fmla="*/ 423 w 505"/>
                <a:gd name="T5" fmla="*/ 656 h 708"/>
                <a:gd name="T6" fmla="*/ 359 w 505"/>
                <a:gd name="T7" fmla="*/ 689 h 708"/>
                <a:gd name="T8" fmla="*/ 279 w 505"/>
                <a:gd name="T9" fmla="*/ 705 h 708"/>
                <a:gd name="T10" fmla="*/ 173 w 505"/>
                <a:gd name="T11" fmla="*/ 707 h 708"/>
                <a:gd name="T12" fmla="*/ 78 w 505"/>
                <a:gd name="T13" fmla="*/ 692 h 708"/>
                <a:gd name="T14" fmla="*/ 8 w 505"/>
                <a:gd name="T15" fmla="*/ 669 h 708"/>
                <a:gd name="T16" fmla="*/ 46 w 505"/>
                <a:gd name="T17" fmla="*/ 535 h 708"/>
                <a:gd name="T18" fmla="*/ 117 w 505"/>
                <a:gd name="T19" fmla="*/ 562 h 708"/>
                <a:gd name="T20" fmla="*/ 185 w 505"/>
                <a:gd name="T21" fmla="*/ 576 h 708"/>
                <a:gd name="T22" fmla="*/ 229 w 505"/>
                <a:gd name="T23" fmla="*/ 575 h 708"/>
                <a:gd name="T24" fmla="*/ 270 w 505"/>
                <a:gd name="T25" fmla="*/ 567 h 708"/>
                <a:gd name="T26" fmla="*/ 302 w 505"/>
                <a:gd name="T27" fmla="*/ 550 h 708"/>
                <a:gd name="T28" fmla="*/ 321 w 505"/>
                <a:gd name="T29" fmla="*/ 529 h 708"/>
                <a:gd name="T30" fmla="*/ 331 w 505"/>
                <a:gd name="T31" fmla="*/ 499 h 708"/>
                <a:gd name="T32" fmla="*/ 331 w 505"/>
                <a:gd name="T33" fmla="*/ 457 h 708"/>
                <a:gd name="T34" fmla="*/ 316 w 505"/>
                <a:gd name="T35" fmla="*/ 427 h 708"/>
                <a:gd name="T36" fmla="*/ 290 w 505"/>
                <a:gd name="T37" fmla="*/ 409 h 708"/>
                <a:gd name="T38" fmla="*/ 254 w 505"/>
                <a:gd name="T39" fmla="*/ 401 h 708"/>
                <a:gd name="T40" fmla="*/ 210 w 505"/>
                <a:gd name="T41" fmla="*/ 398 h 708"/>
                <a:gd name="T42" fmla="*/ 149 w 505"/>
                <a:gd name="T43" fmla="*/ 398 h 708"/>
                <a:gd name="T44" fmla="*/ 205 w 505"/>
                <a:gd name="T45" fmla="*/ 277 h 708"/>
                <a:gd name="T46" fmla="*/ 245 w 505"/>
                <a:gd name="T47" fmla="*/ 274 h 708"/>
                <a:gd name="T48" fmla="*/ 277 w 505"/>
                <a:gd name="T49" fmla="*/ 265 h 708"/>
                <a:gd name="T50" fmla="*/ 300 w 505"/>
                <a:gd name="T51" fmla="*/ 247 h 708"/>
                <a:gd name="T52" fmla="*/ 313 w 505"/>
                <a:gd name="T53" fmla="*/ 221 h 708"/>
                <a:gd name="T54" fmla="*/ 315 w 505"/>
                <a:gd name="T55" fmla="*/ 189 h 708"/>
                <a:gd name="T56" fmla="*/ 306 w 505"/>
                <a:gd name="T57" fmla="*/ 164 h 708"/>
                <a:gd name="T58" fmla="*/ 290 w 505"/>
                <a:gd name="T59" fmla="*/ 148 h 708"/>
                <a:gd name="T60" fmla="*/ 265 w 505"/>
                <a:gd name="T61" fmla="*/ 138 h 708"/>
                <a:gd name="T62" fmla="*/ 234 w 505"/>
                <a:gd name="T63" fmla="*/ 132 h 708"/>
                <a:gd name="T64" fmla="*/ 206 w 505"/>
                <a:gd name="T65" fmla="*/ 130 h 708"/>
                <a:gd name="T66" fmla="*/ 169 w 505"/>
                <a:gd name="T67" fmla="*/ 134 h 708"/>
                <a:gd name="T68" fmla="*/ 129 w 505"/>
                <a:gd name="T69" fmla="*/ 143 h 708"/>
                <a:gd name="T70" fmla="*/ 96 w 505"/>
                <a:gd name="T71" fmla="*/ 155 h 708"/>
                <a:gd name="T72" fmla="*/ 64 w 505"/>
                <a:gd name="T73" fmla="*/ 170 h 708"/>
                <a:gd name="T74" fmla="*/ 40 w 505"/>
                <a:gd name="T75" fmla="*/ 185 h 708"/>
                <a:gd name="T76" fmla="*/ 38 w 505"/>
                <a:gd name="T77" fmla="*/ 35 h 708"/>
                <a:gd name="T78" fmla="*/ 114 w 505"/>
                <a:gd name="T79" fmla="*/ 13 h 708"/>
                <a:gd name="T80" fmla="*/ 205 w 505"/>
                <a:gd name="T81" fmla="*/ 0 h 708"/>
                <a:gd name="T82" fmla="*/ 292 w 505"/>
                <a:gd name="T83" fmla="*/ 2 h 708"/>
                <a:gd name="T84" fmla="*/ 363 w 505"/>
                <a:gd name="T85" fmla="*/ 16 h 708"/>
                <a:gd name="T86" fmla="*/ 418 w 505"/>
                <a:gd name="T87" fmla="*/ 41 h 708"/>
                <a:gd name="T88" fmla="*/ 459 w 505"/>
                <a:gd name="T89" fmla="*/ 79 h 708"/>
                <a:gd name="T90" fmla="*/ 483 w 505"/>
                <a:gd name="T91" fmla="*/ 130 h 708"/>
                <a:gd name="T92" fmla="*/ 485 w 505"/>
                <a:gd name="T93" fmla="*/ 198 h 708"/>
                <a:gd name="T94" fmla="*/ 453 w 505"/>
                <a:gd name="T95" fmla="*/ 271 h 708"/>
                <a:gd name="T96" fmla="*/ 391 w 505"/>
                <a:gd name="T97" fmla="*/ 320 h 708"/>
                <a:gd name="T98" fmla="*/ 383 w 505"/>
                <a:gd name="T99" fmla="*/ 338 h 708"/>
                <a:gd name="T100" fmla="*/ 418 w 505"/>
                <a:gd name="T101" fmla="*/ 349 h 708"/>
                <a:gd name="T102" fmla="*/ 452 w 505"/>
                <a:gd name="T103" fmla="*/ 371 h 708"/>
                <a:gd name="T104" fmla="*/ 480 w 505"/>
                <a:gd name="T105" fmla="*/ 402 h 708"/>
                <a:gd name="T106" fmla="*/ 499 w 505"/>
                <a:gd name="T107" fmla="*/ 444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5" h="708">
                  <a:moveTo>
                    <a:pt x="505" y="488"/>
                  </a:moveTo>
                  <a:lnTo>
                    <a:pt x="504" y="500"/>
                  </a:lnTo>
                  <a:lnTo>
                    <a:pt x="504" y="513"/>
                  </a:lnTo>
                  <a:lnTo>
                    <a:pt x="501" y="524"/>
                  </a:lnTo>
                  <a:lnTo>
                    <a:pt x="500" y="535"/>
                  </a:lnTo>
                  <a:lnTo>
                    <a:pt x="498" y="546"/>
                  </a:lnTo>
                  <a:lnTo>
                    <a:pt x="494" y="557"/>
                  </a:lnTo>
                  <a:lnTo>
                    <a:pt x="490" y="569"/>
                  </a:lnTo>
                  <a:lnTo>
                    <a:pt x="486" y="578"/>
                  </a:lnTo>
                  <a:lnTo>
                    <a:pt x="482" y="588"/>
                  </a:lnTo>
                  <a:lnTo>
                    <a:pt x="475" y="598"/>
                  </a:lnTo>
                  <a:lnTo>
                    <a:pt x="470" y="608"/>
                  </a:lnTo>
                  <a:lnTo>
                    <a:pt x="463" y="617"/>
                  </a:lnTo>
                  <a:lnTo>
                    <a:pt x="457" y="626"/>
                  </a:lnTo>
                  <a:lnTo>
                    <a:pt x="449" y="633"/>
                  </a:lnTo>
                  <a:lnTo>
                    <a:pt x="440" y="641"/>
                  </a:lnTo>
                  <a:lnTo>
                    <a:pt x="432" y="648"/>
                  </a:lnTo>
                  <a:lnTo>
                    <a:pt x="423" y="656"/>
                  </a:lnTo>
                  <a:lnTo>
                    <a:pt x="413" y="662"/>
                  </a:lnTo>
                  <a:lnTo>
                    <a:pt x="403" y="668"/>
                  </a:lnTo>
                  <a:lnTo>
                    <a:pt x="393" y="674"/>
                  </a:lnTo>
                  <a:lnTo>
                    <a:pt x="382" y="679"/>
                  </a:lnTo>
                  <a:lnTo>
                    <a:pt x="371" y="684"/>
                  </a:lnTo>
                  <a:lnTo>
                    <a:pt x="359" y="689"/>
                  </a:lnTo>
                  <a:lnTo>
                    <a:pt x="347" y="693"/>
                  </a:lnTo>
                  <a:lnTo>
                    <a:pt x="335" y="697"/>
                  </a:lnTo>
                  <a:lnTo>
                    <a:pt x="322" y="699"/>
                  </a:lnTo>
                  <a:lnTo>
                    <a:pt x="307" y="702"/>
                  </a:lnTo>
                  <a:lnTo>
                    <a:pt x="294" y="704"/>
                  </a:lnTo>
                  <a:lnTo>
                    <a:pt x="279" y="705"/>
                  </a:lnTo>
                  <a:lnTo>
                    <a:pt x="262" y="707"/>
                  </a:lnTo>
                  <a:lnTo>
                    <a:pt x="246" y="708"/>
                  </a:lnTo>
                  <a:lnTo>
                    <a:pt x="229" y="708"/>
                  </a:lnTo>
                  <a:lnTo>
                    <a:pt x="209" y="708"/>
                  </a:lnTo>
                  <a:lnTo>
                    <a:pt x="190" y="707"/>
                  </a:lnTo>
                  <a:lnTo>
                    <a:pt x="173" y="707"/>
                  </a:lnTo>
                  <a:lnTo>
                    <a:pt x="155" y="704"/>
                  </a:lnTo>
                  <a:lnTo>
                    <a:pt x="138" y="703"/>
                  </a:lnTo>
                  <a:lnTo>
                    <a:pt x="122" y="700"/>
                  </a:lnTo>
                  <a:lnTo>
                    <a:pt x="107" y="698"/>
                  </a:lnTo>
                  <a:lnTo>
                    <a:pt x="92" y="694"/>
                  </a:lnTo>
                  <a:lnTo>
                    <a:pt x="78" y="692"/>
                  </a:lnTo>
                  <a:lnTo>
                    <a:pt x="64" y="688"/>
                  </a:lnTo>
                  <a:lnTo>
                    <a:pt x="52" y="684"/>
                  </a:lnTo>
                  <a:lnTo>
                    <a:pt x="41" y="681"/>
                  </a:lnTo>
                  <a:lnTo>
                    <a:pt x="30" y="677"/>
                  </a:lnTo>
                  <a:lnTo>
                    <a:pt x="18" y="673"/>
                  </a:lnTo>
                  <a:lnTo>
                    <a:pt x="8" y="669"/>
                  </a:lnTo>
                  <a:lnTo>
                    <a:pt x="0" y="666"/>
                  </a:lnTo>
                  <a:lnTo>
                    <a:pt x="0" y="518"/>
                  </a:lnTo>
                  <a:lnTo>
                    <a:pt x="16" y="518"/>
                  </a:lnTo>
                  <a:lnTo>
                    <a:pt x="26" y="524"/>
                  </a:lnTo>
                  <a:lnTo>
                    <a:pt x="36" y="529"/>
                  </a:lnTo>
                  <a:lnTo>
                    <a:pt x="46" y="535"/>
                  </a:lnTo>
                  <a:lnTo>
                    <a:pt x="57" y="540"/>
                  </a:lnTo>
                  <a:lnTo>
                    <a:pt x="68" y="545"/>
                  </a:lnTo>
                  <a:lnTo>
                    <a:pt x="79" y="550"/>
                  </a:lnTo>
                  <a:lnTo>
                    <a:pt x="92" y="554"/>
                  </a:lnTo>
                  <a:lnTo>
                    <a:pt x="104" y="559"/>
                  </a:lnTo>
                  <a:lnTo>
                    <a:pt x="117" y="562"/>
                  </a:lnTo>
                  <a:lnTo>
                    <a:pt x="129" y="566"/>
                  </a:lnTo>
                  <a:lnTo>
                    <a:pt x="140" y="569"/>
                  </a:lnTo>
                  <a:lnTo>
                    <a:pt x="153" y="571"/>
                  </a:lnTo>
                  <a:lnTo>
                    <a:pt x="164" y="574"/>
                  </a:lnTo>
                  <a:lnTo>
                    <a:pt x="175" y="575"/>
                  </a:lnTo>
                  <a:lnTo>
                    <a:pt x="185" y="576"/>
                  </a:lnTo>
                  <a:lnTo>
                    <a:pt x="196" y="576"/>
                  </a:lnTo>
                  <a:lnTo>
                    <a:pt x="203" y="576"/>
                  </a:lnTo>
                  <a:lnTo>
                    <a:pt x="209" y="576"/>
                  </a:lnTo>
                  <a:lnTo>
                    <a:pt x="215" y="575"/>
                  </a:lnTo>
                  <a:lnTo>
                    <a:pt x="221" y="575"/>
                  </a:lnTo>
                  <a:lnTo>
                    <a:pt x="229" y="575"/>
                  </a:lnTo>
                  <a:lnTo>
                    <a:pt x="235" y="574"/>
                  </a:lnTo>
                  <a:lnTo>
                    <a:pt x="242" y="572"/>
                  </a:lnTo>
                  <a:lnTo>
                    <a:pt x="250" y="571"/>
                  </a:lnTo>
                  <a:lnTo>
                    <a:pt x="257" y="570"/>
                  </a:lnTo>
                  <a:lnTo>
                    <a:pt x="264" y="569"/>
                  </a:lnTo>
                  <a:lnTo>
                    <a:pt x="270" y="567"/>
                  </a:lnTo>
                  <a:lnTo>
                    <a:pt x="276" y="565"/>
                  </a:lnTo>
                  <a:lnTo>
                    <a:pt x="282" y="562"/>
                  </a:lnTo>
                  <a:lnTo>
                    <a:pt x="289" y="560"/>
                  </a:lnTo>
                  <a:lnTo>
                    <a:pt x="294" y="556"/>
                  </a:lnTo>
                  <a:lnTo>
                    <a:pt x="298" y="552"/>
                  </a:lnTo>
                  <a:lnTo>
                    <a:pt x="302" y="550"/>
                  </a:lnTo>
                  <a:lnTo>
                    <a:pt x="306" y="546"/>
                  </a:lnTo>
                  <a:lnTo>
                    <a:pt x="310" y="544"/>
                  </a:lnTo>
                  <a:lnTo>
                    <a:pt x="312" y="540"/>
                  </a:lnTo>
                  <a:lnTo>
                    <a:pt x="316" y="536"/>
                  </a:lnTo>
                  <a:lnTo>
                    <a:pt x="318" y="532"/>
                  </a:lnTo>
                  <a:lnTo>
                    <a:pt x="321" y="529"/>
                  </a:lnTo>
                  <a:lnTo>
                    <a:pt x="323" y="525"/>
                  </a:lnTo>
                  <a:lnTo>
                    <a:pt x="326" y="520"/>
                  </a:lnTo>
                  <a:lnTo>
                    <a:pt x="327" y="515"/>
                  </a:lnTo>
                  <a:lnTo>
                    <a:pt x="330" y="510"/>
                  </a:lnTo>
                  <a:lnTo>
                    <a:pt x="331" y="504"/>
                  </a:lnTo>
                  <a:lnTo>
                    <a:pt x="331" y="499"/>
                  </a:lnTo>
                  <a:lnTo>
                    <a:pt x="332" y="491"/>
                  </a:lnTo>
                  <a:lnTo>
                    <a:pt x="332" y="485"/>
                  </a:lnTo>
                  <a:lnTo>
                    <a:pt x="332" y="478"/>
                  </a:lnTo>
                  <a:lnTo>
                    <a:pt x="332" y="470"/>
                  </a:lnTo>
                  <a:lnTo>
                    <a:pt x="332" y="463"/>
                  </a:lnTo>
                  <a:lnTo>
                    <a:pt x="331" y="457"/>
                  </a:lnTo>
                  <a:lnTo>
                    <a:pt x="330" y="450"/>
                  </a:lnTo>
                  <a:lnTo>
                    <a:pt x="327" y="445"/>
                  </a:lnTo>
                  <a:lnTo>
                    <a:pt x="326" y="440"/>
                  </a:lnTo>
                  <a:lnTo>
                    <a:pt x="322" y="435"/>
                  </a:lnTo>
                  <a:lnTo>
                    <a:pt x="320" y="430"/>
                  </a:lnTo>
                  <a:lnTo>
                    <a:pt x="316" y="427"/>
                  </a:lnTo>
                  <a:lnTo>
                    <a:pt x="312" y="423"/>
                  </a:lnTo>
                  <a:lnTo>
                    <a:pt x="308" y="420"/>
                  </a:lnTo>
                  <a:lnTo>
                    <a:pt x="303" y="417"/>
                  </a:lnTo>
                  <a:lnTo>
                    <a:pt x="300" y="414"/>
                  </a:lnTo>
                  <a:lnTo>
                    <a:pt x="295" y="412"/>
                  </a:lnTo>
                  <a:lnTo>
                    <a:pt x="290" y="409"/>
                  </a:lnTo>
                  <a:lnTo>
                    <a:pt x="285" y="407"/>
                  </a:lnTo>
                  <a:lnTo>
                    <a:pt x="279" y="405"/>
                  </a:lnTo>
                  <a:lnTo>
                    <a:pt x="272" y="404"/>
                  </a:lnTo>
                  <a:lnTo>
                    <a:pt x="266" y="403"/>
                  </a:lnTo>
                  <a:lnTo>
                    <a:pt x="260" y="402"/>
                  </a:lnTo>
                  <a:lnTo>
                    <a:pt x="254" y="401"/>
                  </a:lnTo>
                  <a:lnTo>
                    <a:pt x="246" y="399"/>
                  </a:lnTo>
                  <a:lnTo>
                    <a:pt x="239" y="399"/>
                  </a:lnTo>
                  <a:lnTo>
                    <a:pt x="231" y="399"/>
                  </a:lnTo>
                  <a:lnTo>
                    <a:pt x="224" y="398"/>
                  </a:lnTo>
                  <a:lnTo>
                    <a:pt x="216" y="398"/>
                  </a:lnTo>
                  <a:lnTo>
                    <a:pt x="210" y="398"/>
                  </a:lnTo>
                  <a:lnTo>
                    <a:pt x="203" y="398"/>
                  </a:lnTo>
                  <a:lnTo>
                    <a:pt x="196" y="398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78" y="398"/>
                  </a:lnTo>
                  <a:lnTo>
                    <a:pt x="149" y="398"/>
                  </a:lnTo>
                  <a:lnTo>
                    <a:pt x="149" y="279"/>
                  </a:lnTo>
                  <a:lnTo>
                    <a:pt x="175" y="279"/>
                  </a:lnTo>
                  <a:lnTo>
                    <a:pt x="183" y="279"/>
                  </a:lnTo>
                  <a:lnTo>
                    <a:pt x="191" y="277"/>
                  </a:lnTo>
                  <a:lnTo>
                    <a:pt x="198" y="277"/>
                  </a:lnTo>
                  <a:lnTo>
                    <a:pt x="205" y="277"/>
                  </a:lnTo>
                  <a:lnTo>
                    <a:pt x="213" y="277"/>
                  </a:lnTo>
                  <a:lnTo>
                    <a:pt x="219" y="276"/>
                  </a:lnTo>
                  <a:lnTo>
                    <a:pt x="226" y="276"/>
                  </a:lnTo>
                  <a:lnTo>
                    <a:pt x="233" y="275"/>
                  </a:lnTo>
                  <a:lnTo>
                    <a:pt x="239" y="275"/>
                  </a:lnTo>
                  <a:lnTo>
                    <a:pt x="245" y="274"/>
                  </a:lnTo>
                  <a:lnTo>
                    <a:pt x="251" y="272"/>
                  </a:lnTo>
                  <a:lnTo>
                    <a:pt x="257" y="271"/>
                  </a:lnTo>
                  <a:lnTo>
                    <a:pt x="262" y="270"/>
                  </a:lnTo>
                  <a:lnTo>
                    <a:pt x="267" y="269"/>
                  </a:lnTo>
                  <a:lnTo>
                    <a:pt x="272" y="266"/>
                  </a:lnTo>
                  <a:lnTo>
                    <a:pt x="277" y="265"/>
                  </a:lnTo>
                  <a:lnTo>
                    <a:pt x="281" y="262"/>
                  </a:lnTo>
                  <a:lnTo>
                    <a:pt x="286" y="260"/>
                  </a:lnTo>
                  <a:lnTo>
                    <a:pt x="290" y="257"/>
                  </a:lnTo>
                  <a:lnTo>
                    <a:pt x="294" y="254"/>
                  </a:lnTo>
                  <a:lnTo>
                    <a:pt x="297" y="251"/>
                  </a:lnTo>
                  <a:lnTo>
                    <a:pt x="300" y="247"/>
                  </a:lnTo>
                  <a:lnTo>
                    <a:pt x="303" y="244"/>
                  </a:lnTo>
                  <a:lnTo>
                    <a:pt x="306" y="240"/>
                  </a:lnTo>
                  <a:lnTo>
                    <a:pt x="308" y="236"/>
                  </a:lnTo>
                  <a:lnTo>
                    <a:pt x="310" y="231"/>
                  </a:lnTo>
                  <a:lnTo>
                    <a:pt x="312" y="228"/>
                  </a:lnTo>
                  <a:lnTo>
                    <a:pt x="313" y="221"/>
                  </a:lnTo>
                  <a:lnTo>
                    <a:pt x="315" y="216"/>
                  </a:lnTo>
                  <a:lnTo>
                    <a:pt x="315" y="210"/>
                  </a:lnTo>
                  <a:lnTo>
                    <a:pt x="316" y="205"/>
                  </a:lnTo>
                  <a:lnTo>
                    <a:pt x="316" y="198"/>
                  </a:lnTo>
                  <a:lnTo>
                    <a:pt x="316" y="193"/>
                  </a:lnTo>
                  <a:lnTo>
                    <a:pt x="315" y="189"/>
                  </a:lnTo>
                  <a:lnTo>
                    <a:pt x="315" y="184"/>
                  </a:lnTo>
                  <a:lnTo>
                    <a:pt x="313" y="179"/>
                  </a:lnTo>
                  <a:lnTo>
                    <a:pt x="312" y="175"/>
                  </a:lnTo>
                  <a:lnTo>
                    <a:pt x="311" y="172"/>
                  </a:lnTo>
                  <a:lnTo>
                    <a:pt x="308" y="168"/>
                  </a:lnTo>
                  <a:lnTo>
                    <a:pt x="306" y="164"/>
                  </a:lnTo>
                  <a:lnTo>
                    <a:pt x="303" y="162"/>
                  </a:lnTo>
                  <a:lnTo>
                    <a:pt x="301" y="158"/>
                  </a:lnTo>
                  <a:lnTo>
                    <a:pt x="298" y="155"/>
                  </a:lnTo>
                  <a:lnTo>
                    <a:pt x="296" y="153"/>
                  </a:lnTo>
                  <a:lnTo>
                    <a:pt x="292" y="150"/>
                  </a:lnTo>
                  <a:lnTo>
                    <a:pt x="290" y="148"/>
                  </a:lnTo>
                  <a:lnTo>
                    <a:pt x="286" y="147"/>
                  </a:lnTo>
                  <a:lnTo>
                    <a:pt x="282" y="144"/>
                  </a:lnTo>
                  <a:lnTo>
                    <a:pt x="279" y="143"/>
                  </a:lnTo>
                  <a:lnTo>
                    <a:pt x="274" y="140"/>
                  </a:lnTo>
                  <a:lnTo>
                    <a:pt x="270" y="139"/>
                  </a:lnTo>
                  <a:lnTo>
                    <a:pt x="265" y="138"/>
                  </a:lnTo>
                  <a:lnTo>
                    <a:pt x="260" y="137"/>
                  </a:lnTo>
                  <a:lnTo>
                    <a:pt x="255" y="135"/>
                  </a:lnTo>
                  <a:lnTo>
                    <a:pt x="250" y="134"/>
                  </a:lnTo>
                  <a:lnTo>
                    <a:pt x="244" y="133"/>
                  </a:lnTo>
                  <a:lnTo>
                    <a:pt x="239" y="133"/>
                  </a:lnTo>
                  <a:lnTo>
                    <a:pt x="234" y="132"/>
                  </a:lnTo>
                  <a:lnTo>
                    <a:pt x="229" y="132"/>
                  </a:lnTo>
                  <a:lnTo>
                    <a:pt x="224" y="132"/>
                  </a:lnTo>
                  <a:lnTo>
                    <a:pt x="219" y="130"/>
                  </a:lnTo>
                  <a:lnTo>
                    <a:pt x="215" y="130"/>
                  </a:lnTo>
                  <a:lnTo>
                    <a:pt x="210" y="130"/>
                  </a:lnTo>
                  <a:lnTo>
                    <a:pt x="206" y="130"/>
                  </a:lnTo>
                  <a:lnTo>
                    <a:pt x="200" y="130"/>
                  </a:lnTo>
                  <a:lnTo>
                    <a:pt x="194" y="130"/>
                  </a:lnTo>
                  <a:lnTo>
                    <a:pt x="188" y="132"/>
                  </a:lnTo>
                  <a:lnTo>
                    <a:pt x="181" y="132"/>
                  </a:lnTo>
                  <a:lnTo>
                    <a:pt x="175" y="133"/>
                  </a:lnTo>
                  <a:lnTo>
                    <a:pt x="169" y="134"/>
                  </a:lnTo>
                  <a:lnTo>
                    <a:pt x="162" y="135"/>
                  </a:lnTo>
                  <a:lnTo>
                    <a:pt x="155" y="137"/>
                  </a:lnTo>
                  <a:lnTo>
                    <a:pt x="149" y="138"/>
                  </a:lnTo>
                  <a:lnTo>
                    <a:pt x="143" y="139"/>
                  </a:lnTo>
                  <a:lnTo>
                    <a:pt x="137" y="142"/>
                  </a:lnTo>
                  <a:lnTo>
                    <a:pt x="129" y="143"/>
                  </a:lnTo>
                  <a:lnTo>
                    <a:pt x="123" y="145"/>
                  </a:lnTo>
                  <a:lnTo>
                    <a:pt x="117" y="147"/>
                  </a:lnTo>
                  <a:lnTo>
                    <a:pt x="110" y="149"/>
                  </a:lnTo>
                  <a:lnTo>
                    <a:pt x="104" y="152"/>
                  </a:lnTo>
                  <a:lnTo>
                    <a:pt x="101" y="153"/>
                  </a:lnTo>
                  <a:lnTo>
                    <a:pt x="96" y="155"/>
                  </a:lnTo>
                  <a:lnTo>
                    <a:pt x="91" y="158"/>
                  </a:lnTo>
                  <a:lnTo>
                    <a:pt x="86" y="160"/>
                  </a:lnTo>
                  <a:lnTo>
                    <a:pt x="81" y="163"/>
                  </a:lnTo>
                  <a:lnTo>
                    <a:pt x="74" y="165"/>
                  </a:lnTo>
                  <a:lnTo>
                    <a:pt x="69" y="168"/>
                  </a:lnTo>
                  <a:lnTo>
                    <a:pt x="64" y="170"/>
                  </a:lnTo>
                  <a:lnTo>
                    <a:pt x="59" y="173"/>
                  </a:lnTo>
                  <a:lnTo>
                    <a:pt x="54" y="176"/>
                  </a:lnTo>
                  <a:lnTo>
                    <a:pt x="51" y="179"/>
                  </a:lnTo>
                  <a:lnTo>
                    <a:pt x="46" y="180"/>
                  </a:lnTo>
                  <a:lnTo>
                    <a:pt x="42" y="183"/>
                  </a:lnTo>
                  <a:lnTo>
                    <a:pt x="40" y="185"/>
                  </a:lnTo>
                  <a:lnTo>
                    <a:pt x="36" y="186"/>
                  </a:lnTo>
                  <a:lnTo>
                    <a:pt x="33" y="188"/>
                  </a:lnTo>
                  <a:lnTo>
                    <a:pt x="20" y="188"/>
                  </a:lnTo>
                  <a:lnTo>
                    <a:pt x="20" y="42"/>
                  </a:lnTo>
                  <a:lnTo>
                    <a:pt x="28" y="38"/>
                  </a:lnTo>
                  <a:lnTo>
                    <a:pt x="38" y="35"/>
                  </a:lnTo>
                  <a:lnTo>
                    <a:pt x="49" y="31"/>
                  </a:lnTo>
                  <a:lnTo>
                    <a:pt x="61" y="27"/>
                  </a:lnTo>
                  <a:lnTo>
                    <a:pt x="73" y="23"/>
                  </a:lnTo>
                  <a:lnTo>
                    <a:pt x="86" y="21"/>
                  </a:lnTo>
                  <a:lnTo>
                    <a:pt x="99" y="17"/>
                  </a:lnTo>
                  <a:lnTo>
                    <a:pt x="114" y="13"/>
                  </a:lnTo>
                  <a:lnTo>
                    <a:pt x="129" y="10"/>
                  </a:lnTo>
                  <a:lnTo>
                    <a:pt x="144" y="7"/>
                  </a:lnTo>
                  <a:lnTo>
                    <a:pt x="159" y="5"/>
                  </a:lnTo>
                  <a:lnTo>
                    <a:pt x="174" y="3"/>
                  </a:lnTo>
                  <a:lnTo>
                    <a:pt x="190" y="1"/>
                  </a:lnTo>
                  <a:lnTo>
                    <a:pt x="205" y="0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51" y="0"/>
                  </a:lnTo>
                  <a:lnTo>
                    <a:pt x="265" y="0"/>
                  </a:lnTo>
                  <a:lnTo>
                    <a:pt x="280" y="1"/>
                  </a:lnTo>
                  <a:lnTo>
                    <a:pt x="292" y="2"/>
                  </a:lnTo>
                  <a:lnTo>
                    <a:pt x="306" y="3"/>
                  </a:lnTo>
                  <a:lnTo>
                    <a:pt x="318" y="5"/>
                  </a:lnTo>
                  <a:lnTo>
                    <a:pt x="330" y="7"/>
                  </a:lnTo>
                  <a:lnTo>
                    <a:pt x="341" y="10"/>
                  </a:lnTo>
                  <a:lnTo>
                    <a:pt x="352" y="12"/>
                  </a:lnTo>
                  <a:lnTo>
                    <a:pt x="363" y="16"/>
                  </a:lnTo>
                  <a:lnTo>
                    <a:pt x="373" y="20"/>
                  </a:lnTo>
                  <a:lnTo>
                    <a:pt x="383" y="23"/>
                  </a:lnTo>
                  <a:lnTo>
                    <a:pt x="392" y="27"/>
                  </a:lnTo>
                  <a:lnTo>
                    <a:pt x="401" y="31"/>
                  </a:lnTo>
                  <a:lnTo>
                    <a:pt x="409" y="36"/>
                  </a:lnTo>
                  <a:lnTo>
                    <a:pt x="418" y="41"/>
                  </a:lnTo>
                  <a:lnTo>
                    <a:pt x="425" y="46"/>
                  </a:lnTo>
                  <a:lnTo>
                    <a:pt x="434" y="52"/>
                  </a:lnTo>
                  <a:lnTo>
                    <a:pt x="440" y="58"/>
                  </a:lnTo>
                  <a:lnTo>
                    <a:pt x="448" y="64"/>
                  </a:lnTo>
                  <a:lnTo>
                    <a:pt x="454" y="72"/>
                  </a:lnTo>
                  <a:lnTo>
                    <a:pt x="459" y="79"/>
                  </a:lnTo>
                  <a:lnTo>
                    <a:pt x="465" y="87"/>
                  </a:lnTo>
                  <a:lnTo>
                    <a:pt x="469" y="96"/>
                  </a:lnTo>
                  <a:lnTo>
                    <a:pt x="474" y="103"/>
                  </a:lnTo>
                  <a:lnTo>
                    <a:pt x="477" y="112"/>
                  </a:lnTo>
                  <a:lnTo>
                    <a:pt x="480" y="122"/>
                  </a:lnTo>
                  <a:lnTo>
                    <a:pt x="483" y="130"/>
                  </a:lnTo>
                  <a:lnTo>
                    <a:pt x="484" y="140"/>
                  </a:lnTo>
                  <a:lnTo>
                    <a:pt x="485" y="149"/>
                  </a:lnTo>
                  <a:lnTo>
                    <a:pt x="486" y="159"/>
                  </a:lnTo>
                  <a:lnTo>
                    <a:pt x="486" y="170"/>
                  </a:lnTo>
                  <a:lnTo>
                    <a:pt x="486" y="184"/>
                  </a:lnTo>
                  <a:lnTo>
                    <a:pt x="485" y="198"/>
                  </a:lnTo>
                  <a:lnTo>
                    <a:pt x="482" y="211"/>
                  </a:lnTo>
                  <a:lnTo>
                    <a:pt x="479" y="224"/>
                  </a:lnTo>
                  <a:lnTo>
                    <a:pt x="474" y="236"/>
                  </a:lnTo>
                  <a:lnTo>
                    <a:pt x="468" y="249"/>
                  </a:lnTo>
                  <a:lnTo>
                    <a:pt x="462" y="260"/>
                  </a:lnTo>
                  <a:lnTo>
                    <a:pt x="453" y="271"/>
                  </a:lnTo>
                  <a:lnTo>
                    <a:pt x="444" y="282"/>
                  </a:lnTo>
                  <a:lnTo>
                    <a:pt x="435" y="291"/>
                  </a:lnTo>
                  <a:lnTo>
                    <a:pt x="425" y="300"/>
                  </a:lnTo>
                  <a:lnTo>
                    <a:pt x="414" y="307"/>
                  </a:lnTo>
                  <a:lnTo>
                    <a:pt x="403" y="313"/>
                  </a:lnTo>
                  <a:lnTo>
                    <a:pt x="391" y="320"/>
                  </a:lnTo>
                  <a:lnTo>
                    <a:pt x="378" y="325"/>
                  </a:lnTo>
                  <a:lnTo>
                    <a:pt x="364" y="328"/>
                  </a:lnTo>
                  <a:lnTo>
                    <a:pt x="364" y="335"/>
                  </a:lnTo>
                  <a:lnTo>
                    <a:pt x="371" y="336"/>
                  </a:lnTo>
                  <a:lnTo>
                    <a:pt x="377" y="337"/>
                  </a:lnTo>
                  <a:lnTo>
                    <a:pt x="383" y="338"/>
                  </a:lnTo>
                  <a:lnTo>
                    <a:pt x="388" y="340"/>
                  </a:lnTo>
                  <a:lnTo>
                    <a:pt x="394" y="341"/>
                  </a:lnTo>
                  <a:lnTo>
                    <a:pt x="401" y="343"/>
                  </a:lnTo>
                  <a:lnTo>
                    <a:pt x="407" y="345"/>
                  </a:lnTo>
                  <a:lnTo>
                    <a:pt x="412" y="347"/>
                  </a:lnTo>
                  <a:lnTo>
                    <a:pt x="418" y="349"/>
                  </a:lnTo>
                  <a:lnTo>
                    <a:pt x="423" y="352"/>
                  </a:lnTo>
                  <a:lnTo>
                    <a:pt x="429" y="354"/>
                  </a:lnTo>
                  <a:lnTo>
                    <a:pt x="435" y="358"/>
                  </a:lnTo>
                  <a:lnTo>
                    <a:pt x="440" y="362"/>
                  </a:lnTo>
                  <a:lnTo>
                    <a:pt x="447" y="366"/>
                  </a:lnTo>
                  <a:lnTo>
                    <a:pt x="452" y="371"/>
                  </a:lnTo>
                  <a:lnTo>
                    <a:pt x="457" y="374"/>
                  </a:lnTo>
                  <a:lnTo>
                    <a:pt x="462" y="379"/>
                  </a:lnTo>
                  <a:lnTo>
                    <a:pt x="467" y="384"/>
                  </a:lnTo>
                  <a:lnTo>
                    <a:pt x="472" y="389"/>
                  </a:lnTo>
                  <a:lnTo>
                    <a:pt x="475" y="396"/>
                  </a:lnTo>
                  <a:lnTo>
                    <a:pt x="480" y="402"/>
                  </a:lnTo>
                  <a:lnTo>
                    <a:pt x="484" y="408"/>
                  </a:lnTo>
                  <a:lnTo>
                    <a:pt x="488" y="414"/>
                  </a:lnTo>
                  <a:lnTo>
                    <a:pt x="491" y="420"/>
                  </a:lnTo>
                  <a:lnTo>
                    <a:pt x="494" y="428"/>
                  </a:lnTo>
                  <a:lnTo>
                    <a:pt x="496" y="435"/>
                  </a:lnTo>
                  <a:lnTo>
                    <a:pt x="499" y="444"/>
                  </a:lnTo>
                  <a:lnTo>
                    <a:pt x="501" y="452"/>
                  </a:lnTo>
                  <a:lnTo>
                    <a:pt x="503" y="460"/>
                  </a:lnTo>
                  <a:lnTo>
                    <a:pt x="504" y="469"/>
                  </a:lnTo>
                  <a:lnTo>
                    <a:pt x="504" y="478"/>
                  </a:lnTo>
                  <a:lnTo>
                    <a:pt x="505" y="488"/>
                  </a:lnTo>
                </a:path>
              </a:pathLst>
            </a:custGeom>
            <a:noFill/>
            <a:ln w="324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1" name="Freeform 21"/>
            <p:cNvSpPr>
              <a:spLocks noChangeArrowheads="1"/>
            </p:cNvSpPr>
            <p:nvPr/>
          </p:nvSpPr>
          <p:spPr bwMode="auto">
            <a:xfrm>
              <a:off x="4283" y="4184"/>
              <a:ext cx="65" cy="87"/>
            </a:xfrm>
            <a:custGeom>
              <a:avLst/>
              <a:gdLst>
                <a:gd name="T0" fmla="*/ 258 w 258"/>
                <a:gd name="T1" fmla="*/ 0 h 348"/>
                <a:gd name="T2" fmla="*/ 97 w 258"/>
                <a:gd name="T3" fmla="*/ 348 h 348"/>
                <a:gd name="T4" fmla="*/ 0 w 258"/>
                <a:gd name="T5" fmla="*/ 348 h 348"/>
                <a:gd name="T6" fmla="*/ 90 w 258"/>
                <a:gd name="T7" fmla="*/ 0 h 348"/>
                <a:gd name="T8" fmla="*/ 258 w 258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48">
                  <a:moveTo>
                    <a:pt x="258" y="0"/>
                  </a:moveTo>
                  <a:lnTo>
                    <a:pt x="97" y="348"/>
                  </a:lnTo>
                  <a:lnTo>
                    <a:pt x="0" y="348"/>
                  </a:lnTo>
                  <a:lnTo>
                    <a:pt x="90" y="0"/>
                  </a:lnTo>
                  <a:lnTo>
                    <a:pt x="258" y="0"/>
                  </a:lnTo>
                </a:path>
              </a:pathLst>
            </a:custGeom>
            <a:noFill/>
            <a:ln w="324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2" name="Freeform 22"/>
            <p:cNvSpPr>
              <a:spLocks noChangeArrowheads="1"/>
            </p:cNvSpPr>
            <p:nvPr/>
          </p:nvSpPr>
          <p:spPr bwMode="auto">
            <a:xfrm>
              <a:off x="4368" y="4056"/>
              <a:ext cx="130" cy="176"/>
            </a:xfrm>
            <a:custGeom>
              <a:avLst/>
              <a:gdLst>
                <a:gd name="T0" fmla="*/ 516 w 519"/>
                <a:gd name="T1" fmla="*/ 513 h 707"/>
                <a:gd name="T2" fmla="*/ 493 w 519"/>
                <a:gd name="T3" fmla="*/ 580 h 707"/>
                <a:gd name="T4" fmla="*/ 452 w 519"/>
                <a:gd name="T5" fmla="*/ 637 h 707"/>
                <a:gd name="T6" fmla="*/ 394 w 519"/>
                <a:gd name="T7" fmla="*/ 680 h 707"/>
                <a:gd name="T8" fmla="*/ 321 w 519"/>
                <a:gd name="T9" fmla="*/ 703 h 707"/>
                <a:gd name="T10" fmla="*/ 250 w 519"/>
                <a:gd name="T11" fmla="*/ 707 h 707"/>
                <a:gd name="T12" fmla="*/ 208 w 519"/>
                <a:gd name="T13" fmla="*/ 703 h 707"/>
                <a:gd name="T14" fmla="*/ 171 w 519"/>
                <a:gd name="T15" fmla="*/ 693 h 707"/>
                <a:gd name="T16" fmla="*/ 136 w 519"/>
                <a:gd name="T17" fmla="*/ 681 h 707"/>
                <a:gd name="T18" fmla="*/ 106 w 519"/>
                <a:gd name="T19" fmla="*/ 662 h 707"/>
                <a:gd name="T20" fmla="*/ 80 w 519"/>
                <a:gd name="T21" fmla="*/ 640 h 707"/>
                <a:gd name="T22" fmla="*/ 54 w 519"/>
                <a:gd name="T23" fmla="*/ 606 h 707"/>
                <a:gd name="T24" fmla="*/ 31 w 519"/>
                <a:gd name="T25" fmla="*/ 568 h 707"/>
                <a:gd name="T26" fmla="*/ 15 w 519"/>
                <a:gd name="T27" fmla="*/ 521 h 707"/>
                <a:gd name="T28" fmla="*/ 5 w 519"/>
                <a:gd name="T29" fmla="*/ 469 h 707"/>
                <a:gd name="T30" fmla="*/ 0 w 519"/>
                <a:gd name="T31" fmla="*/ 411 h 707"/>
                <a:gd name="T32" fmla="*/ 1 w 519"/>
                <a:gd name="T33" fmla="*/ 346 h 707"/>
                <a:gd name="T34" fmla="*/ 8 w 519"/>
                <a:gd name="T35" fmla="*/ 285 h 707"/>
                <a:gd name="T36" fmla="*/ 19 w 519"/>
                <a:gd name="T37" fmla="*/ 230 h 707"/>
                <a:gd name="T38" fmla="*/ 36 w 519"/>
                <a:gd name="T39" fmla="*/ 180 h 707"/>
                <a:gd name="T40" fmla="*/ 61 w 519"/>
                <a:gd name="T41" fmla="*/ 136 h 707"/>
                <a:gd name="T42" fmla="*/ 92 w 519"/>
                <a:gd name="T43" fmla="*/ 96 h 707"/>
                <a:gd name="T44" fmla="*/ 130 w 519"/>
                <a:gd name="T45" fmla="*/ 62 h 707"/>
                <a:gd name="T46" fmla="*/ 174 w 519"/>
                <a:gd name="T47" fmla="*/ 36 h 707"/>
                <a:gd name="T48" fmla="*/ 225 w 519"/>
                <a:gd name="T49" fmla="*/ 16 h 707"/>
                <a:gd name="T50" fmla="*/ 284 w 519"/>
                <a:gd name="T51" fmla="*/ 4 h 707"/>
                <a:gd name="T52" fmla="*/ 349 w 519"/>
                <a:gd name="T53" fmla="*/ 0 h 707"/>
                <a:gd name="T54" fmla="*/ 375 w 519"/>
                <a:gd name="T55" fmla="*/ 0 h 707"/>
                <a:gd name="T56" fmla="*/ 400 w 519"/>
                <a:gd name="T57" fmla="*/ 2 h 707"/>
                <a:gd name="T58" fmla="*/ 425 w 519"/>
                <a:gd name="T59" fmla="*/ 5 h 707"/>
                <a:gd name="T60" fmla="*/ 445 w 519"/>
                <a:gd name="T61" fmla="*/ 7 h 707"/>
                <a:gd name="T62" fmla="*/ 458 w 519"/>
                <a:gd name="T63" fmla="*/ 10 h 707"/>
                <a:gd name="T64" fmla="*/ 450 w 519"/>
                <a:gd name="T65" fmla="*/ 146 h 707"/>
                <a:gd name="T66" fmla="*/ 438 w 519"/>
                <a:gd name="T67" fmla="*/ 141 h 707"/>
                <a:gd name="T68" fmla="*/ 423 w 519"/>
                <a:gd name="T69" fmla="*/ 136 h 707"/>
                <a:gd name="T70" fmla="*/ 404 w 519"/>
                <a:gd name="T71" fmla="*/ 129 h 707"/>
                <a:gd name="T72" fmla="*/ 381 w 519"/>
                <a:gd name="T73" fmla="*/ 126 h 707"/>
                <a:gd name="T74" fmla="*/ 356 w 519"/>
                <a:gd name="T75" fmla="*/ 124 h 707"/>
                <a:gd name="T76" fmla="*/ 310 w 519"/>
                <a:gd name="T77" fmla="*/ 127 h 707"/>
                <a:gd name="T78" fmla="*/ 263 w 519"/>
                <a:gd name="T79" fmla="*/ 141 h 707"/>
                <a:gd name="T80" fmla="*/ 224 w 519"/>
                <a:gd name="T81" fmla="*/ 166 h 707"/>
                <a:gd name="T82" fmla="*/ 197 w 519"/>
                <a:gd name="T83" fmla="*/ 203 h 707"/>
                <a:gd name="T84" fmla="*/ 178 w 519"/>
                <a:gd name="T85" fmla="*/ 250 h 707"/>
                <a:gd name="T86" fmla="*/ 179 w 519"/>
                <a:gd name="T87" fmla="*/ 281 h 707"/>
                <a:gd name="T88" fmla="*/ 204 w 519"/>
                <a:gd name="T89" fmla="*/ 268 h 707"/>
                <a:gd name="T90" fmla="*/ 230 w 519"/>
                <a:gd name="T91" fmla="*/ 255 h 707"/>
                <a:gd name="T92" fmla="*/ 257 w 519"/>
                <a:gd name="T93" fmla="*/ 246 h 707"/>
                <a:gd name="T94" fmla="*/ 285 w 519"/>
                <a:gd name="T95" fmla="*/ 241 h 707"/>
                <a:gd name="T96" fmla="*/ 316 w 519"/>
                <a:gd name="T97" fmla="*/ 240 h 707"/>
                <a:gd name="T98" fmla="*/ 344 w 519"/>
                <a:gd name="T99" fmla="*/ 241 h 707"/>
                <a:gd name="T100" fmla="*/ 370 w 519"/>
                <a:gd name="T101" fmla="*/ 245 h 707"/>
                <a:gd name="T102" fmla="*/ 394 w 519"/>
                <a:gd name="T103" fmla="*/ 253 h 707"/>
                <a:gd name="T104" fmla="*/ 416 w 519"/>
                <a:gd name="T105" fmla="*/ 261 h 707"/>
                <a:gd name="T106" fmla="*/ 437 w 519"/>
                <a:gd name="T107" fmla="*/ 274 h 707"/>
                <a:gd name="T108" fmla="*/ 460 w 519"/>
                <a:gd name="T109" fmla="*/ 292 h 707"/>
                <a:gd name="T110" fmla="*/ 482 w 519"/>
                <a:gd name="T111" fmla="*/ 319 h 707"/>
                <a:gd name="T112" fmla="*/ 499 w 519"/>
                <a:gd name="T113" fmla="*/ 348 h 707"/>
                <a:gd name="T114" fmla="*/ 512 w 519"/>
                <a:gd name="T115" fmla="*/ 385 h 707"/>
                <a:gd name="T116" fmla="*/ 518 w 519"/>
                <a:gd name="T117" fmla="*/ 428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9" h="707">
                  <a:moveTo>
                    <a:pt x="519" y="462"/>
                  </a:moveTo>
                  <a:lnTo>
                    <a:pt x="519" y="488"/>
                  </a:lnTo>
                  <a:lnTo>
                    <a:pt x="516" y="513"/>
                  </a:lnTo>
                  <a:lnTo>
                    <a:pt x="511" y="536"/>
                  </a:lnTo>
                  <a:lnTo>
                    <a:pt x="503" y="559"/>
                  </a:lnTo>
                  <a:lnTo>
                    <a:pt x="493" y="580"/>
                  </a:lnTo>
                  <a:lnTo>
                    <a:pt x="482" y="601"/>
                  </a:lnTo>
                  <a:lnTo>
                    <a:pt x="468" y="620"/>
                  </a:lnTo>
                  <a:lnTo>
                    <a:pt x="452" y="637"/>
                  </a:lnTo>
                  <a:lnTo>
                    <a:pt x="433" y="653"/>
                  </a:lnTo>
                  <a:lnTo>
                    <a:pt x="415" y="668"/>
                  </a:lnTo>
                  <a:lnTo>
                    <a:pt x="394" y="680"/>
                  </a:lnTo>
                  <a:lnTo>
                    <a:pt x="371" y="690"/>
                  </a:lnTo>
                  <a:lnTo>
                    <a:pt x="346" y="697"/>
                  </a:lnTo>
                  <a:lnTo>
                    <a:pt x="321" y="703"/>
                  </a:lnTo>
                  <a:lnTo>
                    <a:pt x="294" y="706"/>
                  </a:lnTo>
                  <a:lnTo>
                    <a:pt x="265" y="707"/>
                  </a:lnTo>
                  <a:lnTo>
                    <a:pt x="250" y="707"/>
                  </a:lnTo>
                  <a:lnTo>
                    <a:pt x="235" y="706"/>
                  </a:lnTo>
                  <a:lnTo>
                    <a:pt x="222" y="704"/>
                  </a:lnTo>
                  <a:lnTo>
                    <a:pt x="208" y="703"/>
                  </a:lnTo>
                  <a:lnTo>
                    <a:pt x="196" y="701"/>
                  </a:lnTo>
                  <a:lnTo>
                    <a:pt x="183" y="697"/>
                  </a:lnTo>
                  <a:lnTo>
                    <a:pt x="171" y="693"/>
                  </a:lnTo>
                  <a:lnTo>
                    <a:pt x="159" y="690"/>
                  </a:lnTo>
                  <a:lnTo>
                    <a:pt x="147" y="686"/>
                  </a:lnTo>
                  <a:lnTo>
                    <a:pt x="136" y="681"/>
                  </a:lnTo>
                  <a:lnTo>
                    <a:pt x="126" y="675"/>
                  </a:lnTo>
                  <a:lnTo>
                    <a:pt x="116" y="668"/>
                  </a:lnTo>
                  <a:lnTo>
                    <a:pt x="106" y="662"/>
                  </a:lnTo>
                  <a:lnTo>
                    <a:pt x="97" y="655"/>
                  </a:lnTo>
                  <a:lnTo>
                    <a:pt x="89" y="647"/>
                  </a:lnTo>
                  <a:lnTo>
                    <a:pt x="80" y="640"/>
                  </a:lnTo>
                  <a:lnTo>
                    <a:pt x="70" y="629"/>
                  </a:lnTo>
                  <a:lnTo>
                    <a:pt x="61" y="619"/>
                  </a:lnTo>
                  <a:lnTo>
                    <a:pt x="54" y="606"/>
                  </a:lnTo>
                  <a:lnTo>
                    <a:pt x="45" y="595"/>
                  </a:lnTo>
                  <a:lnTo>
                    <a:pt x="39" y="581"/>
                  </a:lnTo>
                  <a:lnTo>
                    <a:pt x="31" y="568"/>
                  </a:lnTo>
                  <a:lnTo>
                    <a:pt x="26" y="553"/>
                  </a:lnTo>
                  <a:lnTo>
                    <a:pt x="20" y="538"/>
                  </a:lnTo>
                  <a:lnTo>
                    <a:pt x="15" y="521"/>
                  </a:lnTo>
                  <a:lnTo>
                    <a:pt x="11" y="505"/>
                  </a:lnTo>
                  <a:lnTo>
                    <a:pt x="8" y="488"/>
                  </a:lnTo>
                  <a:lnTo>
                    <a:pt x="5" y="469"/>
                  </a:lnTo>
                  <a:lnTo>
                    <a:pt x="3" y="451"/>
                  </a:lnTo>
                  <a:lnTo>
                    <a:pt x="1" y="431"/>
                  </a:lnTo>
                  <a:lnTo>
                    <a:pt x="0" y="411"/>
                  </a:lnTo>
                  <a:lnTo>
                    <a:pt x="0" y="390"/>
                  </a:lnTo>
                  <a:lnTo>
                    <a:pt x="0" y="367"/>
                  </a:lnTo>
                  <a:lnTo>
                    <a:pt x="1" y="346"/>
                  </a:lnTo>
                  <a:lnTo>
                    <a:pt x="3" y="325"/>
                  </a:lnTo>
                  <a:lnTo>
                    <a:pt x="5" y="305"/>
                  </a:lnTo>
                  <a:lnTo>
                    <a:pt x="8" y="285"/>
                  </a:lnTo>
                  <a:lnTo>
                    <a:pt x="10" y="266"/>
                  </a:lnTo>
                  <a:lnTo>
                    <a:pt x="14" y="248"/>
                  </a:lnTo>
                  <a:lnTo>
                    <a:pt x="19" y="230"/>
                  </a:lnTo>
                  <a:lnTo>
                    <a:pt x="24" y="213"/>
                  </a:lnTo>
                  <a:lnTo>
                    <a:pt x="30" y="197"/>
                  </a:lnTo>
                  <a:lnTo>
                    <a:pt x="36" y="180"/>
                  </a:lnTo>
                  <a:lnTo>
                    <a:pt x="44" y="166"/>
                  </a:lnTo>
                  <a:lnTo>
                    <a:pt x="52" y="149"/>
                  </a:lnTo>
                  <a:lnTo>
                    <a:pt x="61" y="136"/>
                  </a:lnTo>
                  <a:lnTo>
                    <a:pt x="71" y="121"/>
                  </a:lnTo>
                  <a:lnTo>
                    <a:pt x="81" y="107"/>
                  </a:lnTo>
                  <a:lnTo>
                    <a:pt x="92" y="96"/>
                  </a:lnTo>
                  <a:lnTo>
                    <a:pt x="103" y="83"/>
                  </a:lnTo>
                  <a:lnTo>
                    <a:pt x="116" y="72"/>
                  </a:lnTo>
                  <a:lnTo>
                    <a:pt x="130" y="62"/>
                  </a:lnTo>
                  <a:lnTo>
                    <a:pt x="143" y="52"/>
                  </a:lnTo>
                  <a:lnTo>
                    <a:pt x="158" y="44"/>
                  </a:lnTo>
                  <a:lnTo>
                    <a:pt x="174" y="36"/>
                  </a:lnTo>
                  <a:lnTo>
                    <a:pt x="191" y="29"/>
                  </a:lnTo>
                  <a:lnTo>
                    <a:pt x="208" y="21"/>
                  </a:lnTo>
                  <a:lnTo>
                    <a:pt x="225" y="16"/>
                  </a:lnTo>
                  <a:lnTo>
                    <a:pt x="244" y="11"/>
                  </a:lnTo>
                  <a:lnTo>
                    <a:pt x="264" y="7"/>
                  </a:lnTo>
                  <a:lnTo>
                    <a:pt x="284" y="4"/>
                  </a:lnTo>
                  <a:lnTo>
                    <a:pt x="305" y="1"/>
                  </a:lnTo>
                  <a:lnTo>
                    <a:pt x="326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2" y="1"/>
                  </a:lnTo>
                  <a:lnTo>
                    <a:pt x="391" y="1"/>
                  </a:lnTo>
                  <a:lnTo>
                    <a:pt x="400" y="2"/>
                  </a:lnTo>
                  <a:lnTo>
                    <a:pt x="408" y="4"/>
                  </a:lnTo>
                  <a:lnTo>
                    <a:pt x="416" y="4"/>
                  </a:lnTo>
                  <a:lnTo>
                    <a:pt x="425" y="5"/>
                  </a:lnTo>
                  <a:lnTo>
                    <a:pt x="432" y="6"/>
                  </a:lnTo>
                  <a:lnTo>
                    <a:pt x="438" y="7"/>
                  </a:lnTo>
                  <a:lnTo>
                    <a:pt x="445" y="7"/>
                  </a:lnTo>
                  <a:lnTo>
                    <a:pt x="450" y="9"/>
                  </a:lnTo>
                  <a:lnTo>
                    <a:pt x="455" y="10"/>
                  </a:lnTo>
                  <a:lnTo>
                    <a:pt x="458" y="10"/>
                  </a:lnTo>
                  <a:lnTo>
                    <a:pt x="462" y="11"/>
                  </a:lnTo>
                  <a:lnTo>
                    <a:pt x="462" y="146"/>
                  </a:lnTo>
                  <a:lnTo>
                    <a:pt x="450" y="146"/>
                  </a:lnTo>
                  <a:lnTo>
                    <a:pt x="447" y="143"/>
                  </a:lnTo>
                  <a:lnTo>
                    <a:pt x="443" y="142"/>
                  </a:lnTo>
                  <a:lnTo>
                    <a:pt x="438" y="141"/>
                  </a:lnTo>
                  <a:lnTo>
                    <a:pt x="435" y="139"/>
                  </a:lnTo>
                  <a:lnTo>
                    <a:pt x="428" y="137"/>
                  </a:lnTo>
                  <a:lnTo>
                    <a:pt x="423" y="136"/>
                  </a:lnTo>
                  <a:lnTo>
                    <a:pt x="417" y="133"/>
                  </a:lnTo>
                  <a:lnTo>
                    <a:pt x="411" y="132"/>
                  </a:lnTo>
                  <a:lnTo>
                    <a:pt x="404" y="129"/>
                  </a:lnTo>
                  <a:lnTo>
                    <a:pt x="396" y="128"/>
                  </a:lnTo>
                  <a:lnTo>
                    <a:pt x="389" y="127"/>
                  </a:lnTo>
                  <a:lnTo>
                    <a:pt x="381" y="126"/>
                  </a:lnTo>
                  <a:lnTo>
                    <a:pt x="374" y="126"/>
                  </a:lnTo>
                  <a:lnTo>
                    <a:pt x="365" y="124"/>
                  </a:lnTo>
                  <a:lnTo>
                    <a:pt x="356" y="124"/>
                  </a:lnTo>
                  <a:lnTo>
                    <a:pt x="347" y="124"/>
                  </a:lnTo>
                  <a:lnTo>
                    <a:pt x="329" y="124"/>
                  </a:lnTo>
                  <a:lnTo>
                    <a:pt x="310" y="127"/>
                  </a:lnTo>
                  <a:lnTo>
                    <a:pt x="293" y="129"/>
                  </a:lnTo>
                  <a:lnTo>
                    <a:pt x="278" y="134"/>
                  </a:lnTo>
                  <a:lnTo>
                    <a:pt x="263" y="141"/>
                  </a:lnTo>
                  <a:lnTo>
                    <a:pt x="249" y="148"/>
                  </a:lnTo>
                  <a:lnTo>
                    <a:pt x="237" y="157"/>
                  </a:lnTo>
                  <a:lnTo>
                    <a:pt x="224" y="166"/>
                  </a:lnTo>
                  <a:lnTo>
                    <a:pt x="214" y="177"/>
                  </a:lnTo>
                  <a:lnTo>
                    <a:pt x="206" y="189"/>
                  </a:lnTo>
                  <a:lnTo>
                    <a:pt x="197" y="203"/>
                  </a:lnTo>
                  <a:lnTo>
                    <a:pt x="189" y="218"/>
                  </a:lnTo>
                  <a:lnTo>
                    <a:pt x="183" y="233"/>
                  </a:lnTo>
                  <a:lnTo>
                    <a:pt x="178" y="250"/>
                  </a:lnTo>
                  <a:lnTo>
                    <a:pt x="174" y="268"/>
                  </a:lnTo>
                  <a:lnTo>
                    <a:pt x="171" y="286"/>
                  </a:lnTo>
                  <a:lnTo>
                    <a:pt x="179" y="281"/>
                  </a:lnTo>
                  <a:lnTo>
                    <a:pt x="188" y="276"/>
                  </a:lnTo>
                  <a:lnTo>
                    <a:pt x="197" y="271"/>
                  </a:lnTo>
                  <a:lnTo>
                    <a:pt x="204" y="268"/>
                  </a:lnTo>
                  <a:lnTo>
                    <a:pt x="213" y="264"/>
                  </a:lnTo>
                  <a:lnTo>
                    <a:pt x="222" y="259"/>
                  </a:lnTo>
                  <a:lnTo>
                    <a:pt x="230" y="255"/>
                  </a:lnTo>
                  <a:lnTo>
                    <a:pt x="239" y="253"/>
                  </a:lnTo>
                  <a:lnTo>
                    <a:pt x="248" y="249"/>
                  </a:lnTo>
                  <a:lnTo>
                    <a:pt x="257" y="246"/>
                  </a:lnTo>
                  <a:lnTo>
                    <a:pt x="267" y="245"/>
                  </a:lnTo>
                  <a:lnTo>
                    <a:pt x="275" y="243"/>
                  </a:lnTo>
                  <a:lnTo>
                    <a:pt x="285" y="241"/>
                  </a:lnTo>
                  <a:lnTo>
                    <a:pt x="295" y="240"/>
                  </a:lnTo>
                  <a:lnTo>
                    <a:pt x="306" y="240"/>
                  </a:lnTo>
                  <a:lnTo>
                    <a:pt x="316" y="240"/>
                  </a:lnTo>
                  <a:lnTo>
                    <a:pt x="326" y="240"/>
                  </a:lnTo>
                  <a:lnTo>
                    <a:pt x="335" y="240"/>
                  </a:lnTo>
                  <a:lnTo>
                    <a:pt x="344" y="241"/>
                  </a:lnTo>
                  <a:lnTo>
                    <a:pt x="352" y="243"/>
                  </a:lnTo>
                  <a:lnTo>
                    <a:pt x="361" y="244"/>
                  </a:lnTo>
                  <a:lnTo>
                    <a:pt x="370" y="245"/>
                  </a:lnTo>
                  <a:lnTo>
                    <a:pt x="377" y="248"/>
                  </a:lnTo>
                  <a:lnTo>
                    <a:pt x="386" y="249"/>
                  </a:lnTo>
                  <a:lnTo>
                    <a:pt x="394" y="253"/>
                  </a:lnTo>
                  <a:lnTo>
                    <a:pt x="401" y="255"/>
                  </a:lnTo>
                  <a:lnTo>
                    <a:pt x="408" y="258"/>
                  </a:lnTo>
                  <a:lnTo>
                    <a:pt x="416" y="261"/>
                  </a:lnTo>
                  <a:lnTo>
                    <a:pt x="423" y="265"/>
                  </a:lnTo>
                  <a:lnTo>
                    <a:pt x="430" y="269"/>
                  </a:lnTo>
                  <a:lnTo>
                    <a:pt x="437" y="274"/>
                  </a:lnTo>
                  <a:lnTo>
                    <a:pt x="443" y="278"/>
                  </a:lnTo>
                  <a:lnTo>
                    <a:pt x="452" y="285"/>
                  </a:lnTo>
                  <a:lnTo>
                    <a:pt x="460" y="292"/>
                  </a:lnTo>
                  <a:lnTo>
                    <a:pt x="467" y="301"/>
                  </a:lnTo>
                  <a:lnTo>
                    <a:pt x="474" y="309"/>
                  </a:lnTo>
                  <a:lnTo>
                    <a:pt x="482" y="319"/>
                  </a:lnTo>
                  <a:lnTo>
                    <a:pt x="488" y="329"/>
                  </a:lnTo>
                  <a:lnTo>
                    <a:pt x="493" y="339"/>
                  </a:lnTo>
                  <a:lnTo>
                    <a:pt x="499" y="348"/>
                  </a:lnTo>
                  <a:lnTo>
                    <a:pt x="504" y="360"/>
                  </a:lnTo>
                  <a:lnTo>
                    <a:pt x="508" y="372"/>
                  </a:lnTo>
                  <a:lnTo>
                    <a:pt x="512" y="385"/>
                  </a:lnTo>
                  <a:lnTo>
                    <a:pt x="514" y="398"/>
                  </a:lnTo>
                  <a:lnTo>
                    <a:pt x="517" y="413"/>
                  </a:lnTo>
                  <a:lnTo>
                    <a:pt x="518" y="428"/>
                  </a:lnTo>
                  <a:lnTo>
                    <a:pt x="519" y="444"/>
                  </a:lnTo>
                  <a:lnTo>
                    <a:pt x="519" y="462"/>
                  </a:lnTo>
                </a:path>
              </a:pathLst>
            </a:custGeom>
            <a:noFill/>
            <a:ln w="324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3" name="Freeform 23"/>
            <p:cNvSpPr>
              <a:spLocks noChangeArrowheads="1"/>
            </p:cNvSpPr>
            <p:nvPr/>
          </p:nvSpPr>
          <p:spPr bwMode="auto">
            <a:xfrm>
              <a:off x="4411" y="4145"/>
              <a:ext cx="44" cy="59"/>
            </a:xfrm>
            <a:custGeom>
              <a:avLst/>
              <a:gdLst>
                <a:gd name="T0" fmla="*/ 159 w 180"/>
                <a:gd name="T1" fmla="*/ 197 h 233"/>
                <a:gd name="T2" fmla="*/ 166 w 180"/>
                <a:gd name="T3" fmla="*/ 185 h 233"/>
                <a:gd name="T4" fmla="*/ 172 w 180"/>
                <a:gd name="T5" fmla="*/ 170 h 233"/>
                <a:gd name="T6" fmla="*/ 177 w 180"/>
                <a:gd name="T7" fmla="*/ 152 h 233"/>
                <a:gd name="T8" fmla="*/ 180 w 180"/>
                <a:gd name="T9" fmla="*/ 130 h 233"/>
                <a:gd name="T10" fmla="*/ 180 w 180"/>
                <a:gd name="T11" fmla="*/ 104 h 233"/>
                <a:gd name="T12" fmla="*/ 177 w 180"/>
                <a:gd name="T13" fmla="*/ 81 h 233"/>
                <a:gd name="T14" fmla="*/ 174 w 180"/>
                <a:gd name="T15" fmla="*/ 63 h 233"/>
                <a:gd name="T16" fmla="*/ 167 w 180"/>
                <a:gd name="T17" fmla="*/ 46 h 233"/>
                <a:gd name="T18" fmla="*/ 159 w 180"/>
                <a:gd name="T19" fmla="*/ 34 h 233"/>
                <a:gd name="T20" fmla="*/ 149 w 180"/>
                <a:gd name="T21" fmla="*/ 23 h 233"/>
                <a:gd name="T22" fmla="*/ 136 w 180"/>
                <a:gd name="T23" fmla="*/ 14 h 233"/>
                <a:gd name="T24" fmla="*/ 124 w 180"/>
                <a:gd name="T25" fmla="*/ 8 h 233"/>
                <a:gd name="T26" fmla="*/ 109 w 180"/>
                <a:gd name="T27" fmla="*/ 4 h 233"/>
                <a:gd name="T28" fmla="*/ 94 w 180"/>
                <a:gd name="T29" fmla="*/ 2 h 233"/>
                <a:gd name="T30" fmla="*/ 79 w 180"/>
                <a:gd name="T31" fmla="*/ 0 h 233"/>
                <a:gd name="T32" fmla="*/ 64 w 180"/>
                <a:gd name="T33" fmla="*/ 0 h 233"/>
                <a:gd name="T34" fmla="*/ 50 w 180"/>
                <a:gd name="T35" fmla="*/ 2 h 233"/>
                <a:gd name="T36" fmla="*/ 37 w 180"/>
                <a:gd name="T37" fmla="*/ 5 h 233"/>
                <a:gd name="T38" fmla="*/ 23 w 180"/>
                <a:gd name="T39" fmla="*/ 9 h 233"/>
                <a:gd name="T40" fmla="*/ 9 w 180"/>
                <a:gd name="T41" fmla="*/ 13 h 233"/>
                <a:gd name="T42" fmla="*/ 2 w 180"/>
                <a:gd name="T43" fmla="*/ 18 h 233"/>
                <a:gd name="T44" fmla="*/ 2 w 180"/>
                <a:gd name="T45" fmla="*/ 23 h 233"/>
                <a:gd name="T46" fmla="*/ 0 w 180"/>
                <a:gd name="T47" fmla="*/ 29 h 233"/>
                <a:gd name="T48" fmla="*/ 0 w 180"/>
                <a:gd name="T49" fmla="*/ 37 h 233"/>
                <a:gd name="T50" fmla="*/ 0 w 180"/>
                <a:gd name="T51" fmla="*/ 46 h 233"/>
                <a:gd name="T52" fmla="*/ 0 w 180"/>
                <a:gd name="T53" fmla="*/ 58 h 233"/>
                <a:gd name="T54" fmla="*/ 2 w 180"/>
                <a:gd name="T55" fmla="*/ 99 h 233"/>
                <a:gd name="T56" fmla="*/ 7 w 180"/>
                <a:gd name="T57" fmla="*/ 132 h 233"/>
                <a:gd name="T58" fmla="*/ 13 w 180"/>
                <a:gd name="T59" fmla="*/ 161 h 233"/>
                <a:gd name="T60" fmla="*/ 22 w 180"/>
                <a:gd name="T61" fmla="*/ 183 h 233"/>
                <a:gd name="T62" fmla="*/ 33 w 180"/>
                <a:gd name="T63" fmla="*/ 201 h 233"/>
                <a:gd name="T64" fmla="*/ 43 w 180"/>
                <a:gd name="T65" fmla="*/ 213 h 233"/>
                <a:gd name="T66" fmla="*/ 53 w 180"/>
                <a:gd name="T67" fmla="*/ 221 h 233"/>
                <a:gd name="T68" fmla="*/ 64 w 180"/>
                <a:gd name="T69" fmla="*/ 227 h 233"/>
                <a:gd name="T70" fmla="*/ 75 w 180"/>
                <a:gd name="T71" fmla="*/ 231 h 233"/>
                <a:gd name="T72" fmla="*/ 88 w 180"/>
                <a:gd name="T73" fmla="*/ 233 h 233"/>
                <a:gd name="T74" fmla="*/ 99 w 180"/>
                <a:gd name="T75" fmla="*/ 233 h 233"/>
                <a:gd name="T76" fmla="*/ 110 w 180"/>
                <a:gd name="T77" fmla="*/ 232 h 233"/>
                <a:gd name="T78" fmla="*/ 121 w 180"/>
                <a:gd name="T79" fmla="*/ 228 h 233"/>
                <a:gd name="T80" fmla="*/ 134 w 180"/>
                <a:gd name="T81" fmla="*/ 223 h 233"/>
                <a:gd name="T82" fmla="*/ 144 w 180"/>
                <a:gd name="T83" fmla="*/ 216 h 233"/>
                <a:gd name="T84" fmla="*/ 152 w 180"/>
                <a:gd name="T85" fmla="*/ 20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233">
                  <a:moveTo>
                    <a:pt x="152" y="206"/>
                  </a:moveTo>
                  <a:lnTo>
                    <a:pt x="156" y="202"/>
                  </a:lnTo>
                  <a:lnTo>
                    <a:pt x="159" y="197"/>
                  </a:lnTo>
                  <a:lnTo>
                    <a:pt x="161" y="193"/>
                  </a:lnTo>
                  <a:lnTo>
                    <a:pt x="164" y="188"/>
                  </a:lnTo>
                  <a:lnTo>
                    <a:pt x="166" y="185"/>
                  </a:lnTo>
                  <a:lnTo>
                    <a:pt x="169" y="180"/>
                  </a:lnTo>
                  <a:lnTo>
                    <a:pt x="171" y="175"/>
                  </a:lnTo>
                  <a:lnTo>
                    <a:pt x="172" y="170"/>
                  </a:lnTo>
                  <a:lnTo>
                    <a:pt x="175" y="165"/>
                  </a:lnTo>
                  <a:lnTo>
                    <a:pt x="176" y="160"/>
                  </a:lnTo>
                  <a:lnTo>
                    <a:pt x="177" y="152"/>
                  </a:lnTo>
                  <a:lnTo>
                    <a:pt x="178" y="146"/>
                  </a:lnTo>
                  <a:lnTo>
                    <a:pt x="178" y="139"/>
                  </a:lnTo>
                  <a:lnTo>
                    <a:pt x="180" y="130"/>
                  </a:lnTo>
                  <a:lnTo>
                    <a:pt x="180" y="121"/>
                  </a:lnTo>
                  <a:lnTo>
                    <a:pt x="180" y="111"/>
                  </a:lnTo>
                  <a:lnTo>
                    <a:pt x="180" y="104"/>
                  </a:lnTo>
                  <a:lnTo>
                    <a:pt x="180" y="96"/>
                  </a:lnTo>
                  <a:lnTo>
                    <a:pt x="178" y="89"/>
                  </a:lnTo>
                  <a:lnTo>
                    <a:pt x="177" y="81"/>
                  </a:lnTo>
                  <a:lnTo>
                    <a:pt x="176" y="75"/>
                  </a:lnTo>
                  <a:lnTo>
                    <a:pt x="175" y="69"/>
                  </a:lnTo>
                  <a:lnTo>
                    <a:pt x="174" y="63"/>
                  </a:lnTo>
                  <a:lnTo>
                    <a:pt x="171" y="56"/>
                  </a:lnTo>
                  <a:lnTo>
                    <a:pt x="170" y="51"/>
                  </a:lnTo>
                  <a:lnTo>
                    <a:pt x="167" y="46"/>
                  </a:lnTo>
                  <a:lnTo>
                    <a:pt x="165" y="43"/>
                  </a:lnTo>
                  <a:lnTo>
                    <a:pt x="162" y="38"/>
                  </a:lnTo>
                  <a:lnTo>
                    <a:pt x="159" y="34"/>
                  </a:lnTo>
                  <a:lnTo>
                    <a:pt x="155" y="30"/>
                  </a:lnTo>
                  <a:lnTo>
                    <a:pt x="152" y="27"/>
                  </a:lnTo>
                  <a:lnTo>
                    <a:pt x="149" y="23"/>
                  </a:lnTo>
                  <a:lnTo>
                    <a:pt x="145" y="20"/>
                  </a:lnTo>
                  <a:lnTo>
                    <a:pt x="141" y="17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7" y="10"/>
                  </a:lnTo>
                  <a:lnTo>
                    <a:pt x="124" y="8"/>
                  </a:lnTo>
                  <a:lnTo>
                    <a:pt x="119" y="7"/>
                  </a:lnTo>
                  <a:lnTo>
                    <a:pt x="114" y="5"/>
                  </a:lnTo>
                  <a:lnTo>
                    <a:pt x="109" y="4"/>
                  </a:lnTo>
                  <a:lnTo>
                    <a:pt x="104" y="3"/>
                  </a:lnTo>
                  <a:lnTo>
                    <a:pt x="99" y="3"/>
                  </a:lnTo>
                  <a:lnTo>
                    <a:pt x="94" y="2"/>
                  </a:lnTo>
                  <a:lnTo>
                    <a:pt x="89" y="2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5" y="2"/>
                  </a:lnTo>
                  <a:lnTo>
                    <a:pt x="50" y="2"/>
                  </a:lnTo>
                  <a:lnTo>
                    <a:pt x="47" y="3"/>
                  </a:lnTo>
                  <a:lnTo>
                    <a:pt x="42" y="4"/>
                  </a:lnTo>
                  <a:lnTo>
                    <a:pt x="37" y="5"/>
                  </a:lnTo>
                  <a:lnTo>
                    <a:pt x="32" y="7"/>
                  </a:lnTo>
                  <a:lnTo>
                    <a:pt x="28" y="8"/>
                  </a:lnTo>
                  <a:lnTo>
                    <a:pt x="23" y="9"/>
                  </a:lnTo>
                  <a:lnTo>
                    <a:pt x="18" y="10"/>
                  </a:lnTo>
                  <a:lnTo>
                    <a:pt x="14" y="12"/>
                  </a:lnTo>
                  <a:lnTo>
                    <a:pt x="9" y="13"/>
                  </a:lnTo>
                  <a:lnTo>
                    <a:pt x="5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0" y="86"/>
                  </a:lnTo>
                  <a:lnTo>
                    <a:pt x="2" y="99"/>
                  </a:lnTo>
                  <a:lnTo>
                    <a:pt x="3" y="111"/>
                  </a:lnTo>
                  <a:lnTo>
                    <a:pt x="4" y="122"/>
                  </a:lnTo>
                  <a:lnTo>
                    <a:pt x="7" y="132"/>
                  </a:lnTo>
                  <a:lnTo>
                    <a:pt x="8" y="142"/>
                  </a:lnTo>
                  <a:lnTo>
                    <a:pt x="10" y="152"/>
                  </a:lnTo>
                  <a:lnTo>
                    <a:pt x="13" y="161"/>
                  </a:lnTo>
                  <a:lnTo>
                    <a:pt x="17" y="168"/>
                  </a:lnTo>
                  <a:lnTo>
                    <a:pt x="19" y="176"/>
                  </a:lnTo>
                  <a:lnTo>
                    <a:pt x="22" y="183"/>
                  </a:lnTo>
                  <a:lnTo>
                    <a:pt x="25" y="190"/>
                  </a:lnTo>
                  <a:lnTo>
                    <a:pt x="29" y="196"/>
                  </a:lnTo>
                  <a:lnTo>
                    <a:pt x="33" y="201"/>
                  </a:lnTo>
                  <a:lnTo>
                    <a:pt x="37" y="206"/>
                  </a:lnTo>
                  <a:lnTo>
                    <a:pt x="39" y="210"/>
                  </a:lnTo>
                  <a:lnTo>
                    <a:pt x="43" y="213"/>
                  </a:lnTo>
                  <a:lnTo>
                    <a:pt x="45" y="216"/>
                  </a:lnTo>
                  <a:lnTo>
                    <a:pt x="49" y="218"/>
                  </a:lnTo>
                  <a:lnTo>
                    <a:pt x="53" y="221"/>
                  </a:lnTo>
                  <a:lnTo>
                    <a:pt x="56" y="223"/>
                  </a:lnTo>
                  <a:lnTo>
                    <a:pt x="60" y="226"/>
                  </a:lnTo>
                  <a:lnTo>
                    <a:pt x="64" y="227"/>
                  </a:lnTo>
                  <a:lnTo>
                    <a:pt x="68" y="228"/>
                  </a:lnTo>
                  <a:lnTo>
                    <a:pt x="71" y="229"/>
                  </a:lnTo>
                  <a:lnTo>
                    <a:pt x="75" y="231"/>
                  </a:lnTo>
                  <a:lnTo>
                    <a:pt x="79" y="232"/>
                  </a:lnTo>
                  <a:lnTo>
                    <a:pt x="84" y="232"/>
                  </a:lnTo>
                  <a:lnTo>
                    <a:pt x="88" y="233"/>
                  </a:lnTo>
                  <a:lnTo>
                    <a:pt x="91" y="233"/>
                  </a:lnTo>
                  <a:lnTo>
                    <a:pt x="96" y="233"/>
                  </a:lnTo>
                  <a:lnTo>
                    <a:pt x="99" y="233"/>
                  </a:lnTo>
                  <a:lnTo>
                    <a:pt x="103" y="233"/>
                  </a:lnTo>
                  <a:lnTo>
                    <a:pt x="106" y="232"/>
                  </a:lnTo>
                  <a:lnTo>
                    <a:pt x="110" y="232"/>
                  </a:lnTo>
                  <a:lnTo>
                    <a:pt x="114" y="231"/>
                  </a:lnTo>
                  <a:lnTo>
                    <a:pt x="117" y="229"/>
                  </a:lnTo>
                  <a:lnTo>
                    <a:pt x="121" y="228"/>
                  </a:lnTo>
                  <a:lnTo>
                    <a:pt x="125" y="227"/>
                  </a:lnTo>
                  <a:lnTo>
                    <a:pt x="130" y="224"/>
                  </a:lnTo>
                  <a:lnTo>
                    <a:pt x="134" y="223"/>
                  </a:lnTo>
                  <a:lnTo>
                    <a:pt x="136" y="221"/>
                  </a:lnTo>
                  <a:lnTo>
                    <a:pt x="140" y="218"/>
                  </a:lnTo>
                  <a:lnTo>
                    <a:pt x="144" y="216"/>
                  </a:lnTo>
                  <a:lnTo>
                    <a:pt x="146" y="212"/>
                  </a:lnTo>
                  <a:lnTo>
                    <a:pt x="150" y="210"/>
                  </a:lnTo>
                  <a:lnTo>
                    <a:pt x="152" y="206"/>
                  </a:lnTo>
                </a:path>
              </a:pathLst>
            </a:custGeom>
            <a:noFill/>
            <a:ln w="324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5384" name="Group 24"/>
          <p:cNvGrpSpPr>
            <a:grpSpLocks/>
          </p:cNvGrpSpPr>
          <p:nvPr/>
        </p:nvGrpSpPr>
        <p:grpSpPr bwMode="auto">
          <a:xfrm>
            <a:off x="568325" y="4370388"/>
            <a:ext cx="2024063" cy="2185987"/>
            <a:chOff x="358" y="2753"/>
            <a:chExt cx="1275" cy="1377"/>
          </a:xfrm>
        </p:grpSpPr>
        <p:sp>
          <p:nvSpPr>
            <p:cNvPr id="15385" name="Freeform 25"/>
            <p:cNvSpPr>
              <a:spLocks noChangeArrowheads="1"/>
            </p:cNvSpPr>
            <p:nvPr/>
          </p:nvSpPr>
          <p:spPr bwMode="auto">
            <a:xfrm>
              <a:off x="358" y="2760"/>
              <a:ext cx="162" cy="171"/>
            </a:xfrm>
            <a:custGeom>
              <a:avLst/>
              <a:gdLst>
                <a:gd name="T0" fmla="*/ 646 w 646"/>
                <a:gd name="T1" fmla="*/ 0 h 680"/>
                <a:gd name="T2" fmla="*/ 412 w 646"/>
                <a:gd name="T3" fmla="*/ 680 h 680"/>
                <a:gd name="T4" fmla="*/ 234 w 646"/>
                <a:gd name="T5" fmla="*/ 680 h 680"/>
                <a:gd name="T6" fmla="*/ 0 w 646"/>
                <a:gd name="T7" fmla="*/ 0 h 680"/>
                <a:gd name="T8" fmla="*/ 178 w 646"/>
                <a:gd name="T9" fmla="*/ 0 h 680"/>
                <a:gd name="T10" fmla="*/ 324 w 646"/>
                <a:gd name="T11" fmla="*/ 461 h 680"/>
                <a:gd name="T12" fmla="*/ 473 w 646"/>
                <a:gd name="T13" fmla="*/ 0 h 680"/>
                <a:gd name="T14" fmla="*/ 646 w 646"/>
                <a:gd name="T15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6" h="680">
                  <a:moveTo>
                    <a:pt x="646" y="0"/>
                  </a:moveTo>
                  <a:lnTo>
                    <a:pt x="412" y="680"/>
                  </a:lnTo>
                  <a:lnTo>
                    <a:pt x="234" y="680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324" y="461"/>
                  </a:lnTo>
                  <a:lnTo>
                    <a:pt x="473" y="0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6" name="Freeform 26"/>
            <p:cNvSpPr>
              <a:spLocks noChangeArrowheads="1"/>
            </p:cNvSpPr>
            <p:nvPr/>
          </p:nvSpPr>
          <p:spPr bwMode="auto">
            <a:xfrm>
              <a:off x="524" y="2798"/>
              <a:ext cx="128" cy="136"/>
            </a:xfrm>
            <a:custGeom>
              <a:avLst/>
              <a:gdLst>
                <a:gd name="T0" fmla="*/ 202 w 512"/>
                <a:gd name="T1" fmla="*/ 534 h 544"/>
                <a:gd name="T2" fmla="*/ 133 w 512"/>
                <a:gd name="T3" fmla="*/ 511 h 544"/>
                <a:gd name="T4" fmla="*/ 88 w 512"/>
                <a:gd name="T5" fmla="*/ 483 h 544"/>
                <a:gd name="T6" fmla="*/ 51 w 512"/>
                <a:gd name="T7" fmla="*/ 446 h 544"/>
                <a:gd name="T8" fmla="*/ 25 w 512"/>
                <a:gd name="T9" fmla="*/ 402 h 544"/>
                <a:gd name="T10" fmla="*/ 7 w 512"/>
                <a:gd name="T11" fmla="*/ 351 h 544"/>
                <a:gd name="T12" fmla="*/ 1 w 512"/>
                <a:gd name="T13" fmla="*/ 245 h 544"/>
                <a:gd name="T14" fmla="*/ 29 w 512"/>
                <a:gd name="T15" fmla="*/ 140 h 544"/>
                <a:gd name="T16" fmla="*/ 63 w 512"/>
                <a:gd name="T17" fmla="*/ 85 h 544"/>
                <a:gd name="T18" fmla="*/ 102 w 512"/>
                <a:gd name="T19" fmla="*/ 50 h 544"/>
                <a:gd name="T20" fmla="*/ 147 w 512"/>
                <a:gd name="T21" fmla="*/ 25 h 544"/>
                <a:gd name="T22" fmla="*/ 243 w 512"/>
                <a:gd name="T23" fmla="*/ 2 h 544"/>
                <a:gd name="T24" fmla="*/ 355 w 512"/>
                <a:gd name="T25" fmla="*/ 10 h 544"/>
                <a:gd name="T26" fmla="*/ 436 w 512"/>
                <a:gd name="T27" fmla="*/ 50 h 544"/>
                <a:gd name="T28" fmla="*/ 488 w 512"/>
                <a:gd name="T29" fmla="*/ 120 h 544"/>
                <a:gd name="T30" fmla="*/ 510 w 512"/>
                <a:gd name="T31" fmla="*/ 218 h 544"/>
                <a:gd name="T32" fmla="*/ 162 w 512"/>
                <a:gd name="T33" fmla="*/ 313 h 544"/>
                <a:gd name="T34" fmla="*/ 168 w 512"/>
                <a:gd name="T35" fmla="*/ 344 h 544"/>
                <a:gd name="T36" fmla="*/ 179 w 512"/>
                <a:gd name="T37" fmla="*/ 370 h 544"/>
                <a:gd name="T38" fmla="*/ 195 w 512"/>
                <a:gd name="T39" fmla="*/ 390 h 544"/>
                <a:gd name="T40" fmla="*/ 215 w 512"/>
                <a:gd name="T41" fmla="*/ 405 h 544"/>
                <a:gd name="T42" fmla="*/ 238 w 512"/>
                <a:gd name="T43" fmla="*/ 416 h 544"/>
                <a:gd name="T44" fmla="*/ 265 w 512"/>
                <a:gd name="T45" fmla="*/ 423 h 544"/>
                <a:gd name="T46" fmla="*/ 294 w 512"/>
                <a:gd name="T47" fmla="*/ 427 h 544"/>
                <a:gd name="T48" fmla="*/ 325 w 512"/>
                <a:gd name="T49" fmla="*/ 428 h 544"/>
                <a:gd name="T50" fmla="*/ 352 w 512"/>
                <a:gd name="T51" fmla="*/ 426 h 544"/>
                <a:gd name="T52" fmla="*/ 380 w 512"/>
                <a:gd name="T53" fmla="*/ 421 h 544"/>
                <a:gd name="T54" fmla="*/ 405 w 512"/>
                <a:gd name="T55" fmla="*/ 412 h 544"/>
                <a:gd name="T56" fmla="*/ 427 w 512"/>
                <a:gd name="T57" fmla="*/ 404 h 544"/>
                <a:gd name="T58" fmla="*/ 446 w 512"/>
                <a:gd name="T59" fmla="*/ 395 h 544"/>
                <a:gd name="T60" fmla="*/ 462 w 512"/>
                <a:gd name="T61" fmla="*/ 385 h 544"/>
                <a:gd name="T62" fmla="*/ 477 w 512"/>
                <a:gd name="T63" fmla="*/ 375 h 544"/>
                <a:gd name="T64" fmla="*/ 502 w 512"/>
                <a:gd name="T65" fmla="*/ 369 h 544"/>
                <a:gd name="T66" fmla="*/ 488 w 512"/>
                <a:gd name="T67" fmla="*/ 507 h 544"/>
                <a:gd name="T68" fmla="*/ 470 w 512"/>
                <a:gd name="T69" fmla="*/ 514 h 544"/>
                <a:gd name="T70" fmla="*/ 452 w 512"/>
                <a:gd name="T71" fmla="*/ 521 h 544"/>
                <a:gd name="T72" fmla="*/ 428 w 512"/>
                <a:gd name="T73" fmla="*/ 528 h 544"/>
                <a:gd name="T74" fmla="*/ 402 w 512"/>
                <a:gd name="T75" fmla="*/ 534 h 544"/>
                <a:gd name="T76" fmla="*/ 375 w 512"/>
                <a:gd name="T77" fmla="*/ 539 h 544"/>
                <a:gd name="T78" fmla="*/ 346 w 512"/>
                <a:gd name="T79" fmla="*/ 542 h 544"/>
                <a:gd name="T80" fmla="*/ 310 w 512"/>
                <a:gd name="T81" fmla="*/ 544 h 544"/>
                <a:gd name="T82" fmla="*/ 352 w 512"/>
                <a:gd name="T83" fmla="*/ 183 h 544"/>
                <a:gd name="T84" fmla="*/ 340 w 512"/>
                <a:gd name="T85" fmla="*/ 145 h 544"/>
                <a:gd name="T86" fmla="*/ 317 w 512"/>
                <a:gd name="T87" fmla="*/ 119 h 544"/>
                <a:gd name="T88" fmla="*/ 284 w 512"/>
                <a:gd name="T89" fmla="*/ 105 h 544"/>
                <a:gd name="T90" fmla="*/ 240 w 512"/>
                <a:gd name="T91" fmla="*/ 105 h 544"/>
                <a:gd name="T92" fmla="*/ 204 w 512"/>
                <a:gd name="T93" fmla="*/ 120 h 544"/>
                <a:gd name="T94" fmla="*/ 178 w 512"/>
                <a:gd name="T95" fmla="*/ 147 h 544"/>
                <a:gd name="T96" fmla="*/ 163 w 512"/>
                <a:gd name="T97" fmla="*/ 18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44">
                  <a:moveTo>
                    <a:pt x="301" y="544"/>
                  </a:moveTo>
                  <a:lnTo>
                    <a:pt x="265" y="543"/>
                  </a:lnTo>
                  <a:lnTo>
                    <a:pt x="233" y="539"/>
                  </a:lnTo>
                  <a:lnTo>
                    <a:pt x="202" y="534"/>
                  </a:lnTo>
                  <a:lnTo>
                    <a:pt x="172" y="527"/>
                  </a:lnTo>
                  <a:lnTo>
                    <a:pt x="158" y="522"/>
                  </a:lnTo>
                  <a:lnTo>
                    <a:pt x="146" y="517"/>
                  </a:lnTo>
                  <a:lnTo>
                    <a:pt x="133" y="511"/>
                  </a:lnTo>
                  <a:lnTo>
                    <a:pt x="121" y="504"/>
                  </a:lnTo>
                  <a:lnTo>
                    <a:pt x="109" y="498"/>
                  </a:lnTo>
                  <a:lnTo>
                    <a:pt x="98" y="491"/>
                  </a:lnTo>
                  <a:lnTo>
                    <a:pt x="88" y="483"/>
                  </a:lnTo>
                  <a:lnTo>
                    <a:pt x="78" y="474"/>
                  </a:lnTo>
                  <a:lnTo>
                    <a:pt x="68" y="466"/>
                  </a:lnTo>
                  <a:lnTo>
                    <a:pt x="60" y="456"/>
                  </a:lnTo>
                  <a:lnTo>
                    <a:pt x="51" y="446"/>
                  </a:lnTo>
                  <a:lnTo>
                    <a:pt x="43" y="436"/>
                  </a:lnTo>
                  <a:lnTo>
                    <a:pt x="37" y="425"/>
                  </a:lnTo>
                  <a:lnTo>
                    <a:pt x="31" y="413"/>
                  </a:lnTo>
                  <a:lnTo>
                    <a:pt x="25" y="402"/>
                  </a:lnTo>
                  <a:lnTo>
                    <a:pt x="20" y="390"/>
                  </a:lnTo>
                  <a:lnTo>
                    <a:pt x="15" y="377"/>
                  </a:lnTo>
                  <a:lnTo>
                    <a:pt x="11" y="365"/>
                  </a:lnTo>
                  <a:lnTo>
                    <a:pt x="7" y="351"/>
                  </a:lnTo>
                  <a:lnTo>
                    <a:pt x="5" y="338"/>
                  </a:lnTo>
                  <a:lnTo>
                    <a:pt x="1" y="308"/>
                  </a:lnTo>
                  <a:lnTo>
                    <a:pt x="0" y="277"/>
                  </a:lnTo>
                  <a:lnTo>
                    <a:pt x="1" y="245"/>
                  </a:lnTo>
                  <a:lnTo>
                    <a:pt x="5" y="217"/>
                  </a:lnTo>
                  <a:lnTo>
                    <a:pt x="11" y="189"/>
                  </a:lnTo>
                  <a:lnTo>
                    <a:pt x="19" y="163"/>
                  </a:lnTo>
                  <a:lnTo>
                    <a:pt x="29" y="140"/>
                  </a:lnTo>
                  <a:lnTo>
                    <a:pt x="41" y="116"/>
                  </a:lnTo>
                  <a:lnTo>
                    <a:pt x="48" y="106"/>
                  </a:lnTo>
                  <a:lnTo>
                    <a:pt x="56" y="95"/>
                  </a:lnTo>
                  <a:lnTo>
                    <a:pt x="63" y="85"/>
                  </a:lnTo>
                  <a:lnTo>
                    <a:pt x="72" y="76"/>
                  </a:lnTo>
                  <a:lnTo>
                    <a:pt x="82" y="66"/>
                  </a:lnTo>
                  <a:lnTo>
                    <a:pt x="92" y="59"/>
                  </a:lnTo>
                  <a:lnTo>
                    <a:pt x="102" y="50"/>
                  </a:lnTo>
                  <a:lnTo>
                    <a:pt x="112" y="43"/>
                  </a:lnTo>
                  <a:lnTo>
                    <a:pt x="123" y="36"/>
                  </a:lnTo>
                  <a:lnTo>
                    <a:pt x="134" y="30"/>
                  </a:lnTo>
                  <a:lnTo>
                    <a:pt x="147" y="25"/>
                  </a:lnTo>
                  <a:lnTo>
                    <a:pt x="159" y="20"/>
                  </a:lnTo>
                  <a:lnTo>
                    <a:pt x="185" y="11"/>
                  </a:lnTo>
                  <a:lnTo>
                    <a:pt x="213" y="5"/>
                  </a:lnTo>
                  <a:lnTo>
                    <a:pt x="243" y="2"/>
                  </a:lnTo>
                  <a:lnTo>
                    <a:pt x="275" y="0"/>
                  </a:lnTo>
                  <a:lnTo>
                    <a:pt x="304" y="2"/>
                  </a:lnTo>
                  <a:lnTo>
                    <a:pt x="330" y="5"/>
                  </a:lnTo>
                  <a:lnTo>
                    <a:pt x="355" y="10"/>
                  </a:lnTo>
                  <a:lnTo>
                    <a:pt x="378" y="16"/>
                  </a:lnTo>
                  <a:lnTo>
                    <a:pt x="400" y="25"/>
                  </a:lnTo>
                  <a:lnTo>
                    <a:pt x="418" y="36"/>
                  </a:lnTo>
                  <a:lnTo>
                    <a:pt x="436" y="50"/>
                  </a:lnTo>
                  <a:lnTo>
                    <a:pt x="452" y="64"/>
                  </a:lnTo>
                  <a:lnTo>
                    <a:pt x="466" y="81"/>
                  </a:lnTo>
                  <a:lnTo>
                    <a:pt x="478" y="100"/>
                  </a:lnTo>
                  <a:lnTo>
                    <a:pt x="488" y="120"/>
                  </a:lnTo>
                  <a:lnTo>
                    <a:pt x="497" y="142"/>
                  </a:lnTo>
                  <a:lnTo>
                    <a:pt x="503" y="166"/>
                  </a:lnTo>
                  <a:lnTo>
                    <a:pt x="508" y="191"/>
                  </a:lnTo>
                  <a:lnTo>
                    <a:pt x="510" y="218"/>
                  </a:lnTo>
                  <a:lnTo>
                    <a:pt x="512" y="247"/>
                  </a:lnTo>
                  <a:lnTo>
                    <a:pt x="512" y="304"/>
                  </a:lnTo>
                  <a:lnTo>
                    <a:pt x="160" y="304"/>
                  </a:lnTo>
                  <a:lnTo>
                    <a:pt x="162" y="313"/>
                  </a:lnTo>
                  <a:lnTo>
                    <a:pt x="163" y="321"/>
                  </a:lnTo>
                  <a:lnTo>
                    <a:pt x="164" y="329"/>
                  </a:lnTo>
                  <a:lnTo>
                    <a:pt x="165" y="336"/>
                  </a:lnTo>
                  <a:lnTo>
                    <a:pt x="168" y="344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5" y="364"/>
                  </a:lnTo>
                  <a:lnTo>
                    <a:pt x="179" y="370"/>
                  </a:lnTo>
                  <a:lnTo>
                    <a:pt x="183" y="375"/>
                  </a:lnTo>
                  <a:lnTo>
                    <a:pt x="187" y="380"/>
                  </a:lnTo>
                  <a:lnTo>
                    <a:pt x="190" y="385"/>
                  </a:lnTo>
                  <a:lnTo>
                    <a:pt x="195" y="390"/>
                  </a:lnTo>
                  <a:lnTo>
                    <a:pt x="199" y="394"/>
                  </a:lnTo>
                  <a:lnTo>
                    <a:pt x="204" y="399"/>
                  </a:lnTo>
                  <a:lnTo>
                    <a:pt x="210" y="402"/>
                  </a:lnTo>
                  <a:lnTo>
                    <a:pt x="215" y="405"/>
                  </a:lnTo>
                  <a:lnTo>
                    <a:pt x="220" y="409"/>
                  </a:lnTo>
                  <a:lnTo>
                    <a:pt x="226" y="411"/>
                  </a:lnTo>
                  <a:lnTo>
                    <a:pt x="231" y="413"/>
                  </a:lnTo>
                  <a:lnTo>
                    <a:pt x="238" y="416"/>
                  </a:lnTo>
                  <a:lnTo>
                    <a:pt x="244" y="418"/>
                  </a:lnTo>
                  <a:lnTo>
                    <a:pt x="251" y="420"/>
                  </a:lnTo>
                  <a:lnTo>
                    <a:pt x="258" y="422"/>
                  </a:lnTo>
                  <a:lnTo>
                    <a:pt x="265" y="423"/>
                  </a:lnTo>
                  <a:lnTo>
                    <a:pt x="271" y="425"/>
                  </a:lnTo>
                  <a:lnTo>
                    <a:pt x="279" y="426"/>
                  </a:lnTo>
                  <a:lnTo>
                    <a:pt x="286" y="427"/>
                  </a:lnTo>
                  <a:lnTo>
                    <a:pt x="294" y="427"/>
                  </a:lnTo>
                  <a:lnTo>
                    <a:pt x="301" y="427"/>
                  </a:lnTo>
                  <a:lnTo>
                    <a:pt x="310" y="428"/>
                  </a:lnTo>
                  <a:lnTo>
                    <a:pt x="317" y="428"/>
                  </a:lnTo>
                  <a:lnTo>
                    <a:pt x="325" y="428"/>
                  </a:lnTo>
                  <a:lnTo>
                    <a:pt x="331" y="427"/>
                  </a:lnTo>
                  <a:lnTo>
                    <a:pt x="339" y="427"/>
                  </a:lnTo>
                  <a:lnTo>
                    <a:pt x="345" y="427"/>
                  </a:lnTo>
                  <a:lnTo>
                    <a:pt x="352" y="426"/>
                  </a:lnTo>
                  <a:lnTo>
                    <a:pt x="358" y="425"/>
                  </a:lnTo>
                  <a:lnTo>
                    <a:pt x="366" y="423"/>
                  </a:lnTo>
                  <a:lnTo>
                    <a:pt x="372" y="422"/>
                  </a:lnTo>
                  <a:lnTo>
                    <a:pt x="380" y="421"/>
                  </a:lnTo>
                  <a:lnTo>
                    <a:pt x="386" y="418"/>
                  </a:lnTo>
                  <a:lnTo>
                    <a:pt x="392" y="417"/>
                  </a:lnTo>
                  <a:lnTo>
                    <a:pt x="398" y="415"/>
                  </a:lnTo>
                  <a:lnTo>
                    <a:pt x="405" y="412"/>
                  </a:lnTo>
                  <a:lnTo>
                    <a:pt x="411" y="411"/>
                  </a:lnTo>
                  <a:lnTo>
                    <a:pt x="416" y="409"/>
                  </a:lnTo>
                  <a:lnTo>
                    <a:pt x="422" y="406"/>
                  </a:lnTo>
                  <a:lnTo>
                    <a:pt x="427" y="404"/>
                  </a:lnTo>
                  <a:lnTo>
                    <a:pt x="432" y="401"/>
                  </a:lnTo>
                  <a:lnTo>
                    <a:pt x="436" y="399"/>
                  </a:lnTo>
                  <a:lnTo>
                    <a:pt x="441" y="397"/>
                  </a:lnTo>
                  <a:lnTo>
                    <a:pt x="446" y="395"/>
                  </a:lnTo>
                  <a:lnTo>
                    <a:pt x="449" y="392"/>
                  </a:lnTo>
                  <a:lnTo>
                    <a:pt x="454" y="390"/>
                  </a:lnTo>
                  <a:lnTo>
                    <a:pt x="458" y="387"/>
                  </a:lnTo>
                  <a:lnTo>
                    <a:pt x="462" y="385"/>
                  </a:lnTo>
                  <a:lnTo>
                    <a:pt x="466" y="382"/>
                  </a:lnTo>
                  <a:lnTo>
                    <a:pt x="469" y="380"/>
                  </a:lnTo>
                  <a:lnTo>
                    <a:pt x="473" y="377"/>
                  </a:lnTo>
                  <a:lnTo>
                    <a:pt x="477" y="375"/>
                  </a:lnTo>
                  <a:lnTo>
                    <a:pt x="479" y="374"/>
                  </a:lnTo>
                  <a:lnTo>
                    <a:pt x="483" y="371"/>
                  </a:lnTo>
                  <a:lnTo>
                    <a:pt x="485" y="369"/>
                  </a:lnTo>
                  <a:lnTo>
                    <a:pt x="502" y="369"/>
                  </a:lnTo>
                  <a:lnTo>
                    <a:pt x="502" y="502"/>
                  </a:lnTo>
                  <a:lnTo>
                    <a:pt x="498" y="503"/>
                  </a:lnTo>
                  <a:lnTo>
                    <a:pt x="493" y="506"/>
                  </a:lnTo>
                  <a:lnTo>
                    <a:pt x="488" y="507"/>
                  </a:lnTo>
                  <a:lnTo>
                    <a:pt x="483" y="509"/>
                  </a:lnTo>
                  <a:lnTo>
                    <a:pt x="479" y="511"/>
                  </a:lnTo>
                  <a:lnTo>
                    <a:pt x="474" y="512"/>
                  </a:lnTo>
                  <a:lnTo>
                    <a:pt x="470" y="514"/>
                  </a:lnTo>
                  <a:lnTo>
                    <a:pt x="467" y="516"/>
                  </a:lnTo>
                  <a:lnTo>
                    <a:pt x="462" y="517"/>
                  </a:lnTo>
                  <a:lnTo>
                    <a:pt x="458" y="519"/>
                  </a:lnTo>
                  <a:lnTo>
                    <a:pt x="452" y="521"/>
                  </a:lnTo>
                  <a:lnTo>
                    <a:pt x="447" y="522"/>
                  </a:lnTo>
                  <a:lnTo>
                    <a:pt x="442" y="524"/>
                  </a:lnTo>
                  <a:lnTo>
                    <a:pt x="436" y="526"/>
                  </a:lnTo>
                  <a:lnTo>
                    <a:pt x="428" y="528"/>
                  </a:lnTo>
                  <a:lnTo>
                    <a:pt x="422" y="529"/>
                  </a:lnTo>
                  <a:lnTo>
                    <a:pt x="416" y="530"/>
                  </a:lnTo>
                  <a:lnTo>
                    <a:pt x="408" y="533"/>
                  </a:lnTo>
                  <a:lnTo>
                    <a:pt x="402" y="534"/>
                  </a:lnTo>
                  <a:lnTo>
                    <a:pt x="396" y="535"/>
                  </a:lnTo>
                  <a:lnTo>
                    <a:pt x="388" y="537"/>
                  </a:lnTo>
                  <a:lnTo>
                    <a:pt x="382" y="538"/>
                  </a:lnTo>
                  <a:lnTo>
                    <a:pt x="375" y="539"/>
                  </a:lnTo>
                  <a:lnTo>
                    <a:pt x="368" y="540"/>
                  </a:lnTo>
                  <a:lnTo>
                    <a:pt x="361" y="540"/>
                  </a:lnTo>
                  <a:lnTo>
                    <a:pt x="353" y="542"/>
                  </a:lnTo>
                  <a:lnTo>
                    <a:pt x="346" y="542"/>
                  </a:lnTo>
                  <a:lnTo>
                    <a:pt x="337" y="543"/>
                  </a:lnTo>
                  <a:lnTo>
                    <a:pt x="329" y="543"/>
                  </a:lnTo>
                  <a:lnTo>
                    <a:pt x="320" y="543"/>
                  </a:lnTo>
                  <a:lnTo>
                    <a:pt x="310" y="544"/>
                  </a:lnTo>
                  <a:lnTo>
                    <a:pt x="301" y="544"/>
                  </a:lnTo>
                  <a:close/>
                  <a:moveTo>
                    <a:pt x="353" y="208"/>
                  </a:moveTo>
                  <a:lnTo>
                    <a:pt x="353" y="196"/>
                  </a:lnTo>
                  <a:lnTo>
                    <a:pt x="352" y="183"/>
                  </a:lnTo>
                  <a:lnTo>
                    <a:pt x="350" y="173"/>
                  </a:lnTo>
                  <a:lnTo>
                    <a:pt x="347" y="163"/>
                  </a:lnTo>
                  <a:lnTo>
                    <a:pt x="344" y="153"/>
                  </a:lnTo>
                  <a:lnTo>
                    <a:pt x="340" y="145"/>
                  </a:lnTo>
                  <a:lnTo>
                    <a:pt x="335" y="137"/>
                  </a:lnTo>
                  <a:lnTo>
                    <a:pt x="330" y="130"/>
                  </a:lnTo>
                  <a:lnTo>
                    <a:pt x="324" y="124"/>
                  </a:lnTo>
                  <a:lnTo>
                    <a:pt x="317" y="119"/>
                  </a:lnTo>
                  <a:lnTo>
                    <a:pt x="310" y="114"/>
                  </a:lnTo>
                  <a:lnTo>
                    <a:pt x="302" y="110"/>
                  </a:lnTo>
                  <a:lnTo>
                    <a:pt x="294" y="107"/>
                  </a:lnTo>
                  <a:lnTo>
                    <a:pt x="284" y="105"/>
                  </a:lnTo>
                  <a:lnTo>
                    <a:pt x="274" y="104"/>
                  </a:lnTo>
                  <a:lnTo>
                    <a:pt x="263" y="104"/>
                  </a:lnTo>
                  <a:lnTo>
                    <a:pt x="251" y="104"/>
                  </a:lnTo>
                  <a:lnTo>
                    <a:pt x="240" y="105"/>
                  </a:lnTo>
                  <a:lnTo>
                    <a:pt x="230" y="107"/>
                  </a:lnTo>
                  <a:lnTo>
                    <a:pt x="220" y="111"/>
                  </a:lnTo>
                  <a:lnTo>
                    <a:pt x="212" y="115"/>
                  </a:lnTo>
                  <a:lnTo>
                    <a:pt x="204" y="120"/>
                  </a:lnTo>
                  <a:lnTo>
                    <a:pt x="197" y="125"/>
                  </a:lnTo>
                  <a:lnTo>
                    <a:pt x="189" y="131"/>
                  </a:lnTo>
                  <a:lnTo>
                    <a:pt x="183" y="138"/>
                  </a:lnTo>
                  <a:lnTo>
                    <a:pt x="178" y="147"/>
                  </a:lnTo>
                  <a:lnTo>
                    <a:pt x="173" y="156"/>
                  </a:lnTo>
                  <a:lnTo>
                    <a:pt x="169" y="165"/>
                  </a:lnTo>
                  <a:lnTo>
                    <a:pt x="165" y="175"/>
                  </a:lnTo>
                  <a:lnTo>
                    <a:pt x="163" y="184"/>
                  </a:lnTo>
                  <a:lnTo>
                    <a:pt x="162" y="196"/>
                  </a:lnTo>
                  <a:lnTo>
                    <a:pt x="160" y="208"/>
                  </a:lnTo>
                  <a:lnTo>
                    <a:pt x="353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7" name="Rectangle 27"/>
            <p:cNvSpPr>
              <a:spLocks noChangeArrowheads="1"/>
            </p:cNvSpPr>
            <p:nvPr/>
          </p:nvSpPr>
          <p:spPr bwMode="auto">
            <a:xfrm>
              <a:off x="672" y="2753"/>
              <a:ext cx="40" cy="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8" name="Freeform 28"/>
            <p:cNvSpPr>
              <a:spLocks noChangeArrowheads="1"/>
            </p:cNvSpPr>
            <p:nvPr/>
          </p:nvSpPr>
          <p:spPr bwMode="auto">
            <a:xfrm>
              <a:off x="734" y="2798"/>
              <a:ext cx="132" cy="137"/>
            </a:xfrm>
            <a:custGeom>
              <a:avLst/>
              <a:gdLst>
                <a:gd name="T0" fmla="*/ 520 w 530"/>
                <a:gd name="T1" fmla="*/ 361 h 547"/>
                <a:gd name="T2" fmla="*/ 477 w 530"/>
                <a:gd name="T3" fmla="*/ 455 h 547"/>
                <a:gd name="T4" fmla="*/ 433 w 530"/>
                <a:gd name="T5" fmla="*/ 498 h 547"/>
                <a:gd name="T6" fmla="*/ 390 w 530"/>
                <a:gd name="T7" fmla="*/ 523 h 547"/>
                <a:gd name="T8" fmla="*/ 295 w 530"/>
                <a:gd name="T9" fmla="*/ 545 h 547"/>
                <a:gd name="T10" fmla="*/ 178 w 530"/>
                <a:gd name="T11" fmla="*/ 535 h 547"/>
                <a:gd name="T12" fmla="*/ 118 w 530"/>
                <a:gd name="T13" fmla="*/ 512 h 547"/>
                <a:gd name="T14" fmla="*/ 78 w 530"/>
                <a:gd name="T15" fmla="*/ 482 h 547"/>
                <a:gd name="T16" fmla="*/ 46 w 530"/>
                <a:gd name="T17" fmla="*/ 445 h 547"/>
                <a:gd name="T18" fmla="*/ 10 w 530"/>
                <a:gd name="T19" fmla="*/ 361 h 547"/>
                <a:gd name="T20" fmla="*/ 1 w 530"/>
                <a:gd name="T21" fmla="*/ 243 h 547"/>
                <a:gd name="T22" fmla="*/ 27 w 530"/>
                <a:gd name="T23" fmla="*/ 136 h 547"/>
                <a:gd name="T24" fmla="*/ 61 w 530"/>
                <a:gd name="T25" fmla="*/ 82 h 547"/>
                <a:gd name="T26" fmla="*/ 97 w 530"/>
                <a:gd name="T27" fmla="*/ 49 h 547"/>
                <a:gd name="T28" fmla="*/ 178 w 530"/>
                <a:gd name="T29" fmla="*/ 11 h 547"/>
                <a:gd name="T30" fmla="*/ 295 w 530"/>
                <a:gd name="T31" fmla="*/ 2 h 547"/>
                <a:gd name="T32" fmla="*/ 388 w 530"/>
                <a:gd name="T33" fmla="*/ 24 h 547"/>
                <a:gd name="T34" fmla="*/ 432 w 530"/>
                <a:gd name="T35" fmla="*/ 49 h 547"/>
                <a:gd name="T36" fmla="*/ 477 w 530"/>
                <a:gd name="T37" fmla="*/ 92 h 547"/>
                <a:gd name="T38" fmla="*/ 520 w 530"/>
                <a:gd name="T39" fmla="*/ 186 h 547"/>
                <a:gd name="T40" fmla="*/ 366 w 530"/>
                <a:gd name="T41" fmla="*/ 274 h 547"/>
                <a:gd name="T42" fmla="*/ 364 w 530"/>
                <a:gd name="T43" fmla="*/ 233 h 547"/>
                <a:gd name="T44" fmla="*/ 359 w 530"/>
                <a:gd name="T45" fmla="*/ 198 h 547"/>
                <a:gd name="T46" fmla="*/ 350 w 530"/>
                <a:gd name="T47" fmla="*/ 171 h 547"/>
                <a:gd name="T48" fmla="*/ 337 w 530"/>
                <a:gd name="T49" fmla="*/ 150 h 547"/>
                <a:gd name="T50" fmla="*/ 322 w 530"/>
                <a:gd name="T51" fmla="*/ 133 h 547"/>
                <a:gd name="T52" fmla="*/ 305 w 530"/>
                <a:gd name="T53" fmla="*/ 124 h 547"/>
                <a:gd name="T54" fmla="*/ 286 w 530"/>
                <a:gd name="T55" fmla="*/ 117 h 547"/>
                <a:gd name="T56" fmla="*/ 265 w 530"/>
                <a:gd name="T57" fmla="*/ 116 h 547"/>
                <a:gd name="T58" fmla="*/ 244 w 530"/>
                <a:gd name="T59" fmla="*/ 117 h 547"/>
                <a:gd name="T60" fmla="*/ 225 w 530"/>
                <a:gd name="T61" fmla="*/ 122 h 547"/>
                <a:gd name="T62" fmla="*/ 209 w 530"/>
                <a:gd name="T63" fmla="*/ 132 h 547"/>
                <a:gd name="T64" fmla="*/ 194 w 530"/>
                <a:gd name="T65" fmla="*/ 147 h 547"/>
                <a:gd name="T66" fmla="*/ 182 w 530"/>
                <a:gd name="T67" fmla="*/ 168 h 547"/>
                <a:gd name="T68" fmla="*/ 172 w 530"/>
                <a:gd name="T69" fmla="*/ 197 h 547"/>
                <a:gd name="T70" fmla="*/ 166 w 530"/>
                <a:gd name="T71" fmla="*/ 232 h 547"/>
                <a:gd name="T72" fmla="*/ 164 w 530"/>
                <a:gd name="T73" fmla="*/ 274 h 547"/>
                <a:gd name="T74" fmla="*/ 166 w 530"/>
                <a:gd name="T75" fmla="*/ 318 h 547"/>
                <a:gd name="T76" fmla="*/ 172 w 530"/>
                <a:gd name="T77" fmla="*/ 351 h 547"/>
                <a:gd name="T78" fmla="*/ 181 w 530"/>
                <a:gd name="T79" fmla="*/ 377 h 547"/>
                <a:gd name="T80" fmla="*/ 192 w 530"/>
                <a:gd name="T81" fmla="*/ 397 h 547"/>
                <a:gd name="T82" fmla="*/ 207 w 530"/>
                <a:gd name="T83" fmla="*/ 412 h 547"/>
                <a:gd name="T84" fmla="*/ 224 w 530"/>
                <a:gd name="T85" fmla="*/ 423 h 547"/>
                <a:gd name="T86" fmla="*/ 244 w 530"/>
                <a:gd name="T87" fmla="*/ 430 h 547"/>
                <a:gd name="T88" fmla="*/ 266 w 530"/>
                <a:gd name="T89" fmla="*/ 431 h 547"/>
                <a:gd name="T90" fmla="*/ 285 w 530"/>
                <a:gd name="T91" fmla="*/ 430 h 547"/>
                <a:gd name="T92" fmla="*/ 305 w 530"/>
                <a:gd name="T93" fmla="*/ 423 h 547"/>
                <a:gd name="T94" fmla="*/ 324 w 530"/>
                <a:gd name="T95" fmla="*/ 413 h 547"/>
                <a:gd name="T96" fmla="*/ 337 w 530"/>
                <a:gd name="T97" fmla="*/ 399 h 547"/>
                <a:gd name="T98" fmla="*/ 350 w 530"/>
                <a:gd name="T99" fmla="*/ 377 h 547"/>
                <a:gd name="T100" fmla="*/ 359 w 530"/>
                <a:gd name="T101" fmla="*/ 351 h 547"/>
                <a:gd name="T102" fmla="*/ 364 w 530"/>
                <a:gd name="T103" fmla="*/ 318 h 547"/>
                <a:gd name="T104" fmla="*/ 366 w 530"/>
                <a:gd name="T105" fmla="*/ 274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0" h="547">
                  <a:moveTo>
                    <a:pt x="530" y="274"/>
                  </a:moveTo>
                  <a:lnTo>
                    <a:pt x="529" y="304"/>
                  </a:lnTo>
                  <a:lnTo>
                    <a:pt x="525" y="334"/>
                  </a:lnTo>
                  <a:lnTo>
                    <a:pt x="520" y="361"/>
                  </a:lnTo>
                  <a:lnTo>
                    <a:pt x="513" y="387"/>
                  </a:lnTo>
                  <a:lnTo>
                    <a:pt x="503" y="411"/>
                  </a:lnTo>
                  <a:lnTo>
                    <a:pt x="491" y="433"/>
                  </a:lnTo>
                  <a:lnTo>
                    <a:pt x="477" y="455"/>
                  </a:lnTo>
                  <a:lnTo>
                    <a:pt x="461" y="473"/>
                  </a:lnTo>
                  <a:lnTo>
                    <a:pt x="452" y="482"/>
                  </a:lnTo>
                  <a:lnTo>
                    <a:pt x="442" y="491"/>
                  </a:lnTo>
                  <a:lnTo>
                    <a:pt x="433" y="498"/>
                  </a:lnTo>
                  <a:lnTo>
                    <a:pt x="422" y="506"/>
                  </a:lnTo>
                  <a:lnTo>
                    <a:pt x="412" y="512"/>
                  </a:lnTo>
                  <a:lnTo>
                    <a:pt x="401" y="518"/>
                  </a:lnTo>
                  <a:lnTo>
                    <a:pt x="390" y="523"/>
                  </a:lnTo>
                  <a:lnTo>
                    <a:pt x="377" y="528"/>
                  </a:lnTo>
                  <a:lnTo>
                    <a:pt x="352" y="535"/>
                  </a:lnTo>
                  <a:lnTo>
                    <a:pt x="325" y="542"/>
                  </a:lnTo>
                  <a:lnTo>
                    <a:pt x="295" y="545"/>
                  </a:lnTo>
                  <a:lnTo>
                    <a:pt x="265" y="547"/>
                  </a:lnTo>
                  <a:lnTo>
                    <a:pt x="234" y="545"/>
                  </a:lnTo>
                  <a:lnTo>
                    <a:pt x="205" y="542"/>
                  </a:lnTo>
                  <a:lnTo>
                    <a:pt x="178" y="535"/>
                  </a:lnTo>
                  <a:lnTo>
                    <a:pt x="153" y="528"/>
                  </a:lnTo>
                  <a:lnTo>
                    <a:pt x="141" y="523"/>
                  </a:lnTo>
                  <a:lnTo>
                    <a:pt x="129" y="518"/>
                  </a:lnTo>
                  <a:lnTo>
                    <a:pt x="118" y="512"/>
                  </a:lnTo>
                  <a:lnTo>
                    <a:pt x="108" y="506"/>
                  </a:lnTo>
                  <a:lnTo>
                    <a:pt x="97" y="498"/>
                  </a:lnTo>
                  <a:lnTo>
                    <a:pt x="87" y="491"/>
                  </a:lnTo>
                  <a:lnTo>
                    <a:pt x="78" y="482"/>
                  </a:lnTo>
                  <a:lnTo>
                    <a:pt x="70" y="473"/>
                  </a:lnTo>
                  <a:lnTo>
                    <a:pt x="61" y="465"/>
                  </a:lnTo>
                  <a:lnTo>
                    <a:pt x="54" y="455"/>
                  </a:lnTo>
                  <a:lnTo>
                    <a:pt x="46" y="445"/>
                  </a:lnTo>
                  <a:lnTo>
                    <a:pt x="39" y="433"/>
                  </a:lnTo>
                  <a:lnTo>
                    <a:pt x="27" y="411"/>
                  </a:lnTo>
                  <a:lnTo>
                    <a:pt x="17" y="387"/>
                  </a:lnTo>
                  <a:lnTo>
                    <a:pt x="10" y="361"/>
                  </a:lnTo>
                  <a:lnTo>
                    <a:pt x="4" y="334"/>
                  </a:lnTo>
                  <a:lnTo>
                    <a:pt x="1" y="304"/>
                  </a:lnTo>
                  <a:lnTo>
                    <a:pt x="0" y="274"/>
                  </a:lnTo>
                  <a:lnTo>
                    <a:pt x="1" y="243"/>
                  </a:lnTo>
                  <a:lnTo>
                    <a:pt x="4" y="213"/>
                  </a:lnTo>
                  <a:lnTo>
                    <a:pt x="10" y="186"/>
                  </a:lnTo>
                  <a:lnTo>
                    <a:pt x="17" y="160"/>
                  </a:lnTo>
                  <a:lnTo>
                    <a:pt x="27" y="136"/>
                  </a:lnTo>
                  <a:lnTo>
                    <a:pt x="39" y="114"/>
                  </a:lnTo>
                  <a:lnTo>
                    <a:pt x="46" y="102"/>
                  </a:lnTo>
                  <a:lnTo>
                    <a:pt x="54" y="92"/>
                  </a:lnTo>
                  <a:lnTo>
                    <a:pt x="61" y="82"/>
                  </a:lnTo>
                  <a:lnTo>
                    <a:pt x="70" y="74"/>
                  </a:lnTo>
                  <a:lnTo>
                    <a:pt x="78" y="65"/>
                  </a:lnTo>
                  <a:lnTo>
                    <a:pt x="87" y="56"/>
                  </a:lnTo>
                  <a:lnTo>
                    <a:pt x="97" y="49"/>
                  </a:lnTo>
                  <a:lnTo>
                    <a:pt x="108" y="41"/>
                  </a:lnTo>
                  <a:lnTo>
                    <a:pt x="129" y="29"/>
                  </a:lnTo>
                  <a:lnTo>
                    <a:pt x="153" y="19"/>
                  </a:lnTo>
                  <a:lnTo>
                    <a:pt x="178" y="11"/>
                  </a:lnTo>
                  <a:lnTo>
                    <a:pt x="205" y="5"/>
                  </a:lnTo>
                  <a:lnTo>
                    <a:pt x="234" y="2"/>
                  </a:lnTo>
                  <a:lnTo>
                    <a:pt x="265" y="0"/>
                  </a:lnTo>
                  <a:lnTo>
                    <a:pt x="295" y="2"/>
                  </a:lnTo>
                  <a:lnTo>
                    <a:pt x="325" y="5"/>
                  </a:lnTo>
                  <a:lnTo>
                    <a:pt x="351" y="11"/>
                  </a:lnTo>
                  <a:lnTo>
                    <a:pt x="377" y="19"/>
                  </a:lnTo>
                  <a:lnTo>
                    <a:pt x="388" y="24"/>
                  </a:lnTo>
                  <a:lnTo>
                    <a:pt x="401" y="29"/>
                  </a:lnTo>
                  <a:lnTo>
                    <a:pt x="412" y="35"/>
                  </a:lnTo>
                  <a:lnTo>
                    <a:pt x="422" y="41"/>
                  </a:lnTo>
                  <a:lnTo>
                    <a:pt x="432" y="49"/>
                  </a:lnTo>
                  <a:lnTo>
                    <a:pt x="442" y="56"/>
                  </a:lnTo>
                  <a:lnTo>
                    <a:pt x="452" y="65"/>
                  </a:lnTo>
                  <a:lnTo>
                    <a:pt x="461" y="74"/>
                  </a:lnTo>
                  <a:lnTo>
                    <a:pt x="477" y="92"/>
                  </a:lnTo>
                  <a:lnTo>
                    <a:pt x="491" y="114"/>
                  </a:lnTo>
                  <a:lnTo>
                    <a:pt x="503" y="136"/>
                  </a:lnTo>
                  <a:lnTo>
                    <a:pt x="513" y="160"/>
                  </a:lnTo>
                  <a:lnTo>
                    <a:pt x="520" y="186"/>
                  </a:lnTo>
                  <a:lnTo>
                    <a:pt x="525" y="213"/>
                  </a:lnTo>
                  <a:lnTo>
                    <a:pt x="529" y="243"/>
                  </a:lnTo>
                  <a:lnTo>
                    <a:pt x="530" y="274"/>
                  </a:lnTo>
                  <a:close/>
                  <a:moveTo>
                    <a:pt x="366" y="274"/>
                  </a:moveTo>
                  <a:lnTo>
                    <a:pt x="366" y="263"/>
                  </a:lnTo>
                  <a:lnTo>
                    <a:pt x="365" y="253"/>
                  </a:lnTo>
                  <a:lnTo>
                    <a:pt x="365" y="243"/>
                  </a:lnTo>
                  <a:lnTo>
                    <a:pt x="364" y="233"/>
                  </a:lnTo>
                  <a:lnTo>
                    <a:pt x="362" y="223"/>
                  </a:lnTo>
                  <a:lnTo>
                    <a:pt x="361" y="214"/>
                  </a:lnTo>
                  <a:lnTo>
                    <a:pt x="360" y="207"/>
                  </a:lnTo>
                  <a:lnTo>
                    <a:pt x="359" y="198"/>
                  </a:lnTo>
                  <a:lnTo>
                    <a:pt x="356" y="191"/>
                  </a:lnTo>
                  <a:lnTo>
                    <a:pt x="354" y="184"/>
                  </a:lnTo>
                  <a:lnTo>
                    <a:pt x="352" y="177"/>
                  </a:lnTo>
                  <a:lnTo>
                    <a:pt x="350" y="171"/>
                  </a:lnTo>
                  <a:lnTo>
                    <a:pt x="346" y="166"/>
                  </a:lnTo>
                  <a:lnTo>
                    <a:pt x="344" y="160"/>
                  </a:lnTo>
                  <a:lnTo>
                    <a:pt x="341" y="155"/>
                  </a:lnTo>
                  <a:lnTo>
                    <a:pt x="337" y="150"/>
                  </a:lnTo>
                  <a:lnTo>
                    <a:pt x="334" y="145"/>
                  </a:lnTo>
                  <a:lnTo>
                    <a:pt x="330" y="141"/>
                  </a:lnTo>
                  <a:lnTo>
                    <a:pt x="326" y="137"/>
                  </a:lnTo>
                  <a:lnTo>
                    <a:pt x="322" y="133"/>
                  </a:lnTo>
                  <a:lnTo>
                    <a:pt x="319" y="131"/>
                  </a:lnTo>
                  <a:lnTo>
                    <a:pt x="314" y="127"/>
                  </a:lnTo>
                  <a:lnTo>
                    <a:pt x="310" y="125"/>
                  </a:lnTo>
                  <a:lnTo>
                    <a:pt x="305" y="124"/>
                  </a:lnTo>
                  <a:lnTo>
                    <a:pt x="301" y="121"/>
                  </a:lnTo>
                  <a:lnTo>
                    <a:pt x="296" y="120"/>
                  </a:lnTo>
                  <a:lnTo>
                    <a:pt x="291" y="119"/>
                  </a:lnTo>
                  <a:lnTo>
                    <a:pt x="286" y="117"/>
                  </a:lnTo>
                  <a:lnTo>
                    <a:pt x="281" y="116"/>
                  </a:lnTo>
                  <a:lnTo>
                    <a:pt x="276" y="116"/>
                  </a:lnTo>
                  <a:lnTo>
                    <a:pt x="270" y="116"/>
                  </a:lnTo>
                  <a:lnTo>
                    <a:pt x="265" y="116"/>
                  </a:lnTo>
                  <a:lnTo>
                    <a:pt x="259" y="116"/>
                  </a:lnTo>
                  <a:lnTo>
                    <a:pt x="254" y="116"/>
                  </a:lnTo>
                  <a:lnTo>
                    <a:pt x="249" y="116"/>
                  </a:lnTo>
                  <a:lnTo>
                    <a:pt x="244" y="117"/>
                  </a:lnTo>
                  <a:lnTo>
                    <a:pt x="239" y="119"/>
                  </a:lnTo>
                  <a:lnTo>
                    <a:pt x="235" y="120"/>
                  </a:lnTo>
                  <a:lnTo>
                    <a:pt x="230" y="121"/>
                  </a:lnTo>
                  <a:lnTo>
                    <a:pt x="225" y="122"/>
                  </a:lnTo>
                  <a:lnTo>
                    <a:pt x="222" y="124"/>
                  </a:lnTo>
                  <a:lnTo>
                    <a:pt x="218" y="126"/>
                  </a:lnTo>
                  <a:lnTo>
                    <a:pt x="213" y="128"/>
                  </a:lnTo>
                  <a:lnTo>
                    <a:pt x="209" y="132"/>
                  </a:lnTo>
                  <a:lnTo>
                    <a:pt x="205" y="135"/>
                  </a:lnTo>
                  <a:lnTo>
                    <a:pt x="202" y="138"/>
                  </a:lnTo>
                  <a:lnTo>
                    <a:pt x="198" y="143"/>
                  </a:lnTo>
                  <a:lnTo>
                    <a:pt x="194" y="147"/>
                  </a:lnTo>
                  <a:lnTo>
                    <a:pt x="191" y="152"/>
                  </a:lnTo>
                  <a:lnTo>
                    <a:pt x="188" y="157"/>
                  </a:lnTo>
                  <a:lnTo>
                    <a:pt x="184" y="163"/>
                  </a:lnTo>
                  <a:lnTo>
                    <a:pt x="182" y="168"/>
                  </a:lnTo>
                  <a:lnTo>
                    <a:pt x="179" y="175"/>
                  </a:lnTo>
                  <a:lnTo>
                    <a:pt x="177" y="182"/>
                  </a:lnTo>
                  <a:lnTo>
                    <a:pt x="174" y="189"/>
                  </a:lnTo>
                  <a:lnTo>
                    <a:pt x="172" y="197"/>
                  </a:lnTo>
                  <a:lnTo>
                    <a:pt x="171" y="204"/>
                  </a:lnTo>
                  <a:lnTo>
                    <a:pt x="168" y="213"/>
                  </a:lnTo>
                  <a:lnTo>
                    <a:pt x="167" y="222"/>
                  </a:lnTo>
                  <a:lnTo>
                    <a:pt x="166" y="232"/>
                  </a:lnTo>
                  <a:lnTo>
                    <a:pt x="164" y="242"/>
                  </a:lnTo>
                  <a:lnTo>
                    <a:pt x="164" y="252"/>
                  </a:lnTo>
                  <a:lnTo>
                    <a:pt x="164" y="263"/>
                  </a:lnTo>
                  <a:lnTo>
                    <a:pt x="164" y="274"/>
                  </a:lnTo>
                  <a:lnTo>
                    <a:pt x="164" y="287"/>
                  </a:lnTo>
                  <a:lnTo>
                    <a:pt x="164" y="297"/>
                  </a:lnTo>
                  <a:lnTo>
                    <a:pt x="164" y="308"/>
                  </a:lnTo>
                  <a:lnTo>
                    <a:pt x="166" y="318"/>
                  </a:lnTo>
                  <a:lnTo>
                    <a:pt x="167" y="326"/>
                  </a:lnTo>
                  <a:lnTo>
                    <a:pt x="168" y="335"/>
                  </a:lnTo>
                  <a:lnTo>
                    <a:pt x="169" y="344"/>
                  </a:lnTo>
                  <a:lnTo>
                    <a:pt x="172" y="351"/>
                  </a:lnTo>
                  <a:lnTo>
                    <a:pt x="173" y="357"/>
                  </a:lnTo>
                  <a:lnTo>
                    <a:pt x="176" y="365"/>
                  </a:lnTo>
                  <a:lnTo>
                    <a:pt x="178" y="371"/>
                  </a:lnTo>
                  <a:lnTo>
                    <a:pt x="181" y="377"/>
                  </a:lnTo>
                  <a:lnTo>
                    <a:pt x="183" y="382"/>
                  </a:lnTo>
                  <a:lnTo>
                    <a:pt x="186" y="387"/>
                  </a:lnTo>
                  <a:lnTo>
                    <a:pt x="189" y="392"/>
                  </a:lnTo>
                  <a:lnTo>
                    <a:pt x="192" y="397"/>
                  </a:lnTo>
                  <a:lnTo>
                    <a:pt x="195" y="401"/>
                  </a:lnTo>
                  <a:lnTo>
                    <a:pt x="198" y="406"/>
                  </a:lnTo>
                  <a:lnTo>
                    <a:pt x="202" y="410"/>
                  </a:lnTo>
                  <a:lnTo>
                    <a:pt x="207" y="412"/>
                  </a:lnTo>
                  <a:lnTo>
                    <a:pt x="210" y="416"/>
                  </a:lnTo>
                  <a:lnTo>
                    <a:pt x="214" y="418"/>
                  </a:lnTo>
                  <a:lnTo>
                    <a:pt x="219" y="421"/>
                  </a:lnTo>
                  <a:lnTo>
                    <a:pt x="224" y="423"/>
                  </a:lnTo>
                  <a:lnTo>
                    <a:pt x="229" y="425"/>
                  </a:lnTo>
                  <a:lnTo>
                    <a:pt x="234" y="427"/>
                  </a:lnTo>
                  <a:lnTo>
                    <a:pt x="239" y="428"/>
                  </a:lnTo>
                  <a:lnTo>
                    <a:pt x="244" y="430"/>
                  </a:lnTo>
                  <a:lnTo>
                    <a:pt x="249" y="430"/>
                  </a:lnTo>
                  <a:lnTo>
                    <a:pt x="255" y="431"/>
                  </a:lnTo>
                  <a:lnTo>
                    <a:pt x="260" y="431"/>
                  </a:lnTo>
                  <a:lnTo>
                    <a:pt x="266" y="431"/>
                  </a:lnTo>
                  <a:lnTo>
                    <a:pt x="271" y="431"/>
                  </a:lnTo>
                  <a:lnTo>
                    <a:pt x="276" y="431"/>
                  </a:lnTo>
                  <a:lnTo>
                    <a:pt x="280" y="430"/>
                  </a:lnTo>
                  <a:lnTo>
                    <a:pt x="285" y="430"/>
                  </a:lnTo>
                  <a:lnTo>
                    <a:pt x="290" y="428"/>
                  </a:lnTo>
                  <a:lnTo>
                    <a:pt x="295" y="427"/>
                  </a:lnTo>
                  <a:lnTo>
                    <a:pt x="300" y="425"/>
                  </a:lnTo>
                  <a:lnTo>
                    <a:pt x="305" y="423"/>
                  </a:lnTo>
                  <a:lnTo>
                    <a:pt x="310" y="421"/>
                  </a:lnTo>
                  <a:lnTo>
                    <a:pt x="315" y="418"/>
                  </a:lnTo>
                  <a:lnTo>
                    <a:pt x="319" y="416"/>
                  </a:lnTo>
                  <a:lnTo>
                    <a:pt x="324" y="413"/>
                  </a:lnTo>
                  <a:lnTo>
                    <a:pt x="327" y="410"/>
                  </a:lnTo>
                  <a:lnTo>
                    <a:pt x="331" y="406"/>
                  </a:lnTo>
                  <a:lnTo>
                    <a:pt x="334" y="402"/>
                  </a:lnTo>
                  <a:lnTo>
                    <a:pt x="337" y="399"/>
                  </a:lnTo>
                  <a:lnTo>
                    <a:pt x="340" y="394"/>
                  </a:lnTo>
                  <a:lnTo>
                    <a:pt x="344" y="389"/>
                  </a:lnTo>
                  <a:lnTo>
                    <a:pt x="346" y="382"/>
                  </a:lnTo>
                  <a:lnTo>
                    <a:pt x="350" y="377"/>
                  </a:lnTo>
                  <a:lnTo>
                    <a:pt x="352" y="371"/>
                  </a:lnTo>
                  <a:lnTo>
                    <a:pt x="355" y="365"/>
                  </a:lnTo>
                  <a:lnTo>
                    <a:pt x="356" y="357"/>
                  </a:lnTo>
                  <a:lnTo>
                    <a:pt x="359" y="351"/>
                  </a:lnTo>
                  <a:lnTo>
                    <a:pt x="360" y="344"/>
                  </a:lnTo>
                  <a:lnTo>
                    <a:pt x="361" y="336"/>
                  </a:lnTo>
                  <a:lnTo>
                    <a:pt x="362" y="328"/>
                  </a:lnTo>
                  <a:lnTo>
                    <a:pt x="364" y="318"/>
                  </a:lnTo>
                  <a:lnTo>
                    <a:pt x="365" y="308"/>
                  </a:lnTo>
                  <a:lnTo>
                    <a:pt x="365" y="298"/>
                  </a:lnTo>
                  <a:lnTo>
                    <a:pt x="366" y="287"/>
                  </a:lnTo>
                  <a:lnTo>
                    <a:pt x="366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89" name="Freeform 29"/>
            <p:cNvSpPr>
              <a:spLocks noChangeArrowheads="1"/>
            </p:cNvSpPr>
            <p:nvPr/>
          </p:nvSpPr>
          <p:spPr bwMode="auto">
            <a:xfrm>
              <a:off x="878" y="2799"/>
              <a:ext cx="114" cy="135"/>
            </a:xfrm>
            <a:custGeom>
              <a:avLst/>
              <a:gdLst>
                <a:gd name="T0" fmla="*/ 242 w 454"/>
                <a:gd name="T1" fmla="*/ 539 h 541"/>
                <a:gd name="T2" fmla="*/ 185 w 454"/>
                <a:gd name="T3" fmla="*/ 529 h 541"/>
                <a:gd name="T4" fmla="*/ 134 w 454"/>
                <a:gd name="T5" fmla="*/ 510 h 541"/>
                <a:gd name="T6" fmla="*/ 91 w 454"/>
                <a:gd name="T7" fmla="*/ 484 h 541"/>
                <a:gd name="T8" fmla="*/ 54 w 454"/>
                <a:gd name="T9" fmla="*/ 448 h 541"/>
                <a:gd name="T10" fmla="*/ 27 w 454"/>
                <a:gd name="T11" fmla="*/ 404 h 541"/>
                <a:gd name="T12" fmla="*/ 7 w 454"/>
                <a:gd name="T13" fmla="*/ 351 h 541"/>
                <a:gd name="T14" fmla="*/ 0 w 454"/>
                <a:gd name="T15" fmla="*/ 290 h 541"/>
                <a:gd name="T16" fmla="*/ 2 w 454"/>
                <a:gd name="T17" fmla="*/ 220 h 541"/>
                <a:gd name="T18" fmla="*/ 17 w 454"/>
                <a:gd name="T19" fmla="*/ 160 h 541"/>
                <a:gd name="T20" fmla="*/ 42 w 454"/>
                <a:gd name="T21" fmla="*/ 112 h 541"/>
                <a:gd name="T22" fmla="*/ 76 w 454"/>
                <a:gd name="T23" fmla="*/ 71 h 541"/>
                <a:gd name="T24" fmla="*/ 117 w 454"/>
                <a:gd name="T25" fmla="*/ 41 h 541"/>
                <a:gd name="T26" fmla="*/ 163 w 454"/>
                <a:gd name="T27" fmla="*/ 20 h 541"/>
                <a:gd name="T28" fmla="*/ 215 w 454"/>
                <a:gd name="T29" fmla="*/ 6 h 541"/>
                <a:gd name="T30" fmla="*/ 270 w 454"/>
                <a:gd name="T31" fmla="*/ 0 h 541"/>
                <a:gd name="T32" fmla="*/ 316 w 454"/>
                <a:gd name="T33" fmla="*/ 1 h 541"/>
                <a:gd name="T34" fmla="*/ 358 w 454"/>
                <a:gd name="T35" fmla="*/ 7 h 541"/>
                <a:gd name="T36" fmla="*/ 401 w 454"/>
                <a:gd name="T37" fmla="*/ 18 h 541"/>
                <a:gd name="T38" fmla="*/ 444 w 454"/>
                <a:gd name="T39" fmla="*/ 36 h 541"/>
                <a:gd name="T40" fmla="*/ 432 w 454"/>
                <a:gd name="T41" fmla="*/ 175 h 541"/>
                <a:gd name="T42" fmla="*/ 421 w 454"/>
                <a:gd name="T43" fmla="*/ 165 h 541"/>
                <a:gd name="T44" fmla="*/ 407 w 454"/>
                <a:gd name="T45" fmla="*/ 155 h 541"/>
                <a:gd name="T46" fmla="*/ 392 w 454"/>
                <a:gd name="T47" fmla="*/ 145 h 541"/>
                <a:gd name="T48" fmla="*/ 376 w 454"/>
                <a:gd name="T49" fmla="*/ 135 h 541"/>
                <a:gd name="T50" fmla="*/ 357 w 454"/>
                <a:gd name="T51" fmla="*/ 127 h 541"/>
                <a:gd name="T52" fmla="*/ 336 w 454"/>
                <a:gd name="T53" fmla="*/ 121 h 541"/>
                <a:gd name="T54" fmla="*/ 311 w 454"/>
                <a:gd name="T55" fmla="*/ 116 h 541"/>
                <a:gd name="T56" fmla="*/ 277 w 454"/>
                <a:gd name="T57" fmla="*/ 116 h 541"/>
                <a:gd name="T58" fmla="*/ 226 w 454"/>
                <a:gd name="T59" fmla="*/ 132 h 541"/>
                <a:gd name="T60" fmla="*/ 189 w 454"/>
                <a:gd name="T61" fmla="*/ 169 h 541"/>
                <a:gd name="T62" fmla="*/ 168 w 454"/>
                <a:gd name="T63" fmla="*/ 223 h 541"/>
                <a:gd name="T64" fmla="*/ 164 w 454"/>
                <a:gd name="T65" fmla="*/ 291 h 541"/>
                <a:gd name="T66" fmla="*/ 178 w 454"/>
                <a:gd name="T67" fmla="*/ 353 h 541"/>
                <a:gd name="T68" fmla="*/ 209 w 454"/>
                <a:gd name="T69" fmla="*/ 397 h 541"/>
                <a:gd name="T70" fmla="*/ 254 w 454"/>
                <a:gd name="T71" fmla="*/ 420 h 541"/>
                <a:gd name="T72" fmla="*/ 302 w 454"/>
                <a:gd name="T73" fmla="*/ 425 h 541"/>
                <a:gd name="T74" fmla="*/ 330 w 454"/>
                <a:gd name="T75" fmla="*/ 423 h 541"/>
                <a:gd name="T76" fmla="*/ 353 w 454"/>
                <a:gd name="T77" fmla="*/ 417 h 541"/>
                <a:gd name="T78" fmla="*/ 373 w 454"/>
                <a:gd name="T79" fmla="*/ 409 h 541"/>
                <a:gd name="T80" fmla="*/ 391 w 454"/>
                <a:gd name="T81" fmla="*/ 399 h 541"/>
                <a:gd name="T82" fmla="*/ 406 w 454"/>
                <a:gd name="T83" fmla="*/ 391 h 541"/>
                <a:gd name="T84" fmla="*/ 417 w 454"/>
                <a:gd name="T85" fmla="*/ 379 h 541"/>
                <a:gd name="T86" fmla="*/ 428 w 454"/>
                <a:gd name="T87" fmla="*/ 371 h 541"/>
                <a:gd name="T88" fmla="*/ 454 w 454"/>
                <a:gd name="T89" fmla="*/ 364 h 541"/>
                <a:gd name="T90" fmla="*/ 444 w 454"/>
                <a:gd name="T91" fmla="*/ 505 h 541"/>
                <a:gd name="T92" fmla="*/ 427 w 454"/>
                <a:gd name="T93" fmla="*/ 513 h 541"/>
                <a:gd name="T94" fmla="*/ 409 w 454"/>
                <a:gd name="T95" fmla="*/ 520 h 541"/>
                <a:gd name="T96" fmla="*/ 391 w 454"/>
                <a:gd name="T97" fmla="*/ 526 h 541"/>
                <a:gd name="T98" fmla="*/ 369 w 454"/>
                <a:gd name="T99" fmla="*/ 531 h 541"/>
                <a:gd name="T100" fmla="*/ 347 w 454"/>
                <a:gd name="T101" fmla="*/ 536 h 541"/>
                <a:gd name="T102" fmla="*/ 326 w 454"/>
                <a:gd name="T103" fmla="*/ 540 h 541"/>
                <a:gd name="T104" fmla="*/ 297 w 454"/>
                <a:gd name="T105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4" h="541">
                  <a:moveTo>
                    <a:pt x="289" y="541"/>
                  </a:moveTo>
                  <a:lnTo>
                    <a:pt x="274" y="540"/>
                  </a:lnTo>
                  <a:lnTo>
                    <a:pt x="257" y="540"/>
                  </a:lnTo>
                  <a:lnTo>
                    <a:pt x="242" y="539"/>
                  </a:lnTo>
                  <a:lnTo>
                    <a:pt x="228" y="536"/>
                  </a:lnTo>
                  <a:lnTo>
                    <a:pt x="214" y="535"/>
                  </a:lnTo>
                  <a:lnTo>
                    <a:pt x="199" y="531"/>
                  </a:lnTo>
                  <a:lnTo>
                    <a:pt x="185" y="529"/>
                  </a:lnTo>
                  <a:lnTo>
                    <a:pt x="173" y="525"/>
                  </a:lnTo>
                  <a:lnTo>
                    <a:pt x="159" y="520"/>
                  </a:lnTo>
                  <a:lnTo>
                    <a:pt x="147" y="515"/>
                  </a:lnTo>
                  <a:lnTo>
                    <a:pt x="134" y="510"/>
                  </a:lnTo>
                  <a:lnTo>
                    <a:pt x="123" y="504"/>
                  </a:lnTo>
                  <a:lnTo>
                    <a:pt x="112" y="498"/>
                  </a:lnTo>
                  <a:lnTo>
                    <a:pt x="101" y="491"/>
                  </a:lnTo>
                  <a:lnTo>
                    <a:pt x="91" y="484"/>
                  </a:lnTo>
                  <a:lnTo>
                    <a:pt x="81" y="475"/>
                  </a:lnTo>
                  <a:lnTo>
                    <a:pt x="72" y="467"/>
                  </a:lnTo>
                  <a:lnTo>
                    <a:pt x="62" y="458"/>
                  </a:lnTo>
                  <a:lnTo>
                    <a:pt x="54" y="448"/>
                  </a:lnTo>
                  <a:lnTo>
                    <a:pt x="47" y="438"/>
                  </a:lnTo>
                  <a:lnTo>
                    <a:pt x="40" y="427"/>
                  </a:lnTo>
                  <a:lnTo>
                    <a:pt x="32" y="415"/>
                  </a:lnTo>
                  <a:lnTo>
                    <a:pt x="27" y="404"/>
                  </a:lnTo>
                  <a:lnTo>
                    <a:pt x="21" y="392"/>
                  </a:lnTo>
                  <a:lnTo>
                    <a:pt x="16" y="378"/>
                  </a:lnTo>
                  <a:lnTo>
                    <a:pt x="11" y="366"/>
                  </a:lnTo>
                  <a:lnTo>
                    <a:pt x="7" y="351"/>
                  </a:lnTo>
                  <a:lnTo>
                    <a:pt x="5" y="337"/>
                  </a:lnTo>
                  <a:lnTo>
                    <a:pt x="2" y="321"/>
                  </a:lnTo>
                  <a:lnTo>
                    <a:pt x="1" y="306"/>
                  </a:lnTo>
                  <a:lnTo>
                    <a:pt x="0" y="290"/>
                  </a:lnTo>
                  <a:lnTo>
                    <a:pt x="0" y="272"/>
                  </a:lnTo>
                  <a:lnTo>
                    <a:pt x="0" y="255"/>
                  </a:lnTo>
                  <a:lnTo>
                    <a:pt x="1" y="237"/>
                  </a:lnTo>
                  <a:lnTo>
                    <a:pt x="2" y="220"/>
                  </a:lnTo>
                  <a:lnTo>
                    <a:pt x="5" y="204"/>
                  </a:lnTo>
                  <a:lnTo>
                    <a:pt x="8" y="189"/>
                  </a:lnTo>
                  <a:lnTo>
                    <a:pt x="12" y="174"/>
                  </a:lnTo>
                  <a:lnTo>
                    <a:pt x="17" y="160"/>
                  </a:lnTo>
                  <a:lnTo>
                    <a:pt x="22" y="148"/>
                  </a:lnTo>
                  <a:lnTo>
                    <a:pt x="28" y="134"/>
                  </a:lnTo>
                  <a:lnTo>
                    <a:pt x="36" y="123"/>
                  </a:lnTo>
                  <a:lnTo>
                    <a:pt x="42" y="112"/>
                  </a:lnTo>
                  <a:lnTo>
                    <a:pt x="49" y="101"/>
                  </a:lnTo>
                  <a:lnTo>
                    <a:pt x="58" y="89"/>
                  </a:lnTo>
                  <a:lnTo>
                    <a:pt x="67" y="81"/>
                  </a:lnTo>
                  <a:lnTo>
                    <a:pt x="76" y="71"/>
                  </a:lnTo>
                  <a:lnTo>
                    <a:pt x="86" y="62"/>
                  </a:lnTo>
                  <a:lnTo>
                    <a:pt x="96" y="55"/>
                  </a:lnTo>
                  <a:lnTo>
                    <a:pt x="106" y="47"/>
                  </a:lnTo>
                  <a:lnTo>
                    <a:pt x="117" y="41"/>
                  </a:lnTo>
                  <a:lnTo>
                    <a:pt x="128" y="35"/>
                  </a:lnTo>
                  <a:lnTo>
                    <a:pt x="139" y="28"/>
                  </a:lnTo>
                  <a:lnTo>
                    <a:pt x="150" y="23"/>
                  </a:lnTo>
                  <a:lnTo>
                    <a:pt x="163" y="20"/>
                  </a:lnTo>
                  <a:lnTo>
                    <a:pt x="176" y="15"/>
                  </a:lnTo>
                  <a:lnTo>
                    <a:pt x="189" y="11"/>
                  </a:lnTo>
                  <a:lnTo>
                    <a:pt x="203" y="8"/>
                  </a:lnTo>
                  <a:lnTo>
                    <a:pt x="215" y="6"/>
                  </a:lnTo>
                  <a:lnTo>
                    <a:pt x="229" y="4"/>
                  </a:lnTo>
                  <a:lnTo>
                    <a:pt x="242" y="2"/>
                  </a:lnTo>
                  <a:lnTo>
                    <a:pt x="256" y="1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6" y="1"/>
                  </a:lnTo>
                  <a:lnTo>
                    <a:pt x="327" y="2"/>
                  </a:lnTo>
                  <a:lnTo>
                    <a:pt x="337" y="4"/>
                  </a:lnTo>
                  <a:lnTo>
                    <a:pt x="348" y="5"/>
                  </a:lnTo>
                  <a:lnTo>
                    <a:pt x="358" y="7"/>
                  </a:lnTo>
                  <a:lnTo>
                    <a:pt x="369" y="10"/>
                  </a:lnTo>
                  <a:lnTo>
                    <a:pt x="379" y="12"/>
                  </a:lnTo>
                  <a:lnTo>
                    <a:pt x="391" y="15"/>
                  </a:lnTo>
                  <a:lnTo>
                    <a:pt x="401" y="18"/>
                  </a:lnTo>
                  <a:lnTo>
                    <a:pt x="412" y="22"/>
                  </a:lnTo>
                  <a:lnTo>
                    <a:pt x="423" y="26"/>
                  </a:lnTo>
                  <a:lnTo>
                    <a:pt x="433" y="31"/>
                  </a:lnTo>
                  <a:lnTo>
                    <a:pt x="444" y="36"/>
                  </a:lnTo>
                  <a:lnTo>
                    <a:pt x="454" y="41"/>
                  </a:lnTo>
                  <a:lnTo>
                    <a:pt x="454" y="178"/>
                  </a:lnTo>
                  <a:lnTo>
                    <a:pt x="434" y="178"/>
                  </a:lnTo>
                  <a:lnTo>
                    <a:pt x="432" y="175"/>
                  </a:lnTo>
                  <a:lnTo>
                    <a:pt x="429" y="173"/>
                  </a:lnTo>
                  <a:lnTo>
                    <a:pt x="427" y="172"/>
                  </a:lnTo>
                  <a:lnTo>
                    <a:pt x="423" y="169"/>
                  </a:lnTo>
                  <a:lnTo>
                    <a:pt x="421" y="165"/>
                  </a:lnTo>
                  <a:lnTo>
                    <a:pt x="417" y="163"/>
                  </a:lnTo>
                  <a:lnTo>
                    <a:pt x="414" y="160"/>
                  </a:lnTo>
                  <a:lnTo>
                    <a:pt x="411" y="158"/>
                  </a:lnTo>
                  <a:lnTo>
                    <a:pt x="407" y="155"/>
                  </a:lnTo>
                  <a:lnTo>
                    <a:pt x="403" y="153"/>
                  </a:lnTo>
                  <a:lnTo>
                    <a:pt x="399" y="150"/>
                  </a:lnTo>
                  <a:lnTo>
                    <a:pt x="396" y="148"/>
                  </a:lnTo>
                  <a:lnTo>
                    <a:pt x="392" y="145"/>
                  </a:lnTo>
                  <a:lnTo>
                    <a:pt x="388" y="143"/>
                  </a:lnTo>
                  <a:lnTo>
                    <a:pt x="384" y="140"/>
                  </a:lnTo>
                  <a:lnTo>
                    <a:pt x="381" y="138"/>
                  </a:lnTo>
                  <a:lnTo>
                    <a:pt x="376" y="135"/>
                  </a:lnTo>
                  <a:lnTo>
                    <a:pt x="371" y="133"/>
                  </a:lnTo>
                  <a:lnTo>
                    <a:pt x="367" y="130"/>
                  </a:lnTo>
                  <a:lnTo>
                    <a:pt x="362" y="129"/>
                  </a:lnTo>
                  <a:lnTo>
                    <a:pt x="357" y="127"/>
                  </a:lnTo>
                  <a:lnTo>
                    <a:pt x="352" y="125"/>
                  </a:lnTo>
                  <a:lnTo>
                    <a:pt x="346" y="123"/>
                  </a:lnTo>
                  <a:lnTo>
                    <a:pt x="341" y="122"/>
                  </a:lnTo>
                  <a:lnTo>
                    <a:pt x="336" y="121"/>
                  </a:lnTo>
                  <a:lnTo>
                    <a:pt x="330" y="118"/>
                  </a:lnTo>
                  <a:lnTo>
                    <a:pt x="323" y="118"/>
                  </a:lnTo>
                  <a:lnTo>
                    <a:pt x="317" y="117"/>
                  </a:lnTo>
                  <a:lnTo>
                    <a:pt x="311" y="116"/>
                  </a:lnTo>
                  <a:lnTo>
                    <a:pt x="305" y="116"/>
                  </a:lnTo>
                  <a:lnTo>
                    <a:pt x="298" y="116"/>
                  </a:lnTo>
                  <a:lnTo>
                    <a:pt x="292" y="114"/>
                  </a:lnTo>
                  <a:lnTo>
                    <a:pt x="277" y="116"/>
                  </a:lnTo>
                  <a:lnTo>
                    <a:pt x="262" y="118"/>
                  </a:lnTo>
                  <a:lnTo>
                    <a:pt x="250" y="121"/>
                  </a:lnTo>
                  <a:lnTo>
                    <a:pt x="237" y="125"/>
                  </a:lnTo>
                  <a:lnTo>
                    <a:pt x="226" y="132"/>
                  </a:lnTo>
                  <a:lnTo>
                    <a:pt x="215" y="139"/>
                  </a:lnTo>
                  <a:lnTo>
                    <a:pt x="206" y="148"/>
                  </a:lnTo>
                  <a:lnTo>
                    <a:pt x="196" y="158"/>
                  </a:lnTo>
                  <a:lnTo>
                    <a:pt x="189" y="169"/>
                  </a:lnTo>
                  <a:lnTo>
                    <a:pt x="183" y="180"/>
                  </a:lnTo>
                  <a:lnTo>
                    <a:pt x="176" y="194"/>
                  </a:lnTo>
                  <a:lnTo>
                    <a:pt x="172" y="208"/>
                  </a:lnTo>
                  <a:lnTo>
                    <a:pt x="168" y="223"/>
                  </a:lnTo>
                  <a:lnTo>
                    <a:pt x="165" y="239"/>
                  </a:lnTo>
                  <a:lnTo>
                    <a:pt x="164" y="255"/>
                  </a:lnTo>
                  <a:lnTo>
                    <a:pt x="164" y="272"/>
                  </a:lnTo>
                  <a:lnTo>
                    <a:pt x="164" y="291"/>
                  </a:lnTo>
                  <a:lnTo>
                    <a:pt x="165" y="308"/>
                  </a:lnTo>
                  <a:lnTo>
                    <a:pt x="169" y="325"/>
                  </a:lnTo>
                  <a:lnTo>
                    <a:pt x="173" y="340"/>
                  </a:lnTo>
                  <a:lnTo>
                    <a:pt x="178" y="353"/>
                  </a:lnTo>
                  <a:lnTo>
                    <a:pt x="184" y="367"/>
                  </a:lnTo>
                  <a:lnTo>
                    <a:pt x="191" y="378"/>
                  </a:lnTo>
                  <a:lnTo>
                    <a:pt x="199" y="388"/>
                  </a:lnTo>
                  <a:lnTo>
                    <a:pt x="209" y="397"/>
                  </a:lnTo>
                  <a:lnTo>
                    <a:pt x="219" y="404"/>
                  </a:lnTo>
                  <a:lnTo>
                    <a:pt x="230" y="410"/>
                  </a:lnTo>
                  <a:lnTo>
                    <a:pt x="241" y="417"/>
                  </a:lnTo>
                  <a:lnTo>
                    <a:pt x="254" y="420"/>
                  </a:lnTo>
                  <a:lnTo>
                    <a:pt x="266" y="423"/>
                  </a:lnTo>
                  <a:lnTo>
                    <a:pt x="280" y="425"/>
                  </a:lnTo>
                  <a:lnTo>
                    <a:pt x="295" y="425"/>
                  </a:lnTo>
                  <a:lnTo>
                    <a:pt x="302" y="425"/>
                  </a:lnTo>
                  <a:lnTo>
                    <a:pt x="310" y="425"/>
                  </a:lnTo>
                  <a:lnTo>
                    <a:pt x="316" y="424"/>
                  </a:lnTo>
                  <a:lnTo>
                    <a:pt x="323" y="424"/>
                  </a:lnTo>
                  <a:lnTo>
                    <a:pt x="330" y="423"/>
                  </a:lnTo>
                  <a:lnTo>
                    <a:pt x="336" y="422"/>
                  </a:lnTo>
                  <a:lnTo>
                    <a:pt x="342" y="420"/>
                  </a:lnTo>
                  <a:lnTo>
                    <a:pt x="348" y="419"/>
                  </a:lnTo>
                  <a:lnTo>
                    <a:pt x="353" y="417"/>
                  </a:lnTo>
                  <a:lnTo>
                    <a:pt x="358" y="415"/>
                  </a:lnTo>
                  <a:lnTo>
                    <a:pt x="364" y="413"/>
                  </a:lnTo>
                  <a:lnTo>
                    <a:pt x="369" y="412"/>
                  </a:lnTo>
                  <a:lnTo>
                    <a:pt x="373" y="409"/>
                  </a:lnTo>
                  <a:lnTo>
                    <a:pt x="378" y="407"/>
                  </a:lnTo>
                  <a:lnTo>
                    <a:pt x="383" y="404"/>
                  </a:lnTo>
                  <a:lnTo>
                    <a:pt x="387" y="402"/>
                  </a:lnTo>
                  <a:lnTo>
                    <a:pt x="391" y="399"/>
                  </a:lnTo>
                  <a:lnTo>
                    <a:pt x="394" y="398"/>
                  </a:lnTo>
                  <a:lnTo>
                    <a:pt x="398" y="396"/>
                  </a:lnTo>
                  <a:lnTo>
                    <a:pt x="402" y="393"/>
                  </a:lnTo>
                  <a:lnTo>
                    <a:pt x="406" y="391"/>
                  </a:lnTo>
                  <a:lnTo>
                    <a:pt x="408" y="388"/>
                  </a:lnTo>
                  <a:lnTo>
                    <a:pt x="412" y="386"/>
                  </a:lnTo>
                  <a:lnTo>
                    <a:pt x="414" y="382"/>
                  </a:lnTo>
                  <a:lnTo>
                    <a:pt x="417" y="379"/>
                  </a:lnTo>
                  <a:lnTo>
                    <a:pt x="419" y="377"/>
                  </a:lnTo>
                  <a:lnTo>
                    <a:pt x="423" y="374"/>
                  </a:lnTo>
                  <a:lnTo>
                    <a:pt x="425" y="373"/>
                  </a:lnTo>
                  <a:lnTo>
                    <a:pt x="428" y="371"/>
                  </a:lnTo>
                  <a:lnTo>
                    <a:pt x="429" y="368"/>
                  </a:lnTo>
                  <a:lnTo>
                    <a:pt x="432" y="366"/>
                  </a:lnTo>
                  <a:lnTo>
                    <a:pt x="434" y="364"/>
                  </a:lnTo>
                  <a:lnTo>
                    <a:pt x="454" y="364"/>
                  </a:lnTo>
                  <a:lnTo>
                    <a:pt x="454" y="501"/>
                  </a:lnTo>
                  <a:lnTo>
                    <a:pt x="452" y="503"/>
                  </a:lnTo>
                  <a:lnTo>
                    <a:pt x="448" y="504"/>
                  </a:lnTo>
                  <a:lnTo>
                    <a:pt x="444" y="505"/>
                  </a:lnTo>
                  <a:lnTo>
                    <a:pt x="439" y="508"/>
                  </a:lnTo>
                  <a:lnTo>
                    <a:pt x="435" y="509"/>
                  </a:lnTo>
                  <a:lnTo>
                    <a:pt x="432" y="511"/>
                  </a:lnTo>
                  <a:lnTo>
                    <a:pt x="427" y="513"/>
                  </a:lnTo>
                  <a:lnTo>
                    <a:pt x="423" y="515"/>
                  </a:lnTo>
                  <a:lnTo>
                    <a:pt x="418" y="516"/>
                  </a:lnTo>
                  <a:lnTo>
                    <a:pt x="414" y="519"/>
                  </a:lnTo>
                  <a:lnTo>
                    <a:pt x="409" y="520"/>
                  </a:lnTo>
                  <a:lnTo>
                    <a:pt x="404" y="521"/>
                  </a:lnTo>
                  <a:lnTo>
                    <a:pt x="401" y="524"/>
                  </a:lnTo>
                  <a:lnTo>
                    <a:pt x="396" y="525"/>
                  </a:lnTo>
                  <a:lnTo>
                    <a:pt x="391" y="526"/>
                  </a:lnTo>
                  <a:lnTo>
                    <a:pt x="386" y="527"/>
                  </a:lnTo>
                  <a:lnTo>
                    <a:pt x="381" y="529"/>
                  </a:lnTo>
                  <a:lnTo>
                    <a:pt x="374" y="530"/>
                  </a:lnTo>
                  <a:lnTo>
                    <a:pt x="369" y="531"/>
                  </a:lnTo>
                  <a:lnTo>
                    <a:pt x="363" y="534"/>
                  </a:lnTo>
                  <a:lnTo>
                    <a:pt x="358" y="534"/>
                  </a:lnTo>
                  <a:lnTo>
                    <a:pt x="353" y="535"/>
                  </a:lnTo>
                  <a:lnTo>
                    <a:pt x="347" y="536"/>
                  </a:lnTo>
                  <a:lnTo>
                    <a:pt x="342" y="537"/>
                  </a:lnTo>
                  <a:lnTo>
                    <a:pt x="337" y="539"/>
                  </a:lnTo>
                  <a:lnTo>
                    <a:pt x="331" y="539"/>
                  </a:lnTo>
                  <a:lnTo>
                    <a:pt x="326" y="540"/>
                  </a:lnTo>
                  <a:lnTo>
                    <a:pt x="318" y="540"/>
                  </a:lnTo>
                  <a:lnTo>
                    <a:pt x="312" y="540"/>
                  </a:lnTo>
                  <a:lnTo>
                    <a:pt x="305" y="540"/>
                  </a:lnTo>
                  <a:lnTo>
                    <a:pt x="297" y="541"/>
                  </a:lnTo>
                  <a:lnTo>
                    <a:pt x="289" y="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90" name="Freeform 30"/>
            <p:cNvSpPr>
              <a:spLocks noChangeArrowheads="1"/>
            </p:cNvSpPr>
            <p:nvPr/>
          </p:nvSpPr>
          <p:spPr bwMode="auto">
            <a:xfrm>
              <a:off x="1010" y="2753"/>
              <a:ext cx="42" cy="178"/>
            </a:xfrm>
            <a:custGeom>
              <a:avLst/>
              <a:gdLst>
                <a:gd name="T0" fmla="*/ 165 w 170"/>
                <a:gd name="T1" fmla="*/ 711 h 711"/>
                <a:gd name="T2" fmla="*/ 4 w 170"/>
                <a:gd name="T3" fmla="*/ 711 h 711"/>
                <a:gd name="T4" fmla="*/ 4 w 170"/>
                <a:gd name="T5" fmla="*/ 197 h 711"/>
                <a:gd name="T6" fmla="*/ 165 w 170"/>
                <a:gd name="T7" fmla="*/ 197 h 711"/>
                <a:gd name="T8" fmla="*/ 165 w 170"/>
                <a:gd name="T9" fmla="*/ 711 h 711"/>
                <a:gd name="T10" fmla="*/ 170 w 170"/>
                <a:gd name="T11" fmla="*/ 125 h 711"/>
                <a:gd name="T12" fmla="*/ 0 w 170"/>
                <a:gd name="T13" fmla="*/ 125 h 711"/>
                <a:gd name="T14" fmla="*/ 0 w 170"/>
                <a:gd name="T15" fmla="*/ 0 h 711"/>
                <a:gd name="T16" fmla="*/ 170 w 170"/>
                <a:gd name="T17" fmla="*/ 0 h 711"/>
                <a:gd name="T18" fmla="*/ 170 w 170"/>
                <a:gd name="T19" fmla="*/ 125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711">
                  <a:moveTo>
                    <a:pt x="165" y="711"/>
                  </a:moveTo>
                  <a:lnTo>
                    <a:pt x="4" y="711"/>
                  </a:lnTo>
                  <a:lnTo>
                    <a:pt x="4" y="197"/>
                  </a:lnTo>
                  <a:lnTo>
                    <a:pt x="165" y="197"/>
                  </a:lnTo>
                  <a:lnTo>
                    <a:pt x="165" y="711"/>
                  </a:lnTo>
                  <a:close/>
                  <a:moveTo>
                    <a:pt x="170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17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91" name="Freeform 31"/>
            <p:cNvSpPr>
              <a:spLocks noChangeArrowheads="1"/>
            </p:cNvSpPr>
            <p:nvPr/>
          </p:nvSpPr>
          <p:spPr bwMode="auto">
            <a:xfrm>
              <a:off x="1072" y="2753"/>
              <a:ext cx="126" cy="181"/>
            </a:xfrm>
            <a:custGeom>
              <a:avLst/>
              <a:gdLst>
                <a:gd name="T0" fmla="*/ 343 w 503"/>
                <a:gd name="T1" fmla="*/ 658 h 725"/>
                <a:gd name="T2" fmla="*/ 331 w 503"/>
                <a:gd name="T3" fmla="*/ 668 h 725"/>
                <a:gd name="T4" fmla="*/ 317 w 503"/>
                <a:gd name="T5" fmla="*/ 678 h 725"/>
                <a:gd name="T6" fmla="*/ 302 w 503"/>
                <a:gd name="T7" fmla="*/ 689 h 725"/>
                <a:gd name="T8" fmla="*/ 288 w 503"/>
                <a:gd name="T9" fmla="*/ 698 h 725"/>
                <a:gd name="T10" fmla="*/ 276 w 503"/>
                <a:gd name="T11" fmla="*/ 705 h 725"/>
                <a:gd name="T12" fmla="*/ 262 w 503"/>
                <a:gd name="T13" fmla="*/ 711 h 725"/>
                <a:gd name="T14" fmla="*/ 249 w 503"/>
                <a:gd name="T15" fmla="*/ 716 h 725"/>
                <a:gd name="T16" fmla="*/ 235 w 503"/>
                <a:gd name="T17" fmla="*/ 720 h 725"/>
                <a:gd name="T18" fmla="*/ 219 w 503"/>
                <a:gd name="T19" fmla="*/ 724 h 725"/>
                <a:gd name="T20" fmla="*/ 203 w 503"/>
                <a:gd name="T21" fmla="*/ 725 h 725"/>
                <a:gd name="T22" fmla="*/ 168 w 503"/>
                <a:gd name="T23" fmla="*/ 724 h 725"/>
                <a:gd name="T24" fmla="*/ 110 w 503"/>
                <a:gd name="T25" fmla="*/ 707 h 725"/>
                <a:gd name="T26" fmla="*/ 64 w 503"/>
                <a:gd name="T27" fmla="*/ 669 h 725"/>
                <a:gd name="T28" fmla="*/ 28 w 503"/>
                <a:gd name="T29" fmla="*/ 613 h 725"/>
                <a:gd name="T30" fmla="*/ 7 w 503"/>
                <a:gd name="T31" fmla="*/ 542 h 725"/>
                <a:gd name="T32" fmla="*/ 0 w 503"/>
                <a:gd name="T33" fmla="*/ 459 h 725"/>
                <a:gd name="T34" fmla="*/ 2 w 503"/>
                <a:gd name="T35" fmla="*/ 410 h 725"/>
                <a:gd name="T36" fmla="*/ 10 w 503"/>
                <a:gd name="T37" fmla="*/ 368 h 725"/>
                <a:gd name="T38" fmla="*/ 21 w 503"/>
                <a:gd name="T39" fmla="*/ 329 h 725"/>
                <a:gd name="T40" fmla="*/ 37 w 503"/>
                <a:gd name="T41" fmla="*/ 296 h 725"/>
                <a:gd name="T42" fmla="*/ 57 w 503"/>
                <a:gd name="T43" fmla="*/ 266 h 725"/>
                <a:gd name="T44" fmla="*/ 79 w 503"/>
                <a:gd name="T45" fmla="*/ 240 h 725"/>
                <a:gd name="T46" fmla="*/ 104 w 503"/>
                <a:gd name="T47" fmla="*/ 220 h 725"/>
                <a:gd name="T48" fmla="*/ 133 w 503"/>
                <a:gd name="T49" fmla="*/ 204 h 725"/>
                <a:gd name="T50" fmla="*/ 163 w 503"/>
                <a:gd name="T51" fmla="*/ 191 h 725"/>
                <a:gd name="T52" fmla="*/ 195 w 503"/>
                <a:gd name="T53" fmla="*/ 185 h 725"/>
                <a:gd name="T54" fmla="*/ 226 w 503"/>
                <a:gd name="T55" fmla="*/ 184 h 725"/>
                <a:gd name="T56" fmla="*/ 254 w 503"/>
                <a:gd name="T57" fmla="*/ 186 h 725"/>
                <a:gd name="T58" fmla="*/ 276 w 503"/>
                <a:gd name="T59" fmla="*/ 190 h 725"/>
                <a:gd name="T60" fmla="*/ 296 w 503"/>
                <a:gd name="T61" fmla="*/ 197 h 725"/>
                <a:gd name="T62" fmla="*/ 318 w 503"/>
                <a:gd name="T63" fmla="*/ 206 h 725"/>
                <a:gd name="T64" fmla="*/ 343 w 503"/>
                <a:gd name="T65" fmla="*/ 219 h 725"/>
                <a:gd name="T66" fmla="*/ 503 w 503"/>
                <a:gd name="T67" fmla="*/ 711 h 725"/>
                <a:gd name="T68" fmla="*/ 339 w 503"/>
                <a:gd name="T69" fmla="*/ 316 h 725"/>
                <a:gd name="T70" fmla="*/ 330 w 503"/>
                <a:gd name="T71" fmla="*/ 312 h 725"/>
                <a:gd name="T72" fmla="*/ 316 w 503"/>
                <a:gd name="T73" fmla="*/ 309 h 725"/>
                <a:gd name="T74" fmla="*/ 302 w 503"/>
                <a:gd name="T75" fmla="*/ 306 h 725"/>
                <a:gd name="T76" fmla="*/ 290 w 503"/>
                <a:gd name="T77" fmla="*/ 305 h 725"/>
                <a:gd name="T78" fmla="*/ 278 w 503"/>
                <a:gd name="T79" fmla="*/ 305 h 725"/>
                <a:gd name="T80" fmla="*/ 240 w 503"/>
                <a:gd name="T81" fmla="*/ 309 h 725"/>
                <a:gd name="T82" fmla="*/ 209 w 503"/>
                <a:gd name="T83" fmla="*/ 327 h 725"/>
                <a:gd name="T84" fmla="*/ 185 w 503"/>
                <a:gd name="T85" fmla="*/ 354 h 725"/>
                <a:gd name="T86" fmla="*/ 170 w 503"/>
                <a:gd name="T87" fmla="*/ 393 h 725"/>
                <a:gd name="T88" fmla="*/ 164 w 503"/>
                <a:gd name="T89" fmla="*/ 439 h 725"/>
                <a:gd name="T90" fmla="*/ 164 w 503"/>
                <a:gd name="T91" fmla="*/ 491 h 725"/>
                <a:gd name="T92" fmla="*/ 173 w 503"/>
                <a:gd name="T93" fmla="*/ 535 h 725"/>
                <a:gd name="T94" fmla="*/ 186 w 503"/>
                <a:gd name="T95" fmla="*/ 566 h 725"/>
                <a:gd name="T96" fmla="*/ 207 w 503"/>
                <a:gd name="T97" fmla="*/ 587 h 725"/>
                <a:gd name="T98" fmla="*/ 237 w 503"/>
                <a:gd name="T99" fmla="*/ 598 h 725"/>
                <a:gd name="T100" fmla="*/ 266 w 503"/>
                <a:gd name="T101" fmla="*/ 599 h 725"/>
                <a:gd name="T102" fmla="*/ 282 w 503"/>
                <a:gd name="T103" fmla="*/ 598 h 725"/>
                <a:gd name="T104" fmla="*/ 298 w 503"/>
                <a:gd name="T105" fmla="*/ 593 h 725"/>
                <a:gd name="T106" fmla="*/ 313 w 503"/>
                <a:gd name="T107" fmla="*/ 587 h 725"/>
                <a:gd name="T108" fmla="*/ 328 w 503"/>
                <a:gd name="T109" fmla="*/ 580 h 725"/>
                <a:gd name="T110" fmla="*/ 343 w 503"/>
                <a:gd name="T111" fmla="*/ 57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3" h="725">
                  <a:moveTo>
                    <a:pt x="503" y="711"/>
                  </a:moveTo>
                  <a:lnTo>
                    <a:pt x="343" y="711"/>
                  </a:lnTo>
                  <a:lnTo>
                    <a:pt x="343" y="658"/>
                  </a:lnTo>
                  <a:lnTo>
                    <a:pt x="338" y="660"/>
                  </a:lnTo>
                  <a:lnTo>
                    <a:pt x="334" y="664"/>
                  </a:lnTo>
                  <a:lnTo>
                    <a:pt x="331" y="668"/>
                  </a:lnTo>
                  <a:lnTo>
                    <a:pt x="326" y="670"/>
                  </a:lnTo>
                  <a:lnTo>
                    <a:pt x="322" y="674"/>
                  </a:lnTo>
                  <a:lnTo>
                    <a:pt x="317" y="678"/>
                  </a:lnTo>
                  <a:lnTo>
                    <a:pt x="312" y="682"/>
                  </a:lnTo>
                  <a:lnTo>
                    <a:pt x="307" y="685"/>
                  </a:lnTo>
                  <a:lnTo>
                    <a:pt x="302" y="689"/>
                  </a:lnTo>
                  <a:lnTo>
                    <a:pt x="297" y="692"/>
                  </a:lnTo>
                  <a:lnTo>
                    <a:pt x="293" y="695"/>
                  </a:lnTo>
                  <a:lnTo>
                    <a:pt x="288" y="698"/>
                  </a:lnTo>
                  <a:lnTo>
                    <a:pt x="285" y="700"/>
                  </a:lnTo>
                  <a:lnTo>
                    <a:pt x="280" y="703"/>
                  </a:lnTo>
                  <a:lnTo>
                    <a:pt x="276" y="705"/>
                  </a:lnTo>
                  <a:lnTo>
                    <a:pt x="272" y="707"/>
                  </a:lnTo>
                  <a:lnTo>
                    <a:pt x="267" y="709"/>
                  </a:lnTo>
                  <a:lnTo>
                    <a:pt x="262" y="711"/>
                  </a:lnTo>
                  <a:lnTo>
                    <a:pt x="259" y="713"/>
                  </a:lnTo>
                  <a:lnTo>
                    <a:pt x="254" y="715"/>
                  </a:lnTo>
                  <a:lnTo>
                    <a:pt x="249" y="716"/>
                  </a:lnTo>
                  <a:lnTo>
                    <a:pt x="244" y="718"/>
                  </a:lnTo>
                  <a:lnTo>
                    <a:pt x="239" y="719"/>
                  </a:lnTo>
                  <a:lnTo>
                    <a:pt x="235" y="720"/>
                  </a:lnTo>
                  <a:lnTo>
                    <a:pt x="230" y="721"/>
                  </a:lnTo>
                  <a:lnTo>
                    <a:pt x="225" y="723"/>
                  </a:lnTo>
                  <a:lnTo>
                    <a:pt x="219" y="724"/>
                  </a:lnTo>
                  <a:lnTo>
                    <a:pt x="214" y="724"/>
                  </a:lnTo>
                  <a:lnTo>
                    <a:pt x="207" y="725"/>
                  </a:lnTo>
                  <a:lnTo>
                    <a:pt x="203" y="725"/>
                  </a:lnTo>
                  <a:lnTo>
                    <a:pt x="196" y="725"/>
                  </a:lnTo>
                  <a:lnTo>
                    <a:pt x="190" y="725"/>
                  </a:lnTo>
                  <a:lnTo>
                    <a:pt x="168" y="724"/>
                  </a:lnTo>
                  <a:lnTo>
                    <a:pt x="148" y="720"/>
                  </a:lnTo>
                  <a:lnTo>
                    <a:pt x="129" y="715"/>
                  </a:lnTo>
                  <a:lnTo>
                    <a:pt x="110" y="707"/>
                  </a:lnTo>
                  <a:lnTo>
                    <a:pt x="94" y="697"/>
                  </a:lnTo>
                  <a:lnTo>
                    <a:pt x="78" y="684"/>
                  </a:lnTo>
                  <a:lnTo>
                    <a:pt x="64" y="669"/>
                  </a:lnTo>
                  <a:lnTo>
                    <a:pt x="51" y="653"/>
                  </a:lnTo>
                  <a:lnTo>
                    <a:pt x="38" y="633"/>
                  </a:lnTo>
                  <a:lnTo>
                    <a:pt x="28" y="613"/>
                  </a:lnTo>
                  <a:lnTo>
                    <a:pt x="19" y="591"/>
                  </a:lnTo>
                  <a:lnTo>
                    <a:pt x="12" y="567"/>
                  </a:lnTo>
                  <a:lnTo>
                    <a:pt x="7" y="542"/>
                  </a:lnTo>
                  <a:lnTo>
                    <a:pt x="2" y="516"/>
                  </a:lnTo>
                  <a:lnTo>
                    <a:pt x="1" y="487"/>
                  </a:lnTo>
                  <a:lnTo>
                    <a:pt x="0" y="459"/>
                  </a:lnTo>
                  <a:lnTo>
                    <a:pt x="0" y="441"/>
                  </a:lnTo>
                  <a:lnTo>
                    <a:pt x="1" y="426"/>
                  </a:lnTo>
                  <a:lnTo>
                    <a:pt x="2" y="410"/>
                  </a:lnTo>
                  <a:lnTo>
                    <a:pt x="3" y="395"/>
                  </a:lnTo>
                  <a:lnTo>
                    <a:pt x="6" y="382"/>
                  </a:lnTo>
                  <a:lnTo>
                    <a:pt x="10" y="368"/>
                  </a:lnTo>
                  <a:lnTo>
                    <a:pt x="13" y="354"/>
                  </a:lnTo>
                  <a:lnTo>
                    <a:pt x="17" y="342"/>
                  </a:lnTo>
                  <a:lnTo>
                    <a:pt x="21" y="329"/>
                  </a:lnTo>
                  <a:lnTo>
                    <a:pt x="26" y="318"/>
                  </a:lnTo>
                  <a:lnTo>
                    <a:pt x="32" y="307"/>
                  </a:lnTo>
                  <a:lnTo>
                    <a:pt x="37" y="296"/>
                  </a:lnTo>
                  <a:lnTo>
                    <a:pt x="43" y="285"/>
                  </a:lnTo>
                  <a:lnTo>
                    <a:pt x="51" y="275"/>
                  </a:lnTo>
                  <a:lnTo>
                    <a:pt x="57" y="266"/>
                  </a:lnTo>
                  <a:lnTo>
                    <a:pt x="64" y="256"/>
                  </a:lnTo>
                  <a:lnTo>
                    <a:pt x="72" y="247"/>
                  </a:lnTo>
                  <a:lnTo>
                    <a:pt x="79" y="240"/>
                  </a:lnTo>
                  <a:lnTo>
                    <a:pt x="87" y="232"/>
                  </a:lnTo>
                  <a:lnTo>
                    <a:pt x="95" y="226"/>
                  </a:lnTo>
                  <a:lnTo>
                    <a:pt x="104" y="220"/>
                  </a:lnTo>
                  <a:lnTo>
                    <a:pt x="113" y="214"/>
                  </a:lnTo>
                  <a:lnTo>
                    <a:pt x="123" y="209"/>
                  </a:lnTo>
                  <a:lnTo>
                    <a:pt x="133" y="204"/>
                  </a:lnTo>
                  <a:lnTo>
                    <a:pt x="143" y="199"/>
                  </a:lnTo>
                  <a:lnTo>
                    <a:pt x="153" y="195"/>
                  </a:lnTo>
                  <a:lnTo>
                    <a:pt x="163" y="191"/>
                  </a:lnTo>
                  <a:lnTo>
                    <a:pt x="174" y="189"/>
                  </a:lnTo>
                  <a:lnTo>
                    <a:pt x="184" y="186"/>
                  </a:lnTo>
                  <a:lnTo>
                    <a:pt x="195" y="185"/>
                  </a:lnTo>
                  <a:lnTo>
                    <a:pt x="205" y="184"/>
                  </a:lnTo>
                  <a:lnTo>
                    <a:pt x="216" y="184"/>
                  </a:lnTo>
                  <a:lnTo>
                    <a:pt x="226" y="184"/>
                  </a:lnTo>
                  <a:lnTo>
                    <a:pt x="236" y="184"/>
                  </a:lnTo>
                  <a:lnTo>
                    <a:pt x="245" y="185"/>
                  </a:lnTo>
                  <a:lnTo>
                    <a:pt x="254" y="186"/>
                  </a:lnTo>
                  <a:lnTo>
                    <a:pt x="261" y="188"/>
                  </a:lnTo>
                  <a:lnTo>
                    <a:pt x="268" y="189"/>
                  </a:lnTo>
                  <a:lnTo>
                    <a:pt x="276" y="190"/>
                  </a:lnTo>
                  <a:lnTo>
                    <a:pt x="282" y="192"/>
                  </a:lnTo>
                  <a:lnTo>
                    <a:pt x="290" y="195"/>
                  </a:lnTo>
                  <a:lnTo>
                    <a:pt x="296" y="197"/>
                  </a:lnTo>
                  <a:lnTo>
                    <a:pt x="303" y="200"/>
                  </a:lnTo>
                  <a:lnTo>
                    <a:pt x="311" y="202"/>
                  </a:lnTo>
                  <a:lnTo>
                    <a:pt x="318" y="206"/>
                  </a:lnTo>
                  <a:lnTo>
                    <a:pt x="326" y="210"/>
                  </a:lnTo>
                  <a:lnTo>
                    <a:pt x="334" y="214"/>
                  </a:lnTo>
                  <a:lnTo>
                    <a:pt x="343" y="219"/>
                  </a:lnTo>
                  <a:lnTo>
                    <a:pt x="343" y="0"/>
                  </a:lnTo>
                  <a:lnTo>
                    <a:pt x="503" y="0"/>
                  </a:lnTo>
                  <a:lnTo>
                    <a:pt x="503" y="711"/>
                  </a:lnTo>
                  <a:close/>
                  <a:moveTo>
                    <a:pt x="343" y="570"/>
                  </a:moveTo>
                  <a:lnTo>
                    <a:pt x="343" y="318"/>
                  </a:lnTo>
                  <a:lnTo>
                    <a:pt x="339" y="316"/>
                  </a:lnTo>
                  <a:lnTo>
                    <a:pt x="336" y="314"/>
                  </a:lnTo>
                  <a:lnTo>
                    <a:pt x="333" y="313"/>
                  </a:lnTo>
                  <a:lnTo>
                    <a:pt x="330" y="312"/>
                  </a:lnTo>
                  <a:lnTo>
                    <a:pt x="325" y="311"/>
                  </a:lnTo>
                  <a:lnTo>
                    <a:pt x="321" y="309"/>
                  </a:lnTo>
                  <a:lnTo>
                    <a:pt x="316" y="309"/>
                  </a:lnTo>
                  <a:lnTo>
                    <a:pt x="312" y="308"/>
                  </a:lnTo>
                  <a:lnTo>
                    <a:pt x="307" y="307"/>
                  </a:lnTo>
                  <a:lnTo>
                    <a:pt x="302" y="306"/>
                  </a:lnTo>
                  <a:lnTo>
                    <a:pt x="298" y="306"/>
                  </a:lnTo>
                  <a:lnTo>
                    <a:pt x="293" y="305"/>
                  </a:lnTo>
                  <a:lnTo>
                    <a:pt x="290" y="305"/>
                  </a:lnTo>
                  <a:lnTo>
                    <a:pt x="286" y="305"/>
                  </a:lnTo>
                  <a:lnTo>
                    <a:pt x="282" y="305"/>
                  </a:lnTo>
                  <a:lnTo>
                    <a:pt x="278" y="305"/>
                  </a:lnTo>
                  <a:lnTo>
                    <a:pt x="265" y="305"/>
                  </a:lnTo>
                  <a:lnTo>
                    <a:pt x="251" y="307"/>
                  </a:lnTo>
                  <a:lnTo>
                    <a:pt x="240" y="309"/>
                  </a:lnTo>
                  <a:lnTo>
                    <a:pt x="229" y="314"/>
                  </a:lnTo>
                  <a:lnTo>
                    <a:pt x="217" y="319"/>
                  </a:lnTo>
                  <a:lnTo>
                    <a:pt x="209" y="327"/>
                  </a:lnTo>
                  <a:lnTo>
                    <a:pt x="200" y="334"/>
                  </a:lnTo>
                  <a:lnTo>
                    <a:pt x="193" y="344"/>
                  </a:lnTo>
                  <a:lnTo>
                    <a:pt x="185" y="354"/>
                  </a:lnTo>
                  <a:lnTo>
                    <a:pt x="179" y="367"/>
                  </a:lnTo>
                  <a:lnTo>
                    <a:pt x="174" y="379"/>
                  </a:lnTo>
                  <a:lnTo>
                    <a:pt x="170" y="393"/>
                  </a:lnTo>
                  <a:lnTo>
                    <a:pt x="168" y="407"/>
                  </a:lnTo>
                  <a:lnTo>
                    <a:pt x="165" y="423"/>
                  </a:lnTo>
                  <a:lnTo>
                    <a:pt x="164" y="439"/>
                  </a:lnTo>
                  <a:lnTo>
                    <a:pt x="163" y="456"/>
                  </a:lnTo>
                  <a:lnTo>
                    <a:pt x="164" y="475"/>
                  </a:lnTo>
                  <a:lnTo>
                    <a:pt x="164" y="491"/>
                  </a:lnTo>
                  <a:lnTo>
                    <a:pt x="166" y="507"/>
                  </a:lnTo>
                  <a:lnTo>
                    <a:pt x="169" y="522"/>
                  </a:lnTo>
                  <a:lnTo>
                    <a:pt x="173" y="535"/>
                  </a:lnTo>
                  <a:lnTo>
                    <a:pt x="176" y="547"/>
                  </a:lnTo>
                  <a:lnTo>
                    <a:pt x="180" y="557"/>
                  </a:lnTo>
                  <a:lnTo>
                    <a:pt x="186" y="566"/>
                  </a:lnTo>
                  <a:lnTo>
                    <a:pt x="193" y="575"/>
                  </a:lnTo>
                  <a:lnTo>
                    <a:pt x="200" y="581"/>
                  </a:lnTo>
                  <a:lnTo>
                    <a:pt x="207" y="587"/>
                  </a:lnTo>
                  <a:lnTo>
                    <a:pt x="216" y="592"/>
                  </a:lnTo>
                  <a:lnTo>
                    <a:pt x="226" y="596"/>
                  </a:lnTo>
                  <a:lnTo>
                    <a:pt x="237" y="598"/>
                  </a:lnTo>
                  <a:lnTo>
                    <a:pt x="249" y="599"/>
                  </a:lnTo>
                  <a:lnTo>
                    <a:pt x="261" y="599"/>
                  </a:lnTo>
                  <a:lnTo>
                    <a:pt x="266" y="599"/>
                  </a:lnTo>
                  <a:lnTo>
                    <a:pt x="271" y="599"/>
                  </a:lnTo>
                  <a:lnTo>
                    <a:pt x="277" y="598"/>
                  </a:lnTo>
                  <a:lnTo>
                    <a:pt x="282" y="598"/>
                  </a:lnTo>
                  <a:lnTo>
                    <a:pt x="287" y="597"/>
                  </a:lnTo>
                  <a:lnTo>
                    <a:pt x="292" y="596"/>
                  </a:lnTo>
                  <a:lnTo>
                    <a:pt x="298" y="593"/>
                  </a:lnTo>
                  <a:lnTo>
                    <a:pt x="303" y="592"/>
                  </a:lnTo>
                  <a:lnTo>
                    <a:pt x="308" y="590"/>
                  </a:lnTo>
                  <a:lnTo>
                    <a:pt x="313" y="587"/>
                  </a:lnTo>
                  <a:lnTo>
                    <a:pt x="318" y="585"/>
                  </a:lnTo>
                  <a:lnTo>
                    <a:pt x="323" y="582"/>
                  </a:lnTo>
                  <a:lnTo>
                    <a:pt x="328" y="580"/>
                  </a:lnTo>
                  <a:lnTo>
                    <a:pt x="333" y="576"/>
                  </a:lnTo>
                  <a:lnTo>
                    <a:pt x="338" y="573"/>
                  </a:lnTo>
                  <a:lnTo>
                    <a:pt x="343" y="5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92" name="Freeform 32"/>
            <p:cNvSpPr>
              <a:spLocks noChangeArrowheads="1"/>
            </p:cNvSpPr>
            <p:nvPr/>
          </p:nvSpPr>
          <p:spPr bwMode="auto">
            <a:xfrm>
              <a:off x="1219" y="2799"/>
              <a:ext cx="120" cy="135"/>
            </a:xfrm>
            <a:custGeom>
              <a:avLst/>
              <a:gdLst>
                <a:gd name="T0" fmla="*/ 302 w 480"/>
                <a:gd name="T1" fmla="*/ 289 h 541"/>
                <a:gd name="T2" fmla="*/ 269 w 480"/>
                <a:gd name="T3" fmla="*/ 292 h 541"/>
                <a:gd name="T4" fmla="*/ 243 w 480"/>
                <a:gd name="T5" fmla="*/ 295 h 541"/>
                <a:gd name="T6" fmla="*/ 218 w 480"/>
                <a:gd name="T7" fmla="*/ 301 h 541"/>
                <a:gd name="T8" fmla="*/ 196 w 480"/>
                <a:gd name="T9" fmla="*/ 310 h 541"/>
                <a:gd name="T10" fmla="*/ 179 w 480"/>
                <a:gd name="T11" fmla="*/ 320 h 541"/>
                <a:gd name="T12" fmla="*/ 168 w 480"/>
                <a:gd name="T13" fmla="*/ 335 h 541"/>
                <a:gd name="T14" fmla="*/ 162 w 480"/>
                <a:gd name="T15" fmla="*/ 354 h 541"/>
                <a:gd name="T16" fmla="*/ 162 w 480"/>
                <a:gd name="T17" fmla="*/ 383 h 541"/>
                <a:gd name="T18" fmla="*/ 172 w 480"/>
                <a:gd name="T19" fmla="*/ 408 h 541"/>
                <a:gd name="T20" fmla="*/ 192 w 480"/>
                <a:gd name="T21" fmla="*/ 422 h 541"/>
                <a:gd name="T22" fmla="*/ 221 w 480"/>
                <a:gd name="T23" fmla="*/ 429 h 541"/>
                <a:gd name="T24" fmla="*/ 249 w 480"/>
                <a:gd name="T25" fmla="*/ 429 h 541"/>
                <a:gd name="T26" fmla="*/ 270 w 480"/>
                <a:gd name="T27" fmla="*/ 424 h 541"/>
                <a:gd name="T28" fmla="*/ 292 w 480"/>
                <a:gd name="T29" fmla="*/ 414 h 541"/>
                <a:gd name="T30" fmla="*/ 311 w 480"/>
                <a:gd name="T31" fmla="*/ 402 h 541"/>
                <a:gd name="T32" fmla="*/ 316 w 480"/>
                <a:gd name="T33" fmla="*/ 476 h 541"/>
                <a:gd name="T34" fmla="*/ 302 w 480"/>
                <a:gd name="T35" fmla="*/ 489 h 541"/>
                <a:gd name="T36" fmla="*/ 288 w 480"/>
                <a:gd name="T37" fmla="*/ 500 h 541"/>
                <a:gd name="T38" fmla="*/ 272 w 480"/>
                <a:gd name="T39" fmla="*/ 511 h 541"/>
                <a:gd name="T40" fmla="*/ 252 w 480"/>
                <a:gd name="T41" fmla="*/ 521 h 541"/>
                <a:gd name="T42" fmla="*/ 231 w 480"/>
                <a:gd name="T43" fmla="*/ 530 h 541"/>
                <a:gd name="T44" fmla="*/ 209 w 480"/>
                <a:gd name="T45" fmla="*/ 536 h 541"/>
                <a:gd name="T46" fmla="*/ 183 w 480"/>
                <a:gd name="T47" fmla="*/ 540 h 541"/>
                <a:gd name="T48" fmla="*/ 141 w 480"/>
                <a:gd name="T49" fmla="*/ 540 h 541"/>
                <a:gd name="T50" fmla="*/ 81 w 480"/>
                <a:gd name="T51" fmla="*/ 523 h 541"/>
                <a:gd name="T52" fmla="*/ 34 w 480"/>
                <a:gd name="T53" fmla="*/ 483 h 541"/>
                <a:gd name="T54" fmla="*/ 6 w 480"/>
                <a:gd name="T55" fmla="*/ 429 h 541"/>
                <a:gd name="T56" fmla="*/ 0 w 480"/>
                <a:gd name="T57" fmla="*/ 366 h 541"/>
                <a:gd name="T58" fmla="*/ 9 w 480"/>
                <a:gd name="T59" fmla="*/ 317 h 541"/>
                <a:gd name="T60" fmla="*/ 29 w 480"/>
                <a:gd name="T61" fmla="*/ 279 h 541"/>
                <a:gd name="T62" fmla="*/ 59 w 480"/>
                <a:gd name="T63" fmla="*/ 250 h 541"/>
                <a:gd name="T64" fmla="*/ 100 w 480"/>
                <a:gd name="T65" fmla="*/ 228 h 541"/>
                <a:gd name="T66" fmla="*/ 150 w 480"/>
                <a:gd name="T67" fmla="*/ 210 h 541"/>
                <a:gd name="T68" fmla="*/ 207 w 480"/>
                <a:gd name="T69" fmla="*/ 200 h 541"/>
                <a:gd name="T70" fmla="*/ 272 w 480"/>
                <a:gd name="T71" fmla="*/ 194 h 541"/>
                <a:gd name="T72" fmla="*/ 321 w 480"/>
                <a:gd name="T73" fmla="*/ 186 h 541"/>
                <a:gd name="T74" fmla="*/ 314 w 480"/>
                <a:gd name="T75" fmla="*/ 152 h 541"/>
                <a:gd name="T76" fmla="*/ 290 w 480"/>
                <a:gd name="T77" fmla="*/ 128 h 541"/>
                <a:gd name="T78" fmla="*/ 252 w 480"/>
                <a:gd name="T79" fmla="*/ 117 h 541"/>
                <a:gd name="T80" fmla="*/ 197 w 480"/>
                <a:gd name="T81" fmla="*/ 112 h 541"/>
                <a:gd name="T82" fmla="*/ 166 w 480"/>
                <a:gd name="T83" fmla="*/ 114 h 541"/>
                <a:gd name="T84" fmla="*/ 131 w 480"/>
                <a:gd name="T85" fmla="*/ 123 h 541"/>
                <a:gd name="T86" fmla="*/ 92 w 480"/>
                <a:gd name="T87" fmla="*/ 134 h 541"/>
                <a:gd name="T88" fmla="*/ 56 w 480"/>
                <a:gd name="T89" fmla="*/ 149 h 541"/>
                <a:gd name="T90" fmla="*/ 56 w 480"/>
                <a:gd name="T91" fmla="*/ 21 h 541"/>
                <a:gd name="T92" fmla="*/ 95 w 480"/>
                <a:gd name="T93" fmla="*/ 13 h 541"/>
                <a:gd name="T94" fmla="*/ 146 w 480"/>
                <a:gd name="T95" fmla="*/ 5 h 541"/>
                <a:gd name="T96" fmla="*/ 199 w 480"/>
                <a:gd name="T97" fmla="*/ 0 h 541"/>
                <a:gd name="T98" fmla="*/ 288 w 480"/>
                <a:gd name="T99" fmla="*/ 2 h 541"/>
                <a:gd name="T100" fmla="*/ 385 w 480"/>
                <a:gd name="T101" fmla="*/ 25 h 541"/>
                <a:gd name="T102" fmla="*/ 446 w 480"/>
                <a:gd name="T103" fmla="*/ 68 h 541"/>
                <a:gd name="T104" fmla="*/ 476 w 480"/>
                <a:gd name="T105" fmla="*/ 135 h 541"/>
                <a:gd name="T106" fmla="*/ 321 w 480"/>
                <a:gd name="T107" fmla="*/ 52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0" h="541">
                  <a:moveTo>
                    <a:pt x="321" y="393"/>
                  </a:moveTo>
                  <a:lnTo>
                    <a:pt x="321" y="286"/>
                  </a:lnTo>
                  <a:lnTo>
                    <a:pt x="311" y="287"/>
                  </a:lnTo>
                  <a:lnTo>
                    <a:pt x="302" y="289"/>
                  </a:lnTo>
                  <a:lnTo>
                    <a:pt x="293" y="290"/>
                  </a:lnTo>
                  <a:lnTo>
                    <a:pt x="284" y="290"/>
                  </a:lnTo>
                  <a:lnTo>
                    <a:pt x="277" y="291"/>
                  </a:lnTo>
                  <a:lnTo>
                    <a:pt x="269" y="292"/>
                  </a:lnTo>
                  <a:lnTo>
                    <a:pt x="262" y="292"/>
                  </a:lnTo>
                  <a:lnTo>
                    <a:pt x="255" y="294"/>
                  </a:lnTo>
                  <a:lnTo>
                    <a:pt x="249" y="294"/>
                  </a:lnTo>
                  <a:lnTo>
                    <a:pt x="243" y="295"/>
                  </a:lnTo>
                  <a:lnTo>
                    <a:pt x="237" y="296"/>
                  </a:lnTo>
                  <a:lnTo>
                    <a:pt x="231" y="297"/>
                  </a:lnTo>
                  <a:lnTo>
                    <a:pt x="224" y="300"/>
                  </a:lnTo>
                  <a:lnTo>
                    <a:pt x="218" y="301"/>
                  </a:lnTo>
                  <a:lnTo>
                    <a:pt x="212" y="303"/>
                  </a:lnTo>
                  <a:lnTo>
                    <a:pt x="206" y="305"/>
                  </a:lnTo>
                  <a:lnTo>
                    <a:pt x="201" y="307"/>
                  </a:lnTo>
                  <a:lnTo>
                    <a:pt x="196" y="310"/>
                  </a:lnTo>
                  <a:lnTo>
                    <a:pt x="191" y="311"/>
                  </a:lnTo>
                  <a:lnTo>
                    <a:pt x="187" y="315"/>
                  </a:lnTo>
                  <a:lnTo>
                    <a:pt x="183" y="317"/>
                  </a:lnTo>
                  <a:lnTo>
                    <a:pt x="179" y="320"/>
                  </a:lnTo>
                  <a:lnTo>
                    <a:pt x="176" y="323"/>
                  </a:lnTo>
                  <a:lnTo>
                    <a:pt x="173" y="327"/>
                  </a:lnTo>
                  <a:lnTo>
                    <a:pt x="171" y="331"/>
                  </a:lnTo>
                  <a:lnTo>
                    <a:pt x="168" y="335"/>
                  </a:lnTo>
                  <a:lnTo>
                    <a:pt x="166" y="340"/>
                  </a:lnTo>
                  <a:lnTo>
                    <a:pt x="165" y="345"/>
                  </a:lnTo>
                  <a:lnTo>
                    <a:pt x="163" y="350"/>
                  </a:lnTo>
                  <a:lnTo>
                    <a:pt x="162" y="354"/>
                  </a:lnTo>
                  <a:lnTo>
                    <a:pt x="162" y="361"/>
                  </a:lnTo>
                  <a:lnTo>
                    <a:pt x="161" y="367"/>
                  </a:lnTo>
                  <a:lnTo>
                    <a:pt x="162" y="376"/>
                  </a:lnTo>
                  <a:lnTo>
                    <a:pt x="162" y="383"/>
                  </a:lnTo>
                  <a:lnTo>
                    <a:pt x="165" y="391"/>
                  </a:lnTo>
                  <a:lnTo>
                    <a:pt x="166" y="397"/>
                  </a:lnTo>
                  <a:lnTo>
                    <a:pt x="170" y="403"/>
                  </a:lnTo>
                  <a:lnTo>
                    <a:pt x="172" y="408"/>
                  </a:lnTo>
                  <a:lnTo>
                    <a:pt x="176" y="413"/>
                  </a:lnTo>
                  <a:lnTo>
                    <a:pt x="181" y="417"/>
                  </a:lnTo>
                  <a:lnTo>
                    <a:pt x="186" y="419"/>
                  </a:lnTo>
                  <a:lnTo>
                    <a:pt x="192" y="422"/>
                  </a:lnTo>
                  <a:lnTo>
                    <a:pt x="198" y="424"/>
                  </a:lnTo>
                  <a:lnTo>
                    <a:pt x="204" y="427"/>
                  </a:lnTo>
                  <a:lnTo>
                    <a:pt x="212" y="428"/>
                  </a:lnTo>
                  <a:lnTo>
                    <a:pt x="221" y="429"/>
                  </a:lnTo>
                  <a:lnTo>
                    <a:pt x="229" y="429"/>
                  </a:lnTo>
                  <a:lnTo>
                    <a:pt x="238" y="429"/>
                  </a:lnTo>
                  <a:lnTo>
                    <a:pt x="243" y="429"/>
                  </a:lnTo>
                  <a:lnTo>
                    <a:pt x="249" y="429"/>
                  </a:lnTo>
                  <a:lnTo>
                    <a:pt x="254" y="428"/>
                  </a:lnTo>
                  <a:lnTo>
                    <a:pt x="259" y="427"/>
                  </a:lnTo>
                  <a:lnTo>
                    <a:pt x="265" y="425"/>
                  </a:lnTo>
                  <a:lnTo>
                    <a:pt x="270" y="424"/>
                  </a:lnTo>
                  <a:lnTo>
                    <a:pt x="275" y="422"/>
                  </a:lnTo>
                  <a:lnTo>
                    <a:pt x="282" y="420"/>
                  </a:lnTo>
                  <a:lnTo>
                    <a:pt x="287" y="418"/>
                  </a:lnTo>
                  <a:lnTo>
                    <a:pt x="292" y="414"/>
                  </a:lnTo>
                  <a:lnTo>
                    <a:pt x="297" y="412"/>
                  </a:lnTo>
                  <a:lnTo>
                    <a:pt x="302" y="408"/>
                  </a:lnTo>
                  <a:lnTo>
                    <a:pt x="306" y="406"/>
                  </a:lnTo>
                  <a:lnTo>
                    <a:pt x="311" y="402"/>
                  </a:lnTo>
                  <a:lnTo>
                    <a:pt x="316" y="398"/>
                  </a:lnTo>
                  <a:lnTo>
                    <a:pt x="321" y="393"/>
                  </a:lnTo>
                  <a:close/>
                  <a:moveTo>
                    <a:pt x="321" y="473"/>
                  </a:moveTo>
                  <a:lnTo>
                    <a:pt x="316" y="476"/>
                  </a:lnTo>
                  <a:lnTo>
                    <a:pt x="313" y="479"/>
                  </a:lnTo>
                  <a:lnTo>
                    <a:pt x="309" y="483"/>
                  </a:lnTo>
                  <a:lnTo>
                    <a:pt x="305" y="485"/>
                  </a:lnTo>
                  <a:lnTo>
                    <a:pt x="302" y="489"/>
                  </a:lnTo>
                  <a:lnTo>
                    <a:pt x="298" y="491"/>
                  </a:lnTo>
                  <a:lnTo>
                    <a:pt x="295" y="495"/>
                  </a:lnTo>
                  <a:lnTo>
                    <a:pt x="292" y="498"/>
                  </a:lnTo>
                  <a:lnTo>
                    <a:pt x="288" y="500"/>
                  </a:lnTo>
                  <a:lnTo>
                    <a:pt x="284" y="503"/>
                  </a:lnTo>
                  <a:lnTo>
                    <a:pt x="280" y="505"/>
                  </a:lnTo>
                  <a:lnTo>
                    <a:pt x="277" y="509"/>
                  </a:lnTo>
                  <a:lnTo>
                    <a:pt x="272" y="511"/>
                  </a:lnTo>
                  <a:lnTo>
                    <a:pt x="267" y="514"/>
                  </a:lnTo>
                  <a:lnTo>
                    <a:pt x="262" y="516"/>
                  </a:lnTo>
                  <a:lnTo>
                    <a:pt x="257" y="519"/>
                  </a:lnTo>
                  <a:lnTo>
                    <a:pt x="252" y="521"/>
                  </a:lnTo>
                  <a:lnTo>
                    <a:pt x="245" y="524"/>
                  </a:lnTo>
                  <a:lnTo>
                    <a:pt x="241" y="526"/>
                  </a:lnTo>
                  <a:lnTo>
                    <a:pt x="236" y="529"/>
                  </a:lnTo>
                  <a:lnTo>
                    <a:pt x="231" y="530"/>
                  </a:lnTo>
                  <a:lnTo>
                    <a:pt x="226" y="532"/>
                  </a:lnTo>
                  <a:lnTo>
                    <a:pt x="219" y="534"/>
                  </a:lnTo>
                  <a:lnTo>
                    <a:pt x="214" y="535"/>
                  </a:lnTo>
                  <a:lnTo>
                    <a:pt x="209" y="536"/>
                  </a:lnTo>
                  <a:lnTo>
                    <a:pt x="203" y="537"/>
                  </a:lnTo>
                  <a:lnTo>
                    <a:pt x="197" y="539"/>
                  </a:lnTo>
                  <a:lnTo>
                    <a:pt x="191" y="540"/>
                  </a:lnTo>
                  <a:lnTo>
                    <a:pt x="183" y="540"/>
                  </a:lnTo>
                  <a:lnTo>
                    <a:pt x="175" y="540"/>
                  </a:lnTo>
                  <a:lnTo>
                    <a:pt x="167" y="541"/>
                  </a:lnTo>
                  <a:lnTo>
                    <a:pt x="158" y="541"/>
                  </a:lnTo>
                  <a:lnTo>
                    <a:pt x="141" y="540"/>
                  </a:lnTo>
                  <a:lnTo>
                    <a:pt x="125" y="537"/>
                  </a:lnTo>
                  <a:lnTo>
                    <a:pt x="110" y="534"/>
                  </a:lnTo>
                  <a:lnTo>
                    <a:pt x="95" y="529"/>
                  </a:lnTo>
                  <a:lnTo>
                    <a:pt x="81" y="523"/>
                  </a:lnTo>
                  <a:lnTo>
                    <a:pt x="69" y="515"/>
                  </a:lnTo>
                  <a:lnTo>
                    <a:pt x="56" y="506"/>
                  </a:lnTo>
                  <a:lnTo>
                    <a:pt x="45" y="495"/>
                  </a:lnTo>
                  <a:lnTo>
                    <a:pt x="34" y="483"/>
                  </a:lnTo>
                  <a:lnTo>
                    <a:pt x="25" y="470"/>
                  </a:lnTo>
                  <a:lnTo>
                    <a:pt x="18" y="458"/>
                  </a:lnTo>
                  <a:lnTo>
                    <a:pt x="11" y="443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0" y="397"/>
                  </a:lnTo>
                  <a:lnTo>
                    <a:pt x="0" y="379"/>
                  </a:lnTo>
                  <a:lnTo>
                    <a:pt x="0" y="366"/>
                  </a:lnTo>
                  <a:lnTo>
                    <a:pt x="1" y="353"/>
                  </a:lnTo>
                  <a:lnTo>
                    <a:pt x="3" y="341"/>
                  </a:lnTo>
                  <a:lnTo>
                    <a:pt x="5" y="328"/>
                  </a:lnTo>
                  <a:lnTo>
                    <a:pt x="9" y="317"/>
                  </a:lnTo>
                  <a:lnTo>
                    <a:pt x="13" y="307"/>
                  </a:lnTo>
                  <a:lnTo>
                    <a:pt x="18" y="297"/>
                  </a:lnTo>
                  <a:lnTo>
                    <a:pt x="23" y="287"/>
                  </a:lnTo>
                  <a:lnTo>
                    <a:pt x="29" y="279"/>
                  </a:lnTo>
                  <a:lnTo>
                    <a:pt x="35" y="271"/>
                  </a:lnTo>
                  <a:lnTo>
                    <a:pt x="43" y="264"/>
                  </a:lnTo>
                  <a:lnTo>
                    <a:pt x="50" y="256"/>
                  </a:lnTo>
                  <a:lnTo>
                    <a:pt x="59" y="250"/>
                  </a:lnTo>
                  <a:lnTo>
                    <a:pt x="67" y="244"/>
                  </a:lnTo>
                  <a:lnTo>
                    <a:pt x="77" y="237"/>
                  </a:lnTo>
                  <a:lnTo>
                    <a:pt x="89" y="233"/>
                  </a:lnTo>
                  <a:lnTo>
                    <a:pt x="100" y="228"/>
                  </a:lnTo>
                  <a:lnTo>
                    <a:pt x="111" y="223"/>
                  </a:lnTo>
                  <a:lnTo>
                    <a:pt x="123" y="218"/>
                  </a:lnTo>
                  <a:lnTo>
                    <a:pt x="136" y="214"/>
                  </a:lnTo>
                  <a:lnTo>
                    <a:pt x="150" y="210"/>
                  </a:lnTo>
                  <a:lnTo>
                    <a:pt x="163" y="208"/>
                  </a:lnTo>
                  <a:lnTo>
                    <a:pt x="177" y="205"/>
                  </a:lnTo>
                  <a:lnTo>
                    <a:pt x="192" y="203"/>
                  </a:lnTo>
                  <a:lnTo>
                    <a:pt x="207" y="200"/>
                  </a:lnTo>
                  <a:lnTo>
                    <a:pt x="223" y="199"/>
                  </a:lnTo>
                  <a:lnTo>
                    <a:pt x="238" y="196"/>
                  </a:lnTo>
                  <a:lnTo>
                    <a:pt x="254" y="195"/>
                  </a:lnTo>
                  <a:lnTo>
                    <a:pt x="272" y="194"/>
                  </a:lnTo>
                  <a:lnTo>
                    <a:pt x="288" y="193"/>
                  </a:lnTo>
                  <a:lnTo>
                    <a:pt x="305" y="191"/>
                  </a:lnTo>
                  <a:lnTo>
                    <a:pt x="321" y="190"/>
                  </a:lnTo>
                  <a:lnTo>
                    <a:pt x="321" y="186"/>
                  </a:lnTo>
                  <a:lnTo>
                    <a:pt x="321" y="177"/>
                  </a:lnTo>
                  <a:lnTo>
                    <a:pt x="320" y="168"/>
                  </a:lnTo>
                  <a:lnTo>
                    <a:pt x="318" y="159"/>
                  </a:lnTo>
                  <a:lnTo>
                    <a:pt x="314" y="152"/>
                  </a:lnTo>
                  <a:lnTo>
                    <a:pt x="310" y="144"/>
                  </a:lnTo>
                  <a:lnTo>
                    <a:pt x="304" y="138"/>
                  </a:lnTo>
                  <a:lnTo>
                    <a:pt x="298" y="133"/>
                  </a:lnTo>
                  <a:lnTo>
                    <a:pt x="290" y="128"/>
                  </a:lnTo>
                  <a:lnTo>
                    <a:pt x="282" y="124"/>
                  </a:lnTo>
                  <a:lnTo>
                    <a:pt x="273" y="122"/>
                  </a:lnTo>
                  <a:lnTo>
                    <a:pt x="263" y="118"/>
                  </a:lnTo>
                  <a:lnTo>
                    <a:pt x="252" y="117"/>
                  </a:lnTo>
                  <a:lnTo>
                    <a:pt x="239" y="114"/>
                  </a:lnTo>
                  <a:lnTo>
                    <a:pt x="226" y="113"/>
                  </a:lnTo>
                  <a:lnTo>
                    <a:pt x="212" y="113"/>
                  </a:lnTo>
                  <a:lnTo>
                    <a:pt x="197" y="112"/>
                  </a:lnTo>
                  <a:lnTo>
                    <a:pt x="189" y="112"/>
                  </a:lnTo>
                  <a:lnTo>
                    <a:pt x="182" y="113"/>
                  </a:lnTo>
                  <a:lnTo>
                    <a:pt x="175" y="113"/>
                  </a:lnTo>
                  <a:lnTo>
                    <a:pt x="166" y="114"/>
                  </a:lnTo>
                  <a:lnTo>
                    <a:pt x="157" y="117"/>
                  </a:lnTo>
                  <a:lnTo>
                    <a:pt x="148" y="118"/>
                  </a:lnTo>
                  <a:lnTo>
                    <a:pt x="140" y="121"/>
                  </a:lnTo>
                  <a:lnTo>
                    <a:pt x="131" y="123"/>
                  </a:lnTo>
                  <a:lnTo>
                    <a:pt x="121" y="125"/>
                  </a:lnTo>
                  <a:lnTo>
                    <a:pt x="111" y="128"/>
                  </a:lnTo>
                  <a:lnTo>
                    <a:pt x="102" y="130"/>
                  </a:lnTo>
                  <a:lnTo>
                    <a:pt x="92" y="134"/>
                  </a:lnTo>
                  <a:lnTo>
                    <a:pt x="84" y="138"/>
                  </a:lnTo>
                  <a:lnTo>
                    <a:pt x="75" y="142"/>
                  </a:lnTo>
                  <a:lnTo>
                    <a:pt x="65" y="145"/>
                  </a:lnTo>
                  <a:lnTo>
                    <a:pt x="56" y="149"/>
                  </a:lnTo>
                  <a:lnTo>
                    <a:pt x="43" y="149"/>
                  </a:lnTo>
                  <a:lnTo>
                    <a:pt x="43" y="25"/>
                  </a:lnTo>
                  <a:lnTo>
                    <a:pt x="49" y="23"/>
                  </a:lnTo>
                  <a:lnTo>
                    <a:pt x="56" y="21"/>
                  </a:lnTo>
                  <a:lnTo>
                    <a:pt x="65" y="20"/>
                  </a:lnTo>
                  <a:lnTo>
                    <a:pt x="74" y="17"/>
                  </a:lnTo>
                  <a:lnTo>
                    <a:pt x="84" y="16"/>
                  </a:lnTo>
                  <a:lnTo>
                    <a:pt x="95" y="13"/>
                  </a:lnTo>
                  <a:lnTo>
                    <a:pt x="106" y="11"/>
                  </a:lnTo>
                  <a:lnTo>
                    <a:pt x="120" y="8"/>
                  </a:lnTo>
                  <a:lnTo>
                    <a:pt x="132" y="6"/>
                  </a:lnTo>
                  <a:lnTo>
                    <a:pt x="146" y="5"/>
                  </a:lnTo>
                  <a:lnTo>
                    <a:pt x="160" y="4"/>
                  </a:lnTo>
                  <a:lnTo>
                    <a:pt x="172" y="1"/>
                  </a:lnTo>
                  <a:lnTo>
                    <a:pt x="186" y="1"/>
                  </a:lnTo>
                  <a:lnTo>
                    <a:pt x="199" y="0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58" y="0"/>
                  </a:lnTo>
                  <a:lnTo>
                    <a:pt x="288" y="2"/>
                  </a:lnTo>
                  <a:lnTo>
                    <a:pt x="315" y="6"/>
                  </a:lnTo>
                  <a:lnTo>
                    <a:pt x="341" y="10"/>
                  </a:lnTo>
                  <a:lnTo>
                    <a:pt x="364" y="16"/>
                  </a:lnTo>
                  <a:lnTo>
                    <a:pt x="385" y="25"/>
                  </a:lnTo>
                  <a:lnTo>
                    <a:pt x="404" y="33"/>
                  </a:lnTo>
                  <a:lnTo>
                    <a:pt x="420" y="43"/>
                  </a:lnTo>
                  <a:lnTo>
                    <a:pt x="433" y="56"/>
                  </a:lnTo>
                  <a:lnTo>
                    <a:pt x="446" y="68"/>
                  </a:lnTo>
                  <a:lnTo>
                    <a:pt x="456" y="83"/>
                  </a:lnTo>
                  <a:lnTo>
                    <a:pt x="465" y="99"/>
                  </a:lnTo>
                  <a:lnTo>
                    <a:pt x="472" y="117"/>
                  </a:lnTo>
                  <a:lnTo>
                    <a:pt x="476" y="135"/>
                  </a:lnTo>
                  <a:lnTo>
                    <a:pt x="480" y="157"/>
                  </a:lnTo>
                  <a:lnTo>
                    <a:pt x="480" y="178"/>
                  </a:lnTo>
                  <a:lnTo>
                    <a:pt x="480" y="527"/>
                  </a:lnTo>
                  <a:lnTo>
                    <a:pt x="321" y="527"/>
                  </a:lnTo>
                  <a:lnTo>
                    <a:pt x="321" y="4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93" name="Freeform 33"/>
            <p:cNvSpPr>
              <a:spLocks noChangeArrowheads="1"/>
            </p:cNvSpPr>
            <p:nvPr/>
          </p:nvSpPr>
          <p:spPr bwMode="auto">
            <a:xfrm>
              <a:off x="1359" y="2753"/>
              <a:ext cx="126" cy="181"/>
            </a:xfrm>
            <a:custGeom>
              <a:avLst/>
              <a:gdLst>
                <a:gd name="T0" fmla="*/ 343 w 503"/>
                <a:gd name="T1" fmla="*/ 658 h 725"/>
                <a:gd name="T2" fmla="*/ 331 w 503"/>
                <a:gd name="T3" fmla="*/ 668 h 725"/>
                <a:gd name="T4" fmla="*/ 317 w 503"/>
                <a:gd name="T5" fmla="*/ 678 h 725"/>
                <a:gd name="T6" fmla="*/ 302 w 503"/>
                <a:gd name="T7" fmla="*/ 689 h 725"/>
                <a:gd name="T8" fmla="*/ 289 w 503"/>
                <a:gd name="T9" fmla="*/ 698 h 725"/>
                <a:gd name="T10" fmla="*/ 276 w 503"/>
                <a:gd name="T11" fmla="*/ 705 h 725"/>
                <a:gd name="T12" fmla="*/ 264 w 503"/>
                <a:gd name="T13" fmla="*/ 711 h 725"/>
                <a:gd name="T14" fmla="*/ 249 w 503"/>
                <a:gd name="T15" fmla="*/ 716 h 725"/>
                <a:gd name="T16" fmla="*/ 235 w 503"/>
                <a:gd name="T17" fmla="*/ 720 h 725"/>
                <a:gd name="T18" fmla="*/ 220 w 503"/>
                <a:gd name="T19" fmla="*/ 724 h 725"/>
                <a:gd name="T20" fmla="*/ 203 w 503"/>
                <a:gd name="T21" fmla="*/ 725 h 725"/>
                <a:gd name="T22" fmla="*/ 169 w 503"/>
                <a:gd name="T23" fmla="*/ 724 h 725"/>
                <a:gd name="T24" fmla="*/ 112 w 503"/>
                <a:gd name="T25" fmla="*/ 707 h 725"/>
                <a:gd name="T26" fmla="*/ 64 w 503"/>
                <a:gd name="T27" fmla="*/ 669 h 725"/>
                <a:gd name="T28" fmla="*/ 28 w 503"/>
                <a:gd name="T29" fmla="*/ 613 h 725"/>
                <a:gd name="T30" fmla="*/ 7 w 503"/>
                <a:gd name="T31" fmla="*/ 542 h 725"/>
                <a:gd name="T32" fmla="*/ 0 w 503"/>
                <a:gd name="T33" fmla="*/ 459 h 725"/>
                <a:gd name="T34" fmla="*/ 2 w 503"/>
                <a:gd name="T35" fmla="*/ 410 h 725"/>
                <a:gd name="T36" fmla="*/ 10 w 503"/>
                <a:gd name="T37" fmla="*/ 368 h 725"/>
                <a:gd name="T38" fmla="*/ 22 w 503"/>
                <a:gd name="T39" fmla="*/ 329 h 725"/>
                <a:gd name="T40" fmla="*/ 38 w 503"/>
                <a:gd name="T41" fmla="*/ 296 h 725"/>
                <a:gd name="T42" fmla="*/ 58 w 503"/>
                <a:gd name="T43" fmla="*/ 266 h 725"/>
                <a:gd name="T44" fmla="*/ 79 w 503"/>
                <a:gd name="T45" fmla="*/ 240 h 725"/>
                <a:gd name="T46" fmla="*/ 104 w 503"/>
                <a:gd name="T47" fmla="*/ 220 h 725"/>
                <a:gd name="T48" fmla="*/ 133 w 503"/>
                <a:gd name="T49" fmla="*/ 204 h 725"/>
                <a:gd name="T50" fmla="*/ 163 w 503"/>
                <a:gd name="T51" fmla="*/ 191 h 725"/>
                <a:gd name="T52" fmla="*/ 195 w 503"/>
                <a:gd name="T53" fmla="*/ 185 h 725"/>
                <a:gd name="T54" fmla="*/ 226 w 503"/>
                <a:gd name="T55" fmla="*/ 184 h 725"/>
                <a:gd name="T56" fmla="*/ 254 w 503"/>
                <a:gd name="T57" fmla="*/ 186 h 725"/>
                <a:gd name="T58" fmla="*/ 276 w 503"/>
                <a:gd name="T59" fmla="*/ 190 h 725"/>
                <a:gd name="T60" fmla="*/ 296 w 503"/>
                <a:gd name="T61" fmla="*/ 197 h 725"/>
                <a:gd name="T62" fmla="*/ 318 w 503"/>
                <a:gd name="T63" fmla="*/ 206 h 725"/>
                <a:gd name="T64" fmla="*/ 343 w 503"/>
                <a:gd name="T65" fmla="*/ 219 h 725"/>
                <a:gd name="T66" fmla="*/ 503 w 503"/>
                <a:gd name="T67" fmla="*/ 711 h 725"/>
                <a:gd name="T68" fmla="*/ 340 w 503"/>
                <a:gd name="T69" fmla="*/ 316 h 725"/>
                <a:gd name="T70" fmla="*/ 330 w 503"/>
                <a:gd name="T71" fmla="*/ 312 h 725"/>
                <a:gd name="T72" fmla="*/ 317 w 503"/>
                <a:gd name="T73" fmla="*/ 309 h 725"/>
                <a:gd name="T74" fmla="*/ 302 w 503"/>
                <a:gd name="T75" fmla="*/ 306 h 725"/>
                <a:gd name="T76" fmla="*/ 290 w 503"/>
                <a:gd name="T77" fmla="*/ 305 h 725"/>
                <a:gd name="T78" fmla="*/ 279 w 503"/>
                <a:gd name="T79" fmla="*/ 305 h 725"/>
                <a:gd name="T80" fmla="*/ 240 w 503"/>
                <a:gd name="T81" fmla="*/ 309 h 725"/>
                <a:gd name="T82" fmla="*/ 209 w 503"/>
                <a:gd name="T83" fmla="*/ 327 h 725"/>
                <a:gd name="T84" fmla="*/ 185 w 503"/>
                <a:gd name="T85" fmla="*/ 354 h 725"/>
                <a:gd name="T86" fmla="*/ 170 w 503"/>
                <a:gd name="T87" fmla="*/ 393 h 725"/>
                <a:gd name="T88" fmla="*/ 164 w 503"/>
                <a:gd name="T89" fmla="*/ 439 h 725"/>
                <a:gd name="T90" fmla="*/ 165 w 503"/>
                <a:gd name="T91" fmla="*/ 491 h 725"/>
                <a:gd name="T92" fmla="*/ 173 w 503"/>
                <a:gd name="T93" fmla="*/ 535 h 725"/>
                <a:gd name="T94" fmla="*/ 186 w 503"/>
                <a:gd name="T95" fmla="*/ 566 h 725"/>
                <a:gd name="T96" fmla="*/ 208 w 503"/>
                <a:gd name="T97" fmla="*/ 587 h 725"/>
                <a:gd name="T98" fmla="*/ 238 w 503"/>
                <a:gd name="T99" fmla="*/ 598 h 725"/>
                <a:gd name="T100" fmla="*/ 266 w 503"/>
                <a:gd name="T101" fmla="*/ 599 h 725"/>
                <a:gd name="T102" fmla="*/ 282 w 503"/>
                <a:gd name="T103" fmla="*/ 598 h 725"/>
                <a:gd name="T104" fmla="*/ 299 w 503"/>
                <a:gd name="T105" fmla="*/ 593 h 725"/>
                <a:gd name="T106" fmla="*/ 315 w 503"/>
                <a:gd name="T107" fmla="*/ 587 h 725"/>
                <a:gd name="T108" fmla="*/ 330 w 503"/>
                <a:gd name="T109" fmla="*/ 580 h 725"/>
                <a:gd name="T110" fmla="*/ 343 w 503"/>
                <a:gd name="T111" fmla="*/ 57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3" h="725">
                  <a:moveTo>
                    <a:pt x="503" y="711"/>
                  </a:moveTo>
                  <a:lnTo>
                    <a:pt x="343" y="711"/>
                  </a:lnTo>
                  <a:lnTo>
                    <a:pt x="343" y="658"/>
                  </a:lnTo>
                  <a:lnTo>
                    <a:pt x="340" y="660"/>
                  </a:lnTo>
                  <a:lnTo>
                    <a:pt x="335" y="664"/>
                  </a:lnTo>
                  <a:lnTo>
                    <a:pt x="331" y="668"/>
                  </a:lnTo>
                  <a:lnTo>
                    <a:pt x="326" y="670"/>
                  </a:lnTo>
                  <a:lnTo>
                    <a:pt x="322" y="674"/>
                  </a:lnTo>
                  <a:lnTo>
                    <a:pt x="317" y="678"/>
                  </a:lnTo>
                  <a:lnTo>
                    <a:pt x="312" y="682"/>
                  </a:lnTo>
                  <a:lnTo>
                    <a:pt x="307" y="685"/>
                  </a:lnTo>
                  <a:lnTo>
                    <a:pt x="302" y="689"/>
                  </a:lnTo>
                  <a:lnTo>
                    <a:pt x="299" y="692"/>
                  </a:lnTo>
                  <a:lnTo>
                    <a:pt x="294" y="695"/>
                  </a:lnTo>
                  <a:lnTo>
                    <a:pt x="289" y="698"/>
                  </a:lnTo>
                  <a:lnTo>
                    <a:pt x="285" y="700"/>
                  </a:lnTo>
                  <a:lnTo>
                    <a:pt x="281" y="703"/>
                  </a:lnTo>
                  <a:lnTo>
                    <a:pt x="276" y="705"/>
                  </a:lnTo>
                  <a:lnTo>
                    <a:pt x="272" y="707"/>
                  </a:lnTo>
                  <a:lnTo>
                    <a:pt x="267" y="709"/>
                  </a:lnTo>
                  <a:lnTo>
                    <a:pt x="264" y="711"/>
                  </a:lnTo>
                  <a:lnTo>
                    <a:pt x="259" y="713"/>
                  </a:lnTo>
                  <a:lnTo>
                    <a:pt x="254" y="715"/>
                  </a:lnTo>
                  <a:lnTo>
                    <a:pt x="249" y="716"/>
                  </a:lnTo>
                  <a:lnTo>
                    <a:pt x="244" y="718"/>
                  </a:lnTo>
                  <a:lnTo>
                    <a:pt x="240" y="719"/>
                  </a:lnTo>
                  <a:lnTo>
                    <a:pt x="235" y="720"/>
                  </a:lnTo>
                  <a:lnTo>
                    <a:pt x="230" y="721"/>
                  </a:lnTo>
                  <a:lnTo>
                    <a:pt x="225" y="723"/>
                  </a:lnTo>
                  <a:lnTo>
                    <a:pt x="220" y="724"/>
                  </a:lnTo>
                  <a:lnTo>
                    <a:pt x="214" y="724"/>
                  </a:lnTo>
                  <a:lnTo>
                    <a:pt x="209" y="725"/>
                  </a:lnTo>
                  <a:lnTo>
                    <a:pt x="203" y="725"/>
                  </a:lnTo>
                  <a:lnTo>
                    <a:pt x="196" y="725"/>
                  </a:lnTo>
                  <a:lnTo>
                    <a:pt x="190" y="725"/>
                  </a:lnTo>
                  <a:lnTo>
                    <a:pt x="169" y="724"/>
                  </a:lnTo>
                  <a:lnTo>
                    <a:pt x="148" y="720"/>
                  </a:lnTo>
                  <a:lnTo>
                    <a:pt x="129" y="715"/>
                  </a:lnTo>
                  <a:lnTo>
                    <a:pt x="112" y="707"/>
                  </a:lnTo>
                  <a:lnTo>
                    <a:pt x="94" y="697"/>
                  </a:lnTo>
                  <a:lnTo>
                    <a:pt x="79" y="684"/>
                  </a:lnTo>
                  <a:lnTo>
                    <a:pt x="64" y="669"/>
                  </a:lnTo>
                  <a:lnTo>
                    <a:pt x="51" y="653"/>
                  </a:lnTo>
                  <a:lnTo>
                    <a:pt x="40" y="633"/>
                  </a:lnTo>
                  <a:lnTo>
                    <a:pt x="28" y="613"/>
                  </a:lnTo>
                  <a:lnTo>
                    <a:pt x="20" y="591"/>
                  </a:lnTo>
                  <a:lnTo>
                    <a:pt x="12" y="567"/>
                  </a:lnTo>
                  <a:lnTo>
                    <a:pt x="7" y="542"/>
                  </a:lnTo>
                  <a:lnTo>
                    <a:pt x="3" y="516"/>
                  </a:lnTo>
                  <a:lnTo>
                    <a:pt x="1" y="487"/>
                  </a:lnTo>
                  <a:lnTo>
                    <a:pt x="0" y="459"/>
                  </a:lnTo>
                  <a:lnTo>
                    <a:pt x="0" y="441"/>
                  </a:lnTo>
                  <a:lnTo>
                    <a:pt x="1" y="426"/>
                  </a:lnTo>
                  <a:lnTo>
                    <a:pt x="2" y="410"/>
                  </a:lnTo>
                  <a:lnTo>
                    <a:pt x="5" y="395"/>
                  </a:lnTo>
                  <a:lnTo>
                    <a:pt x="7" y="382"/>
                  </a:lnTo>
                  <a:lnTo>
                    <a:pt x="10" y="368"/>
                  </a:lnTo>
                  <a:lnTo>
                    <a:pt x="13" y="354"/>
                  </a:lnTo>
                  <a:lnTo>
                    <a:pt x="17" y="342"/>
                  </a:lnTo>
                  <a:lnTo>
                    <a:pt x="22" y="329"/>
                  </a:lnTo>
                  <a:lnTo>
                    <a:pt x="27" y="318"/>
                  </a:lnTo>
                  <a:lnTo>
                    <a:pt x="32" y="307"/>
                  </a:lnTo>
                  <a:lnTo>
                    <a:pt x="38" y="296"/>
                  </a:lnTo>
                  <a:lnTo>
                    <a:pt x="45" y="285"/>
                  </a:lnTo>
                  <a:lnTo>
                    <a:pt x="51" y="275"/>
                  </a:lnTo>
                  <a:lnTo>
                    <a:pt x="58" y="266"/>
                  </a:lnTo>
                  <a:lnTo>
                    <a:pt x="66" y="256"/>
                  </a:lnTo>
                  <a:lnTo>
                    <a:pt x="72" y="247"/>
                  </a:lnTo>
                  <a:lnTo>
                    <a:pt x="79" y="240"/>
                  </a:lnTo>
                  <a:lnTo>
                    <a:pt x="88" y="232"/>
                  </a:lnTo>
                  <a:lnTo>
                    <a:pt x="96" y="226"/>
                  </a:lnTo>
                  <a:lnTo>
                    <a:pt x="104" y="220"/>
                  </a:lnTo>
                  <a:lnTo>
                    <a:pt x="114" y="214"/>
                  </a:lnTo>
                  <a:lnTo>
                    <a:pt x="123" y="209"/>
                  </a:lnTo>
                  <a:lnTo>
                    <a:pt x="133" y="204"/>
                  </a:lnTo>
                  <a:lnTo>
                    <a:pt x="143" y="199"/>
                  </a:lnTo>
                  <a:lnTo>
                    <a:pt x="153" y="195"/>
                  </a:lnTo>
                  <a:lnTo>
                    <a:pt x="163" y="191"/>
                  </a:lnTo>
                  <a:lnTo>
                    <a:pt x="174" y="189"/>
                  </a:lnTo>
                  <a:lnTo>
                    <a:pt x="184" y="186"/>
                  </a:lnTo>
                  <a:lnTo>
                    <a:pt x="195" y="185"/>
                  </a:lnTo>
                  <a:lnTo>
                    <a:pt x="206" y="184"/>
                  </a:lnTo>
                  <a:lnTo>
                    <a:pt x="216" y="184"/>
                  </a:lnTo>
                  <a:lnTo>
                    <a:pt x="226" y="184"/>
                  </a:lnTo>
                  <a:lnTo>
                    <a:pt x="236" y="184"/>
                  </a:lnTo>
                  <a:lnTo>
                    <a:pt x="245" y="185"/>
                  </a:lnTo>
                  <a:lnTo>
                    <a:pt x="254" y="186"/>
                  </a:lnTo>
                  <a:lnTo>
                    <a:pt x="261" y="188"/>
                  </a:lnTo>
                  <a:lnTo>
                    <a:pt x="269" y="189"/>
                  </a:lnTo>
                  <a:lnTo>
                    <a:pt x="276" y="190"/>
                  </a:lnTo>
                  <a:lnTo>
                    <a:pt x="284" y="192"/>
                  </a:lnTo>
                  <a:lnTo>
                    <a:pt x="290" y="195"/>
                  </a:lnTo>
                  <a:lnTo>
                    <a:pt x="296" y="197"/>
                  </a:lnTo>
                  <a:lnTo>
                    <a:pt x="303" y="200"/>
                  </a:lnTo>
                  <a:lnTo>
                    <a:pt x="311" y="202"/>
                  </a:lnTo>
                  <a:lnTo>
                    <a:pt x="318" y="206"/>
                  </a:lnTo>
                  <a:lnTo>
                    <a:pt x="326" y="210"/>
                  </a:lnTo>
                  <a:lnTo>
                    <a:pt x="335" y="214"/>
                  </a:lnTo>
                  <a:lnTo>
                    <a:pt x="343" y="219"/>
                  </a:lnTo>
                  <a:lnTo>
                    <a:pt x="343" y="0"/>
                  </a:lnTo>
                  <a:lnTo>
                    <a:pt x="503" y="0"/>
                  </a:lnTo>
                  <a:lnTo>
                    <a:pt x="503" y="711"/>
                  </a:lnTo>
                  <a:close/>
                  <a:moveTo>
                    <a:pt x="343" y="570"/>
                  </a:moveTo>
                  <a:lnTo>
                    <a:pt x="343" y="318"/>
                  </a:lnTo>
                  <a:lnTo>
                    <a:pt x="340" y="316"/>
                  </a:lnTo>
                  <a:lnTo>
                    <a:pt x="337" y="314"/>
                  </a:lnTo>
                  <a:lnTo>
                    <a:pt x="333" y="313"/>
                  </a:lnTo>
                  <a:lnTo>
                    <a:pt x="330" y="312"/>
                  </a:lnTo>
                  <a:lnTo>
                    <a:pt x="326" y="311"/>
                  </a:lnTo>
                  <a:lnTo>
                    <a:pt x="321" y="309"/>
                  </a:lnTo>
                  <a:lnTo>
                    <a:pt x="317" y="309"/>
                  </a:lnTo>
                  <a:lnTo>
                    <a:pt x="312" y="308"/>
                  </a:lnTo>
                  <a:lnTo>
                    <a:pt x="307" y="307"/>
                  </a:lnTo>
                  <a:lnTo>
                    <a:pt x="302" y="306"/>
                  </a:lnTo>
                  <a:lnTo>
                    <a:pt x="299" y="306"/>
                  </a:lnTo>
                  <a:lnTo>
                    <a:pt x="295" y="305"/>
                  </a:lnTo>
                  <a:lnTo>
                    <a:pt x="290" y="305"/>
                  </a:lnTo>
                  <a:lnTo>
                    <a:pt x="286" y="305"/>
                  </a:lnTo>
                  <a:lnTo>
                    <a:pt x="282" y="305"/>
                  </a:lnTo>
                  <a:lnTo>
                    <a:pt x="279" y="305"/>
                  </a:lnTo>
                  <a:lnTo>
                    <a:pt x="265" y="305"/>
                  </a:lnTo>
                  <a:lnTo>
                    <a:pt x="252" y="307"/>
                  </a:lnTo>
                  <a:lnTo>
                    <a:pt x="240" y="309"/>
                  </a:lnTo>
                  <a:lnTo>
                    <a:pt x="229" y="314"/>
                  </a:lnTo>
                  <a:lnTo>
                    <a:pt x="219" y="319"/>
                  </a:lnTo>
                  <a:lnTo>
                    <a:pt x="209" y="327"/>
                  </a:lnTo>
                  <a:lnTo>
                    <a:pt x="200" y="334"/>
                  </a:lnTo>
                  <a:lnTo>
                    <a:pt x="193" y="344"/>
                  </a:lnTo>
                  <a:lnTo>
                    <a:pt x="185" y="354"/>
                  </a:lnTo>
                  <a:lnTo>
                    <a:pt x="180" y="367"/>
                  </a:lnTo>
                  <a:lnTo>
                    <a:pt x="175" y="379"/>
                  </a:lnTo>
                  <a:lnTo>
                    <a:pt x="170" y="393"/>
                  </a:lnTo>
                  <a:lnTo>
                    <a:pt x="168" y="407"/>
                  </a:lnTo>
                  <a:lnTo>
                    <a:pt x="165" y="423"/>
                  </a:lnTo>
                  <a:lnTo>
                    <a:pt x="164" y="439"/>
                  </a:lnTo>
                  <a:lnTo>
                    <a:pt x="164" y="456"/>
                  </a:lnTo>
                  <a:lnTo>
                    <a:pt x="164" y="475"/>
                  </a:lnTo>
                  <a:lnTo>
                    <a:pt x="165" y="491"/>
                  </a:lnTo>
                  <a:lnTo>
                    <a:pt x="167" y="507"/>
                  </a:lnTo>
                  <a:lnTo>
                    <a:pt x="169" y="522"/>
                  </a:lnTo>
                  <a:lnTo>
                    <a:pt x="173" y="535"/>
                  </a:lnTo>
                  <a:lnTo>
                    <a:pt x="177" y="547"/>
                  </a:lnTo>
                  <a:lnTo>
                    <a:pt x="181" y="557"/>
                  </a:lnTo>
                  <a:lnTo>
                    <a:pt x="186" y="566"/>
                  </a:lnTo>
                  <a:lnTo>
                    <a:pt x="193" y="575"/>
                  </a:lnTo>
                  <a:lnTo>
                    <a:pt x="200" y="581"/>
                  </a:lnTo>
                  <a:lnTo>
                    <a:pt x="208" y="587"/>
                  </a:lnTo>
                  <a:lnTo>
                    <a:pt x="216" y="592"/>
                  </a:lnTo>
                  <a:lnTo>
                    <a:pt x="226" y="596"/>
                  </a:lnTo>
                  <a:lnTo>
                    <a:pt x="238" y="598"/>
                  </a:lnTo>
                  <a:lnTo>
                    <a:pt x="249" y="599"/>
                  </a:lnTo>
                  <a:lnTo>
                    <a:pt x="261" y="599"/>
                  </a:lnTo>
                  <a:lnTo>
                    <a:pt x="266" y="599"/>
                  </a:lnTo>
                  <a:lnTo>
                    <a:pt x="272" y="599"/>
                  </a:lnTo>
                  <a:lnTo>
                    <a:pt x="277" y="598"/>
                  </a:lnTo>
                  <a:lnTo>
                    <a:pt x="282" y="598"/>
                  </a:lnTo>
                  <a:lnTo>
                    <a:pt x="287" y="597"/>
                  </a:lnTo>
                  <a:lnTo>
                    <a:pt x="294" y="596"/>
                  </a:lnTo>
                  <a:lnTo>
                    <a:pt x="299" y="593"/>
                  </a:lnTo>
                  <a:lnTo>
                    <a:pt x="303" y="592"/>
                  </a:lnTo>
                  <a:lnTo>
                    <a:pt x="308" y="590"/>
                  </a:lnTo>
                  <a:lnTo>
                    <a:pt x="315" y="587"/>
                  </a:lnTo>
                  <a:lnTo>
                    <a:pt x="320" y="585"/>
                  </a:lnTo>
                  <a:lnTo>
                    <a:pt x="325" y="582"/>
                  </a:lnTo>
                  <a:lnTo>
                    <a:pt x="330" y="580"/>
                  </a:lnTo>
                  <a:lnTo>
                    <a:pt x="333" y="576"/>
                  </a:lnTo>
                  <a:lnTo>
                    <a:pt x="338" y="573"/>
                  </a:lnTo>
                  <a:lnTo>
                    <a:pt x="343" y="5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94" name="Freeform 34"/>
            <p:cNvSpPr>
              <a:spLocks noChangeArrowheads="1"/>
            </p:cNvSpPr>
            <p:nvPr/>
          </p:nvSpPr>
          <p:spPr bwMode="auto">
            <a:xfrm>
              <a:off x="1506" y="2798"/>
              <a:ext cx="128" cy="136"/>
            </a:xfrm>
            <a:custGeom>
              <a:avLst/>
              <a:gdLst>
                <a:gd name="T0" fmla="*/ 202 w 512"/>
                <a:gd name="T1" fmla="*/ 534 h 544"/>
                <a:gd name="T2" fmla="*/ 134 w 512"/>
                <a:gd name="T3" fmla="*/ 511 h 544"/>
                <a:gd name="T4" fmla="*/ 89 w 512"/>
                <a:gd name="T5" fmla="*/ 483 h 544"/>
                <a:gd name="T6" fmla="*/ 53 w 512"/>
                <a:gd name="T7" fmla="*/ 446 h 544"/>
                <a:gd name="T8" fmla="*/ 25 w 512"/>
                <a:gd name="T9" fmla="*/ 402 h 544"/>
                <a:gd name="T10" fmla="*/ 9 w 512"/>
                <a:gd name="T11" fmla="*/ 351 h 544"/>
                <a:gd name="T12" fmla="*/ 2 w 512"/>
                <a:gd name="T13" fmla="*/ 245 h 544"/>
                <a:gd name="T14" fmla="*/ 29 w 512"/>
                <a:gd name="T15" fmla="*/ 140 h 544"/>
                <a:gd name="T16" fmla="*/ 64 w 512"/>
                <a:gd name="T17" fmla="*/ 85 h 544"/>
                <a:gd name="T18" fmla="*/ 102 w 512"/>
                <a:gd name="T19" fmla="*/ 50 h 544"/>
                <a:gd name="T20" fmla="*/ 147 w 512"/>
                <a:gd name="T21" fmla="*/ 25 h 544"/>
                <a:gd name="T22" fmla="*/ 243 w 512"/>
                <a:gd name="T23" fmla="*/ 2 h 544"/>
                <a:gd name="T24" fmla="*/ 355 w 512"/>
                <a:gd name="T25" fmla="*/ 10 h 544"/>
                <a:gd name="T26" fmla="*/ 437 w 512"/>
                <a:gd name="T27" fmla="*/ 50 h 544"/>
                <a:gd name="T28" fmla="*/ 488 w 512"/>
                <a:gd name="T29" fmla="*/ 120 h 544"/>
                <a:gd name="T30" fmla="*/ 511 w 512"/>
                <a:gd name="T31" fmla="*/ 218 h 544"/>
                <a:gd name="T32" fmla="*/ 162 w 512"/>
                <a:gd name="T33" fmla="*/ 313 h 544"/>
                <a:gd name="T34" fmla="*/ 168 w 512"/>
                <a:gd name="T35" fmla="*/ 344 h 544"/>
                <a:gd name="T36" fmla="*/ 180 w 512"/>
                <a:gd name="T37" fmla="*/ 370 h 544"/>
                <a:gd name="T38" fmla="*/ 196 w 512"/>
                <a:gd name="T39" fmla="*/ 390 h 544"/>
                <a:gd name="T40" fmla="*/ 216 w 512"/>
                <a:gd name="T41" fmla="*/ 405 h 544"/>
                <a:gd name="T42" fmla="*/ 238 w 512"/>
                <a:gd name="T43" fmla="*/ 416 h 544"/>
                <a:gd name="T44" fmla="*/ 266 w 512"/>
                <a:gd name="T45" fmla="*/ 423 h 544"/>
                <a:gd name="T46" fmla="*/ 294 w 512"/>
                <a:gd name="T47" fmla="*/ 427 h 544"/>
                <a:gd name="T48" fmla="*/ 325 w 512"/>
                <a:gd name="T49" fmla="*/ 428 h 544"/>
                <a:gd name="T50" fmla="*/ 353 w 512"/>
                <a:gd name="T51" fmla="*/ 426 h 544"/>
                <a:gd name="T52" fmla="*/ 380 w 512"/>
                <a:gd name="T53" fmla="*/ 421 h 544"/>
                <a:gd name="T54" fmla="*/ 405 w 512"/>
                <a:gd name="T55" fmla="*/ 412 h 544"/>
                <a:gd name="T56" fmla="*/ 427 w 512"/>
                <a:gd name="T57" fmla="*/ 404 h 544"/>
                <a:gd name="T58" fmla="*/ 446 w 512"/>
                <a:gd name="T59" fmla="*/ 395 h 544"/>
                <a:gd name="T60" fmla="*/ 462 w 512"/>
                <a:gd name="T61" fmla="*/ 385 h 544"/>
                <a:gd name="T62" fmla="*/ 477 w 512"/>
                <a:gd name="T63" fmla="*/ 375 h 544"/>
                <a:gd name="T64" fmla="*/ 503 w 512"/>
                <a:gd name="T65" fmla="*/ 369 h 544"/>
                <a:gd name="T66" fmla="*/ 488 w 512"/>
                <a:gd name="T67" fmla="*/ 507 h 544"/>
                <a:gd name="T68" fmla="*/ 471 w 512"/>
                <a:gd name="T69" fmla="*/ 514 h 544"/>
                <a:gd name="T70" fmla="*/ 454 w 512"/>
                <a:gd name="T71" fmla="*/ 521 h 544"/>
                <a:gd name="T72" fmla="*/ 429 w 512"/>
                <a:gd name="T73" fmla="*/ 528 h 544"/>
                <a:gd name="T74" fmla="*/ 402 w 512"/>
                <a:gd name="T75" fmla="*/ 534 h 544"/>
                <a:gd name="T76" fmla="*/ 375 w 512"/>
                <a:gd name="T77" fmla="*/ 539 h 544"/>
                <a:gd name="T78" fmla="*/ 346 w 512"/>
                <a:gd name="T79" fmla="*/ 542 h 544"/>
                <a:gd name="T80" fmla="*/ 312 w 512"/>
                <a:gd name="T81" fmla="*/ 544 h 544"/>
                <a:gd name="T82" fmla="*/ 353 w 512"/>
                <a:gd name="T83" fmla="*/ 183 h 544"/>
                <a:gd name="T84" fmla="*/ 340 w 512"/>
                <a:gd name="T85" fmla="*/ 145 h 544"/>
                <a:gd name="T86" fmla="*/ 318 w 512"/>
                <a:gd name="T87" fmla="*/ 119 h 544"/>
                <a:gd name="T88" fmla="*/ 284 w 512"/>
                <a:gd name="T89" fmla="*/ 105 h 544"/>
                <a:gd name="T90" fmla="*/ 241 w 512"/>
                <a:gd name="T91" fmla="*/ 105 h 544"/>
                <a:gd name="T92" fmla="*/ 205 w 512"/>
                <a:gd name="T93" fmla="*/ 120 h 544"/>
                <a:gd name="T94" fmla="*/ 178 w 512"/>
                <a:gd name="T95" fmla="*/ 147 h 544"/>
                <a:gd name="T96" fmla="*/ 163 w 512"/>
                <a:gd name="T97" fmla="*/ 18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44">
                  <a:moveTo>
                    <a:pt x="302" y="544"/>
                  </a:moveTo>
                  <a:lnTo>
                    <a:pt x="266" y="543"/>
                  </a:lnTo>
                  <a:lnTo>
                    <a:pt x="233" y="539"/>
                  </a:lnTo>
                  <a:lnTo>
                    <a:pt x="202" y="534"/>
                  </a:lnTo>
                  <a:lnTo>
                    <a:pt x="173" y="527"/>
                  </a:lnTo>
                  <a:lnTo>
                    <a:pt x="160" y="522"/>
                  </a:lnTo>
                  <a:lnTo>
                    <a:pt x="146" y="517"/>
                  </a:lnTo>
                  <a:lnTo>
                    <a:pt x="134" y="511"/>
                  </a:lnTo>
                  <a:lnTo>
                    <a:pt x="121" y="504"/>
                  </a:lnTo>
                  <a:lnTo>
                    <a:pt x="110" y="498"/>
                  </a:lnTo>
                  <a:lnTo>
                    <a:pt x="99" y="491"/>
                  </a:lnTo>
                  <a:lnTo>
                    <a:pt x="89" y="483"/>
                  </a:lnTo>
                  <a:lnTo>
                    <a:pt x="79" y="474"/>
                  </a:lnTo>
                  <a:lnTo>
                    <a:pt x="69" y="466"/>
                  </a:lnTo>
                  <a:lnTo>
                    <a:pt x="60" y="456"/>
                  </a:lnTo>
                  <a:lnTo>
                    <a:pt x="53" y="446"/>
                  </a:lnTo>
                  <a:lnTo>
                    <a:pt x="45" y="436"/>
                  </a:lnTo>
                  <a:lnTo>
                    <a:pt x="38" y="425"/>
                  </a:lnTo>
                  <a:lnTo>
                    <a:pt x="31" y="413"/>
                  </a:lnTo>
                  <a:lnTo>
                    <a:pt x="25" y="402"/>
                  </a:lnTo>
                  <a:lnTo>
                    <a:pt x="20" y="390"/>
                  </a:lnTo>
                  <a:lnTo>
                    <a:pt x="15" y="377"/>
                  </a:lnTo>
                  <a:lnTo>
                    <a:pt x="12" y="365"/>
                  </a:lnTo>
                  <a:lnTo>
                    <a:pt x="9" y="351"/>
                  </a:lnTo>
                  <a:lnTo>
                    <a:pt x="5" y="338"/>
                  </a:lnTo>
                  <a:lnTo>
                    <a:pt x="2" y="308"/>
                  </a:lnTo>
                  <a:lnTo>
                    <a:pt x="0" y="277"/>
                  </a:lnTo>
                  <a:lnTo>
                    <a:pt x="2" y="245"/>
                  </a:lnTo>
                  <a:lnTo>
                    <a:pt x="5" y="217"/>
                  </a:lnTo>
                  <a:lnTo>
                    <a:pt x="12" y="189"/>
                  </a:lnTo>
                  <a:lnTo>
                    <a:pt x="19" y="163"/>
                  </a:lnTo>
                  <a:lnTo>
                    <a:pt x="29" y="140"/>
                  </a:lnTo>
                  <a:lnTo>
                    <a:pt x="41" y="116"/>
                  </a:lnTo>
                  <a:lnTo>
                    <a:pt x="49" y="106"/>
                  </a:lnTo>
                  <a:lnTo>
                    <a:pt x="56" y="95"/>
                  </a:lnTo>
                  <a:lnTo>
                    <a:pt x="64" y="85"/>
                  </a:lnTo>
                  <a:lnTo>
                    <a:pt x="73" y="76"/>
                  </a:lnTo>
                  <a:lnTo>
                    <a:pt x="83" y="66"/>
                  </a:lnTo>
                  <a:lnTo>
                    <a:pt x="92" y="59"/>
                  </a:lnTo>
                  <a:lnTo>
                    <a:pt x="102" y="50"/>
                  </a:lnTo>
                  <a:lnTo>
                    <a:pt x="112" y="43"/>
                  </a:lnTo>
                  <a:lnTo>
                    <a:pt x="124" y="36"/>
                  </a:lnTo>
                  <a:lnTo>
                    <a:pt x="136" y="30"/>
                  </a:lnTo>
                  <a:lnTo>
                    <a:pt x="147" y="25"/>
                  </a:lnTo>
                  <a:lnTo>
                    <a:pt x="160" y="20"/>
                  </a:lnTo>
                  <a:lnTo>
                    <a:pt x="186" y="11"/>
                  </a:lnTo>
                  <a:lnTo>
                    <a:pt x="214" y="5"/>
                  </a:lnTo>
                  <a:lnTo>
                    <a:pt x="243" y="2"/>
                  </a:lnTo>
                  <a:lnTo>
                    <a:pt x="275" y="0"/>
                  </a:lnTo>
                  <a:lnTo>
                    <a:pt x="304" y="2"/>
                  </a:lnTo>
                  <a:lnTo>
                    <a:pt x="330" y="5"/>
                  </a:lnTo>
                  <a:lnTo>
                    <a:pt x="355" y="10"/>
                  </a:lnTo>
                  <a:lnTo>
                    <a:pt x="379" y="16"/>
                  </a:lnTo>
                  <a:lnTo>
                    <a:pt x="400" y="25"/>
                  </a:lnTo>
                  <a:lnTo>
                    <a:pt x="419" y="36"/>
                  </a:lnTo>
                  <a:lnTo>
                    <a:pt x="437" y="50"/>
                  </a:lnTo>
                  <a:lnTo>
                    <a:pt x="452" y="64"/>
                  </a:lnTo>
                  <a:lnTo>
                    <a:pt x="466" y="81"/>
                  </a:lnTo>
                  <a:lnTo>
                    <a:pt x="478" y="100"/>
                  </a:lnTo>
                  <a:lnTo>
                    <a:pt x="488" y="120"/>
                  </a:lnTo>
                  <a:lnTo>
                    <a:pt x="497" y="142"/>
                  </a:lnTo>
                  <a:lnTo>
                    <a:pt x="503" y="166"/>
                  </a:lnTo>
                  <a:lnTo>
                    <a:pt x="508" y="191"/>
                  </a:lnTo>
                  <a:lnTo>
                    <a:pt x="511" y="218"/>
                  </a:lnTo>
                  <a:lnTo>
                    <a:pt x="512" y="247"/>
                  </a:lnTo>
                  <a:lnTo>
                    <a:pt x="512" y="304"/>
                  </a:lnTo>
                  <a:lnTo>
                    <a:pt x="161" y="304"/>
                  </a:lnTo>
                  <a:lnTo>
                    <a:pt x="162" y="313"/>
                  </a:lnTo>
                  <a:lnTo>
                    <a:pt x="163" y="321"/>
                  </a:lnTo>
                  <a:lnTo>
                    <a:pt x="165" y="329"/>
                  </a:lnTo>
                  <a:lnTo>
                    <a:pt x="166" y="336"/>
                  </a:lnTo>
                  <a:lnTo>
                    <a:pt x="168" y="344"/>
                  </a:lnTo>
                  <a:lnTo>
                    <a:pt x="171" y="351"/>
                  </a:lnTo>
                  <a:lnTo>
                    <a:pt x="173" y="357"/>
                  </a:lnTo>
                  <a:lnTo>
                    <a:pt x="176" y="364"/>
                  </a:lnTo>
                  <a:lnTo>
                    <a:pt x="180" y="370"/>
                  </a:lnTo>
                  <a:lnTo>
                    <a:pt x="183" y="375"/>
                  </a:lnTo>
                  <a:lnTo>
                    <a:pt x="187" y="380"/>
                  </a:lnTo>
                  <a:lnTo>
                    <a:pt x="191" y="385"/>
                  </a:lnTo>
                  <a:lnTo>
                    <a:pt x="196" y="390"/>
                  </a:lnTo>
                  <a:lnTo>
                    <a:pt x="201" y="394"/>
                  </a:lnTo>
                  <a:lnTo>
                    <a:pt x="205" y="399"/>
                  </a:lnTo>
                  <a:lnTo>
                    <a:pt x="211" y="402"/>
                  </a:lnTo>
                  <a:lnTo>
                    <a:pt x="216" y="405"/>
                  </a:lnTo>
                  <a:lnTo>
                    <a:pt x="221" y="409"/>
                  </a:lnTo>
                  <a:lnTo>
                    <a:pt x="227" y="411"/>
                  </a:lnTo>
                  <a:lnTo>
                    <a:pt x="232" y="413"/>
                  </a:lnTo>
                  <a:lnTo>
                    <a:pt x="238" y="416"/>
                  </a:lnTo>
                  <a:lnTo>
                    <a:pt x="244" y="418"/>
                  </a:lnTo>
                  <a:lnTo>
                    <a:pt x="252" y="420"/>
                  </a:lnTo>
                  <a:lnTo>
                    <a:pt x="258" y="422"/>
                  </a:lnTo>
                  <a:lnTo>
                    <a:pt x="266" y="423"/>
                  </a:lnTo>
                  <a:lnTo>
                    <a:pt x="272" y="425"/>
                  </a:lnTo>
                  <a:lnTo>
                    <a:pt x="279" y="426"/>
                  </a:lnTo>
                  <a:lnTo>
                    <a:pt x="287" y="427"/>
                  </a:lnTo>
                  <a:lnTo>
                    <a:pt x="294" y="427"/>
                  </a:lnTo>
                  <a:lnTo>
                    <a:pt x="302" y="427"/>
                  </a:lnTo>
                  <a:lnTo>
                    <a:pt x="310" y="428"/>
                  </a:lnTo>
                  <a:lnTo>
                    <a:pt x="318" y="428"/>
                  </a:lnTo>
                  <a:lnTo>
                    <a:pt x="325" y="428"/>
                  </a:lnTo>
                  <a:lnTo>
                    <a:pt x="332" y="427"/>
                  </a:lnTo>
                  <a:lnTo>
                    <a:pt x="339" y="427"/>
                  </a:lnTo>
                  <a:lnTo>
                    <a:pt x="345" y="427"/>
                  </a:lnTo>
                  <a:lnTo>
                    <a:pt x="353" y="426"/>
                  </a:lnTo>
                  <a:lnTo>
                    <a:pt x="359" y="425"/>
                  </a:lnTo>
                  <a:lnTo>
                    <a:pt x="366" y="423"/>
                  </a:lnTo>
                  <a:lnTo>
                    <a:pt x="373" y="422"/>
                  </a:lnTo>
                  <a:lnTo>
                    <a:pt x="380" y="421"/>
                  </a:lnTo>
                  <a:lnTo>
                    <a:pt x="386" y="418"/>
                  </a:lnTo>
                  <a:lnTo>
                    <a:pt x="393" y="417"/>
                  </a:lnTo>
                  <a:lnTo>
                    <a:pt x="399" y="415"/>
                  </a:lnTo>
                  <a:lnTo>
                    <a:pt x="405" y="412"/>
                  </a:lnTo>
                  <a:lnTo>
                    <a:pt x="411" y="411"/>
                  </a:lnTo>
                  <a:lnTo>
                    <a:pt x="416" y="409"/>
                  </a:lnTo>
                  <a:lnTo>
                    <a:pt x="422" y="406"/>
                  </a:lnTo>
                  <a:lnTo>
                    <a:pt x="427" y="404"/>
                  </a:lnTo>
                  <a:lnTo>
                    <a:pt x="432" y="401"/>
                  </a:lnTo>
                  <a:lnTo>
                    <a:pt x="436" y="399"/>
                  </a:lnTo>
                  <a:lnTo>
                    <a:pt x="441" y="397"/>
                  </a:lnTo>
                  <a:lnTo>
                    <a:pt x="446" y="395"/>
                  </a:lnTo>
                  <a:lnTo>
                    <a:pt x="450" y="392"/>
                  </a:lnTo>
                  <a:lnTo>
                    <a:pt x="455" y="390"/>
                  </a:lnTo>
                  <a:lnTo>
                    <a:pt x="459" y="387"/>
                  </a:lnTo>
                  <a:lnTo>
                    <a:pt x="462" y="385"/>
                  </a:lnTo>
                  <a:lnTo>
                    <a:pt x="467" y="382"/>
                  </a:lnTo>
                  <a:lnTo>
                    <a:pt x="471" y="380"/>
                  </a:lnTo>
                  <a:lnTo>
                    <a:pt x="473" y="377"/>
                  </a:lnTo>
                  <a:lnTo>
                    <a:pt x="477" y="375"/>
                  </a:lnTo>
                  <a:lnTo>
                    <a:pt x="480" y="374"/>
                  </a:lnTo>
                  <a:lnTo>
                    <a:pt x="483" y="371"/>
                  </a:lnTo>
                  <a:lnTo>
                    <a:pt x="486" y="369"/>
                  </a:lnTo>
                  <a:lnTo>
                    <a:pt x="503" y="369"/>
                  </a:lnTo>
                  <a:lnTo>
                    <a:pt x="503" y="502"/>
                  </a:lnTo>
                  <a:lnTo>
                    <a:pt x="498" y="503"/>
                  </a:lnTo>
                  <a:lnTo>
                    <a:pt x="493" y="506"/>
                  </a:lnTo>
                  <a:lnTo>
                    <a:pt x="488" y="507"/>
                  </a:lnTo>
                  <a:lnTo>
                    <a:pt x="483" y="509"/>
                  </a:lnTo>
                  <a:lnTo>
                    <a:pt x="480" y="511"/>
                  </a:lnTo>
                  <a:lnTo>
                    <a:pt x="475" y="512"/>
                  </a:lnTo>
                  <a:lnTo>
                    <a:pt x="471" y="514"/>
                  </a:lnTo>
                  <a:lnTo>
                    <a:pt x="467" y="516"/>
                  </a:lnTo>
                  <a:lnTo>
                    <a:pt x="462" y="517"/>
                  </a:lnTo>
                  <a:lnTo>
                    <a:pt x="459" y="519"/>
                  </a:lnTo>
                  <a:lnTo>
                    <a:pt x="454" y="521"/>
                  </a:lnTo>
                  <a:lnTo>
                    <a:pt x="447" y="522"/>
                  </a:lnTo>
                  <a:lnTo>
                    <a:pt x="442" y="524"/>
                  </a:lnTo>
                  <a:lnTo>
                    <a:pt x="436" y="526"/>
                  </a:lnTo>
                  <a:lnTo>
                    <a:pt x="429" y="528"/>
                  </a:lnTo>
                  <a:lnTo>
                    <a:pt x="422" y="529"/>
                  </a:lnTo>
                  <a:lnTo>
                    <a:pt x="416" y="530"/>
                  </a:lnTo>
                  <a:lnTo>
                    <a:pt x="409" y="533"/>
                  </a:lnTo>
                  <a:lnTo>
                    <a:pt x="402" y="534"/>
                  </a:lnTo>
                  <a:lnTo>
                    <a:pt x="396" y="535"/>
                  </a:lnTo>
                  <a:lnTo>
                    <a:pt x="389" y="537"/>
                  </a:lnTo>
                  <a:lnTo>
                    <a:pt x="383" y="538"/>
                  </a:lnTo>
                  <a:lnTo>
                    <a:pt x="375" y="539"/>
                  </a:lnTo>
                  <a:lnTo>
                    <a:pt x="369" y="540"/>
                  </a:lnTo>
                  <a:lnTo>
                    <a:pt x="361" y="540"/>
                  </a:lnTo>
                  <a:lnTo>
                    <a:pt x="354" y="542"/>
                  </a:lnTo>
                  <a:lnTo>
                    <a:pt x="346" y="542"/>
                  </a:lnTo>
                  <a:lnTo>
                    <a:pt x="338" y="543"/>
                  </a:lnTo>
                  <a:lnTo>
                    <a:pt x="329" y="543"/>
                  </a:lnTo>
                  <a:lnTo>
                    <a:pt x="320" y="543"/>
                  </a:lnTo>
                  <a:lnTo>
                    <a:pt x="312" y="544"/>
                  </a:lnTo>
                  <a:lnTo>
                    <a:pt x="302" y="544"/>
                  </a:lnTo>
                  <a:close/>
                  <a:moveTo>
                    <a:pt x="354" y="208"/>
                  </a:moveTo>
                  <a:lnTo>
                    <a:pt x="354" y="196"/>
                  </a:lnTo>
                  <a:lnTo>
                    <a:pt x="353" y="183"/>
                  </a:lnTo>
                  <a:lnTo>
                    <a:pt x="350" y="173"/>
                  </a:lnTo>
                  <a:lnTo>
                    <a:pt x="348" y="163"/>
                  </a:lnTo>
                  <a:lnTo>
                    <a:pt x="344" y="153"/>
                  </a:lnTo>
                  <a:lnTo>
                    <a:pt x="340" y="145"/>
                  </a:lnTo>
                  <a:lnTo>
                    <a:pt x="337" y="137"/>
                  </a:lnTo>
                  <a:lnTo>
                    <a:pt x="330" y="130"/>
                  </a:lnTo>
                  <a:lnTo>
                    <a:pt x="325" y="124"/>
                  </a:lnTo>
                  <a:lnTo>
                    <a:pt x="318" y="119"/>
                  </a:lnTo>
                  <a:lnTo>
                    <a:pt x="310" y="114"/>
                  </a:lnTo>
                  <a:lnTo>
                    <a:pt x="303" y="110"/>
                  </a:lnTo>
                  <a:lnTo>
                    <a:pt x="294" y="107"/>
                  </a:lnTo>
                  <a:lnTo>
                    <a:pt x="284" y="105"/>
                  </a:lnTo>
                  <a:lnTo>
                    <a:pt x="274" y="104"/>
                  </a:lnTo>
                  <a:lnTo>
                    <a:pt x="263" y="104"/>
                  </a:lnTo>
                  <a:lnTo>
                    <a:pt x="252" y="104"/>
                  </a:lnTo>
                  <a:lnTo>
                    <a:pt x="241" y="105"/>
                  </a:lnTo>
                  <a:lnTo>
                    <a:pt x="231" y="107"/>
                  </a:lnTo>
                  <a:lnTo>
                    <a:pt x="221" y="111"/>
                  </a:lnTo>
                  <a:lnTo>
                    <a:pt x="212" y="115"/>
                  </a:lnTo>
                  <a:lnTo>
                    <a:pt x="205" y="120"/>
                  </a:lnTo>
                  <a:lnTo>
                    <a:pt x="197" y="125"/>
                  </a:lnTo>
                  <a:lnTo>
                    <a:pt x="190" y="131"/>
                  </a:lnTo>
                  <a:lnTo>
                    <a:pt x="183" y="138"/>
                  </a:lnTo>
                  <a:lnTo>
                    <a:pt x="178" y="147"/>
                  </a:lnTo>
                  <a:lnTo>
                    <a:pt x="173" y="156"/>
                  </a:lnTo>
                  <a:lnTo>
                    <a:pt x="170" y="165"/>
                  </a:lnTo>
                  <a:lnTo>
                    <a:pt x="166" y="175"/>
                  </a:lnTo>
                  <a:lnTo>
                    <a:pt x="163" y="184"/>
                  </a:lnTo>
                  <a:lnTo>
                    <a:pt x="162" y="196"/>
                  </a:lnTo>
                  <a:lnTo>
                    <a:pt x="161" y="208"/>
                  </a:lnTo>
                  <a:lnTo>
                    <a:pt x="354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95" name="Freeform 35"/>
            <p:cNvSpPr>
              <a:spLocks noChangeArrowheads="1"/>
            </p:cNvSpPr>
            <p:nvPr/>
          </p:nvSpPr>
          <p:spPr bwMode="auto">
            <a:xfrm>
              <a:off x="377" y="3043"/>
              <a:ext cx="116" cy="170"/>
            </a:xfrm>
            <a:custGeom>
              <a:avLst/>
              <a:gdLst>
                <a:gd name="T0" fmla="*/ 0 w 460"/>
                <a:gd name="T1" fmla="*/ 680 h 680"/>
                <a:gd name="T2" fmla="*/ 0 w 460"/>
                <a:gd name="T3" fmla="*/ 0 h 680"/>
                <a:gd name="T4" fmla="*/ 460 w 460"/>
                <a:gd name="T5" fmla="*/ 0 h 680"/>
                <a:gd name="T6" fmla="*/ 460 w 460"/>
                <a:gd name="T7" fmla="*/ 130 h 680"/>
                <a:gd name="T8" fmla="*/ 170 w 460"/>
                <a:gd name="T9" fmla="*/ 130 h 680"/>
                <a:gd name="T10" fmla="*/ 170 w 460"/>
                <a:gd name="T11" fmla="*/ 250 h 680"/>
                <a:gd name="T12" fmla="*/ 438 w 460"/>
                <a:gd name="T13" fmla="*/ 250 h 680"/>
                <a:gd name="T14" fmla="*/ 438 w 460"/>
                <a:gd name="T15" fmla="*/ 379 h 680"/>
                <a:gd name="T16" fmla="*/ 170 w 460"/>
                <a:gd name="T17" fmla="*/ 379 h 680"/>
                <a:gd name="T18" fmla="*/ 170 w 460"/>
                <a:gd name="T19" fmla="*/ 551 h 680"/>
                <a:gd name="T20" fmla="*/ 460 w 460"/>
                <a:gd name="T21" fmla="*/ 551 h 680"/>
                <a:gd name="T22" fmla="*/ 460 w 460"/>
                <a:gd name="T23" fmla="*/ 680 h 680"/>
                <a:gd name="T24" fmla="*/ 0 w 460"/>
                <a:gd name="T2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680">
                  <a:moveTo>
                    <a:pt x="0" y="680"/>
                  </a:moveTo>
                  <a:lnTo>
                    <a:pt x="0" y="0"/>
                  </a:lnTo>
                  <a:lnTo>
                    <a:pt x="460" y="0"/>
                  </a:lnTo>
                  <a:lnTo>
                    <a:pt x="460" y="130"/>
                  </a:lnTo>
                  <a:lnTo>
                    <a:pt x="170" y="130"/>
                  </a:lnTo>
                  <a:lnTo>
                    <a:pt x="170" y="250"/>
                  </a:lnTo>
                  <a:lnTo>
                    <a:pt x="438" y="250"/>
                  </a:lnTo>
                  <a:lnTo>
                    <a:pt x="438" y="379"/>
                  </a:lnTo>
                  <a:lnTo>
                    <a:pt x="170" y="379"/>
                  </a:lnTo>
                  <a:lnTo>
                    <a:pt x="170" y="551"/>
                  </a:lnTo>
                  <a:lnTo>
                    <a:pt x="460" y="551"/>
                  </a:lnTo>
                  <a:lnTo>
                    <a:pt x="460" y="680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96" name="Freeform 36"/>
            <p:cNvSpPr>
              <a:spLocks noChangeArrowheads="1"/>
            </p:cNvSpPr>
            <p:nvPr/>
          </p:nvSpPr>
          <p:spPr bwMode="auto">
            <a:xfrm>
              <a:off x="511" y="3081"/>
              <a:ext cx="110" cy="135"/>
            </a:xfrm>
            <a:custGeom>
              <a:avLst/>
              <a:gdLst>
                <a:gd name="T0" fmla="*/ 135 w 439"/>
                <a:gd name="T1" fmla="*/ 539 h 541"/>
                <a:gd name="T2" fmla="*/ 71 w 439"/>
                <a:gd name="T3" fmla="*/ 526 h 541"/>
                <a:gd name="T4" fmla="*/ 17 w 439"/>
                <a:gd name="T5" fmla="*/ 509 h 541"/>
                <a:gd name="T6" fmla="*/ 16 w 439"/>
                <a:gd name="T7" fmla="*/ 367 h 541"/>
                <a:gd name="T8" fmla="*/ 32 w 439"/>
                <a:gd name="T9" fmla="*/ 379 h 541"/>
                <a:gd name="T10" fmla="*/ 52 w 439"/>
                <a:gd name="T11" fmla="*/ 393 h 541"/>
                <a:gd name="T12" fmla="*/ 79 w 439"/>
                <a:gd name="T13" fmla="*/ 407 h 541"/>
                <a:gd name="T14" fmla="*/ 110 w 439"/>
                <a:gd name="T15" fmla="*/ 418 h 541"/>
                <a:gd name="T16" fmla="*/ 144 w 439"/>
                <a:gd name="T17" fmla="*/ 428 h 541"/>
                <a:gd name="T18" fmla="*/ 183 w 439"/>
                <a:gd name="T19" fmla="*/ 432 h 541"/>
                <a:gd name="T20" fmla="*/ 222 w 439"/>
                <a:gd name="T21" fmla="*/ 429 h 541"/>
                <a:gd name="T22" fmla="*/ 257 w 439"/>
                <a:gd name="T23" fmla="*/ 419 h 541"/>
                <a:gd name="T24" fmla="*/ 275 w 439"/>
                <a:gd name="T25" fmla="*/ 399 h 541"/>
                <a:gd name="T26" fmla="*/ 275 w 439"/>
                <a:gd name="T27" fmla="*/ 376 h 541"/>
                <a:gd name="T28" fmla="*/ 265 w 439"/>
                <a:gd name="T29" fmla="*/ 361 h 541"/>
                <a:gd name="T30" fmla="*/ 241 w 439"/>
                <a:gd name="T31" fmla="*/ 351 h 541"/>
                <a:gd name="T32" fmla="*/ 209 w 439"/>
                <a:gd name="T33" fmla="*/ 342 h 541"/>
                <a:gd name="T34" fmla="*/ 179 w 439"/>
                <a:gd name="T35" fmla="*/ 336 h 541"/>
                <a:gd name="T36" fmla="*/ 147 w 439"/>
                <a:gd name="T37" fmla="*/ 328 h 541"/>
                <a:gd name="T38" fmla="*/ 109 w 439"/>
                <a:gd name="T39" fmla="*/ 317 h 541"/>
                <a:gd name="T40" fmla="*/ 49 w 439"/>
                <a:gd name="T41" fmla="*/ 283 h 541"/>
                <a:gd name="T42" fmla="*/ 15 w 439"/>
                <a:gd name="T43" fmla="*/ 235 h 541"/>
                <a:gd name="T44" fmla="*/ 2 w 439"/>
                <a:gd name="T45" fmla="*/ 170 h 541"/>
                <a:gd name="T46" fmla="*/ 8 w 439"/>
                <a:gd name="T47" fmla="*/ 128 h 541"/>
                <a:gd name="T48" fmla="*/ 27 w 439"/>
                <a:gd name="T49" fmla="*/ 90 h 541"/>
                <a:gd name="T50" fmla="*/ 57 w 439"/>
                <a:gd name="T51" fmla="*/ 57 h 541"/>
                <a:gd name="T52" fmla="*/ 98 w 439"/>
                <a:gd name="T53" fmla="*/ 30 h 541"/>
                <a:gd name="T54" fmla="*/ 151 w 439"/>
                <a:gd name="T55" fmla="*/ 11 h 541"/>
                <a:gd name="T56" fmla="*/ 214 w 439"/>
                <a:gd name="T57" fmla="*/ 1 h 541"/>
                <a:gd name="T58" fmla="*/ 281 w 439"/>
                <a:gd name="T59" fmla="*/ 2 h 541"/>
                <a:gd name="T60" fmla="*/ 341 w 439"/>
                <a:gd name="T61" fmla="*/ 11 h 541"/>
                <a:gd name="T62" fmla="*/ 392 w 439"/>
                <a:gd name="T63" fmla="*/ 26 h 541"/>
                <a:gd name="T64" fmla="*/ 404 w 439"/>
                <a:gd name="T65" fmla="*/ 166 h 541"/>
                <a:gd name="T66" fmla="*/ 391 w 439"/>
                <a:gd name="T67" fmla="*/ 156 h 541"/>
                <a:gd name="T68" fmla="*/ 369 w 439"/>
                <a:gd name="T69" fmla="*/ 144 h 541"/>
                <a:gd name="T70" fmla="*/ 348 w 439"/>
                <a:gd name="T71" fmla="*/ 133 h 541"/>
                <a:gd name="T72" fmla="*/ 322 w 439"/>
                <a:gd name="T73" fmla="*/ 123 h 541"/>
                <a:gd name="T74" fmla="*/ 292 w 439"/>
                <a:gd name="T75" fmla="*/ 114 h 541"/>
                <a:gd name="T76" fmla="*/ 260 w 439"/>
                <a:gd name="T77" fmla="*/ 110 h 541"/>
                <a:gd name="T78" fmla="*/ 222 w 439"/>
                <a:gd name="T79" fmla="*/ 112 h 541"/>
                <a:gd name="T80" fmla="*/ 189 w 439"/>
                <a:gd name="T81" fmla="*/ 122 h 541"/>
                <a:gd name="T82" fmla="*/ 168 w 439"/>
                <a:gd name="T83" fmla="*/ 139 h 541"/>
                <a:gd name="T84" fmla="*/ 165 w 439"/>
                <a:gd name="T85" fmla="*/ 161 h 541"/>
                <a:gd name="T86" fmla="*/ 174 w 439"/>
                <a:gd name="T87" fmla="*/ 178 h 541"/>
                <a:gd name="T88" fmla="*/ 195 w 439"/>
                <a:gd name="T89" fmla="*/ 190 h 541"/>
                <a:gd name="T90" fmla="*/ 234 w 439"/>
                <a:gd name="T91" fmla="*/ 201 h 541"/>
                <a:gd name="T92" fmla="*/ 262 w 439"/>
                <a:gd name="T93" fmla="*/ 207 h 541"/>
                <a:gd name="T94" fmla="*/ 296 w 439"/>
                <a:gd name="T95" fmla="*/ 214 h 541"/>
                <a:gd name="T96" fmla="*/ 327 w 439"/>
                <a:gd name="T97" fmla="*/ 224 h 541"/>
                <a:gd name="T98" fmla="*/ 386 w 439"/>
                <a:gd name="T99" fmla="*/ 252 h 541"/>
                <a:gd name="T100" fmla="*/ 423 w 439"/>
                <a:gd name="T101" fmla="*/ 295 h 541"/>
                <a:gd name="T102" fmla="*/ 439 w 439"/>
                <a:gd name="T103" fmla="*/ 353 h 541"/>
                <a:gd name="T104" fmla="*/ 435 w 439"/>
                <a:gd name="T105" fmla="*/ 403 h 541"/>
                <a:gd name="T106" fmla="*/ 418 w 439"/>
                <a:gd name="T107" fmla="*/ 444 h 541"/>
                <a:gd name="T108" fmla="*/ 389 w 439"/>
                <a:gd name="T109" fmla="*/ 479 h 541"/>
                <a:gd name="T110" fmla="*/ 348 w 439"/>
                <a:gd name="T111" fmla="*/ 507 h 541"/>
                <a:gd name="T112" fmla="*/ 297 w 439"/>
                <a:gd name="T113" fmla="*/ 529 h 541"/>
                <a:gd name="T114" fmla="*/ 235 w 439"/>
                <a:gd name="T115" fmla="*/ 54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9" h="541">
                  <a:moveTo>
                    <a:pt x="190" y="541"/>
                  </a:moveTo>
                  <a:lnTo>
                    <a:pt x="176" y="541"/>
                  </a:lnTo>
                  <a:lnTo>
                    <a:pt x="163" y="541"/>
                  </a:lnTo>
                  <a:lnTo>
                    <a:pt x="149" y="540"/>
                  </a:lnTo>
                  <a:lnTo>
                    <a:pt x="135" y="539"/>
                  </a:lnTo>
                  <a:lnTo>
                    <a:pt x="122" y="537"/>
                  </a:lnTo>
                  <a:lnTo>
                    <a:pt x="109" y="535"/>
                  </a:lnTo>
                  <a:lnTo>
                    <a:pt x="95" y="532"/>
                  </a:lnTo>
                  <a:lnTo>
                    <a:pt x="83" y="530"/>
                  </a:lnTo>
                  <a:lnTo>
                    <a:pt x="71" y="526"/>
                  </a:lnTo>
                  <a:lnTo>
                    <a:pt x="59" y="522"/>
                  </a:lnTo>
                  <a:lnTo>
                    <a:pt x="48" y="520"/>
                  </a:lnTo>
                  <a:lnTo>
                    <a:pt x="37" y="516"/>
                  </a:lnTo>
                  <a:lnTo>
                    <a:pt x="27" y="512"/>
                  </a:lnTo>
                  <a:lnTo>
                    <a:pt x="17" y="509"/>
                  </a:lnTo>
                  <a:lnTo>
                    <a:pt x="8" y="505"/>
                  </a:lnTo>
                  <a:lnTo>
                    <a:pt x="0" y="500"/>
                  </a:lnTo>
                  <a:lnTo>
                    <a:pt x="0" y="366"/>
                  </a:lnTo>
                  <a:lnTo>
                    <a:pt x="13" y="366"/>
                  </a:lnTo>
                  <a:lnTo>
                    <a:pt x="16" y="367"/>
                  </a:lnTo>
                  <a:lnTo>
                    <a:pt x="20" y="369"/>
                  </a:lnTo>
                  <a:lnTo>
                    <a:pt x="22" y="372"/>
                  </a:lnTo>
                  <a:lnTo>
                    <a:pt x="26" y="374"/>
                  </a:lnTo>
                  <a:lnTo>
                    <a:pt x="28" y="377"/>
                  </a:lnTo>
                  <a:lnTo>
                    <a:pt x="32" y="379"/>
                  </a:lnTo>
                  <a:lnTo>
                    <a:pt x="36" y="382"/>
                  </a:lnTo>
                  <a:lnTo>
                    <a:pt x="39" y="384"/>
                  </a:lnTo>
                  <a:lnTo>
                    <a:pt x="43" y="387"/>
                  </a:lnTo>
                  <a:lnTo>
                    <a:pt x="47" y="389"/>
                  </a:lnTo>
                  <a:lnTo>
                    <a:pt x="52" y="393"/>
                  </a:lnTo>
                  <a:lnTo>
                    <a:pt x="57" y="395"/>
                  </a:lnTo>
                  <a:lnTo>
                    <a:pt x="62" y="398"/>
                  </a:lnTo>
                  <a:lnTo>
                    <a:pt x="67" y="400"/>
                  </a:lnTo>
                  <a:lnTo>
                    <a:pt x="73" y="404"/>
                  </a:lnTo>
                  <a:lnTo>
                    <a:pt x="79" y="407"/>
                  </a:lnTo>
                  <a:lnTo>
                    <a:pt x="86" y="409"/>
                  </a:lnTo>
                  <a:lnTo>
                    <a:pt x="92" y="412"/>
                  </a:lnTo>
                  <a:lnTo>
                    <a:pt x="97" y="414"/>
                  </a:lnTo>
                  <a:lnTo>
                    <a:pt x="103" y="417"/>
                  </a:lnTo>
                  <a:lnTo>
                    <a:pt x="110" y="418"/>
                  </a:lnTo>
                  <a:lnTo>
                    <a:pt x="117" y="420"/>
                  </a:lnTo>
                  <a:lnTo>
                    <a:pt x="123" y="423"/>
                  </a:lnTo>
                  <a:lnTo>
                    <a:pt x="130" y="424"/>
                  </a:lnTo>
                  <a:lnTo>
                    <a:pt x="138" y="427"/>
                  </a:lnTo>
                  <a:lnTo>
                    <a:pt x="144" y="428"/>
                  </a:lnTo>
                  <a:lnTo>
                    <a:pt x="151" y="429"/>
                  </a:lnTo>
                  <a:lnTo>
                    <a:pt x="159" y="430"/>
                  </a:lnTo>
                  <a:lnTo>
                    <a:pt x="168" y="430"/>
                  </a:lnTo>
                  <a:lnTo>
                    <a:pt x="175" y="432"/>
                  </a:lnTo>
                  <a:lnTo>
                    <a:pt x="183" y="432"/>
                  </a:lnTo>
                  <a:lnTo>
                    <a:pt x="191" y="432"/>
                  </a:lnTo>
                  <a:lnTo>
                    <a:pt x="200" y="432"/>
                  </a:lnTo>
                  <a:lnTo>
                    <a:pt x="208" y="432"/>
                  </a:lnTo>
                  <a:lnTo>
                    <a:pt x="215" y="430"/>
                  </a:lnTo>
                  <a:lnTo>
                    <a:pt x="222" y="429"/>
                  </a:lnTo>
                  <a:lnTo>
                    <a:pt x="230" y="428"/>
                  </a:lnTo>
                  <a:lnTo>
                    <a:pt x="237" y="427"/>
                  </a:lnTo>
                  <a:lnTo>
                    <a:pt x="245" y="424"/>
                  </a:lnTo>
                  <a:lnTo>
                    <a:pt x="251" y="422"/>
                  </a:lnTo>
                  <a:lnTo>
                    <a:pt x="257" y="419"/>
                  </a:lnTo>
                  <a:lnTo>
                    <a:pt x="262" y="415"/>
                  </a:lnTo>
                  <a:lnTo>
                    <a:pt x="266" y="412"/>
                  </a:lnTo>
                  <a:lnTo>
                    <a:pt x="270" y="408"/>
                  </a:lnTo>
                  <a:lnTo>
                    <a:pt x="273" y="403"/>
                  </a:lnTo>
                  <a:lnTo>
                    <a:pt x="275" y="399"/>
                  </a:lnTo>
                  <a:lnTo>
                    <a:pt x="276" y="394"/>
                  </a:lnTo>
                  <a:lnTo>
                    <a:pt x="277" y="388"/>
                  </a:lnTo>
                  <a:lnTo>
                    <a:pt x="276" y="384"/>
                  </a:lnTo>
                  <a:lnTo>
                    <a:pt x="276" y="379"/>
                  </a:lnTo>
                  <a:lnTo>
                    <a:pt x="275" y="376"/>
                  </a:lnTo>
                  <a:lnTo>
                    <a:pt x="273" y="373"/>
                  </a:lnTo>
                  <a:lnTo>
                    <a:pt x="272" y="369"/>
                  </a:lnTo>
                  <a:lnTo>
                    <a:pt x="270" y="367"/>
                  </a:lnTo>
                  <a:lnTo>
                    <a:pt x="267" y="363"/>
                  </a:lnTo>
                  <a:lnTo>
                    <a:pt x="265" y="361"/>
                  </a:lnTo>
                  <a:lnTo>
                    <a:pt x="261" y="359"/>
                  </a:lnTo>
                  <a:lnTo>
                    <a:pt x="257" y="357"/>
                  </a:lnTo>
                  <a:lnTo>
                    <a:pt x="252" y="354"/>
                  </a:lnTo>
                  <a:lnTo>
                    <a:pt x="247" y="352"/>
                  </a:lnTo>
                  <a:lnTo>
                    <a:pt x="241" y="351"/>
                  </a:lnTo>
                  <a:lnTo>
                    <a:pt x="235" y="348"/>
                  </a:lnTo>
                  <a:lnTo>
                    <a:pt x="227" y="346"/>
                  </a:lnTo>
                  <a:lnTo>
                    <a:pt x="219" y="343"/>
                  </a:lnTo>
                  <a:lnTo>
                    <a:pt x="214" y="343"/>
                  </a:lnTo>
                  <a:lnTo>
                    <a:pt x="209" y="342"/>
                  </a:lnTo>
                  <a:lnTo>
                    <a:pt x="204" y="341"/>
                  </a:lnTo>
                  <a:lnTo>
                    <a:pt x="198" y="339"/>
                  </a:lnTo>
                  <a:lnTo>
                    <a:pt x="193" y="338"/>
                  </a:lnTo>
                  <a:lnTo>
                    <a:pt x="186" y="337"/>
                  </a:lnTo>
                  <a:lnTo>
                    <a:pt x="179" y="336"/>
                  </a:lnTo>
                  <a:lnTo>
                    <a:pt x="173" y="334"/>
                  </a:lnTo>
                  <a:lnTo>
                    <a:pt x="165" y="332"/>
                  </a:lnTo>
                  <a:lnTo>
                    <a:pt x="159" y="331"/>
                  </a:lnTo>
                  <a:lnTo>
                    <a:pt x="153" y="329"/>
                  </a:lnTo>
                  <a:lnTo>
                    <a:pt x="147" y="328"/>
                  </a:lnTo>
                  <a:lnTo>
                    <a:pt x="140" y="327"/>
                  </a:lnTo>
                  <a:lnTo>
                    <a:pt x="134" y="326"/>
                  </a:lnTo>
                  <a:lnTo>
                    <a:pt x="129" y="323"/>
                  </a:lnTo>
                  <a:lnTo>
                    <a:pt x="123" y="322"/>
                  </a:lnTo>
                  <a:lnTo>
                    <a:pt x="109" y="317"/>
                  </a:lnTo>
                  <a:lnTo>
                    <a:pt x="95" y="311"/>
                  </a:lnTo>
                  <a:lnTo>
                    <a:pt x="82" y="306"/>
                  </a:lnTo>
                  <a:lnTo>
                    <a:pt x="71" y="298"/>
                  </a:lnTo>
                  <a:lnTo>
                    <a:pt x="59" y="291"/>
                  </a:lnTo>
                  <a:lnTo>
                    <a:pt x="49" y="283"/>
                  </a:lnTo>
                  <a:lnTo>
                    <a:pt x="41" y="275"/>
                  </a:lnTo>
                  <a:lnTo>
                    <a:pt x="32" y="266"/>
                  </a:lnTo>
                  <a:lnTo>
                    <a:pt x="26" y="257"/>
                  </a:lnTo>
                  <a:lnTo>
                    <a:pt x="20" y="246"/>
                  </a:lnTo>
                  <a:lnTo>
                    <a:pt x="15" y="235"/>
                  </a:lnTo>
                  <a:lnTo>
                    <a:pt x="10" y="224"/>
                  </a:lnTo>
                  <a:lnTo>
                    <a:pt x="6" y="211"/>
                  </a:lnTo>
                  <a:lnTo>
                    <a:pt x="5" y="198"/>
                  </a:lnTo>
                  <a:lnTo>
                    <a:pt x="2" y="184"/>
                  </a:lnTo>
                  <a:lnTo>
                    <a:pt x="2" y="170"/>
                  </a:lnTo>
                  <a:lnTo>
                    <a:pt x="2" y="161"/>
                  </a:lnTo>
                  <a:lnTo>
                    <a:pt x="3" y="153"/>
                  </a:lnTo>
                  <a:lnTo>
                    <a:pt x="5" y="144"/>
                  </a:lnTo>
                  <a:lnTo>
                    <a:pt x="6" y="137"/>
                  </a:lnTo>
                  <a:lnTo>
                    <a:pt x="8" y="128"/>
                  </a:lnTo>
                  <a:lnTo>
                    <a:pt x="11" y="120"/>
                  </a:lnTo>
                  <a:lnTo>
                    <a:pt x="15" y="113"/>
                  </a:lnTo>
                  <a:lnTo>
                    <a:pt x="18" y="105"/>
                  </a:lnTo>
                  <a:lnTo>
                    <a:pt x="22" y="98"/>
                  </a:lnTo>
                  <a:lnTo>
                    <a:pt x="27" y="90"/>
                  </a:lnTo>
                  <a:lnTo>
                    <a:pt x="32" y="83"/>
                  </a:lnTo>
                  <a:lnTo>
                    <a:pt x="37" y="77"/>
                  </a:lnTo>
                  <a:lnTo>
                    <a:pt x="43" y="69"/>
                  </a:lnTo>
                  <a:lnTo>
                    <a:pt x="49" y="63"/>
                  </a:lnTo>
                  <a:lnTo>
                    <a:pt x="57" y="57"/>
                  </a:lnTo>
                  <a:lnTo>
                    <a:pt x="64" y="51"/>
                  </a:lnTo>
                  <a:lnTo>
                    <a:pt x="72" y="46"/>
                  </a:lnTo>
                  <a:lnTo>
                    <a:pt x="81" y="39"/>
                  </a:lnTo>
                  <a:lnTo>
                    <a:pt x="89" y="34"/>
                  </a:lnTo>
                  <a:lnTo>
                    <a:pt x="98" y="30"/>
                  </a:lnTo>
                  <a:lnTo>
                    <a:pt x="108" y="26"/>
                  </a:lnTo>
                  <a:lnTo>
                    <a:pt x="118" y="21"/>
                  </a:lnTo>
                  <a:lnTo>
                    <a:pt x="129" y="17"/>
                  </a:lnTo>
                  <a:lnTo>
                    <a:pt x="140" y="13"/>
                  </a:lnTo>
                  <a:lnTo>
                    <a:pt x="151" y="11"/>
                  </a:lnTo>
                  <a:lnTo>
                    <a:pt x="163" y="8"/>
                  </a:lnTo>
                  <a:lnTo>
                    <a:pt x="175" y="6"/>
                  </a:lnTo>
                  <a:lnTo>
                    <a:pt x="188" y="3"/>
                  </a:lnTo>
                  <a:lnTo>
                    <a:pt x="200" y="2"/>
                  </a:lnTo>
                  <a:lnTo>
                    <a:pt x="214" y="1"/>
                  </a:lnTo>
                  <a:lnTo>
                    <a:pt x="227" y="1"/>
                  </a:lnTo>
                  <a:lnTo>
                    <a:pt x="241" y="0"/>
                  </a:lnTo>
                  <a:lnTo>
                    <a:pt x="255" y="1"/>
                  </a:lnTo>
                  <a:lnTo>
                    <a:pt x="267" y="1"/>
                  </a:lnTo>
                  <a:lnTo>
                    <a:pt x="281" y="2"/>
                  </a:lnTo>
                  <a:lnTo>
                    <a:pt x="293" y="3"/>
                  </a:lnTo>
                  <a:lnTo>
                    <a:pt x="306" y="5"/>
                  </a:lnTo>
                  <a:lnTo>
                    <a:pt x="317" y="6"/>
                  </a:lnTo>
                  <a:lnTo>
                    <a:pt x="330" y="8"/>
                  </a:lnTo>
                  <a:lnTo>
                    <a:pt x="341" y="11"/>
                  </a:lnTo>
                  <a:lnTo>
                    <a:pt x="352" y="13"/>
                  </a:lnTo>
                  <a:lnTo>
                    <a:pt x="362" y="17"/>
                  </a:lnTo>
                  <a:lnTo>
                    <a:pt x="373" y="20"/>
                  </a:lnTo>
                  <a:lnTo>
                    <a:pt x="382" y="23"/>
                  </a:lnTo>
                  <a:lnTo>
                    <a:pt x="392" y="26"/>
                  </a:lnTo>
                  <a:lnTo>
                    <a:pt x="400" y="30"/>
                  </a:lnTo>
                  <a:lnTo>
                    <a:pt x="409" y="33"/>
                  </a:lnTo>
                  <a:lnTo>
                    <a:pt x="417" y="37"/>
                  </a:lnTo>
                  <a:lnTo>
                    <a:pt x="417" y="166"/>
                  </a:lnTo>
                  <a:lnTo>
                    <a:pt x="404" y="166"/>
                  </a:lnTo>
                  <a:lnTo>
                    <a:pt x="402" y="165"/>
                  </a:lnTo>
                  <a:lnTo>
                    <a:pt x="399" y="163"/>
                  </a:lnTo>
                  <a:lnTo>
                    <a:pt x="397" y="161"/>
                  </a:lnTo>
                  <a:lnTo>
                    <a:pt x="393" y="159"/>
                  </a:lnTo>
                  <a:lnTo>
                    <a:pt x="391" y="156"/>
                  </a:lnTo>
                  <a:lnTo>
                    <a:pt x="387" y="154"/>
                  </a:lnTo>
                  <a:lnTo>
                    <a:pt x="382" y="151"/>
                  </a:lnTo>
                  <a:lnTo>
                    <a:pt x="378" y="149"/>
                  </a:lnTo>
                  <a:lnTo>
                    <a:pt x="373" y="147"/>
                  </a:lnTo>
                  <a:lnTo>
                    <a:pt x="369" y="144"/>
                  </a:lnTo>
                  <a:lnTo>
                    <a:pt x="364" y="142"/>
                  </a:lnTo>
                  <a:lnTo>
                    <a:pt x="361" y="139"/>
                  </a:lnTo>
                  <a:lnTo>
                    <a:pt x="356" y="137"/>
                  </a:lnTo>
                  <a:lnTo>
                    <a:pt x="352" y="135"/>
                  </a:lnTo>
                  <a:lnTo>
                    <a:pt x="348" y="133"/>
                  </a:lnTo>
                  <a:lnTo>
                    <a:pt x="343" y="130"/>
                  </a:lnTo>
                  <a:lnTo>
                    <a:pt x="338" y="129"/>
                  </a:lnTo>
                  <a:lnTo>
                    <a:pt x="333" y="127"/>
                  </a:lnTo>
                  <a:lnTo>
                    <a:pt x="328" y="124"/>
                  </a:lnTo>
                  <a:lnTo>
                    <a:pt x="322" y="123"/>
                  </a:lnTo>
                  <a:lnTo>
                    <a:pt x="316" y="120"/>
                  </a:lnTo>
                  <a:lnTo>
                    <a:pt x="311" y="119"/>
                  </a:lnTo>
                  <a:lnTo>
                    <a:pt x="305" y="117"/>
                  </a:lnTo>
                  <a:lnTo>
                    <a:pt x="298" y="115"/>
                  </a:lnTo>
                  <a:lnTo>
                    <a:pt x="292" y="114"/>
                  </a:lnTo>
                  <a:lnTo>
                    <a:pt x="286" y="113"/>
                  </a:lnTo>
                  <a:lnTo>
                    <a:pt x="280" y="112"/>
                  </a:lnTo>
                  <a:lnTo>
                    <a:pt x="273" y="112"/>
                  </a:lnTo>
                  <a:lnTo>
                    <a:pt x="267" y="110"/>
                  </a:lnTo>
                  <a:lnTo>
                    <a:pt x="260" y="110"/>
                  </a:lnTo>
                  <a:lnTo>
                    <a:pt x="254" y="110"/>
                  </a:lnTo>
                  <a:lnTo>
                    <a:pt x="247" y="109"/>
                  </a:lnTo>
                  <a:lnTo>
                    <a:pt x="239" y="110"/>
                  </a:lnTo>
                  <a:lnTo>
                    <a:pt x="231" y="110"/>
                  </a:lnTo>
                  <a:lnTo>
                    <a:pt x="222" y="112"/>
                  </a:lnTo>
                  <a:lnTo>
                    <a:pt x="215" y="113"/>
                  </a:lnTo>
                  <a:lnTo>
                    <a:pt x="209" y="114"/>
                  </a:lnTo>
                  <a:lnTo>
                    <a:pt x="201" y="117"/>
                  </a:lnTo>
                  <a:lnTo>
                    <a:pt x="195" y="119"/>
                  </a:lnTo>
                  <a:lnTo>
                    <a:pt x="189" y="122"/>
                  </a:lnTo>
                  <a:lnTo>
                    <a:pt x="183" y="124"/>
                  </a:lnTo>
                  <a:lnTo>
                    <a:pt x="179" y="128"/>
                  </a:lnTo>
                  <a:lnTo>
                    <a:pt x="174" y="132"/>
                  </a:lnTo>
                  <a:lnTo>
                    <a:pt x="171" y="135"/>
                  </a:lnTo>
                  <a:lnTo>
                    <a:pt x="168" y="139"/>
                  </a:lnTo>
                  <a:lnTo>
                    <a:pt x="166" y="144"/>
                  </a:lnTo>
                  <a:lnTo>
                    <a:pt x="165" y="149"/>
                  </a:lnTo>
                  <a:lnTo>
                    <a:pt x="165" y="153"/>
                  </a:lnTo>
                  <a:lnTo>
                    <a:pt x="165" y="158"/>
                  </a:lnTo>
                  <a:lnTo>
                    <a:pt x="165" y="161"/>
                  </a:lnTo>
                  <a:lnTo>
                    <a:pt x="166" y="165"/>
                  </a:lnTo>
                  <a:lnTo>
                    <a:pt x="168" y="169"/>
                  </a:lnTo>
                  <a:lnTo>
                    <a:pt x="169" y="173"/>
                  </a:lnTo>
                  <a:lnTo>
                    <a:pt x="171" y="175"/>
                  </a:lnTo>
                  <a:lnTo>
                    <a:pt x="174" y="178"/>
                  </a:lnTo>
                  <a:lnTo>
                    <a:pt x="176" y="180"/>
                  </a:lnTo>
                  <a:lnTo>
                    <a:pt x="180" y="183"/>
                  </a:lnTo>
                  <a:lnTo>
                    <a:pt x="184" y="185"/>
                  </a:lnTo>
                  <a:lnTo>
                    <a:pt x="190" y="188"/>
                  </a:lnTo>
                  <a:lnTo>
                    <a:pt x="195" y="190"/>
                  </a:lnTo>
                  <a:lnTo>
                    <a:pt x="203" y="193"/>
                  </a:lnTo>
                  <a:lnTo>
                    <a:pt x="210" y="195"/>
                  </a:lnTo>
                  <a:lnTo>
                    <a:pt x="219" y="198"/>
                  </a:lnTo>
                  <a:lnTo>
                    <a:pt x="229" y="200"/>
                  </a:lnTo>
                  <a:lnTo>
                    <a:pt x="234" y="201"/>
                  </a:lnTo>
                  <a:lnTo>
                    <a:pt x="239" y="203"/>
                  </a:lnTo>
                  <a:lnTo>
                    <a:pt x="245" y="204"/>
                  </a:lnTo>
                  <a:lnTo>
                    <a:pt x="250" y="205"/>
                  </a:lnTo>
                  <a:lnTo>
                    <a:pt x="256" y="206"/>
                  </a:lnTo>
                  <a:lnTo>
                    <a:pt x="262" y="207"/>
                  </a:lnTo>
                  <a:lnTo>
                    <a:pt x="269" y="209"/>
                  </a:lnTo>
                  <a:lnTo>
                    <a:pt x="276" y="210"/>
                  </a:lnTo>
                  <a:lnTo>
                    <a:pt x="282" y="211"/>
                  </a:lnTo>
                  <a:lnTo>
                    <a:pt x="288" y="212"/>
                  </a:lnTo>
                  <a:lnTo>
                    <a:pt x="296" y="214"/>
                  </a:lnTo>
                  <a:lnTo>
                    <a:pt x="302" y="216"/>
                  </a:lnTo>
                  <a:lnTo>
                    <a:pt x="308" y="217"/>
                  </a:lnTo>
                  <a:lnTo>
                    <a:pt x="315" y="219"/>
                  </a:lnTo>
                  <a:lnTo>
                    <a:pt x="321" y="221"/>
                  </a:lnTo>
                  <a:lnTo>
                    <a:pt x="327" y="224"/>
                  </a:lnTo>
                  <a:lnTo>
                    <a:pt x="341" y="227"/>
                  </a:lnTo>
                  <a:lnTo>
                    <a:pt x="353" y="234"/>
                  </a:lnTo>
                  <a:lnTo>
                    <a:pt x="364" y="239"/>
                  </a:lnTo>
                  <a:lnTo>
                    <a:pt x="376" y="245"/>
                  </a:lnTo>
                  <a:lnTo>
                    <a:pt x="386" y="252"/>
                  </a:lnTo>
                  <a:lnTo>
                    <a:pt x="396" y="260"/>
                  </a:lnTo>
                  <a:lnTo>
                    <a:pt x="403" y="267"/>
                  </a:lnTo>
                  <a:lnTo>
                    <a:pt x="410" y="276"/>
                  </a:lnTo>
                  <a:lnTo>
                    <a:pt x="418" y="285"/>
                  </a:lnTo>
                  <a:lnTo>
                    <a:pt x="423" y="295"/>
                  </a:lnTo>
                  <a:lnTo>
                    <a:pt x="428" y="305"/>
                  </a:lnTo>
                  <a:lnTo>
                    <a:pt x="433" y="316"/>
                  </a:lnTo>
                  <a:lnTo>
                    <a:pt x="435" y="327"/>
                  </a:lnTo>
                  <a:lnTo>
                    <a:pt x="438" y="339"/>
                  </a:lnTo>
                  <a:lnTo>
                    <a:pt x="439" y="353"/>
                  </a:lnTo>
                  <a:lnTo>
                    <a:pt x="439" y="367"/>
                  </a:lnTo>
                  <a:lnTo>
                    <a:pt x="439" y="376"/>
                  </a:lnTo>
                  <a:lnTo>
                    <a:pt x="438" y="385"/>
                  </a:lnTo>
                  <a:lnTo>
                    <a:pt x="437" y="394"/>
                  </a:lnTo>
                  <a:lnTo>
                    <a:pt x="435" y="403"/>
                  </a:lnTo>
                  <a:lnTo>
                    <a:pt x="433" y="410"/>
                  </a:lnTo>
                  <a:lnTo>
                    <a:pt x="430" y="419"/>
                  </a:lnTo>
                  <a:lnTo>
                    <a:pt x="427" y="428"/>
                  </a:lnTo>
                  <a:lnTo>
                    <a:pt x="423" y="435"/>
                  </a:lnTo>
                  <a:lnTo>
                    <a:pt x="418" y="444"/>
                  </a:lnTo>
                  <a:lnTo>
                    <a:pt x="413" y="451"/>
                  </a:lnTo>
                  <a:lnTo>
                    <a:pt x="408" y="459"/>
                  </a:lnTo>
                  <a:lnTo>
                    <a:pt x="402" y="466"/>
                  </a:lnTo>
                  <a:lnTo>
                    <a:pt x="396" y="473"/>
                  </a:lnTo>
                  <a:lnTo>
                    <a:pt x="389" y="479"/>
                  </a:lnTo>
                  <a:lnTo>
                    <a:pt x="382" y="485"/>
                  </a:lnTo>
                  <a:lnTo>
                    <a:pt x="374" y="491"/>
                  </a:lnTo>
                  <a:lnTo>
                    <a:pt x="366" y="496"/>
                  </a:lnTo>
                  <a:lnTo>
                    <a:pt x="357" y="502"/>
                  </a:lnTo>
                  <a:lnTo>
                    <a:pt x="348" y="507"/>
                  </a:lnTo>
                  <a:lnTo>
                    <a:pt x="338" y="512"/>
                  </a:lnTo>
                  <a:lnTo>
                    <a:pt x="328" y="517"/>
                  </a:lnTo>
                  <a:lnTo>
                    <a:pt x="318" y="521"/>
                  </a:lnTo>
                  <a:lnTo>
                    <a:pt x="308" y="525"/>
                  </a:lnTo>
                  <a:lnTo>
                    <a:pt x="297" y="529"/>
                  </a:lnTo>
                  <a:lnTo>
                    <a:pt x="286" y="531"/>
                  </a:lnTo>
                  <a:lnTo>
                    <a:pt x="273" y="534"/>
                  </a:lnTo>
                  <a:lnTo>
                    <a:pt x="261" y="536"/>
                  </a:lnTo>
                  <a:lnTo>
                    <a:pt x="249" y="539"/>
                  </a:lnTo>
                  <a:lnTo>
                    <a:pt x="235" y="540"/>
                  </a:lnTo>
                  <a:lnTo>
                    <a:pt x="220" y="541"/>
                  </a:lnTo>
                  <a:lnTo>
                    <a:pt x="205" y="541"/>
                  </a:lnTo>
                  <a:lnTo>
                    <a:pt x="190" y="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97" name="Freeform 37"/>
            <p:cNvSpPr>
              <a:spLocks noChangeArrowheads="1"/>
            </p:cNvSpPr>
            <p:nvPr/>
          </p:nvSpPr>
          <p:spPr bwMode="auto">
            <a:xfrm>
              <a:off x="630" y="3081"/>
              <a:ext cx="114" cy="135"/>
            </a:xfrm>
            <a:custGeom>
              <a:avLst/>
              <a:gdLst>
                <a:gd name="T0" fmla="*/ 244 w 455"/>
                <a:gd name="T1" fmla="*/ 539 h 541"/>
                <a:gd name="T2" fmla="*/ 186 w 455"/>
                <a:gd name="T3" fmla="*/ 529 h 541"/>
                <a:gd name="T4" fmla="*/ 135 w 455"/>
                <a:gd name="T5" fmla="*/ 511 h 541"/>
                <a:gd name="T6" fmla="*/ 92 w 455"/>
                <a:gd name="T7" fmla="*/ 484 h 541"/>
                <a:gd name="T8" fmla="*/ 56 w 455"/>
                <a:gd name="T9" fmla="*/ 448 h 541"/>
                <a:gd name="T10" fmla="*/ 27 w 455"/>
                <a:gd name="T11" fmla="*/ 404 h 541"/>
                <a:gd name="T12" fmla="*/ 8 w 455"/>
                <a:gd name="T13" fmla="*/ 352 h 541"/>
                <a:gd name="T14" fmla="*/ 1 w 455"/>
                <a:gd name="T15" fmla="*/ 290 h 541"/>
                <a:gd name="T16" fmla="*/ 3 w 455"/>
                <a:gd name="T17" fmla="*/ 221 h 541"/>
                <a:gd name="T18" fmla="*/ 18 w 455"/>
                <a:gd name="T19" fmla="*/ 161 h 541"/>
                <a:gd name="T20" fmla="*/ 43 w 455"/>
                <a:gd name="T21" fmla="*/ 112 h 541"/>
                <a:gd name="T22" fmla="*/ 77 w 455"/>
                <a:gd name="T23" fmla="*/ 72 h 541"/>
                <a:gd name="T24" fmla="*/ 117 w 455"/>
                <a:gd name="T25" fmla="*/ 41 h 541"/>
                <a:gd name="T26" fmla="*/ 164 w 455"/>
                <a:gd name="T27" fmla="*/ 20 h 541"/>
                <a:gd name="T28" fmla="*/ 216 w 455"/>
                <a:gd name="T29" fmla="*/ 6 h 541"/>
                <a:gd name="T30" fmla="*/ 271 w 455"/>
                <a:gd name="T31" fmla="*/ 1 h 541"/>
                <a:gd name="T32" fmla="*/ 317 w 455"/>
                <a:gd name="T33" fmla="*/ 2 h 541"/>
                <a:gd name="T34" fmla="*/ 359 w 455"/>
                <a:gd name="T35" fmla="*/ 7 h 541"/>
                <a:gd name="T36" fmla="*/ 402 w 455"/>
                <a:gd name="T37" fmla="*/ 20 h 541"/>
                <a:gd name="T38" fmla="*/ 444 w 455"/>
                <a:gd name="T39" fmla="*/ 36 h 541"/>
                <a:gd name="T40" fmla="*/ 433 w 455"/>
                <a:gd name="T41" fmla="*/ 176 h 541"/>
                <a:gd name="T42" fmla="*/ 422 w 455"/>
                <a:gd name="T43" fmla="*/ 166 h 541"/>
                <a:gd name="T44" fmla="*/ 408 w 455"/>
                <a:gd name="T45" fmla="*/ 155 h 541"/>
                <a:gd name="T46" fmla="*/ 393 w 455"/>
                <a:gd name="T47" fmla="*/ 145 h 541"/>
                <a:gd name="T48" fmla="*/ 377 w 455"/>
                <a:gd name="T49" fmla="*/ 135 h 541"/>
                <a:gd name="T50" fmla="*/ 357 w 455"/>
                <a:gd name="T51" fmla="*/ 128 h 541"/>
                <a:gd name="T52" fmla="*/ 336 w 455"/>
                <a:gd name="T53" fmla="*/ 120 h 541"/>
                <a:gd name="T54" fmla="*/ 312 w 455"/>
                <a:gd name="T55" fmla="*/ 117 h 541"/>
                <a:gd name="T56" fmla="*/ 277 w 455"/>
                <a:gd name="T57" fmla="*/ 115 h 541"/>
                <a:gd name="T58" fmla="*/ 228 w 455"/>
                <a:gd name="T59" fmla="*/ 132 h 541"/>
                <a:gd name="T60" fmla="*/ 190 w 455"/>
                <a:gd name="T61" fmla="*/ 169 h 541"/>
                <a:gd name="T62" fmla="*/ 169 w 455"/>
                <a:gd name="T63" fmla="*/ 222 h 541"/>
                <a:gd name="T64" fmla="*/ 165 w 455"/>
                <a:gd name="T65" fmla="*/ 292 h 541"/>
                <a:gd name="T66" fmla="*/ 179 w 455"/>
                <a:gd name="T67" fmla="*/ 354 h 541"/>
                <a:gd name="T68" fmla="*/ 210 w 455"/>
                <a:gd name="T69" fmla="*/ 397 h 541"/>
                <a:gd name="T70" fmla="*/ 254 w 455"/>
                <a:gd name="T71" fmla="*/ 420 h 541"/>
                <a:gd name="T72" fmla="*/ 303 w 455"/>
                <a:gd name="T73" fmla="*/ 425 h 541"/>
                <a:gd name="T74" fmla="*/ 331 w 455"/>
                <a:gd name="T75" fmla="*/ 423 h 541"/>
                <a:gd name="T76" fmla="*/ 355 w 455"/>
                <a:gd name="T77" fmla="*/ 418 h 541"/>
                <a:gd name="T78" fmla="*/ 374 w 455"/>
                <a:gd name="T79" fmla="*/ 409 h 541"/>
                <a:gd name="T80" fmla="*/ 392 w 455"/>
                <a:gd name="T81" fmla="*/ 400 h 541"/>
                <a:gd name="T82" fmla="*/ 406 w 455"/>
                <a:gd name="T83" fmla="*/ 390 h 541"/>
                <a:gd name="T84" fmla="*/ 418 w 455"/>
                <a:gd name="T85" fmla="*/ 380 h 541"/>
                <a:gd name="T86" fmla="*/ 428 w 455"/>
                <a:gd name="T87" fmla="*/ 371 h 541"/>
                <a:gd name="T88" fmla="*/ 455 w 455"/>
                <a:gd name="T89" fmla="*/ 364 h 541"/>
                <a:gd name="T90" fmla="*/ 444 w 455"/>
                <a:gd name="T91" fmla="*/ 506 h 541"/>
                <a:gd name="T92" fmla="*/ 428 w 455"/>
                <a:gd name="T93" fmla="*/ 514 h 541"/>
                <a:gd name="T94" fmla="*/ 411 w 455"/>
                <a:gd name="T95" fmla="*/ 521 h 541"/>
                <a:gd name="T96" fmla="*/ 392 w 455"/>
                <a:gd name="T97" fmla="*/ 526 h 541"/>
                <a:gd name="T98" fmla="*/ 369 w 455"/>
                <a:gd name="T99" fmla="*/ 532 h 541"/>
                <a:gd name="T100" fmla="*/ 348 w 455"/>
                <a:gd name="T101" fmla="*/ 537 h 541"/>
                <a:gd name="T102" fmla="*/ 326 w 455"/>
                <a:gd name="T103" fmla="*/ 540 h 541"/>
                <a:gd name="T104" fmla="*/ 297 w 455"/>
                <a:gd name="T105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5" h="541">
                  <a:moveTo>
                    <a:pt x="290" y="541"/>
                  </a:moveTo>
                  <a:lnTo>
                    <a:pt x="274" y="541"/>
                  </a:lnTo>
                  <a:lnTo>
                    <a:pt x="259" y="540"/>
                  </a:lnTo>
                  <a:lnTo>
                    <a:pt x="244" y="539"/>
                  </a:lnTo>
                  <a:lnTo>
                    <a:pt x="229" y="537"/>
                  </a:lnTo>
                  <a:lnTo>
                    <a:pt x="214" y="535"/>
                  </a:lnTo>
                  <a:lnTo>
                    <a:pt x="200" y="532"/>
                  </a:lnTo>
                  <a:lnTo>
                    <a:pt x="186" y="529"/>
                  </a:lnTo>
                  <a:lnTo>
                    <a:pt x="173" y="525"/>
                  </a:lnTo>
                  <a:lnTo>
                    <a:pt x="160" y="521"/>
                  </a:lnTo>
                  <a:lnTo>
                    <a:pt x="148" y="516"/>
                  </a:lnTo>
                  <a:lnTo>
                    <a:pt x="135" y="511"/>
                  </a:lnTo>
                  <a:lnTo>
                    <a:pt x="124" y="505"/>
                  </a:lnTo>
                  <a:lnTo>
                    <a:pt x="113" y="499"/>
                  </a:lnTo>
                  <a:lnTo>
                    <a:pt x="102" y="491"/>
                  </a:lnTo>
                  <a:lnTo>
                    <a:pt x="92" y="484"/>
                  </a:lnTo>
                  <a:lnTo>
                    <a:pt x="82" y="476"/>
                  </a:lnTo>
                  <a:lnTo>
                    <a:pt x="72" y="468"/>
                  </a:lnTo>
                  <a:lnTo>
                    <a:pt x="63" y="458"/>
                  </a:lnTo>
                  <a:lnTo>
                    <a:pt x="56" y="448"/>
                  </a:lnTo>
                  <a:lnTo>
                    <a:pt x="47" y="438"/>
                  </a:lnTo>
                  <a:lnTo>
                    <a:pt x="40" y="428"/>
                  </a:lnTo>
                  <a:lnTo>
                    <a:pt x="33" y="417"/>
                  </a:lnTo>
                  <a:lnTo>
                    <a:pt x="27" y="404"/>
                  </a:lnTo>
                  <a:lnTo>
                    <a:pt x="22" y="392"/>
                  </a:lnTo>
                  <a:lnTo>
                    <a:pt x="17" y="379"/>
                  </a:lnTo>
                  <a:lnTo>
                    <a:pt x="12" y="366"/>
                  </a:lnTo>
                  <a:lnTo>
                    <a:pt x="8" y="352"/>
                  </a:lnTo>
                  <a:lnTo>
                    <a:pt x="6" y="337"/>
                  </a:lnTo>
                  <a:lnTo>
                    <a:pt x="3" y="322"/>
                  </a:lnTo>
                  <a:lnTo>
                    <a:pt x="2" y="306"/>
                  </a:lnTo>
                  <a:lnTo>
                    <a:pt x="1" y="290"/>
                  </a:lnTo>
                  <a:lnTo>
                    <a:pt x="0" y="273"/>
                  </a:lnTo>
                  <a:lnTo>
                    <a:pt x="1" y="255"/>
                  </a:lnTo>
                  <a:lnTo>
                    <a:pt x="2" y="237"/>
                  </a:lnTo>
                  <a:lnTo>
                    <a:pt x="3" y="221"/>
                  </a:lnTo>
                  <a:lnTo>
                    <a:pt x="6" y="205"/>
                  </a:lnTo>
                  <a:lnTo>
                    <a:pt x="10" y="190"/>
                  </a:lnTo>
                  <a:lnTo>
                    <a:pt x="13" y="175"/>
                  </a:lnTo>
                  <a:lnTo>
                    <a:pt x="18" y="161"/>
                  </a:lnTo>
                  <a:lnTo>
                    <a:pt x="23" y="148"/>
                  </a:lnTo>
                  <a:lnTo>
                    <a:pt x="30" y="135"/>
                  </a:lnTo>
                  <a:lnTo>
                    <a:pt x="36" y="123"/>
                  </a:lnTo>
                  <a:lnTo>
                    <a:pt x="43" y="112"/>
                  </a:lnTo>
                  <a:lnTo>
                    <a:pt x="51" y="100"/>
                  </a:lnTo>
                  <a:lnTo>
                    <a:pt x="59" y="90"/>
                  </a:lnTo>
                  <a:lnTo>
                    <a:pt x="68" y="81"/>
                  </a:lnTo>
                  <a:lnTo>
                    <a:pt x="77" y="72"/>
                  </a:lnTo>
                  <a:lnTo>
                    <a:pt x="87" y="63"/>
                  </a:lnTo>
                  <a:lnTo>
                    <a:pt x="97" y="54"/>
                  </a:lnTo>
                  <a:lnTo>
                    <a:pt x="107" y="48"/>
                  </a:lnTo>
                  <a:lnTo>
                    <a:pt x="117" y="41"/>
                  </a:lnTo>
                  <a:lnTo>
                    <a:pt x="128" y="34"/>
                  </a:lnTo>
                  <a:lnTo>
                    <a:pt x="140" y="30"/>
                  </a:lnTo>
                  <a:lnTo>
                    <a:pt x="152" y="25"/>
                  </a:lnTo>
                  <a:lnTo>
                    <a:pt x="164" y="20"/>
                  </a:lnTo>
                  <a:lnTo>
                    <a:pt x="176" y="16"/>
                  </a:lnTo>
                  <a:lnTo>
                    <a:pt x="190" y="12"/>
                  </a:lnTo>
                  <a:lnTo>
                    <a:pt x="203" y="8"/>
                  </a:lnTo>
                  <a:lnTo>
                    <a:pt x="216" y="6"/>
                  </a:lnTo>
                  <a:lnTo>
                    <a:pt x="230" y="3"/>
                  </a:lnTo>
                  <a:lnTo>
                    <a:pt x="244" y="2"/>
                  </a:lnTo>
                  <a:lnTo>
                    <a:pt x="257" y="1"/>
                  </a:lnTo>
                  <a:lnTo>
                    <a:pt x="271" y="1"/>
                  </a:lnTo>
                  <a:lnTo>
                    <a:pt x="285" y="0"/>
                  </a:lnTo>
                  <a:lnTo>
                    <a:pt x="296" y="1"/>
                  </a:lnTo>
                  <a:lnTo>
                    <a:pt x="306" y="1"/>
                  </a:lnTo>
                  <a:lnTo>
                    <a:pt x="317" y="2"/>
                  </a:lnTo>
                  <a:lnTo>
                    <a:pt x="327" y="2"/>
                  </a:lnTo>
                  <a:lnTo>
                    <a:pt x="338" y="3"/>
                  </a:lnTo>
                  <a:lnTo>
                    <a:pt x="348" y="6"/>
                  </a:lnTo>
                  <a:lnTo>
                    <a:pt x="359" y="7"/>
                  </a:lnTo>
                  <a:lnTo>
                    <a:pt x="369" y="10"/>
                  </a:lnTo>
                  <a:lnTo>
                    <a:pt x="381" y="12"/>
                  </a:lnTo>
                  <a:lnTo>
                    <a:pt x="392" y="16"/>
                  </a:lnTo>
                  <a:lnTo>
                    <a:pt x="402" y="20"/>
                  </a:lnTo>
                  <a:lnTo>
                    <a:pt x="413" y="23"/>
                  </a:lnTo>
                  <a:lnTo>
                    <a:pt x="423" y="27"/>
                  </a:lnTo>
                  <a:lnTo>
                    <a:pt x="434" y="31"/>
                  </a:lnTo>
                  <a:lnTo>
                    <a:pt x="444" y="36"/>
                  </a:lnTo>
                  <a:lnTo>
                    <a:pt x="455" y="41"/>
                  </a:lnTo>
                  <a:lnTo>
                    <a:pt x="455" y="179"/>
                  </a:lnTo>
                  <a:lnTo>
                    <a:pt x="435" y="179"/>
                  </a:lnTo>
                  <a:lnTo>
                    <a:pt x="433" y="176"/>
                  </a:lnTo>
                  <a:lnTo>
                    <a:pt x="429" y="174"/>
                  </a:lnTo>
                  <a:lnTo>
                    <a:pt x="427" y="171"/>
                  </a:lnTo>
                  <a:lnTo>
                    <a:pt x="424" y="169"/>
                  </a:lnTo>
                  <a:lnTo>
                    <a:pt x="422" y="166"/>
                  </a:lnTo>
                  <a:lnTo>
                    <a:pt x="418" y="164"/>
                  </a:lnTo>
                  <a:lnTo>
                    <a:pt x="414" y="161"/>
                  </a:lnTo>
                  <a:lnTo>
                    <a:pt x="412" y="158"/>
                  </a:lnTo>
                  <a:lnTo>
                    <a:pt x="408" y="155"/>
                  </a:lnTo>
                  <a:lnTo>
                    <a:pt x="404" y="153"/>
                  </a:lnTo>
                  <a:lnTo>
                    <a:pt x="401" y="150"/>
                  </a:lnTo>
                  <a:lnTo>
                    <a:pt x="397" y="148"/>
                  </a:lnTo>
                  <a:lnTo>
                    <a:pt x="393" y="145"/>
                  </a:lnTo>
                  <a:lnTo>
                    <a:pt x="389" y="143"/>
                  </a:lnTo>
                  <a:lnTo>
                    <a:pt x="386" y="140"/>
                  </a:lnTo>
                  <a:lnTo>
                    <a:pt x="381" y="138"/>
                  </a:lnTo>
                  <a:lnTo>
                    <a:pt x="377" y="135"/>
                  </a:lnTo>
                  <a:lnTo>
                    <a:pt x="372" y="134"/>
                  </a:lnTo>
                  <a:lnTo>
                    <a:pt x="367" y="132"/>
                  </a:lnTo>
                  <a:lnTo>
                    <a:pt x="362" y="129"/>
                  </a:lnTo>
                  <a:lnTo>
                    <a:pt x="357" y="128"/>
                  </a:lnTo>
                  <a:lnTo>
                    <a:pt x="352" y="125"/>
                  </a:lnTo>
                  <a:lnTo>
                    <a:pt x="347" y="124"/>
                  </a:lnTo>
                  <a:lnTo>
                    <a:pt x="342" y="122"/>
                  </a:lnTo>
                  <a:lnTo>
                    <a:pt x="336" y="120"/>
                  </a:lnTo>
                  <a:lnTo>
                    <a:pt x="331" y="119"/>
                  </a:lnTo>
                  <a:lnTo>
                    <a:pt x="325" y="118"/>
                  </a:lnTo>
                  <a:lnTo>
                    <a:pt x="318" y="117"/>
                  </a:lnTo>
                  <a:lnTo>
                    <a:pt x="312" y="117"/>
                  </a:lnTo>
                  <a:lnTo>
                    <a:pt x="306" y="115"/>
                  </a:lnTo>
                  <a:lnTo>
                    <a:pt x="300" y="115"/>
                  </a:lnTo>
                  <a:lnTo>
                    <a:pt x="292" y="115"/>
                  </a:lnTo>
                  <a:lnTo>
                    <a:pt x="277" y="115"/>
                  </a:lnTo>
                  <a:lnTo>
                    <a:pt x="264" y="118"/>
                  </a:lnTo>
                  <a:lnTo>
                    <a:pt x="251" y="122"/>
                  </a:lnTo>
                  <a:lnTo>
                    <a:pt x="239" y="125"/>
                  </a:lnTo>
                  <a:lnTo>
                    <a:pt x="228" y="132"/>
                  </a:lnTo>
                  <a:lnTo>
                    <a:pt x="216" y="139"/>
                  </a:lnTo>
                  <a:lnTo>
                    <a:pt x="206" y="148"/>
                  </a:lnTo>
                  <a:lnTo>
                    <a:pt x="198" y="158"/>
                  </a:lnTo>
                  <a:lnTo>
                    <a:pt x="190" y="169"/>
                  </a:lnTo>
                  <a:lnTo>
                    <a:pt x="183" y="181"/>
                  </a:lnTo>
                  <a:lnTo>
                    <a:pt x="178" y="194"/>
                  </a:lnTo>
                  <a:lnTo>
                    <a:pt x="173" y="207"/>
                  </a:lnTo>
                  <a:lnTo>
                    <a:pt x="169" y="222"/>
                  </a:lnTo>
                  <a:lnTo>
                    <a:pt x="167" y="239"/>
                  </a:lnTo>
                  <a:lnTo>
                    <a:pt x="165" y="255"/>
                  </a:lnTo>
                  <a:lnTo>
                    <a:pt x="164" y="273"/>
                  </a:lnTo>
                  <a:lnTo>
                    <a:pt x="165" y="292"/>
                  </a:lnTo>
                  <a:lnTo>
                    <a:pt x="167" y="310"/>
                  </a:lnTo>
                  <a:lnTo>
                    <a:pt x="169" y="326"/>
                  </a:lnTo>
                  <a:lnTo>
                    <a:pt x="173" y="341"/>
                  </a:lnTo>
                  <a:lnTo>
                    <a:pt x="179" y="354"/>
                  </a:lnTo>
                  <a:lnTo>
                    <a:pt x="184" y="367"/>
                  </a:lnTo>
                  <a:lnTo>
                    <a:pt x="191" y="378"/>
                  </a:lnTo>
                  <a:lnTo>
                    <a:pt x="200" y="388"/>
                  </a:lnTo>
                  <a:lnTo>
                    <a:pt x="210" y="397"/>
                  </a:lnTo>
                  <a:lnTo>
                    <a:pt x="220" y="404"/>
                  </a:lnTo>
                  <a:lnTo>
                    <a:pt x="230" y="412"/>
                  </a:lnTo>
                  <a:lnTo>
                    <a:pt x="242" y="417"/>
                  </a:lnTo>
                  <a:lnTo>
                    <a:pt x="254" y="420"/>
                  </a:lnTo>
                  <a:lnTo>
                    <a:pt x="267" y="424"/>
                  </a:lnTo>
                  <a:lnTo>
                    <a:pt x="281" y="425"/>
                  </a:lnTo>
                  <a:lnTo>
                    <a:pt x="296" y="427"/>
                  </a:lnTo>
                  <a:lnTo>
                    <a:pt x="303" y="425"/>
                  </a:lnTo>
                  <a:lnTo>
                    <a:pt x="310" y="425"/>
                  </a:lnTo>
                  <a:lnTo>
                    <a:pt x="317" y="425"/>
                  </a:lnTo>
                  <a:lnTo>
                    <a:pt x="323" y="424"/>
                  </a:lnTo>
                  <a:lnTo>
                    <a:pt x="331" y="423"/>
                  </a:lnTo>
                  <a:lnTo>
                    <a:pt x="337" y="422"/>
                  </a:lnTo>
                  <a:lnTo>
                    <a:pt x="343" y="420"/>
                  </a:lnTo>
                  <a:lnTo>
                    <a:pt x="348" y="419"/>
                  </a:lnTo>
                  <a:lnTo>
                    <a:pt x="355" y="418"/>
                  </a:lnTo>
                  <a:lnTo>
                    <a:pt x="359" y="415"/>
                  </a:lnTo>
                  <a:lnTo>
                    <a:pt x="364" y="414"/>
                  </a:lnTo>
                  <a:lnTo>
                    <a:pt x="369" y="412"/>
                  </a:lnTo>
                  <a:lnTo>
                    <a:pt x="374" y="409"/>
                  </a:lnTo>
                  <a:lnTo>
                    <a:pt x="379" y="408"/>
                  </a:lnTo>
                  <a:lnTo>
                    <a:pt x="383" y="405"/>
                  </a:lnTo>
                  <a:lnTo>
                    <a:pt x="388" y="403"/>
                  </a:lnTo>
                  <a:lnTo>
                    <a:pt x="392" y="400"/>
                  </a:lnTo>
                  <a:lnTo>
                    <a:pt x="396" y="398"/>
                  </a:lnTo>
                  <a:lnTo>
                    <a:pt x="399" y="395"/>
                  </a:lnTo>
                  <a:lnTo>
                    <a:pt x="403" y="393"/>
                  </a:lnTo>
                  <a:lnTo>
                    <a:pt x="406" y="390"/>
                  </a:lnTo>
                  <a:lnTo>
                    <a:pt x="409" y="388"/>
                  </a:lnTo>
                  <a:lnTo>
                    <a:pt x="412" y="385"/>
                  </a:lnTo>
                  <a:lnTo>
                    <a:pt x="416" y="383"/>
                  </a:lnTo>
                  <a:lnTo>
                    <a:pt x="418" y="380"/>
                  </a:lnTo>
                  <a:lnTo>
                    <a:pt x="420" y="378"/>
                  </a:lnTo>
                  <a:lnTo>
                    <a:pt x="423" y="376"/>
                  </a:lnTo>
                  <a:lnTo>
                    <a:pt x="425" y="373"/>
                  </a:lnTo>
                  <a:lnTo>
                    <a:pt x="428" y="371"/>
                  </a:lnTo>
                  <a:lnTo>
                    <a:pt x="430" y="368"/>
                  </a:lnTo>
                  <a:lnTo>
                    <a:pt x="433" y="367"/>
                  </a:lnTo>
                  <a:lnTo>
                    <a:pt x="435" y="364"/>
                  </a:lnTo>
                  <a:lnTo>
                    <a:pt x="455" y="364"/>
                  </a:lnTo>
                  <a:lnTo>
                    <a:pt x="455" y="501"/>
                  </a:lnTo>
                  <a:lnTo>
                    <a:pt x="452" y="502"/>
                  </a:lnTo>
                  <a:lnTo>
                    <a:pt x="448" y="505"/>
                  </a:lnTo>
                  <a:lnTo>
                    <a:pt x="444" y="506"/>
                  </a:lnTo>
                  <a:lnTo>
                    <a:pt x="440" y="507"/>
                  </a:lnTo>
                  <a:lnTo>
                    <a:pt x="437" y="510"/>
                  </a:lnTo>
                  <a:lnTo>
                    <a:pt x="433" y="511"/>
                  </a:lnTo>
                  <a:lnTo>
                    <a:pt x="428" y="514"/>
                  </a:lnTo>
                  <a:lnTo>
                    <a:pt x="424" y="515"/>
                  </a:lnTo>
                  <a:lnTo>
                    <a:pt x="419" y="517"/>
                  </a:lnTo>
                  <a:lnTo>
                    <a:pt x="414" y="519"/>
                  </a:lnTo>
                  <a:lnTo>
                    <a:pt x="411" y="521"/>
                  </a:lnTo>
                  <a:lnTo>
                    <a:pt x="406" y="522"/>
                  </a:lnTo>
                  <a:lnTo>
                    <a:pt x="401" y="524"/>
                  </a:lnTo>
                  <a:lnTo>
                    <a:pt x="397" y="525"/>
                  </a:lnTo>
                  <a:lnTo>
                    <a:pt x="392" y="526"/>
                  </a:lnTo>
                  <a:lnTo>
                    <a:pt x="387" y="527"/>
                  </a:lnTo>
                  <a:lnTo>
                    <a:pt x="381" y="530"/>
                  </a:lnTo>
                  <a:lnTo>
                    <a:pt x="376" y="531"/>
                  </a:lnTo>
                  <a:lnTo>
                    <a:pt x="369" y="532"/>
                  </a:lnTo>
                  <a:lnTo>
                    <a:pt x="364" y="534"/>
                  </a:lnTo>
                  <a:lnTo>
                    <a:pt x="359" y="535"/>
                  </a:lnTo>
                  <a:lnTo>
                    <a:pt x="353" y="536"/>
                  </a:lnTo>
                  <a:lnTo>
                    <a:pt x="348" y="537"/>
                  </a:lnTo>
                  <a:lnTo>
                    <a:pt x="343" y="537"/>
                  </a:lnTo>
                  <a:lnTo>
                    <a:pt x="338" y="539"/>
                  </a:lnTo>
                  <a:lnTo>
                    <a:pt x="332" y="540"/>
                  </a:lnTo>
                  <a:lnTo>
                    <a:pt x="326" y="540"/>
                  </a:lnTo>
                  <a:lnTo>
                    <a:pt x="320" y="540"/>
                  </a:lnTo>
                  <a:lnTo>
                    <a:pt x="312" y="541"/>
                  </a:lnTo>
                  <a:lnTo>
                    <a:pt x="306" y="541"/>
                  </a:lnTo>
                  <a:lnTo>
                    <a:pt x="297" y="541"/>
                  </a:lnTo>
                  <a:lnTo>
                    <a:pt x="290" y="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98" name="Freeform 38"/>
            <p:cNvSpPr>
              <a:spLocks noChangeArrowheads="1"/>
            </p:cNvSpPr>
            <p:nvPr/>
          </p:nvSpPr>
          <p:spPr bwMode="auto">
            <a:xfrm>
              <a:off x="753" y="3081"/>
              <a:ext cx="121" cy="135"/>
            </a:xfrm>
            <a:custGeom>
              <a:avLst/>
              <a:gdLst>
                <a:gd name="T0" fmla="*/ 302 w 480"/>
                <a:gd name="T1" fmla="*/ 288 h 541"/>
                <a:gd name="T2" fmla="*/ 269 w 480"/>
                <a:gd name="T3" fmla="*/ 292 h 541"/>
                <a:gd name="T4" fmla="*/ 242 w 480"/>
                <a:gd name="T5" fmla="*/ 296 h 541"/>
                <a:gd name="T6" fmla="*/ 218 w 480"/>
                <a:gd name="T7" fmla="*/ 301 h 541"/>
                <a:gd name="T8" fmla="*/ 196 w 480"/>
                <a:gd name="T9" fmla="*/ 310 h 541"/>
                <a:gd name="T10" fmla="*/ 180 w 480"/>
                <a:gd name="T11" fmla="*/ 321 h 541"/>
                <a:gd name="T12" fmla="*/ 168 w 480"/>
                <a:gd name="T13" fmla="*/ 336 h 541"/>
                <a:gd name="T14" fmla="*/ 163 w 480"/>
                <a:gd name="T15" fmla="*/ 356 h 541"/>
                <a:gd name="T16" fmla="*/ 163 w 480"/>
                <a:gd name="T17" fmla="*/ 384 h 541"/>
                <a:gd name="T18" fmla="*/ 173 w 480"/>
                <a:gd name="T19" fmla="*/ 408 h 541"/>
                <a:gd name="T20" fmla="*/ 191 w 480"/>
                <a:gd name="T21" fmla="*/ 423 h 541"/>
                <a:gd name="T22" fmla="*/ 220 w 480"/>
                <a:gd name="T23" fmla="*/ 429 h 541"/>
                <a:gd name="T24" fmla="*/ 249 w 480"/>
                <a:gd name="T25" fmla="*/ 429 h 541"/>
                <a:gd name="T26" fmla="*/ 271 w 480"/>
                <a:gd name="T27" fmla="*/ 424 h 541"/>
                <a:gd name="T28" fmla="*/ 292 w 480"/>
                <a:gd name="T29" fmla="*/ 415 h 541"/>
                <a:gd name="T30" fmla="*/ 312 w 480"/>
                <a:gd name="T31" fmla="*/ 402 h 541"/>
                <a:gd name="T32" fmla="*/ 317 w 480"/>
                <a:gd name="T33" fmla="*/ 476 h 541"/>
                <a:gd name="T34" fmla="*/ 302 w 480"/>
                <a:gd name="T35" fmla="*/ 489 h 541"/>
                <a:gd name="T36" fmla="*/ 289 w 480"/>
                <a:gd name="T37" fmla="*/ 500 h 541"/>
                <a:gd name="T38" fmla="*/ 272 w 480"/>
                <a:gd name="T39" fmla="*/ 511 h 541"/>
                <a:gd name="T40" fmla="*/ 251 w 480"/>
                <a:gd name="T41" fmla="*/ 522 h 541"/>
                <a:gd name="T42" fmla="*/ 230 w 480"/>
                <a:gd name="T43" fmla="*/ 531 h 541"/>
                <a:gd name="T44" fmla="*/ 210 w 480"/>
                <a:gd name="T45" fmla="*/ 537 h 541"/>
                <a:gd name="T46" fmla="*/ 183 w 480"/>
                <a:gd name="T47" fmla="*/ 540 h 541"/>
                <a:gd name="T48" fmla="*/ 142 w 480"/>
                <a:gd name="T49" fmla="*/ 540 h 541"/>
                <a:gd name="T50" fmla="*/ 82 w 480"/>
                <a:gd name="T51" fmla="*/ 524 h 541"/>
                <a:gd name="T52" fmla="*/ 35 w 480"/>
                <a:gd name="T53" fmla="*/ 484 h 541"/>
                <a:gd name="T54" fmla="*/ 6 w 480"/>
                <a:gd name="T55" fmla="*/ 429 h 541"/>
                <a:gd name="T56" fmla="*/ 0 w 480"/>
                <a:gd name="T57" fmla="*/ 367 h 541"/>
                <a:gd name="T58" fmla="*/ 8 w 480"/>
                <a:gd name="T59" fmla="*/ 317 h 541"/>
                <a:gd name="T60" fmla="*/ 28 w 480"/>
                <a:gd name="T61" fmla="*/ 280 h 541"/>
                <a:gd name="T62" fmla="*/ 59 w 480"/>
                <a:gd name="T63" fmla="*/ 250 h 541"/>
                <a:gd name="T64" fmla="*/ 99 w 480"/>
                <a:gd name="T65" fmla="*/ 227 h 541"/>
                <a:gd name="T66" fmla="*/ 149 w 480"/>
                <a:gd name="T67" fmla="*/ 211 h 541"/>
                <a:gd name="T68" fmla="*/ 208 w 480"/>
                <a:gd name="T69" fmla="*/ 201 h 541"/>
                <a:gd name="T70" fmla="*/ 271 w 480"/>
                <a:gd name="T71" fmla="*/ 194 h 541"/>
                <a:gd name="T72" fmla="*/ 322 w 480"/>
                <a:gd name="T73" fmla="*/ 188 h 541"/>
                <a:gd name="T74" fmla="*/ 315 w 480"/>
                <a:gd name="T75" fmla="*/ 151 h 541"/>
                <a:gd name="T76" fmla="*/ 291 w 480"/>
                <a:gd name="T77" fmla="*/ 129 h 541"/>
                <a:gd name="T78" fmla="*/ 251 w 480"/>
                <a:gd name="T79" fmla="*/ 117 h 541"/>
                <a:gd name="T80" fmla="*/ 196 w 480"/>
                <a:gd name="T81" fmla="*/ 113 h 541"/>
                <a:gd name="T82" fmla="*/ 167 w 480"/>
                <a:gd name="T83" fmla="*/ 115 h 541"/>
                <a:gd name="T84" fmla="*/ 130 w 480"/>
                <a:gd name="T85" fmla="*/ 123 h 541"/>
                <a:gd name="T86" fmla="*/ 93 w 480"/>
                <a:gd name="T87" fmla="*/ 134 h 541"/>
                <a:gd name="T88" fmla="*/ 57 w 480"/>
                <a:gd name="T89" fmla="*/ 149 h 541"/>
                <a:gd name="T90" fmla="*/ 57 w 480"/>
                <a:gd name="T91" fmla="*/ 22 h 541"/>
                <a:gd name="T92" fmla="*/ 94 w 480"/>
                <a:gd name="T93" fmla="*/ 13 h 541"/>
                <a:gd name="T94" fmla="*/ 147 w 480"/>
                <a:gd name="T95" fmla="*/ 5 h 541"/>
                <a:gd name="T96" fmla="*/ 200 w 480"/>
                <a:gd name="T97" fmla="*/ 0 h 541"/>
                <a:gd name="T98" fmla="*/ 289 w 480"/>
                <a:gd name="T99" fmla="*/ 2 h 541"/>
                <a:gd name="T100" fmla="*/ 384 w 480"/>
                <a:gd name="T101" fmla="*/ 25 h 541"/>
                <a:gd name="T102" fmla="*/ 447 w 480"/>
                <a:gd name="T103" fmla="*/ 68 h 541"/>
                <a:gd name="T104" fmla="*/ 477 w 480"/>
                <a:gd name="T105" fmla="*/ 137 h 541"/>
                <a:gd name="T106" fmla="*/ 321 w 480"/>
                <a:gd name="T107" fmla="*/ 52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0" h="541">
                  <a:moveTo>
                    <a:pt x="321" y="394"/>
                  </a:moveTo>
                  <a:lnTo>
                    <a:pt x="321" y="287"/>
                  </a:lnTo>
                  <a:lnTo>
                    <a:pt x="311" y="287"/>
                  </a:lnTo>
                  <a:lnTo>
                    <a:pt x="302" y="288"/>
                  </a:lnTo>
                  <a:lnTo>
                    <a:pt x="292" y="290"/>
                  </a:lnTo>
                  <a:lnTo>
                    <a:pt x="285" y="291"/>
                  </a:lnTo>
                  <a:lnTo>
                    <a:pt x="276" y="291"/>
                  </a:lnTo>
                  <a:lnTo>
                    <a:pt x="269" y="292"/>
                  </a:lnTo>
                  <a:lnTo>
                    <a:pt x="262" y="293"/>
                  </a:lnTo>
                  <a:lnTo>
                    <a:pt x="255" y="293"/>
                  </a:lnTo>
                  <a:lnTo>
                    <a:pt x="249" y="295"/>
                  </a:lnTo>
                  <a:lnTo>
                    <a:pt x="242" y="296"/>
                  </a:lnTo>
                  <a:lnTo>
                    <a:pt x="236" y="297"/>
                  </a:lnTo>
                  <a:lnTo>
                    <a:pt x="230" y="298"/>
                  </a:lnTo>
                  <a:lnTo>
                    <a:pt x="224" y="300"/>
                  </a:lnTo>
                  <a:lnTo>
                    <a:pt x="218" y="301"/>
                  </a:lnTo>
                  <a:lnTo>
                    <a:pt x="213" y="303"/>
                  </a:lnTo>
                  <a:lnTo>
                    <a:pt x="206" y="306"/>
                  </a:lnTo>
                  <a:lnTo>
                    <a:pt x="201" y="307"/>
                  </a:lnTo>
                  <a:lnTo>
                    <a:pt x="196" y="310"/>
                  </a:lnTo>
                  <a:lnTo>
                    <a:pt x="191" y="312"/>
                  </a:lnTo>
                  <a:lnTo>
                    <a:pt x="188" y="315"/>
                  </a:lnTo>
                  <a:lnTo>
                    <a:pt x="184" y="317"/>
                  </a:lnTo>
                  <a:lnTo>
                    <a:pt x="180" y="321"/>
                  </a:lnTo>
                  <a:lnTo>
                    <a:pt x="176" y="324"/>
                  </a:lnTo>
                  <a:lnTo>
                    <a:pt x="173" y="327"/>
                  </a:lnTo>
                  <a:lnTo>
                    <a:pt x="170" y="332"/>
                  </a:lnTo>
                  <a:lnTo>
                    <a:pt x="168" y="336"/>
                  </a:lnTo>
                  <a:lnTo>
                    <a:pt x="167" y="339"/>
                  </a:lnTo>
                  <a:lnTo>
                    <a:pt x="164" y="344"/>
                  </a:lnTo>
                  <a:lnTo>
                    <a:pt x="163" y="349"/>
                  </a:lnTo>
                  <a:lnTo>
                    <a:pt x="163" y="356"/>
                  </a:lnTo>
                  <a:lnTo>
                    <a:pt x="162" y="361"/>
                  </a:lnTo>
                  <a:lnTo>
                    <a:pt x="162" y="367"/>
                  </a:lnTo>
                  <a:lnTo>
                    <a:pt x="162" y="376"/>
                  </a:lnTo>
                  <a:lnTo>
                    <a:pt x="163" y="384"/>
                  </a:lnTo>
                  <a:lnTo>
                    <a:pt x="164" y="390"/>
                  </a:lnTo>
                  <a:lnTo>
                    <a:pt x="167" y="398"/>
                  </a:lnTo>
                  <a:lnTo>
                    <a:pt x="169" y="403"/>
                  </a:lnTo>
                  <a:lnTo>
                    <a:pt x="173" y="408"/>
                  </a:lnTo>
                  <a:lnTo>
                    <a:pt x="176" y="413"/>
                  </a:lnTo>
                  <a:lnTo>
                    <a:pt x="181" y="417"/>
                  </a:lnTo>
                  <a:lnTo>
                    <a:pt x="186" y="420"/>
                  </a:lnTo>
                  <a:lnTo>
                    <a:pt x="191" y="423"/>
                  </a:lnTo>
                  <a:lnTo>
                    <a:pt x="199" y="425"/>
                  </a:lnTo>
                  <a:lnTo>
                    <a:pt x="205" y="427"/>
                  </a:lnTo>
                  <a:lnTo>
                    <a:pt x="213" y="428"/>
                  </a:lnTo>
                  <a:lnTo>
                    <a:pt x="220" y="429"/>
                  </a:lnTo>
                  <a:lnTo>
                    <a:pt x="229" y="430"/>
                  </a:lnTo>
                  <a:lnTo>
                    <a:pt x="239" y="430"/>
                  </a:lnTo>
                  <a:lnTo>
                    <a:pt x="244" y="430"/>
                  </a:lnTo>
                  <a:lnTo>
                    <a:pt x="249" y="429"/>
                  </a:lnTo>
                  <a:lnTo>
                    <a:pt x="255" y="429"/>
                  </a:lnTo>
                  <a:lnTo>
                    <a:pt x="260" y="428"/>
                  </a:lnTo>
                  <a:lnTo>
                    <a:pt x="265" y="427"/>
                  </a:lnTo>
                  <a:lnTo>
                    <a:pt x="271" y="424"/>
                  </a:lnTo>
                  <a:lnTo>
                    <a:pt x="276" y="423"/>
                  </a:lnTo>
                  <a:lnTo>
                    <a:pt x="281" y="420"/>
                  </a:lnTo>
                  <a:lnTo>
                    <a:pt x="287" y="418"/>
                  </a:lnTo>
                  <a:lnTo>
                    <a:pt x="292" y="415"/>
                  </a:lnTo>
                  <a:lnTo>
                    <a:pt x="297" y="412"/>
                  </a:lnTo>
                  <a:lnTo>
                    <a:pt x="302" y="409"/>
                  </a:lnTo>
                  <a:lnTo>
                    <a:pt x="307" y="405"/>
                  </a:lnTo>
                  <a:lnTo>
                    <a:pt x="312" y="402"/>
                  </a:lnTo>
                  <a:lnTo>
                    <a:pt x="317" y="398"/>
                  </a:lnTo>
                  <a:lnTo>
                    <a:pt x="321" y="394"/>
                  </a:lnTo>
                  <a:close/>
                  <a:moveTo>
                    <a:pt x="321" y="473"/>
                  </a:moveTo>
                  <a:lnTo>
                    <a:pt x="317" y="476"/>
                  </a:lnTo>
                  <a:lnTo>
                    <a:pt x="313" y="480"/>
                  </a:lnTo>
                  <a:lnTo>
                    <a:pt x="310" y="483"/>
                  </a:lnTo>
                  <a:lnTo>
                    <a:pt x="306" y="486"/>
                  </a:lnTo>
                  <a:lnTo>
                    <a:pt x="302" y="489"/>
                  </a:lnTo>
                  <a:lnTo>
                    <a:pt x="298" y="493"/>
                  </a:lnTo>
                  <a:lnTo>
                    <a:pt x="295" y="495"/>
                  </a:lnTo>
                  <a:lnTo>
                    <a:pt x="292" y="497"/>
                  </a:lnTo>
                  <a:lnTo>
                    <a:pt x="289" y="500"/>
                  </a:lnTo>
                  <a:lnTo>
                    <a:pt x="285" y="504"/>
                  </a:lnTo>
                  <a:lnTo>
                    <a:pt x="281" y="506"/>
                  </a:lnTo>
                  <a:lnTo>
                    <a:pt x="276" y="509"/>
                  </a:lnTo>
                  <a:lnTo>
                    <a:pt x="272" y="511"/>
                  </a:lnTo>
                  <a:lnTo>
                    <a:pt x="267" y="514"/>
                  </a:lnTo>
                  <a:lnTo>
                    <a:pt x="262" y="517"/>
                  </a:lnTo>
                  <a:lnTo>
                    <a:pt x="257" y="520"/>
                  </a:lnTo>
                  <a:lnTo>
                    <a:pt x="251" y="522"/>
                  </a:lnTo>
                  <a:lnTo>
                    <a:pt x="246" y="525"/>
                  </a:lnTo>
                  <a:lnTo>
                    <a:pt x="241" y="527"/>
                  </a:lnTo>
                  <a:lnTo>
                    <a:pt x="235" y="529"/>
                  </a:lnTo>
                  <a:lnTo>
                    <a:pt x="230" y="531"/>
                  </a:lnTo>
                  <a:lnTo>
                    <a:pt x="225" y="532"/>
                  </a:lnTo>
                  <a:lnTo>
                    <a:pt x="220" y="534"/>
                  </a:lnTo>
                  <a:lnTo>
                    <a:pt x="215" y="536"/>
                  </a:lnTo>
                  <a:lnTo>
                    <a:pt x="210" y="537"/>
                  </a:lnTo>
                  <a:lnTo>
                    <a:pt x="204" y="539"/>
                  </a:lnTo>
                  <a:lnTo>
                    <a:pt x="198" y="539"/>
                  </a:lnTo>
                  <a:lnTo>
                    <a:pt x="190" y="540"/>
                  </a:lnTo>
                  <a:lnTo>
                    <a:pt x="183" y="540"/>
                  </a:lnTo>
                  <a:lnTo>
                    <a:pt x="175" y="541"/>
                  </a:lnTo>
                  <a:lnTo>
                    <a:pt x="167" y="541"/>
                  </a:lnTo>
                  <a:lnTo>
                    <a:pt x="158" y="541"/>
                  </a:lnTo>
                  <a:lnTo>
                    <a:pt x="142" y="540"/>
                  </a:lnTo>
                  <a:lnTo>
                    <a:pt x="125" y="539"/>
                  </a:lnTo>
                  <a:lnTo>
                    <a:pt x="111" y="535"/>
                  </a:lnTo>
                  <a:lnTo>
                    <a:pt x="96" y="530"/>
                  </a:lnTo>
                  <a:lnTo>
                    <a:pt x="82" y="524"/>
                  </a:lnTo>
                  <a:lnTo>
                    <a:pt x="69" y="515"/>
                  </a:lnTo>
                  <a:lnTo>
                    <a:pt x="57" y="506"/>
                  </a:lnTo>
                  <a:lnTo>
                    <a:pt x="45" y="495"/>
                  </a:lnTo>
                  <a:lnTo>
                    <a:pt x="35" y="484"/>
                  </a:lnTo>
                  <a:lnTo>
                    <a:pt x="25" y="471"/>
                  </a:lnTo>
                  <a:lnTo>
                    <a:pt x="17" y="458"/>
                  </a:lnTo>
                  <a:lnTo>
                    <a:pt x="11" y="444"/>
                  </a:lnTo>
                  <a:lnTo>
                    <a:pt x="6" y="429"/>
                  </a:lnTo>
                  <a:lnTo>
                    <a:pt x="2" y="414"/>
                  </a:lnTo>
                  <a:lnTo>
                    <a:pt x="1" y="398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1" y="353"/>
                  </a:lnTo>
                  <a:lnTo>
                    <a:pt x="3" y="341"/>
                  </a:lnTo>
                  <a:lnTo>
                    <a:pt x="6" y="328"/>
                  </a:lnTo>
                  <a:lnTo>
                    <a:pt x="8" y="317"/>
                  </a:lnTo>
                  <a:lnTo>
                    <a:pt x="13" y="307"/>
                  </a:lnTo>
                  <a:lnTo>
                    <a:pt x="17" y="297"/>
                  </a:lnTo>
                  <a:lnTo>
                    <a:pt x="23" y="288"/>
                  </a:lnTo>
                  <a:lnTo>
                    <a:pt x="28" y="280"/>
                  </a:lnTo>
                  <a:lnTo>
                    <a:pt x="36" y="271"/>
                  </a:lnTo>
                  <a:lnTo>
                    <a:pt x="43" y="263"/>
                  </a:lnTo>
                  <a:lnTo>
                    <a:pt x="51" y="256"/>
                  </a:lnTo>
                  <a:lnTo>
                    <a:pt x="59" y="250"/>
                  </a:lnTo>
                  <a:lnTo>
                    <a:pt x="68" y="244"/>
                  </a:lnTo>
                  <a:lnTo>
                    <a:pt x="78" y="237"/>
                  </a:lnTo>
                  <a:lnTo>
                    <a:pt x="88" y="232"/>
                  </a:lnTo>
                  <a:lnTo>
                    <a:pt x="99" y="227"/>
                  </a:lnTo>
                  <a:lnTo>
                    <a:pt x="112" y="222"/>
                  </a:lnTo>
                  <a:lnTo>
                    <a:pt x="123" y="219"/>
                  </a:lnTo>
                  <a:lnTo>
                    <a:pt x="137" y="215"/>
                  </a:lnTo>
                  <a:lnTo>
                    <a:pt x="149" y="211"/>
                  </a:lnTo>
                  <a:lnTo>
                    <a:pt x="163" y="207"/>
                  </a:lnTo>
                  <a:lnTo>
                    <a:pt x="178" y="205"/>
                  </a:lnTo>
                  <a:lnTo>
                    <a:pt x="193" y="203"/>
                  </a:lnTo>
                  <a:lnTo>
                    <a:pt x="208" y="201"/>
                  </a:lnTo>
                  <a:lnTo>
                    <a:pt x="223" y="199"/>
                  </a:lnTo>
                  <a:lnTo>
                    <a:pt x="239" y="198"/>
                  </a:lnTo>
                  <a:lnTo>
                    <a:pt x="255" y="196"/>
                  </a:lnTo>
                  <a:lnTo>
                    <a:pt x="271" y="194"/>
                  </a:lnTo>
                  <a:lnTo>
                    <a:pt x="289" y="193"/>
                  </a:lnTo>
                  <a:lnTo>
                    <a:pt x="305" y="191"/>
                  </a:lnTo>
                  <a:lnTo>
                    <a:pt x="322" y="190"/>
                  </a:lnTo>
                  <a:lnTo>
                    <a:pt x="322" y="188"/>
                  </a:lnTo>
                  <a:lnTo>
                    <a:pt x="322" y="178"/>
                  </a:lnTo>
                  <a:lnTo>
                    <a:pt x="320" y="168"/>
                  </a:lnTo>
                  <a:lnTo>
                    <a:pt x="317" y="159"/>
                  </a:lnTo>
                  <a:lnTo>
                    <a:pt x="315" y="151"/>
                  </a:lnTo>
                  <a:lnTo>
                    <a:pt x="310" y="144"/>
                  </a:lnTo>
                  <a:lnTo>
                    <a:pt x="305" y="139"/>
                  </a:lnTo>
                  <a:lnTo>
                    <a:pt x="298" y="133"/>
                  </a:lnTo>
                  <a:lnTo>
                    <a:pt x="291" y="129"/>
                  </a:lnTo>
                  <a:lnTo>
                    <a:pt x="282" y="125"/>
                  </a:lnTo>
                  <a:lnTo>
                    <a:pt x="274" y="122"/>
                  </a:lnTo>
                  <a:lnTo>
                    <a:pt x="262" y="119"/>
                  </a:lnTo>
                  <a:lnTo>
                    <a:pt x="251" y="117"/>
                  </a:lnTo>
                  <a:lnTo>
                    <a:pt x="240" y="115"/>
                  </a:lnTo>
                  <a:lnTo>
                    <a:pt x="226" y="114"/>
                  </a:lnTo>
                  <a:lnTo>
                    <a:pt x="213" y="113"/>
                  </a:lnTo>
                  <a:lnTo>
                    <a:pt x="196" y="113"/>
                  </a:lnTo>
                  <a:lnTo>
                    <a:pt x="190" y="113"/>
                  </a:lnTo>
                  <a:lnTo>
                    <a:pt x="183" y="113"/>
                  </a:lnTo>
                  <a:lnTo>
                    <a:pt x="174" y="114"/>
                  </a:lnTo>
                  <a:lnTo>
                    <a:pt x="167" y="115"/>
                  </a:lnTo>
                  <a:lnTo>
                    <a:pt x="158" y="117"/>
                  </a:lnTo>
                  <a:lnTo>
                    <a:pt x="149" y="118"/>
                  </a:lnTo>
                  <a:lnTo>
                    <a:pt x="140" y="120"/>
                  </a:lnTo>
                  <a:lnTo>
                    <a:pt x="130" y="123"/>
                  </a:lnTo>
                  <a:lnTo>
                    <a:pt x="122" y="125"/>
                  </a:lnTo>
                  <a:lnTo>
                    <a:pt x="112" y="128"/>
                  </a:lnTo>
                  <a:lnTo>
                    <a:pt x="102" y="132"/>
                  </a:lnTo>
                  <a:lnTo>
                    <a:pt x="93" y="134"/>
                  </a:lnTo>
                  <a:lnTo>
                    <a:pt x="84" y="138"/>
                  </a:lnTo>
                  <a:lnTo>
                    <a:pt x="74" y="142"/>
                  </a:lnTo>
                  <a:lnTo>
                    <a:pt x="66" y="145"/>
                  </a:lnTo>
                  <a:lnTo>
                    <a:pt x="57" y="149"/>
                  </a:lnTo>
                  <a:lnTo>
                    <a:pt x="43" y="149"/>
                  </a:lnTo>
                  <a:lnTo>
                    <a:pt x="43" y="26"/>
                  </a:lnTo>
                  <a:lnTo>
                    <a:pt x="49" y="23"/>
                  </a:lnTo>
                  <a:lnTo>
                    <a:pt x="57" y="22"/>
                  </a:lnTo>
                  <a:lnTo>
                    <a:pt x="64" y="20"/>
                  </a:lnTo>
                  <a:lnTo>
                    <a:pt x="74" y="18"/>
                  </a:lnTo>
                  <a:lnTo>
                    <a:pt x="84" y="16"/>
                  </a:lnTo>
                  <a:lnTo>
                    <a:pt x="94" y="13"/>
                  </a:lnTo>
                  <a:lnTo>
                    <a:pt x="107" y="11"/>
                  </a:lnTo>
                  <a:lnTo>
                    <a:pt x="119" y="10"/>
                  </a:lnTo>
                  <a:lnTo>
                    <a:pt x="133" y="7"/>
                  </a:lnTo>
                  <a:lnTo>
                    <a:pt x="147" y="5"/>
                  </a:lnTo>
                  <a:lnTo>
                    <a:pt x="159" y="3"/>
                  </a:lnTo>
                  <a:lnTo>
                    <a:pt x="173" y="2"/>
                  </a:lnTo>
                  <a:lnTo>
                    <a:pt x="186" y="1"/>
                  </a:lnTo>
                  <a:lnTo>
                    <a:pt x="200" y="0"/>
                  </a:lnTo>
                  <a:lnTo>
                    <a:pt x="213" y="0"/>
                  </a:lnTo>
                  <a:lnTo>
                    <a:pt x="226" y="0"/>
                  </a:lnTo>
                  <a:lnTo>
                    <a:pt x="259" y="1"/>
                  </a:lnTo>
                  <a:lnTo>
                    <a:pt x="289" y="2"/>
                  </a:lnTo>
                  <a:lnTo>
                    <a:pt x="316" y="6"/>
                  </a:lnTo>
                  <a:lnTo>
                    <a:pt x="341" y="11"/>
                  </a:lnTo>
                  <a:lnTo>
                    <a:pt x="364" y="17"/>
                  </a:lnTo>
                  <a:lnTo>
                    <a:pt x="384" y="25"/>
                  </a:lnTo>
                  <a:lnTo>
                    <a:pt x="403" y="33"/>
                  </a:lnTo>
                  <a:lnTo>
                    <a:pt x="419" y="43"/>
                  </a:lnTo>
                  <a:lnTo>
                    <a:pt x="434" y="56"/>
                  </a:lnTo>
                  <a:lnTo>
                    <a:pt x="447" y="68"/>
                  </a:lnTo>
                  <a:lnTo>
                    <a:pt x="457" y="83"/>
                  </a:lnTo>
                  <a:lnTo>
                    <a:pt x="465" y="99"/>
                  </a:lnTo>
                  <a:lnTo>
                    <a:pt x="472" y="117"/>
                  </a:lnTo>
                  <a:lnTo>
                    <a:pt x="477" y="137"/>
                  </a:lnTo>
                  <a:lnTo>
                    <a:pt x="479" y="156"/>
                  </a:lnTo>
                  <a:lnTo>
                    <a:pt x="480" y="179"/>
                  </a:lnTo>
                  <a:lnTo>
                    <a:pt x="480" y="527"/>
                  </a:lnTo>
                  <a:lnTo>
                    <a:pt x="321" y="527"/>
                  </a:lnTo>
                  <a:lnTo>
                    <a:pt x="321" y="4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99" name="Rectangle 39"/>
            <p:cNvSpPr>
              <a:spLocks noChangeArrowheads="1"/>
            </p:cNvSpPr>
            <p:nvPr/>
          </p:nvSpPr>
          <p:spPr bwMode="auto">
            <a:xfrm>
              <a:off x="903" y="3035"/>
              <a:ext cx="40" cy="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0" name="Freeform 40"/>
            <p:cNvSpPr>
              <a:spLocks noChangeArrowheads="1"/>
            </p:cNvSpPr>
            <p:nvPr/>
          </p:nvSpPr>
          <p:spPr bwMode="auto">
            <a:xfrm>
              <a:off x="964" y="3081"/>
              <a:ext cx="120" cy="135"/>
            </a:xfrm>
            <a:custGeom>
              <a:avLst/>
              <a:gdLst>
                <a:gd name="T0" fmla="*/ 302 w 480"/>
                <a:gd name="T1" fmla="*/ 288 h 541"/>
                <a:gd name="T2" fmla="*/ 268 w 480"/>
                <a:gd name="T3" fmla="*/ 292 h 541"/>
                <a:gd name="T4" fmla="*/ 242 w 480"/>
                <a:gd name="T5" fmla="*/ 296 h 541"/>
                <a:gd name="T6" fmla="*/ 217 w 480"/>
                <a:gd name="T7" fmla="*/ 301 h 541"/>
                <a:gd name="T8" fmla="*/ 196 w 480"/>
                <a:gd name="T9" fmla="*/ 310 h 541"/>
                <a:gd name="T10" fmla="*/ 180 w 480"/>
                <a:gd name="T11" fmla="*/ 321 h 541"/>
                <a:gd name="T12" fmla="*/ 168 w 480"/>
                <a:gd name="T13" fmla="*/ 336 h 541"/>
                <a:gd name="T14" fmla="*/ 163 w 480"/>
                <a:gd name="T15" fmla="*/ 356 h 541"/>
                <a:gd name="T16" fmla="*/ 163 w 480"/>
                <a:gd name="T17" fmla="*/ 384 h 541"/>
                <a:gd name="T18" fmla="*/ 173 w 480"/>
                <a:gd name="T19" fmla="*/ 408 h 541"/>
                <a:gd name="T20" fmla="*/ 191 w 480"/>
                <a:gd name="T21" fmla="*/ 423 h 541"/>
                <a:gd name="T22" fmla="*/ 220 w 480"/>
                <a:gd name="T23" fmla="*/ 429 h 541"/>
                <a:gd name="T24" fmla="*/ 249 w 480"/>
                <a:gd name="T25" fmla="*/ 429 h 541"/>
                <a:gd name="T26" fmla="*/ 271 w 480"/>
                <a:gd name="T27" fmla="*/ 424 h 541"/>
                <a:gd name="T28" fmla="*/ 292 w 480"/>
                <a:gd name="T29" fmla="*/ 415 h 541"/>
                <a:gd name="T30" fmla="*/ 312 w 480"/>
                <a:gd name="T31" fmla="*/ 402 h 541"/>
                <a:gd name="T32" fmla="*/ 317 w 480"/>
                <a:gd name="T33" fmla="*/ 476 h 541"/>
                <a:gd name="T34" fmla="*/ 302 w 480"/>
                <a:gd name="T35" fmla="*/ 489 h 541"/>
                <a:gd name="T36" fmla="*/ 288 w 480"/>
                <a:gd name="T37" fmla="*/ 500 h 541"/>
                <a:gd name="T38" fmla="*/ 272 w 480"/>
                <a:gd name="T39" fmla="*/ 511 h 541"/>
                <a:gd name="T40" fmla="*/ 251 w 480"/>
                <a:gd name="T41" fmla="*/ 522 h 541"/>
                <a:gd name="T42" fmla="*/ 230 w 480"/>
                <a:gd name="T43" fmla="*/ 531 h 541"/>
                <a:gd name="T44" fmla="*/ 210 w 480"/>
                <a:gd name="T45" fmla="*/ 537 h 541"/>
                <a:gd name="T46" fmla="*/ 183 w 480"/>
                <a:gd name="T47" fmla="*/ 540 h 541"/>
                <a:gd name="T48" fmla="*/ 141 w 480"/>
                <a:gd name="T49" fmla="*/ 540 h 541"/>
                <a:gd name="T50" fmla="*/ 82 w 480"/>
                <a:gd name="T51" fmla="*/ 524 h 541"/>
                <a:gd name="T52" fmla="*/ 34 w 480"/>
                <a:gd name="T53" fmla="*/ 484 h 541"/>
                <a:gd name="T54" fmla="*/ 6 w 480"/>
                <a:gd name="T55" fmla="*/ 429 h 541"/>
                <a:gd name="T56" fmla="*/ 0 w 480"/>
                <a:gd name="T57" fmla="*/ 367 h 541"/>
                <a:gd name="T58" fmla="*/ 8 w 480"/>
                <a:gd name="T59" fmla="*/ 317 h 541"/>
                <a:gd name="T60" fmla="*/ 28 w 480"/>
                <a:gd name="T61" fmla="*/ 280 h 541"/>
                <a:gd name="T62" fmla="*/ 59 w 480"/>
                <a:gd name="T63" fmla="*/ 250 h 541"/>
                <a:gd name="T64" fmla="*/ 99 w 480"/>
                <a:gd name="T65" fmla="*/ 227 h 541"/>
                <a:gd name="T66" fmla="*/ 149 w 480"/>
                <a:gd name="T67" fmla="*/ 211 h 541"/>
                <a:gd name="T68" fmla="*/ 207 w 480"/>
                <a:gd name="T69" fmla="*/ 201 h 541"/>
                <a:gd name="T70" fmla="*/ 271 w 480"/>
                <a:gd name="T71" fmla="*/ 194 h 541"/>
                <a:gd name="T72" fmla="*/ 322 w 480"/>
                <a:gd name="T73" fmla="*/ 188 h 541"/>
                <a:gd name="T74" fmla="*/ 315 w 480"/>
                <a:gd name="T75" fmla="*/ 151 h 541"/>
                <a:gd name="T76" fmla="*/ 291 w 480"/>
                <a:gd name="T77" fmla="*/ 129 h 541"/>
                <a:gd name="T78" fmla="*/ 251 w 480"/>
                <a:gd name="T79" fmla="*/ 117 h 541"/>
                <a:gd name="T80" fmla="*/ 196 w 480"/>
                <a:gd name="T81" fmla="*/ 113 h 541"/>
                <a:gd name="T82" fmla="*/ 166 w 480"/>
                <a:gd name="T83" fmla="*/ 115 h 541"/>
                <a:gd name="T84" fmla="*/ 130 w 480"/>
                <a:gd name="T85" fmla="*/ 123 h 541"/>
                <a:gd name="T86" fmla="*/ 93 w 480"/>
                <a:gd name="T87" fmla="*/ 134 h 541"/>
                <a:gd name="T88" fmla="*/ 57 w 480"/>
                <a:gd name="T89" fmla="*/ 149 h 541"/>
                <a:gd name="T90" fmla="*/ 57 w 480"/>
                <a:gd name="T91" fmla="*/ 22 h 541"/>
                <a:gd name="T92" fmla="*/ 94 w 480"/>
                <a:gd name="T93" fmla="*/ 13 h 541"/>
                <a:gd name="T94" fmla="*/ 146 w 480"/>
                <a:gd name="T95" fmla="*/ 5 h 541"/>
                <a:gd name="T96" fmla="*/ 200 w 480"/>
                <a:gd name="T97" fmla="*/ 0 h 541"/>
                <a:gd name="T98" fmla="*/ 288 w 480"/>
                <a:gd name="T99" fmla="*/ 2 h 541"/>
                <a:gd name="T100" fmla="*/ 384 w 480"/>
                <a:gd name="T101" fmla="*/ 25 h 541"/>
                <a:gd name="T102" fmla="*/ 447 w 480"/>
                <a:gd name="T103" fmla="*/ 68 h 541"/>
                <a:gd name="T104" fmla="*/ 476 w 480"/>
                <a:gd name="T105" fmla="*/ 137 h 541"/>
                <a:gd name="T106" fmla="*/ 321 w 480"/>
                <a:gd name="T107" fmla="*/ 52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0" h="541">
                  <a:moveTo>
                    <a:pt x="321" y="394"/>
                  </a:moveTo>
                  <a:lnTo>
                    <a:pt x="321" y="287"/>
                  </a:lnTo>
                  <a:lnTo>
                    <a:pt x="311" y="287"/>
                  </a:lnTo>
                  <a:lnTo>
                    <a:pt x="302" y="288"/>
                  </a:lnTo>
                  <a:lnTo>
                    <a:pt x="292" y="290"/>
                  </a:lnTo>
                  <a:lnTo>
                    <a:pt x="285" y="291"/>
                  </a:lnTo>
                  <a:lnTo>
                    <a:pt x="276" y="291"/>
                  </a:lnTo>
                  <a:lnTo>
                    <a:pt x="268" y="292"/>
                  </a:lnTo>
                  <a:lnTo>
                    <a:pt x="262" y="293"/>
                  </a:lnTo>
                  <a:lnTo>
                    <a:pt x="255" y="293"/>
                  </a:lnTo>
                  <a:lnTo>
                    <a:pt x="249" y="295"/>
                  </a:lnTo>
                  <a:lnTo>
                    <a:pt x="242" y="296"/>
                  </a:lnTo>
                  <a:lnTo>
                    <a:pt x="236" y="297"/>
                  </a:lnTo>
                  <a:lnTo>
                    <a:pt x="230" y="298"/>
                  </a:lnTo>
                  <a:lnTo>
                    <a:pt x="224" y="300"/>
                  </a:lnTo>
                  <a:lnTo>
                    <a:pt x="217" y="301"/>
                  </a:lnTo>
                  <a:lnTo>
                    <a:pt x="212" y="303"/>
                  </a:lnTo>
                  <a:lnTo>
                    <a:pt x="206" y="306"/>
                  </a:lnTo>
                  <a:lnTo>
                    <a:pt x="201" y="307"/>
                  </a:lnTo>
                  <a:lnTo>
                    <a:pt x="196" y="310"/>
                  </a:lnTo>
                  <a:lnTo>
                    <a:pt x="191" y="312"/>
                  </a:lnTo>
                  <a:lnTo>
                    <a:pt x="188" y="315"/>
                  </a:lnTo>
                  <a:lnTo>
                    <a:pt x="184" y="317"/>
                  </a:lnTo>
                  <a:lnTo>
                    <a:pt x="180" y="321"/>
                  </a:lnTo>
                  <a:lnTo>
                    <a:pt x="176" y="324"/>
                  </a:lnTo>
                  <a:lnTo>
                    <a:pt x="173" y="327"/>
                  </a:lnTo>
                  <a:lnTo>
                    <a:pt x="170" y="332"/>
                  </a:lnTo>
                  <a:lnTo>
                    <a:pt x="168" y="336"/>
                  </a:lnTo>
                  <a:lnTo>
                    <a:pt x="166" y="339"/>
                  </a:lnTo>
                  <a:lnTo>
                    <a:pt x="164" y="344"/>
                  </a:lnTo>
                  <a:lnTo>
                    <a:pt x="163" y="349"/>
                  </a:lnTo>
                  <a:lnTo>
                    <a:pt x="163" y="356"/>
                  </a:lnTo>
                  <a:lnTo>
                    <a:pt x="161" y="361"/>
                  </a:lnTo>
                  <a:lnTo>
                    <a:pt x="161" y="367"/>
                  </a:lnTo>
                  <a:lnTo>
                    <a:pt x="161" y="376"/>
                  </a:lnTo>
                  <a:lnTo>
                    <a:pt x="163" y="384"/>
                  </a:lnTo>
                  <a:lnTo>
                    <a:pt x="164" y="390"/>
                  </a:lnTo>
                  <a:lnTo>
                    <a:pt x="166" y="398"/>
                  </a:lnTo>
                  <a:lnTo>
                    <a:pt x="169" y="403"/>
                  </a:lnTo>
                  <a:lnTo>
                    <a:pt x="173" y="408"/>
                  </a:lnTo>
                  <a:lnTo>
                    <a:pt x="176" y="413"/>
                  </a:lnTo>
                  <a:lnTo>
                    <a:pt x="181" y="417"/>
                  </a:lnTo>
                  <a:lnTo>
                    <a:pt x="186" y="420"/>
                  </a:lnTo>
                  <a:lnTo>
                    <a:pt x="191" y="423"/>
                  </a:lnTo>
                  <a:lnTo>
                    <a:pt x="199" y="425"/>
                  </a:lnTo>
                  <a:lnTo>
                    <a:pt x="205" y="427"/>
                  </a:lnTo>
                  <a:lnTo>
                    <a:pt x="212" y="428"/>
                  </a:lnTo>
                  <a:lnTo>
                    <a:pt x="220" y="429"/>
                  </a:lnTo>
                  <a:lnTo>
                    <a:pt x="229" y="430"/>
                  </a:lnTo>
                  <a:lnTo>
                    <a:pt x="239" y="430"/>
                  </a:lnTo>
                  <a:lnTo>
                    <a:pt x="244" y="430"/>
                  </a:lnTo>
                  <a:lnTo>
                    <a:pt x="249" y="429"/>
                  </a:lnTo>
                  <a:lnTo>
                    <a:pt x="255" y="429"/>
                  </a:lnTo>
                  <a:lnTo>
                    <a:pt x="260" y="428"/>
                  </a:lnTo>
                  <a:lnTo>
                    <a:pt x="265" y="427"/>
                  </a:lnTo>
                  <a:lnTo>
                    <a:pt x="271" y="424"/>
                  </a:lnTo>
                  <a:lnTo>
                    <a:pt x="276" y="423"/>
                  </a:lnTo>
                  <a:lnTo>
                    <a:pt x="281" y="420"/>
                  </a:lnTo>
                  <a:lnTo>
                    <a:pt x="287" y="418"/>
                  </a:lnTo>
                  <a:lnTo>
                    <a:pt x="292" y="415"/>
                  </a:lnTo>
                  <a:lnTo>
                    <a:pt x="297" y="412"/>
                  </a:lnTo>
                  <a:lnTo>
                    <a:pt x="302" y="409"/>
                  </a:lnTo>
                  <a:lnTo>
                    <a:pt x="307" y="405"/>
                  </a:lnTo>
                  <a:lnTo>
                    <a:pt x="312" y="402"/>
                  </a:lnTo>
                  <a:lnTo>
                    <a:pt x="317" y="398"/>
                  </a:lnTo>
                  <a:lnTo>
                    <a:pt x="321" y="394"/>
                  </a:lnTo>
                  <a:close/>
                  <a:moveTo>
                    <a:pt x="321" y="473"/>
                  </a:moveTo>
                  <a:lnTo>
                    <a:pt x="317" y="476"/>
                  </a:lnTo>
                  <a:lnTo>
                    <a:pt x="313" y="480"/>
                  </a:lnTo>
                  <a:lnTo>
                    <a:pt x="310" y="483"/>
                  </a:lnTo>
                  <a:lnTo>
                    <a:pt x="306" y="486"/>
                  </a:lnTo>
                  <a:lnTo>
                    <a:pt x="302" y="489"/>
                  </a:lnTo>
                  <a:lnTo>
                    <a:pt x="298" y="493"/>
                  </a:lnTo>
                  <a:lnTo>
                    <a:pt x="295" y="495"/>
                  </a:lnTo>
                  <a:lnTo>
                    <a:pt x="292" y="497"/>
                  </a:lnTo>
                  <a:lnTo>
                    <a:pt x="288" y="500"/>
                  </a:lnTo>
                  <a:lnTo>
                    <a:pt x="285" y="504"/>
                  </a:lnTo>
                  <a:lnTo>
                    <a:pt x="281" y="506"/>
                  </a:lnTo>
                  <a:lnTo>
                    <a:pt x="276" y="509"/>
                  </a:lnTo>
                  <a:lnTo>
                    <a:pt x="272" y="511"/>
                  </a:lnTo>
                  <a:lnTo>
                    <a:pt x="267" y="514"/>
                  </a:lnTo>
                  <a:lnTo>
                    <a:pt x="262" y="517"/>
                  </a:lnTo>
                  <a:lnTo>
                    <a:pt x="257" y="520"/>
                  </a:lnTo>
                  <a:lnTo>
                    <a:pt x="251" y="522"/>
                  </a:lnTo>
                  <a:lnTo>
                    <a:pt x="246" y="525"/>
                  </a:lnTo>
                  <a:lnTo>
                    <a:pt x="241" y="527"/>
                  </a:lnTo>
                  <a:lnTo>
                    <a:pt x="235" y="529"/>
                  </a:lnTo>
                  <a:lnTo>
                    <a:pt x="230" y="531"/>
                  </a:lnTo>
                  <a:lnTo>
                    <a:pt x="225" y="532"/>
                  </a:lnTo>
                  <a:lnTo>
                    <a:pt x="220" y="534"/>
                  </a:lnTo>
                  <a:lnTo>
                    <a:pt x="215" y="536"/>
                  </a:lnTo>
                  <a:lnTo>
                    <a:pt x="210" y="537"/>
                  </a:lnTo>
                  <a:lnTo>
                    <a:pt x="204" y="539"/>
                  </a:lnTo>
                  <a:lnTo>
                    <a:pt x="198" y="539"/>
                  </a:lnTo>
                  <a:lnTo>
                    <a:pt x="190" y="540"/>
                  </a:lnTo>
                  <a:lnTo>
                    <a:pt x="183" y="540"/>
                  </a:lnTo>
                  <a:lnTo>
                    <a:pt x="175" y="541"/>
                  </a:lnTo>
                  <a:lnTo>
                    <a:pt x="166" y="541"/>
                  </a:lnTo>
                  <a:lnTo>
                    <a:pt x="158" y="541"/>
                  </a:lnTo>
                  <a:lnTo>
                    <a:pt x="141" y="540"/>
                  </a:lnTo>
                  <a:lnTo>
                    <a:pt x="125" y="539"/>
                  </a:lnTo>
                  <a:lnTo>
                    <a:pt x="110" y="535"/>
                  </a:lnTo>
                  <a:lnTo>
                    <a:pt x="95" y="530"/>
                  </a:lnTo>
                  <a:lnTo>
                    <a:pt x="82" y="524"/>
                  </a:lnTo>
                  <a:lnTo>
                    <a:pt x="69" y="515"/>
                  </a:lnTo>
                  <a:lnTo>
                    <a:pt x="57" y="506"/>
                  </a:lnTo>
                  <a:lnTo>
                    <a:pt x="44" y="495"/>
                  </a:lnTo>
                  <a:lnTo>
                    <a:pt x="34" y="484"/>
                  </a:lnTo>
                  <a:lnTo>
                    <a:pt x="24" y="471"/>
                  </a:lnTo>
                  <a:lnTo>
                    <a:pt x="17" y="458"/>
                  </a:lnTo>
                  <a:lnTo>
                    <a:pt x="11" y="444"/>
                  </a:lnTo>
                  <a:lnTo>
                    <a:pt x="6" y="429"/>
                  </a:lnTo>
                  <a:lnTo>
                    <a:pt x="2" y="414"/>
                  </a:lnTo>
                  <a:lnTo>
                    <a:pt x="1" y="398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1" y="353"/>
                  </a:lnTo>
                  <a:lnTo>
                    <a:pt x="3" y="341"/>
                  </a:lnTo>
                  <a:lnTo>
                    <a:pt x="6" y="328"/>
                  </a:lnTo>
                  <a:lnTo>
                    <a:pt x="8" y="317"/>
                  </a:lnTo>
                  <a:lnTo>
                    <a:pt x="13" y="307"/>
                  </a:lnTo>
                  <a:lnTo>
                    <a:pt x="17" y="297"/>
                  </a:lnTo>
                  <a:lnTo>
                    <a:pt x="23" y="288"/>
                  </a:lnTo>
                  <a:lnTo>
                    <a:pt x="28" y="280"/>
                  </a:lnTo>
                  <a:lnTo>
                    <a:pt x="36" y="271"/>
                  </a:lnTo>
                  <a:lnTo>
                    <a:pt x="43" y="263"/>
                  </a:lnTo>
                  <a:lnTo>
                    <a:pt x="51" y="256"/>
                  </a:lnTo>
                  <a:lnTo>
                    <a:pt x="59" y="250"/>
                  </a:lnTo>
                  <a:lnTo>
                    <a:pt x="68" y="244"/>
                  </a:lnTo>
                  <a:lnTo>
                    <a:pt x="78" y="237"/>
                  </a:lnTo>
                  <a:lnTo>
                    <a:pt x="88" y="232"/>
                  </a:lnTo>
                  <a:lnTo>
                    <a:pt x="99" y="227"/>
                  </a:lnTo>
                  <a:lnTo>
                    <a:pt x="112" y="222"/>
                  </a:lnTo>
                  <a:lnTo>
                    <a:pt x="123" y="219"/>
                  </a:lnTo>
                  <a:lnTo>
                    <a:pt x="137" y="215"/>
                  </a:lnTo>
                  <a:lnTo>
                    <a:pt x="149" y="211"/>
                  </a:lnTo>
                  <a:lnTo>
                    <a:pt x="163" y="207"/>
                  </a:lnTo>
                  <a:lnTo>
                    <a:pt x="178" y="205"/>
                  </a:lnTo>
                  <a:lnTo>
                    <a:pt x="193" y="203"/>
                  </a:lnTo>
                  <a:lnTo>
                    <a:pt x="207" y="201"/>
                  </a:lnTo>
                  <a:lnTo>
                    <a:pt x="222" y="199"/>
                  </a:lnTo>
                  <a:lnTo>
                    <a:pt x="239" y="198"/>
                  </a:lnTo>
                  <a:lnTo>
                    <a:pt x="255" y="196"/>
                  </a:lnTo>
                  <a:lnTo>
                    <a:pt x="271" y="194"/>
                  </a:lnTo>
                  <a:lnTo>
                    <a:pt x="288" y="193"/>
                  </a:lnTo>
                  <a:lnTo>
                    <a:pt x="305" y="191"/>
                  </a:lnTo>
                  <a:lnTo>
                    <a:pt x="322" y="190"/>
                  </a:lnTo>
                  <a:lnTo>
                    <a:pt x="322" y="188"/>
                  </a:lnTo>
                  <a:lnTo>
                    <a:pt x="322" y="178"/>
                  </a:lnTo>
                  <a:lnTo>
                    <a:pt x="320" y="168"/>
                  </a:lnTo>
                  <a:lnTo>
                    <a:pt x="317" y="159"/>
                  </a:lnTo>
                  <a:lnTo>
                    <a:pt x="315" y="151"/>
                  </a:lnTo>
                  <a:lnTo>
                    <a:pt x="310" y="144"/>
                  </a:lnTo>
                  <a:lnTo>
                    <a:pt x="305" y="139"/>
                  </a:lnTo>
                  <a:lnTo>
                    <a:pt x="298" y="133"/>
                  </a:lnTo>
                  <a:lnTo>
                    <a:pt x="291" y="129"/>
                  </a:lnTo>
                  <a:lnTo>
                    <a:pt x="282" y="125"/>
                  </a:lnTo>
                  <a:lnTo>
                    <a:pt x="273" y="122"/>
                  </a:lnTo>
                  <a:lnTo>
                    <a:pt x="262" y="119"/>
                  </a:lnTo>
                  <a:lnTo>
                    <a:pt x="251" y="117"/>
                  </a:lnTo>
                  <a:lnTo>
                    <a:pt x="240" y="115"/>
                  </a:lnTo>
                  <a:lnTo>
                    <a:pt x="226" y="114"/>
                  </a:lnTo>
                  <a:lnTo>
                    <a:pt x="212" y="113"/>
                  </a:lnTo>
                  <a:lnTo>
                    <a:pt x="196" y="113"/>
                  </a:lnTo>
                  <a:lnTo>
                    <a:pt x="190" y="113"/>
                  </a:lnTo>
                  <a:lnTo>
                    <a:pt x="183" y="113"/>
                  </a:lnTo>
                  <a:lnTo>
                    <a:pt x="174" y="114"/>
                  </a:lnTo>
                  <a:lnTo>
                    <a:pt x="166" y="115"/>
                  </a:lnTo>
                  <a:lnTo>
                    <a:pt x="158" y="117"/>
                  </a:lnTo>
                  <a:lnTo>
                    <a:pt x="149" y="118"/>
                  </a:lnTo>
                  <a:lnTo>
                    <a:pt x="140" y="120"/>
                  </a:lnTo>
                  <a:lnTo>
                    <a:pt x="130" y="123"/>
                  </a:lnTo>
                  <a:lnTo>
                    <a:pt x="122" y="125"/>
                  </a:lnTo>
                  <a:lnTo>
                    <a:pt x="112" y="128"/>
                  </a:lnTo>
                  <a:lnTo>
                    <a:pt x="102" y="132"/>
                  </a:lnTo>
                  <a:lnTo>
                    <a:pt x="93" y="134"/>
                  </a:lnTo>
                  <a:lnTo>
                    <a:pt x="84" y="138"/>
                  </a:lnTo>
                  <a:lnTo>
                    <a:pt x="74" y="142"/>
                  </a:lnTo>
                  <a:lnTo>
                    <a:pt x="66" y="145"/>
                  </a:lnTo>
                  <a:lnTo>
                    <a:pt x="57" y="149"/>
                  </a:lnTo>
                  <a:lnTo>
                    <a:pt x="43" y="149"/>
                  </a:lnTo>
                  <a:lnTo>
                    <a:pt x="43" y="26"/>
                  </a:lnTo>
                  <a:lnTo>
                    <a:pt x="49" y="23"/>
                  </a:lnTo>
                  <a:lnTo>
                    <a:pt x="57" y="22"/>
                  </a:lnTo>
                  <a:lnTo>
                    <a:pt x="64" y="20"/>
                  </a:lnTo>
                  <a:lnTo>
                    <a:pt x="74" y="18"/>
                  </a:lnTo>
                  <a:lnTo>
                    <a:pt x="84" y="16"/>
                  </a:lnTo>
                  <a:lnTo>
                    <a:pt x="94" y="13"/>
                  </a:lnTo>
                  <a:lnTo>
                    <a:pt x="107" y="11"/>
                  </a:lnTo>
                  <a:lnTo>
                    <a:pt x="119" y="10"/>
                  </a:lnTo>
                  <a:lnTo>
                    <a:pt x="133" y="7"/>
                  </a:lnTo>
                  <a:lnTo>
                    <a:pt x="146" y="5"/>
                  </a:lnTo>
                  <a:lnTo>
                    <a:pt x="159" y="3"/>
                  </a:lnTo>
                  <a:lnTo>
                    <a:pt x="173" y="2"/>
                  </a:lnTo>
                  <a:lnTo>
                    <a:pt x="186" y="1"/>
                  </a:lnTo>
                  <a:lnTo>
                    <a:pt x="200" y="0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59" y="1"/>
                  </a:lnTo>
                  <a:lnTo>
                    <a:pt x="288" y="2"/>
                  </a:lnTo>
                  <a:lnTo>
                    <a:pt x="316" y="6"/>
                  </a:lnTo>
                  <a:lnTo>
                    <a:pt x="341" y="11"/>
                  </a:lnTo>
                  <a:lnTo>
                    <a:pt x="364" y="17"/>
                  </a:lnTo>
                  <a:lnTo>
                    <a:pt x="384" y="25"/>
                  </a:lnTo>
                  <a:lnTo>
                    <a:pt x="403" y="33"/>
                  </a:lnTo>
                  <a:lnTo>
                    <a:pt x="419" y="43"/>
                  </a:lnTo>
                  <a:lnTo>
                    <a:pt x="434" y="56"/>
                  </a:lnTo>
                  <a:lnTo>
                    <a:pt x="447" y="68"/>
                  </a:lnTo>
                  <a:lnTo>
                    <a:pt x="456" y="83"/>
                  </a:lnTo>
                  <a:lnTo>
                    <a:pt x="465" y="99"/>
                  </a:lnTo>
                  <a:lnTo>
                    <a:pt x="471" y="117"/>
                  </a:lnTo>
                  <a:lnTo>
                    <a:pt x="476" y="137"/>
                  </a:lnTo>
                  <a:lnTo>
                    <a:pt x="479" y="156"/>
                  </a:lnTo>
                  <a:lnTo>
                    <a:pt x="480" y="179"/>
                  </a:lnTo>
                  <a:lnTo>
                    <a:pt x="480" y="527"/>
                  </a:lnTo>
                  <a:lnTo>
                    <a:pt x="321" y="527"/>
                  </a:lnTo>
                  <a:lnTo>
                    <a:pt x="321" y="4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1" name="Freeform 41"/>
            <p:cNvSpPr>
              <a:spLocks noChangeArrowheads="1"/>
            </p:cNvSpPr>
            <p:nvPr/>
          </p:nvSpPr>
          <p:spPr bwMode="auto">
            <a:xfrm>
              <a:off x="1114" y="3084"/>
              <a:ext cx="86" cy="129"/>
            </a:xfrm>
            <a:custGeom>
              <a:avLst/>
              <a:gdLst>
                <a:gd name="T0" fmla="*/ 332 w 345"/>
                <a:gd name="T1" fmla="*/ 153 h 515"/>
                <a:gd name="T2" fmla="*/ 327 w 345"/>
                <a:gd name="T3" fmla="*/ 152 h 515"/>
                <a:gd name="T4" fmla="*/ 320 w 345"/>
                <a:gd name="T5" fmla="*/ 151 h 515"/>
                <a:gd name="T6" fmla="*/ 314 w 345"/>
                <a:gd name="T7" fmla="*/ 149 h 515"/>
                <a:gd name="T8" fmla="*/ 305 w 345"/>
                <a:gd name="T9" fmla="*/ 148 h 515"/>
                <a:gd name="T10" fmla="*/ 297 w 345"/>
                <a:gd name="T11" fmla="*/ 148 h 515"/>
                <a:gd name="T12" fmla="*/ 287 w 345"/>
                <a:gd name="T13" fmla="*/ 147 h 515"/>
                <a:gd name="T14" fmla="*/ 277 w 345"/>
                <a:gd name="T15" fmla="*/ 147 h 515"/>
                <a:gd name="T16" fmla="*/ 267 w 345"/>
                <a:gd name="T17" fmla="*/ 147 h 515"/>
                <a:gd name="T18" fmla="*/ 254 w 345"/>
                <a:gd name="T19" fmla="*/ 147 h 515"/>
                <a:gd name="T20" fmla="*/ 241 w 345"/>
                <a:gd name="T21" fmla="*/ 149 h 515"/>
                <a:gd name="T22" fmla="*/ 228 w 345"/>
                <a:gd name="T23" fmla="*/ 151 h 515"/>
                <a:gd name="T24" fmla="*/ 215 w 345"/>
                <a:gd name="T25" fmla="*/ 154 h 515"/>
                <a:gd name="T26" fmla="*/ 201 w 345"/>
                <a:gd name="T27" fmla="*/ 158 h 515"/>
                <a:gd name="T28" fmla="*/ 187 w 345"/>
                <a:gd name="T29" fmla="*/ 162 h 515"/>
                <a:gd name="T30" fmla="*/ 173 w 345"/>
                <a:gd name="T31" fmla="*/ 167 h 515"/>
                <a:gd name="T32" fmla="*/ 161 w 345"/>
                <a:gd name="T33" fmla="*/ 172 h 515"/>
                <a:gd name="T34" fmla="*/ 0 w 345"/>
                <a:gd name="T35" fmla="*/ 515 h 515"/>
                <a:gd name="T36" fmla="*/ 161 w 345"/>
                <a:gd name="T37" fmla="*/ 3 h 515"/>
                <a:gd name="T38" fmla="*/ 164 w 345"/>
                <a:gd name="T39" fmla="*/ 74 h 515"/>
                <a:gd name="T40" fmla="*/ 170 w 345"/>
                <a:gd name="T41" fmla="*/ 67 h 515"/>
                <a:gd name="T42" fmla="*/ 177 w 345"/>
                <a:gd name="T43" fmla="*/ 61 h 515"/>
                <a:gd name="T44" fmla="*/ 186 w 345"/>
                <a:gd name="T45" fmla="*/ 54 h 515"/>
                <a:gd name="T46" fmla="*/ 196 w 345"/>
                <a:gd name="T47" fmla="*/ 46 h 515"/>
                <a:gd name="T48" fmla="*/ 205 w 345"/>
                <a:gd name="T49" fmla="*/ 40 h 515"/>
                <a:gd name="T50" fmla="*/ 213 w 345"/>
                <a:gd name="T51" fmla="*/ 34 h 515"/>
                <a:gd name="T52" fmla="*/ 222 w 345"/>
                <a:gd name="T53" fmla="*/ 29 h 515"/>
                <a:gd name="T54" fmla="*/ 231 w 345"/>
                <a:gd name="T55" fmla="*/ 24 h 515"/>
                <a:gd name="T56" fmla="*/ 241 w 345"/>
                <a:gd name="T57" fmla="*/ 19 h 515"/>
                <a:gd name="T58" fmla="*/ 251 w 345"/>
                <a:gd name="T59" fmla="*/ 14 h 515"/>
                <a:gd name="T60" fmla="*/ 261 w 345"/>
                <a:gd name="T61" fmla="*/ 10 h 515"/>
                <a:gd name="T62" fmla="*/ 273 w 345"/>
                <a:gd name="T63" fmla="*/ 6 h 515"/>
                <a:gd name="T64" fmla="*/ 284 w 345"/>
                <a:gd name="T65" fmla="*/ 4 h 515"/>
                <a:gd name="T66" fmla="*/ 294 w 345"/>
                <a:gd name="T67" fmla="*/ 1 h 515"/>
                <a:gd name="T68" fmla="*/ 305 w 345"/>
                <a:gd name="T69" fmla="*/ 0 h 515"/>
                <a:gd name="T70" fmla="*/ 313 w 345"/>
                <a:gd name="T71" fmla="*/ 0 h 515"/>
                <a:gd name="T72" fmla="*/ 317 w 345"/>
                <a:gd name="T73" fmla="*/ 0 h 515"/>
                <a:gd name="T74" fmla="*/ 320 w 345"/>
                <a:gd name="T75" fmla="*/ 0 h 515"/>
                <a:gd name="T76" fmla="*/ 325 w 345"/>
                <a:gd name="T77" fmla="*/ 1 h 515"/>
                <a:gd name="T78" fmla="*/ 330 w 345"/>
                <a:gd name="T79" fmla="*/ 1 h 515"/>
                <a:gd name="T80" fmla="*/ 335 w 345"/>
                <a:gd name="T81" fmla="*/ 1 h 515"/>
                <a:gd name="T82" fmla="*/ 339 w 345"/>
                <a:gd name="T83" fmla="*/ 1 h 515"/>
                <a:gd name="T84" fmla="*/ 343 w 345"/>
                <a:gd name="T85" fmla="*/ 3 h 515"/>
                <a:gd name="T86" fmla="*/ 345 w 345"/>
                <a:gd name="T87" fmla="*/ 15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5" h="515">
                  <a:moveTo>
                    <a:pt x="345" y="153"/>
                  </a:moveTo>
                  <a:lnTo>
                    <a:pt x="332" y="153"/>
                  </a:lnTo>
                  <a:lnTo>
                    <a:pt x="329" y="153"/>
                  </a:lnTo>
                  <a:lnTo>
                    <a:pt x="327" y="152"/>
                  </a:lnTo>
                  <a:lnTo>
                    <a:pt x="324" y="151"/>
                  </a:lnTo>
                  <a:lnTo>
                    <a:pt x="320" y="151"/>
                  </a:lnTo>
                  <a:lnTo>
                    <a:pt x="318" y="149"/>
                  </a:lnTo>
                  <a:lnTo>
                    <a:pt x="314" y="149"/>
                  </a:lnTo>
                  <a:lnTo>
                    <a:pt x="309" y="149"/>
                  </a:lnTo>
                  <a:lnTo>
                    <a:pt x="305" y="148"/>
                  </a:lnTo>
                  <a:lnTo>
                    <a:pt x="300" y="148"/>
                  </a:lnTo>
                  <a:lnTo>
                    <a:pt x="297" y="148"/>
                  </a:lnTo>
                  <a:lnTo>
                    <a:pt x="292" y="148"/>
                  </a:lnTo>
                  <a:lnTo>
                    <a:pt x="287" y="147"/>
                  </a:lnTo>
                  <a:lnTo>
                    <a:pt x="282" y="147"/>
                  </a:lnTo>
                  <a:lnTo>
                    <a:pt x="277" y="147"/>
                  </a:lnTo>
                  <a:lnTo>
                    <a:pt x="272" y="147"/>
                  </a:lnTo>
                  <a:lnTo>
                    <a:pt x="267" y="147"/>
                  </a:lnTo>
                  <a:lnTo>
                    <a:pt x="261" y="147"/>
                  </a:lnTo>
                  <a:lnTo>
                    <a:pt x="254" y="147"/>
                  </a:lnTo>
                  <a:lnTo>
                    <a:pt x="248" y="148"/>
                  </a:lnTo>
                  <a:lnTo>
                    <a:pt x="241" y="149"/>
                  </a:lnTo>
                  <a:lnTo>
                    <a:pt x="234" y="149"/>
                  </a:lnTo>
                  <a:lnTo>
                    <a:pt x="228" y="151"/>
                  </a:lnTo>
                  <a:lnTo>
                    <a:pt x="221" y="153"/>
                  </a:lnTo>
                  <a:lnTo>
                    <a:pt x="215" y="154"/>
                  </a:lnTo>
                  <a:lnTo>
                    <a:pt x="207" y="156"/>
                  </a:lnTo>
                  <a:lnTo>
                    <a:pt x="201" y="158"/>
                  </a:lnTo>
                  <a:lnTo>
                    <a:pt x="193" y="161"/>
                  </a:lnTo>
                  <a:lnTo>
                    <a:pt x="187" y="162"/>
                  </a:lnTo>
                  <a:lnTo>
                    <a:pt x="180" y="164"/>
                  </a:lnTo>
                  <a:lnTo>
                    <a:pt x="173" y="167"/>
                  </a:lnTo>
                  <a:lnTo>
                    <a:pt x="167" y="169"/>
                  </a:lnTo>
                  <a:lnTo>
                    <a:pt x="161" y="172"/>
                  </a:lnTo>
                  <a:lnTo>
                    <a:pt x="161" y="515"/>
                  </a:lnTo>
                  <a:lnTo>
                    <a:pt x="0" y="515"/>
                  </a:lnTo>
                  <a:lnTo>
                    <a:pt x="0" y="3"/>
                  </a:lnTo>
                  <a:lnTo>
                    <a:pt x="161" y="3"/>
                  </a:lnTo>
                  <a:lnTo>
                    <a:pt x="161" y="76"/>
                  </a:lnTo>
                  <a:lnTo>
                    <a:pt x="164" y="74"/>
                  </a:lnTo>
                  <a:lnTo>
                    <a:pt x="166" y="71"/>
                  </a:lnTo>
                  <a:lnTo>
                    <a:pt x="170" y="67"/>
                  </a:lnTo>
                  <a:lnTo>
                    <a:pt x="173" y="65"/>
                  </a:lnTo>
                  <a:lnTo>
                    <a:pt x="177" y="61"/>
                  </a:lnTo>
                  <a:lnTo>
                    <a:pt x="182" y="57"/>
                  </a:lnTo>
                  <a:lnTo>
                    <a:pt x="186" y="54"/>
                  </a:lnTo>
                  <a:lnTo>
                    <a:pt x="191" y="51"/>
                  </a:lnTo>
                  <a:lnTo>
                    <a:pt x="196" y="46"/>
                  </a:lnTo>
                  <a:lnTo>
                    <a:pt x="201" y="44"/>
                  </a:lnTo>
                  <a:lnTo>
                    <a:pt x="205" y="40"/>
                  </a:lnTo>
                  <a:lnTo>
                    <a:pt x="210" y="36"/>
                  </a:lnTo>
                  <a:lnTo>
                    <a:pt x="213" y="34"/>
                  </a:lnTo>
                  <a:lnTo>
                    <a:pt x="218" y="31"/>
                  </a:lnTo>
                  <a:lnTo>
                    <a:pt x="222" y="29"/>
                  </a:lnTo>
                  <a:lnTo>
                    <a:pt x="226" y="26"/>
                  </a:lnTo>
                  <a:lnTo>
                    <a:pt x="231" y="24"/>
                  </a:lnTo>
                  <a:lnTo>
                    <a:pt x="236" y="21"/>
                  </a:lnTo>
                  <a:lnTo>
                    <a:pt x="241" y="19"/>
                  </a:lnTo>
                  <a:lnTo>
                    <a:pt x="246" y="16"/>
                  </a:lnTo>
                  <a:lnTo>
                    <a:pt x="251" y="14"/>
                  </a:lnTo>
                  <a:lnTo>
                    <a:pt x="256" y="13"/>
                  </a:lnTo>
                  <a:lnTo>
                    <a:pt x="261" y="10"/>
                  </a:lnTo>
                  <a:lnTo>
                    <a:pt x="267" y="8"/>
                  </a:lnTo>
                  <a:lnTo>
                    <a:pt x="273" y="6"/>
                  </a:lnTo>
                  <a:lnTo>
                    <a:pt x="278" y="5"/>
                  </a:lnTo>
                  <a:lnTo>
                    <a:pt x="284" y="4"/>
                  </a:lnTo>
                  <a:lnTo>
                    <a:pt x="289" y="3"/>
                  </a:lnTo>
                  <a:lnTo>
                    <a:pt x="294" y="1"/>
                  </a:lnTo>
                  <a:lnTo>
                    <a:pt x="300" y="1"/>
                  </a:lnTo>
                  <a:lnTo>
                    <a:pt x="305" y="0"/>
                  </a:lnTo>
                  <a:lnTo>
                    <a:pt x="310" y="0"/>
                  </a:lnTo>
                  <a:lnTo>
                    <a:pt x="313" y="0"/>
                  </a:lnTo>
                  <a:lnTo>
                    <a:pt x="314" y="0"/>
                  </a:lnTo>
                  <a:lnTo>
                    <a:pt x="317" y="0"/>
                  </a:lnTo>
                  <a:lnTo>
                    <a:pt x="319" y="0"/>
                  </a:lnTo>
                  <a:lnTo>
                    <a:pt x="320" y="0"/>
                  </a:lnTo>
                  <a:lnTo>
                    <a:pt x="323" y="1"/>
                  </a:lnTo>
                  <a:lnTo>
                    <a:pt x="325" y="1"/>
                  </a:lnTo>
                  <a:lnTo>
                    <a:pt x="328" y="1"/>
                  </a:lnTo>
                  <a:lnTo>
                    <a:pt x="330" y="1"/>
                  </a:lnTo>
                  <a:lnTo>
                    <a:pt x="333" y="1"/>
                  </a:lnTo>
                  <a:lnTo>
                    <a:pt x="335" y="1"/>
                  </a:lnTo>
                  <a:lnTo>
                    <a:pt x="337" y="1"/>
                  </a:lnTo>
                  <a:lnTo>
                    <a:pt x="339" y="1"/>
                  </a:lnTo>
                  <a:lnTo>
                    <a:pt x="342" y="1"/>
                  </a:lnTo>
                  <a:lnTo>
                    <a:pt x="343" y="3"/>
                  </a:lnTo>
                  <a:lnTo>
                    <a:pt x="345" y="3"/>
                  </a:lnTo>
                  <a:lnTo>
                    <a:pt x="345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2" name="Freeform 42"/>
            <p:cNvSpPr>
              <a:spLocks noChangeArrowheads="1"/>
            </p:cNvSpPr>
            <p:nvPr/>
          </p:nvSpPr>
          <p:spPr bwMode="auto">
            <a:xfrm>
              <a:off x="377" y="3325"/>
              <a:ext cx="174" cy="170"/>
            </a:xfrm>
            <a:custGeom>
              <a:avLst/>
              <a:gdLst>
                <a:gd name="T0" fmla="*/ 696 w 696"/>
                <a:gd name="T1" fmla="*/ 679 h 679"/>
                <a:gd name="T2" fmla="*/ 525 w 696"/>
                <a:gd name="T3" fmla="*/ 679 h 679"/>
                <a:gd name="T4" fmla="*/ 525 w 696"/>
                <a:gd name="T5" fmla="*/ 229 h 679"/>
                <a:gd name="T6" fmla="*/ 402 w 696"/>
                <a:gd name="T7" fmla="*/ 520 h 679"/>
                <a:gd name="T8" fmla="*/ 285 w 696"/>
                <a:gd name="T9" fmla="*/ 520 h 679"/>
                <a:gd name="T10" fmla="*/ 162 w 696"/>
                <a:gd name="T11" fmla="*/ 229 h 679"/>
                <a:gd name="T12" fmla="*/ 162 w 696"/>
                <a:gd name="T13" fmla="*/ 679 h 679"/>
                <a:gd name="T14" fmla="*/ 0 w 696"/>
                <a:gd name="T15" fmla="*/ 679 h 679"/>
                <a:gd name="T16" fmla="*/ 0 w 696"/>
                <a:gd name="T17" fmla="*/ 0 h 679"/>
                <a:gd name="T18" fmla="*/ 198 w 696"/>
                <a:gd name="T19" fmla="*/ 0 h 679"/>
                <a:gd name="T20" fmla="*/ 348 w 696"/>
                <a:gd name="T21" fmla="*/ 336 h 679"/>
                <a:gd name="T22" fmla="*/ 499 w 696"/>
                <a:gd name="T23" fmla="*/ 0 h 679"/>
                <a:gd name="T24" fmla="*/ 696 w 696"/>
                <a:gd name="T25" fmla="*/ 0 h 679"/>
                <a:gd name="T26" fmla="*/ 696 w 696"/>
                <a:gd name="T27" fmla="*/ 67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6" h="679">
                  <a:moveTo>
                    <a:pt x="696" y="679"/>
                  </a:moveTo>
                  <a:lnTo>
                    <a:pt x="525" y="679"/>
                  </a:lnTo>
                  <a:lnTo>
                    <a:pt x="525" y="229"/>
                  </a:lnTo>
                  <a:lnTo>
                    <a:pt x="402" y="520"/>
                  </a:lnTo>
                  <a:lnTo>
                    <a:pt x="285" y="520"/>
                  </a:lnTo>
                  <a:lnTo>
                    <a:pt x="162" y="229"/>
                  </a:lnTo>
                  <a:lnTo>
                    <a:pt x="162" y="679"/>
                  </a:lnTo>
                  <a:lnTo>
                    <a:pt x="0" y="679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348" y="336"/>
                  </a:lnTo>
                  <a:lnTo>
                    <a:pt x="499" y="0"/>
                  </a:lnTo>
                  <a:lnTo>
                    <a:pt x="696" y="0"/>
                  </a:lnTo>
                  <a:lnTo>
                    <a:pt x="696" y="6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3" name="Freeform 43"/>
            <p:cNvSpPr>
              <a:spLocks noChangeArrowheads="1"/>
            </p:cNvSpPr>
            <p:nvPr/>
          </p:nvSpPr>
          <p:spPr bwMode="auto">
            <a:xfrm>
              <a:off x="575" y="3304"/>
              <a:ext cx="128" cy="194"/>
            </a:xfrm>
            <a:custGeom>
              <a:avLst/>
              <a:gdLst>
                <a:gd name="T0" fmla="*/ 202 w 512"/>
                <a:gd name="T1" fmla="*/ 770 h 779"/>
                <a:gd name="T2" fmla="*/ 133 w 512"/>
                <a:gd name="T3" fmla="*/ 747 h 779"/>
                <a:gd name="T4" fmla="*/ 88 w 512"/>
                <a:gd name="T5" fmla="*/ 718 h 779"/>
                <a:gd name="T6" fmla="*/ 52 w 512"/>
                <a:gd name="T7" fmla="*/ 682 h 779"/>
                <a:gd name="T8" fmla="*/ 25 w 512"/>
                <a:gd name="T9" fmla="*/ 638 h 779"/>
                <a:gd name="T10" fmla="*/ 8 w 512"/>
                <a:gd name="T11" fmla="*/ 587 h 779"/>
                <a:gd name="T12" fmla="*/ 1 w 512"/>
                <a:gd name="T13" fmla="*/ 481 h 779"/>
                <a:gd name="T14" fmla="*/ 29 w 512"/>
                <a:gd name="T15" fmla="*/ 374 h 779"/>
                <a:gd name="T16" fmla="*/ 64 w 512"/>
                <a:gd name="T17" fmla="*/ 321 h 779"/>
                <a:gd name="T18" fmla="*/ 102 w 512"/>
                <a:gd name="T19" fmla="*/ 286 h 779"/>
                <a:gd name="T20" fmla="*/ 147 w 512"/>
                <a:gd name="T21" fmla="*/ 260 h 779"/>
                <a:gd name="T22" fmla="*/ 243 w 512"/>
                <a:gd name="T23" fmla="*/ 237 h 779"/>
                <a:gd name="T24" fmla="*/ 355 w 512"/>
                <a:gd name="T25" fmla="*/ 245 h 779"/>
                <a:gd name="T26" fmla="*/ 436 w 512"/>
                <a:gd name="T27" fmla="*/ 285 h 779"/>
                <a:gd name="T28" fmla="*/ 488 w 512"/>
                <a:gd name="T29" fmla="*/ 356 h 779"/>
                <a:gd name="T30" fmla="*/ 511 w 512"/>
                <a:gd name="T31" fmla="*/ 453 h 779"/>
                <a:gd name="T32" fmla="*/ 162 w 512"/>
                <a:gd name="T33" fmla="*/ 549 h 779"/>
                <a:gd name="T34" fmla="*/ 168 w 512"/>
                <a:gd name="T35" fmla="*/ 580 h 779"/>
                <a:gd name="T36" fmla="*/ 179 w 512"/>
                <a:gd name="T37" fmla="*/ 605 h 779"/>
                <a:gd name="T38" fmla="*/ 196 w 512"/>
                <a:gd name="T39" fmla="*/ 626 h 779"/>
                <a:gd name="T40" fmla="*/ 215 w 512"/>
                <a:gd name="T41" fmla="*/ 641 h 779"/>
                <a:gd name="T42" fmla="*/ 238 w 512"/>
                <a:gd name="T43" fmla="*/ 652 h 779"/>
                <a:gd name="T44" fmla="*/ 265 w 512"/>
                <a:gd name="T45" fmla="*/ 659 h 779"/>
                <a:gd name="T46" fmla="*/ 294 w 512"/>
                <a:gd name="T47" fmla="*/ 663 h 779"/>
                <a:gd name="T48" fmla="*/ 325 w 512"/>
                <a:gd name="T49" fmla="*/ 664 h 779"/>
                <a:gd name="T50" fmla="*/ 352 w 512"/>
                <a:gd name="T51" fmla="*/ 662 h 779"/>
                <a:gd name="T52" fmla="*/ 380 w 512"/>
                <a:gd name="T53" fmla="*/ 656 h 779"/>
                <a:gd name="T54" fmla="*/ 405 w 512"/>
                <a:gd name="T55" fmla="*/ 648 h 779"/>
                <a:gd name="T56" fmla="*/ 427 w 512"/>
                <a:gd name="T57" fmla="*/ 640 h 779"/>
                <a:gd name="T58" fmla="*/ 446 w 512"/>
                <a:gd name="T59" fmla="*/ 630 h 779"/>
                <a:gd name="T60" fmla="*/ 462 w 512"/>
                <a:gd name="T61" fmla="*/ 621 h 779"/>
                <a:gd name="T62" fmla="*/ 477 w 512"/>
                <a:gd name="T63" fmla="*/ 611 h 779"/>
                <a:gd name="T64" fmla="*/ 502 w 512"/>
                <a:gd name="T65" fmla="*/ 605 h 779"/>
                <a:gd name="T66" fmla="*/ 488 w 512"/>
                <a:gd name="T67" fmla="*/ 743 h 779"/>
                <a:gd name="T68" fmla="*/ 471 w 512"/>
                <a:gd name="T69" fmla="*/ 750 h 779"/>
                <a:gd name="T70" fmla="*/ 453 w 512"/>
                <a:gd name="T71" fmla="*/ 757 h 779"/>
                <a:gd name="T72" fmla="*/ 428 w 512"/>
                <a:gd name="T73" fmla="*/ 763 h 779"/>
                <a:gd name="T74" fmla="*/ 402 w 512"/>
                <a:gd name="T75" fmla="*/ 770 h 779"/>
                <a:gd name="T76" fmla="*/ 375 w 512"/>
                <a:gd name="T77" fmla="*/ 775 h 779"/>
                <a:gd name="T78" fmla="*/ 346 w 512"/>
                <a:gd name="T79" fmla="*/ 778 h 779"/>
                <a:gd name="T80" fmla="*/ 310 w 512"/>
                <a:gd name="T81" fmla="*/ 779 h 779"/>
                <a:gd name="T82" fmla="*/ 352 w 512"/>
                <a:gd name="T83" fmla="*/ 419 h 779"/>
                <a:gd name="T84" fmla="*/ 340 w 512"/>
                <a:gd name="T85" fmla="*/ 381 h 779"/>
                <a:gd name="T86" fmla="*/ 318 w 512"/>
                <a:gd name="T87" fmla="*/ 354 h 779"/>
                <a:gd name="T88" fmla="*/ 284 w 512"/>
                <a:gd name="T89" fmla="*/ 341 h 779"/>
                <a:gd name="T90" fmla="*/ 240 w 512"/>
                <a:gd name="T91" fmla="*/ 341 h 779"/>
                <a:gd name="T92" fmla="*/ 204 w 512"/>
                <a:gd name="T93" fmla="*/ 354 h 779"/>
                <a:gd name="T94" fmla="*/ 178 w 512"/>
                <a:gd name="T95" fmla="*/ 383 h 779"/>
                <a:gd name="T96" fmla="*/ 163 w 512"/>
                <a:gd name="T97" fmla="*/ 420 h 779"/>
                <a:gd name="T98" fmla="*/ 425 w 512"/>
                <a:gd name="T99" fmla="*/ 0 h 779"/>
                <a:gd name="T100" fmla="*/ 425 w 512"/>
                <a:gd name="T101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2" h="779">
                  <a:moveTo>
                    <a:pt x="301" y="779"/>
                  </a:moveTo>
                  <a:lnTo>
                    <a:pt x="265" y="779"/>
                  </a:lnTo>
                  <a:lnTo>
                    <a:pt x="233" y="775"/>
                  </a:lnTo>
                  <a:lnTo>
                    <a:pt x="202" y="770"/>
                  </a:lnTo>
                  <a:lnTo>
                    <a:pt x="172" y="763"/>
                  </a:lnTo>
                  <a:lnTo>
                    <a:pt x="159" y="758"/>
                  </a:lnTo>
                  <a:lnTo>
                    <a:pt x="146" y="753"/>
                  </a:lnTo>
                  <a:lnTo>
                    <a:pt x="133" y="747"/>
                  </a:lnTo>
                  <a:lnTo>
                    <a:pt x="121" y="740"/>
                  </a:lnTo>
                  <a:lnTo>
                    <a:pt x="110" y="734"/>
                  </a:lnTo>
                  <a:lnTo>
                    <a:pt x="98" y="727"/>
                  </a:lnTo>
                  <a:lnTo>
                    <a:pt x="88" y="718"/>
                  </a:lnTo>
                  <a:lnTo>
                    <a:pt x="79" y="710"/>
                  </a:lnTo>
                  <a:lnTo>
                    <a:pt x="69" y="702"/>
                  </a:lnTo>
                  <a:lnTo>
                    <a:pt x="60" y="692"/>
                  </a:lnTo>
                  <a:lnTo>
                    <a:pt x="52" y="682"/>
                  </a:lnTo>
                  <a:lnTo>
                    <a:pt x="44" y="672"/>
                  </a:lnTo>
                  <a:lnTo>
                    <a:pt x="37" y="661"/>
                  </a:lnTo>
                  <a:lnTo>
                    <a:pt x="31" y="649"/>
                  </a:lnTo>
                  <a:lnTo>
                    <a:pt x="25" y="638"/>
                  </a:lnTo>
                  <a:lnTo>
                    <a:pt x="20" y="626"/>
                  </a:lnTo>
                  <a:lnTo>
                    <a:pt x="15" y="613"/>
                  </a:lnTo>
                  <a:lnTo>
                    <a:pt x="11" y="600"/>
                  </a:lnTo>
                  <a:lnTo>
                    <a:pt x="8" y="587"/>
                  </a:lnTo>
                  <a:lnTo>
                    <a:pt x="5" y="572"/>
                  </a:lnTo>
                  <a:lnTo>
                    <a:pt x="1" y="544"/>
                  </a:lnTo>
                  <a:lnTo>
                    <a:pt x="0" y="513"/>
                  </a:lnTo>
                  <a:lnTo>
                    <a:pt x="1" y="481"/>
                  </a:lnTo>
                  <a:lnTo>
                    <a:pt x="5" y="453"/>
                  </a:lnTo>
                  <a:lnTo>
                    <a:pt x="11" y="425"/>
                  </a:lnTo>
                  <a:lnTo>
                    <a:pt x="19" y="399"/>
                  </a:lnTo>
                  <a:lnTo>
                    <a:pt x="29" y="374"/>
                  </a:lnTo>
                  <a:lnTo>
                    <a:pt x="41" y="352"/>
                  </a:lnTo>
                  <a:lnTo>
                    <a:pt x="49" y="342"/>
                  </a:lnTo>
                  <a:lnTo>
                    <a:pt x="56" y="331"/>
                  </a:lnTo>
                  <a:lnTo>
                    <a:pt x="64" y="321"/>
                  </a:lnTo>
                  <a:lnTo>
                    <a:pt x="72" y="312"/>
                  </a:lnTo>
                  <a:lnTo>
                    <a:pt x="82" y="302"/>
                  </a:lnTo>
                  <a:lnTo>
                    <a:pt x="92" y="294"/>
                  </a:lnTo>
                  <a:lnTo>
                    <a:pt x="102" y="286"/>
                  </a:lnTo>
                  <a:lnTo>
                    <a:pt x="112" y="279"/>
                  </a:lnTo>
                  <a:lnTo>
                    <a:pt x="123" y="272"/>
                  </a:lnTo>
                  <a:lnTo>
                    <a:pt x="135" y="266"/>
                  </a:lnTo>
                  <a:lnTo>
                    <a:pt x="147" y="260"/>
                  </a:lnTo>
                  <a:lnTo>
                    <a:pt x="159" y="255"/>
                  </a:lnTo>
                  <a:lnTo>
                    <a:pt x="186" y="247"/>
                  </a:lnTo>
                  <a:lnTo>
                    <a:pt x="213" y="241"/>
                  </a:lnTo>
                  <a:lnTo>
                    <a:pt x="243" y="237"/>
                  </a:lnTo>
                  <a:lnTo>
                    <a:pt x="275" y="236"/>
                  </a:lnTo>
                  <a:lnTo>
                    <a:pt x="304" y="237"/>
                  </a:lnTo>
                  <a:lnTo>
                    <a:pt x="330" y="240"/>
                  </a:lnTo>
                  <a:lnTo>
                    <a:pt x="355" y="245"/>
                  </a:lnTo>
                  <a:lnTo>
                    <a:pt x="379" y="252"/>
                  </a:lnTo>
                  <a:lnTo>
                    <a:pt x="400" y="261"/>
                  </a:lnTo>
                  <a:lnTo>
                    <a:pt x="418" y="272"/>
                  </a:lnTo>
                  <a:lnTo>
                    <a:pt x="436" y="285"/>
                  </a:lnTo>
                  <a:lnTo>
                    <a:pt x="452" y="300"/>
                  </a:lnTo>
                  <a:lnTo>
                    <a:pt x="466" y="317"/>
                  </a:lnTo>
                  <a:lnTo>
                    <a:pt x="478" y="336"/>
                  </a:lnTo>
                  <a:lnTo>
                    <a:pt x="488" y="356"/>
                  </a:lnTo>
                  <a:lnTo>
                    <a:pt x="497" y="377"/>
                  </a:lnTo>
                  <a:lnTo>
                    <a:pt x="503" y="401"/>
                  </a:lnTo>
                  <a:lnTo>
                    <a:pt x="508" y="427"/>
                  </a:lnTo>
                  <a:lnTo>
                    <a:pt x="511" y="453"/>
                  </a:lnTo>
                  <a:lnTo>
                    <a:pt x="512" y="481"/>
                  </a:lnTo>
                  <a:lnTo>
                    <a:pt x="512" y="540"/>
                  </a:lnTo>
                  <a:lnTo>
                    <a:pt x="161" y="540"/>
                  </a:lnTo>
                  <a:lnTo>
                    <a:pt x="162" y="549"/>
                  </a:lnTo>
                  <a:lnTo>
                    <a:pt x="163" y="556"/>
                  </a:lnTo>
                  <a:lnTo>
                    <a:pt x="164" y="565"/>
                  </a:lnTo>
                  <a:lnTo>
                    <a:pt x="166" y="572"/>
                  </a:lnTo>
                  <a:lnTo>
                    <a:pt x="168" y="580"/>
                  </a:lnTo>
                  <a:lnTo>
                    <a:pt x="171" y="586"/>
                  </a:lnTo>
                  <a:lnTo>
                    <a:pt x="173" y="593"/>
                  </a:lnTo>
                  <a:lnTo>
                    <a:pt x="176" y="600"/>
                  </a:lnTo>
                  <a:lnTo>
                    <a:pt x="179" y="605"/>
                  </a:lnTo>
                  <a:lnTo>
                    <a:pt x="183" y="611"/>
                  </a:lnTo>
                  <a:lnTo>
                    <a:pt x="187" y="616"/>
                  </a:lnTo>
                  <a:lnTo>
                    <a:pt x="191" y="621"/>
                  </a:lnTo>
                  <a:lnTo>
                    <a:pt x="196" y="626"/>
                  </a:lnTo>
                  <a:lnTo>
                    <a:pt x="199" y="630"/>
                  </a:lnTo>
                  <a:lnTo>
                    <a:pt x="204" y="633"/>
                  </a:lnTo>
                  <a:lnTo>
                    <a:pt x="210" y="637"/>
                  </a:lnTo>
                  <a:lnTo>
                    <a:pt x="215" y="641"/>
                  </a:lnTo>
                  <a:lnTo>
                    <a:pt x="220" y="644"/>
                  </a:lnTo>
                  <a:lnTo>
                    <a:pt x="227" y="647"/>
                  </a:lnTo>
                  <a:lnTo>
                    <a:pt x="232" y="649"/>
                  </a:lnTo>
                  <a:lnTo>
                    <a:pt x="238" y="652"/>
                  </a:lnTo>
                  <a:lnTo>
                    <a:pt x="244" y="654"/>
                  </a:lnTo>
                  <a:lnTo>
                    <a:pt x="252" y="656"/>
                  </a:lnTo>
                  <a:lnTo>
                    <a:pt x="258" y="658"/>
                  </a:lnTo>
                  <a:lnTo>
                    <a:pt x="265" y="659"/>
                  </a:lnTo>
                  <a:lnTo>
                    <a:pt x="271" y="661"/>
                  </a:lnTo>
                  <a:lnTo>
                    <a:pt x="279" y="662"/>
                  </a:lnTo>
                  <a:lnTo>
                    <a:pt x="286" y="662"/>
                  </a:lnTo>
                  <a:lnTo>
                    <a:pt x="294" y="663"/>
                  </a:lnTo>
                  <a:lnTo>
                    <a:pt x="301" y="663"/>
                  </a:lnTo>
                  <a:lnTo>
                    <a:pt x="310" y="664"/>
                  </a:lnTo>
                  <a:lnTo>
                    <a:pt x="318" y="664"/>
                  </a:lnTo>
                  <a:lnTo>
                    <a:pt x="325" y="664"/>
                  </a:lnTo>
                  <a:lnTo>
                    <a:pt x="331" y="663"/>
                  </a:lnTo>
                  <a:lnTo>
                    <a:pt x="339" y="663"/>
                  </a:lnTo>
                  <a:lnTo>
                    <a:pt x="345" y="662"/>
                  </a:lnTo>
                  <a:lnTo>
                    <a:pt x="352" y="662"/>
                  </a:lnTo>
                  <a:lnTo>
                    <a:pt x="359" y="661"/>
                  </a:lnTo>
                  <a:lnTo>
                    <a:pt x="366" y="659"/>
                  </a:lnTo>
                  <a:lnTo>
                    <a:pt x="372" y="658"/>
                  </a:lnTo>
                  <a:lnTo>
                    <a:pt x="380" y="656"/>
                  </a:lnTo>
                  <a:lnTo>
                    <a:pt x="386" y="654"/>
                  </a:lnTo>
                  <a:lnTo>
                    <a:pt x="392" y="652"/>
                  </a:lnTo>
                  <a:lnTo>
                    <a:pt x="398" y="651"/>
                  </a:lnTo>
                  <a:lnTo>
                    <a:pt x="405" y="648"/>
                  </a:lnTo>
                  <a:lnTo>
                    <a:pt x="411" y="646"/>
                  </a:lnTo>
                  <a:lnTo>
                    <a:pt x="416" y="644"/>
                  </a:lnTo>
                  <a:lnTo>
                    <a:pt x="422" y="642"/>
                  </a:lnTo>
                  <a:lnTo>
                    <a:pt x="427" y="640"/>
                  </a:lnTo>
                  <a:lnTo>
                    <a:pt x="432" y="637"/>
                  </a:lnTo>
                  <a:lnTo>
                    <a:pt x="436" y="635"/>
                  </a:lnTo>
                  <a:lnTo>
                    <a:pt x="441" y="632"/>
                  </a:lnTo>
                  <a:lnTo>
                    <a:pt x="446" y="630"/>
                  </a:lnTo>
                  <a:lnTo>
                    <a:pt x="450" y="627"/>
                  </a:lnTo>
                  <a:lnTo>
                    <a:pt x="454" y="626"/>
                  </a:lnTo>
                  <a:lnTo>
                    <a:pt x="458" y="623"/>
                  </a:lnTo>
                  <a:lnTo>
                    <a:pt x="462" y="621"/>
                  </a:lnTo>
                  <a:lnTo>
                    <a:pt x="466" y="618"/>
                  </a:lnTo>
                  <a:lnTo>
                    <a:pt x="469" y="616"/>
                  </a:lnTo>
                  <a:lnTo>
                    <a:pt x="473" y="613"/>
                  </a:lnTo>
                  <a:lnTo>
                    <a:pt x="477" y="611"/>
                  </a:lnTo>
                  <a:lnTo>
                    <a:pt x="479" y="608"/>
                  </a:lnTo>
                  <a:lnTo>
                    <a:pt x="483" y="607"/>
                  </a:lnTo>
                  <a:lnTo>
                    <a:pt x="486" y="605"/>
                  </a:lnTo>
                  <a:lnTo>
                    <a:pt x="502" y="605"/>
                  </a:lnTo>
                  <a:lnTo>
                    <a:pt x="502" y="737"/>
                  </a:lnTo>
                  <a:lnTo>
                    <a:pt x="498" y="739"/>
                  </a:lnTo>
                  <a:lnTo>
                    <a:pt x="493" y="740"/>
                  </a:lnTo>
                  <a:lnTo>
                    <a:pt x="488" y="743"/>
                  </a:lnTo>
                  <a:lnTo>
                    <a:pt x="483" y="744"/>
                  </a:lnTo>
                  <a:lnTo>
                    <a:pt x="479" y="747"/>
                  </a:lnTo>
                  <a:lnTo>
                    <a:pt x="474" y="748"/>
                  </a:lnTo>
                  <a:lnTo>
                    <a:pt x="471" y="750"/>
                  </a:lnTo>
                  <a:lnTo>
                    <a:pt x="467" y="752"/>
                  </a:lnTo>
                  <a:lnTo>
                    <a:pt x="462" y="753"/>
                  </a:lnTo>
                  <a:lnTo>
                    <a:pt x="458" y="755"/>
                  </a:lnTo>
                  <a:lnTo>
                    <a:pt x="453" y="757"/>
                  </a:lnTo>
                  <a:lnTo>
                    <a:pt x="447" y="758"/>
                  </a:lnTo>
                  <a:lnTo>
                    <a:pt x="442" y="760"/>
                  </a:lnTo>
                  <a:lnTo>
                    <a:pt x="436" y="761"/>
                  </a:lnTo>
                  <a:lnTo>
                    <a:pt x="428" y="763"/>
                  </a:lnTo>
                  <a:lnTo>
                    <a:pt x="422" y="765"/>
                  </a:lnTo>
                  <a:lnTo>
                    <a:pt x="416" y="766"/>
                  </a:lnTo>
                  <a:lnTo>
                    <a:pt x="408" y="768"/>
                  </a:lnTo>
                  <a:lnTo>
                    <a:pt x="402" y="770"/>
                  </a:lnTo>
                  <a:lnTo>
                    <a:pt x="396" y="771"/>
                  </a:lnTo>
                  <a:lnTo>
                    <a:pt x="389" y="773"/>
                  </a:lnTo>
                  <a:lnTo>
                    <a:pt x="382" y="774"/>
                  </a:lnTo>
                  <a:lnTo>
                    <a:pt x="375" y="775"/>
                  </a:lnTo>
                  <a:lnTo>
                    <a:pt x="369" y="775"/>
                  </a:lnTo>
                  <a:lnTo>
                    <a:pt x="361" y="776"/>
                  </a:lnTo>
                  <a:lnTo>
                    <a:pt x="354" y="778"/>
                  </a:lnTo>
                  <a:lnTo>
                    <a:pt x="346" y="778"/>
                  </a:lnTo>
                  <a:lnTo>
                    <a:pt x="337" y="779"/>
                  </a:lnTo>
                  <a:lnTo>
                    <a:pt x="329" y="779"/>
                  </a:lnTo>
                  <a:lnTo>
                    <a:pt x="320" y="779"/>
                  </a:lnTo>
                  <a:lnTo>
                    <a:pt x="310" y="779"/>
                  </a:lnTo>
                  <a:lnTo>
                    <a:pt x="301" y="779"/>
                  </a:lnTo>
                  <a:close/>
                  <a:moveTo>
                    <a:pt x="354" y="443"/>
                  </a:moveTo>
                  <a:lnTo>
                    <a:pt x="354" y="430"/>
                  </a:lnTo>
                  <a:lnTo>
                    <a:pt x="352" y="419"/>
                  </a:lnTo>
                  <a:lnTo>
                    <a:pt x="350" y="408"/>
                  </a:lnTo>
                  <a:lnTo>
                    <a:pt x="347" y="398"/>
                  </a:lnTo>
                  <a:lnTo>
                    <a:pt x="344" y="389"/>
                  </a:lnTo>
                  <a:lnTo>
                    <a:pt x="340" y="381"/>
                  </a:lnTo>
                  <a:lnTo>
                    <a:pt x="335" y="373"/>
                  </a:lnTo>
                  <a:lnTo>
                    <a:pt x="330" y="366"/>
                  </a:lnTo>
                  <a:lnTo>
                    <a:pt x="325" y="359"/>
                  </a:lnTo>
                  <a:lnTo>
                    <a:pt x="318" y="354"/>
                  </a:lnTo>
                  <a:lnTo>
                    <a:pt x="310" y="350"/>
                  </a:lnTo>
                  <a:lnTo>
                    <a:pt x="303" y="346"/>
                  </a:lnTo>
                  <a:lnTo>
                    <a:pt x="294" y="343"/>
                  </a:lnTo>
                  <a:lnTo>
                    <a:pt x="284" y="341"/>
                  </a:lnTo>
                  <a:lnTo>
                    <a:pt x="274" y="340"/>
                  </a:lnTo>
                  <a:lnTo>
                    <a:pt x="263" y="340"/>
                  </a:lnTo>
                  <a:lnTo>
                    <a:pt x="252" y="340"/>
                  </a:lnTo>
                  <a:lnTo>
                    <a:pt x="240" y="341"/>
                  </a:lnTo>
                  <a:lnTo>
                    <a:pt x="230" y="343"/>
                  </a:lnTo>
                  <a:lnTo>
                    <a:pt x="220" y="346"/>
                  </a:lnTo>
                  <a:lnTo>
                    <a:pt x="212" y="351"/>
                  </a:lnTo>
                  <a:lnTo>
                    <a:pt x="204" y="354"/>
                  </a:lnTo>
                  <a:lnTo>
                    <a:pt x="197" y="361"/>
                  </a:lnTo>
                  <a:lnTo>
                    <a:pt x="189" y="367"/>
                  </a:lnTo>
                  <a:lnTo>
                    <a:pt x="183" y="374"/>
                  </a:lnTo>
                  <a:lnTo>
                    <a:pt x="178" y="383"/>
                  </a:lnTo>
                  <a:lnTo>
                    <a:pt x="173" y="391"/>
                  </a:lnTo>
                  <a:lnTo>
                    <a:pt x="169" y="401"/>
                  </a:lnTo>
                  <a:lnTo>
                    <a:pt x="166" y="410"/>
                  </a:lnTo>
                  <a:lnTo>
                    <a:pt x="163" y="420"/>
                  </a:lnTo>
                  <a:lnTo>
                    <a:pt x="162" y="432"/>
                  </a:lnTo>
                  <a:lnTo>
                    <a:pt x="161" y="443"/>
                  </a:lnTo>
                  <a:lnTo>
                    <a:pt x="354" y="443"/>
                  </a:lnTo>
                  <a:close/>
                  <a:moveTo>
                    <a:pt x="425" y="0"/>
                  </a:moveTo>
                  <a:lnTo>
                    <a:pt x="288" y="179"/>
                  </a:lnTo>
                  <a:lnTo>
                    <a:pt x="178" y="179"/>
                  </a:lnTo>
                  <a:lnTo>
                    <a:pt x="273" y="0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4" name="Freeform 44"/>
            <p:cNvSpPr>
              <a:spLocks noChangeArrowheads="1"/>
            </p:cNvSpPr>
            <p:nvPr/>
          </p:nvSpPr>
          <p:spPr bwMode="auto">
            <a:xfrm>
              <a:off x="714" y="3317"/>
              <a:ext cx="126" cy="182"/>
            </a:xfrm>
            <a:custGeom>
              <a:avLst/>
              <a:gdLst>
                <a:gd name="T0" fmla="*/ 342 w 503"/>
                <a:gd name="T1" fmla="*/ 657 h 725"/>
                <a:gd name="T2" fmla="*/ 330 w 503"/>
                <a:gd name="T3" fmla="*/ 667 h 725"/>
                <a:gd name="T4" fmla="*/ 317 w 503"/>
                <a:gd name="T5" fmla="*/ 678 h 725"/>
                <a:gd name="T6" fmla="*/ 302 w 503"/>
                <a:gd name="T7" fmla="*/ 688 h 725"/>
                <a:gd name="T8" fmla="*/ 289 w 503"/>
                <a:gd name="T9" fmla="*/ 698 h 725"/>
                <a:gd name="T10" fmla="*/ 276 w 503"/>
                <a:gd name="T11" fmla="*/ 705 h 725"/>
                <a:gd name="T12" fmla="*/ 263 w 503"/>
                <a:gd name="T13" fmla="*/ 711 h 725"/>
                <a:gd name="T14" fmla="*/ 249 w 503"/>
                <a:gd name="T15" fmla="*/ 716 h 725"/>
                <a:gd name="T16" fmla="*/ 234 w 503"/>
                <a:gd name="T17" fmla="*/ 720 h 725"/>
                <a:gd name="T18" fmla="*/ 219 w 503"/>
                <a:gd name="T19" fmla="*/ 723 h 725"/>
                <a:gd name="T20" fmla="*/ 202 w 503"/>
                <a:gd name="T21" fmla="*/ 725 h 725"/>
                <a:gd name="T22" fmla="*/ 168 w 503"/>
                <a:gd name="T23" fmla="*/ 724 h 725"/>
                <a:gd name="T24" fmla="*/ 111 w 503"/>
                <a:gd name="T25" fmla="*/ 706 h 725"/>
                <a:gd name="T26" fmla="*/ 63 w 503"/>
                <a:gd name="T27" fmla="*/ 669 h 725"/>
                <a:gd name="T28" fmla="*/ 28 w 503"/>
                <a:gd name="T29" fmla="*/ 613 h 725"/>
                <a:gd name="T30" fmla="*/ 6 w 503"/>
                <a:gd name="T31" fmla="*/ 542 h 725"/>
                <a:gd name="T32" fmla="*/ 0 w 503"/>
                <a:gd name="T33" fmla="*/ 458 h 725"/>
                <a:gd name="T34" fmla="*/ 2 w 503"/>
                <a:gd name="T35" fmla="*/ 410 h 725"/>
                <a:gd name="T36" fmla="*/ 9 w 503"/>
                <a:gd name="T37" fmla="*/ 368 h 725"/>
                <a:gd name="T38" fmla="*/ 21 w 503"/>
                <a:gd name="T39" fmla="*/ 329 h 725"/>
                <a:gd name="T40" fmla="*/ 37 w 503"/>
                <a:gd name="T41" fmla="*/ 296 h 725"/>
                <a:gd name="T42" fmla="*/ 57 w 503"/>
                <a:gd name="T43" fmla="*/ 265 h 725"/>
                <a:gd name="T44" fmla="*/ 80 w 503"/>
                <a:gd name="T45" fmla="*/ 240 h 725"/>
                <a:gd name="T46" fmla="*/ 104 w 503"/>
                <a:gd name="T47" fmla="*/ 220 h 725"/>
                <a:gd name="T48" fmla="*/ 132 w 503"/>
                <a:gd name="T49" fmla="*/ 202 h 725"/>
                <a:gd name="T50" fmla="*/ 163 w 503"/>
                <a:gd name="T51" fmla="*/ 191 h 725"/>
                <a:gd name="T52" fmla="*/ 194 w 503"/>
                <a:gd name="T53" fmla="*/ 185 h 725"/>
                <a:gd name="T54" fmla="*/ 226 w 503"/>
                <a:gd name="T55" fmla="*/ 184 h 725"/>
                <a:gd name="T56" fmla="*/ 253 w 503"/>
                <a:gd name="T57" fmla="*/ 185 h 725"/>
                <a:gd name="T58" fmla="*/ 276 w 503"/>
                <a:gd name="T59" fmla="*/ 190 h 725"/>
                <a:gd name="T60" fmla="*/ 296 w 503"/>
                <a:gd name="T61" fmla="*/ 196 h 725"/>
                <a:gd name="T62" fmla="*/ 319 w 503"/>
                <a:gd name="T63" fmla="*/ 206 h 725"/>
                <a:gd name="T64" fmla="*/ 342 w 503"/>
                <a:gd name="T65" fmla="*/ 219 h 725"/>
                <a:gd name="T66" fmla="*/ 503 w 503"/>
                <a:gd name="T67" fmla="*/ 710 h 725"/>
                <a:gd name="T68" fmla="*/ 340 w 503"/>
                <a:gd name="T69" fmla="*/ 316 h 725"/>
                <a:gd name="T70" fmla="*/ 329 w 503"/>
                <a:gd name="T71" fmla="*/ 312 h 725"/>
                <a:gd name="T72" fmla="*/ 316 w 503"/>
                <a:gd name="T73" fmla="*/ 308 h 725"/>
                <a:gd name="T74" fmla="*/ 302 w 503"/>
                <a:gd name="T75" fmla="*/ 306 h 725"/>
                <a:gd name="T76" fmla="*/ 290 w 503"/>
                <a:gd name="T77" fmla="*/ 304 h 725"/>
                <a:gd name="T78" fmla="*/ 279 w 503"/>
                <a:gd name="T79" fmla="*/ 303 h 725"/>
                <a:gd name="T80" fmla="*/ 239 w 503"/>
                <a:gd name="T81" fmla="*/ 309 h 725"/>
                <a:gd name="T82" fmla="*/ 208 w 503"/>
                <a:gd name="T83" fmla="*/ 327 h 725"/>
                <a:gd name="T84" fmla="*/ 185 w 503"/>
                <a:gd name="T85" fmla="*/ 354 h 725"/>
                <a:gd name="T86" fmla="*/ 170 w 503"/>
                <a:gd name="T87" fmla="*/ 392 h 725"/>
                <a:gd name="T88" fmla="*/ 163 w 503"/>
                <a:gd name="T89" fmla="*/ 439 h 725"/>
                <a:gd name="T90" fmla="*/ 164 w 503"/>
                <a:gd name="T91" fmla="*/ 491 h 725"/>
                <a:gd name="T92" fmla="*/ 172 w 503"/>
                <a:gd name="T93" fmla="*/ 535 h 725"/>
                <a:gd name="T94" fmla="*/ 187 w 503"/>
                <a:gd name="T95" fmla="*/ 566 h 725"/>
                <a:gd name="T96" fmla="*/ 208 w 503"/>
                <a:gd name="T97" fmla="*/ 587 h 725"/>
                <a:gd name="T98" fmla="*/ 236 w 503"/>
                <a:gd name="T99" fmla="*/ 598 h 725"/>
                <a:gd name="T100" fmla="*/ 266 w 503"/>
                <a:gd name="T101" fmla="*/ 599 h 725"/>
                <a:gd name="T102" fmla="*/ 282 w 503"/>
                <a:gd name="T103" fmla="*/ 598 h 725"/>
                <a:gd name="T104" fmla="*/ 297 w 503"/>
                <a:gd name="T105" fmla="*/ 593 h 725"/>
                <a:gd name="T106" fmla="*/ 314 w 503"/>
                <a:gd name="T107" fmla="*/ 587 h 725"/>
                <a:gd name="T108" fmla="*/ 329 w 503"/>
                <a:gd name="T109" fmla="*/ 578 h 725"/>
                <a:gd name="T110" fmla="*/ 342 w 503"/>
                <a:gd name="T111" fmla="*/ 57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3" h="725">
                  <a:moveTo>
                    <a:pt x="503" y="710"/>
                  </a:moveTo>
                  <a:lnTo>
                    <a:pt x="342" y="710"/>
                  </a:lnTo>
                  <a:lnTo>
                    <a:pt x="342" y="657"/>
                  </a:lnTo>
                  <a:lnTo>
                    <a:pt x="338" y="660"/>
                  </a:lnTo>
                  <a:lnTo>
                    <a:pt x="335" y="664"/>
                  </a:lnTo>
                  <a:lnTo>
                    <a:pt x="330" y="667"/>
                  </a:lnTo>
                  <a:lnTo>
                    <a:pt x="326" y="670"/>
                  </a:lnTo>
                  <a:lnTo>
                    <a:pt x="321" y="674"/>
                  </a:lnTo>
                  <a:lnTo>
                    <a:pt x="317" y="678"/>
                  </a:lnTo>
                  <a:lnTo>
                    <a:pt x="312" y="682"/>
                  </a:lnTo>
                  <a:lnTo>
                    <a:pt x="307" y="684"/>
                  </a:lnTo>
                  <a:lnTo>
                    <a:pt x="302" y="688"/>
                  </a:lnTo>
                  <a:lnTo>
                    <a:pt x="297" y="692"/>
                  </a:lnTo>
                  <a:lnTo>
                    <a:pt x="292" y="694"/>
                  </a:lnTo>
                  <a:lnTo>
                    <a:pt x="289" y="698"/>
                  </a:lnTo>
                  <a:lnTo>
                    <a:pt x="284" y="700"/>
                  </a:lnTo>
                  <a:lnTo>
                    <a:pt x="280" y="703"/>
                  </a:lnTo>
                  <a:lnTo>
                    <a:pt x="276" y="705"/>
                  </a:lnTo>
                  <a:lnTo>
                    <a:pt x="272" y="706"/>
                  </a:lnTo>
                  <a:lnTo>
                    <a:pt x="268" y="709"/>
                  </a:lnTo>
                  <a:lnTo>
                    <a:pt x="263" y="711"/>
                  </a:lnTo>
                  <a:lnTo>
                    <a:pt x="258" y="713"/>
                  </a:lnTo>
                  <a:lnTo>
                    <a:pt x="253" y="715"/>
                  </a:lnTo>
                  <a:lnTo>
                    <a:pt x="249" y="716"/>
                  </a:lnTo>
                  <a:lnTo>
                    <a:pt x="244" y="718"/>
                  </a:lnTo>
                  <a:lnTo>
                    <a:pt x="239" y="719"/>
                  </a:lnTo>
                  <a:lnTo>
                    <a:pt x="234" y="720"/>
                  </a:lnTo>
                  <a:lnTo>
                    <a:pt x="229" y="721"/>
                  </a:lnTo>
                  <a:lnTo>
                    <a:pt x="224" y="723"/>
                  </a:lnTo>
                  <a:lnTo>
                    <a:pt x="219" y="723"/>
                  </a:lnTo>
                  <a:lnTo>
                    <a:pt x="214" y="724"/>
                  </a:lnTo>
                  <a:lnTo>
                    <a:pt x="208" y="724"/>
                  </a:lnTo>
                  <a:lnTo>
                    <a:pt x="202" y="725"/>
                  </a:lnTo>
                  <a:lnTo>
                    <a:pt x="195" y="725"/>
                  </a:lnTo>
                  <a:lnTo>
                    <a:pt x="189" y="725"/>
                  </a:lnTo>
                  <a:lnTo>
                    <a:pt x="168" y="724"/>
                  </a:lnTo>
                  <a:lnTo>
                    <a:pt x="148" y="720"/>
                  </a:lnTo>
                  <a:lnTo>
                    <a:pt x="129" y="715"/>
                  </a:lnTo>
                  <a:lnTo>
                    <a:pt x="111" y="706"/>
                  </a:lnTo>
                  <a:lnTo>
                    <a:pt x="94" y="697"/>
                  </a:lnTo>
                  <a:lnTo>
                    <a:pt x="78" y="684"/>
                  </a:lnTo>
                  <a:lnTo>
                    <a:pt x="63" y="669"/>
                  </a:lnTo>
                  <a:lnTo>
                    <a:pt x="51" y="652"/>
                  </a:lnTo>
                  <a:lnTo>
                    <a:pt x="38" y="633"/>
                  </a:lnTo>
                  <a:lnTo>
                    <a:pt x="28" y="613"/>
                  </a:lnTo>
                  <a:lnTo>
                    <a:pt x="20" y="591"/>
                  </a:lnTo>
                  <a:lnTo>
                    <a:pt x="12" y="567"/>
                  </a:lnTo>
                  <a:lnTo>
                    <a:pt x="6" y="542"/>
                  </a:lnTo>
                  <a:lnTo>
                    <a:pt x="2" y="516"/>
                  </a:lnTo>
                  <a:lnTo>
                    <a:pt x="0" y="487"/>
                  </a:lnTo>
                  <a:lnTo>
                    <a:pt x="0" y="458"/>
                  </a:lnTo>
                  <a:lnTo>
                    <a:pt x="0" y="441"/>
                  </a:lnTo>
                  <a:lnTo>
                    <a:pt x="0" y="425"/>
                  </a:lnTo>
                  <a:lnTo>
                    <a:pt x="2" y="410"/>
                  </a:lnTo>
                  <a:lnTo>
                    <a:pt x="4" y="395"/>
                  </a:lnTo>
                  <a:lnTo>
                    <a:pt x="6" y="382"/>
                  </a:lnTo>
                  <a:lnTo>
                    <a:pt x="9" y="368"/>
                  </a:lnTo>
                  <a:lnTo>
                    <a:pt x="12" y="354"/>
                  </a:lnTo>
                  <a:lnTo>
                    <a:pt x="16" y="342"/>
                  </a:lnTo>
                  <a:lnTo>
                    <a:pt x="21" y="329"/>
                  </a:lnTo>
                  <a:lnTo>
                    <a:pt x="26" y="318"/>
                  </a:lnTo>
                  <a:lnTo>
                    <a:pt x="32" y="307"/>
                  </a:lnTo>
                  <a:lnTo>
                    <a:pt x="37" y="296"/>
                  </a:lnTo>
                  <a:lnTo>
                    <a:pt x="43" y="285"/>
                  </a:lnTo>
                  <a:lnTo>
                    <a:pt x="50" y="275"/>
                  </a:lnTo>
                  <a:lnTo>
                    <a:pt x="57" y="265"/>
                  </a:lnTo>
                  <a:lnTo>
                    <a:pt x="65" y="256"/>
                  </a:lnTo>
                  <a:lnTo>
                    <a:pt x="72" y="247"/>
                  </a:lnTo>
                  <a:lnTo>
                    <a:pt x="80" y="240"/>
                  </a:lnTo>
                  <a:lnTo>
                    <a:pt x="87" y="232"/>
                  </a:lnTo>
                  <a:lnTo>
                    <a:pt x="96" y="226"/>
                  </a:lnTo>
                  <a:lnTo>
                    <a:pt x="104" y="220"/>
                  </a:lnTo>
                  <a:lnTo>
                    <a:pt x="113" y="214"/>
                  </a:lnTo>
                  <a:lnTo>
                    <a:pt x="123" y="209"/>
                  </a:lnTo>
                  <a:lnTo>
                    <a:pt x="132" y="202"/>
                  </a:lnTo>
                  <a:lnTo>
                    <a:pt x="142" y="199"/>
                  </a:lnTo>
                  <a:lnTo>
                    <a:pt x="153" y="195"/>
                  </a:lnTo>
                  <a:lnTo>
                    <a:pt x="163" y="191"/>
                  </a:lnTo>
                  <a:lnTo>
                    <a:pt x="173" y="189"/>
                  </a:lnTo>
                  <a:lnTo>
                    <a:pt x="184" y="186"/>
                  </a:lnTo>
                  <a:lnTo>
                    <a:pt x="194" y="185"/>
                  </a:lnTo>
                  <a:lnTo>
                    <a:pt x="205" y="184"/>
                  </a:lnTo>
                  <a:lnTo>
                    <a:pt x="216" y="184"/>
                  </a:lnTo>
                  <a:lnTo>
                    <a:pt x="226" y="184"/>
                  </a:lnTo>
                  <a:lnTo>
                    <a:pt x="235" y="184"/>
                  </a:lnTo>
                  <a:lnTo>
                    <a:pt x="244" y="185"/>
                  </a:lnTo>
                  <a:lnTo>
                    <a:pt x="253" y="185"/>
                  </a:lnTo>
                  <a:lnTo>
                    <a:pt x="261" y="186"/>
                  </a:lnTo>
                  <a:lnTo>
                    <a:pt x="269" y="189"/>
                  </a:lnTo>
                  <a:lnTo>
                    <a:pt x="276" y="190"/>
                  </a:lnTo>
                  <a:lnTo>
                    <a:pt x="282" y="192"/>
                  </a:lnTo>
                  <a:lnTo>
                    <a:pt x="289" y="194"/>
                  </a:lnTo>
                  <a:lnTo>
                    <a:pt x="296" y="196"/>
                  </a:lnTo>
                  <a:lnTo>
                    <a:pt x="304" y="200"/>
                  </a:lnTo>
                  <a:lnTo>
                    <a:pt x="310" y="202"/>
                  </a:lnTo>
                  <a:lnTo>
                    <a:pt x="319" y="206"/>
                  </a:lnTo>
                  <a:lnTo>
                    <a:pt x="326" y="210"/>
                  </a:lnTo>
                  <a:lnTo>
                    <a:pt x="333" y="214"/>
                  </a:lnTo>
                  <a:lnTo>
                    <a:pt x="342" y="219"/>
                  </a:lnTo>
                  <a:lnTo>
                    <a:pt x="342" y="0"/>
                  </a:lnTo>
                  <a:lnTo>
                    <a:pt x="503" y="0"/>
                  </a:lnTo>
                  <a:lnTo>
                    <a:pt x="503" y="710"/>
                  </a:lnTo>
                  <a:close/>
                  <a:moveTo>
                    <a:pt x="342" y="570"/>
                  </a:moveTo>
                  <a:lnTo>
                    <a:pt x="342" y="317"/>
                  </a:lnTo>
                  <a:lnTo>
                    <a:pt x="340" y="316"/>
                  </a:lnTo>
                  <a:lnTo>
                    <a:pt x="336" y="314"/>
                  </a:lnTo>
                  <a:lnTo>
                    <a:pt x="332" y="313"/>
                  </a:lnTo>
                  <a:lnTo>
                    <a:pt x="329" y="312"/>
                  </a:lnTo>
                  <a:lnTo>
                    <a:pt x="325" y="311"/>
                  </a:lnTo>
                  <a:lnTo>
                    <a:pt x="321" y="309"/>
                  </a:lnTo>
                  <a:lnTo>
                    <a:pt x="316" y="308"/>
                  </a:lnTo>
                  <a:lnTo>
                    <a:pt x="311" y="308"/>
                  </a:lnTo>
                  <a:lnTo>
                    <a:pt x="307" y="307"/>
                  </a:lnTo>
                  <a:lnTo>
                    <a:pt x="302" y="306"/>
                  </a:lnTo>
                  <a:lnTo>
                    <a:pt x="297" y="306"/>
                  </a:lnTo>
                  <a:lnTo>
                    <a:pt x="294" y="304"/>
                  </a:lnTo>
                  <a:lnTo>
                    <a:pt x="290" y="304"/>
                  </a:lnTo>
                  <a:lnTo>
                    <a:pt x="286" y="304"/>
                  </a:lnTo>
                  <a:lnTo>
                    <a:pt x="282" y="303"/>
                  </a:lnTo>
                  <a:lnTo>
                    <a:pt x="279" y="303"/>
                  </a:lnTo>
                  <a:lnTo>
                    <a:pt x="265" y="304"/>
                  </a:lnTo>
                  <a:lnTo>
                    <a:pt x="251" y="306"/>
                  </a:lnTo>
                  <a:lnTo>
                    <a:pt x="239" y="309"/>
                  </a:lnTo>
                  <a:lnTo>
                    <a:pt x="228" y="313"/>
                  </a:lnTo>
                  <a:lnTo>
                    <a:pt x="218" y="319"/>
                  </a:lnTo>
                  <a:lnTo>
                    <a:pt x="208" y="327"/>
                  </a:lnTo>
                  <a:lnTo>
                    <a:pt x="200" y="334"/>
                  </a:lnTo>
                  <a:lnTo>
                    <a:pt x="192" y="344"/>
                  </a:lnTo>
                  <a:lnTo>
                    <a:pt x="185" y="354"/>
                  </a:lnTo>
                  <a:lnTo>
                    <a:pt x="179" y="365"/>
                  </a:lnTo>
                  <a:lnTo>
                    <a:pt x="174" y="379"/>
                  </a:lnTo>
                  <a:lnTo>
                    <a:pt x="170" y="392"/>
                  </a:lnTo>
                  <a:lnTo>
                    <a:pt x="167" y="407"/>
                  </a:lnTo>
                  <a:lnTo>
                    <a:pt x="164" y="423"/>
                  </a:lnTo>
                  <a:lnTo>
                    <a:pt x="163" y="439"/>
                  </a:lnTo>
                  <a:lnTo>
                    <a:pt x="163" y="456"/>
                  </a:lnTo>
                  <a:lnTo>
                    <a:pt x="163" y="475"/>
                  </a:lnTo>
                  <a:lnTo>
                    <a:pt x="164" y="491"/>
                  </a:lnTo>
                  <a:lnTo>
                    <a:pt x="167" y="507"/>
                  </a:lnTo>
                  <a:lnTo>
                    <a:pt x="169" y="521"/>
                  </a:lnTo>
                  <a:lnTo>
                    <a:pt x="172" y="535"/>
                  </a:lnTo>
                  <a:lnTo>
                    <a:pt x="175" y="546"/>
                  </a:lnTo>
                  <a:lnTo>
                    <a:pt x="180" y="557"/>
                  </a:lnTo>
                  <a:lnTo>
                    <a:pt x="187" y="566"/>
                  </a:lnTo>
                  <a:lnTo>
                    <a:pt x="193" y="573"/>
                  </a:lnTo>
                  <a:lnTo>
                    <a:pt x="199" y="581"/>
                  </a:lnTo>
                  <a:lnTo>
                    <a:pt x="208" y="587"/>
                  </a:lnTo>
                  <a:lnTo>
                    <a:pt x="216" y="591"/>
                  </a:lnTo>
                  <a:lnTo>
                    <a:pt x="226" y="594"/>
                  </a:lnTo>
                  <a:lnTo>
                    <a:pt x="236" y="598"/>
                  </a:lnTo>
                  <a:lnTo>
                    <a:pt x="249" y="599"/>
                  </a:lnTo>
                  <a:lnTo>
                    <a:pt x="261" y="599"/>
                  </a:lnTo>
                  <a:lnTo>
                    <a:pt x="266" y="599"/>
                  </a:lnTo>
                  <a:lnTo>
                    <a:pt x="271" y="599"/>
                  </a:lnTo>
                  <a:lnTo>
                    <a:pt x="276" y="598"/>
                  </a:lnTo>
                  <a:lnTo>
                    <a:pt x="282" y="598"/>
                  </a:lnTo>
                  <a:lnTo>
                    <a:pt x="287" y="597"/>
                  </a:lnTo>
                  <a:lnTo>
                    <a:pt x="292" y="594"/>
                  </a:lnTo>
                  <a:lnTo>
                    <a:pt x="297" y="593"/>
                  </a:lnTo>
                  <a:lnTo>
                    <a:pt x="304" y="592"/>
                  </a:lnTo>
                  <a:lnTo>
                    <a:pt x="309" y="589"/>
                  </a:lnTo>
                  <a:lnTo>
                    <a:pt x="314" y="587"/>
                  </a:lnTo>
                  <a:lnTo>
                    <a:pt x="319" y="585"/>
                  </a:lnTo>
                  <a:lnTo>
                    <a:pt x="324" y="582"/>
                  </a:lnTo>
                  <a:lnTo>
                    <a:pt x="329" y="578"/>
                  </a:lnTo>
                  <a:lnTo>
                    <a:pt x="333" y="576"/>
                  </a:lnTo>
                  <a:lnTo>
                    <a:pt x="338" y="572"/>
                  </a:lnTo>
                  <a:lnTo>
                    <a:pt x="342" y="5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5" name="Freeform 45"/>
            <p:cNvSpPr>
              <a:spLocks noChangeArrowheads="1"/>
            </p:cNvSpPr>
            <p:nvPr/>
          </p:nvSpPr>
          <p:spPr bwMode="auto">
            <a:xfrm>
              <a:off x="870" y="3317"/>
              <a:ext cx="42" cy="178"/>
            </a:xfrm>
            <a:custGeom>
              <a:avLst/>
              <a:gdLst>
                <a:gd name="T0" fmla="*/ 164 w 168"/>
                <a:gd name="T1" fmla="*/ 710 h 710"/>
                <a:gd name="T2" fmla="*/ 4 w 168"/>
                <a:gd name="T3" fmla="*/ 710 h 710"/>
                <a:gd name="T4" fmla="*/ 4 w 168"/>
                <a:gd name="T5" fmla="*/ 197 h 710"/>
                <a:gd name="T6" fmla="*/ 164 w 168"/>
                <a:gd name="T7" fmla="*/ 197 h 710"/>
                <a:gd name="T8" fmla="*/ 164 w 168"/>
                <a:gd name="T9" fmla="*/ 710 h 710"/>
                <a:gd name="T10" fmla="*/ 168 w 168"/>
                <a:gd name="T11" fmla="*/ 124 h 710"/>
                <a:gd name="T12" fmla="*/ 0 w 168"/>
                <a:gd name="T13" fmla="*/ 124 h 710"/>
                <a:gd name="T14" fmla="*/ 0 w 168"/>
                <a:gd name="T15" fmla="*/ 0 h 710"/>
                <a:gd name="T16" fmla="*/ 168 w 168"/>
                <a:gd name="T17" fmla="*/ 0 h 710"/>
                <a:gd name="T18" fmla="*/ 168 w 168"/>
                <a:gd name="T19" fmla="*/ 124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710">
                  <a:moveTo>
                    <a:pt x="164" y="710"/>
                  </a:moveTo>
                  <a:lnTo>
                    <a:pt x="4" y="710"/>
                  </a:lnTo>
                  <a:lnTo>
                    <a:pt x="4" y="197"/>
                  </a:lnTo>
                  <a:lnTo>
                    <a:pt x="164" y="197"/>
                  </a:lnTo>
                  <a:lnTo>
                    <a:pt x="164" y="710"/>
                  </a:lnTo>
                  <a:close/>
                  <a:moveTo>
                    <a:pt x="168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68" y="0"/>
                  </a:lnTo>
                  <a:lnTo>
                    <a:pt x="168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6" name="Freeform 46"/>
            <p:cNvSpPr>
              <a:spLocks noChangeArrowheads="1"/>
            </p:cNvSpPr>
            <p:nvPr/>
          </p:nvSpPr>
          <p:spPr bwMode="auto">
            <a:xfrm>
              <a:off x="931" y="3363"/>
              <a:ext cx="121" cy="135"/>
            </a:xfrm>
            <a:custGeom>
              <a:avLst/>
              <a:gdLst>
                <a:gd name="T0" fmla="*/ 302 w 480"/>
                <a:gd name="T1" fmla="*/ 290 h 542"/>
                <a:gd name="T2" fmla="*/ 269 w 480"/>
                <a:gd name="T3" fmla="*/ 293 h 542"/>
                <a:gd name="T4" fmla="*/ 243 w 480"/>
                <a:gd name="T5" fmla="*/ 297 h 542"/>
                <a:gd name="T6" fmla="*/ 218 w 480"/>
                <a:gd name="T7" fmla="*/ 303 h 542"/>
                <a:gd name="T8" fmla="*/ 197 w 480"/>
                <a:gd name="T9" fmla="*/ 310 h 542"/>
                <a:gd name="T10" fmla="*/ 180 w 480"/>
                <a:gd name="T11" fmla="*/ 322 h 542"/>
                <a:gd name="T12" fmla="*/ 168 w 480"/>
                <a:gd name="T13" fmla="*/ 337 h 542"/>
                <a:gd name="T14" fmla="*/ 163 w 480"/>
                <a:gd name="T15" fmla="*/ 356 h 542"/>
                <a:gd name="T16" fmla="*/ 163 w 480"/>
                <a:gd name="T17" fmla="*/ 385 h 542"/>
                <a:gd name="T18" fmla="*/ 173 w 480"/>
                <a:gd name="T19" fmla="*/ 410 h 542"/>
                <a:gd name="T20" fmla="*/ 192 w 480"/>
                <a:gd name="T21" fmla="*/ 424 h 542"/>
                <a:gd name="T22" fmla="*/ 220 w 480"/>
                <a:gd name="T23" fmla="*/ 431 h 542"/>
                <a:gd name="T24" fmla="*/ 249 w 480"/>
                <a:gd name="T25" fmla="*/ 431 h 542"/>
                <a:gd name="T26" fmla="*/ 271 w 480"/>
                <a:gd name="T27" fmla="*/ 426 h 542"/>
                <a:gd name="T28" fmla="*/ 292 w 480"/>
                <a:gd name="T29" fmla="*/ 416 h 542"/>
                <a:gd name="T30" fmla="*/ 312 w 480"/>
                <a:gd name="T31" fmla="*/ 403 h 542"/>
                <a:gd name="T32" fmla="*/ 317 w 480"/>
                <a:gd name="T33" fmla="*/ 477 h 542"/>
                <a:gd name="T34" fmla="*/ 302 w 480"/>
                <a:gd name="T35" fmla="*/ 491 h 542"/>
                <a:gd name="T36" fmla="*/ 289 w 480"/>
                <a:gd name="T37" fmla="*/ 502 h 542"/>
                <a:gd name="T38" fmla="*/ 272 w 480"/>
                <a:gd name="T39" fmla="*/ 513 h 542"/>
                <a:gd name="T40" fmla="*/ 251 w 480"/>
                <a:gd name="T41" fmla="*/ 523 h 542"/>
                <a:gd name="T42" fmla="*/ 230 w 480"/>
                <a:gd name="T43" fmla="*/ 532 h 542"/>
                <a:gd name="T44" fmla="*/ 210 w 480"/>
                <a:gd name="T45" fmla="*/ 538 h 542"/>
                <a:gd name="T46" fmla="*/ 183 w 480"/>
                <a:gd name="T47" fmla="*/ 542 h 542"/>
                <a:gd name="T48" fmla="*/ 142 w 480"/>
                <a:gd name="T49" fmla="*/ 542 h 542"/>
                <a:gd name="T50" fmla="*/ 82 w 480"/>
                <a:gd name="T51" fmla="*/ 524 h 542"/>
                <a:gd name="T52" fmla="*/ 35 w 480"/>
                <a:gd name="T53" fmla="*/ 485 h 542"/>
                <a:gd name="T54" fmla="*/ 6 w 480"/>
                <a:gd name="T55" fmla="*/ 430 h 542"/>
                <a:gd name="T56" fmla="*/ 0 w 480"/>
                <a:gd name="T57" fmla="*/ 368 h 542"/>
                <a:gd name="T58" fmla="*/ 9 w 480"/>
                <a:gd name="T59" fmla="*/ 319 h 542"/>
                <a:gd name="T60" fmla="*/ 28 w 480"/>
                <a:gd name="T61" fmla="*/ 281 h 542"/>
                <a:gd name="T62" fmla="*/ 60 w 480"/>
                <a:gd name="T63" fmla="*/ 251 h 542"/>
                <a:gd name="T64" fmla="*/ 99 w 480"/>
                <a:gd name="T65" fmla="*/ 228 h 542"/>
                <a:gd name="T66" fmla="*/ 149 w 480"/>
                <a:gd name="T67" fmla="*/ 212 h 542"/>
                <a:gd name="T68" fmla="*/ 208 w 480"/>
                <a:gd name="T69" fmla="*/ 202 h 542"/>
                <a:gd name="T70" fmla="*/ 271 w 480"/>
                <a:gd name="T71" fmla="*/ 196 h 542"/>
                <a:gd name="T72" fmla="*/ 322 w 480"/>
                <a:gd name="T73" fmla="*/ 188 h 542"/>
                <a:gd name="T74" fmla="*/ 315 w 480"/>
                <a:gd name="T75" fmla="*/ 152 h 542"/>
                <a:gd name="T76" fmla="*/ 291 w 480"/>
                <a:gd name="T77" fmla="*/ 130 h 542"/>
                <a:gd name="T78" fmla="*/ 251 w 480"/>
                <a:gd name="T79" fmla="*/ 117 h 542"/>
                <a:gd name="T80" fmla="*/ 197 w 480"/>
                <a:gd name="T81" fmla="*/ 114 h 542"/>
                <a:gd name="T82" fmla="*/ 167 w 480"/>
                <a:gd name="T83" fmla="*/ 116 h 542"/>
                <a:gd name="T84" fmla="*/ 131 w 480"/>
                <a:gd name="T85" fmla="*/ 124 h 542"/>
                <a:gd name="T86" fmla="*/ 93 w 480"/>
                <a:gd name="T87" fmla="*/ 136 h 542"/>
                <a:gd name="T88" fmla="*/ 57 w 480"/>
                <a:gd name="T89" fmla="*/ 150 h 542"/>
                <a:gd name="T90" fmla="*/ 57 w 480"/>
                <a:gd name="T91" fmla="*/ 23 h 542"/>
                <a:gd name="T92" fmla="*/ 94 w 480"/>
                <a:gd name="T93" fmla="*/ 15 h 542"/>
                <a:gd name="T94" fmla="*/ 147 w 480"/>
                <a:gd name="T95" fmla="*/ 7 h 542"/>
                <a:gd name="T96" fmla="*/ 200 w 480"/>
                <a:gd name="T97" fmla="*/ 2 h 542"/>
                <a:gd name="T98" fmla="*/ 289 w 480"/>
                <a:gd name="T99" fmla="*/ 4 h 542"/>
                <a:gd name="T100" fmla="*/ 385 w 480"/>
                <a:gd name="T101" fmla="*/ 25 h 542"/>
                <a:gd name="T102" fmla="*/ 447 w 480"/>
                <a:gd name="T103" fmla="*/ 70 h 542"/>
                <a:gd name="T104" fmla="*/ 477 w 480"/>
                <a:gd name="T105" fmla="*/ 137 h 542"/>
                <a:gd name="T106" fmla="*/ 321 w 480"/>
                <a:gd name="T107" fmla="*/ 52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0" h="542">
                  <a:moveTo>
                    <a:pt x="321" y="395"/>
                  </a:moveTo>
                  <a:lnTo>
                    <a:pt x="321" y="288"/>
                  </a:lnTo>
                  <a:lnTo>
                    <a:pt x="311" y="289"/>
                  </a:lnTo>
                  <a:lnTo>
                    <a:pt x="302" y="290"/>
                  </a:lnTo>
                  <a:lnTo>
                    <a:pt x="292" y="290"/>
                  </a:lnTo>
                  <a:lnTo>
                    <a:pt x="285" y="292"/>
                  </a:lnTo>
                  <a:lnTo>
                    <a:pt x="276" y="293"/>
                  </a:lnTo>
                  <a:lnTo>
                    <a:pt x="269" y="293"/>
                  </a:lnTo>
                  <a:lnTo>
                    <a:pt x="263" y="294"/>
                  </a:lnTo>
                  <a:lnTo>
                    <a:pt x="255" y="295"/>
                  </a:lnTo>
                  <a:lnTo>
                    <a:pt x="249" y="295"/>
                  </a:lnTo>
                  <a:lnTo>
                    <a:pt x="243" y="297"/>
                  </a:lnTo>
                  <a:lnTo>
                    <a:pt x="236" y="298"/>
                  </a:lnTo>
                  <a:lnTo>
                    <a:pt x="230" y="299"/>
                  </a:lnTo>
                  <a:lnTo>
                    <a:pt x="224" y="300"/>
                  </a:lnTo>
                  <a:lnTo>
                    <a:pt x="218" y="303"/>
                  </a:lnTo>
                  <a:lnTo>
                    <a:pt x="213" y="304"/>
                  </a:lnTo>
                  <a:lnTo>
                    <a:pt x="207" y="307"/>
                  </a:lnTo>
                  <a:lnTo>
                    <a:pt x="202" y="309"/>
                  </a:lnTo>
                  <a:lnTo>
                    <a:pt x="197" y="310"/>
                  </a:lnTo>
                  <a:lnTo>
                    <a:pt x="192" y="313"/>
                  </a:lnTo>
                  <a:lnTo>
                    <a:pt x="188" y="315"/>
                  </a:lnTo>
                  <a:lnTo>
                    <a:pt x="184" y="319"/>
                  </a:lnTo>
                  <a:lnTo>
                    <a:pt x="180" y="322"/>
                  </a:lnTo>
                  <a:lnTo>
                    <a:pt x="177" y="325"/>
                  </a:lnTo>
                  <a:lnTo>
                    <a:pt x="173" y="329"/>
                  </a:lnTo>
                  <a:lnTo>
                    <a:pt x="170" y="333"/>
                  </a:lnTo>
                  <a:lnTo>
                    <a:pt x="168" y="337"/>
                  </a:lnTo>
                  <a:lnTo>
                    <a:pt x="167" y="342"/>
                  </a:lnTo>
                  <a:lnTo>
                    <a:pt x="164" y="346"/>
                  </a:lnTo>
                  <a:lnTo>
                    <a:pt x="163" y="351"/>
                  </a:lnTo>
                  <a:lnTo>
                    <a:pt x="163" y="356"/>
                  </a:lnTo>
                  <a:lnTo>
                    <a:pt x="162" y="363"/>
                  </a:lnTo>
                  <a:lnTo>
                    <a:pt x="162" y="369"/>
                  </a:lnTo>
                  <a:lnTo>
                    <a:pt x="162" y="378"/>
                  </a:lnTo>
                  <a:lnTo>
                    <a:pt x="163" y="385"/>
                  </a:lnTo>
                  <a:lnTo>
                    <a:pt x="164" y="393"/>
                  </a:lnTo>
                  <a:lnTo>
                    <a:pt x="167" y="399"/>
                  </a:lnTo>
                  <a:lnTo>
                    <a:pt x="169" y="405"/>
                  </a:lnTo>
                  <a:lnTo>
                    <a:pt x="173" y="410"/>
                  </a:lnTo>
                  <a:lnTo>
                    <a:pt x="177" y="414"/>
                  </a:lnTo>
                  <a:lnTo>
                    <a:pt x="182" y="417"/>
                  </a:lnTo>
                  <a:lnTo>
                    <a:pt x="187" y="421"/>
                  </a:lnTo>
                  <a:lnTo>
                    <a:pt x="192" y="424"/>
                  </a:lnTo>
                  <a:lnTo>
                    <a:pt x="199" y="426"/>
                  </a:lnTo>
                  <a:lnTo>
                    <a:pt x="205" y="429"/>
                  </a:lnTo>
                  <a:lnTo>
                    <a:pt x="213" y="430"/>
                  </a:lnTo>
                  <a:lnTo>
                    <a:pt x="220" y="431"/>
                  </a:lnTo>
                  <a:lnTo>
                    <a:pt x="229" y="431"/>
                  </a:lnTo>
                  <a:lnTo>
                    <a:pt x="239" y="431"/>
                  </a:lnTo>
                  <a:lnTo>
                    <a:pt x="244" y="431"/>
                  </a:lnTo>
                  <a:lnTo>
                    <a:pt x="249" y="431"/>
                  </a:lnTo>
                  <a:lnTo>
                    <a:pt x="255" y="430"/>
                  </a:lnTo>
                  <a:lnTo>
                    <a:pt x="260" y="429"/>
                  </a:lnTo>
                  <a:lnTo>
                    <a:pt x="265" y="427"/>
                  </a:lnTo>
                  <a:lnTo>
                    <a:pt x="271" y="426"/>
                  </a:lnTo>
                  <a:lnTo>
                    <a:pt x="276" y="424"/>
                  </a:lnTo>
                  <a:lnTo>
                    <a:pt x="281" y="421"/>
                  </a:lnTo>
                  <a:lnTo>
                    <a:pt x="287" y="419"/>
                  </a:lnTo>
                  <a:lnTo>
                    <a:pt x="292" y="416"/>
                  </a:lnTo>
                  <a:lnTo>
                    <a:pt x="297" y="414"/>
                  </a:lnTo>
                  <a:lnTo>
                    <a:pt x="302" y="410"/>
                  </a:lnTo>
                  <a:lnTo>
                    <a:pt x="307" y="406"/>
                  </a:lnTo>
                  <a:lnTo>
                    <a:pt x="312" y="403"/>
                  </a:lnTo>
                  <a:lnTo>
                    <a:pt x="317" y="399"/>
                  </a:lnTo>
                  <a:lnTo>
                    <a:pt x="321" y="395"/>
                  </a:lnTo>
                  <a:close/>
                  <a:moveTo>
                    <a:pt x="321" y="475"/>
                  </a:moveTo>
                  <a:lnTo>
                    <a:pt x="317" y="477"/>
                  </a:lnTo>
                  <a:lnTo>
                    <a:pt x="314" y="481"/>
                  </a:lnTo>
                  <a:lnTo>
                    <a:pt x="310" y="485"/>
                  </a:lnTo>
                  <a:lnTo>
                    <a:pt x="306" y="487"/>
                  </a:lnTo>
                  <a:lnTo>
                    <a:pt x="302" y="491"/>
                  </a:lnTo>
                  <a:lnTo>
                    <a:pt x="299" y="493"/>
                  </a:lnTo>
                  <a:lnTo>
                    <a:pt x="295" y="496"/>
                  </a:lnTo>
                  <a:lnTo>
                    <a:pt x="292" y="500"/>
                  </a:lnTo>
                  <a:lnTo>
                    <a:pt x="289" y="502"/>
                  </a:lnTo>
                  <a:lnTo>
                    <a:pt x="285" y="505"/>
                  </a:lnTo>
                  <a:lnTo>
                    <a:pt x="281" y="507"/>
                  </a:lnTo>
                  <a:lnTo>
                    <a:pt x="276" y="510"/>
                  </a:lnTo>
                  <a:lnTo>
                    <a:pt x="272" y="513"/>
                  </a:lnTo>
                  <a:lnTo>
                    <a:pt x="268" y="516"/>
                  </a:lnTo>
                  <a:lnTo>
                    <a:pt x="263" y="518"/>
                  </a:lnTo>
                  <a:lnTo>
                    <a:pt x="258" y="521"/>
                  </a:lnTo>
                  <a:lnTo>
                    <a:pt x="251" y="523"/>
                  </a:lnTo>
                  <a:lnTo>
                    <a:pt x="246" y="526"/>
                  </a:lnTo>
                  <a:lnTo>
                    <a:pt x="241" y="528"/>
                  </a:lnTo>
                  <a:lnTo>
                    <a:pt x="235" y="531"/>
                  </a:lnTo>
                  <a:lnTo>
                    <a:pt x="230" y="532"/>
                  </a:lnTo>
                  <a:lnTo>
                    <a:pt x="225" y="534"/>
                  </a:lnTo>
                  <a:lnTo>
                    <a:pt x="220" y="536"/>
                  </a:lnTo>
                  <a:lnTo>
                    <a:pt x="215" y="537"/>
                  </a:lnTo>
                  <a:lnTo>
                    <a:pt x="210" y="538"/>
                  </a:lnTo>
                  <a:lnTo>
                    <a:pt x="204" y="539"/>
                  </a:lnTo>
                  <a:lnTo>
                    <a:pt x="198" y="541"/>
                  </a:lnTo>
                  <a:lnTo>
                    <a:pt x="190" y="541"/>
                  </a:lnTo>
                  <a:lnTo>
                    <a:pt x="183" y="542"/>
                  </a:lnTo>
                  <a:lnTo>
                    <a:pt x="175" y="542"/>
                  </a:lnTo>
                  <a:lnTo>
                    <a:pt x="167" y="542"/>
                  </a:lnTo>
                  <a:lnTo>
                    <a:pt x="158" y="542"/>
                  </a:lnTo>
                  <a:lnTo>
                    <a:pt x="142" y="542"/>
                  </a:lnTo>
                  <a:lnTo>
                    <a:pt x="126" y="539"/>
                  </a:lnTo>
                  <a:lnTo>
                    <a:pt x="111" y="536"/>
                  </a:lnTo>
                  <a:lnTo>
                    <a:pt x="96" y="531"/>
                  </a:lnTo>
                  <a:lnTo>
                    <a:pt x="82" y="524"/>
                  </a:lnTo>
                  <a:lnTo>
                    <a:pt x="70" y="517"/>
                  </a:lnTo>
                  <a:lnTo>
                    <a:pt x="57" y="507"/>
                  </a:lnTo>
                  <a:lnTo>
                    <a:pt x="45" y="497"/>
                  </a:lnTo>
                  <a:lnTo>
                    <a:pt x="35" y="485"/>
                  </a:lnTo>
                  <a:lnTo>
                    <a:pt x="25" y="472"/>
                  </a:lnTo>
                  <a:lnTo>
                    <a:pt x="17" y="460"/>
                  </a:lnTo>
                  <a:lnTo>
                    <a:pt x="11" y="445"/>
                  </a:lnTo>
                  <a:lnTo>
                    <a:pt x="6" y="430"/>
                  </a:lnTo>
                  <a:lnTo>
                    <a:pt x="2" y="415"/>
                  </a:lnTo>
                  <a:lnTo>
                    <a:pt x="1" y="399"/>
                  </a:lnTo>
                  <a:lnTo>
                    <a:pt x="0" y="381"/>
                  </a:lnTo>
                  <a:lnTo>
                    <a:pt x="0" y="368"/>
                  </a:lnTo>
                  <a:lnTo>
                    <a:pt x="1" y="354"/>
                  </a:lnTo>
                  <a:lnTo>
                    <a:pt x="4" y="342"/>
                  </a:lnTo>
                  <a:lnTo>
                    <a:pt x="6" y="330"/>
                  </a:lnTo>
                  <a:lnTo>
                    <a:pt x="9" y="319"/>
                  </a:lnTo>
                  <a:lnTo>
                    <a:pt x="14" y="308"/>
                  </a:lnTo>
                  <a:lnTo>
                    <a:pt x="17" y="298"/>
                  </a:lnTo>
                  <a:lnTo>
                    <a:pt x="23" y="289"/>
                  </a:lnTo>
                  <a:lnTo>
                    <a:pt x="28" y="281"/>
                  </a:lnTo>
                  <a:lnTo>
                    <a:pt x="36" y="273"/>
                  </a:lnTo>
                  <a:lnTo>
                    <a:pt x="43" y="266"/>
                  </a:lnTo>
                  <a:lnTo>
                    <a:pt x="51" y="258"/>
                  </a:lnTo>
                  <a:lnTo>
                    <a:pt x="60" y="251"/>
                  </a:lnTo>
                  <a:lnTo>
                    <a:pt x="68" y="244"/>
                  </a:lnTo>
                  <a:lnTo>
                    <a:pt x="78" y="239"/>
                  </a:lnTo>
                  <a:lnTo>
                    <a:pt x="88" y="233"/>
                  </a:lnTo>
                  <a:lnTo>
                    <a:pt x="99" y="228"/>
                  </a:lnTo>
                  <a:lnTo>
                    <a:pt x="112" y="225"/>
                  </a:lnTo>
                  <a:lnTo>
                    <a:pt x="123" y="220"/>
                  </a:lnTo>
                  <a:lnTo>
                    <a:pt x="137" y="216"/>
                  </a:lnTo>
                  <a:lnTo>
                    <a:pt x="149" y="212"/>
                  </a:lnTo>
                  <a:lnTo>
                    <a:pt x="163" y="210"/>
                  </a:lnTo>
                  <a:lnTo>
                    <a:pt x="178" y="207"/>
                  </a:lnTo>
                  <a:lnTo>
                    <a:pt x="193" y="205"/>
                  </a:lnTo>
                  <a:lnTo>
                    <a:pt x="208" y="202"/>
                  </a:lnTo>
                  <a:lnTo>
                    <a:pt x="223" y="201"/>
                  </a:lnTo>
                  <a:lnTo>
                    <a:pt x="239" y="198"/>
                  </a:lnTo>
                  <a:lnTo>
                    <a:pt x="255" y="197"/>
                  </a:lnTo>
                  <a:lnTo>
                    <a:pt x="271" y="196"/>
                  </a:lnTo>
                  <a:lnTo>
                    <a:pt x="289" y="195"/>
                  </a:lnTo>
                  <a:lnTo>
                    <a:pt x="305" y="193"/>
                  </a:lnTo>
                  <a:lnTo>
                    <a:pt x="322" y="192"/>
                  </a:lnTo>
                  <a:lnTo>
                    <a:pt x="322" y="188"/>
                  </a:lnTo>
                  <a:lnTo>
                    <a:pt x="322" y="178"/>
                  </a:lnTo>
                  <a:lnTo>
                    <a:pt x="320" y="170"/>
                  </a:lnTo>
                  <a:lnTo>
                    <a:pt x="317" y="161"/>
                  </a:lnTo>
                  <a:lnTo>
                    <a:pt x="315" y="152"/>
                  </a:lnTo>
                  <a:lnTo>
                    <a:pt x="310" y="146"/>
                  </a:lnTo>
                  <a:lnTo>
                    <a:pt x="305" y="140"/>
                  </a:lnTo>
                  <a:lnTo>
                    <a:pt x="299" y="135"/>
                  </a:lnTo>
                  <a:lnTo>
                    <a:pt x="291" y="130"/>
                  </a:lnTo>
                  <a:lnTo>
                    <a:pt x="282" y="126"/>
                  </a:lnTo>
                  <a:lnTo>
                    <a:pt x="274" y="122"/>
                  </a:lnTo>
                  <a:lnTo>
                    <a:pt x="263" y="120"/>
                  </a:lnTo>
                  <a:lnTo>
                    <a:pt x="251" y="117"/>
                  </a:lnTo>
                  <a:lnTo>
                    <a:pt x="240" y="116"/>
                  </a:lnTo>
                  <a:lnTo>
                    <a:pt x="226" y="115"/>
                  </a:lnTo>
                  <a:lnTo>
                    <a:pt x="213" y="114"/>
                  </a:lnTo>
                  <a:lnTo>
                    <a:pt x="197" y="114"/>
                  </a:lnTo>
                  <a:lnTo>
                    <a:pt x="190" y="114"/>
                  </a:lnTo>
                  <a:lnTo>
                    <a:pt x="183" y="115"/>
                  </a:lnTo>
                  <a:lnTo>
                    <a:pt x="174" y="115"/>
                  </a:lnTo>
                  <a:lnTo>
                    <a:pt x="167" y="116"/>
                  </a:lnTo>
                  <a:lnTo>
                    <a:pt x="158" y="117"/>
                  </a:lnTo>
                  <a:lnTo>
                    <a:pt x="149" y="120"/>
                  </a:lnTo>
                  <a:lnTo>
                    <a:pt x="141" y="121"/>
                  </a:lnTo>
                  <a:lnTo>
                    <a:pt x="131" y="124"/>
                  </a:lnTo>
                  <a:lnTo>
                    <a:pt x="122" y="127"/>
                  </a:lnTo>
                  <a:lnTo>
                    <a:pt x="112" y="130"/>
                  </a:lnTo>
                  <a:lnTo>
                    <a:pt x="102" y="132"/>
                  </a:lnTo>
                  <a:lnTo>
                    <a:pt x="93" y="136"/>
                  </a:lnTo>
                  <a:lnTo>
                    <a:pt x="84" y="140"/>
                  </a:lnTo>
                  <a:lnTo>
                    <a:pt x="75" y="142"/>
                  </a:lnTo>
                  <a:lnTo>
                    <a:pt x="66" y="146"/>
                  </a:lnTo>
                  <a:lnTo>
                    <a:pt x="57" y="150"/>
                  </a:lnTo>
                  <a:lnTo>
                    <a:pt x="43" y="150"/>
                  </a:lnTo>
                  <a:lnTo>
                    <a:pt x="43" y="27"/>
                  </a:lnTo>
                  <a:lnTo>
                    <a:pt x="50" y="25"/>
                  </a:lnTo>
                  <a:lnTo>
                    <a:pt x="57" y="23"/>
                  </a:lnTo>
                  <a:lnTo>
                    <a:pt x="65" y="22"/>
                  </a:lnTo>
                  <a:lnTo>
                    <a:pt x="75" y="19"/>
                  </a:lnTo>
                  <a:lnTo>
                    <a:pt x="84" y="17"/>
                  </a:lnTo>
                  <a:lnTo>
                    <a:pt x="94" y="15"/>
                  </a:lnTo>
                  <a:lnTo>
                    <a:pt x="107" y="13"/>
                  </a:lnTo>
                  <a:lnTo>
                    <a:pt x="119" y="10"/>
                  </a:lnTo>
                  <a:lnTo>
                    <a:pt x="133" y="8"/>
                  </a:lnTo>
                  <a:lnTo>
                    <a:pt x="147" y="7"/>
                  </a:lnTo>
                  <a:lnTo>
                    <a:pt x="159" y="4"/>
                  </a:lnTo>
                  <a:lnTo>
                    <a:pt x="173" y="3"/>
                  </a:lnTo>
                  <a:lnTo>
                    <a:pt x="187" y="2"/>
                  </a:lnTo>
                  <a:lnTo>
                    <a:pt x="200" y="2"/>
                  </a:lnTo>
                  <a:lnTo>
                    <a:pt x="213" y="2"/>
                  </a:lnTo>
                  <a:lnTo>
                    <a:pt x="226" y="0"/>
                  </a:lnTo>
                  <a:lnTo>
                    <a:pt x="259" y="2"/>
                  </a:lnTo>
                  <a:lnTo>
                    <a:pt x="289" y="4"/>
                  </a:lnTo>
                  <a:lnTo>
                    <a:pt x="316" y="7"/>
                  </a:lnTo>
                  <a:lnTo>
                    <a:pt x="341" y="12"/>
                  </a:lnTo>
                  <a:lnTo>
                    <a:pt x="365" y="18"/>
                  </a:lnTo>
                  <a:lnTo>
                    <a:pt x="385" y="25"/>
                  </a:lnTo>
                  <a:lnTo>
                    <a:pt x="403" y="35"/>
                  </a:lnTo>
                  <a:lnTo>
                    <a:pt x="419" y="45"/>
                  </a:lnTo>
                  <a:lnTo>
                    <a:pt x="434" y="57"/>
                  </a:lnTo>
                  <a:lnTo>
                    <a:pt x="447" y="70"/>
                  </a:lnTo>
                  <a:lnTo>
                    <a:pt x="457" y="85"/>
                  </a:lnTo>
                  <a:lnTo>
                    <a:pt x="465" y="101"/>
                  </a:lnTo>
                  <a:lnTo>
                    <a:pt x="472" y="119"/>
                  </a:lnTo>
                  <a:lnTo>
                    <a:pt x="477" y="137"/>
                  </a:lnTo>
                  <a:lnTo>
                    <a:pt x="479" y="157"/>
                  </a:lnTo>
                  <a:lnTo>
                    <a:pt x="480" y="180"/>
                  </a:lnTo>
                  <a:lnTo>
                    <a:pt x="480" y="528"/>
                  </a:lnTo>
                  <a:lnTo>
                    <a:pt x="321" y="528"/>
                  </a:lnTo>
                  <a:lnTo>
                    <a:pt x="321" y="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7" name="Line 47"/>
            <p:cNvSpPr>
              <a:spLocks noChangeShapeType="1"/>
            </p:cNvSpPr>
            <p:nvPr/>
          </p:nvSpPr>
          <p:spPr bwMode="auto">
            <a:xfrm>
              <a:off x="940" y="3892"/>
              <a:ext cx="250" cy="1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408" name="Freeform 48"/>
            <p:cNvSpPr>
              <a:spLocks noChangeArrowheads="1"/>
            </p:cNvSpPr>
            <p:nvPr/>
          </p:nvSpPr>
          <p:spPr bwMode="auto">
            <a:xfrm>
              <a:off x="373" y="3824"/>
              <a:ext cx="135" cy="128"/>
            </a:xfrm>
            <a:custGeom>
              <a:avLst/>
              <a:gdLst>
                <a:gd name="T0" fmla="*/ 542 w 542"/>
                <a:gd name="T1" fmla="*/ 0 h 513"/>
                <a:gd name="T2" fmla="*/ 357 w 542"/>
                <a:gd name="T3" fmla="*/ 513 h 513"/>
                <a:gd name="T4" fmla="*/ 183 w 542"/>
                <a:gd name="T5" fmla="*/ 513 h 513"/>
                <a:gd name="T6" fmla="*/ 0 w 542"/>
                <a:gd name="T7" fmla="*/ 0 h 513"/>
                <a:gd name="T8" fmla="*/ 168 w 542"/>
                <a:gd name="T9" fmla="*/ 0 h 513"/>
                <a:gd name="T10" fmla="*/ 274 w 542"/>
                <a:gd name="T11" fmla="*/ 339 h 513"/>
                <a:gd name="T12" fmla="*/ 377 w 542"/>
                <a:gd name="T13" fmla="*/ 0 h 513"/>
                <a:gd name="T14" fmla="*/ 542 w 542"/>
                <a:gd name="T15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2" h="513">
                  <a:moveTo>
                    <a:pt x="542" y="0"/>
                  </a:moveTo>
                  <a:lnTo>
                    <a:pt x="357" y="513"/>
                  </a:lnTo>
                  <a:lnTo>
                    <a:pt x="183" y="513"/>
                  </a:lnTo>
                  <a:lnTo>
                    <a:pt x="0" y="0"/>
                  </a:lnTo>
                  <a:lnTo>
                    <a:pt x="168" y="0"/>
                  </a:lnTo>
                  <a:lnTo>
                    <a:pt x="274" y="339"/>
                  </a:lnTo>
                  <a:lnTo>
                    <a:pt x="377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09" name="Freeform 49"/>
            <p:cNvSpPr>
              <a:spLocks noChangeArrowheads="1"/>
            </p:cNvSpPr>
            <p:nvPr/>
          </p:nvSpPr>
          <p:spPr bwMode="auto">
            <a:xfrm>
              <a:off x="1002" y="3629"/>
              <a:ext cx="126" cy="182"/>
            </a:xfrm>
            <a:custGeom>
              <a:avLst/>
              <a:gdLst>
                <a:gd name="T0" fmla="*/ 344 w 503"/>
                <a:gd name="T1" fmla="*/ 657 h 724"/>
                <a:gd name="T2" fmla="*/ 331 w 503"/>
                <a:gd name="T3" fmla="*/ 667 h 724"/>
                <a:gd name="T4" fmla="*/ 318 w 503"/>
                <a:gd name="T5" fmla="*/ 677 h 724"/>
                <a:gd name="T6" fmla="*/ 303 w 503"/>
                <a:gd name="T7" fmla="*/ 688 h 724"/>
                <a:gd name="T8" fmla="*/ 289 w 503"/>
                <a:gd name="T9" fmla="*/ 697 h 724"/>
                <a:gd name="T10" fmla="*/ 277 w 503"/>
                <a:gd name="T11" fmla="*/ 704 h 724"/>
                <a:gd name="T12" fmla="*/ 264 w 503"/>
                <a:gd name="T13" fmla="*/ 711 h 724"/>
                <a:gd name="T14" fmla="*/ 249 w 503"/>
                <a:gd name="T15" fmla="*/ 716 h 724"/>
                <a:gd name="T16" fmla="*/ 236 w 503"/>
                <a:gd name="T17" fmla="*/ 721 h 724"/>
                <a:gd name="T18" fmla="*/ 221 w 503"/>
                <a:gd name="T19" fmla="*/ 723 h 724"/>
                <a:gd name="T20" fmla="*/ 203 w 503"/>
                <a:gd name="T21" fmla="*/ 724 h 724"/>
                <a:gd name="T22" fmla="*/ 170 w 503"/>
                <a:gd name="T23" fmla="*/ 723 h 724"/>
                <a:gd name="T24" fmla="*/ 112 w 503"/>
                <a:gd name="T25" fmla="*/ 707 h 724"/>
                <a:gd name="T26" fmla="*/ 65 w 503"/>
                <a:gd name="T27" fmla="*/ 669 h 724"/>
                <a:gd name="T28" fmla="*/ 29 w 503"/>
                <a:gd name="T29" fmla="*/ 612 h 724"/>
                <a:gd name="T30" fmla="*/ 8 w 503"/>
                <a:gd name="T31" fmla="*/ 543 h 724"/>
                <a:gd name="T32" fmla="*/ 0 w 503"/>
                <a:gd name="T33" fmla="*/ 458 h 724"/>
                <a:gd name="T34" fmla="*/ 3 w 503"/>
                <a:gd name="T35" fmla="*/ 411 h 724"/>
                <a:gd name="T36" fmla="*/ 10 w 503"/>
                <a:gd name="T37" fmla="*/ 367 h 724"/>
                <a:gd name="T38" fmla="*/ 23 w 503"/>
                <a:gd name="T39" fmla="*/ 330 h 724"/>
                <a:gd name="T40" fmla="*/ 39 w 503"/>
                <a:gd name="T41" fmla="*/ 295 h 724"/>
                <a:gd name="T42" fmla="*/ 59 w 503"/>
                <a:gd name="T43" fmla="*/ 265 h 724"/>
                <a:gd name="T44" fmla="*/ 80 w 503"/>
                <a:gd name="T45" fmla="*/ 240 h 724"/>
                <a:gd name="T46" fmla="*/ 105 w 503"/>
                <a:gd name="T47" fmla="*/ 219 h 724"/>
                <a:gd name="T48" fmla="*/ 133 w 503"/>
                <a:gd name="T49" fmla="*/ 203 h 724"/>
                <a:gd name="T50" fmla="*/ 163 w 503"/>
                <a:gd name="T51" fmla="*/ 192 h 724"/>
                <a:gd name="T52" fmla="*/ 196 w 503"/>
                <a:gd name="T53" fmla="*/ 184 h 724"/>
                <a:gd name="T54" fmla="*/ 227 w 503"/>
                <a:gd name="T55" fmla="*/ 184 h 724"/>
                <a:gd name="T56" fmla="*/ 254 w 503"/>
                <a:gd name="T57" fmla="*/ 185 h 724"/>
                <a:gd name="T58" fmla="*/ 277 w 503"/>
                <a:gd name="T59" fmla="*/ 190 h 724"/>
                <a:gd name="T60" fmla="*/ 297 w 503"/>
                <a:gd name="T61" fmla="*/ 197 h 724"/>
                <a:gd name="T62" fmla="*/ 319 w 503"/>
                <a:gd name="T63" fmla="*/ 206 h 724"/>
                <a:gd name="T64" fmla="*/ 344 w 503"/>
                <a:gd name="T65" fmla="*/ 218 h 724"/>
                <a:gd name="T66" fmla="*/ 503 w 503"/>
                <a:gd name="T67" fmla="*/ 711 h 724"/>
                <a:gd name="T68" fmla="*/ 340 w 503"/>
                <a:gd name="T69" fmla="*/ 316 h 724"/>
                <a:gd name="T70" fmla="*/ 330 w 503"/>
                <a:gd name="T71" fmla="*/ 312 h 724"/>
                <a:gd name="T72" fmla="*/ 318 w 503"/>
                <a:gd name="T73" fmla="*/ 309 h 724"/>
                <a:gd name="T74" fmla="*/ 303 w 503"/>
                <a:gd name="T75" fmla="*/ 306 h 724"/>
                <a:gd name="T76" fmla="*/ 290 w 503"/>
                <a:gd name="T77" fmla="*/ 304 h 724"/>
                <a:gd name="T78" fmla="*/ 279 w 503"/>
                <a:gd name="T79" fmla="*/ 304 h 724"/>
                <a:gd name="T80" fmla="*/ 240 w 503"/>
                <a:gd name="T81" fmla="*/ 310 h 724"/>
                <a:gd name="T82" fmla="*/ 209 w 503"/>
                <a:gd name="T83" fmla="*/ 326 h 724"/>
                <a:gd name="T84" fmla="*/ 186 w 503"/>
                <a:gd name="T85" fmla="*/ 355 h 724"/>
                <a:gd name="T86" fmla="*/ 171 w 503"/>
                <a:gd name="T87" fmla="*/ 392 h 724"/>
                <a:gd name="T88" fmla="*/ 165 w 503"/>
                <a:gd name="T89" fmla="*/ 438 h 724"/>
                <a:gd name="T90" fmla="*/ 166 w 503"/>
                <a:gd name="T91" fmla="*/ 492 h 724"/>
                <a:gd name="T92" fmla="*/ 173 w 503"/>
                <a:gd name="T93" fmla="*/ 535 h 724"/>
                <a:gd name="T94" fmla="*/ 187 w 503"/>
                <a:gd name="T95" fmla="*/ 566 h 724"/>
                <a:gd name="T96" fmla="*/ 208 w 503"/>
                <a:gd name="T97" fmla="*/ 586 h 724"/>
                <a:gd name="T98" fmla="*/ 238 w 503"/>
                <a:gd name="T99" fmla="*/ 597 h 724"/>
                <a:gd name="T100" fmla="*/ 267 w 503"/>
                <a:gd name="T101" fmla="*/ 600 h 724"/>
                <a:gd name="T102" fmla="*/ 283 w 503"/>
                <a:gd name="T103" fmla="*/ 597 h 724"/>
                <a:gd name="T104" fmla="*/ 299 w 503"/>
                <a:gd name="T105" fmla="*/ 594 h 724"/>
                <a:gd name="T106" fmla="*/ 315 w 503"/>
                <a:gd name="T107" fmla="*/ 587 h 724"/>
                <a:gd name="T108" fmla="*/ 330 w 503"/>
                <a:gd name="T109" fmla="*/ 579 h 724"/>
                <a:gd name="T110" fmla="*/ 344 w 503"/>
                <a:gd name="T111" fmla="*/ 56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3" h="724">
                  <a:moveTo>
                    <a:pt x="503" y="711"/>
                  </a:moveTo>
                  <a:lnTo>
                    <a:pt x="344" y="711"/>
                  </a:lnTo>
                  <a:lnTo>
                    <a:pt x="344" y="657"/>
                  </a:lnTo>
                  <a:lnTo>
                    <a:pt x="340" y="661"/>
                  </a:lnTo>
                  <a:lnTo>
                    <a:pt x="335" y="663"/>
                  </a:lnTo>
                  <a:lnTo>
                    <a:pt x="331" y="667"/>
                  </a:lnTo>
                  <a:lnTo>
                    <a:pt x="326" y="671"/>
                  </a:lnTo>
                  <a:lnTo>
                    <a:pt x="323" y="673"/>
                  </a:lnTo>
                  <a:lnTo>
                    <a:pt x="318" y="677"/>
                  </a:lnTo>
                  <a:lnTo>
                    <a:pt x="313" y="681"/>
                  </a:lnTo>
                  <a:lnTo>
                    <a:pt x="308" y="684"/>
                  </a:lnTo>
                  <a:lnTo>
                    <a:pt x="303" y="688"/>
                  </a:lnTo>
                  <a:lnTo>
                    <a:pt x="299" y="692"/>
                  </a:lnTo>
                  <a:lnTo>
                    <a:pt x="294" y="694"/>
                  </a:lnTo>
                  <a:lnTo>
                    <a:pt x="289" y="697"/>
                  </a:lnTo>
                  <a:lnTo>
                    <a:pt x="285" y="699"/>
                  </a:lnTo>
                  <a:lnTo>
                    <a:pt x="282" y="702"/>
                  </a:lnTo>
                  <a:lnTo>
                    <a:pt x="277" y="704"/>
                  </a:lnTo>
                  <a:lnTo>
                    <a:pt x="273" y="707"/>
                  </a:lnTo>
                  <a:lnTo>
                    <a:pt x="268" y="709"/>
                  </a:lnTo>
                  <a:lnTo>
                    <a:pt x="264" y="711"/>
                  </a:lnTo>
                  <a:lnTo>
                    <a:pt x="259" y="713"/>
                  </a:lnTo>
                  <a:lnTo>
                    <a:pt x="254" y="714"/>
                  </a:lnTo>
                  <a:lnTo>
                    <a:pt x="249" y="716"/>
                  </a:lnTo>
                  <a:lnTo>
                    <a:pt x="244" y="718"/>
                  </a:lnTo>
                  <a:lnTo>
                    <a:pt x="240" y="719"/>
                  </a:lnTo>
                  <a:lnTo>
                    <a:pt x="236" y="721"/>
                  </a:lnTo>
                  <a:lnTo>
                    <a:pt x="231" y="722"/>
                  </a:lnTo>
                  <a:lnTo>
                    <a:pt x="226" y="722"/>
                  </a:lnTo>
                  <a:lnTo>
                    <a:pt x="221" y="723"/>
                  </a:lnTo>
                  <a:lnTo>
                    <a:pt x="214" y="723"/>
                  </a:lnTo>
                  <a:lnTo>
                    <a:pt x="209" y="724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1" y="724"/>
                  </a:lnTo>
                  <a:lnTo>
                    <a:pt x="170" y="723"/>
                  </a:lnTo>
                  <a:lnTo>
                    <a:pt x="148" y="721"/>
                  </a:lnTo>
                  <a:lnTo>
                    <a:pt x="130" y="714"/>
                  </a:lnTo>
                  <a:lnTo>
                    <a:pt x="112" y="707"/>
                  </a:lnTo>
                  <a:lnTo>
                    <a:pt x="95" y="697"/>
                  </a:lnTo>
                  <a:lnTo>
                    <a:pt x="80" y="684"/>
                  </a:lnTo>
                  <a:lnTo>
                    <a:pt x="65" y="669"/>
                  </a:lnTo>
                  <a:lnTo>
                    <a:pt x="51" y="652"/>
                  </a:lnTo>
                  <a:lnTo>
                    <a:pt x="40" y="633"/>
                  </a:lnTo>
                  <a:lnTo>
                    <a:pt x="29" y="612"/>
                  </a:lnTo>
                  <a:lnTo>
                    <a:pt x="20" y="591"/>
                  </a:lnTo>
                  <a:lnTo>
                    <a:pt x="13" y="567"/>
                  </a:lnTo>
                  <a:lnTo>
                    <a:pt x="8" y="543"/>
                  </a:lnTo>
                  <a:lnTo>
                    <a:pt x="4" y="515"/>
                  </a:lnTo>
                  <a:lnTo>
                    <a:pt x="1" y="488"/>
                  </a:lnTo>
                  <a:lnTo>
                    <a:pt x="0" y="458"/>
                  </a:lnTo>
                  <a:lnTo>
                    <a:pt x="0" y="442"/>
                  </a:lnTo>
                  <a:lnTo>
                    <a:pt x="1" y="426"/>
                  </a:lnTo>
                  <a:lnTo>
                    <a:pt x="3" y="411"/>
                  </a:lnTo>
                  <a:lnTo>
                    <a:pt x="5" y="396"/>
                  </a:lnTo>
                  <a:lnTo>
                    <a:pt x="8" y="381"/>
                  </a:lnTo>
                  <a:lnTo>
                    <a:pt x="10" y="367"/>
                  </a:lnTo>
                  <a:lnTo>
                    <a:pt x="14" y="355"/>
                  </a:lnTo>
                  <a:lnTo>
                    <a:pt x="18" y="341"/>
                  </a:lnTo>
                  <a:lnTo>
                    <a:pt x="23" y="330"/>
                  </a:lnTo>
                  <a:lnTo>
                    <a:pt x="28" y="317"/>
                  </a:lnTo>
                  <a:lnTo>
                    <a:pt x="33" y="306"/>
                  </a:lnTo>
                  <a:lnTo>
                    <a:pt x="39" y="295"/>
                  </a:lnTo>
                  <a:lnTo>
                    <a:pt x="45" y="285"/>
                  </a:lnTo>
                  <a:lnTo>
                    <a:pt x="51" y="275"/>
                  </a:lnTo>
                  <a:lnTo>
                    <a:pt x="59" y="265"/>
                  </a:lnTo>
                  <a:lnTo>
                    <a:pt x="66" y="255"/>
                  </a:lnTo>
                  <a:lnTo>
                    <a:pt x="72" y="248"/>
                  </a:lnTo>
                  <a:lnTo>
                    <a:pt x="80" y="240"/>
                  </a:lnTo>
                  <a:lnTo>
                    <a:pt x="89" y="233"/>
                  </a:lnTo>
                  <a:lnTo>
                    <a:pt x="96" y="225"/>
                  </a:lnTo>
                  <a:lnTo>
                    <a:pt x="105" y="219"/>
                  </a:lnTo>
                  <a:lnTo>
                    <a:pt x="115" y="214"/>
                  </a:lnTo>
                  <a:lnTo>
                    <a:pt x="123" y="208"/>
                  </a:lnTo>
                  <a:lnTo>
                    <a:pt x="133" y="203"/>
                  </a:lnTo>
                  <a:lnTo>
                    <a:pt x="143" y="198"/>
                  </a:lnTo>
                  <a:lnTo>
                    <a:pt x="153" y="194"/>
                  </a:lnTo>
                  <a:lnTo>
                    <a:pt x="163" y="192"/>
                  </a:lnTo>
                  <a:lnTo>
                    <a:pt x="175" y="188"/>
                  </a:lnTo>
                  <a:lnTo>
                    <a:pt x="184" y="187"/>
                  </a:lnTo>
                  <a:lnTo>
                    <a:pt x="196" y="184"/>
                  </a:lnTo>
                  <a:lnTo>
                    <a:pt x="207" y="184"/>
                  </a:lnTo>
                  <a:lnTo>
                    <a:pt x="217" y="183"/>
                  </a:lnTo>
                  <a:lnTo>
                    <a:pt x="227" y="184"/>
                  </a:lnTo>
                  <a:lnTo>
                    <a:pt x="237" y="184"/>
                  </a:lnTo>
                  <a:lnTo>
                    <a:pt x="245" y="184"/>
                  </a:lnTo>
                  <a:lnTo>
                    <a:pt x="254" y="185"/>
                  </a:lnTo>
                  <a:lnTo>
                    <a:pt x="262" y="187"/>
                  </a:lnTo>
                  <a:lnTo>
                    <a:pt x="269" y="188"/>
                  </a:lnTo>
                  <a:lnTo>
                    <a:pt x="277" y="190"/>
                  </a:lnTo>
                  <a:lnTo>
                    <a:pt x="284" y="192"/>
                  </a:lnTo>
                  <a:lnTo>
                    <a:pt x="290" y="194"/>
                  </a:lnTo>
                  <a:lnTo>
                    <a:pt x="297" y="197"/>
                  </a:lnTo>
                  <a:lnTo>
                    <a:pt x="304" y="199"/>
                  </a:lnTo>
                  <a:lnTo>
                    <a:pt x="311" y="203"/>
                  </a:lnTo>
                  <a:lnTo>
                    <a:pt x="319" y="206"/>
                  </a:lnTo>
                  <a:lnTo>
                    <a:pt x="326" y="210"/>
                  </a:lnTo>
                  <a:lnTo>
                    <a:pt x="335" y="214"/>
                  </a:lnTo>
                  <a:lnTo>
                    <a:pt x="344" y="218"/>
                  </a:lnTo>
                  <a:lnTo>
                    <a:pt x="344" y="0"/>
                  </a:lnTo>
                  <a:lnTo>
                    <a:pt x="503" y="0"/>
                  </a:lnTo>
                  <a:lnTo>
                    <a:pt x="503" y="711"/>
                  </a:lnTo>
                  <a:close/>
                  <a:moveTo>
                    <a:pt x="344" y="569"/>
                  </a:moveTo>
                  <a:lnTo>
                    <a:pt x="344" y="317"/>
                  </a:lnTo>
                  <a:lnTo>
                    <a:pt x="340" y="316"/>
                  </a:lnTo>
                  <a:lnTo>
                    <a:pt x="338" y="315"/>
                  </a:lnTo>
                  <a:lnTo>
                    <a:pt x="334" y="314"/>
                  </a:lnTo>
                  <a:lnTo>
                    <a:pt x="330" y="312"/>
                  </a:lnTo>
                  <a:lnTo>
                    <a:pt x="326" y="311"/>
                  </a:lnTo>
                  <a:lnTo>
                    <a:pt x="321" y="310"/>
                  </a:lnTo>
                  <a:lnTo>
                    <a:pt x="318" y="309"/>
                  </a:lnTo>
                  <a:lnTo>
                    <a:pt x="313" y="307"/>
                  </a:lnTo>
                  <a:lnTo>
                    <a:pt x="308" y="306"/>
                  </a:lnTo>
                  <a:lnTo>
                    <a:pt x="303" y="306"/>
                  </a:lnTo>
                  <a:lnTo>
                    <a:pt x="299" y="305"/>
                  </a:lnTo>
                  <a:lnTo>
                    <a:pt x="295" y="305"/>
                  </a:lnTo>
                  <a:lnTo>
                    <a:pt x="290" y="304"/>
                  </a:lnTo>
                  <a:lnTo>
                    <a:pt x="287" y="304"/>
                  </a:lnTo>
                  <a:lnTo>
                    <a:pt x="283" y="304"/>
                  </a:lnTo>
                  <a:lnTo>
                    <a:pt x="279" y="304"/>
                  </a:lnTo>
                  <a:lnTo>
                    <a:pt x="265" y="305"/>
                  </a:lnTo>
                  <a:lnTo>
                    <a:pt x="253" y="306"/>
                  </a:lnTo>
                  <a:lnTo>
                    <a:pt x="240" y="310"/>
                  </a:lnTo>
                  <a:lnTo>
                    <a:pt x="229" y="314"/>
                  </a:lnTo>
                  <a:lnTo>
                    <a:pt x="219" y="320"/>
                  </a:lnTo>
                  <a:lnTo>
                    <a:pt x="209" y="326"/>
                  </a:lnTo>
                  <a:lnTo>
                    <a:pt x="201" y="335"/>
                  </a:lnTo>
                  <a:lnTo>
                    <a:pt x="193" y="343"/>
                  </a:lnTo>
                  <a:lnTo>
                    <a:pt x="186" y="355"/>
                  </a:lnTo>
                  <a:lnTo>
                    <a:pt x="181" y="366"/>
                  </a:lnTo>
                  <a:lnTo>
                    <a:pt x="176" y="378"/>
                  </a:lnTo>
                  <a:lnTo>
                    <a:pt x="171" y="392"/>
                  </a:lnTo>
                  <a:lnTo>
                    <a:pt x="168" y="407"/>
                  </a:lnTo>
                  <a:lnTo>
                    <a:pt x="166" y="422"/>
                  </a:lnTo>
                  <a:lnTo>
                    <a:pt x="165" y="438"/>
                  </a:lnTo>
                  <a:lnTo>
                    <a:pt x="165" y="457"/>
                  </a:lnTo>
                  <a:lnTo>
                    <a:pt x="165" y="474"/>
                  </a:lnTo>
                  <a:lnTo>
                    <a:pt x="166" y="492"/>
                  </a:lnTo>
                  <a:lnTo>
                    <a:pt x="167" y="508"/>
                  </a:lnTo>
                  <a:lnTo>
                    <a:pt x="170" y="521"/>
                  </a:lnTo>
                  <a:lnTo>
                    <a:pt x="173" y="535"/>
                  </a:lnTo>
                  <a:lnTo>
                    <a:pt x="177" y="546"/>
                  </a:lnTo>
                  <a:lnTo>
                    <a:pt x="182" y="556"/>
                  </a:lnTo>
                  <a:lnTo>
                    <a:pt x="187" y="566"/>
                  </a:lnTo>
                  <a:lnTo>
                    <a:pt x="193" y="574"/>
                  </a:lnTo>
                  <a:lnTo>
                    <a:pt x="201" y="581"/>
                  </a:lnTo>
                  <a:lnTo>
                    <a:pt x="208" y="586"/>
                  </a:lnTo>
                  <a:lnTo>
                    <a:pt x="217" y="591"/>
                  </a:lnTo>
                  <a:lnTo>
                    <a:pt x="227" y="595"/>
                  </a:lnTo>
                  <a:lnTo>
                    <a:pt x="238" y="597"/>
                  </a:lnTo>
                  <a:lnTo>
                    <a:pt x="249" y="599"/>
                  </a:lnTo>
                  <a:lnTo>
                    <a:pt x="262" y="600"/>
                  </a:lnTo>
                  <a:lnTo>
                    <a:pt x="267" y="600"/>
                  </a:lnTo>
                  <a:lnTo>
                    <a:pt x="273" y="599"/>
                  </a:lnTo>
                  <a:lnTo>
                    <a:pt x="278" y="599"/>
                  </a:lnTo>
                  <a:lnTo>
                    <a:pt x="283" y="597"/>
                  </a:lnTo>
                  <a:lnTo>
                    <a:pt x="288" y="596"/>
                  </a:lnTo>
                  <a:lnTo>
                    <a:pt x="294" y="595"/>
                  </a:lnTo>
                  <a:lnTo>
                    <a:pt x="299" y="594"/>
                  </a:lnTo>
                  <a:lnTo>
                    <a:pt x="304" y="591"/>
                  </a:lnTo>
                  <a:lnTo>
                    <a:pt x="309" y="589"/>
                  </a:lnTo>
                  <a:lnTo>
                    <a:pt x="315" y="587"/>
                  </a:lnTo>
                  <a:lnTo>
                    <a:pt x="320" y="585"/>
                  </a:lnTo>
                  <a:lnTo>
                    <a:pt x="325" y="581"/>
                  </a:lnTo>
                  <a:lnTo>
                    <a:pt x="330" y="579"/>
                  </a:lnTo>
                  <a:lnTo>
                    <a:pt x="334" y="576"/>
                  </a:lnTo>
                  <a:lnTo>
                    <a:pt x="339" y="572"/>
                  </a:lnTo>
                  <a:lnTo>
                    <a:pt x="344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10" name="Freeform 50"/>
            <p:cNvSpPr>
              <a:spLocks noChangeArrowheads="1"/>
            </p:cNvSpPr>
            <p:nvPr/>
          </p:nvSpPr>
          <p:spPr bwMode="auto">
            <a:xfrm>
              <a:off x="1091" y="3963"/>
              <a:ext cx="93" cy="168"/>
            </a:xfrm>
            <a:custGeom>
              <a:avLst/>
              <a:gdLst>
                <a:gd name="T0" fmla="*/ 224 w 375"/>
                <a:gd name="T1" fmla="*/ 670 h 670"/>
                <a:gd name="T2" fmla="*/ 182 w 375"/>
                <a:gd name="T3" fmla="*/ 665 h 670"/>
                <a:gd name="T4" fmla="*/ 146 w 375"/>
                <a:gd name="T5" fmla="*/ 654 h 670"/>
                <a:gd name="T6" fmla="*/ 117 w 375"/>
                <a:gd name="T7" fmla="*/ 639 h 670"/>
                <a:gd name="T8" fmla="*/ 95 w 375"/>
                <a:gd name="T9" fmla="*/ 619 h 670"/>
                <a:gd name="T10" fmla="*/ 78 w 375"/>
                <a:gd name="T11" fmla="*/ 593 h 670"/>
                <a:gd name="T12" fmla="*/ 67 w 375"/>
                <a:gd name="T13" fmla="*/ 559 h 670"/>
                <a:gd name="T14" fmla="*/ 61 w 375"/>
                <a:gd name="T15" fmla="*/ 521 h 670"/>
                <a:gd name="T16" fmla="*/ 61 w 375"/>
                <a:gd name="T17" fmla="*/ 258 h 670"/>
                <a:gd name="T18" fmla="*/ 0 w 375"/>
                <a:gd name="T19" fmla="*/ 147 h 670"/>
                <a:gd name="T20" fmla="*/ 61 w 375"/>
                <a:gd name="T21" fmla="*/ 0 h 670"/>
                <a:gd name="T22" fmla="*/ 220 w 375"/>
                <a:gd name="T23" fmla="*/ 147 h 670"/>
                <a:gd name="T24" fmla="*/ 375 w 375"/>
                <a:gd name="T25" fmla="*/ 258 h 670"/>
                <a:gd name="T26" fmla="*/ 220 w 375"/>
                <a:gd name="T27" fmla="*/ 440 h 670"/>
                <a:gd name="T28" fmla="*/ 220 w 375"/>
                <a:gd name="T29" fmla="*/ 453 h 670"/>
                <a:gd name="T30" fmla="*/ 220 w 375"/>
                <a:gd name="T31" fmla="*/ 466 h 670"/>
                <a:gd name="T32" fmla="*/ 220 w 375"/>
                <a:gd name="T33" fmla="*/ 477 h 670"/>
                <a:gd name="T34" fmla="*/ 222 w 375"/>
                <a:gd name="T35" fmla="*/ 487 h 670"/>
                <a:gd name="T36" fmla="*/ 222 w 375"/>
                <a:gd name="T37" fmla="*/ 497 h 670"/>
                <a:gd name="T38" fmla="*/ 223 w 375"/>
                <a:gd name="T39" fmla="*/ 507 h 670"/>
                <a:gd name="T40" fmla="*/ 225 w 375"/>
                <a:gd name="T41" fmla="*/ 516 h 670"/>
                <a:gd name="T42" fmla="*/ 229 w 375"/>
                <a:gd name="T43" fmla="*/ 523 h 670"/>
                <a:gd name="T44" fmla="*/ 233 w 375"/>
                <a:gd name="T45" fmla="*/ 531 h 670"/>
                <a:gd name="T46" fmla="*/ 238 w 375"/>
                <a:gd name="T47" fmla="*/ 538 h 670"/>
                <a:gd name="T48" fmla="*/ 244 w 375"/>
                <a:gd name="T49" fmla="*/ 543 h 670"/>
                <a:gd name="T50" fmla="*/ 252 w 375"/>
                <a:gd name="T51" fmla="*/ 549 h 670"/>
                <a:gd name="T52" fmla="*/ 260 w 375"/>
                <a:gd name="T53" fmla="*/ 553 h 670"/>
                <a:gd name="T54" fmla="*/ 271 w 375"/>
                <a:gd name="T55" fmla="*/ 555 h 670"/>
                <a:gd name="T56" fmla="*/ 284 w 375"/>
                <a:gd name="T57" fmla="*/ 558 h 670"/>
                <a:gd name="T58" fmla="*/ 299 w 375"/>
                <a:gd name="T59" fmla="*/ 558 h 670"/>
                <a:gd name="T60" fmla="*/ 305 w 375"/>
                <a:gd name="T61" fmla="*/ 558 h 670"/>
                <a:gd name="T62" fmla="*/ 314 w 375"/>
                <a:gd name="T63" fmla="*/ 557 h 670"/>
                <a:gd name="T64" fmla="*/ 322 w 375"/>
                <a:gd name="T65" fmla="*/ 555 h 670"/>
                <a:gd name="T66" fmla="*/ 332 w 375"/>
                <a:gd name="T67" fmla="*/ 553 h 670"/>
                <a:gd name="T68" fmla="*/ 341 w 375"/>
                <a:gd name="T69" fmla="*/ 550 h 670"/>
                <a:gd name="T70" fmla="*/ 350 w 375"/>
                <a:gd name="T71" fmla="*/ 547 h 670"/>
                <a:gd name="T72" fmla="*/ 356 w 375"/>
                <a:gd name="T73" fmla="*/ 544 h 670"/>
                <a:gd name="T74" fmla="*/ 361 w 375"/>
                <a:gd name="T75" fmla="*/ 543 h 670"/>
                <a:gd name="T76" fmla="*/ 375 w 375"/>
                <a:gd name="T77" fmla="*/ 655 h 670"/>
                <a:gd name="T78" fmla="*/ 361 w 375"/>
                <a:gd name="T79" fmla="*/ 659 h 670"/>
                <a:gd name="T80" fmla="*/ 347 w 375"/>
                <a:gd name="T81" fmla="*/ 661 h 670"/>
                <a:gd name="T82" fmla="*/ 334 w 375"/>
                <a:gd name="T83" fmla="*/ 664 h 670"/>
                <a:gd name="T84" fmla="*/ 320 w 375"/>
                <a:gd name="T85" fmla="*/ 666 h 670"/>
                <a:gd name="T86" fmla="*/ 304 w 375"/>
                <a:gd name="T87" fmla="*/ 667 h 670"/>
                <a:gd name="T88" fmla="*/ 286 w 375"/>
                <a:gd name="T89" fmla="*/ 669 h 670"/>
                <a:gd name="T90" fmla="*/ 268 w 375"/>
                <a:gd name="T91" fmla="*/ 670 h 670"/>
                <a:gd name="T92" fmla="*/ 248 w 375"/>
                <a:gd name="T93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5" h="670">
                  <a:moveTo>
                    <a:pt x="248" y="670"/>
                  </a:moveTo>
                  <a:lnTo>
                    <a:pt x="224" y="670"/>
                  </a:lnTo>
                  <a:lnTo>
                    <a:pt x="202" y="667"/>
                  </a:lnTo>
                  <a:lnTo>
                    <a:pt x="182" y="665"/>
                  </a:lnTo>
                  <a:lnTo>
                    <a:pt x="163" y="660"/>
                  </a:lnTo>
                  <a:lnTo>
                    <a:pt x="146" y="654"/>
                  </a:lnTo>
                  <a:lnTo>
                    <a:pt x="131" y="648"/>
                  </a:lnTo>
                  <a:lnTo>
                    <a:pt x="117" y="639"/>
                  </a:lnTo>
                  <a:lnTo>
                    <a:pt x="106" y="630"/>
                  </a:lnTo>
                  <a:lnTo>
                    <a:pt x="95" y="619"/>
                  </a:lnTo>
                  <a:lnTo>
                    <a:pt x="86" y="606"/>
                  </a:lnTo>
                  <a:lnTo>
                    <a:pt x="78" y="593"/>
                  </a:lnTo>
                  <a:lnTo>
                    <a:pt x="72" y="577"/>
                  </a:lnTo>
                  <a:lnTo>
                    <a:pt x="67" y="559"/>
                  </a:lnTo>
                  <a:lnTo>
                    <a:pt x="64" y="541"/>
                  </a:lnTo>
                  <a:lnTo>
                    <a:pt x="61" y="521"/>
                  </a:lnTo>
                  <a:lnTo>
                    <a:pt x="61" y="498"/>
                  </a:lnTo>
                  <a:lnTo>
                    <a:pt x="61" y="258"/>
                  </a:lnTo>
                  <a:lnTo>
                    <a:pt x="0" y="258"/>
                  </a:lnTo>
                  <a:lnTo>
                    <a:pt x="0" y="147"/>
                  </a:lnTo>
                  <a:lnTo>
                    <a:pt x="61" y="147"/>
                  </a:lnTo>
                  <a:lnTo>
                    <a:pt x="61" y="0"/>
                  </a:lnTo>
                  <a:lnTo>
                    <a:pt x="220" y="0"/>
                  </a:lnTo>
                  <a:lnTo>
                    <a:pt x="220" y="147"/>
                  </a:lnTo>
                  <a:lnTo>
                    <a:pt x="375" y="147"/>
                  </a:lnTo>
                  <a:lnTo>
                    <a:pt x="375" y="258"/>
                  </a:lnTo>
                  <a:lnTo>
                    <a:pt x="220" y="258"/>
                  </a:lnTo>
                  <a:lnTo>
                    <a:pt x="220" y="440"/>
                  </a:lnTo>
                  <a:lnTo>
                    <a:pt x="220" y="447"/>
                  </a:lnTo>
                  <a:lnTo>
                    <a:pt x="220" y="453"/>
                  </a:lnTo>
                  <a:lnTo>
                    <a:pt x="220" y="460"/>
                  </a:lnTo>
                  <a:lnTo>
                    <a:pt x="220" y="466"/>
                  </a:lnTo>
                  <a:lnTo>
                    <a:pt x="220" y="471"/>
                  </a:lnTo>
                  <a:lnTo>
                    <a:pt x="220" y="477"/>
                  </a:lnTo>
                  <a:lnTo>
                    <a:pt x="222" y="482"/>
                  </a:lnTo>
                  <a:lnTo>
                    <a:pt x="222" y="487"/>
                  </a:lnTo>
                  <a:lnTo>
                    <a:pt x="222" y="492"/>
                  </a:lnTo>
                  <a:lnTo>
                    <a:pt x="222" y="497"/>
                  </a:lnTo>
                  <a:lnTo>
                    <a:pt x="223" y="502"/>
                  </a:lnTo>
                  <a:lnTo>
                    <a:pt x="223" y="507"/>
                  </a:lnTo>
                  <a:lnTo>
                    <a:pt x="224" y="511"/>
                  </a:lnTo>
                  <a:lnTo>
                    <a:pt x="225" y="516"/>
                  </a:lnTo>
                  <a:lnTo>
                    <a:pt x="227" y="519"/>
                  </a:lnTo>
                  <a:lnTo>
                    <a:pt x="229" y="523"/>
                  </a:lnTo>
                  <a:lnTo>
                    <a:pt x="230" y="527"/>
                  </a:lnTo>
                  <a:lnTo>
                    <a:pt x="233" y="531"/>
                  </a:lnTo>
                  <a:lnTo>
                    <a:pt x="234" y="534"/>
                  </a:lnTo>
                  <a:lnTo>
                    <a:pt x="238" y="538"/>
                  </a:lnTo>
                  <a:lnTo>
                    <a:pt x="240" y="541"/>
                  </a:lnTo>
                  <a:lnTo>
                    <a:pt x="244" y="543"/>
                  </a:lnTo>
                  <a:lnTo>
                    <a:pt x="248" y="547"/>
                  </a:lnTo>
                  <a:lnTo>
                    <a:pt x="252" y="549"/>
                  </a:lnTo>
                  <a:lnTo>
                    <a:pt x="255" y="550"/>
                  </a:lnTo>
                  <a:lnTo>
                    <a:pt x="260" y="553"/>
                  </a:lnTo>
                  <a:lnTo>
                    <a:pt x="265" y="554"/>
                  </a:lnTo>
                  <a:lnTo>
                    <a:pt x="271" y="555"/>
                  </a:lnTo>
                  <a:lnTo>
                    <a:pt x="278" y="557"/>
                  </a:lnTo>
                  <a:lnTo>
                    <a:pt x="284" y="558"/>
                  </a:lnTo>
                  <a:lnTo>
                    <a:pt x="291" y="558"/>
                  </a:lnTo>
                  <a:lnTo>
                    <a:pt x="299" y="558"/>
                  </a:lnTo>
                  <a:lnTo>
                    <a:pt x="301" y="558"/>
                  </a:lnTo>
                  <a:lnTo>
                    <a:pt x="305" y="558"/>
                  </a:lnTo>
                  <a:lnTo>
                    <a:pt x="309" y="557"/>
                  </a:lnTo>
                  <a:lnTo>
                    <a:pt x="314" y="557"/>
                  </a:lnTo>
                  <a:lnTo>
                    <a:pt x="318" y="555"/>
                  </a:lnTo>
                  <a:lnTo>
                    <a:pt x="322" y="555"/>
                  </a:lnTo>
                  <a:lnTo>
                    <a:pt x="327" y="554"/>
                  </a:lnTo>
                  <a:lnTo>
                    <a:pt x="332" y="553"/>
                  </a:lnTo>
                  <a:lnTo>
                    <a:pt x="337" y="552"/>
                  </a:lnTo>
                  <a:lnTo>
                    <a:pt x="341" y="550"/>
                  </a:lnTo>
                  <a:lnTo>
                    <a:pt x="346" y="548"/>
                  </a:lnTo>
                  <a:lnTo>
                    <a:pt x="350" y="547"/>
                  </a:lnTo>
                  <a:lnTo>
                    <a:pt x="354" y="545"/>
                  </a:lnTo>
                  <a:lnTo>
                    <a:pt x="356" y="544"/>
                  </a:lnTo>
                  <a:lnTo>
                    <a:pt x="359" y="544"/>
                  </a:lnTo>
                  <a:lnTo>
                    <a:pt x="361" y="543"/>
                  </a:lnTo>
                  <a:lnTo>
                    <a:pt x="375" y="543"/>
                  </a:lnTo>
                  <a:lnTo>
                    <a:pt x="375" y="655"/>
                  </a:lnTo>
                  <a:lnTo>
                    <a:pt x="369" y="658"/>
                  </a:lnTo>
                  <a:lnTo>
                    <a:pt x="361" y="659"/>
                  </a:lnTo>
                  <a:lnTo>
                    <a:pt x="355" y="660"/>
                  </a:lnTo>
                  <a:lnTo>
                    <a:pt x="347" y="661"/>
                  </a:lnTo>
                  <a:lnTo>
                    <a:pt x="341" y="662"/>
                  </a:lnTo>
                  <a:lnTo>
                    <a:pt x="334" y="664"/>
                  </a:lnTo>
                  <a:lnTo>
                    <a:pt x="326" y="665"/>
                  </a:lnTo>
                  <a:lnTo>
                    <a:pt x="320" y="666"/>
                  </a:lnTo>
                  <a:lnTo>
                    <a:pt x="313" y="667"/>
                  </a:lnTo>
                  <a:lnTo>
                    <a:pt x="304" y="667"/>
                  </a:lnTo>
                  <a:lnTo>
                    <a:pt x="295" y="669"/>
                  </a:lnTo>
                  <a:lnTo>
                    <a:pt x="286" y="669"/>
                  </a:lnTo>
                  <a:lnTo>
                    <a:pt x="278" y="670"/>
                  </a:lnTo>
                  <a:lnTo>
                    <a:pt x="268" y="670"/>
                  </a:lnTo>
                  <a:lnTo>
                    <a:pt x="258" y="670"/>
                  </a:lnTo>
                  <a:lnTo>
                    <a:pt x="248" y="6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11" name="Freeform 51"/>
            <p:cNvSpPr>
              <a:spLocks noChangeArrowheads="1"/>
            </p:cNvSpPr>
            <p:nvPr/>
          </p:nvSpPr>
          <p:spPr bwMode="auto">
            <a:xfrm>
              <a:off x="527" y="3928"/>
              <a:ext cx="121" cy="83"/>
            </a:xfrm>
            <a:custGeom>
              <a:avLst/>
              <a:gdLst>
                <a:gd name="T0" fmla="*/ 384 w 483"/>
                <a:gd name="T1" fmla="*/ 163 h 330"/>
                <a:gd name="T2" fmla="*/ 384 w 483"/>
                <a:gd name="T3" fmla="*/ 148 h 330"/>
                <a:gd name="T4" fmla="*/ 383 w 483"/>
                <a:gd name="T5" fmla="*/ 133 h 330"/>
                <a:gd name="T6" fmla="*/ 381 w 483"/>
                <a:gd name="T7" fmla="*/ 122 h 330"/>
                <a:gd name="T8" fmla="*/ 380 w 483"/>
                <a:gd name="T9" fmla="*/ 111 h 330"/>
                <a:gd name="T10" fmla="*/ 378 w 483"/>
                <a:gd name="T11" fmla="*/ 103 h 330"/>
                <a:gd name="T12" fmla="*/ 374 w 483"/>
                <a:gd name="T13" fmla="*/ 96 h 330"/>
                <a:gd name="T14" fmla="*/ 369 w 483"/>
                <a:gd name="T15" fmla="*/ 91 h 330"/>
                <a:gd name="T16" fmla="*/ 361 w 483"/>
                <a:gd name="T17" fmla="*/ 87 h 330"/>
                <a:gd name="T18" fmla="*/ 354 w 483"/>
                <a:gd name="T19" fmla="*/ 85 h 330"/>
                <a:gd name="T20" fmla="*/ 343 w 483"/>
                <a:gd name="T21" fmla="*/ 83 h 330"/>
                <a:gd name="T22" fmla="*/ 333 w 483"/>
                <a:gd name="T23" fmla="*/ 83 h 330"/>
                <a:gd name="T24" fmla="*/ 324 w 483"/>
                <a:gd name="T25" fmla="*/ 85 h 330"/>
                <a:gd name="T26" fmla="*/ 317 w 483"/>
                <a:gd name="T27" fmla="*/ 88 h 330"/>
                <a:gd name="T28" fmla="*/ 308 w 483"/>
                <a:gd name="T29" fmla="*/ 92 h 330"/>
                <a:gd name="T30" fmla="*/ 298 w 483"/>
                <a:gd name="T31" fmla="*/ 98 h 330"/>
                <a:gd name="T32" fmla="*/ 292 w 483"/>
                <a:gd name="T33" fmla="*/ 330 h 330"/>
                <a:gd name="T34" fmla="*/ 192 w 483"/>
                <a:gd name="T35" fmla="*/ 163 h 330"/>
                <a:gd name="T36" fmla="*/ 191 w 483"/>
                <a:gd name="T37" fmla="*/ 148 h 330"/>
                <a:gd name="T38" fmla="*/ 191 w 483"/>
                <a:gd name="T39" fmla="*/ 133 h 330"/>
                <a:gd name="T40" fmla="*/ 190 w 483"/>
                <a:gd name="T41" fmla="*/ 122 h 330"/>
                <a:gd name="T42" fmla="*/ 188 w 483"/>
                <a:gd name="T43" fmla="*/ 112 h 330"/>
                <a:gd name="T44" fmla="*/ 186 w 483"/>
                <a:gd name="T45" fmla="*/ 103 h 330"/>
                <a:gd name="T46" fmla="*/ 181 w 483"/>
                <a:gd name="T47" fmla="*/ 96 h 330"/>
                <a:gd name="T48" fmla="*/ 176 w 483"/>
                <a:gd name="T49" fmla="*/ 91 h 330"/>
                <a:gd name="T50" fmla="*/ 170 w 483"/>
                <a:gd name="T51" fmla="*/ 87 h 330"/>
                <a:gd name="T52" fmla="*/ 161 w 483"/>
                <a:gd name="T53" fmla="*/ 85 h 330"/>
                <a:gd name="T54" fmla="*/ 151 w 483"/>
                <a:gd name="T55" fmla="*/ 83 h 330"/>
                <a:gd name="T56" fmla="*/ 141 w 483"/>
                <a:gd name="T57" fmla="*/ 83 h 330"/>
                <a:gd name="T58" fmla="*/ 132 w 483"/>
                <a:gd name="T59" fmla="*/ 86 h 330"/>
                <a:gd name="T60" fmla="*/ 122 w 483"/>
                <a:gd name="T61" fmla="*/ 88 h 330"/>
                <a:gd name="T62" fmla="*/ 114 w 483"/>
                <a:gd name="T63" fmla="*/ 93 h 330"/>
                <a:gd name="T64" fmla="*/ 106 w 483"/>
                <a:gd name="T65" fmla="*/ 98 h 330"/>
                <a:gd name="T66" fmla="*/ 100 w 483"/>
                <a:gd name="T67" fmla="*/ 330 h 330"/>
                <a:gd name="T68" fmla="*/ 100 w 483"/>
                <a:gd name="T69" fmla="*/ 9 h 330"/>
                <a:gd name="T70" fmla="*/ 112 w 483"/>
                <a:gd name="T71" fmla="*/ 35 h 330"/>
                <a:gd name="T72" fmla="*/ 130 w 483"/>
                <a:gd name="T73" fmla="*/ 22 h 330"/>
                <a:gd name="T74" fmla="*/ 146 w 483"/>
                <a:gd name="T75" fmla="*/ 11 h 330"/>
                <a:gd name="T76" fmla="*/ 163 w 483"/>
                <a:gd name="T77" fmla="*/ 5 h 330"/>
                <a:gd name="T78" fmla="*/ 182 w 483"/>
                <a:gd name="T79" fmla="*/ 1 h 330"/>
                <a:gd name="T80" fmla="*/ 202 w 483"/>
                <a:gd name="T81" fmla="*/ 0 h 330"/>
                <a:gd name="T82" fmla="*/ 223 w 483"/>
                <a:gd name="T83" fmla="*/ 4 h 330"/>
                <a:gd name="T84" fmla="*/ 241 w 483"/>
                <a:gd name="T85" fmla="*/ 11 h 330"/>
                <a:gd name="T86" fmla="*/ 257 w 483"/>
                <a:gd name="T87" fmla="*/ 22 h 330"/>
                <a:gd name="T88" fmla="*/ 271 w 483"/>
                <a:gd name="T89" fmla="*/ 37 h 330"/>
                <a:gd name="T90" fmla="*/ 280 w 483"/>
                <a:gd name="T91" fmla="*/ 56 h 330"/>
                <a:gd name="T92" fmla="*/ 302 w 483"/>
                <a:gd name="T93" fmla="*/ 37 h 330"/>
                <a:gd name="T94" fmla="*/ 323 w 483"/>
                <a:gd name="T95" fmla="*/ 22 h 330"/>
                <a:gd name="T96" fmla="*/ 341 w 483"/>
                <a:gd name="T97" fmla="*/ 11 h 330"/>
                <a:gd name="T98" fmla="*/ 361 w 483"/>
                <a:gd name="T99" fmla="*/ 4 h 330"/>
                <a:gd name="T100" fmla="*/ 380 w 483"/>
                <a:gd name="T101" fmla="*/ 0 h 330"/>
                <a:gd name="T102" fmla="*/ 397 w 483"/>
                <a:gd name="T103" fmla="*/ 0 h 330"/>
                <a:gd name="T104" fmla="*/ 414 w 483"/>
                <a:gd name="T105" fmla="*/ 2 h 330"/>
                <a:gd name="T106" fmla="*/ 427 w 483"/>
                <a:gd name="T107" fmla="*/ 7 h 330"/>
                <a:gd name="T108" fmla="*/ 440 w 483"/>
                <a:gd name="T109" fmla="*/ 14 h 330"/>
                <a:gd name="T110" fmla="*/ 451 w 483"/>
                <a:gd name="T111" fmla="*/ 22 h 330"/>
                <a:gd name="T112" fmla="*/ 460 w 483"/>
                <a:gd name="T113" fmla="*/ 32 h 330"/>
                <a:gd name="T114" fmla="*/ 468 w 483"/>
                <a:gd name="T115" fmla="*/ 46 h 330"/>
                <a:gd name="T116" fmla="*/ 476 w 483"/>
                <a:gd name="T117" fmla="*/ 60 h 330"/>
                <a:gd name="T118" fmla="*/ 480 w 483"/>
                <a:gd name="T119" fmla="*/ 77 h 330"/>
                <a:gd name="T120" fmla="*/ 483 w 483"/>
                <a:gd name="T121" fmla="*/ 97 h 330"/>
                <a:gd name="T122" fmla="*/ 483 w 483"/>
                <a:gd name="T123" fmla="*/ 12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3" h="330">
                  <a:moveTo>
                    <a:pt x="384" y="330"/>
                  </a:moveTo>
                  <a:lnTo>
                    <a:pt x="384" y="169"/>
                  </a:lnTo>
                  <a:lnTo>
                    <a:pt x="384" y="163"/>
                  </a:lnTo>
                  <a:lnTo>
                    <a:pt x="384" y="158"/>
                  </a:lnTo>
                  <a:lnTo>
                    <a:pt x="384" y="153"/>
                  </a:lnTo>
                  <a:lnTo>
                    <a:pt x="384" y="148"/>
                  </a:lnTo>
                  <a:lnTo>
                    <a:pt x="383" y="143"/>
                  </a:lnTo>
                  <a:lnTo>
                    <a:pt x="383" y="138"/>
                  </a:lnTo>
                  <a:lnTo>
                    <a:pt x="383" y="133"/>
                  </a:lnTo>
                  <a:lnTo>
                    <a:pt x="383" y="129"/>
                  </a:lnTo>
                  <a:lnTo>
                    <a:pt x="383" y="126"/>
                  </a:lnTo>
                  <a:lnTo>
                    <a:pt x="381" y="122"/>
                  </a:lnTo>
                  <a:lnTo>
                    <a:pt x="381" y="118"/>
                  </a:lnTo>
                  <a:lnTo>
                    <a:pt x="381" y="114"/>
                  </a:lnTo>
                  <a:lnTo>
                    <a:pt x="380" y="111"/>
                  </a:lnTo>
                  <a:lnTo>
                    <a:pt x="379" y="108"/>
                  </a:lnTo>
                  <a:lnTo>
                    <a:pt x="379" y="106"/>
                  </a:lnTo>
                  <a:lnTo>
                    <a:pt x="378" y="103"/>
                  </a:lnTo>
                  <a:lnTo>
                    <a:pt x="376" y="101"/>
                  </a:lnTo>
                  <a:lnTo>
                    <a:pt x="375" y="98"/>
                  </a:lnTo>
                  <a:lnTo>
                    <a:pt x="374" y="96"/>
                  </a:lnTo>
                  <a:lnTo>
                    <a:pt x="371" y="95"/>
                  </a:lnTo>
                  <a:lnTo>
                    <a:pt x="370" y="92"/>
                  </a:lnTo>
                  <a:lnTo>
                    <a:pt x="369" y="91"/>
                  </a:lnTo>
                  <a:lnTo>
                    <a:pt x="366" y="90"/>
                  </a:lnTo>
                  <a:lnTo>
                    <a:pt x="364" y="88"/>
                  </a:lnTo>
                  <a:lnTo>
                    <a:pt x="361" y="87"/>
                  </a:lnTo>
                  <a:lnTo>
                    <a:pt x="359" y="86"/>
                  </a:lnTo>
                  <a:lnTo>
                    <a:pt x="356" y="85"/>
                  </a:lnTo>
                  <a:lnTo>
                    <a:pt x="354" y="85"/>
                  </a:lnTo>
                  <a:lnTo>
                    <a:pt x="350" y="83"/>
                  </a:lnTo>
                  <a:lnTo>
                    <a:pt x="346" y="83"/>
                  </a:lnTo>
                  <a:lnTo>
                    <a:pt x="343" y="83"/>
                  </a:lnTo>
                  <a:lnTo>
                    <a:pt x="339" y="83"/>
                  </a:lnTo>
                  <a:lnTo>
                    <a:pt x="336" y="83"/>
                  </a:lnTo>
                  <a:lnTo>
                    <a:pt x="333" y="83"/>
                  </a:lnTo>
                  <a:lnTo>
                    <a:pt x="330" y="83"/>
                  </a:lnTo>
                  <a:lnTo>
                    <a:pt x="328" y="85"/>
                  </a:lnTo>
                  <a:lnTo>
                    <a:pt x="324" y="85"/>
                  </a:lnTo>
                  <a:lnTo>
                    <a:pt x="322" y="86"/>
                  </a:lnTo>
                  <a:lnTo>
                    <a:pt x="319" y="87"/>
                  </a:lnTo>
                  <a:lnTo>
                    <a:pt x="317" y="88"/>
                  </a:lnTo>
                  <a:lnTo>
                    <a:pt x="313" y="90"/>
                  </a:lnTo>
                  <a:lnTo>
                    <a:pt x="310" y="91"/>
                  </a:lnTo>
                  <a:lnTo>
                    <a:pt x="308" y="92"/>
                  </a:lnTo>
                  <a:lnTo>
                    <a:pt x="304" y="95"/>
                  </a:lnTo>
                  <a:lnTo>
                    <a:pt x="302" y="96"/>
                  </a:lnTo>
                  <a:lnTo>
                    <a:pt x="298" y="98"/>
                  </a:lnTo>
                  <a:lnTo>
                    <a:pt x="295" y="100"/>
                  </a:lnTo>
                  <a:lnTo>
                    <a:pt x="292" y="102"/>
                  </a:lnTo>
                  <a:lnTo>
                    <a:pt x="292" y="330"/>
                  </a:lnTo>
                  <a:lnTo>
                    <a:pt x="192" y="330"/>
                  </a:lnTo>
                  <a:lnTo>
                    <a:pt x="192" y="169"/>
                  </a:lnTo>
                  <a:lnTo>
                    <a:pt x="192" y="163"/>
                  </a:lnTo>
                  <a:lnTo>
                    <a:pt x="191" y="158"/>
                  </a:lnTo>
                  <a:lnTo>
                    <a:pt x="191" y="153"/>
                  </a:lnTo>
                  <a:lnTo>
                    <a:pt x="191" y="148"/>
                  </a:lnTo>
                  <a:lnTo>
                    <a:pt x="191" y="143"/>
                  </a:lnTo>
                  <a:lnTo>
                    <a:pt x="191" y="138"/>
                  </a:lnTo>
                  <a:lnTo>
                    <a:pt x="191" y="133"/>
                  </a:lnTo>
                  <a:lnTo>
                    <a:pt x="191" y="129"/>
                  </a:lnTo>
                  <a:lnTo>
                    <a:pt x="190" y="126"/>
                  </a:lnTo>
                  <a:lnTo>
                    <a:pt x="190" y="122"/>
                  </a:lnTo>
                  <a:lnTo>
                    <a:pt x="190" y="118"/>
                  </a:lnTo>
                  <a:lnTo>
                    <a:pt x="188" y="114"/>
                  </a:lnTo>
                  <a:lnTo>
                    <a:pt x="188" y="112"/>
                  </a:lnTo>
                  <a:lnTo>
                    <a:pt x="187" y="108"/>
                  </a:lnTo>
                  <a:lnTo>
                    <a:pt x="186" y="106"/>
                  </a:lnTo>
                  <a:lnTo>
                    <a:pt x="186" y="103"/>
                  </a:lnTo>
                  <a:lnTo>
                    <a:pt x="185" y="101"/>
                  </a:lnTo>
                  <a:lnTo>
                    <a:pt x="183" y="98"/>
                  </a:lnTo>
                  <a:lnTo>
                    <a:pt x="181" y="96"/>
                  </a:lnTo>
                  <a:lnTo>
                    <a:pt x="180" y="95"/>
                  </a:lnTo>
                  <a:lnTo>
                    <a:pt x="178" y="92"/>
                  </a:lnTo>
                  <a:lnTo>
                    <a:pt x="176" y="91"/>
                  </a:lnTo>
                  <a:lnTo>
                    <a:pt x="175" y="90"/>
                  </a:lnTo>
                  <a:lnTo>
                    <a:pt x="172" y="88"/>
                  </a:lnTo>
                  <a:lnTo>
                    <a:pt x="170" y="87"/>
                  </a:lnTo>
                  <a:lnTo>
                    <a:pt x="167" y="86"/>
                  </a:lnTo>
                  <a:lnTo>
                    <a:pt x="165" y="85"/>
                  </a:lnTo>
                  <a:lnTo>
                    <a:pt x="161" y="85"/>
                  </a:lnTo>
                  <a:lnTo>
                    <a:pt x="158" y="83"/>
                  </a:lnTo>
                  <a:lnTo>
                    <a:pt x="155" y="83"/>
                  </a:lnTo>
                  <a:lnTo>
                    <a:pt x="151" y="83"/>
                  </a:lnTo>
                  <a:lnTo>
                    <a:pt x="147" y="83"/>
                  </a:lnTo>
                  <a:lnTo>
                    <a:pt x="144" y="83"/>
                  </a:lnTo>
                  <a:lnTo>
                    <a:pt x="141" y="83"/>
                  </a:lnTo>
                  <a:lnTo>
                    <a:pt x="137" y="83"/>
                  </a:lnTo>
                  <a:lnTo>
                    <a:pt x="135" y="85"/>
                  </a:lnTo>
                  <a:lnTo>
                    <a:pt x="132" y="86"/>
                  </a:lnTo>
                  <a:lnTo>
                    <a:pt x="129" y="86"/>
                  </a:lnTo>
                  <a:lnTo>
                    <a:pt x="126" y="87"/>
                  </a:lnTo>
                  <a:lnTo>
                    <a:pt x="122" y="88"/>
                  </a:lnTo>
                  <a:lnTo>
                    <a:pt x="120" y="91"/>
                  </a:lnTo>
                  <a:lnTo>
                    <a:pt x="117" y="92"/>
                  </a:lnTo>
                  <a:lnTo>
                    <a:pt x="114" y="93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8"/>
                  </a:lnTo>
                  <a:lnTo>
                    <a:pt x="102" y="101"/>
                  </a:lnTo>
                  <a:lnTo>
                    <a:pt x="100" y="102"/>
                  </a:lnTo>
                  <a:lnTo>
                    <a:pt x="100" y="330"/>
                  </a:lnTo>
                  <a:lnTo>
                    <a:pt x="0" y="330"/>
                  </a:lnTo>
                  <a:lnTo>
                    <a:pt x="0" y="9"/>
                  </a:lnTo>
                  <a:lnTo>
                    <a:pt x="100" y="9"/>
                  </a:lnTo>
                  <a:lnTo>
                    <a:pt x="100" y="45"/>
                  </a:lnTo>
                  <a:lnTo>
                    <a:pt x="106" y="40"/>
                  </a:lnTo>
                  <a:lnTo>
                    <a:pt x="112" y="35"/>
                  </a:lnTo>
                  <a:lnTo>
                    <a:pt x="119" y="30"/>
                  </a:lnTo>
                  <a:lnTo>
                    <a:pt x="124" y="26"/>
                  </a:lnTo>
                  <a:lnTo>
                    <a:pt x="130" y="22"/>
                  </a:lnTo>
                  <a:lnTo>
                    <a:pt x="135" y="19"/>
                  </a:lnTo>
                  <a:lnTo>
                    <a:pt x="141" y="15"/>
                  </a:lnTo>
                  <a:lnTo>
                    <a:pt x="146" y="11"/>
                  </a:lnTo>
                  <a:lnTo>
                    <a:pt x="152" y="9"/>
                  </a:lnTo>
                  <a:lnTo>
                    <a:pt x="157" y="6"/>
                  </a:lnTo>
                  <a:lnTo>
                    <a:pt x="163" y="5"/>
                  </a:lnTo>
                  <a:lnTo>
                    <a:pt x="170" y="2"/>
                  </a:lnTo>
                  <a:lnTo>
                    <a:pt x="176" y="1"/>
                  </a:lnTo>
                  <a:lnTo>
                    <a:pt x="182" y="1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09" y="1"/>
                  </a:lnTo>
                  <a:lnTo>
                    <a:pt x="216" y="2"/>
                  </a:lnTo>
                  <a:lnTo>
                    <a:pt x="223" y="4"/>
                  </a:lnTo>
                  <a:lnTo>
                    <a:pt x="229" y="5"/>
                  </a:lnTo>
                  <a:lnTo>
                    <a:pt x="236" y="7"/>
                  </a:lnTo>
                  <a:lnTo>
                    <a:pt x="241" y="11"/>
                  </a:lnTo>
                  <a:lnTo>
                    <a:pt x="247" y="14"/>
                  </a:lnTo>
                  <a:lnTo>
                    <a:pt x="252" y="17"/>
                  </a:lnTo>
                  <a:lnTo>
                    <a:pt x="257" y="22"/>
                  </a:lnTo>
                  <a:lnTo>
                    <a:pt x="262" y="26"/>
                  </a:lnTo>
                  <a:lnTo>
                    <a:pt x="267" y="31"/>
                  </a:lnTo>
                  <a:lnTo>
                    <a:pt x="271" y="37"/>
                  </a:lnTo>
                  <a:lnTo>
                    <a:pt x="274" y="42"/>
                  </a:lnTo>
                  <a:lnTo>
                    <a:pt x="278" y="48"/>
                  </a:lnTo>
                  <a:lnTo>
                    <a:pt x="280" y="56"/>
                  </a:lnTo>
                  <a:lnTo>
                    <a:pt x="288" y="50"/>
                  </a:lnTo>
                  <a:lnTo>
                    <a:pt x="295" y="44"/>
                  </a:lnTo>
                  <a:lnTo>
                    <a:pt x="302" y="37"/>
                  </a:lnTo>
                  <a:lnTo>
                    <a:pt x="309" y="32"/>
                  </a:lnTo>
                  <a:lnTo>
                    <a:pt x="315" y="27"/>
                  </a:lnTo>
                  <a:lnTo>
                    <a:pt x="323" y="22"/>
                  </a:lnTo>
                  <a:lnTo>
                    <a:pt x="329" y="19"/>
                  </a:lnTo>
                  <a:lnTo>
                    <a:pt x="335" y="15"/>
                  </a:lnTo>
                  <a:lnTo>
                    <a:pt x="341" y="11"/>
                  </a:lnTo>
                  <a:lnTo>
                    <a:pt x="348" y="9"/>
                  </a:lnTo>
                  <a:lnTo>
                    <a:pt x="354" y="6"/>
                  </a:lnTo>
                  <a:lnTo>
                    <a:pt x="361" y="4"/>
                  </a:lnTo>
                  <a:lnTo>
                    <a:pt x="368" y="2"/>
                  </a:lnTo>
                  <a:lnTo>
                    <a:pt x="374" y="1"/>
                  </a:lnTo>
                  <a:lnTo>
                    <a:pt x="380" y="0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397" y="0"/>
                  </a:lnTo>
                  <a:lnTo>
                    <a:pt x="404" y="1"/>
                  </a:lnTo>
                  <a:lnTo>
                    <a:pt x="409" y="1"/>
                  </a:lnTo>
                  <a:lnTo>
                    <a:pt x="414" y="2"/>
                  </a:lnTo>
                  <a:lnTo>
                    <a:pt x="417" y="4"/>
                  </a:lnTo>
                  <a:lnTo>
                    <a:pt x="422" y="5"/>
                  </a:lnTo>
                  <a:lnTo>
                    <a:pt x="427" y="7"/>
                  </a:lnTo>
                  <a:lnTo>
                    <a:pt x="431" y="9"/>
                  </a:lnTo>
                  <a:lnTo>
                    <a:pt x="436" y="11"/>
                  </a:lnTo>
                  <a:lnTo>
                    <a:pt x="440" y="14"/>
                  </a:lnTo>
                  <a:lnTo>
                    <a:pt x="444" y="16"/>
                  </a:lnTo>
                  <a:lnTo>
                    <a:pt x="447" y="19"/>
                  </a:lnTo>
                  <a:lnTo>
                    <a:pt x="451" y="22"/>
                  </a:lnTo>
                  <a:lnTo>
                    <a:pt x="454" y="25"/>
                  </a:lnTo>
                  <a:lnTo>
                    <a:pt x="457" y="29"/>
                  </a:lnTo>
                  <a:lnTo>
                    <a:pt x="460" y="32"/>
                  </a:lnTo>
                  <a:lnTo>
                    <a:pt x="463" y="36"/>
                  </a:lnTo>
                  <a:lnTo>
                    <a:pt x="466" y="41"/>
                  </a:lnTo>
                  <a:lnTo>
                    <a:pt x="468" y="46"/>
                  </a:lnTo>
                  <a:lnTo>
                    <a:pt x="471" y="50"/>
                  </a:lnTo>
                  <a:lnTo>
                    <a:pt x="473" y="55"/>
                  </a:lnTo>
                  <a:lnTo>
                    <a:pt x="476" y="60"/>
                  </a:lnTo>
                  <a:lnTo>
                    <a:pt x="477" y="65"/>
                  </a:lnTo>
                  <a:lnTo>
                    <a:pt x="478" y="71"/>
                  </a:lnTo>
                  <a:lnTo>
                    <a:pt x="480" y="77"/>
                  </a:lnTo>
                  <a:lnTo>
                    <a:pt x="481" y="83"/>
                  </a:lnTo>
                  <a:lnTo>
                    <a:pt x="482" y="90"/>
                  </a:lnTo>
                  <a:lnTo>
                    <a:pt x="483" y="97"/>
                  </a:lnTo>
                  <a:lnTo>
                    <a:pt x="483" y="104"/>
                  </a:lnTo>
                  <a:lnTo>
                    <a:pt x="483" y="112"/>
                  </a:lnTo>
                  <a:lnTo>
                    <a:pt x="483" y="121"/>
                  </a:lnTo>
                  <a:lnTo>
                    <a:pt x="483" y="330"/>
                  </a:lnTo>
                  <a:lnTo>
                    <a:pt x="384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12" name="Freeform 52"/>
            <p:cNvSpPr>
              <a:spLocks noChangeArrowheads="1"/>
            </p:cNvSpPr>
            <p:nvPr/>
          </p:nvSpPr>
          <p:spPr bwMode="auto">
            <a:xfrm>
              <a:off x="743" y="3861"/>
              <a:ext cx="123" cy="58"/>
            </a:xfrm>
            <a:custGeom>
              <a:avLst/>
              <a:gdLst>
                <a:gd name="T0" fmla="*/ 491 w 491"/>
                <a:gd name="T1" fmla="*/ 0 h 233"/>
                <a:gd name="T2" fmla="*/ 0 w 491"/>
                <a:gd name="T3" fmla="*/ 0 h 233"/>
                <a:gd name="T4" fmla="*/ 0 w 491"/>
                <a:gd name="T5" fmla="*/ 51 h 233"/>
                <a:gd name="T6" fmla="*/ 491 w 491"/>
                <a:gd name="T7" fmla="*/ 51 h 233"/>
                <a:gd name="T8" fmla="*/ 491 w 491"/>
                <a:gd name="T9" fmla="*/ 0 h 233"/>
                <a:gd name="T10" fmla="*/ 491 w 491"/>
                <a:gd name="T11" fmla="*/ 181 h 233"/>
                <a:gd name="T12" fmla="*/ 0 w 491"/>
                <a:gd name="T13" fmla="*/ 181 h 233"/>
                <a:gd name="T14" fmla="*/ 0 w 491"/>
                <a:gd name="T15" fmla="*/ 233 h 233"/>
                <a:gd name="T16" fmla="*/ 491 w 491"/>
                <a:gd name="T17" fmla="*/ 233 h 233"/>
                <a:gd name="T18" fmla="*/ 491 w 491"/>
                <a:gd name="T19" fmla="*/ 18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1" h="233">
                  <a:moveTo>
                    <a:pt x="491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1" y="51"/>
                  </a:lnTo>
                  <a:lnTo>
                    <a:pt x="491" y="0"/>
                  </a:lnTo>
                  <a:close/>
                  <a:moveTo>
                    <a:pt x="491" y="181"/>
                  </a:moveTo>
                  <a:lnTo>
                    <a:pt x="0" y="181"/>
                  </a:lnTo>
                  <a:lnTo>
                    <a:pt x="0" y="233"/>
                  </a:lnTo>
                  <a:lnTo>
                    <a:pt x="491" y="233"/>
                  </a:lnTo>
                  <a:lnTo>
                    <a:pt x="491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13" name="Freeform 53"/>
            <p:cNvSpPr>
              <a:spLocks noChangeArrowheads="1"/>
            </p:cNvSpPr>
            <p:nvPr/>
          </p:nvSpPr>
          <p:spPr bwMode="auto">
            <a:xfrm>
              <a:off x="947" y="3967"/>
              <a:ext cx="141" cy="161"/>
            </a:xfrm>
            <a:custGeom>
              <a:avLst/>
              <a:gdLst>
                <a:gd name="T0" fmla="*/ 299 w 563"/>
                <a:gd name="T1" fmla="*/ 0 h 643"/>
                <a:gd name="T2" fmla="*/ 0 w 563"/>
                <a:gd name="T3" fmla="*/ 643 h 643"/>
                <a:gd name="T4" fmla="*/ 563 w 563"/>
                <a:gd name="T5" fmla="*/ 643 h 643"/>
                <a:gd name="T6" fmla="*/ 299 w 563"/>
                <a:gd name="T7" fmla="*/ 0 h 643"/>
                <a:gd name="T8" fmla="*/ 266 w 563"/>
                <a:gd name="T9" fmla="*/ 159 h 643"/>
                <a:gd name="T10" fmla="*/ 447 w 563"/>
                <a:gd name="T11" fmla="*/ 597 h 643"/>
                <a:gd name="T12" fmla="*/ 61 w 563"/>
                <a:gd name="T13" fmla="*/ 597 h 643"/>
                <a:gd name="T14" fmla="*/ 266 w 563"/>
                <a:gd name="T15" fmla="*/ 159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3" h="643">
                  <a:moveTo>
                    <a:pt x="299" y="0"/>
                  </a:moveTo>
                  <a:lnTo>
                    <a:pt x="0" y="643"/>
                  </a:lnTo>
                  <a:lnTo>
                    <a:pt x="563" y="643"/>
                  </a:lnTo>
                  <a:lnTo>
                    <a:pt x="299" y="0"/>
                  </a:lnTo>
                  <a:close/>
                  <a:moveTo>
                    <a:pt x="266" y="159"/>
                  </a:moveTo>
                  <a:lnTo>
                    <a:pt x="447" y="597"/>
                  </a:lnTo>
                  <a:lnTo>
                    <a:pt x="61" y="597"/>
                  </a:lnTo>
                  <a:lnTo>
                    <a:pt x="26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5414" name="Group 54"/>
          <p:cNvGrpSpPr>
            <a:grpSpLocks/>
          </p:cNvGrpSpPr>
          <p:nvPr/>
        </p:nvGrpSpPr>
        <p:grpSpPr bwMode="auto">
          <a:xfrm>
            <a:off x="3051175" y="4370388"/>
            <a:ext cx="2024063" cy="2185987"/>
            <a:chOff x="1922" y="2753"/>
            <a:chExt cx="1275" cy="1377"/>
          </a:xfrm>
        </p:grpSpPr>
        <p:sp>
          <p:nvSpPr>
            <p:cNvPr id="15415" name="Freeform 55"/>
            <p:cNvSpPr>
              <a:spLocks noChangeArrowheads="1"/>
            </p:cNvSpPr>
            <p:nvPr/>
          </p:nvSpPr>
          <p:spPr bwMode="auto">
            <a:xfrm>
              <a:off x="1922" y="2760"/>
              <a:ext cx="161" cy="171"/>
            </a:xfrm>
            <a:custGeom>
              <a:avLst/>
              <a:gdLst>
                <a:gd name="T0" fmla="*/ 646 w 646"/>
                <a:gd name="T1" fmla="*/ 0 h 680"/>
                <a:gd name="T2" fmla="*/ 412 w 646"/>
                <a:gd name="T3" fmla="*/ 680 h 680"/>
                <a:gd name="T4" fmla="*/ 234 w 646"/>
                <a:gd name="T5" fmla="*/ 680 h 680"/>
                <a:gd name="T6" fmla="*/ 0 w 646"/>
                <a:gd name="T7" fmla="*/ 0 h 680"/>
                <a:gd name="T8" fmla="*/ 177 w 646"/>
                <a:gd name="T9" fmla="*/ 0 h 680"/>
                <a:gd name="T10" fmla="*/ 325 w 646"/>
                <a:gd name="T11" fmla="*/ 461 h 680"/>
                <a:gd name="T12" fmla="*/ 473 w 646"/>
                <a:gd name="T13" fmla="*/ 0 h 680"/>
                <a:gd name="T14" fmla="*/ 646 w 646"/>
                <a:gd name="T15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6" h="680">
                  <a:moveTo>
                    <a:pt x="646" y="0"/>
                  </a:moveTo>
                  <a:lnTo>
                    <a:pt x="412" y="680"/>
                  </a:lnTo>
                  <a:lnTo>
                    <a:pt x="234" y="680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325" y="461"/>
                  </a:lnTo>
                  <a:lnTo>
                    <a:pt x="473" y="0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16" name="Freeform 56"/>
            <p:cNvSpPr>
              <a:spLocks noChangeArrowheads="1"/>
            </p:cNvSpPr>
            <p:nvPr/>
          </p:nvSpPr>
          <p:spPr bwMode="auto">
            <a:xfrm>
              <a:off x="2087" y="2798"/>
              <a:ext cx="128" cy="136"/>
            </a:xfrm>
            <a:custGeom>
              <a:avLst/>
              <a:gdLst>
                <a:gd name="T0" fmla="*/ 201 w 511"/>
                <a:gd name="T1" fmla="*/ 534 h 544"/>
                <a:gd name="T2" fmla="*/ 133 w 511"/>
                <a:gd name="T3" fmla="*/ 511 h 544"/>
                <a:gd name="T4" fmla="*/ 88 w 511"/>
                <a:gd name="T5" fmla="*/ 483 h 544"/>
                <a:gd name="T6" fmla="*/ 51 w 511"/>
                <a:gd name="T7" fmla="*/ 446 h 544"/>
                <a:gd name="T8" fmla="*/ 24 w 511"/>
                <a:gd name="T9" fmla="*/ 402 h 544"/>
                <a:gd name="T10" fmla="*/ 7 w 511"/>
                <a:gd name="T11" fmla="*/ 351 h 544"/>
                <a:gd name="T12" fmla="*/ 1 w 511"/>
                <a:gd name="T13" fmla="*/ 245 h 544"/>
                <a:gd name="T14" fmla="*/ 28 w 511"/>
                <a:gd name="T15" fmla="*/ 140 h 544"/>
                <a:gd name="T16" fmla="*/ 63 w 511"/>
                <a:gd name="T17" fmla="*/ 85 h 544"/>
                <a:gd name="T18" fmla="*/ 102 w 511"/>
                <a:gd name="T19" fmla="*/ 50 h 544"/>
                <a:gd name="T20" fmla="*/ 146 w 511"/>
                <a:gd name="T21" fmla="*/ 25 h 544"/>
                <a:gd name="T22" fmla="*/ 242 w 511"/>
                <a:gd name="T23" fmla="*/ 2 h 544"/>
                <a:gd name="T24" fmla="*/ 354 w 511"/>
                <a:gd name="T25" fmla="*/ 10 h 544"/>
                <a:gd name="T26" fmla="*/ 435 w 511"/>
                <a:gd name="T27" fmla="*/ 50 h 544"/>
                <a:gd name="T28" fmla="*/ 488 w 511"/>
                <a:gd name="T29" fmla="*/ 120 h 544"/>
                <a:gd name="T30" fmla="*/ 510 w 511"/>
                <a:gd name="T31" fmla="*/ 218 h 544"/>
                <a:gd name="T32" fmla="*/ 161 w 511"/>
                <a:gd name="T33" fmla="*/ 313 h 544"/>
                <a:gd name="T34" fmla="*/ 168 w 511"/>
                <a:gd name="T35" fmla="*/ 344 h 544"/>
                <a:gd name="T36" fmla="*/ 179 w 511"/>
                <a:gd name="T37" fmla="*/ 370 h 544"/>
                <a:gd name="T38" fmla="*/ 195 w 511"/>
                <a:gd name="T39" fmla="*/ 390 h 544"/>
                <a:gd name="T40" fmla="*/ 215 w 511"/>
                <a:gd name="T41" fmla="*/ 405 h 544"/>
                <a:gd name="T42" fmla="*/ 237 w 511"/>
                <a:gd name="T43" fmla="*/ 416 h 544"/>
                <a:gd name="T44" fmla="*/ 263 w 511"/>
                <a:gd name="T45" fmla="*/ 423 h 544"/>
                <a:gd name="T46" fmla="*/ 293 w 511"/>
                <a:gd name="T47" fmla="*/ 427 h 544"/>
                <a:gd name="T48" fmla="*/ 324 w 511"/>
                <a:gd name="T49" fmla="*/ 428 h 544"/>
                <a:gd name="T50" fmla="*/ 352 w 511"/>
                <a:gd name="T51" fmla="*/ 426 h 544"/>
                <a:gd name="T52" fmla="*/ 378 w 511"/>
                <a:gd name="T53" fmla="*/ 421 h 544"/>
                <a:gd name="T54" fmla="*/ 404 w 511"/>
                <a:gd name="T55" fmla="*/ 412 h 544"/>
                <a:gd name="T56" fmla="*/ 427 w 511"/>
                <a:gd name="T57" fmla="*/ 404 h 544"/>
                <a:gd name="T58" fmla="*/ 445 w 511"/>
                <a:gd name="T59" fmla="*/ 395 h 544"/>
                <a:gd name="T60" fmla="*/ 461 w 511"/>
                <a:gd name="T61" fmla="*/ 385 h 544"/>
                <a:gd name="T62" fmla="*/ 476 w 511"/>
                <a:gd name="T63" fmla="*/ 375 h 544"/>
                <a:gd name="T64" fmla="*/ 501 w 511"/>
                <a:gd name="T65" fmla="*/ 369 h 544"/>
                <a:gd name="T66" fmla="*/ 488 w 511"/>
                <a:gd name="T67" fmla="*/ 507 h 544"/>
                <a:gd name="T68" fmla="*/ 470 w 511"/>
                <a:gd name="T69" fmla="*/ 514 h 544"/>
                <a:gd name="T70" fmla="*/ 451 w 511"/>
                <a:gd name="T71" fmla="*/ 521 h 544"/>
                <a:gd name="T72" fmla="*/ 428 w 511"/>
                <a:gd name="T73" fmla="*/ 528 h 544"/>
                <a:gd name="T74" fmla="*/ 402 w 511"/>
                <a:gd name="T75" fmla="*/ 534 h 544"/>
                <a:gd name="T76" fmla="*/ 374 w 511"/>
                <a:gd name="T77" fmla="*/ 539 h 544"/>
                <a:gd name="T78" fmla="*/ 346 w 511"/>
                <a:gd name="T79" fmla="*/ 542 h 544"/>
                <a:gd name="T80" fmla="*/ 310 w 511"/>
                <a:gd name="T81" fmla="*/ 544 h 544"/>
                <a:gd name="T82" fmla="*/ 351 w 511"/>
                <a:gd name="T83" fmla="*/ 183 h 544"/>
                <a:gd name="T84" fmla="*/ 339 w 511"/>
                <a:gd name="T85" fmla="*/ 145 h 544"/>
                <a:gd name="T86" fmla="*/ 317 w 511"/>
                <a:gd name="T87" fmla="*/ 119 h 544"/>
                <a:gd name="T88" fmla="*/ 283 w 511"/>
                <a:gd name="T89" fmla="*/ 105 h 544"/>
                <a:gd name="T90" fmla="*/ 240 w 511"/>
                <a:gd name="T91" fmla="*/ 105 h 544"/>
                <a:gd name="T92" fmla="*/ 204 w 511"/>
                <a:gd name="T93" fmla="*/ 120 h 544"/>
                <a:gd name="T94" fmla="*/ 178 w 511"/>
                <a:gd name="T95" fmla="*/ 147 h 544"/>
                <a:gd name="T96" fmla="*/ 163 w 511"/>
                <a:gd name="T97" fmla="*/ 18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1" h="544">
                  <a:moveTo>
                    <a:pt x="301" y="544"/>
                  </a:moveTo>
                  <a:lnTo>
                    <a:pt x="265" y="543"/>
                  </a:lnTo>
                  <a:lnTo>
                    <a:pt x="232" y="539"/>
                  </a:lnTo>
                  <a:lnTo>
                    <a:pt x="201" y="534"/>
                  </a:lnTo>
                  <a:lnTo>
                    <a:pt x="171" y="527"/>
                  </a:lnTo>
                  <a:lnTo>
                    <a:pt x="158" y="522"/>
                  </a:lnTo>
                  <a:lnTo>
                    <a:pt x="145" y="517"/>
                  </a:lnTo>
                  <a:lnTo>
                    <a:pt x="133" y="511"/>
                  </a:lnTo>
                  <a:lnTo>
                    <a:pt x="120" y="504"/>
                  </a:lnTo>
                  <a:lnTo>
                    <a:pt x="109" y="498"/>
                  </a:lnTo>
                  <a:lnTo>
                    <a:pt x="98" y="491"/>
                  </a:lnTo>
                  <a:lnTo>
                    <a:pt x="88" y="483"/>
                  </a:lnTo>
                  <a:lnTo>
                    <a:pt x="78" y="474"/>
                  </a:lnTo>
                  <a:lnTo>
                    <a:pt x="68" y="466"/>
                  </a:lnTo>
                  <a:lnTo>
                    <a:pt x="59" y="456"/>
                  </a:lnTo>
                  <a:lnTo>
                    <a:pt x="51" y="446"/>
                  </a:lnTo>
                  <a:lnTo>
                    <a:pt x="43" y="436"/>
                  </a:lnTo>
                  <a:lnTo>
                    <a:pt x="37" y="425"/>
                  </a:lnTo>
                  <a:lnTo>
                    <a:pt x="31" y="413"/>
                  </a:lnTo>
                  <a:lnTo>
                    <a:pt x="24" y="402"/>
                  </a:lnTo>
                  <a:lnTo>
                    <a:pt x="19" y="390"/>
                  </a:lnTo>
                  <a:lnTo>
                    <a:pt x="14" y="377"/>
                  </a:lnTo>
                  <a:lnTo>
                    <a:pt x="11" y="365"/>
                  </a:lnTo>
                  <a:lnTo>
                    <a:pt x="7" y="351"/>
                  </a:lnTo>
                  <a:lnTo>
                    <a:pt x="5" y="338"/>
                  </a:lnTo>
                  <a:lnTo>
                    <a:pt x="1" y="308"/>
                  </a:lnTo>
                  <a:lnTo>
                    <a:pt x="0" y="277"/>
                  </a:lnTo>
                  <a:lnTo>
                    <a:pt x="1" y="245"/>
                  </a:lnTo>
                  <a:lnTo>
                    <a:pt x="5" y="217"/>
                  </a:lnTo>
                  <a:lnTo>
                    <a:pt x="9" y="189"/>
                  </a:lnTo>
                  <a:lnTo>
                    <a:pt x="18" y="163"/>
                  </a:lnTo>
                  <a:lnTo>
                    <a:pt x="28" y="140"/>
                  </a:lnTo>
                  <a:lnTo>
                    <a:pt x="41" y="116"/>
                  </a:lnTo>
                  <a:lnTo>
                    <a:pt x="48" y="106"/>
                  </a:lnTo>
                  <a:lnTo>
                    <a:pt x="56" y="95"/>
                  </a:lnTo>
                  <a:lnTo>
                    <a:pt x="63" y="85"/>
                  </a:lnTo>
                  <a:lnTo>
                    <a:pt x="72" y="76"/>
                  </a:lnTo>
                  <a:lnTo>
                    <a:pt x="82" y="66"/>
                  </a:lnTo>
                  <a:lnTo>
                    <a:pt x="92" y="59"/>
                  </a:lnTo>
                  <a:lnTo>
                    <a:pt x="102" y="50"/>
                  </a:lnTo>
                  <a:lnTo>
                    <a:pt x="112" y="43"/>
                  </a:lnTo>
                  <a:lnTo>
                    <a:pt x="123" y="36"/>
                  </a:lnTo>
                  <a:lnTo>
                    <a:pt x="134" y="30"/>
                  </a:lnTo>
                  <a:lnTo>
                    <a:pt x="146" y="25"/>
                  </a:lnTo>
                  <a:lnTo>
                    <a:pt x="159" y="20"/>
                  </a:lnTo>
                  <a:lnTo>
                    <a:pt x="185" y="11"/>
                  </a:lnTo>
                  <a:lnTo>
                    <a:pt x="212" y="5"/>
                  </a:lnTo>
                  <a:lnTo>
                    <a:pt x="242" y="2"/>
                  </a:lnTo>
                  <a:lnTo>
                    <a:pt x="275" y="0"/>
                  </a:lnTo>
                  <a:lnTo>
                    <a:pt x="303" y="2"/>
                  </a:lnTo>
                  <a:lnTo>
                    <a:pt x="329" y="5"/>
                  </a:lnTo>
                  <a:lnTo>
                    <a:pt x="354" y="10"/>
                  </a:lnTo>
                  <a:lnTo>
                    <a:pt x="378" y="16"/>
                  </a:lnTo>
                  <a:lnTo>
                    <a:pt x="399" y="25"/>
                  </a:lnTo>
                  <a:lnTo>
                    <a:pt x="418" y="36"/>
                  </a:lnTo>
                  <a:lnTo>
                    <a:pt x="435" y="50"/>
                  </a:lnTo>
                  <a:lnTo>
                    <a:pt x="451" y="64"/>
                  </a:lnTo>
                  <a:lnTo>
                    <a:pt x="465" y="81"/>
                  </a:lnTo>
                  <a:lnTo>
                    <a:pt x="478" y="100"/>
                  </a:lnTo>
                  <a:lnTo>
                    <a:pt x="488" y="120"/>
                  </a:lnTo>
                  <a:lnTo>
                    <a:pt x="496" y="142"/>
                  </a:lnTo>
                  <a:lnTo>
                    <a:pt x="503" y="166"/>
                  </a:lnTo>
                  <a:lnTo>
                    <a:pt x="507" y="191"/>
                  </a:lnTo>
                  <a:lnTo>
                    <a:pt x="510" y="218"/>
                  </a:lnTo>
                  <a:lnTo>
                    <a:pt x="511" y="247"/>
                  </a:lnTo>
                  <a:lnTo>
                    <a:pt x="511" y="304"/>
                  </a:lnTo>
                  <a:lnTo>
                    <a:pt x="160" y="304"/>
                  </a:lnTo>
                  <a:lnTo>
                    <a:pt x="161" y="313"/>
                  </a:lnTo>
                  <a:lnTo>
                    <a:pt x="163" y="321"/>
                  </a:lnTo>
                  <a:lnTo>
                    <a:pt x="164" y="329"/>
                  </a:lnTo>
                  <a:lnTo>
                    <a:pt x="165" y="336"/>
                  </a:lnTo>
                  <a:lnTo>
                    <a:pt x="168" y="344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5" y="364"/>
                  </a:lnTo>
                  <a:lnTo>
                    <a:pt x="179" y="370"/>
                  </a:lnTo>
                  <a:lnTo>
                    <a:pt x="183" y="375"/>
                  </a:lnTo>
                  <a:lnTo>
                    <a:pt x="186" y="380"/>
                  </a:lnTo>
                  <a:lnTo>
                    <a:pt x="190" y="385"/>
                  </a:lnTo>
                  <a:lnTo>
                    <a:pt x="195" y="390"/>
                  </a:lnTo>
                  <a:lnTo>
                    <a:pt x="199" y="394"/>
                  </a:lnTo>
                  <a:lnTo>
                    <a:pt x="204" y="399"/>
                  </a:lnTo>
                  <a:lnTo>
                    <a:pt x="209" y="402"/>
                  </a:lnTo>
                  <a:lnTo>
                    <a:pt x="215" y="405"/>
                  </a:lnTo>
                  <a:lnTo>
                    <a:pt x="220" y="409"/>
                  </a:lnTo>
                  <a:lnTo>
                    <a:pt x="226" y="411"/>
                  </a:lnTo>
                  <a:lnTo>
                    <a:pt x="231" y="413"/>
                  </a:lnTo>
                  <a:lnTo>
                    <a:pt x="237" y="416"/>
                  </a:lnTo>
                  <a:lnTo>
                    <a:pt x="244" y="418"/>
                  </a:lnTo>
                  <a:lnTo>
                    <a:pt x="251" y="420"/>
                  </a:lnTo>
                  <a:lnTo>
                    <a:pt x="257" y="422"/>
                  </a:lnTo>
                  <a:lnTo>
                    <a:pt x="263" y="423"/>
                  </a:lnTo>
                  <a:lnTo>
                    <a:pt x="271" y="425"/>
                  </a:lnTo>
                  <a:lnTo>
                    <a:pt x="278" y="426"/>
                  </a:lnTo>
                  <a:lnTo>
                    <a:pt x="286" y="427"/>
                  </a:lnTo>
                  <a:lnTo>
                    <a:pt x="293" y="427"/>
                  </a:lnTo>
                  <a:lnTo>
                    <a:pt x="301" y="427"/>
                  </a:lnTo>
                  <a:lnTo>
                    <a:pt x="310" y="428"/>
                  </a:lnTo>
                  <a:lnTo>
                    <a:pt x="317" y="428"/>
                  </a:lnTo>
                  <a:lnTo>
                    <a:pt x="324" y="428"/>
                  </a:lnTo>
                  <a:lnTo>
                    <a:pt x="331" y="427"/>
                  </a:lnTo>
                  <a:lnTo>
                    <a:pt x="338" y="427"/>
                  </a:lnTo>
                  <a:lnTo>
                    <a:pt x="344" y="427"/>
                  </a:lnTo>
                  <a:lnTo>
                    <a:pt x="352" y="426"/>
                  </a:lnTo>
                  <a:lnTo>
                    <a:pt x="358" y="425"/>
                  </a:lnTo>
                  <a:lnTo>
                    <a:pt x="366" y="423"/>
                  </a:lnTo>
                  <a:lnTo>
                    <a:pt x="372" y="422"/>
                  </a:lnTo>
                  <a:lnTo>
                    <a:pt x="378" y="421"/>
                  </a:lnTo>
                  <a:lnTo>
                    <a:pt x="385" y="418"/>
                  </a:lnTo>
                  <a:lnTo>
                    <a:pt x="392" y="417"/>
                  </a:lnTo>
                  <a:lnTo>
                    <a:pt x="398" y="415"/>
                  </a:lnTo>
                  <a:lnTo>
                    <a:pt x="404" y="412"/>
                  </a:lnTo>
                  <a:lnTo>
                    <a:pt x="410" y="411"/>
                  </a:lnTo>
                  <a:lnTo>
                    <a:pt x="415" y="409"/>
                  </a:lnTo>
                  <a:lnTo>
                    <a:pt x="422" y="406"/>
                  </a:lnTo>
                  <a:lnTo>
                    <a:pt x="427" y="404"/>
                  </a:lnTo>
                  <a:lnTo>
                    <a:pt x="430" y="401"/>
                  </a:lnTo>
                  <a:lnTo>
                    <a:pt x="435" y="399"/>
                  </a:lnTo>
                  <a:lnTo>
                    <a:pt x="440" y="397"/>
                  </a:lnTo>
                  <a:lnTo>
                    <a:pt x="445" y="395"/>
                  </a:lnTo>
                  <a:lnTo>
                    <a:pt x="449" y="392"/>
                  </a:lnTo>
                  <a:lnTo>
                    <a:pt x="454" y="390"/>
                  </a:lnTo>
                  <a:lnTo>
                    <a:pt x="458" y="387"/>
                  </a:lnTo>
                  <a:lnTo>
                    <a:pt x="461" y="385"/>
                  </a:lnTo>
                  <a:lnTo>
                    <a:pt x="465" y="382"/>
                  </a:lnTo>
                  <a:lnTo>
                    <a:pt x="469" y="380"/>
                  </a:lnTo>
                  <a:lnTo>
                    <a:pt x="473" y="377"/>
                  </a:lnTo>
                  <a:lnTo>
                    <a:pt x="476" y="375"/>
                  </a:lnTo>
                  <a:lnTo>
                    <a:pt x="479" y="374"/>
                  </a:lnTo>
                  <a:lnTo>
                    <a:pt x="483" y="371"/>
                  </a:lnTo>
                  <a:lnTo>
                    <a:pt x="485" y="369"/>
                  </a:lnTo>
                  <a:lnTo>
                    <a:pt x="501" y="369"/>
                  </a:lnTo>
                  <a:lnTo>
                    <a:pt x="501" y="502"/>
                  </a:lnTo>
                  <a:lnTo>
                    <a:pt x="496" y="503"/>
                  </a:lnTo>
                  <a:lnTo>
                    <a:pt x="493" y="506"/>
                  </a:lnTo>
                  <a:lnTo>
                    <a:pt x="488" y="507"/>
                  </a:lnTo>
                  <a:lnTo>
                    <a:pt x="483" y="509"/>
                  </a:lnTo>
                  <a:lnTo>
                    <a:pt x="479" y="511"/>
                  </a:lnTo>
                  <a:lnTo>
                    <a:pt x="474" y="512"/>
                  </a:lnTo>
                  <a:lnTo>
                    <a:pt x="470" y="514"/>
                  </a:lnTo>
                  <a:lnTo>
                    <a:pt x="466" y="516"/>
                  </a:lnTo>
                  <a:lnTo>
                    <a:pt x="461" y="517"/>
                  </a:lnTo>
                  <a:lnTo>
                    <a:pt x="456" y="519"/>
                  </a:lnTo>
                  <a:lnTo>
                    <a:pt x="451" y="521"/>
                  </a:lnTo>
                  <a:lnTo>
                    <a:pt x="446" y="522"/>
                  </a:lnTo>
                  <a:lnTo>
                    <a:pt x="440" y="524"/>
                  </a:lnTo>
                  <a:lnTo>
                    <a:pt x="435" y="526"/>
                  </a:lnTo>
                  <a:lnTo>
                    <a:pt x="428" y="528"/>
                  </a:lnTo>
                  <a:lnTo>
                    <a:pt x="422" y="529"/>
                  </a:lnTo>
                  <a:lnTo>
                    <a:pt x="414" y="530"/>
                  </a:lnTo>
                  <a:lnTo>
                    <a:pt x="408" y="533"/>
                  </a:lnTo>
                  <a:lnTo>
                    <a:pt x="402" y="534"/>
                  </a:lnTo>
                  <a:lnTo>
                    <a:pt x="395" y="535"/>
                  </a:lnTo>
                  <a:lnTo>
                    <a:pt x="388" y="537"/>
                  </a:lnTo>
                  <a:lnTo>
                    <a:pt x="382" y="538"/>
                  </a:lnTo>
                  <a:lnTo>
                    <a:pt x="374" y="539"/>
                  </a:lnTo>
                  <a:lnTo>
                    <a:pt x="368" y="540"/>
                  </a:lnTo>
                  <a:lnTo>
                    <a:pt x="361" y="540"/>
                  </a:lnTo>
                  <a:lnTo>
                    <a:pt x="353" y="542"/>
                  </a:lnTo>
                  <a:lnTo>
                    <a:pt x="346" y="542"/>
                  </a:lnTo>
                  <a:lnTo>
                    <a:pt x="337" y="543"/>
                  </a:lnTo>
                  <a:lnTo>
                    <a:pt x="328" y="543"/>
                  </a:lnTo>
                  <a:lnTo>
                    <a:pt x="319" y="543"/>
                  </a:lnTo>
                  <a:lnTo>
                    <a:pt x="310" y="544"/>
                  </a:lnTo>
                  <a:lnTo>
                    <a:pt x="301" y="544"/>
                  </a:lnTo>
                  <a:close/>
                  <a:moveTo>
                    <a:pt x="353" y="208"/>
                  </a:moveTo>
                  <a:lnTo>
                    <a:pt x="353" y="196"/>
                  </a:lnTo>
                  <a:lnTo>
                    <a:pt x="351" y="183"/>
                  </a:lnTo>
                  <a:lnTo>
                    <a:pt x="349" y="173"/>
                  </a:lnTo>
                  <a:lnTo>
                    <a:pt x="347" y="163"/>
                  </a:lnTo>
                  <a:lnTo>
                    <a:pt x="343" y="153"/>
                  </a:lnTo>
                  <a:lnTo>
                    <a:pt x="339" y="145"/>
                  </a:lnTo>
                  <a:lnTo>
                    <a:pt x="334" y="137"/>
                  </a:lnTo>
                  <a:lnTo>
                    <a:pt x="329" y="130"/>
                  </a:lnTo>
                  <a:lnTo>
                    <a:pt x="323" y="124"/>
                  </a:lnTo>
                  <a:lnTo>
                    <a:pt x="317" y="119"/>
                  </a:lnTo>
                  <a:lnTo>
                    <a:pt x="310" y="114"/>
                  </a:lnTo>
                  <a:lnTo>
                    <a:pt x="302" y="110"/>
                  </a:lnTo>
                  <a:lnTo>
                    <a:pt x="293" y="107"/>
                  </a:lnTo>
                  <a:lnTo>
                    <a:pt x="283" y="105"/>
                  </a:lnTo>
                  <a:lnTo>
                    <a:pt x="273" y="104"/>
                  </a:lnTo>
                  <a:lnTo>
                    <a:pt x="262" y="104"/>
                  </a:lnTo>
                  <a:lnTo>
                    <a:pt x="251" y="104"/>
                  </a:lnTo>
                  <a:lnTo>
                    <a:pt x="240" y="105"/>
                  </a:lnTo>
                  <a:lnTo>
                    <a:pt x="230" y="107"/>
                  </a:lnTo>
                  <a:lnTo>
                    <a:pt x="220" y="111"/>
                  </a:lnTo>
                  <a:lnTo>
                    <a:pt x="211" y="115"/>
                  </a:lnTo>
                  <a:lnTo>
                    <a:pt x="204" y="120"/>
                  </a:lnTo>
                  <a:lnTo>
                    <a:pt x="196" y="125"/>
                  </a:lnTo>
                  <a:lnTo>
                    <a:pt x="189" y="131"/>
                  </a:lnTo>
                  <a:lnTo>
                    <a:pt x="183" y="138"/>
                  </a:lnTo>
                  <a:lnTo>
                    <a:pt x="178" y="147"/>
                  </a:lnTo>
                  <a:lnTo>
                    <a:pt x="173" y="156"/>
                  </a:lnTo>
                  <a:lnTo>
                    <a:pt x="169" y="165"/>
                  </a:lnTo>
                  <a:lnTo>
                    <a:pt x="165" y="175"/>
                  </a:lnTo>
                  <a:lnTo>
                    <a:pt x="163" y="184"/>
                  </a:lnTo>
                  <a:lnTo>
                    <a:pt x="161" y="196"/>
                  </a:lnTo>
                  <a:lnTo>
                    <a:pt x="160" y="208"/>
                  </a:lnTo>
                  <a:lnTo>
                    <a:pt x="353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17" name="Rectangle 57"/>
            <p:cNvSpPr>
              <a:spLocks noChangeArrowheads="1"/>
            </p:cNvSpPr>
            <p:nvPr/>
          </p:nvSpPr>
          <p:spPr bwMode="auto">
            <a:xfrm>
              <a:off x="2236" y="2753"/>
              <a:ext cx="39" cy="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18" name="Freeform 58"/>
            <p:cNvSpPr>
              <a:spLocks noChangeArrowheads="1"/>
            </p:cNvSpPr>
            <p:nvPr/>
          </p:nvSpPr>
          <p:spPr bwMode="auto">
            <a:xfrm>
              <a:off x="2297" y="2798"/>
              <a:ext cx="133" cy="137"/>
            </a:xfrm>
            <a:custGeom>
              <a:avLst/>
              <a:gdLst>
                <a:gd name="T0" fmla="*/ 520 w 530"/>
                <a:gd name="T1" fmla="*/ 361 h 547"/>
                <a:gd name="T2" fmla="*/ 476 w 530"/>
                <a:gd name="T3" fmla="*/ 455 h 547"/>
                <a:gd name="T4" fmla="*/ 432 w 530"/>
                <a:gd name="T5" fmla="*/ 498 h 547"/>
                <a:gd name="T6" fmla="*/ 388 w 530"/>
                <a:gd name="T7" fmla="*/ 523 h 547"/>
                <a:gd name="T8" fmla="*/ 295 w 530"/>
                <a:gd name="T9" fmla="*/ 545 h 547"/>
                <a:gd name="T10" fmla="*/ 178 w 530"/>
                <a:gd name="T11" fmla="*/ 535 h 547"/>
                <a:gd name="T12" fmla="*/ 118 w 530"/>
                <a:gd name="T13" fmla="*/ 512 h 547"/>
                <a:gd name="T14" fmla="*/ 78 w 530"/>
                <a:gd name="T15" fmla="*/ 482 h 547"/>
                <a:gd name="T16" fmla="*/ 46 w 530"/>
                <a:gd name="T17" fmla="*/ 445 h 547"/>
                <a:gd name="T18" fmla="*/ 10 w 530"/>
                <a:gd name="T19" fmla="*/ 361 h 547"/>
                <a:gd name="T20" fmla="*/ 1 w 530"/>
                <a:gd name="T21" fmla="*/ 243 h 547"/>
                <a:gd name="T22" fmla="*/ 27 w 530"/>
                <a:gd name="T23" fmla="*/ 136 h 547"/>
                <a:gd name="T24" fmla="*/ 61 w 530"/>
                <a:gd name="T25" fmla="*/ 82 h 547"/>
                <a:gd name="T26" fmla="*/ 97 w 530"/>
                <a:gd name="T27" fmla="*/ 49 h 547"/>
                <a:gd name="T28" fmla="*/ 178 w 530"/>
                <a:gd name="T29" fmla="*/ 11 h 547"/>
                <a:gd name="T30" fmla="*/ 295 w 530"/>
                <a:gd name="T31" fmla="*/ 2 h 547"/>
                <a:gd name="T32" fmla="*/ 388 w 530"/>
                <a:gd name="T33" fmla="*/ 24 h 547"/>
                <a:gd name="T34" fmla="*/ 432 w 530"/>
                <a:gd name="T35" fmla="*/ 49 h 547"/>
                <a:gd name="T36" fmla="*/ 476 w 530"/>
                <a:gd name="T37" fmla="*/ 92 h 547"/>
                <a:gd name="T38" fmla="*/ 520 w 530"/>
                <a:gd name="T39" fmla="*/ 186 h 547"/>
                <a:gd name="T40" fmla="*/ 366 w 530"/>
                <a:gd name="T41" fmla="*/ 274 h 547"/>
                <a:gd name="T42" fmla="*/ 363 w 530"/>
                <a:gd name="T43" fmla="*/ 233 h 547"/>
                <a:gd name="T44" fmla="*/ 358 w 530"/>
                <a:gd name="T45" fmla="*/ 198 h 547"/>
                <a:gd name="T46" fmla="*/ 348 w 530"/>
                <a:gd name="T47" fmla="*/ 171 h 547"/>
                <a:gd name="T48" fmla="*/ 337 w 530"/>
                <a:gd name="T49" fmla="*/ 150 h 547"/>
                <a:gd name="T50" fmla="*/ 322 w 530"/>
                <a:gd name="T51" fmla="*/ 133 h 547"/>
                <a:gd name="T52" fmla="*/ 305 w 530"/>
                <a:gd name="T53" fmla="*/ 124 h 547"/>
                <a:gd name="T54" fmla="*/ 286 w 530"/>
                <a:gd name="T55" fmla="*/ 117 h 547"/>
                <a:gd name="T56" fmla="*/ 265 w 530"/>
                <a:gd name="T57" fmla="*/ 116 h 547"/>
                <a:gd name="T58" fmla="*/ 244 w 530"/>
                <a:gd name="T59" fmla="*/ 117 h 547"/>
                <a:gd name="T60" fmla="*/ 225 w 530"/>
                <a:gd name="T61" fmla="*/ 122 h 547"/>
                <a:gd name="T62" fmla="*/ 209 w 530"/>
                <a:gd name="T63" fmla="*/ 132 h 547"/>
                <a:gd name="T64" fmla="*/ 194 w 530"/>
                <a:gd name="T65" fmla="*/ 147 h 547"/>
                <a:gd name="T66" fmla="*/ 181 w 530"/>
                <a:gd name="T67" fmla="*/ 168 h 547"/>
                <a:gd name="T68" fmla="*/ 171 w 530"/>
                <a:gd name="T69" fmla="*/ 197 h 547"/>
                <a:gd name="T70" fmla="*/ 165 w 530"/>
                <a:gd name="T71" fmla="*/ 232 h 547"/>
                <a:gd name="T72" fmla="*/ 163 w 530"/>
                <a:gd name="T73" fmla="*/ 274 h 547"/>
                <a:gd name="T74" fmla="*/ 165 w 530"/>
                <a:gd name="T75" fmla="*/ 318 h 547"/>
                <a:gd name="T76" fmla="*/ 171 w 530"/>
                <a:gd name="T77" fmla="*/ 351 h 547"/>
                <a:gd name="T78" fmla="*/ 180 w 530"/>
                <a:gd name="T79" fmla="*/ 377 h 547"/>
                <a:gd name="T80" fmla="*/ 191 w 530"/>
                <a:gd name="T81" fmla="*/ 397 h 547"/>
                <a:gd name="T82" fmla="*/ 205 w 530"/>
                <a:gd name="T83" fmla="*/ 412 h 547"/>
                <a:gd name="T84" fmla="*/ 224 w 530"/>
                <a:gd name="T85" fmla="*/ 423 h 547"/>
                <a:gd name="T86" fmla="*/ 244 w 530"/>
                <a:gd name="T87" fmla="*/ 430 h 547"/>
                <a:gd name="T88" fmla="*/ 266 w 530"/>
                <a:gd name="T89" fmla="*/ 431 h 547"/>
                <a:gd name="T90" fmla="*/ 285 w 530"/>
                <a:gd name="T91" fmla="*/ 430 h 547"/>
                <a:gd name="T92" fmla="*/ 305 w 530"/>
                <a:gd name="T93" fmla="*/ 423 h 547"/>
                <a:gd name="T94" fmla="*/ 322 w 530"/>
                <a:gd name="T95" fmla="*/ 413 h 547"/>
                <a:gd name="T96" fmla="*/ 337 w 530"/>
                <a:gd name="T97" fmla="*/ 399 h 547"/>
                <a:gd name="T98" fmla="*/ 349 w 530"/>
                <a:gd name="T99" fmla="*/ 377 h 547"/>
                <a:gd name="T100" fmla="*/ 358 w 530"/>
                <a:gd name="T101" fmla="*/ 351 h 547"/>
                <a:gd name="T102" fmla="*/ 363 w 530"/>
                <a:gd name="T103" fmla="*/ 318 h 547"/>
                <a:gd name="T104" fmla="*/ 366 w 530"/>
                <a:gd name="T105" fmla="*/ 274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0" h="547">
                  <a:moveTo>
                    <a:pt x="530" y="274"/>
                  </a:moveTo>
                  <a:lnTo>
                    <a:pt x="529" y="304"/>
                  </a:lnTo>
                  <a:lnTo>
                    <a:pt x="525" y="334"/>
                  </a:lnTo>
                  <a:lnTo>
                    <a:pt x="520" y="361"/>
                  </a:lnTo>
                  <a:lnTo>
                    <a:pt x="513" y="387"/>
                  </a:lnTo>
                  <a:lnTo>
                    <a:pt x="503" y="411"/>
                  </a:lnTo>
                  <a:lnTo>
                    <a:pt x="490" y="433"/>
                  </a:lnTo>
                  <a:lnTo>
                    <a:pt x="476" y="455"/>
                  </a:lnTo>
                  <a:lnTo>
                    <a:pt x="460" y="473"/>
                  </a:lnTo>
                  <a:lnTo>
                    <a:pt x="452" y="482"/>
                  </a:lnTo>
                  <a:lnTo>
                    <a:pt x="442" y="491"/>
                  </a:lnTo>
                  <a:lnTo>
                    <a:pt x="432" y="498"/>
                  </a:lnTo>
                  <a:lnTo>
                    <a:pt x="422" y="506"/>
                  </a:lnTo>
                  <a:lnTo>
                    <a:pt x="412" y="512"/>
                  </a:lnTo>
                  <a:lnTo>
                    <a:pt x="401" y="518"/>
                  </a:lnTo>
                  <a:lnTo>
                    <a:pt x="388" y="523"/>
                  </a:lnTo>
                  <a:lnTo>
                    <a:pt x="377" y="528"/>
                  </a:lnTo>
                  <a:lnTo>
                    <a:pt x="351" y="535"/>
                  </a:lnTo>
                  <a:lnTo>
                    <a:pt x="325" y="542"/>
                  </a:lnTo>
                  <a:lnTo>
                    <a:pt x="295" y="545"/>
                  </a:lnTo>
                  <a:lnTo>
                    <a:pt x="265" y="547"/>
                  </a:lnTo>
                  <a:lnTo>
                    <a:pt x="234" y="545"/>
                  </a:lnTo>
                  <a:lnTo>
                    <a:pt x="205" y="542"/>
                  </a:lnTo>
                  <a:lnTo>
                    <a:pt x="178" y="535"/>
                  </a:lnTo>
                  <a:lnTo>
                    <a:pt x="153" y="528"/>
                  </a:lnTo>
                  <a:lnTo>
                    <a:pt x="140" y="523"/>
                  </a:lnTo>
                  <a:lnTo>
                    <a:pt x="129" y="518"/>
                  </a:lnTo>
                  <a:lnTo>
                    <a:pt x="118" y="512"/>
                  </a:lnTo>
                  <a:lnTo>
                    <a:pt x="107" y="506"/>
                  </a:lnTo>
                  <a:lnTo>
                    <a:pt x="97" y="498"/>
                  </a:lnTo>
                  <a:lnTo>
                    <a:pt x="87" y="491"/>
                  </a:lnTo>
                  <a:lnTo>
                    <a:pt x="78" y="482"/>
                  </a:lnTo>
                  <a:lnTo>
                    <a:pt x="69" y="473"/>
                  </a:lnTo>
                  <a:lnTo>
                    <a:pt x="61" y="465"/>
                  </a:lnTo>
                  <a:lnTo>
                    <a:pt x="53" y="455"/>
                  </a:lnTo>
                  <a:lnTo>
                    <a:pt x="46" y="445"/>
                  </a:lnTo>
                  <a:lnTo>
                    <a:pt x="38" y="433"/>
                  </a:lnTo>
                  <a:lnTo>
                    <a:pt x="27" y="411"/>
                  </a:lnTo>
                  <a:lnTo>
                    <a:pt x="17" y="387"/>
                  </a:lnTo>
                  <a:lnTo>
                    <a:pt x="10" y="361"/>
                  </a:lnTo>
                  <a:lnTo>
                    <a:pt x="3" y="334"/>
                  </a:lnTo>
                  <a:lnTo>
                    <a:pt x="1" y="304"/>
                  </a:lnTo>
                  <a:lnTo>
                    <a:pt x="0" y="274"/>
                  </a:lnTo>
                  <a:lnTo>
                    <a:pt x="1" y="243"/>
                  </a:lnTo>
                  <a:lnTo>
                    <a:pt x="3" y="213"/>
                  </a:lnTo>
                  <a:lnTo>
                    <a:pt x="10" y="186"/>
                  </a:lnTo>
                  <a:lnTo>
                    <a:pt x="17" y="160"/>
                  </a:lnTo>
                  <a:lnTo>
                    <a:pt x="27" y="136"/>
                  </a:lnTo>
                  <a:lnTo>
                    <a:pt x="38" y="114"/>
                  </a:lnTo>
                  <a:lnTo>
                    <a:pt x="46" y="102"/>
                  </a:lnTo>
                  <a:lnTo>
                    <a:pt x="53" y="92"/>
                  </a:lnTo>
                  <a:lnTo>
                    <a:pt x="61" y="82"/>
                  </a:lnTo>
                  <a:lnTo>
                    <a:pt x="69" y="74"/>
                  </a:lnTo>
                  <a:lnTo>
                    <a:pt x="78" y="65"/>
                  </a:lnTo>
                  <a:lnTo>
                    <a:pt x="87" y="56"/>
                  </a:lnTo>
                  <a:lnTo>
                    <a:pt x="97" y="49"/>
                  </a:lnTo>
                  <a:lnTo>
                    <a:pt x="107" y="41"/>
                  </a:lnTo>
                  <a:lnTo>
                    <a:pt x="129" y="29"/>
                  </a:lnTo>
                  <a:lnTo>
                    <a:pt x="153" y="19"/>
                  </a:lnTo>
                  <a:lnTo>
                    <a:pt x="178" y="11"/>
                  </a:lnTo>
                  <a:lnTo>
                    <a:pt x="205" y="5"/>
                  </a:lnTo>
                  <a:lnTo>
                    <a:pt x="234" y="2"/>
                  </a:lnTo>
                  <a:lnTo>
                    <a:pt x="265" y="0"/>
                  </a:lnTo>
                  <a:lnTo>
                    <a:pt x="295" y="2"/>
                  </a:lnTo>
                  <a:lnTo>
                    <a:pt x="323" y="5"/>
                  </a:lnTo>
                  <a:lnTo>
                    <a:pt x="351" y="11"/>
                  </a:lnTo>
                  <a:lnTo>
                    <a:pt x="377" y="19"/>
                  </a:lnTo>
                  <a:lnTo>
                    <a:pt x="388" y="24"/>
                  </a:lnTo>
                  <a:lnTo>
                    <a:pt x="401" y="29"/>
                  </a:lnTo>
                  <a:lnTo>
                    <a:pt x="411" y="35"/>
                  </a:lnTo>
                  <a:lnTo>
                    <a:pt x="422" y="41"/>
                  </a:lnTo>
                  <a:lnTo>
                    <a:pt x="432" y="49"/>
                  </a:lnTo>
                  <a:lnTo>
                    <a:pt x="442" y="56"/>
                  </a:lnTo>
                  <a:lnTo>
                    <a:pt x="452" y="65"/>
                  </a:lnTo>
                  <a:lnTo>
                    <a:pt x="460" y="74"/>
                  </a:lnTo>
                  <a:lnTo>
                    <a:pt x="476" y="92"/>
                  </a:lnTo>
                  <a:lnTo>
                    <a:pt x="490" y="114"/>
                  </a:lnTo>
                  <a:lnTo>
                    <a:pt x="503" y="136"/>
                  </a:lnTo>
                  <a:lnTo>
                    <a:pt x="513" y="160"/>
                  </a:lnTo>
                  <a:lnTo>
                    <a:pt x="520" y="186"/>
                  </a:lnTo>
                  <a:lnTo>
                    <a:pt x="525" y="213"/>
                  </a:lnTo>
                  <a:lnTo>
                    <a:pt x="529" y="243"/>
                  </a:lnTo>
                  <a:lnTo>
                    <a:pt x="530" y="274"/>
                  </a:lnTo>
                  <a:close/>
                  <a:moveTo>
                    <a:pt x="366" y="274"/>
                  </a:moveTo>
                  <a:lnTo>
                    <a:pt x="366" y="263"/>
                  </a:lnTo>
                  <a:lnTo>
                    <a:pt x="364" y="253"/>
                  </a:lnTo>
                  <a:lnTo>
                    <a:pt x="364" y="243"/>
                  </a:lnTo>
                  <a:lnTo>
                    <a:pt x="363" y="233"/>
                  </a:lnTo>
                  <a:lnTo>
                    <a:pt x="362" y="223"/>
                  </a:lnTo>
                  <a:lnTo>
                    <a:pt x="361" y="214"/>
                  </a:lnTo>
                  <a:lnTo>
                    <a:pt x="359" y="207"/>
                  </a:lnTo>
                  <a:lnTo>
                    <a:pt x="358" y="198"/>
                  </a:lnTo>
                  <a:lnTo>
                    <a:pt x="356" y="191"/>
                  </a:lnTo>
                  <a:lnTo>
                    <a:pt x="353" y="184"/>
                  </a:lnTo>
                  <a:lnTo>
                    <a:pt x="351" y="177"/>
                  </a:lnTo>
                  <a:lnTo>
                    <a:pt x="348" y="171"/>
                  </a:lnTo>
                  <a:lnTo>
                    <a:pt x="346" y="166"/>
                  </a:lnTo>
                  <a:lnTo>
                    <a:pt x="343" y="160"/>
                  </a:lnTo>
                  <a:lnTo>
                    <a:pt x="341" y="155"/>
                  </a:lnTo>
                  <a:lnTo>
                    <a:pt x="337" y="150"/>
                  </a:lnTo>
                  <a:lnTo>
                    <a:pt x="333" y="145"/>
                  </a:lnTo>
                  <a:lnTo>
                    <a:pt x="330" y="141"/>
                  </a:lnTo>
                  <a:lnTo>
                    <a:pt x="326" y="137"/>
                  </a:lnTo>
                  <a:lnTo>
                    <a:pt x="322" y="133"/>
                  </a:lnTo>
                  <a:lnTo>
                    <a:pt x="318" y="131"/>
                  </a:lnTo>
                  <a:lnTo>
                    <a:pt x="313" y="127"/>
                  </a:lnTo>
                  <a:lnTo>
                    <a:pt x="310" y="125"/>
                  </a:lnTo>
                  <a:lnTo>
                    <a:pt x="305" y="124"/>
                  </a:lnTo>
                  <a:lnTo>
                    <a:pt x="301" y="121"/>
                  </a:lnTo>
                  <a:lnTo>
                    <a:pt x="296" y="120"/>
                  </a:lnTo>
                  <a:lnTo>
                    <a:pt x="291" y="119"/>
                  </a:lnTo>
                  <a:lnTo>
                    <a:pt x="286" y="117"/>
                  </a:lnTo>
                  <a:lnTo>
                    <a:pt x="281" y="116"/>
                  </a:lnTo>
                  <a:lnTo>
                    <a:pt x="276" y="116"/>
                  </a:lnTo>
                  <a:lnTo>
                    <a:pt x="270" y="116"/>
                  </a:lnTo>
                  <a:lnTo>
                    <a:pt x="265" y="116"/>
                  </a:lnTo>
                  <a:lnTo>
                    <a:pt x="259" y="116"/>
                  </a:lnTo>
                  <a:lnTo>
                    <a:pt x="254" y="116"/>
                  </a:lnTo>
                  <a:lnTo>
                    <a:pt x="249" y="116"/>
                  </a:lnTo>
                  <a:lnTo>
                    <a:pt x="244" y="117"/>
                  </a:lnTo>
                  <a:lnTo>
                    <a:pt x="239" y="119"/>
                  </a:lnTo>
                  <a:lnTo>
                    <a:pt x="235" y="120"/>
                  </a:lnTo>
                  <a:lnTo>
                    <a:pt x="230" y="121"/>
                  </a:lnTo>
                  <a:lnTo>
                    <a:pt x="225" y="122"/>
                  </a:lnTo>
                  <a:lnTo>
                    <a:pt x="221" y="124"/>
                  </a:lnTo>
                  <a:lnTo>
                    <a:pt x="218" y="126"/>
                  </a:lnTo>
                  <a:lnTo>
                    <a:pt x="213" y="128"/>
                  </a:lnTo>
                  <a:lnTo>
                    <a:pt x="209" y="132"/>
                  </a:lnTo>
                  <a:lnTo>
                    <a:pt x="205" y="135"/>
                  </a:lnTo>
                  <a:lnTo>
                    <a:pt x="201" y="138"/>
                  </a:lnTo>
                  <a:lnTo>
                    <a:pt x="198" y="143"/>
                  </a:lnTo>
                  <a:lnTo>
                    <a:pt x="194" y="147"/>
                  </a:lnTo>
                  <a:lnTo>
                    <a:pt x="190" y="152"/>
                  </a:lnTo>
                  <a:lnTo>
                    <a:pt x="186" y="157"/>
                  </a:lnTo>
                  <a:lnTo>
                    <a:pt x="184" y="163"/>
                  </a:lnTo>
                  <a:lnTo>
                    <a:pt x="181" y="168"/>
                  </a:lnTo>
                  <a:lnTo>
                    <a:pt x="179" y="175"/>
                  </a:lnTo>
                  <a:lnTo>
                    <a:pt x="176" y="182"/>
                  </a:lnTo>
                  <a:lnTo>
                    <a:pt x="174" y="189"/>
                  </a:lnTo>
                  <a:lnTo>
                    <a:pt x="171" y="197"/>
                  </a:lnTo>
                  <a:lnTo>
                    <a:pt x="170" y="204"/>
                  </a:lnTo>
                  <a:lnTo>
                    <a:pt x="168" y="213"/>
                  </a:lnTo>
                  <a:lnTo>
                    <a:pt x="166" y="222"/>
                  </a:lnTo>
                  <a:lnTo>
                    <a:pt x="165" y="232"/>
                  </a:lnTo>
                  <a:lnTo>
                    <a:pt x="164" y="242"/>
                  </a:lnTo>
                  <a:lnTo>
                    <a:pt x="164" y="252"/>
                  </a:lnTo>
                  <a:lnTo>
                    <a:pt x="164" y="263"/>
                  </a:lnTo>
                  <a:lnTo>
                    <a:pt x="163" y="274"/>
                  </a:lnTo>
                  <a:lnTo>
                    <a:pt x="164" y="287"/>
                  </a:lnTo>
                  <a:lnTo>
                    <a:pt x="164" y="297"/>
                  </a:lnTo>
                  <a:lnTo>
                    <a:pt x="164" y="308"/>
                  </a:lnTo>
                  <a:lnTo>
                    <a:pt x="165" y="318"/>
                  </a:lnTo>
                  <a:lnTo>
                    <a:pt x="166" y="326"/>
                  </a:lnTo>
                  <a:lnTo>
                    <a:pt x="168" y="335"/>
                  </a:lnTo>
                  <a:lnTo>
                    <a:pt x="169" y="344"/>
                  </a:lnTo>
                  <a:lnTo>
                    <a:pt x="171" y="351"/>
                  </a:lnTo>
                  <a:lnTo>
                    <a:pt x="173" y="357"/>
                  </a:lnTo>
                  <a:lnTo>
                    <a:pt x="175" y="365"/>
                  </a:lnTo>
                  <a:lnTo>
                    <a:pt x="178" y="371"/>
                  </a:lnTo>
                  <a:lnTo>
                    <a:pt x="180" y="377"/>
                  </a:lnTo>
                  <a:lnTo>
                    <a:pt x="183" y="382"/>
                  </a:lnTo>
                  <a:lnTo>
                    <a:pt x="185" y="387"/>
                  </a:lnTo>
                  <a:lnTo>
                    <a:pt x="188" y="392"/>
                  </a:lnTo>
                  <a:lnTo>
                    <a:pt x="191" y="397"/>
                  </a:lnTo>
                  <a:lnTo>
                    <a:pt x="195" y="401"/>
                  </a:lnTo>
                  <a:lnTo>
                    <a:pt x="198" y="406"/>
                  </a:lnTo>
                  <a:lnTo>
                    <a:pt x="201" y="410"/>
                  </a:lnTo>
                  <a:lnTo>
                    <a:pt x="205" y="412"/>
                  </a:lnTo>
                  <a:lnTo>
                    <a:pt x="210" y="416"/>
                  </a:lnTo>
                  <a:lnTo>
                    <a:pt x="214" y="418"/>
                  </a:lnTo>
                  <a:lnTo>
                    <a:pt x="219" y="421"/>
                  </a:lnTo>
                  <a:lnTo>
                    <a:pt x="224" y="423"/>
                  </a:lnTo>
                  <a:lnTo>
                    <a:pt x="229" y="425"/>
                  </a:lnTo>
                  <a:lnTo>
                    <a:pt x="234" y="427"/>
                  </a:lnTo>
                  <a:lnTo>
                    <a:pt x="239" y="428"/>
                  </a:lnTo>
                  <a:lnTo>
                    <a:pt x="244" y="430"/>
                  </a:lnTo>
                  <a:lnTo>
                    <a:pt x="249" y="430"/>
                  </a:lnTo>
                  <a:lnTo>
                    <a:pt x="255" y="431"/>
                  </a:lnTo>
                  <a:lnTo>
                    <a:pt x="260" y="431"/>
                  </a:lnTo>
                  <a:lnTo>
                    <a:pt x="266" y="431"/>
                  </a:lnTo>
                  <a:lnTo>
                    <a:pt x="271" y="431"/>
                  </a:lnTo>
                  <a:lnTo>
                    <a:pt x="275" y="431"/>
                  </a:lnTo>
                  <a:lnTo>
                    <a:pt x="280" y="430"/>
                  </a:lnTo>
                  <a:lnTo>
                    <a:pt x="285" y="430"/>
                  </a:lnTo>
                  <a:lnTo>
                    <a:pt x="290" y="428"/>
                  </a:lnTo>
                  <a:lnTo>
                    <a:pt x="295" y="427"/>
                  </a:lnTo>
                  <a:lnTo>
                    <a:pt x="300" y="425"/>
                  </a:lnTo>
                  <a:lnTo>
                    <a:pt x="305" y="423"/>
                  </a:lnTo>
                  <a:lnTo>
                    <a:pt x="310" y="421"/>
                  </a:lnTo>
                  <a:lnTo>
                    <a:pt x="315" y="418"/>
                  </a:lnTo>
                  <a:lnTo>
                    <a:pt x="318" y="416"/>
                  </a:lnTo>
                  <a:lnTo>
                    <a:pt x="322" y="413"/>
                  </a:lnTo>
                  <a:lnTo>
                    <a:pt x="327" y="410"/>
                  </a:lnTo>
                  <a:lnTo>
                    <a:pt x="330" y="406"/>
                  </a:lnTo>
                  <a:lnTo>
                    <a:pt x="333" y="402"/>
                  </a:lnTo>
                  <a:lnTo>
                    <a:pt x="337" y="399"/>
                  </a:lnTo>
                  <a:lnTo>
                    <a:pt x="340" y="394"/>
                  </a:lnTo>
                  <a:lnTo>
                    <a:pt x="343" y="389"/>
                  </a:lnTo>
                  <a:lnTo>
                    <a:pt x="346" y="382"/>
                  </a:lnTo>
                  <a:lnTo>
                    <a:pt x="349" y="377"/>
                  </a:lnTo>
                  <a:lnTo>
                    <a:pt x="352" y="371"/>
                  </a:lnTo>
                  <a:lnTo>
                    <a:pt x="354" y="365"/>
                  </a:lnTo>
                  <a:lnTo>
                    <a:pt x="356" y="357"/>
                  </a:lnTo>
                  <a:lnTo>
                    <a:pt x="358" y="351"/>
                  </a:lnTo>
                  <a:lnTo>
                    <a:pt x="359" y="344"/>
                  </a:lnTo>
                  <a:lnTo>
                    <a:pt x="361" y="336"/>
                  </a:lnTo>
                  <a:lnTo>
                    <a:pt x="362" y="328"/>
                  </a:lnTo>
                  <a:lnTo>
                    <a:pt x="363" y="318"/>
                  </a:lnTo>
                  <a:lnTo>
                    <a:pt x="364" y="308"/>
                  </a:lnTo>
                  <a:lnTo>
                    <a:pt x="364" y="298"/>
                  </a:lnTo>
                  <a:lnTo>
                    <a:pt x="366" y="287"/>
                  </a:lnTo>
                  <a:lnTo>
                    <a:pt x="366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19" name="Freeform 59"/>
            <p:cNvSpPr>
              <a:spLocks noChangeArrowheads="1"/>
            </p:cNvSpPr>
            <p:nvPr/>
          </p:nvSpPr>
          <p:spPr bwMode="auto">
            <a:xfrm>
              <a:off x="2441" y="2799"/>
              <a:ext cx="114" cy="135"/>
            </a:xfrm>
            <a:custGeom>
              <a:avLst/>
              <a:gdLst>
                <a:gd name="T0" fmla="*/ 243 w 455"/>
                <a:gd name="T1" fmla="*/ 539 h 541"/>
                <a:gd name="T2" fmla="*/ 186 w 455"/>
                <a:gd name="T3" fmla="*/ 529 h 541"/>
                <a:gd name="T4" fmla="*/ 135 w 455"/>
                <a:gd name="T5" fmla="*/ 510 h 541"/>
                <a:gd name="T6" fmla="*/ 91 w 455"/>
                <a:gd name="T7" fmla="*/ 484 h 541"/>
                <a:gd name="T8" fmla="*/ 55 w 455"/>
                <a:gd name="T9" fmla="*/ 448 h 541"/>
                <a:gd name="T10" fmla="*/ 26 w 455"/>
                <a:gd name="T11" fmla="*/ 404 h 541"/>
                <a:gd name="T12" fmla="*/ 8 w 455"/>
                <a:gd name="T13" fmla="*/ 351 h 541"/>
                <a:gd name="T14" fmla="*/ 0 w 455"/>
                <a:gd name="T15" fmla="*/ 290 h 541"/>
                <a:gd name="T16" fmla="*/ 3 w 455"/>
                <a:gd name="T17" fmla="*/ 220 h 541"/>
                <a:gd name="T18" fmla="*/ 18 w 455"/>
                <a:gd name="T19" fmla="*/ 160 h 541"/>
                <a:gd name="T20" fmla="*/ 43 w 455"/>
                <a:gd name="T21" fmla="*/ 112 h 541"/>
                <a:gd name="T22" fmla="*/ 76 w 455"/>
                <a:gd name="T23" fmla="*/ 71 h 541"/>
                <a:gd name="T24" fmla="*/ 117 w 455"/>
                <a:gd name="T25" fmla="*/ 41 h 541"/>
                <a:gd name="T26" fmla="*/ 163 w 455"/>
                <a:gd name="T27" fmla="*/ 20 h 541"/>
                <a:gd name="T28" fmla="*/ 216 w 455"/>
                <a:gd name="T29" fmla="*/ 6 h 541"/>
                <a:gd name="T30" fmla="*/ 270 w 455"/>
                <a:gd name="T31" fmla="*/ 0 h 541"/>
                <a:gd name="T32" fmla="*/ 317 w 455"/>
                <a:gd name="T33" fmla="*/ 1 h 541"/>
                <a:gd name="T34" fmla="*/ 359 w 455"/>
                <a:gd name="T35" fmla="*/ 7 h 541"/>
                <a:gd name="T36" fmla="*/ 401 w 455"/>
                <a:gd name="T37" fmla="*/ 18 h 541"/>
                <a:gd name="T38" fmla="*/ 445 w 455"/>
                <a:gd name="T39" fmla="*/ 36 h 541"/>
                <a:gd name="T40" fmla="*/ 432 w 455"/>
                <a:gd name="T41" fmla="*/ 175 h 541"/>
                <a:gd name="T42" fmla="*/ 421 w 455"/>
                <a:gd name="T43" fmla="*/ 165 h 541"/>
                <a:gd name="T44" fmla="*/ 407 w 455"/>
                <a:gd name="T45" fmla="*/ 155 h 541"/>
                <a:gd name="T46" fmla="*/ 393 w 455"/>
                <a:gd name="T47" fmla="*/ 145 h 541"/>
                <a:gd name="T48" fmla="*/ 376 w 455"/>
                <a:gd name="T49" fmla="*/ 135 h 541"/>
                <a:gd name="T50" fmla="*/ 358 w 455"/>
                <a:gd name="T51" fmla="*/ 127 h 541"/>
                <a:gd name="T52" fmla="*/ 335 w 455"/>
                <a:gd name="T53" fmla="*/ 121 h 541"/>
                <a:gd name="T54" fmla="*/ 312 w 455"/>
                <a:gd name="T55" fmla="*/ 116 h 541"/>
                <a:gd name="T56" fmla="*/ 278 w 455"/>
                <a:gd name="T57" fmla="*/ 116 h 541"/>
                <a:gd name="T58" fmla="*/ 227 w 455"/>
                <a:gd name="T59" fmla="*/ 132 h 541"/>
                <a:gd name="T60" fmla="*/ 190 w 455"/>
                <a:gd name="T61" fmla="*/ 169 h 541"/>
                <a:gd name="T62" fmla="*/ 168 w 455"/>
                <a:gd name="T63" fmla="*/ 223 h 541"/>
                <a:gd name="T64" fmla="*/ 165 w 455"/>
                <a:gd name="T65" fmla="*/ 291 h 541"/>
                <a:gd name="T66" fmla="*/ 178 w 455"/>
                <a:gd name="T67" fmla="*/ 353 h 541"/>
                <a:gd name="T68" fmla="*/ 209 w 455"/>
                <a:gd name="T69" fmla="*/ 397 h 541"/>
                <a:gd name="T70" fmla="*/ 254 w 455"/>
                <a:gd name="T71" fmla="*/ 420 h 541"/>
                <a:gd name="T72" fmla="*/ 303 w 455"/>
                <a:gd name="T73" fmla="*/ 425 h 541"/>
                <a:gd name="T74" fmla="*/ 330 w 455"/>
                <a:gd name="T75" fmla="*/ 423 h 541"/>
                <a:gd name="T76" fmla="*/ 354 w 455"/>
                <a:gd name="T77" fmla="*/ 417 h 541"/>
                <a:gd name="T78" fmla="*/ 374 w 455"/>
                <a:gd name="T79" fmla="*/ 409 h 541"/>
                <a:gd name="T80" fmla="*/ 391 w 455"/>
                <a:gd name="T81" fmla="*/ 399 h 541"/>
                <a:gd name="T82" fmla="*/ 406 w 455"/>
                <a:gd name="T83" fmla="*/ 391 h 541"/>
                <a:gd name="T84" fmla="*/ 417 w 455"/>
                <a:gd name="T85" fmla="*/ 379 h 541"/>
                <a:gd name="T86" fmla="*/ 427 w 455"/>
                <a:gd name="T87" fmla="*/ 371 h 541"/>
                <a:gd name="T88" fmla="*/ 455 w 455"/>
                <a:gd name="T89" fmla="*/ 364 h 541"/>
                <a:gd name="T90" fmla="*/ 445 w 455"/>
                <a:gd name="T91" fmla="*/ 505 h 541"/>
                <a:gd name="T92" fmla="*/ 427 w 455"/>
                <a:gd name="T93" fmla="*/ 513 h 541"/>
                <a:gd name="T94" fmla="*/ 410 w 455"/>
                <a:gd name="T95" fmla="*/ 520 h 541"/>
                <a:gd name="T96" fmla="*/ 391 w 455"/>
                <a:gd name="T97" fmla="*/ 526 h 541"/>
                <a:gd name="T98" fmla="*/ 370 w 455"/>
                <a:gd name="T99" fmla="*/ 531 h 541"/>
                <a:gd name="T100" fmla="*/ 348 w 455"/>
                <a:gd name="T101" fmla="*/ 536 h 541"/>
                <a:gd name="T102" fmla="*/ 325 w 455"/>
                <a:gd name="T103" fmla="*/ 540 h 541"/>
                <a:gd name="T104" fmla="*/ 298 w 455"/>
                <a:gd name="T105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5" h="541">
                  <a:moveTo>
                    <a:pt x="289" y="541"/>
                  </a:moveTo>
                  <a:lnTo>
                    <a:pt x="273" y="540"/>
                  </a:lnTo>
                  <a:lnTo>
                    <a:pt x="258" y="540"/>
                  </a:lnTo>
                  <a:lnTo>
                    <a:pt x="243" y="539"/>
                  </a:lnTo>
                  <a:lnTo>
                    <a:pt x="228" y="536"/>
                  </a:lnTo>
                  <a:lnTo>
                    <a:pt x="214" y="535"/>
                  </a:lnTo>
                  <a:lnTo>
                    <a:pt x="200" y="531"/>
                  </a:lnTo>
                  <a:lnTo>
                    <a:pt x="186" y="529"/>
                  </a:lnTo>
                  <a:lnTo>
                    <a:pt x="173" y="525"/>
                  </a:lnTo>
                  <a:lnTo>
                    <a:pt x="160" y="520"/>
                  </a:lnTo>
                  <a:lnTo>
                    <a:pt x="147" y="515"/>
                  </a:lnTo>
                  <a:lnTo>
                    <a:pt x="135" y="510"/>
                  </a:lnTo>
                  <a:lnTo>
                    <a:pt x="124" y="504"/>
                  </a:lnTo>
                  <a:lnTo>
                    <a:pt x="112" y="498"/>
                  </a:lnTo>
                  <a:lnTo>
                    <a:pt x="101" y="491"/>
                  </a:lnTo>
                  <a:lnTo>
                    <a:pt x="91" y="484"/>
                  </a:lnTo>
                  <a:lnTo>
                    <a:pt x="81" y="475"/>
                  </a:lnTo>
                  <a:lnTo>
                    <a:pt x="71" y="467"/>
                  </a:lnTo>
                  <a:lnTo>
                    <a:pt x="63" y="458"/>
                  </a:lnTo>
                  <a:lnTo>
                    <a:pt x="55" y="448"/>
                  </a:lnTo>
                  <a:lnTo>
                    <a:pt x="48" y="438"/>
                  </a:lnTo>
                  <a:lnTo>
                    <a:pt x="40" y="427"/>
                  </a:lnTo>
                  <a:lnTo>
                    <a:pt x="33" y="415"/>
                  </a:lnTo>
                  <a:lnTo>
                    <a:pt x="26" y="404"/>
                  </a:lnTo>
                  <a:lnTo>
                    <a:pt x="21" y="392"/>
                  </a:lnTo>
                  <a:lnTo>
                    <a:pt x="17" y="378"/>
                  </a:lnTo>
                  <a:lnTo>
                    <a:pt x="12" y="366"/>
                  </a:lnTo>
                  <a:lnTo>
                    <a:pt x="8" y="351"/>
                  </a:lnTo>
                  <a:lnTo>
                    <a:pt x="5" y="337"/>
                  </a:lnTo>
                  <a:lnTo>
                    <a:pt x="3" y="321"/>
                  </a:lnTo>
                  <a:lnTo>
                    <a:pt x="2" y="306"/>
                  </a:lnTo>
                  <a:lnTo>
                    <a:pt x="0" y="290"/>
                  </a:lnTo>
                  <a:lnTo>
                    <a:pt x="0" y="272"/>
                  </a:lnTo>
                  <a:lnTo>
                    <a:pt x="0" y="255"/>
                  </a:lnTo>
                  <a:lnTo>
                    <a:pt x="2" y="237"/>
                  </a:lnTo>
                  <a:lnTo>
                    <a:pt x="3" y="220"/>
                  </a:lnTo>
                  <a:lnTo>
                    <a:pt x="5" y="204"/>
                  </a:lnTo>
                  <a:lnTo>
                    <a:pt x="9" y="189"/>
                  </a:lnTo>
                  <a:lnTo>
                    <a:pt x="13" y="174"/>
                  </a:lnTo>
                  <a:lnTo>
                    <a:pt x="18" y="160"/>
                  </a:lnTo>
                  <a:lnTo>
                    <a:pt x="23" y="148"/>
                  </a:lnTo>
                  <a:lnTo>
                    <a:pt x="29" y="134"/>
                  </a:lnTo>
                  <a:lnTo>
                    <a:pt x="36" y="123"/>
                  </a:lnTo>
                  <a:lnTo>
                    <a:pt x="43" y="112"/>
                  </a:lnTo>
                  <a:lnTo>
                    <a:pt x="50" y="101"/>
                  </a:lnTo>
                  <a:lnTo>
                    <a:pt x="59" y="89"/>
                  </a:lnTo>
                  <a:lnTo>
                    <a:pt x="68" y="81"/>
                  </a:lnTo>
                  <a:lnTo>
                    <a:pt x="76" y="71"/>
                  </a:lnTo>
                  <a:lnTo>
                    <a:pt x="86" y="62"/>
                  </a:lnTo>
                  <a:lnTo>
                    <a:pt x="96" y="55"/>
                  </a:lnTo>
                  <a:lnTo>
                    <a:pt x="106" y="47"/>
                  </a:lnTo>
                  <a:lnTo>
                    <a:pt x="117" y="41"/>
                  </a:lnTo>
                  <a:lnTo>
                    <a:pt x="129" y="35"/>
                  </a:lnTo>
                  <a:lnTo>
                    <a:pt x="140" y="28"/>
                  </a:lnTo>
                  <a:lnTo>
                    <a:pt x="151" y="23"/>
                  </a:lnTo>
                  <a:lnTo>
                    <a:pt x="163" y="20"/>
                  </a:lnTo>
                  <a:lnTo>
                    <a:pt x="177" y="15"/>
                  </a:lnTo>
                  <a:lnTo>
                    <a:pt x="190" y="11"/>
                  </a:lnTo>
                  <a:lnTo>
                    <a:pt x="203" y="8"/>
                  </a:lnTo>
                  <a:lnTo>
                    <a:pt x="216" y="6"/>
                  </a:lnTo>
                  <a:lnTo>
                    <a:pt x="229" y="4"/>
                  </a:lnTo>
                  <a:lnTo>
                    <a:pt x="243" y="2"/>
                  </a:lnTo>
                  <a:lnTo>
                    <a:pt x="257" y="1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7" y="1"/>
                  </a:lnTo>
                  <a:lnTo>
                    <a:pt x="327" y="2"/>
                  </a:lnTo>
                  <a:lnTo>
                    <a:pt x="338" y="4"/>
                  </a:lnTo>
                  <a:lnTo>
                    <a:pt x="349" y="5"/>
                  </a:lnTo>
                  <a:lnTo>
                    <a:pt x="359" y="7"/>
                  </a:lnTo>
                  <a:lnTo>
                    <a:pt x="370" y="10"/>
                  </a:lnTo>
                  <a:lnTo>
                    <a:pt x="380" y="12"/>
                  </a:lnTo>
                  <a:lnTo>
                    <a:pt x="391" y="15"/>
                  </a:lnTo>
                  <a:lnTo>
                    <a:pt x="401" y="18"/>
                  </a:lnTo>
                  <a:lnTo>
                    <a:pt x="412" y="22"/>
                  </a:lnTo>
                  <a:lnTo>
                    <a:pt x="422" y="26"/>
                  </a:lnTo>
                  <a:lnTo>
                    <a:pt x="434" y="31"/>
                  </a:lnTo>
                  <a:lnTo>
                    <a:pt x="445" y="36"/>
                  </a:lnTo>
                  <a:lnTo>
                    <a:pt x="455" y="41"/>
                  </a:lnTo>
                  <a:lnTo>
                    <a:pt x="455" y="178"/>
                  </a:lnTo>
                  <a:lnTo>
                    <a:pt x="435" y="178"/>
                  </a:lnTo>
                  <a:lnTo>
                    <a:pt x="432" y="175"/>
                  </a:lnTo>
                  <a:lnTo>
                    <a:pt x="430" y="173"/>
                  </a:lnTo>
                  <a:lnTo>
                    <a:pt x="426" y="172"/>
                  </a:lnTo>
                  <a:lnTo>
                    <a:pt x="424" y="169"/>
                  </a:lnTo>
                  <a:lnTo>
                    <a:pt x="421" y="165"/>
                  </a:lnTo>
                  <a:lnTo>
                    <a:pt x="417" y="163"/>
                  </a:lnTo>
                  <a:lnTo>
                    <a:pt x="415" y="160"/>
                  </a:lnTo>
                  <a:lnTo>
                    <a:pt x="411" y="158"/>
                  </a:lnTo>
                  <a:lnTo>
                    <a:pt x="407" y="155"/>
                  </a:lnTo>
                  <a:lnTo>
                    <a:pt x="404" y="153"/>
                  </a:lnTo>
                  <a:lnTo>
                    <a:pt x="400" y="150"/>
                  </a:lnTo>
                  <a:lnTo>
                    <a:pt x="396" y="148"/>
                  </a:lnTo>
                  <a:lnTo>
                    <a:pt x="393" y="145"/>
                  </a:lnTo>
                  <a:lnTo>
                    <a:pt x="389" y="143"/>
                  </a:lnTo>
                  <a:lnTo>
                    <a:pt x="385" y="140"/>
                  </a:lnTo>
                  <a:lnTo>
                    <a:pt x="381" y="138"/>
                  </a:lnTo>
                  <a:lnTo>
                    <a:pt x="376" y="135"/>
                  </a:lnTo>
                  <a:lnTo>
                    <a:pt x="371" y="133"/>
                  </a:lnTo>
                  <a:lnTo>
                    <a:pt x="366" y="130"/>
                  </a:lnTo>
                  <a:lnTo>
                    <a:pt x="363" y="129"/>
                  </a:lnTo>
                  <a:lnTo>
                    <a:pt x="358" y="127"/>
                  </a:lnTo>
                  <a:lnTo>
                    <a:pt x="351" y="125"/>
                  </a:lnTo>
                  <a:lnTo>
                    <a:pt x="346" y="123"/>
                  </a:lnTo>
                  <a:lnTo>
                    <a:pt x="341" y="122"/>
                  </a:lnTo>
                  <a:lnTo>
                    <a:pt x="335" y="121"/>
                  </a:lnTo>
                  <a:lnTo>
                    <a:pt x="330" y="118"/>
                  </a:lnTo>
                  <a:lnTo>
                    <a:pt x="324" y="118"/>
                  </a:lnTo>
                  <a:lnTo>
                    <a:pt x="318" y="117"/>
                  </a:lnTo>
                  <a:lnTo>
                    <a:pt x="312" y="116"/>
                  </a:lnTo>
                  <a:lnTo>
                    <a:pt x="305" y="116"/>
                  </a:lnTo>
                  <a:lnTo>
                    <a:pt x="299" y="116"/>
                  </a:lnTo>
                  <a:lnTo>
                    <a:pt x="293" y="114"/>
                  </a:lnTo>
                  <a:lnTo>
                    <a:pt x="278" y="116"/>
                  </a:lnTo>
                  <a:lnTo>
                    <a:pt x="263" y="118"/>
                  </a:lnTo>
                  <a:lnTo>
                    <a:pt x="251" y="121"/>
                  </a:lnTo>
                  <a:lnTo>
                    <a:pt x="238" y="125"/>
                  </a:lnTo>
                  <a:lnTo>
                    <a:pt x="227" y="132"/>
                  </a:lnTo>
                  <a:lnTo>
                    <a:pt x="216" y="139"/>
                  </a:lnTo>
                  <a:lnTo>
                    <a:pt x="207" y="148"/>
                  </a:lnTo>
                  <a:lnTo>
                    <a:pt x="197" y="158"/>
                  </a:lnTo>
                  <a:lnTo>
                    <a:pt x="190" y="169"/>
                  </a:lnTo>
                  <a:lnTo>
                    <a:pt x="183" y="180"/>
                  </a:lnTo>
                  <a:lnTo>
                    <a:pt x="177" y="194"/>
                  </a:lnTo>
                  <a:lnTo>
                    <a:pt x="172" y="208"/>
                  </a:lnTo>
                  <a:lnTo>
                    <a:pt x="168" y="223"/>
                  </a:lnTo>
                  <a:lnTo>
                    <a:pt x="166" y="239"/>
                  </a:lnTo>
                  <a:lnTo>
                    <a:pt x="165" y="255"/>
                  </a:lnTo>
                  <a:lnTo>
                    <a:pt x="163" y="272"/>
                  </a:lnTo>
                  <a:lnTo>
                    <a:pt x="165" y="291"/>
                  </a:lnTo>
                  <a:lnTo>
                    <a:pt x="166" y="308"/>
                  </a:lnTo>
                  <a:lnTo>
                    <a:pt x="170" y="325"/>
                  </a:lnTo>
                  <a:lnTo>
                    <a:pt x="173" y="340"/>
                  </a:lnTo>
                  <a:lnTo>
                    <a:pt x="178" y="353"/>
                  </a:lnTo>
                  <a:lnTo>
                    <a:pt x="185" y="367"/>
                  </a:lnTo>
                  <a:lnTo>
                    <a:pt x="192" y="378"/>
                  </a:lnTo>
                  <a:lnTo>
                    <a:pt x="200" y="388"/>
                  </a:lnTo>
                  <a:lnTo>
                    <a:pt x="209" y="397"/>
                  </a:lnTo>
                  <a:lnTo>
                    <a:pt x="219" y="404"/>
                  </a:lnTo>
                  <a:lnTo>
                    <a:pt x="231" y="410"/>
                  </a:lnTo>
                  <a:lnTo>
                    <a:pt x="242" y="417"/>
                  </a:lnTo>
                  <a:lnTo>
                    <a:pt x="254" y="420"/>
                  </a:lnTo>
                  <a:lnTo>
                    <a:pt x="267" y="423"/>
                  </a:lnTo>
                  <a:lnTo>
                    <a:pt x="280" y="425"/>
                  </a:lnTo>
                  <a:lnTo>
                    <a:pt x="295" y="425"/>
                  </a:lnTo>
                  <a:lnTo>
                    <a:pt x="303" y="425"/>
                  </a:lnTo>
                  <a:lnTo>
                    <a:pt x="310" y="425"/>
                  </a:lnTo>
                  <a:lnTo>
                    <a:pt x="317" y="424"/>
                  </a:lnTo>
                  <a:lnTo>
                    <a:pt x="324" y="424"/>
                  </a:lnTo>
                  <a:lnTo>
                    <a:pt x="330" y="423"/>
                  </a:lnTo>
                  <a:lnTo>
                    <a:pt x="336" y="422"/>
                  </a:lnTo>
                  <a:lnTo>
                    <a:pt x="343" y="420"/>
                  </a:lnTo>
                  <a:lnTo>
                    <a:pt x="348" y="419"/>
                  </a:lnTo>
                  <a:lnTo>
                    <a:pt x="354" y="417"/>
                  </a:lnTo>
                  <a:lnTo>
                    <a:pt x="359" y="415"/>
                  </a:lnTo>
                  <a:lnTo>
                    <a:pt x="364" y="413"/>
                  </a:lnTo>
                  <a:lnTo>
                    <a:pt x="369" y="412"/>
                  </a:lnTo>
                  <a:lnTo>
                    <a:pt x="374" y="409"/>
                  </a:lnTo>
                  <a:lnTo>
                    <a:pt x="379" y="407"/>
                  </a:lnTo>
                  <a:lnTo>
                    <a:pt x="384" y="404"/>
                  </a:lnTo>
                  <a:lnTo>
                    <a:pt x="388" y="402"/>
                  </a:lnTo>
                  <a:lnTo>
                    <a:pt x="391" y="399"/>
                  </a:lnTo>
                  <a:lnTo>
                    <a:pt x="395" y="398"/>
                  </a:lnTo>
                  <a:lnTo>
                    <a:pt x="399" y="396"/>
                  </a:lnTo>
                  <a:lnTo>
                    <a:pt x="402" y="393"/>
                  </a:lnTo>
                  <a:lnTo>
                    <a:pt x="406" y="391"/>
                  </a:lnTo>
                  <a:lnTo>
                    <a:pt x="409" y="388"/>
                  </a:lnTo>
                  <a:lnTo>
                    <a:pt x="412" y="386"/>
                  </a:lnTo>
                  <a:lnTo>
                    <a:pt x="415" y="382"/>
                  </a:lnTo>
                  <a:lnTo>
                    <a:pt x="417" y="379"/>
                  </a:lnTo>
                  <a:lnTo>
                    <a:pt x="420" y="377"/>
                  </a:lnTo>
                  <a:lnTo>
                    <a:pt x="424" y="374"/>
                  </a:lnTo>
                  <a:lnTo>
                    <a:pt x="426" y="373"/>
                  </a:lnTo>
                  <a:lnTo>
                    <a:pt x="427" y="371"/>
                  </a:lnTo>
                  <a:lnTo>
                    <a:pt x="430" y="368"/>
                  </a:lnTo>
                  <a:lnTo>
                    <a:pt x="432" y="366"/>
                  </a:lnTo>
                  <a:lnTo>
                    <a:pt x="435" y="364"/>
                  </a:lnTo>
                  <a:lnTo>
                    <a:pt x="455" y="364"/>
                  </a:lnTo>
                  <a:lnTo>
                    <a:pt x="455" y="501"/>
                  </a:lnTo>
                  <a:lnTo>
                    <a:pt x="451" y="503"/>
                  </a:lnTo>
                  <a:lnTo>
                    <a:pt x="449" y="504"/>
                  </a:lnTo>
                  <a:lnTo>
                    <a:pt x="445" y="505"/>
                  </a:lnTo>
                  <a:lnTo>
                    <a:pt x="440" y="508"/>
                  </a:lnTo>
                  <a:lnTo>
                    <a:pt x="436" y="509"/>
                  </a:lnTo>
                  <a:lnTo>
                    <a:pt x="432" y="511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19" y="516"/>
                  </a:lnTo>
                  <a:lnTo>
                    <a:pt x="414" y="519"/>
                  </a:lnTo>
                  <a:lnTo>
                    <a:pt x="410" y="520"/>
                  </a:lnTo>
                  <a:lnTo>
                    <a:pt x="405" y="521"/>
                  </a:lnTo>
                  <a:lnTo>
                    <a:pt x="400" y="524"/>
                  </a:lnTo>
                  <a:lnTo>
                    <a:pt x="396" y="525"/>
                  </a:lnTo>
                  <a:lnTo>
                    <a:pt x="391" y="526"/>
                  </a:lnTo>
                  <a:lnTo>
                    <a:pt x="386" y="527"/>
                  </a:lnTo>
                  <a:lnTo>
                    <a:pt x="381" y="529"/>
                  </a:lnTo>
                  <a:lnTo>
                    <a:pt x="375" y="530"/>
                  </a:lnTo>
                  <a:lnTo>
                    <a:pt x="370" y="531"/>
                  </a:lnTo>
                  <a:lnTo>
                    <a:pt x="364" y="534"/>
                  </a:lnTo>
                  <a:lnTo>
                    <a:pt x="359" y="534"/>
                  </a:lnTo>
                  <a:lnTo>
                    <a:pt x="354" y="535"/>
                  </a:lnTo>
                  <a:lnTo>
                    <a:pt x="348" y="536"/>
                  </a:lnTo>
                  <a:lnTo>
                    <a:pt x="343" y="537"/>
                  </a:lnTo>
                  <a:lnTo>
                    <a:pt x="338" y="539"/>
                  </a:lnTo>
                  <a:lnTo>
                    <a:pt x="332" y="539"/>
                  </a:lnTo>
                  <a:lnTo>
                    <a:pt x="325" y="540"/>
                  </a:lnTo>
                  <a:lnTo>
                    <a:pt x="319" y="540"/>
                  </a:lnTo>
                  <a:lnTo>
                    <a:pt x="313" y="540"/>
                  </a:lnTo>
                  <a:lnTo>
                    <a:pt x="305" y="540"/>
                  </a:lnTo>
                  <a:lnTo>
                    <a:pt x="298" y="541"/>
                  </a:lnTo>
                  <a:lnTo>
                    <a:pt x="289" y="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20" name="Freeform 60"/>
            <p:cNvSpPr>
              <a:spLocks noChangeArrowheads="1"/>
            </p:cNvSpPr>
            <p:nvPr/>
          </p:nvSpPr>
          <p:spPr bwMode="auto">
            <a:xfrm>
              <a:off x="2573" y="2753"/>
              <a:ext cx="42" cy="178"/>
            </a:xfrm>
            <a:custGeom>
              <a:avLst/>
              <a:gdLst>
                <a:gd name="T0" fmla="*/ 164 w 169"/>
                <a:gd name="T1" fmla="*/ 711 h 711"/>
                <a:gd name="T2" fmla="*/ 4 w 169"/>
                <a:gd name="T3" fmla="*/ 711 h 711"/>
                <a:gd name="T4" fmla="*/ 4 w 169"/>
                <a:gd name="T5" fmla="*/ 197 h 711"/>
                <a:gd name="T6" fmla="*/ 164 w 169"/>
                <a:gd name="T7" fmla="*/ 197 h 711"/>
                <a:gd name="T8" fmla="*/ 164 w 169"/>
                <a:gd name="T9" fmla="*/ 711 h 711"/>
                <a:gd name="T10" fmla="*/ 169 w 169"/>
                <a:gd name="T11" fmla="*/ 125 h 711"/>
                <a:gd name="T12" fmla="*/ 0 w 169"/>
                <a:gd name="T13" fmla="*/ 125 h 711"/>
                <a:gd name="T14" fmla="*/ 0 w 169"/>
                <a:gd name="T15" fmla="*/ 0 h 711"/>
                <a:gd name="T16" fmla="*/ 169 w 169"/>
                <a:gd name="T17" fmla="*/ 0 h 711"/>
                <a:gd name="T18" fmla="*/ 169 w 169"/>
                <a:gd name="T19" fmla="*/ 125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711">
                  <a:moveTo>
                    <a:pt x="164" y="711"/>
                  </a:moveTo>
                  <a:lnTo>
                    <a:pt x="4" y="711"/>
                  </a:lnTo>
                  <a:lnTo>
                    <a:pt x="4" y="197"/>
                  </a:lnTo>
                  <a:lnTo>
                    <a:pt x="164" y="197"/>
                  </a:lnTo>
                  <a:lnTo>
                    <a:pt x="164" y="711"/>
                  </a:lnTo>
                  <a:close/>
                  <a:moveTo>
                    <a:pt x="169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169" y="0"/>
                  </a:lnTo>
                  <a:lnTo>
                    <a:pt x="169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21" name="Freeform 61"/>
            <p:cNvSpPr>
              <a:spLocks noChangeArrowheads="1"/>
            </p:cNvSpPr>
            <p:nvPr/>
          </p:nvSpPr>
          <p:spPr bwMode="auto">
            <a:xfrm>
              <a:off x="2636" y="2753"/>
              <a:ext cx="125" cy="181"/>
            </a:xfrm>
            <a:custGeom>
              <a:avLst/>
              <a:gdLst>
                <a:gd name="T0" fmla="*/ 343 w 503"/>
                <a:gd name="T1" fmla="*/ 658 h 725"/>
                <a:gd name="T2" fmla="*/ 331 w 503"/>
                <a:gd name="T3" fmla="*/ 668 h 725"/>
                <a:gd name="T4" fmla="*/ 318 w 503"/>
                <a:gd name="T5" fmla="*/ 678 h 725"/>
                <a:gd name="T6" fmla="*/ 303 w 503"/>
                <a:gd name="T7" fmla="*/ 689 h 725"/>
                <a:gd name="T8" fmla="*/ 289 w 503"/>
                <a:gd name="T9" fmla="*/ 698 h 725"/>
                <a:gd name="T10" fmla="*/ 277 w 503"/>
                <a:gd name="T11" fmla="*/ 705 h 725"/>
                <a:gd name="T12" fmla="*/ 263 w 503"/>
                <a:gd name="T13" fmla="*/ 711 h 725"/>
                <a:gd name="T14" fmla="*/ 249 w 503"/>
                <a:gd name="T15" fmla="*/ 716 h 725"/>
                <a:gd name="T16" fmla="*/ 236 w 503"/>
                <a:gd name="T17" fmla="*/ 720 h 725"/>
                <a:gd name="T18" fmla="*/ 219 w 503"/>
                <a:gd name="T19" fmla="*/ 724 h 725"/>
                <a:gd name="T20" fmla="*/ 203 w 503"/>
                <a:gd name="T21" fmla="*/ 725 h 725"/>
                <a:gd name="T22" fmla="*/ 168 w 503"/>
                <a:gd name="T23" fmla="*/ 724 h 725"/>
                <a:gd name="T24" fmla="*/ 111 w 503"/>
                <a:gd name="T25" fmla="*/ 707 h 725"/>
                <a:gd name="T26" fmla="*/ 65 w 503"/>
                <a:gd name="T27" fmla="*/ 669 h 725"/>
                <a:gd name="T28" fmla="*/ 29 w 503"/>
                <a:gd name="T29" fmla="*/ 613 h 725"/>
                <a:gd name="T30" fmla="*/ 8 w 503"/>
                <a:gd name="T31" fmla="*/ 542 h 725"/>
                <a:gd name="T32" fmla="*/ 0 w 503"/>
                <a:gd name="T33" fmla="*/ 459 h 725"/>
                <a:gd name="T34" fmla="*/ 3 w 503"/>
                <a:gd name="T35" fmla="*/ 410 h 725"/>
                <a:gd name="T36" fmla="*/ 10 w 503"/>
                <a:gd name="T37" fmla="*/ 368 h 725"/>
                <a:gd name="T38" fmla="*/ 21 w 503"/>
                <a:gd name="T39" fmla="*/ 329 h 725"/>
                <a:gd name="T40" fmla="*/ 38 w 503"/>
                <a:gd name="T41" fmla="*/ 296 h 725"/>
                <a:gd name="T42" fmla="*/ 57 w 503"/>
                <a:gd name="T43" fmla="*/ 266 h 725"/>
                <a:gd name="T44" fmla="*/ 80 w 503"/>
                <a:gd name="T45" fmla="*/ 240 h 725"/>
                <a:gd name="T46" fmla="*/ 105 w 503"/>
                <a:gd name="T47" fmla="*/ 220 h 725"/>
                <a:gd name="T48" fmla="*/ 133 w 503"/>
                <a:gd name="T49" fmla="*/ 204 h 725"/>
                <a:gd name="T50" fmla="*/ 163 w 503"/>
                <a:gd name="T51" fmla="*/ 191 h 725"/>
                <a:gd name="T52" fmla="*/ 196 w 503"/>
                <a:gd name="T53" fmla="*/ 185 h 725"/>
                <a:gd name="T54" fmla="*/ 227 w 503"/>
                <a:gd name="T55" fmla="*/ 184 h 725"/>
                <a:gd name="T56" fmla="*/ 254 w 503"/>
                <a:gd name="T57" fmla="*/ 186 h 725"/>
                <a:gd name="T58" fmla="*/ 277 w 503"/>
                <a:gd name="T59" fmla="*/ 190 h 725"/>
                <a:gd name="T60" fmla="*/ 297 w 503"/>
                <a:gd name="T61" fmla="*/ 197 h 725"/>
                <a:gd name="T62" fmla="*/ 319 w 503"/>
                <a:gd name="T63" fmla="*/ 206 h 725"/>
                <a:gd name="T64" fmla="*/ 343 w 503"/>
                <a:gd name="T65" fmla="*/ 219 h 725"/>
                <a:gd name="T66" fmla="*/ 503 w 503"/>
                <a:gd name="T67" fmla="*/ 711 h 725"/>
                <a:gd name="T68" fmla="*/ 340 w 503"/>
                <a:gd name="T69" fmla="*/ 316 h 725"/>
                <a:gd name="T70" fmla="*/ 329 w 503"/>
                <a:gd name="T71" fmla="*/ 312 h 725"/>
                <a:gd name="T72" fmla="*/ 316 w 503"/>
                <a:gd name="T73" fmla="*/ 309 h 725"/>
                <a:gd name="T74" fmla="*/ 303 w 503"/>
                <a:gd name="T75" fmla="*/ 306 h 725"/>
                <a:gd name="T76" fmla="*/ 290 w 503"/>
                <a:gd name="T77" fmla="*/ 305 h 725"/>
                <a:gd name="T78" fmla="*/ 279 w 503"/>
                <a:gd name="T79" fmla="*/ 305 h 725"/>
                <a:gd name="T80" fmla="*/ 240 w 503"/>
                <a:gd name="T81" fmla="*/ 309 h 725"/>
                <a:gd name="T82" fmla="*/ 209 w 503"/>
                <a:gd name="T83" fmla="*/ 327 h 725"/>
                <a:gd name="T84" fmla="*/ 186 w 503"/>
                <a:gd name="T85" fmla="*/ 354 h 725"/>
                <a:gd name="T86" fmla="*/ 171 w 503"/>
                <a:gd name="T87" fmla="*/ 393 h 725"/>
                <a:gd name="T88" fmla="*/ 165 w 503"/>
                <a:gd name="T89" fmla="*/ 439 h 725"/>
                <a:gd name="T90" fmla="*/ 165 w 503"/>
                <a:gd name="T91" fmla="*/ 491 h 725"/>
                <a:gd name="T92" fmla="*/ 172 w 503"/>
                <a:gd name="T93" fmla="*/ 535 h 725"/>
                <a:gd name="T94" fmla="*/ 187 w 503"/>
                <a:gd name="T95" fmla="*/ 566 h 725"/>
                <a:gd name="T96" fmla="*/ 208 w 503"/>
                <a:gd name="T97" fmla="*/ 587 h 725"/>
                <a:gd name="T98" fmla="*/ 237 w 503"/>
                <a:gd name="T99" fmla="*/ 598 h 725"/>
                <a:gd name="T100" fmla="*/ 267 w 503"/>
                <a:gd name="T101" fmla="*/ 599 h 725"/>
                <a:gd name="T102" fmla="*/ 283 w 503"/>
                <a:gd name="T103" fmla="*/ 598 h 725"/>
                <a:gd name="T104" fmla="*/ 299 w 503"/>
                <a:gd name="T105" fmla="*/ 593 h 725"/>
                <a:gd name="T106" fmla="*/ 314 w 503"/>
                <a:gd name="T107" fmla="*/ 587 h 725"/>
                <a:gd name="T108" fmla="*/ 329 w 503"/>
                <a:gd name="T109" fmla="*/ 580 h 725"/>
                <a:gd name="T110" fmla="*/ 343 w 503"/>
                <a:gd name="T111" fmla="*/ 57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3" h="725">
                  <a:moveTo>
                    <a:pt x="503" y="711"/>
                  </a:moveTo>
                  <a:lnTo>
                    <a:pt x="343" y="711"/>
                  </a:lnTo>
                  <a:lnTo>
                    <a:pt x="343" y="658"/>
                  </a:lnTo>
                  <a:lnTo>
                    <a:pt x="339" y="660"/>
                  </a:lnTo>
                  <a:lnTo>
                    <a:pt x="335" y="664"/>
                  </a:lnTo>
                  <a:lnTo>
                    <a:pt x="331" y="668"/>
                  </a:lnTo>
                  <a:lnTo>
                    <a:pt x="326" y="670"/>
                  </a:lnTo>
                  <a:lnTo>
                    <a:pt x="323" y="674"/>
                  </a:lnTo>
                  <a:lnTo>
                    <a:pt x="318" y="678"/>
                  </a:lnTo>
                  <a:lnTo>
                    <a:pt x="313" y="682"/>
                  </a:lnTo>
                  <a:lnTo>
                    <a:pt x="308" y="685"/>
                  </a:lnTo>
                  <a:lnTo>
                    <a:pt x="303" y="689"/>
                  </a:lnTo>
                  <a:lnTo>
                    <a:pt x="298" y="692"/>
                  </a:lnTo>
                  <a:lnTo>
                    <a:pt x="294" y="695"/>
                  </a:lnTo>
                  <a:lnTo>
                    <a:pt x="289" y="698"/>
                  </a:lnTo>
                  <a:lnTo>
                    <a:pt x="285" y="700"/>
                  </a:lnTo>
                  <a:lnTo>
                    <a:pt x="280" y="703"/>
                  </a:lnTo>
                  <a:lnTo>
                    <a:pt x="277" y="705"/>
                  </a:lnTo>
                  <a:lnTo>
                    <a:pt x="273" y="707"/>
                  </a:lnTo>
                  <a:lnTo>
                    <a:pt x="268" y="709"/>
                  </a:lnTo>
                  <a:lnTo>
                    <a:pt x="263" y="711"/>
                  </a:lnTo>
                  <a:lnTo>
                    <a:pt x="258" y="713"/>
                  </a:lnTo>
                  <a:lnTo>
                    <a:pt x="254" y="715"/>
                  </a:lnTo>
                  <a:lnTo>
                    <a:pt x="249" y="716"/>
                  </a:lnTo>
                  <a:lnTo>
                    <a:pt x="244" y="718"/>
                  </a:lnTo>
                  <a:lnTo>
                    <a:pt x="239" y="719"/>
                  </a:lnTo>
                  <a:lnTo>
                    <a:pt x="236" y="720"/>
                  </a:lnTo>
                  <a:lnTo>
                    <a:pt x="231" y="721"/>
                  </a:lnTo>
                  <a:lnTo>
                    <a:pt x="226" y="723"/>
                  </a:lnTo>
                  <a:lnTo>
                    <a:pt x="219" y="724"/>
                  </a:lnTo>
                  <a:lnTo>
                    <a:pt x="214" y="724"/>
                  </a:lnTo>
                  <a:lnTo>
                    <a:pt x="208" y="725"/>
                  </a:lnTo>
                  <a:lnTo>
                    <a:pt x="203" y="725"/>
                  </a:lnTo>
                  <a:lnTo>
                    <a:pt x="197" y="725"/>
                  </a:lnTo>
                  <a:lnTo>
                    <a:pt x="191" y="725"/>
                  </a:lnTo>
                  <a:lnTo>
                    <a:pt x="168" y="724"/>
                  </a:lnTo>
                  <a:lnTo>
                    <a:pt x="148" y="720"/>
                  </a:lnTo>
                  <a:lnTo>
                    <a:pt x="130" y="715"/>
                  </a:lnTo>
                  <a:lnTo>
                    <a:pt x="111" y="707"/>
                  </a:lnTo>
                  <a:lnTo>
                    <a:pt x="95" y="697"/>
                  </a:lnTo>
                  <a:lnTo>
                    <a:pt x="79" y="684"/>
                  </a:lnTo>
                  <a:lnTo>
                    <a:pt x="65" y="669"/>
                  </a:lnTo>
                  <a:lnTo>
                    <a:pt x="51" y="653"/>
                  </a:lnTo>
                  <a:lnTo>
                    <a:pt x="39" y="633"/>
                  </a:lnTo>
                  <a:lnTo>
                    <a:pt x="29" y="613"/>
                  </a:lnTo>
                  <a:lnTo>
                    <a:pt x="20" y="591"/>
                  </a:lnTo>
                  <a:lnTo>
                    <a:pt x="13" y="567"/>
                  </a:lnTo>
                  <a:lnTo>
                    <a:pt x="8" y="542"/>
                  </a:lnTo>
                  <a:lnTo>
                    <a:pt x="3" y="516"/>
                  </a:lnTo>
                  <a:lnTo>
                    <a:pt x="0" y="487"/>
                  </a:lnTo>
                  <a:lnTo>
                    <a:pt x="0" y="459"/>
                  </a:lnTo>
                  <a:lnTo>
                    <a:pt x="0" y="441"/>
                  </a:lnTo>
                  <a:lnTo>
                    <a:pt x="1" y="426"/>
                  </a:lnTo>
                  <a:lnTo>
                    <a:pt x="3" y="410"/>
                  </a:lnTo>
                  <a:lnTo>
                    <a:pt x="4" y="395"/>
                  </a:lnTo>
                  <a:lnTo>
                    <a:pt x="6" y="382"/>
                  </a:lnTo>
                  <a:lnTo>
                    <a:pt x="10" y="368"/>
                  </a:lnTo>
                  <a:lnTo>
                    <a:pt x="13" y="354"/>
                  </a:lnTo>
                  <a:lnTo>
                    <a:pt x="18" y="342"/>
                  </a:lnTo>
                  <a:lnTo>
                    <a:pt x="21" y="329"/>
                  </a:lnTo>
                  <a:lnTo>
                    <a:pt x="26" y="318"/>
                  </a:lnTo>
                  <a:lnTo>
                    <a:pt x="33" y="307"/>
                  </a:lnTo>
                  <a:lnTo>
                    <a:pt x="38" y="296"/>
                  </a:lnTo>
                  <a:lnTo>
                    <a:pt x="44" y="285"/>
                  </a:lnTo>
                  <a:lnTo>
                    <a:pt x="51" y="275"/>
                  </a:lnTo>
                  <a:lnTo>
                    <a:pt x="57" y="266"/>
                  </a:lnTo>
                  <a:lnTo>
                    <a:pt x="65" y="256"/>
                  </a:lnTo>
                  <a:lnTo>
                    <a:pt x="72" y="247"/>
                  </a:lnTo>
                  <a:lnTo>
                    <a:pt x="80" y="240"/>
                  </a:lnTo>
                  <a:lnTo>
                    <a:pt x="87" y="232"/>
                  </a:lnTo>
                  <a:lnTo>
                    <a:pt x="96" y="226"/>
                  </a:lnTo>
                  <a:lnTo>
                    <a:pt x="105" y="220"/>
                  </a:lnTo>
                  <a:lnTo>
                    <a:pt x="114" y="214"/>
                  </a:lnTo>
                  <a:lnTo>
                    <a:pt x="123" y="209"/>
                  </a:lnTo>
                  <a:lnTo>
                    <a:pt x="133" y="204"/>
                  </a:lnTo>
                  <a:lnTo>
                    <a:pt x="143" y="199"/>
                  </a:lnTo>
                  <a:lnTo>
                    <a:pt x="153" y="195"/>
                  </a:lnTo>
                  <a:lnTo>
                    <a:pt x="163" y="191"/>
                  </a:lnTo>
                  <a:lnTo>
                    <a:pt x="173" y="189"/>
                  </a:lnTo>
                  <a:lnTo>
                    <a:pt x="184" y="186"/>
                  </a:lnTo>
                  <a:lnTo>
                    <a:pt x="196" y="185"/>
                  </a:lnTo>
                  <a:lnTo>
                    <a:pt x="206" y="184"/>
                  </a:lnTo>
                  <a:lnTo>
                    <a:pt x="217" y="184"/>
                  </a:lnTo>
                  <a:lnTo>
                    <a:pt x="227" y="184"/>
                  </a:lnTo>
                  <a:lnTo>
                    <a:pt x="237" y="184"/>
                  </a:lnTo>
                  <a:lnTo>
                    <a:pt x="245" y="185"/>
                  </a:lnTo>
                  <a:lnTo>
                    <a:pt x="254" y="186"/>
                  </a:lnTo>
                  <a:lnTo>
                    <a:pt x="262" y="188"/>
                  </a:lnTo>
                  <a:lnTo>
                    <a:pt x="269" y="189"/>
                  </a:lnTo>
                  <a:lnTo>
                    <a:pt x="277" y="190"/>
                  </a:lnTo>
                  <a:lnTo>
                    <a:pt x="283" y="192"/>
                  </a:lnTo>
                  <a:lnTo>
                    <a:pt x="289" y="195"/>
                  </a:lnTo>
                  <a:lnTo>
                    <a:pt x="297" y="197"/>
                  </a:lnTo>
                  <a:lnTo>
                    <a:pt x="304" y="200"/>
                  </a:lnTo>
                  <a:lnTo>
                    <a:pt x="311" y="202"/>
                  </a:lnTo>
                  <a:lnTo>
                    <a:pt x="319" y="206"/>
                  </a:lnTo>
                  <a:lnTo>
                    <a:pt x="326" y="210"/>
                  </a:lnTo>
                  <a:lnTo>
                    <a:pt x="335" y="214"/>
                  </a:lnTo>
                  <a:lnTo>
                    <a:pt x="343" y="219"/>
                  </a:lnTo>
                  <a:lnTo>
                    <a:pt x="343" y="0"/>
                  </a:lnTo>
                  <a:lnTo>
                    <a:pt x="503" y="0"/>
                  </a:lnTo>
                  <a:lnTo>
                    <a:pt x="503" y="711"/>
                  </a:lnTo>
                  <a:close/>
                  <a:moveTo>
                    <a:pt x="343" y="570"/>
                  </a:moveTo>
                  <a:lnTo>
                    <a:pt x="343" y="318"/>
                  </a:lnTo>
                  <a:lnTo>
                    <a:pt x="340" y="316"/>
                  </a:lnTo>
                  <a:lnTo>
                    <a:pt x="336" y="314"/>
                  </a:lnTo>
                  <a:lnTo>
                    <a:pt x="333" y="313"/>
                  </a:lnTo>
                  <a:lnTo>
                    <a:pt x="329" y="312"/>
                  </a:lnTo>
                  <a:lnTo>
                    <a:pt x="325" y="311"/>
                  </a:lnTo>
                  <a:lnTo>
                    <a:pt x="321" y="309"/>
                  </a:lnTo>
                  <a:lnTo>
                    <a:pt x="316" y="309"/>
                  </a:lnTo>
                  <a:lnTo>
                    <a:pt x="313" y="308"/>
                  </a:lnTo>
                  <a:lnTo>
                    <a:pt x="308" y="307"/>
                  </a:lnTo>
                  <a:lnTo>
                    <a:pt x="303" y="306"/>
                  </a:lnTo>
                  <a:lnTo>
                    <a:pt x="299" y="306"/>
                  </a:lnTo>
                  <a:lnTo>
                    <a:pt x="294" y="305"/>
                  </a:lnTo>
                  <a:lnTo>
                    <a:pt x="290" y="305"/>
                  </a:lnTo>
                  <a:lnTo>
                    <a:pt x="287" y="305"/>
                  </a:lnTo>
                  <a:lnTo>
                    <a:pt x="283" y="305"/>
                  </a:lnTo>
                  <a:lnTo>
                    <a:pt x="279" y="305"/>
                  </a:lnTo>
                  <a:lnTo>
                    <a:pt x="265" y="305"/>
                  </a:lnTo>
                  <a:lnTo>
                    <a:pt x="252" y="307"/>
                  </a:lnTo>
                  <a:lnTo>
                    <a:pt x="240" y="309"/>
                  </a:lnTo>
                  <a:lnTo>
                    <a:pt x="229" y="314"/>
                  </a:lnTo>
                  <a:lnTo>
                    <a:pt x="218" y="319"/>
                  </a:lnTo>
                  <a:lnTo>
                    <a:pt x="209" y="327"/>
                  </a:lnTo>
                  <a:lnTo>
                    <a:pt x="201" y="334"/>
                  </a:lnTo>
                  <a:lnTo>
                    <a:pt x="193" y="344"/>
                  </a:lnTo>
                  <a:lnTo>
                    <a:pt x="186" y="354"/>
                  </a:lnTo>
                  <a:lnTo>
                    <a:pt x="179" y="367"/>
                  </a:lnTo>
                  <a:lnTo>
                    <a:pt x="175" y="379"/>
                  </a:lnTo>
                  <a:lnTo>
                    <a:pt x="171" y="393"/>
                  </a:lnTo>
                  <a:lnTo>
                    <a:pt x="168" y="407"/>
                  </a:lnTo>
                  <a:lnTo>
                    <a:pt x="166" y="423"/>
                  </a:lnTo>
                  <a:lnTo>
                    <a:pt x="165" y="439"/>
                  </a:lnTo>
                  <a:lnTo>
                    <a:pt x="163" y="456"/>
                  </a:lnTo>
                  <a:lnTo>
                    <a:pt x="165" y="475"/>
                  </a:lnTo>
                  <a:lnTo>
                    <a:pt x="165" y="491"/>
                  </a:lnTo>
                  <a:lnTo>
                    <a:pt x="167" y="507"/>
                  </a:lnTo>
                  <a:lnTo>
                    <a:pt x="170" y="522"/>
                  </a:lnTo>
                  <a:lnTo>
                    <a:pt x="172" y="535"/>
                  </a:lnTo>
                  <a:lnTo>
                    <a:pt x="177" y="547"/>
                  </a:lnTo>
                  <a:lnTo>
                    <a:pt x="181" y="557"/>
                  </a:lnTo>
                  <a:lnTo>
                    <a:pt x="187" y="566"/>
                  </a:lnTo>
                  <a:lnTo>
                    <a:pt x="193" y="575"/>
                  </a:lnTo>
                  <a:lnTo>
                    <a:pt x="199" y="581"/>
                  </a:lnTo>
                  <a:lnTo>
                    <a:pt x="208" y="587"/>
                  </a:lnTo>
                  <a:lnTo>
                    <a:pt x="217" y="592"/>
                  </a:lnTo>
                  <a:lnTo>
                    <a:pt x="227" y="596"/>
                  </a:lnTo>
                  <a:lnTo>
                    <a:pt x="237" y="598"/>
                  </a:lnTo>
                  <a:lnTo>
                    <a:pt x="249" y="599"/>
                  </a:lnTo>
                  <a:lnTo>
                    <a:pt x="262" y="599"/>
                  </a:lnTo>
                  <a:lnTo>
                    <a:pt x="267" y="599"/>
                  </a:lnTo>
                  <a:lnTo>
                    <a:pt x="272" y="599"/>
                  </a:lnTo>
                  <a:lnTo>
                    <a:pt x="277" y="598"/>
                  </a:lnTo>
                  <a:lnTo>
                    <a:pt x="283" y="598"/>
                  </a:lnTo>
                  <a:lnTo>
                    <a:pt x="288" y="597"/>
                  </a:lnTo>
                  <a:lnTo>
                    <a:pt x="293" y="596"/>
                  </a:lnTo>
                  <a:lnTo>
                    <a:pt x="299" y="593"/>
                  </a:lnTo>
                  <a:lnTo>
                    <a:pt x="304" y="592"/>
                  </a:lnTo>
                  <a:lnTo>
                    <a:pt x="309" y="590"/>
                  </a:lnTo>
                  <a:lnTo>
                    <a:pt x="314" y="587"/>
                  </a:lnTo>
                  <a:lnTo>
                    <a:pt x="319" y="585"/>
                  </a:lnTo>
                  <a:lnTo>
                    <a:pt x="324" y="582"/>
                  </a:lnTo>
                  <a:lnTo>
                    <a:pt x="329" y="580"/>
                  </a:lnTo>
                  <a:lnTo>
                    <a:pt x="334" y="576"/>
                  </a:lnTo>
                  <a:lnTo>
                    <a:pt x="339" y="573"/>
                  </a:lnTo>
                  <a:lnTo>
                    <a:pt x="343" y="5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22" name="Freeform 62"/>
            <p:cNvSpPr>
              <a:spLocks noChangeArrowheads="1"/>
            </p:cNvSpPr>
            <p:nvPr/>
          </p:nvSpPr>
          <p:spPr bwMode="auto">
            <a:xfrm>
              <a:off x="2782" y="2799"/>
              <a:ext cx="120" cy="135"/>
            </a:xfrm>
            <a:custGeom>
              <a:avLst/>
              <a:gdLst>
                <a:gd name="T0" fmla="*/ 302 w 480"/>
                <a:gd name="T1" fmla="*/ 289 h 541"/>
                <a:gd name="T2" fmla="*/ 270 w 480"/>
                <a:gd name="T3" fmla="*/ 292 h 541"/>
                <a:gd name="T4" fmla="*/ 244 w 480"/>
                <a:gd name="T5" fmla="*/ 295 h 541"/>
                <a:gd name="T6" fmla="*/ 219 w 480"/>
                <a:gd name="T7" fmla="*/ 301 h 541"/>
                <a:gd name="T8" fmla="*/ 196 w 480"/>
                <a:gd name="T9" fmla="*/ 310 h 541"/>
                <a:gd name="T10" fmla="*/ 180 w 480"/>
                <a:gd name="T11" fmla="*/ 320 h 541"/>
                <a:gd name="T12" fmla="*/ 169 w 480"/>
                <a:gd name="T13" fmla="*/ 335 h 541"/>
                <a:gd name="T14" fmla="*/ 163 w 480"/>
                <a:gd name="T15" fmla="*/ 354 h 541"/>
                <a:gd name="T16" fmla="*/ 163 w 480"/>
                <a:gd name="T17" fmla="*/ 383 h 541"/>
                <a:gd name="T18" fmla="*/ 173 w 480"/>
                <a:gd name="T19" fmla="*/ 408 h 541"/>
                <a:gd name="T20" fmla="*/ 193 w 480"/>
                <a:gd name="T21" fmla="*/ 422 h 541"/>
                <a:gd name="T22" fmla="*/ 221 w 480"/>
                <a:gd name="T23" fmla="*/ 429 h 541"/>
                <a:gd name="T24" fmla="*/ 250 w 480"/>
                <a:gd name="T25" fmla="*/ 429 h 541"/>
                <a:gd name="T26" fmla="*/ 271 w 480"/>
                <a:gd name="T27" fmla="*/ 424 h 541"/>
                <a:gd name="T28" fmla="*/ 292 w 480"/>
                <a:gd name="T29" fmla="*/ 414 h 541"/>
                <a:gd name="T30" fmla="*/ 312 w 480"/>
                <a:gd name="T31" fmla="*/ 402 h 541"/>
                <a:gd name="T32" fmla="*/ 317 w 480"/>
                <a:gd name="T33" fmla="*/ 476 h 541"/>
                <a:gd name="T34" fmla="*/ 302 w 480"/>
                <a:gd name="T35" fmla="*/ 489 h 541"/>
                <a:gd name="T36" fmla="*/ 288 w 480"/>
                <a:gd name="T37" fmla="*/ 500 h 541"/>
                <a:gd name="T38" fmla="*/ 272 w 480"/>
                <a:gd name="T39" fmla="*/ 511 h 541"/>
                <a:gd name="T40" fmla="*/ 251 w 480"/>
                <a:gd name="T41" fmla="*/ 521 h 541"/>
                <a:gd name="T42" fmla="*/ 231 w 480"/>
                <a:gd name="T43" fmla="*/ 530 h 541"/>
                <a:gd name="T44" fmla="*/ 210 w 480"/>
                <a:gd name="T45" fmla="*/ 536 h 541"/>
                <a:gd name="T46" fmla="*/ 184 w 480"/>
                <a:gd name="T47" fmla="*/ 540 h 541"/>
                <a:gd name="T48" fmla="*/ 142 w 480"/>
                <a:gd name="T49" fmla="*/ 540 h 541"/>
                <a:gd name="T50" fmla="*/ 82 w 480"/>
                <a:gd name="T51" fmla="*/ 523 h 541"/>
                <a:gd name="T52" fmla="*/ 34 w 480"/>
                <a:gd name="T53" fmla="*/ 483 h 541"/>
                <a:gd name="T54" fmla="*/ 7 w 480"/>
                <a:gd name="T55" fmla="*/ 429 h 541"/>
                <a:gd name="T56" fmla="*/ 1 w 480"/>
                <a:gd name="T57" fmla="*/ 366 h 541"/>
                <a:gd name="T58" fmla="*/ 10 w 480"/>
                <a:gd name="T59" fmla="*/ 317 h 541"/>
                <a:gd name="T60" fmla="*/ 29 w 480"/>
                <a:gd name="T61" fmla="*/ 279 h 541"/>
                <a:gd name="T62" fmla="*/ 59 w 480"/>
                <a:gd name="T63" fmla="*/ 250 h 541"/>
                <a:gd name="T64" fmla="*/ 100 w 480"/>
                <a:gd name="T65" fmla="*/ 228 h 541"/>
                <a:gd name="T66" fmla="*/ 150 w 480"/>
                <a:gd name="T67" fmla="*/ 210 h 541"/>
                <a:gd name="T68" fmla="*/ 208 w 480"/>
                <a:gd name="T69" fmla="*/ 200 h 541"/>
                <a:gd name="T70" fmla="*/ 271 w 480"/>
                <a:gd name="T71" fmla="*/ 194 h 541"/>
                <a:gd name="T72" fmla="*/ 322 w 480"/>
                <a:gd name="T73" fmla="*/ 186 h 541"/>
                <a:gd name="T74" fmla="*/ 315 w 480"/>
                <a:gd name="T75" fmla="*/ 152 h 541"/>
                <a:gd name="T76" fmla="*/ 291 w 480"/>
                <a:gd name="T77" fmla="*/ 128 h 541"/>
                <a:gd name="T78" fmla="*/ 252 w 480"/>
                <a:gd name="T79" fmla="*/ 117 h 541"/>
                <a:gd name="T80" fmla="*/ 198 w 480"/>
                <a:gd name="T81" fmla="*/ 112 h 541"/>
                <a:gd name="T82" fmla="*/ 166 w 480"/>
                <a:gd name="T83" fmla="*/ 114 h 541"/>
                <a:gd name="T84" fmla="*/ 130 w 480"/>
                <a:gd name="T85" fmla="*/ 123 h 541"/>
                <a:gd name="T86" fmla="*/ 93 w 480"/>
                <a:gd name="T87" fmla="*/ 134 h 541"/>
                <a:gd name="T88" fmla="*/ 57 w 480"/>
                <a:gd name="T89" fmla="*/ 149 h 541"/>
                <a:gd name="T90" fmla="*/ 57 w 480"/>
                <a:gd name="T91" fmla="*/ 21 h 541"/>
                <a:gd name="T92" fmla="*/ 95 w 480"/>
                <a:gd name="T93" fmla="*/ 13 h 541"/>
                <a:gd name="T94" fmla="*/ 147 w 480"/>
                <a:gd name="T95" fmla="*/ 5 h 541"/>
                <a:gd name="T96" fmla="*/ 200 w 480"/>
                <a:gd name="T97" fmla="*/ 0 h 541"/>
                <a:gd name="T98" fmla="*/ 288 w 480"/>
                <a:gd name="T99" fmla="*/ 2 h 541"/>
                <a:gd name="T100" fmla="*/ 386 w 480"/>
                <a:gd name="T101" fmla="*/ 25 h 541"/>
                <a:gd name="T102" fmla="*/ 447 w 480"/>
                <a:gd name="T103" fmla="*/ 68 h 541"/>
                <a:gd name="T104" fmla="*/ 476 w 480"/>
                <a:gd name="T105" fmla="*/ 135 h 541"/>
                <a:gd name="T106" fmla="*/ 322 w 480"/>
                <a:gd name="T107" fmla="*/ 52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0" h="541">
                  <a:moveTo>
                    <a:pt x="322" y="393"/>
                  </a:moveTo>
                  <a:lnTo>
                    <a:pt x="322" y="286"/>
                  </a:lnTo>
                  <a:lnTo>
                    <a:pt x="312" y="287"/>
                  </a:lnTo>
                  <a:lnTo>
                    <a:pt x="302" y="289"/>
                  </a:lnTo>
                  <a:lnTo>
                    <a:pt x="293" y="290"/>
                  </a:lnTo>
                  <a:lnTo>
                    <a:pt x="285" y="290"/>
                  </a:lnTo>
                  <a:lnTo>
                    <a:pt x="277" y="291"/>
                  </a:lnTo>
                  <a:lnTo>
                    <a:pt x="270" y="292"/>
                  </a:lnTo>
                  <a:lnTo>
                    <a:pt x="262" y="292"/>
                  </a:lnTo>
                  <a:lnTo>
                    <a:pt x="256" y="294"/>
                  </a:lnTo>
                  <a:lnTo>
                    <a:pt x="250" y="294"/>
                  </a:lnTo>
                  <a:lnTo>
                    <a:pt x="244" y="295"/>
                  </a:lnTo>
                  <a:lnTo>
                    <a:pt x="237" y="296"/>
                  </a:lnTo>
                  <a:lnTo>
                    <a:pt x="231" y="297"/>
                  </a:lnTo>
                  <a:lnTo>
                    <a:pt x="225" y="300"/>
                  </a:lnTo>
                  <a:lnTo>
                    <a:pt x="219" y="301"/>
                  </a:lnTo>
                  <a:lnTo>
                    <a:pt x="213" y="303"/>
                  </a:lnTo>
                  <a:lnTo>
                    <a:pt x="206" y="305"/>
                  </a:lnTo>
                  <a:lnTo>
                    <a:pt x="201" y="307"/>
                  </a:lnTo>
                  <a:lnTo>
                    <a:pt x="196" y="310"/>
                  </a:lnTo>
                  <a:lnTo>
                    <a:pt x="191" y="311"/>
                  </a:lnTo>
                  <a:lnTo>
                    <a:pt x="188" y="315"/>
                  </a:lnTo>
                  <a:lnTo>
                    <a:pt x="184" y="317"/>
                  </a:lnTo>
                  <a:lnTo>
                    <a:pt x="180" y="320"/>
                  </a:lnTo>
                  <a:lnTo>
                    <a:pt x="176" y="323"/>
                  </a:lnTo>
                  <a:lnTo>
                    <a:pt x="174" y="327"/>
                  </a:lnTo>
                  <a:lnTo>
                    <a:pt x="171" y="331"/>
                  </a:lnTo>
                  <a:lnTo>
                    <a:pt x="169" y="335"/>
                  </a:lnTo>
                  <a:lnTo>
                    <a:pt x="166" y="340"/>
                  </a:lnTo>
                  <a:lnTo>
                    <a:pt x="165" y="345"/>
                  </a:lnTo>
                  <a:lnTo>
                    <a:pt x="164" y="350"/>
                  </a:lnTo>
                  <a:lnTo>
                    <a:pt x="163" y="354"/>
                  </a:lnTo>
                  <a:lnTo>
                    <a:pt x="163" y="361"/>
                  </a:lnTo>
                  <a:lnTo>
                    <a:pt x="161" y="367"/>
                  </a:lnTo>
                  <a:lnTo>
                    <a:pt x="163" y="376"/>
                  </a:lnTo>
                  <a:lnTo>
                    <a:pt x="163" y="383"/>
                  </a:lnTo>
                  <a:lnTo>
                    <a:pt x="165" y="391"/>
                  </a:lnTo>
                  <a:lnTo>
                    <a:pt x="166" y="397"/>
                  </a:lnTo>
                  <a:lnTo>
                    <a:pt x="170" y="403"/>
                  </a:lnTo>
                  <a:lnTo>
                    <a:pt x="173" y="408"/>
                  </a:lnTo>
                  <a:lnTo>
                    <a:pt x="176" y="413"/>
                  </a:lnTo>
                  <a:lnTo>
                    <a:pt x="181" y="417"/>
                  </a:lnTo>
                  <a:lnTo>
                    <a:pt x="186" y="419"/>
                  </a:lnTo>
                  <a:lnTo>
                    <a:pt x="193" y="422"/>
                  </a:lnTo>
                  <a:lnTo>
                    <a:pt x="199" y="424"/>
                  </a:lnTo>
                  <a:lnTo>
                    <a:pt x="205" y="427"/>
                  </a:lnTo>
                  <a:lnTo>
                    <a:pt x="213" y="428"/>
                  </a:lnTo>
                  <a:lnTo>
                    <a:pt x="221" y="429"/>
                  </a:lnTo>
                  <a:lnTo>
                    <a:pt x="230" y="429"/>
                  </a:lnTo>
                  <a:lnTo>
                    <a:pt x="239" y="429"/>
                  </a:lnTo>
                  <a:lnTo>
                    <a:pt x="244" y="429"/>
                  </a:lnTo>
                  <a:lnTo>
                    <a:pt x="250" y="429"/>
                  </a:lnTo>
                  <a:lnTo>
                    <a:pt x="255" y="428"/>
                  </a:lnTo>
                  <a:lnTo>
                    <a:pt x="260" y="427"/>
                  </a:lnTo>
                  <a:lnTo>
                    <a:pt x="265" y="425"/>
                  </a:lnTo>
                  <a:lnTo>
                    <a:pt x="271" y="424"/>
                  </a:lnTo>
                  <a:lnTo>
                    <a:pt x="276" y="422"/>
                  </a:lnTo>
                  <a:lnTo>
                    <a:pt x="282" y="420"/>
                  </a:lnTo>
                  <a:lnTo>
                    <a:pt x="287" y="418"/>
                  </a:lnTo>
                  <a:lnTo>
                    <a:pt x="292" y="414"/>
                  </a:lnTo>
                  <a:lnTo>
                    <a:pt x="297" y="412"/>
                  </a:lnTo>
                  <a:lnTo>
                    <a:pt x="302" y="408"/>
                  </a:lnTo>
                  <a:lnTo>
                    <a:pt x="307" y="406"/>
                  </a:lnTo>
                  <a:lnTo>
                    <a:pt x="312" y="402"/>
                  </a:lnTo>
                  <a:lnTo>
                    <a:pt x="317" y="398"/>
                  </a:lnTo>
                  <a:lnTo>
                    <a:pt x="322" y="393"/>
                  </a:lnTo>
                  <a:close/>
                  <a:moveTo>
                    <a:pt x="322" y="473"/>
                  </a:moveTo>
                  <a:lnTo>
                    <a:pt x="317" y="476"/>
                  </a:lnTo>
                  <a:lnTo>
                    <a:pt x="313" y="479"/>
                  </a:lnTo>
                  <a:lnTo>
                    <a:pt x="310" y="483"/>
                  </a:lnTo>
                  <a:lnTo>
                    <a:pt x="306" y="485"/>
                  </a:lnTo>
                  <a:lnTo>
                    <a:pt x="302" y="489"/>
                  </a:lnTo>
                  <a:lnTo>
                    <a:pt x="298" y="491"/>
                  </a:lnTo>
                  <a:lnTo>
                    <a:pt x="296" y="495"/>
                  </a:lnTo>
                  <a:lnTo>
                    <a:pt x="292" y="498"/>
                  </a:lnTo>
                  <a:lnTo>
                    <a:pt x="288" y="500"/>
                  </a:lnTo>
                  <a:lnTo>
                    <a:pt x="285" y="503"/>
                  </a:lnTo>
                  <a:lnTo>
                    <a:pt x="281" y="505"/>
                  </a:lnTo>
                  <a:lnTo>
                    <a:pt x="277" y="509"/>
                  </a:lnTo>
                  <a:lnTo>
                    <a:pt x="272" y="511"/>
                  </a:lnTo>
                  <a:lnTo>
                    <a:pt x="267" y="514"/>
                  </a:lnTo>
                  <a:lnTo>
                    <a:pt x="262" y="516"/>
                  </a:lnTo>
                  <a:lnTo>
                    <a:pt x="257" y="519"/>
                  </a:lnTo>
                  <a:lnTo>
                    <a:pt x="251" y="521"/>
                  </a:lnTo>
                  <a:lnTo>
                    <a:pt x="246" y="524"/>
                  </a:lnTo>
                  <a:lnTo>
                    <a:pt x="241" y="526"/>
                  </a:lnTo>
                  <a:lnTo>
                    <a:pt x="236" y="529"/>
                  </a:lnTo>
                  <a:lnTo>
                    <a:pt x="231" y="530"/>
                  </a:lnTo>
                  <a:lnTo>
                    <a:pt x="225" y="532"/>
                  </a:lnTo>
                  <a:lnTo>
                    <a:pt x="220" y="534"/>
                  </a:lnTo>
                  <a:lnTo>
                    <a:pt x="215" y="535"/>
                  </a:lnTo>
                  <a:lnTo>
                    <a:pt x="210" y="536"/>
                  </a:lnTo>
                  <a:lnTo>
                    <a:pt x="204" y="537"/>
                  </a:lnTo>
                  <a:lnTo>
                    <a:pt x="198" y="539"/>
                  </a:lnTo>
                  <a:lnTo>
                    <a:pt x="191" y="540"/>
                  </a:lnTo>
                  <a:lnTo>
                    <a:pt x="184" y="540"/>
                  </a:lnTo>
                  <a:lnTo>
                    <a:pt x="175" y="540"/>
                  </a:lnTo>
                  <a:lnTo>
                    <a:pt x="168" y="541"/>
                  </a:lnTo>
                  <a:lnTo>
                    <a:pt x="158" y="541"/>
                  </a:lnTo>
                  <a:lnTo>
                    <a:pt x="142" y="540"/>
                  </a:lnTo>
                  <a:lnTo>
                    <a:pt x="125" y="537"/>
                  </a:lnTo>
                  <a:lnTo>
                    <a:pt x="110" y="534"/>
                  </a:lnTo>
                  <a:lnTo>
                    <a:pt x="95" y="529"/>
                  </a:lnTo>
                  <a:lnTo>
                    <a:pt x="82" y="523"/>
                  </a:lnTo>
                  <a:lnTo>
                    <a:pt x="69" y="515"/>
                  </a:lnTo>
                  <a:lnTo>
                    <a:pt x="57" y="506"/>
                  </a:lnTo>
                  <a:lnTo>
                    <a:pt x="46" y="495"/>
                  </a:lnTo>
                  <a:lnTo>
                    <a:pt x="34" y="483"/>
                  </a:lnTo>
                  <a:lnTo>
                    <a:pt x="26" y="470"/>
                  </a:lnTo>
                  <a:lnTo>
                    <a:pt x="18" y="458"/>
                  </a:lnTo>
                  <a:lnTo>
                    <a:pt x="11" y="443"/>
                  </a:lnTo>
                  <a:lnTo>
                    <a:pt x="7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79"/>
                  </a:lnTo>
                  <a:lnTo>
                    <a:pt x="1" y="366"/>
                  </a:lnTo>
                  <a:lnTo>
                    <a:pt x="2" y="353"/>
                  </a:lnTo>
                  <a:lnTo>
                    <a:pt x="3" y="341"/>
                  </a:lnTo>
                  <a:lnTo>
                    <a:pt x="6" y="328"/>
                  </a:lnTo>
                  <a:lnTo>
                    <a:pt x="10" y="317"/>
                  </a:lnTo>
                  <a:lnTo>
                    <a:pt x="13" y="307"/>
                  </a:lnTo>
                  <a:lnTo>
                    <a:pt x="18" y="297"/>
                  </a:lnTo>
                  <a:lnTo>
                    <a:pt x="23" y="287"/>
                  </a:lnTo>
                  <a:lnTo>
                    <a:pt x="29" y="279"/>
                  </a:lnTo>
                  <a:lnTo>
                    <a:pt x="36" y="271"/>
                  </a:lnTo>
                  <a:lnTo>
                    <a:pt x="43" y="264"/>
                  </a:lnTo>
                  <a:lnTo>
                    <a:pt x="51" y="256"/>
                  </a:lnTo>
                  <a:lnTo>
                    <a:pt x="59" y="250"/>
                  </a:lnTo>
                  <a:lnTo>
                    <a:pt x="68" y="244"/>
                  </a:lnTo>
                  <a:lnTo>
                    <a:pt x="78" y="237"/>
                  </a:lnTo>
                  <a:lnTo>
                    <a:pt x="89" y="233"/>
                  </a:lnTo>
                  <a:lnTo>
                    <a:pt x="100" y="228"/>
                  </a:lnTo>
                  <a:lnTo>
                    <a:pt x="112" y="223"/>
                  </a:lnTo>
                  <a:lnTo>
                    <a:pt x="124" y="218"/>
                  </a:lnTo>
                  <a:lnTo>
                    <a:pt x="137" y="214"/>
                  </a:lnTo>
                  <a:lnTo>
                    <a:pt x="150" y="210"/>
                  </a:lnTo>
                  <a:lnTo>
                    <a:pt x="164" y="208"/>
                  </a:lnTo>
                  <a:lnTo>
                    <a:pt x="178" y="205"/>
                  </a:lnTo>
                  <a:lnTo>
                    <a:pt x="193" y="203"/>
                  </a:lnTo>
                  <a:lnTo>
                    <a:pt x="208" y="200"/>
                  </a:lnTo>
                  <a:lnTo>
                    <a:pt x="224" y="199"/>
                  </a:lnTo>
                  <a:lnTo>
                    <a:pt x="239" y="196"/>
                  </a:lnTo>
                  <a:lnTo>
                    <a:pt x="255" y="195"/>
                  </a:lnTo>
                  <a:lnTo>
                    <a:pt x="271" y="194"/>
                  </a:lnTo>
                  <a:lnTo>
                    <a:pt x="288" y="193"/>
                  </a:lnTo>
                  <a:lnTo>
                    <a:pt x="305" y="191"/>
                  </a:lnTo>
                  <a:lnTo>
                    <a:pt x="322" y="190"/>
                  </a:lnTo>
                  <a:lnTo>
                    <a:pt x="322" y="186"/>
                  </a:lnTo>
                  <a:lnTo>
                    <a:pt x="322" y="177"/>
                  </a:lnTo>
                  <a:lnTo>
                    <a:pt x="321" y="168"/>
                  </a:lnTo>
                  <a:lnTo>
                    <a:pt x="318" y="159"/>
                  </a:lnTo>
                  <a:lnTo>
                    <a:pt x="315" y="152"/>
                  </a:lnTo>
                  <a:lnTo>
                    <a:pt x="310" y="144"/>
                  </a:lnTo>
                  <a:lnTo>
                    <a:pt x="305" y="138"/>
                  </a:lnTo>
                  <a:lnTo>
                    <a:pt x="298" y="133"/>
                  </a:lnTo>
                  <a:lnTo>
                    <a:pt x="291" y="128"/>
                  </a:lnTo>
                  <a:lnTo>
                    <a:pt x="282" y="124"/>
                  </a:lnTo>
                  <a:lnTo>
                    <a:pt x="274" y="122"/>
                  </a:lnTo>
                  <a:lnTo>
                    <a:pt x="264" y="118"/>
                  </a:lnTo>
                  <a:lnTo>
                    <a:pt x="252" y="117"/>
                  </a:lnTo>
                  <a:lnTo>
                    <a:pt x="240" y="114"/>
                  </a:lnTo>
                  <a:lnTo>
                    <a:pt x="226" y="113"/>
                  </a:lnTo>
                  <a:lnTo>
                    <a:pt x="213" y="113"/>
                  </a:lnTo>
                  <a:lnTo>
                    <a:pt x="198" y="112"/>
                  </a:lnTo>
                  <a:lnTo>
                    <a:pt x="190" y="112"/>
                  </a:lnTo>
                  <a:lnTo>
                    <a:pt x="183" y="113"/>
                  </a:lnTo>
                  <a:lnTo>
                    <a:pt x="175" y="113"/>
                  </a:lnTo>
                  <a:lnTo>
                    <a:pt x="166" y="114"/>
                  </a:lnTo>
                  <a:lnTo>
                    <a:pt x="158" y="117"/>
                  </a:lnTo>
                  <a:lnTo>
                    <a:pt x="149" y="118"/>
                  </a:lnTo>
                  <a:lnTo>
                    <a:pt x="140" y="121"/>
                  </a:lnTo>
                  <a:lnTo>
                    <a:pt x="130" y="123"/>
                  </a:lnTo>
                  <a:lnTo>
                    <a:pt x="122" y="125"/>
                  </a:lnTo>
                  <a:lnTo>
                    <a:pt x="112" y="128"/>
                  </a:lnTo>
                  <a:lnTo>
                    <a:pt x="103" y="130"/>
                  </a:lnTo>
                  <a:lnTo>
                    <a:pt x="93" y="134"/>
                  </a:lnTo>
                  <a:lnTo>
                    <a:pt x="84" y="138"/>
                  </a:lnTo>
                  <a:lnTo>
                    <a:pt x="76" y="142"/>
                  </a:lnTo>
                  <a:lnTo>
                    <a:pt x="66" y="145"/>
                  </a:lnTo>
                  <a:lnTo>
                    <a:pt x="57" y="149"/>
                  </a:lnTo>
                  <a:lnTo>
                    <a:pt x="43" y="149"/>
                  </a:lnTo>
                  <a:lnTo>
                    <a:pt x="43" y="25"/>
                  </a:lnTo>
                  <a:lnTo>
                    <a:pt x="49" y="23"/>
                  </a:lnTo>
                  <a:lnTo>
                    <a:pt x="57" y="21"/>
                  </a:lnTo>
                  <a:lnTo>
                    <a:pt x="66" y="20"/>
                  </a:lnTo>
                  <a:lnTo>
                    <a:pt x="74" y="17"/>
                  </a:lnTo>
                  <a:lnTo>
                    <a:pt x="84" y="16"/>
                  </a:lnTo>
                  <a:lnTo>
                    <a:pt x="95" y="13"/>
                  </a:lnTo>
                  <a:lnTo>
                    <a:pt x="107" y="11"/>
                  </a:lnTo>
                  <a:lnTo>
                    <a:pt x="120" y="8"/>
                  </a:lnTo>
                  <a:lnTo>
                    <a:pt x="133" y="6"/>
                  </a:lnTo>
                  <a:lnTo>
                    <a:pt x="147" y="5"/>
                  </a:lnTo>
                  <a:lnTo>
                    <a:pt x="160" y="4"/>
                  </a:lnTo>
                  <a:lnTo>
                    <a:pt x="173" y="1"/>
                  </a:lnTo>
                  <a:lnTo>
                    <a:pt x="186" y="1"/>
                  </a:lnTo>
                  <a:lnTo>
                    <a:pt x="200" y="0"/>
                  </a:lnTo>
                  <a:lnTo>
                    <a:pt x="214" y="0"/>
                  </a:lnTo>
                  <a:lnTo>
                    <a:pt x="227" y="0"/>
                  </a:lnTo>
                  <a:lnTo>
                    <a:pt x="259" y="0"/>
                  </a:lnTo>
                  <a:lnTo>
                    <a:pt x="288" y="2"/>
                  </a:lnTo>
                  <a:lnTo>
                    <a:pt x="316" y="6"/>
                  </a:lnTo>
                  <a:lnTo>
                    <a:pt x="342" y="10"/>
                  </a:lnTo>
                  <a:lnTo>
                    <a:pt x="364" y="16"/>
                  </a:lnTo>
                  <a:lnTo>
                    <a:pt x="386" y="25"/>
                  </a:lnTo>
                  <a:lnTo>
                    <a:pt x="404" y="33"/>
                  </a:lnTo>
                  <a:lnTo>
                    <a:pt x="420" y="43"/>
                  </a:lnTo>
                  <a:lnTo>
                    <a:pt x="434" y="56"/>
                  </a:lnTo>
                  <a:lnTo>
                    <a:pt x="447" y="68"/>
                  </a:lnTo>
                  <a:lnTo>
                    <a:pt x="457" y="83"/>
                  </a:lnTo>
                  <a:lnTo>
                    <a:pt x="465" y="99"/>
                  </a:lnTo>
                  <a:lnTo>
                    <a:pt x="473" y="117"/>
                  </a:lnTo>
                  <a:lnTo>
                    <a:pt x="476" y="135"/>
                  </a:lnTo>
                  <a:lnTo>
                    <a:pt x="480" y="157"/>
                  </a:lnTo>
                  <a:lnTo>
                    <a:pt x="480" y="178"/>
                  </a:lnTo>
                  <a:lnTo>
                    <a:pt x="480" y="527"/>
                  </a:lnTo>
                  <a:lnTo>
                    <a:pt x="322" y="527"/>
                  </a:lnTo>
                  <a:lnTo>
                    <a:pt x="322" y="4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23" name="Freeform 63"/>
            <p:cNvSpPr>
              <a:spLocks noChangeArrowheads="1"/>
            </p:cNvSpPr>
            <p:nvPr/>
          </p:nvSpPr>
          <p:spPr bwMode="auto">
            <a:xfrm>
              <a:off x="2923" y="2753"/>
              <a:ext cx="126" cy="181"/>
            </a:xfrm>
            <a:custGeom>
              <a:avLst/>
              <a:gdLst>
                <a:gd name="T0" fmla="*/ 344 w 503"/>
                <a:gd name="T1" fmla="*/ 658 h 725"/>
                <a:gd name="T2" fmla="*/ 332 w 503"/>
                <a:gd name="T3" fmla="*/ 668 h 725"/>
                <a:gd name="T4" fmla="*/ 318 w 503"/>
                <a:gd name="T5" fmla="*/ 678 h 725"/>
                <a:gd name="T6" fmla="*/ 303 w 503"/>
                <a:gd name="T7" fmla="*/ 689 h 725"/>
                <a:gd name="T8" fmla="*/ 289 w 503"/>
                <a:gd name="T9" fmla="*/ 698 h 725"/>
                <a:gd name="T10" fmla="*/ 277 w 503"/>
                <a:gd name="T11" fmla="*/ 705 h 725"/>
                <a:gd name="T12" fmla="*/ 263 w 503"/>
                <a:gd name="T13" fmla="*/ 711 h 725"/>
                <a:gd name="T14" fmla="*/ 249 w 503"/>
                <a:gd name="T15" fmla="*/ 716 h 725"/>
                <a:gd name="T16" fmla="*/ 236 w 503"/>
                <a:gd name="T17" fmla="*/ 720 h 725"/>
                <a:gd name="T18" fmla="*/ 221 w 503"/>
                <a:gd name="T19" fmla="*/ 724 h 725"/>
                <a:gd name="T20" fmla="*/ 203 w 503"/>
                <a:gd name="T21" fmla="*/ 725 h 725"/>
                <a:gd name="T22" fmla="*/ 170 w 503"/>
                <a:gd name="T23" fmla="*/ 724 h 725"/>
                <a:gd name="T24" fmla="*/ 112 w 503"/>
                <a:gd name="T25" fmla="*/ 707 h 725"/>
                <a:gd name="T26" fmla="*/ 65 w 503"/>
                <a:gd name="T27" fmla="*/ 669 h 725"/>
                <a:gd name="T28" fmla="*/ 29 w 503"/>
                <a:gd name="T29" fmla="*/ 613 h 725"/>
                <a:gd name="T30" fmla="*/ 8 w 503"/>
                <a:gd name="T31" fmla="*/ 542 h 725"/>
                <a:gd name="T32" fmla="*/ 0 w 503"/>
                <a:gd name="T33" fmla="*/ 459 h 725"/>
                <a:gd name="T34" fmla="*/ 3 w 503"/>
                <a:gd name="T35" fmla="*/ 410 h 725"/>
                <a:gd name="T36" fmla="*/ 10 w 503"/>
                <a:gd name="T37" fmla="*/ 368 h 725"/>
                <a:gd name="T38" fmla="*/ 23 w 503"/>
                <a:gd name="T39" fmla="*/ 329 h 725"/>
                <a:gd name="T40" fmla="*/ 39 w 503"/>
                <a:gd name="T41" fmla="*/ 296 h 725"/>
                <a:gd name="T42" fmla="*/ 59 w 503"/>
                <a:gd name="T43" fmla="*/ 266 h 725"/>
                <a:gd name="T44" fmla="*/ 80 w 503"/>
                <a:gd name="T45" fmla="*/ 240 h 725"/>
                <a:gd name="T46" fmla="*/ 105 w 503"/>
                <a:gd name="T47" fmla="*/ 220 h 725"/>
                <a:gd name="T48" fmla="*/ 134 w 503"/>
                <a:gd name="T49" fmla="*/ 204 h 725"/>
                <a:gd name="T50" fmla="*/ 163 w 503"/>
                <a:gd name="T51" fmla="*/ 191 h 725"/>
                <a:gd name="T52" fmla="*/ 196 w 503"/>
                <a:gd name="T53" fmla="*/ 185 h 725"/>
                <a:gd name="T54" fmla="*/ 227 w 503"/>
                <a:gd name="T55" fmla="*/ 184 h 725"/>
                <a:gd name="T56" fmla="*/ 254 w 503"/>
                <a:gd name="T57" fmla="*/ 186 h 725"/>
                <a:gd name="T58" fmla="*/ 277 w 503"/>
                <a:gd name="T59" fmla="*/ 190 h 725"/>
                <a:gd name="T60" fmla="*/ 297 w 503"/>
                <a:gd name="T61" fmla="*/ 197 h 725"/>
                <a:gd name="T62" fmla="*/ 319 w 503"/>
                <a:gd name="T63" fmla="*/ 206 h 725"/>
                <a:gd name="T64" fmla="*/ 344 w 503"/>
                <a:gd name="T65" fmla="*/ 219 h 725"/>
                <a:gd name="T66" fmla="*/ 503 w 503"/>
                <a:gd name="T67" fmla="*/ 711 h 725"/>
                <a:gd name="T68" fmla="*/ 340 w 503"/>
                <a:gd name="T69" fmla="*/ 316 h 725"/>
                <a:gd name="T70" fmla="*/ 330 w 503"/>
                <a:gd name="T71" fmla="*/ 312 h 725"/>
                <a:gd name="T72" fmla="*/ 318 w 503"/>
                <a:gd name="T73" fmla="*/ 309 h 725"/>
                <a:gd name="T74" fmla="*/ 303 w 503"/>
                <a:gd name="T75" fmla="*/ 306 h 725"/>
                <a:gd name="T76" fmla="*/ 290 w 503"/>
                <a:gd name="T77" fmla="*/ 305 h 725"/>
                <a:gd name="T78" fmla="*/ 279 w 503"/>
                <a:gd name="T79" fmla="*/ 305 h 725"/>
                <a:gd name="T80" fmla="*/ 241 w 503"/>
                <a:gd name="T81" fmla="*/ 309 h 725"/>
                <a:gd name="T82" fmla="*/ 210 w 503"/>
                <a:gd name="T83" fmla="*/ 327 h 725"/>
                <a:gd name="T84" fmla="*/ 186 w 503"/>
                <a:gd name="T85" fmla="*/ 354 h 725"/>
                <a:gd name="T86" fmla="*/ 171 w 503"/>
                <a:gd name="T87" fmla="*/ 393 h 725"/>
                <a:gd name="T88" fmla="*/ 165 w 503"/>
                <a:gd name="T89" fmla="*/ 439 h 725"/>
                <a:gd name="T90" fmla="*/ 166 w 503"/>
                <a:gd name="T91" fmla="*/ 491 h 725"/>
                <a:gd name="T92" fmla="*/ 173 w 503"/>
                <a:gd name="T93" fmla="*/ 535 h 725"/>
                <a:gd name="T94" fmla="*/ 187 w 503"/>
                <a:gd name="T95" fmla="*/ 566 h 725"/>
                <a:gd name="T96" fmla="*/ 208 w 503"/>
                <a:gd name="T97" fmla="*/ 587 h 725"/>
                <a:gd name="T98" fmla="*/ 238 w 503"/>
                <a:gd name="T99" fmla="*/ 598 h 725"/>
                <a:gd name="T100" fmla="*/ 267 w 503"/>
                <a:gd name="T101" fmla="*/ 599 h 725"/>
                <a:gd name="T102" fmla="*/ 283 w 503"/>
                <a:gd name="T103" fmla="*/ 598 h 725"/>
                <a:gd name="T104" fmla="*/ 299 w 503"/>
                <a:gd name="T105" fmla="*/ 593 h 725"/>
                <a:gd name="T106" fmla="*/ 315 w 503"/>
                <a:gd name="T107" fmla="*/ 587 h 725"/>
                <a:gd name="T108" fmla="*/ 330 w 503"/>
                <a:gd name="T109" fmla="*/ 580 h 725"/>
                <a:gd name="T110" fmla="*/ 344 w 503"/>
                <a:gd name="T111" fmla="*/ 57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3" h="725">
                  <a:moveTo>
                    <a:pt x="503" y="711"/>
                  </a:moveTo>
                  <a:lnTo>
                    <a:pt x="344" y="711"/>
                  </a:lnTo>
                  <a:lnTo>
                    <a:pt x="344" y="658"/>
                  </a:lnTo>
                  <a:lnTo>
                    <a:pt x="340" y="660"/>
                  </a:lnTo>
                  <a:lnTo>
                    <a:pt x="335" y="664"/>
                  </a:lnTo>
                  <a:lnTo>
                    <a:pt x="332" y="668"/>
                  </a:lnTo>
                  <a:lnTo>
                    <a:pt x="327" y="670"/>
                  </a:lnTo>
                  <a:lnTo>
                    <a:pt x="323" y="674"/>
                  </a:lnTo>
                  <a:lnTo>
                    <a:pt x="318" y="678"/>
                  </a:lnTo>
                  <a:lnTo>
                    <a:pt x="313" y="682"/>
                  </a:lnTo>
                  <a:lnTo>
                    <a:pt x="308" y="685"/>
                  </a:lnTo>
                  <a:lnTo>
                    <a:pt x="303" y="689"/>
                  </a:lnTo>
                  <a:lnTo>
                    <a:pt x="298" y="692"/>
                  </a:lnTo>
                  <a:lnTo>
                    <a:pt x="294" y="695"/>
                  </a:lnTo>
                  <a:lnTo>
                    <a:pt x="289" y="698"/>
                  </a:lnTo>
                  <a:lnTo>
                    <a:pt x="285" y="700"/>
                  </a:lnTo>
                  <a:lnTo>
                    <a:pt x="280" y="703"/>
                  </a:lnTo>
                  <a:lnTo>
                    <a:pt x="277" y="705"/>
                  </a:lnTo>
                  <a:lnTo>
                    <a:pt x="273" y="707"/>
                  </a:lnTo>
                  <a:lnTo>
                    <a:pt x="268" y="709"/>
                  </a:lnTo>
                  <a:lnTo>
                    <a:pt x="263" y="711"/>
                  </a:lnTo>
                  <a:lnTo>
                    <a:pt x="259" y="713"/>
                  </a:lnTo>
                  <a:lnTo>
                    <a:pt x="254" y="715"/>
                  </a:lnTo>
                  <a:lnTo>
                    <a:pt x="249" y="716"/>
                  </a:lnTo>
                  <a:lnTo>
                    <a:pt x="244" y="718"/>
                  </a:lnTo>
                  <a:lnTo>
                    <a:pt x="239" y="719"/>
                  </a:lnTo>
                  <a:lnTo>
                    <a:pt x="236" y="720"/>
                  </a:lnTo>
                  <a:lnTo>
                    <a:pt x="231" y="721"/>
                  </a:lnTo>
                  <a:lnTo>
                    <a:pt x="226" y="723"/>
                  </a:lnTo>
                  <a:lnTo>
                    <a:pt x="221" y="724"/>
                  </a:lnTo>
                  <a:lnTo>
                    <a:pt x="214" y="724"/>
                  </a:lnTo>
                  <a:lnTo>
                    <a:pt x="210" y="725"/>
                  </a:lnTo>
                  <a:lnTo>
                    <a:pt x="203" y="725"/>
                  </a:lnTo>
                  <a:lnTo>
                    <a:pt x="197" y="725"/>
                  </a:lnTo>
                  <a:lnTo>
                    <a:pt x="191" y="725"/>
                  </a:lnTo>
                  <a:lnTo>
                    <a:pt x="170" y="724"/>
                  </a:lnTo>
                  <a:lnTo>
                    <a:pt x="149" y="720"/>
                  </a:lnTo>
                  <a:lnTo>
                    <a:pt x="130" y="715"/>
                  </a:lnTo>
                  <a:lnTo>
                    <a:pt x="112" y="707"/>
                  </a:lnTo>
                  <a:lnTo>
                    <a:pt x="95" y="697"/>
                  </a:lnTo>
                  <a:lnTo>
                    <a:pt x="80" y="684"/>
                  </a:lnTo>
                  <a:lnTo>
                    <a:pt x="65" y="669"/>
                  </a:lnTo>
                  <a:lnTo>
                    <a:pt x="51" y="653"/>
                  </a:lnTo>
                  <a:lnTo>
                    <a:pt x="39" y="633"/>
                  </a:lnTo>
                  <a:lnTo>
                    <a:pt x="29" y="613"/>
                  </a:lnTo>
                  <a:lnTo>
                    <a:pt x="20" y="591"/>
                  </a:lnTo>
                  <a:lnTo>
                    <a:pt x="13" y="567"/>
                  </a:lnTo>
                  <a:lnTo>
                    <a:pt x="8" y="542"/>
                  </a:lnTo>
                  <a:lnTo>
                    <a:pt x="4" y="516"/>
                  </a:lnTo>
                  <a:lnTo>
                    <a:pt x="2" y="487"/>
                  </a:lnTo>
                  <a:lnTo>
                    <a:pt x="0" y="459"/>
                  </a:lnTo>
                  <a:lnTo>
                    <a:pt x="0" y="441"/>
                  </a:lnTo>
                  <a:lnTo>
                    <a:pt x="2" y="426"/>
                  </a:lnTo>
                  <a:lnTo>
                    <a:pt x="3" y="410"/>
                  </a:lnTo>
                  <a:lnTo>
                    <a:pt x="5" y="395"/>
                  </a:lnTo>
                  <a:lnTo>
                    <a:pt x="7" y="382"/>
                  </a:lnTo>
                  <a:lnTo>
                    <a:pt x="10" y="368"/>
                  </a:lnTo>
                  <a:lnTo>
                    <a:pt x="14" y="354"/>
                  </a:lnTo>
                  <a:lnTo>
                    <a:pt x="18" y="342"/>
                  </a:lnTo>
                  <a:lnTo>
                    <a:pt x="23" y="329"/>
                  </a:lnTo>
                  <a:lnTo>
                    <a:pt x="28" y="318"/>
                  </a:lnTo>
                  <a:lnTo>
                    <a:pt x="33" y="307"/>
                  </a:lnTo>
                  <a:lnTo>
                    <a:pt x="39" y="296"/>
                  </a:lnTo>
                  <a:lnTo>
                    <a:pt x="45" y="285"/>
                  </a:lnTo>
                  <a:lnTo>
                    <a:pt x="51" y="275"/>
                  </a:lnTo>
                  <a:lnTo>
                    <a:pt x="59" y="266"/>
                  </a:lnTo>
                  <a:lnTo>
                    <a:pt x="66" y="256"/>
                  </a:lnTo>
                  <a:lnTo>
                    <a:pt x="73" y="247"/>
                  </a:lnTo>
                  <a:lnTo>
                    <a:pt x="80" y="240"/>
                  </a:lnTo>
                  <a:lnTo>
                    <a:pt x="89" y="232"/>
                  </a:lnTo>
                  <a:lnTo>
                    <a:pt x="96" y="226"/>
                  </a:lnTo>
                  <a:lnTo>
                    <a:pt x="105" y="220"/>
                  </a:lnTo>
                  <a:lnTo>
                    <a:pt x="114" y="214"/>
                  </a:lnTo>
                  <a:lnTo>
                    <a:pt x="124" y="209"/>
                  </a:lnTo>
                  <a:lnTo>
                    <a:pt x="134" y="204"/>
                  </a:lnTo>
                  <a:lnTo>
                    <a:pt x="144" y="199"/>
                  </a:lnTo>
                  <a:lnTo>
                    <a:pt x="153" y="195"/>
                  </a:lnTo>
                  <a:lnTo>
                    <a:pt x="163" y="191"/>
                  </a:lnTo>
                  <a:lnTo>
                    <a:pt x="175" y="189"/>
                  </a:lnTo>
                  <a:lnTo>
                    <a:pt x="185" y="186"/>
                  </a:lnTo>
                  <a:lnTo>
                    <a:pt x="196" y="185"/>
                  </a:lnTo>
                  <a:lnTo>
                    <a:pt x="206" y="184"/>
                  </a:lnTo>
                  <a:lnTo>
                    <a:pt x="217" y="184"/>
                  </a:lnTo>
                  <a:lnTo>
                    <a:pt x="227" y="184"/>
                  </a:lnTo>
                  <a:lnTo>
                    <a:pt x="237" y="184"/>
                  </a:lnTo>
                  <a:lnTo>
                    <a:pt x="246" y="185"/>
                  </a:lnTo>
                  <a:lnTo>
                    <a:pt x="254" y="186"/>
                  </a:lnTo>
                  <a:lnTo>
                    <a:pt x="262" y="188"/>
                  </a:lnTo>
                  <a:lnTo>
                    <a:pt x="269" y="189"/>
                  </a:lnTo>
                  <a:lnTo>
                    <a:pt x="277" y="190"/>
                  </a:lnTo>
                  <a:lnTo>
                    <a:pt x="283" y="192"/>
                  </a:lnTo>
                  <a:lnTo>
                    <a:pt x="290" y="195"/>
                  </a:lnTo>
                  <a:lnTo>
                    <a:pt x="297" y="197"/>
                  </a:lnTo>
                  <a:lnTo>
                    <a:pt x="304" y="200"/>
                  </a:lnTo>
                  <a:lnTo>
                    <a:pt x="312" y="202"/>
                  </a:lnTo>
                  <a:lnTo>
                    <a:pt x="319" y="206"/>
                  </a:lnTo>
                  <a:lnTo>
                    <a:pt x="327" y="210"/>
                  </a:lnTo>
                  <a:lnTo>
                    <a:pt x="335" y="214"/>
                  </a:lnTo>
                  <a:lnTo>
                    <a:pt x="344" y="219"/>
                  </a:lnTo>
                  <a:lnTo>
                    <a:pt x="344" y="0"/>
                  </a:lnTo>
                  <a:lnTo>
                    <a:pt x="503" y="0"/>
                  </a:lnTo>
                  <a:lnTo>
                    <a:pt x="503" y="711"/>
                  </a:lnTo>
                  <a:close/>
                  <a:moveTo>
                    <a:pt x="344" y="570"/>
                  </a:moveTo>
                  <a:lnTo>
                    <a:pt x="344" y="318"/>
                  </a:lnTo>
                  <a:lnTo>
                    <a:pt x="340" y="316"/>
                  </a:lnTo>
                  <a:lnTo>
                    <a:pt x="338" y="314"/>
                  </a:lnTo>
                  <a:lnTo>
                    <a:pt x="334" y="313"/>
                  </a:lnTo>
                  <a:lnTo>
                    <a:pt x="330" y="312"/>
                  </a:lnTo>
                  <a:lnTo>
                    <a:pt x="325" y="311"/>
                  </a:lnTo>
                  <a:lnTo>
                    <a:pt x="322" y="309"/>
                  </a:lnTo>
                  <a:lnTo>
                    <a:pt x="318" y="309"/>
                  </a:lnTo>
                  <a:lnTo>
                    <a:pt x="313" y="308"/>
                  </a:lnTo>
                  <a:lnTo>
                    <a:pt x="308" y="307"/>
                  </a:lnTo>
                  <a:lnTo>
                    <a:pt x="303" y="306"/>
                  </a:lnTo>
                  <a:lnTo>
                    <a:pt x="299" y="306"/>
                  </a:lnTo>
                  <a:lnTo>
                    <a:pt x="294" y="305"/>
                  </a:lnTo>
                  <a:lnTo>
                    <a:pt x="290" y="305"/>
                  </a:lnTo>
                  <a:lnTo>
                    <a:pt x="287" y="305"/>
                  </a:lnTo>
                  <a:lnTo>
                    <a:pt x="283" y="305"/>
                  </a:lnTo>
                  <a:lnTo>
                    <a:pt x="279" y="305"/>
                  </a:lnTo>
                  <a:lnTo>
                    <a:pt x="266" y="305"/>
                  </a:lnTo>
                  <a:lnTo>
                    <a:pt x="253" y="307"/>
                  </a:lnTo>
                  <a:lnTo>
                    <a:pt x="241" y="309"/>
                  </a:lnTo>
                  <a:lnTo>
                    <a:pt x="229" y="314"/>
                  </a:lnTo>
                  <a:lnTo>
                    <a:pt x="218" y="319"/>
                  </a:lnTo>
                  <a:lnTo>
                    <a:pt x="210" y="327"/>
                  </a:lnTo>
                  <a:lnTo>
                    <a:pt x="201" y="334"/>
                  </a:lnTo>
                  <a:lnTo>
                    <a:pt x="193" y="344"/>
                  </a:lnTo>
                  <a:lnTo>
                    <a:pt x="186" y="354"/>
                  </a:lnTo>
                  <a:lnTo>
                    <a:pt x="181" y="367"/>
                  </a:lnTo>
                  <a:lnTo>
                    <a:pt x="176" y="379"/>
                  </a:lnTo>
                  <a:lnTo>
                    <a:pt x="171" y="393"/>
                  </a:lnTo>
                  <a:lnTo>
                    <a:pt x="168" y="407"/>
                  </a:lnTo>
                  <a:lnTo>
                    <a:pt x="166" y="423"/>
                  </a:lnTo>
                  <a:lnTo>
                    <a:pt x="165" y="439"/>
                  </a:lnTo>
                  <a:lnTo>
                    <a:pt x="163" y="456"/>
                  </a:lnTo>
                  <a:lnTo>
                    <a:pt x="165" y="475"/>
                  </a:lnTo>
                  <a:lnTo>
                    <a:pt x="166" y="491"/>
                  </a:lnTo>
                  <a:lnTo>
                    <a:pt x="167" y="507"/>
                  </a:lnTo>
                  <a:lnTo>
                    <a:pt x="170" y="522"/>
                  </a:lnTo>
                  <a:lnTo>
                    <a:pt x="173" y="535"/>
                  </a:lnTo>
                  <a:lnTo>
                    <a:pt x="177" y="547"/>
                  </a:lnTo>
                  <a:lnTo>
                    <a:pt x="182" y="557"/>
                  </a:lnTo>
                  <a:lnTo>
                    <a:pt x="187" y="566"/>
                  </a:lnTo>
                  <a:lnTo>
                    <a:pt x="193" y="575"/>
                  </a:lnTo>
                  <a:lnTo>
                    <a:pt x="201" y="581"/>
                  </a:lnTo>
                  <a:lnTo>
                    <a:pt x="208" y="587"/>
                  </a:lnTo>
                  <a:lnTo>
                    <a:pt x="217" y="592"/>
                  </a:lnTo>
                  <a:lnTo>
                    <a:pt x="227" y="596"/>
                  </a:lnTo>
                  <a:lnTo>
                    <a:pt x="238" y="598"/>
                  </a:lnTo>
                  <a:lnTo>
                    <a:pt x="249" y="599"/>
                  </a:lnTo>
                  <a:lnTo>
                    <a:pt x="262" y="599"/>
                  </a:lnTo>
                  <a:lnTo>
                    <a:pt x="267" y="599"/>
                  </a:lnTo>
                  <a:lnTo>
                    <a:pt x="272" y="599"/>
                  </a:lnTo>
                  <a:lnTo>
                    <a:pt x="278" y="598"/>
                  </a:lnTo>
                  <a:lnTo>
                    <a:pt x="283" y="598"/>
                  </a:lnTo>
                  <a:lnTo>
                    <a:pt x="288" y="597"/>
                  </a:lnTo>
                  <a:lnTo>
                    <a:pt x="294" y="596"/>
                  </a:lnTo>
                  <a:lnTo>
                    <a:pt x="299" y="593"/>
                  </a:lnTo>
                  <a:lnTo>
                    <a:pt x="304" y="592"/>
                  </a:lnTo>
                  <a:lnTo>
                    <a:pt x="309" y="590"/>
                  </a:lnTo>
                  <a:lnTo>
                    <a:pt x="315" y="587"/>
                  </a:lnTo>
                  <a:lnTo>
                    <a:pt x="320" y="585"/>
                  </a:lnTo>
                  <a:lnTo>
                    <a:pt x="325" y="582"/>
                  </a:lnTo>
                  <a:lnTo>
                    <a:pt x="330" y="580"/>
                  </a:lnTo>
                  <a:lnTo>
                    <a:pt x="334" y="576"/>
                  </a:lnTo>
                  <a:lnTo>
                    <a:pt x="339" y="573"/>
                  </a:lnTo>
                  <a:lnTo>
                    <a:pt x="344" y="5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24" name="Freeform 64"/>
            <p:cNvSpPr>
              <a:spLocks noChangeArrowheads="1"/>
            </p:cNvSpPr>
            <p:nvPr/>
          </p:nvSpPr>
          <p:spPr bwMode="auto">
            <a:xfrm>
              <a:off x="3070" y="2798"/>
              <a:ext cx="128" cy="136"/>
            </a:xfrm>
            <a:custGeom>
              <a:avLst/>
              <a:gdLst>
                <a:gd name="T0" fmla="*/ 202 w 512"/>
                <a:gd name="T1" fmla="*/ 534 h 544"/>
                <a:gd name="T2" fmla="*/ 133 w 512"/>
                <a:gd name="T3" fmla="*/ 511 h 544"/>
                <a:gd name="T4" fmla="*/ 88 w 512"/>
                <a:gd name="T5" fmla="*/ 483 h 544"/>
                <a:gd name="T6" fmla="*/ 52 w 512"/>
                <a:gd name="T7" fmla="*/ 446 h 544"/>
                <a:gd name="T8" fmla="*/ 25 w 512"/>
                <a:gd name="T9" fmla="*/ 402 h 544"/>
                <a:gd name="T10" fmla="*/ 7 w 512"/>
                <a:gd name="T11" fmla="*/ 351 h 544"/>
                <a:gd name="T12" fmla="*/ 1 w 512"/>
                <a:gd name="T13" fmla="*/ 245 h 544"/>
                <a:gd name="T14" fmla="*/ 29 w 512"/>
                <a:gd name="T15" fmla="*/ 140 h 544"/>
                <a:gd name="T16" fmla="*/ 63 w 512"/>
                <a:gd name="T17" fmla="*/ 85 h 544"/>
                <a:gd name="T18" fmla="*/ 102 w 512"/>
                <a:gd name="T19" fmla="*/ 50 h 544"/>
                <a:gd name="T20" fmla="*/ 147 w 512"/>
                <a:gd name="T21" fmla="*/ 25 h 544"/>
                <a:gd name="T22" fmla="*/ 243 w 512"/>
                <a:gd name="T23" fmla="*/ 2 h 544"/>
                <a:gd name="T24" fmla="*/ 355 w 512"/>
                <a:gd name="T25" fmla="*/ 10 h 544"/>
                <a:gd name="T26" fmla="*/ 436 w 512"/>
                <a:gd name="T27" fmla="*/ 50 h 544"/>
                <a:gd name="T28" fmla="*/ 488 w 512"/>
                <a:gd name="T29" fmla="*/ 120 h 544"/>
                <a:gd name="T30" fmla="*/ 510 w 512"/>
                <a:gd name="T31" fmla="*/ 218 h 544"/>
                <a:gd name="T32" fmla="*/ 162 w 512"/>
                <a:gd name="T33" fmla="*/ 313 h 544"/>
                <a:gd name="T34" fmla="*/ 168 w 512"/>
                <a:gd name="T35" fmla="*/ 344 h 544"/>
                <a:gd name="T36" fmla="*/ 179 w 512"/>
                <a:gd name="T37" fmla="*/ 370 h 544"/>
                <a:gd name="T38" fmla="*/ 195 w 512"/>
                <a:gd name="T39" fmla="*/ 390 h 544"/>
                <a:gd name="T40" fmla="*/ 215 w 512"/>
                <a:gd name="T41" fmla="*/ 405 h 544"/>
                <a:gd name="T42" fmla="*/ 238 w 512"/>
                <a:gd name="T43" fmla="*/ 416 h 544"/>
                <a:gd name="T44" fmla="*/ 265 w 512"/>
                <a:gd name="T45" fmla="*/ 423 h 544"/>
                <a:gd name="T46" fmla="*/ 294 w 512"/>
                <a:gd name="T47" fmla="*/ 427 h 544"/>
                <a:gd name="T48" fmla="*/ 325 w 512"/>
                <a:gd name="T49" fmla="*/ 428 h 544"/>
                <a:gd name="T50" fmla="*/ 352 w 512"/>
                <a:gd name="T51" fmla="*/ 426 h 544"/>
                <a:gd name="T52" fmla="*/ 380 w 512"/>
                <a:gd name="T53" fmla="*/ 421 h 544"/>
                <a:gd name="T54" fmla="*/ 405 w 512"/>
                <a:gd name="T55" fmla="*/ 412 h 544"/>
                <a:gd name="T56" fmla="*/ 427 w 512"/>
                <a:gd name="T57" fmla="*/ 404 h 544"/>
                <a:gd name="T58" fmla="*/ 446 w 512"/>
                <a:gd name="T59" fmla="*/ 395 h 544"/>
                <a:gd name="T60" fmla="*/ 462 w 512"/>
                <a:gd name="T61" fmla="*/ 385 h 544"/>
                <a:gd name="T62" fmla="*/ 477 w 512"/>
                <a:gd name="T63" fmla="*/ 375 h 544"/>
                <a:gd name="T64" fmla="*/ 503 w 512"/>
                <a:gd name="T65" fmla="*/ 369 h 544"/>
                <a:gd name="T66" fmla="*/ 488 w 512"/>
                <a:gd name="T67" fmla="*/ 507 h 544"/>
                <a:gd name="T68" fmla="*/ 471 w 512"/>
                <a:gd name="T69" fmla="*/ 514 h 544"/>
                <a:gd name="T70" fmla="*/ 453 w 512"/>
                <a:gd name="T71" fmla="*/ 521 h 544"/>
                <a:gd name="T72" fmla="*/ 428 w 512"/>
                <a:gd name="T73" fmla="*/ 528 h 544"/>
                <a:gd name="T74" fmla="*/ 402 w 512"/>
                <a:gd name="T75" fmla="*/ 534 h 544"/>
                <a:gd name="T76" fmla="*/ 375 w 512"/>
                <a:gd name="T77" fmla="*/ 539 h 544"/>
                <a:gd name="T78" fmla="*/ 346 w 512"/>
                <a:gd name="T79" fmla="*/ 542 h 544"/>
                <a:gd name="T80" fmla="*/ 310 w 512"/>
                <a:gd name="T81" fmla="*/ 544 h 544"/>
                <a:gd name="T82" fmla="*/ 352 w 512"/>
                <a:gd name="T83" fmla="*/ 183 h 544"/>
                <a:gd name="T84" fmla="*/ 340 w 512"/>
                <a:gd name="T85" fmla="*/ 145 h 544"/>
                <a:gd name="T86" fmla="*/ 317 w 512"/>
                <a:gd name="T87" fmla="*/ 119 h 544"/>
                <a:gd name="T88" fmla="*/ 284 w 512"/>
                <a:gd name="T89" fmla="*/ 105 h 544"/>
                <a:gd name="T90" fmla="*/ 240 w 512"/>
                <a:gd name="T91" fmla="*/ 105 h 544"/>
                <a:gd name="T92" fmla="*/ 204 w 512"/>
                <a:gd name="T93" fmla="*/ 120 h 544"/>
                <a:gd name="T94" fmla="*/ 178 w 512"/>
                <a:gd name="T95" fmla="*/ 147 h 544"/>
                <a:gd name="T96" fmla="*/ 163 w 512"/>
                <a:gd name="T97" fmla="*/ 18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44">
                  <a:moveTo>
                    <a:pt x="301" y="544"/>
                  </a:moveTo>
                  <a:lnTo>
                    <a:pt x="265" y="543"/>
                  </a:lnTo>
                  <a:lnTo>
                    <a:pt x="233" y="539"/>
                  </a:lnTo>
                  <a:lnTo>
                    <a:pt x="202" y="534"/>
                  </a:lnTo>
                  <a:lnTo>
                    <a:pt x="173" y="527"/>
                  </a:lnTo>
                  <a:lnTo>
                    <a:pt x="159" y="522"/>
                  </a:lnTo>
                  <a:lnTo>
                    <a:pt x="146" y="517"/>
                  </a:lnTo>
                  <a:lnTo>
                    <a:pt x="133" y="511"/>
                  </a:lnTo>
                  <a:lnTo>
                    <a:pt x="121" y="504"/>
                  </a:lnTo>
                  <a:lnTo>
                    <a:pt x="110" y="498"/>
                  </a:lnTo>
                  <a:lnTo>
                    <a:pt x="98" y="491"/>
                  </a:lnTo>
                  <a:lnTo>
                    <a:pt x="88" y="483"/>
                  </a:lnTo>
                  <a:lnTo>
                    <a:pt x="78" y="474"/>
                  </a:lnTo>
                  <a:lnTo>
                    <a:pt x="68" y="466"/>
                  </a:lnTo>
                  <a:lnTo>
                    <a:pt x="60" y="456"/>
                  </a:lnTo>
                  <a:lnTo>
                    <a:pt x="52" y="446"/>
                  </a:lnTo>
                  <a:lnTo>
                    <a:pt x="44" y="436"/>
                  </a:lnTo>
                  <a:lnTo>
                    <a:pt x="37" y="425"/>
                  </a:lnTo>
                  <a:lnTo>
                    <a:pt x="31" y="413"/>
                  </a:lnTo>
                  <a:lnTo>
                    <a:pt x="25" y="402"/>
                  </a:lnTo>
                  <a:lnTo>
                    <a:pt x="20" y="390"/>
                  </a:lnTo>
                  <a:lnTo>
                    <a:pt x="15" y="377"/>
                  </a:lnTo>
                  <a:lnTo>
                    <a:pt x="11" y="365"/>
                  </a:lnTo>
                  <a:lnTo>
                    <a:pt x="7" y="351"/>
                  </a:lnTo>
                  <a:lnTo>
                    <a:pt x="5" y="338"/>
                  </a:lnTo>
                  <a:lnTo>
                    <a:pt x="1" y="308"/>
                  </a:lnTo>
                  <a:lnTo>
                    <a:pt x="0" y="277"/>
                  </a:lnTo>
                  <a:lnTo>
                    <a:pt x="1" y="245"/>
                  </a:lnTo>
                  <a:lnTo>
                    <a:pt x="5" y="217"/>
                  </a:lnTo>
                  <a:lnTo>
                    <a:pt x="11" y="189"/>
                  </a:lnTo>
                  <a:lnTo>
                    <a:pt x="19" y="163"/>
                  </a:lnTo>
                  <a:lnTo>
                    <a:pt x="29" y="140"/>
                  </a:lnTo>
                  <a:lnTo>
                    <a:pt x="41" y="116"/>
                  </a:lnTo>
                  <a:lnTo>
                    <a:pt x="49" y="106"/>
                  </a:lnTo>
                  <a:lnTo>
                    <a:pt x="56" y="95"/>
                  </a:lnTo>
                  <a:lnTo>
                    <a:pt x="63" y="85"/>
                  </a:lnTo>
                  <a:lnTo>
                    <a:pt x="72" y="76"/>
                  </a:lnTo>
                  <a:lnTo>
                    <a:pt x="82" y="66"/>
                  </a:lnTo>
                  <a:lnTo>
                    <a:pt x="92" y="59"/>
                  </a:lnTo>
                  <a:lnTo>
                    <a:pt x="102" y="50"/>
                  </a:lnTo>
                  <a:lnTo>
                    <a:pt x="112" y="43"/>
                  </a:lnTo>
                  <a:lnTo>
                    <a:pt x="123" y="36"/>
                  </a:lnTo>
                  <a:lnTo>
                    <a:pt x="134" y="30"/>
                  </a:lnTo>
                  <a:lnTo>
                    <a:pt x="147" y="25"/>
                  </a:lnTo>
                  <a:lnTo>
                    <a:pt x="159" y="20"/>
                  </a:lnTo>
                  <a:lnTo>
                    <a:pt x="185" y="11"/>
                  </a:lnTo>
                  <a:lnTo>
                    <a:pt x="213" y="5"/>
                  </a:lnTo>
                  <a:lnTo>
                    <a:pt x="243" y="2"/>
                  </a:lnTo>
                  <a:lnTo>
                    <a:pt x="275" y="0"/>
                  </a:lnTo>
                  <a:lnTo>
                    <a:pt x="304" y="2"/>
                  </a:lnTo>
                  <a:lnTo>
                    <a:pt x="330" y="5"/>
                  </a:lnTo>
                  <a:lnTo>
                    <a:pt x="355" y="10"/>
                  </a:lnTo>
                  <a:lnTo>
                    <a:pt x="378" y="16"/>
                  </a:lnTo>
                  <a:lnTo>
                    <a:pt x="400" y="25"/>
                  </a:lnTo>
                  <a:lnTo>
                    <a:pt x="418" y="36"/>
                  </a:lnTo>
                  <a:lnTo>
                    <a:pt x="436" y="50"/>
                  </a:lnTo>
                  <a:lnTo>
                    <a:pt x="452" y="64"/>
                  </a:lnTo>
                  <a:lnTo>
                    <a:pt x="466" y="81"/>
                  </a:lnTo>
                  <a:lnTo>
                    <a:pt x="478" y="100"/>
                  </a:lnTo>
                  <a:lnTo>
                    <a:pt x="488" y="120"/>
                  </a:lnTo>
                  <a:lnTo>
                    <a:pt x="497" y="142"/>
                  </a:lnTo>
                  <a:lnTo>
                    <a:pt x="503" y="166"/>
                  </a:lnTo>
                  <a:lnTo>
                    <a:pt x="508" y="191"/>
                  </a:lnTo>
                  <a:lnTo>
                    <a:pt x="510" y="218"/>
                  </a:lnTo>
                  <a:lnTo>
                    <a:pt x="512" y="247"/>
                  </a:lnTo>
                  <a:lnTo>
                    <a:pt x="512" y="304"/>
                  </a:lnTo>
                  <a:lnTo>
                    <a:pt x="161" y="304"/>
                  </a:lnTo>
                  <a:lnTo>
                    <a:pt x="162" y="313"/>
                  </a:lnTo>
                  <a:lnTo>
                    <a:pt x="163" y="321"/>
                  </a:lnTo>
                  <a:lnTo>
                    <a:pt x="164" y="329"/>
                  </a:lnTo>
                  <a:lnTo>
                    <a:pt x="166" y="336"/>
                  </a:lnTo>
                  <a:lnTo>
                    <a:pt x="168" y="344"/>
                  </a:lnTo>
                  <a:lnTo>
                    <a:pt x="171" y="351"/>
                  </a:lnTo>
                  <a:lnTo>
                    <a:pt x="173" y="357"/>
                  </a:lnTo>
                  <a:lnTo>
                    <a:pt x="176" y="364"/>
                  </a:lnTo>
                  <a:lnTo>
                    <a:pt x="179" y="370"/>
                  </a:lnTo>
                  <a:lnTo>
                    <a:pt x="183" y="375"/>
                  </a:lnTo>
                  <a:lnTo>
                    <a:pt x="187" y="380"/>
                  </a:lnTo>
                  <a:lnTo>
                    <a:pt x="190" y="385"/>
                  </a:lnTo>
                  <a:lnTo>
                    <a:pt x="195" y="390"/>
                  </a:lnTo>
                  <a:lnTo>
                    <a:pt x="200" y="394"/>
                  </a:lnTo>
                  <a:lnTo>
                    <a:pt x="204" y="399"/>
                  </a:lnTo>
                  <a:lnTo>
                    <a:pt x="210" y="402"/>
                  </a:lnTo>
                  <a:lnTo>
                    <a:pt x="215" y="405"/>
                  </a:lnTo>
                  <a:lnTo>
                    <a:pt x="220" y="409"/>
                  </a:lnTo>
                  <a:lnTo>
                    <a:pt x="227" y="411"/>
                  </a:lnTo>
                  <a:lnTo>
                    <a:pt x="232" y="413"/>
                  </a:lnTo>
                  <a:lnTo>
                    <a:pt x="238" y="416"/>
                  </a:lnTo>
                  <a:lnTo>
                    <a:pt x="244" y="418"/>
                  </a:lnTo>
                  <a:lnTo>
                    <a:pt x="251" y="420"/>
                  </a:lnTo>
                  <a:lnTo>
                    <a:pt x="258" y="422"/>
                  </a:lnTo>
                  <a:lnTo>
                    <a:pt x="265" y="423"/>
                  </a:lnTo>
                  <a:lnTo>
                    <a:pt x="271" y="425"/>
                  </a:lnTo>
                  <a:lnTo>
                    <a:pt x="279" y="426"/>
                  </a:lnTo>
                  <a:lnTo>
                    <a:pt x="286" y="427"/>
                  </a:lnTo>
                  <a:lnTo>
                    <a:pt x="294" y="427"/>
                  </a:lnTo>
                  <a:lnTo>
                    <a:pt x="301" y="427"/>
                  </a:lnTo>
                  <a:lnTo>
                    <a:pt x="310" y="428"/>
                  </a:lnTo>
                  <a:lnTo>
                    <a:pt x="317" y="428"/>
                  </a:lnTo>
                  <a:lnTo>
                    <a:pt x="325" y="428"/>
                  </a:lnTo>
                  <a:lnTo>
                    <a:pt x="331" y="427"/>
                  </a:lnTo>
                  <a:lnTo>
                    <a:pt x="339" y="427"/>
                  </a:lnTo>
                  <a:lnTo>
                    <a:pt x="345" y="427"/>
                  </a:lnTo>
                  <a:lnTo>
                    <a:pt x="352" y="426"/>
                  </a:lnTo>
                  <a:lnTo>
                    <a:pt x="359" y="425"/>
                  </a:lnTo>
                  <a:lnTo>
                    <a:pt x="366" y="423"/>
                  </a:lnTo>
                  <a:lnTo>
                    <a:pt x="372" y="422"/>
                  </a:lnTo>
                  <a:lnTo>
                    <a:pt x="380" y="421"/>
                  </a:lnTo>
                  <a:lnTo>
                    <a:pt x="386" y="418"/>
                  </a:lnTo>
                  <a:lnTo>
                    <a:pt x="392" y="417"/>
                  </a:lnTo>
                  <a:lnTo>
                    <a:pt x="398" y="415"/>
                  </a:lnTo>
                  <a:lnTo>
                    <a:pt x="405" y="412"/>
                  </a:lnTo>
                  <a:lnTo>
                    <a:pt x="411" y="411"/>
                  </a:lnTo>
                  <a:lnTo>
                    <a:pt x="416" y="409"/>
                  </a:lnTo>
                  <a:lnTo>
                    <a:pt x="422" y="406"/>
                  </a:lnTo>
                  <a:lnTo>
                    <a:pt x="427" y="404"/>
                  </a:lnTo>
                  <a:lnTo>
                    <a:pt x="432" y="401"/>
                  </a:lnTo>
                  <a:lnTo>
                    <a:pt x="436" y="399"/>
                  </a:lnTo>
                  <a:lnTo>
                    <a:pt x="441" y="397"/>
                  </a:lnTo>
                  <a:lnTo>
                    <a:pt x="446" y="395"/>
                  </a:lnTo>
                  <a:lnTo>
                    <a:pt x="449" y="392"/>
                  </a:lnTo>
                  <a:lnTo>
                    <a:pt x="454" y="390"/>
                  </a:lnTo>
                  <a:lnTo>
                    <a:pt x="458" y="387"/>
                  </a:lnTo>
                  <a:lnTo>
                    <a:pt x="462" y="385"/>
                  </a:lnTo>
                  <a:lnTo>
                    <a:pt x="466" y="382"/>
                  </a:lnTo>
                  <a:lnTo>
                    <a:pt x="469" y="380"/>
                  </a:lnTo>
                  <a:lnTo>
                    <a:pt x="473" y="377"/>
                  </a:lnTo>
                  <a:lnTo>
                    <a:pt x="477" y="375"/>
                  </a:lnTo>
                  <a:lnTo>
                    <a:pt x="479" y="374"/>
                  </a:lnTo>
                  <a:lnTo>
                    <a:pt x="483" y="371"/>
                  </a:lnTo>
                  <a:lnTo>
                    <a:pt x="486" y="369"/>
                  </a:lnTo>
                  <a:lnTo>
                    <a:pt x="503" y="369"/>
                  </a:lnTo>
                  <a:lnTo>
                    <a:pt x="503" y="502"/>
                  </a:lnTo>
                  <a:lnTo>
                    <a:pt x="498" y="503"/>
                  </a:lnTo>
                  <a:lnTo>
                    <a:pt x="493" y="506"/>
                  </a:lnTo>
                  <a:lnTo>
                    <a:pt x="488" y="507"/>
                  </a:lnTo>
                  <a:lnTo>
                    <a:pt x="483" y="509"/>
                  </a:lnTo>
                  <a:lnTo>
                    <a:pt x="479" y="511"/>
                  </a:lnTo>
                  <a:lnTo>
                    <a:pt x="474" y="512"/>
                  </a:lnTo>
                  <a:lnTo>
                    <a:pt x="471" y="514"/>
                  </a:lnTo>
                  <a:lnTo>
                    <a:pt x="467" y="516"/>
                  </a:lnTo>
                  <a:lnTo>
                    <a:pt x="462" y="517"/>
                  </a:lnTo>
                  <a:lnTo>
                    <a:pt x="458" y="519"/>
                  </a:lnTo>
                  <a:lnTo>
                    <a:pt x="453" y="521"/>
                  </a:lnTo>
                  <a:lnTo>
                    <a:pt x="447" y="522"/>
                  </a:lnTo>
                  <a:lnTo>
                    <a:pt x="442" y="524"/>
                  </a:lnTo>
                  <a:lnTo>
                    <a:pt x="436" y="526"/>
                  </a:lnTo>
                  <a:lnTo>
                    <a:pt x="428" y="528"/>
                  </a:lnTo>
                  <a:lnTo>
                    <a:pt x="422" y="529"/>
                  </a:lnTo>
                  <a:lnTo>
                    <a:pt x="416" y="530"/>
                  </a:lnTo>
                  <a:lnTo>
                    <a:pt x="408" y="533"/>
                  </a:lnTo>
                  <a:lnTo>
                    <a:pt x="402" y="534"/>
                  </a:lnTo>
                  <a:lnTo>
                    <a:pt x="396" y="535"/>
                  </a:lnTo>
                  <a:lnTo>
                    <a:pt x="388" y="537"/>
                  </a:lnTo>
                  <a:lnTo>
                    <a:pt x="382" y="538"/>
                  </a:lnTo>
                  <a:lnTo>
                    <a:pt x="375" y="539"/>
                  </a:lnTo>
                  <a:lnTo>
                    <a:pt x="369" y="540"/>
                  </a:lnTo>
                  <a:lnTo>
                    <a:pt x="361" y="540"/>
                  </a:lnTo>
                  <a:lnTo>
                    <a:pt x="354" y="542"/>
                  </a:lnTo>
                  <a:lnTo>
                    <a:pt x="346" y="542"/>
                  </a:lnTo>
                  <a:lnTo>
                    <a:pt x="337" y="543"/>
                  </a:lnTo>
                  <a:lnTo>
                    <a:pt x="329" y="543"/>
                  </a:lnTo>
                  <a:lnTo>
                    <a:pt x="320" y="543"/>
                  </a:lnTo>
                  <a:lnTo>
                    <a:pt x="310" y="544"/>
                  </a:lnTo>
                  <a:lnTo>
                    <a:pt x="301" y="544"/>
                  </a:lnTo>
                  <a:close/>
                  <a:moveTo>
                    <a:pt x="354" y="208"/>
                  </a:moveTo>
                  <a:lnTo>
                    <a:pt x="354" y="196"/>
                  </a:lnTo>
                  <a:lnTo>
                    <a:pt x="352" y="183"/>
                  </a:lnTo>
                  <a:lnTo>
                    <a:pt x="350" y="173"/>
                  </a:lnTo>
                  <a:lnTo>
                    <a:pt x="347" y="163"/>
                  </a:lnTo>
                  <a:lnTo>
                    <a:pt x="344" y="153"/>
                  </a:lnTo>
                  <a:lnTo>
                    <a:pt x="340" y="145"/>
                  </a:lnTo>
                  <a:lnTo>
                    <a:pt x="335" y="137"/>
                  </a:lnTo>
                  <a:lnTo>
                    <a:pt x="330" y="130"/>
                  </a:lnTo>
                  <a:lnTo>
                    <a:pt x="325" y="124"/>
                  </a:lnTo>
                  <a:lnTo>
                    <a:pt x="317" y="119"/>
                  </a:lnTo>
                  <a:lnTo>
                    <a:pt x="310" y="114"/>
                  </a:lnTo>
                  <a:lnTo>
                    <a:pt x="303" y="110"/>
                  </a:lnTo>
                  <a:lnTo>
                    <a:pt x="294" y="107"/>
                  </a:lnTo>
                  <a:lnTo>
                    <a:pt x="284" y="105"/>
                  </a:lnTo>
                  <a:lnTo>
                    <a:pt x="274" y="104"/>
                  </a:lnTo>
                  <a:lnTo>
                    <a:pt x="263" y="104"/>
                  </a:lnTo>
                  <a:lnTo>
                    <a:pt x="251" y="104"/>
                  </a:lnTo>
                  <a:lnTo>
                    <a:pt x="240" y="105"/>
                  </a:lnTo>
                  <a:lnTo>
                    <a:pt x="230" y="107"/>
                  </a:lnTo>
                  <a:lnTo>
                    <a:pt x="220" y="111"/>
                  </a:lnTo>
                  <a:lnTo>
                    <a:pt x="212" y="115"/>
                  </a:lnTo>
                  <a:lnTo>
                    <a:pt x="204" y="120"/>
                  </a:lnTo>
                  <a:lnTo>
                    <a:pt x="197" y="125"/>
                  </a:lnTo>
                  <a:lnTo>
                    <a:pt x="189" y="131"/>
                  </a:lnTo>
                  <a:lnTo>
                    <a:pt x="183" y="138"/>
                  </a:lnTo>
                  <a:lnTo>
                    <a:pt x="178" y="147"/>
                  </a:lnTo>
                  <a:lnTo>
                    <a:pt x="173" y="156"/>
                  </a:lnTo>
                  <a:lnTo>
                    <a:pt x="169" y="165"/>
                  </a:lnTo>
                  <a:lnTo>
                    <a:pt x="166" y="175"/>
                  </a:lnTo>
                  <a:lnTo>
                    <a:pt x="163" y="184"/>
                  </a:lnTo>
                  <a:lnTo>
                    <a:pt x="162" y="196"/>
                  </a:lnTo>
                  <a:lnTo>
                    <a:pt x="161" y="208"/>
                  </a:lnTo>
                  <a:lnTo>
                    <a:pt x="354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25" name="Freeform 65"/>
            <p:cNvSpPr>
              <a:spLocks noChangeArrowheads="1"/>
            </p:cNvSpPr>
            <p:nvPr/>
          </p:nvSpPr>
          <p:spPr bwMode="auto">
            <a:xfrm>
              <a:off x="1922" y="3043"/>
              <a:ext cx="161" cy="170"/>
            </a:xfrm>
            <a:custGeom>
              <a:avLst/>
              <a:gdLst>
                <a:gd name="T0" fmla="*/ 646 w 646"/>
                <a:gd name="T1" fmla="*/ 0 h 680"/>
                <a:gd name="T2" fmla="*/ 412 w 646"/>
                <a:gd name="T3" fmla="*/ 680 h 680"/>
                <a:gd name="T4" fmla="*/ 234 w 646"/>
                <a:gd name="T5" fmla="*/ 680 h 680"/>
                <a:gd name="T6" fmla="*/ 0 w 646"/>
                <a:gd name="T7" fmla="*/ 0 h 680"/>
                <a:gd name="T8" fmla="*/ 177 w 646"/>
                <a:gd name="T9" fmla="*/ 0 h 680"/>
                <a:gd name="T10" fmla="*/ 325 w 646"/>
                <a:gd name="T11" fmla="*/ 461 h 680"/>
                <a:gd name="T12" fmla="*/ 473 w 646"/>
                <a:gd name="T13" fmla="*/ 0 h 680"/>
                <a:gd name="T14" fmla="*/ 646 w 646"/>
                <a:gd name="T15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6" h="680">
                  <a:moveTo>
                    <a:pt x="646" y="0"/>
                  </a:moveTo>
                  <a:lnTo>
                    <a:pt x="412" y="680"/>
                  </a:lnTo>
                  <a:lnTo>
                    <a:pt x="234" y="680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325" y="461"/>
                  </a:lnTo>
                  <a:lnTo>
                    <a:pt x="473" y="0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26" name="Freeform 66"/>
            <p:cNvSpPr>
              <a:spLocks noChangeArrowheads="1"/>
            </p:cNvSpPr>
            <p:nvPr/>
          </p:nvSpPr>
          <p:spPr bwMode="auto">
            <a:xfrm>
              <a:off x="2087" y="3081"/>
              <a:ext cx="128" cy="135"/>
            </a:xfrm>
            <a:custGeom>
              <a:avLst/>
              <a:gdLst>
                <a:gd name="T0" fmla="*/ 201 w 511"/>
                <a:gd name="T1" fmla="*/ 533 h 543"/>
                <a:gd name="T2" fmla="*/ 133 w 511"/>
                <a:gd name="T3" fmla="*/ 511 h 543"/>
                <a:gd name="T4" fmla="*/ 88 w 511"/>
                <a:gd name="T5" fmla="*/ 482 h 543"/>
                <a:gd name="T6" fmla="*/ 51 w 511"/>
                <a:gd name="T7" fmla="*/ 446 h 543"/>
                <a:gd name="T8" fmla="*/ 24 w 511"/>
                <a:gd name="T9" fmla="*/ 401 h 543"/>
                <a:gd name="T10" fmla="*/ 7 w 511"/>
                <a:gd name="T11" fmla="*/ 350 h 543"/>
                <a:gd name="T12" fmla="*/ 1 w 511"/>
                <a:gd name="T13" fmla="*/ 246 h 543"/>
                <a:gd name="T14" fmla="*/ 28 w 511"/>
                <a:gd name="T15" fmla="*/ 139 h 543"/>
                <a:gd name="T16" fmla="*/ 63 w 511"/>
                <a:gd name="T17" fmla="*/ 85 h 543"/>
                <a:gd name="T18" fmla="*/ 102 w 511"/>
                <a:gd name="T19" fmla="*/ 50 h 543"/>
                <a:gd name="T20" fmla="*/ 146 w 511"/>
                <a:gd name="T21" fmla="*/ 24 h 543"/>
                <a:gd name="T22" fmla="*/ 242 w 511"/>
                <a:gd name="T23" fmla="*/ 2 h 543"/>
                <a:gd name="T24" fmla="*/ 354 w 511"/>
                <a:gd name="T25" fmla="*/ 9 h 543"/>
                <a:gd name="T26" fmla="*/ 435 w 511"/>
                <a:gd name="T27" fmla="*/ 49 h 543"/>
                <a:gd name="T28" fmla="*/ 488 w 511"/>
                <a:gd name="T29" fmla="*/ 119 h 543"/>
                <a:gd name="T30" fmla="*/ 510 w 511"/>
                <a:gd name="T31" fmla="*/ 217 h 543"/>
                <a:gd name="T32" fmla="*/ 161 w 511"/>
                <a:gd name="T33" fmla="*/ 312 h 543"/>
                <a:gd name="T34" fmla="*/ 168 w 511"/>
                <a:gd name="T35" fmla="*/ 343 h 543"/>
                <a:gd name="T36" fmla="*/ 179 w 511"/>
                <a:gd name="T37" fmla="*/ 369 h 543"/>
                <a:gd name="T38" fmla="*/ 195 w 511"/>
                <a:gd name="T39" fmla="*/ 389 h 543"/>
                <a:gd name="T40" fmla="*/ 215 w 511"/>
                <a:gd name="T41" fmla="*/ 405 h 543"/>
                <a:gd name="T42" fmla="*/ 237 w 511"/>
                <a:gd name="T43" fmla="*/ 416 h 543"/>
                <a:gd name="T44" fmla="*/ 263 w 511"/>
                <a:gd name="T45" fmla="*/ 422 h 543"/>
                <a:gd name="T46" fmla="*/ 293 w 511"/>
                <a:gd name="T47" fmla="*/ 427 h 543"/>
                <a:gd name="T48" fmla="*/ 324 w 511"/>
                <a:gd name="T49" fmla="*/ 427 h 543"/>
                <a:gd name="T50" fmla="*/ 352 w 511"/>
                <a:gd name="T51" fmla="*/ 425 h 543"/>
                <a:gd name="T52" fmla="*/ 378 w 511"/>
                <a:gd name="T53" fmla="*/ 420 h 543"/>
                <a:gd name="T54" fmla="*/ 404 w 511"/>
                <a:gd name="T55" fmla="*/ 412 h 543"/>
                <a:gd name="T56" fmla="*/ 427 w 511"/>
                <a:gd name="T57" fmla="*/ 402 h 543"/>
                <a:gd name="T58" fmla="*/ 445 w 511"/>
                <a:gd name="T59" fmla="*/ 394 h 543"/>
                <a:gd name="T60" fmla="*/ 461 w 511"/>
                <a:gd name="T61" fmla="*/ 384 h 543"/>
                <a:gd name="T62" fmla="*/ 476 w 511"/>
                <a:gd name="T63" fmla="*/ 375 h 543"/>
                <a:gd name="T64" fmla="*/ 501 w 511"/>
                <a:gd name="T65" fmla="*/ 369 h 543"/>
                <a:gd name="T66" fmla="*/ 488 w 511"/>
                <a:gd name="T67" fmla="*/ 507 h 543"/>
                <a:gd name="T68" fmla="*/ 470 w 511"/>
                <a:gd name="T69" fmla="*/ 513 h 543"/>
                <a:gd name="T70" fmla="*/ 451 w 511"/>
                <a:gd name="T71" fmla="*/ 519 h 543"/>
                <a:gd name="T72" fmla="*/ 428 w 511"/>
                <a:gd name="T73" fmla="*/ 527 h 543"/>
                <a:gd name="T74" fmla="*/ 402 w 511"/>
                <a:gd name="T75" fmla="*/ 533 h 543"/>
                <a:gd name="T76" fmla="*/ 374 w 511"/>
                <a:gd name="T77" fmla="*/ 538 h 543"/>
                <a:gd name="T78" fmla="*/ 346 w 511"/>
                <a:gd name="T79" fmla="*/ 542 h 543"/>
                <a:gd name="T80" fmla="*/ 310 w 511"/>
                <a:gd name="T81" fmla="*/ 543 h 543"/>
                <a:gd name="T82" fmla="*/ 351 w 511"/>
                <a:gd name="T83" fmla="*/ 183 h 543"/>
                <a:gd name="T84" fmla="*/ 339 w 511"/>
                <a:gd name="T85" fmla="*/ 145 h 543"/>
                <a:gd name="T86" fmla="*/ 317 w 511"/>
                <a:gd name="T87" fmla="*/ 117 h 543"/>
                <a:gd name="T88" fmla="*/ 283 w 511"/>
                <a:gd name="T89" fmla="*/ 105 h 543"/>
                <a:gd name="T90" fmla="*/ 240 w 511"/>
                <a:gd name="T91" fmla="*/ 105 h 543"/>
                <a:gd name="T92" fmla="*/ 204 w 511"/>
                <a:gd name="T93" fmla="*/ 119 h 543"/>
                <a:gd name="T94" fmla="*/ 178 w 511"/>
                <a:gd name="T95" fmla="*/ 146 h 543"/>
                <a:gd name="T96" fmla="*/ 163 w 511"/>
                <a:gd name="T97" fmla="*/ 18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1" h="543">
                  <a:moveTo>
                    <a:pt x="301" y="543"/>
                  </a:moveTo>
                  <a:lnTo>
                    <a:pt x="265" y="542"/>
                  </a:lnTo>
                  <a:lnTo>
                    <a:pt x="232" y="539"/>
                  </a:lnTo>
                  <a:lnTo>
                    <a:pt x="201" y="533"/>
                  </a:lnTo>
                  <a:lnTo>
                    <a:pt x="171" y="526"/>
                  </a:lnTo>
                  <a:lnTo>
                    <a:pt x="158" y="521"/>
                  </a:lnTo>
                  <a:lnTo>
                    <a:pt x="145" y="516"/>
                  </a:lnTo>
                  <a:lnTo>
                    <a:pt x="133" y="511"/>
                  </a:lnTo>
                  <a:lnTo>
                    <a:pt x="120" y="504"/>
                  </a:lnTo>
                  <a:lnTo>
                    <a:pt x="109" y="497"/>
                  </a:lnTo>
                  <a:lnTo>
                    <a:pt x="98" y="490"/>
                  </a:lnTo>
                  <a:lnTo>
                    <a:pt x="88" y="482"/>
                  </a:lnTo>
                  <a:lnTo>
                    <a:pt x="78" y="473"/>
                  </a:lnTo>
                  <a:lnTo>
                    <a:pt x="68" y="465"/>
                  </a:lnTo>
                  <a:lnTo>
                    <a:pt x="59" y="456"/>
                  </a:lnTo>
                  <a:lnTo>
                    <a:pt x="51" y="446"/>
                  </a:lnTo>
                  <a:lnTo>
                    <a:pt x="43" y="435"/>
                  </a:lnTo>
                  <a:lnTo>
                    <a:pt x="37" y="425"/>
                  </a:lnTo>
                  <a:lnTo>
                    <a:pt x="31" y="414"/>
                  </a:lnTo>
                  <a:lnTo>
                    <a:pt x="24" y="401"/>
                  </a:lnTo>
                  <a:lnTo>
                    <a:pt x="19" y="390"/>
                  </a:lnTo>
                  <a:lnTo>
                    <a:pt x="14" y="378"/>
                  </a:lnTo>
                  <a:lnTo>
                    <a:pt x="11" y="364"/>
                  </a:lnTo>
                  <a:lnTo>
                    <a:pt x="7" y="350"/>
                  </a:lnTo>
                  <a:lnTo>
                    <a:pt x="5" y="336"/>
                  </a:lnTo>
                  <a:lnTo>
                    <a:pt x="1" y="307"/>
                  </a:lnTo>
                  <a:lnTo>
                    <a:pt x="0" y="275"/>
                  </a:lnTo>
                  <a:lnTo>
                    <a:pt x="1" y="246"/>
                  </a:lnTo>
                  <a:lnTo>
                    <a:pt x="5" y="216"/>
                  </a:lnTo>
                  <a:lnTo>
                    <a:pt x="9" y="188"/>
                  </a:lnTo>
                  <a:lnTo>
                    <a:pt x="18" y="163"/>
                  </a:lnTo>
                  <a:lnTo>
                    <a:pt x="28" y="139"/>
                  </a:lnTo>
                  <a:lnTo>
                    <a:pt x="41" y="116"/>
                  </a:lnTo>
                  <a:lnTo>
                    <a:pt x="48" y="105"/>
                  </a:lnTo>
                  <a:lnTo>
                    <a:pt x="56" y="95"/>
                  </a:lnTo>
                  <a:lnTo>
                    <a:pt x="63" y="85"/>
                  </a:lnTo>
                  <a:lnTo>
                    <a:pt x="72" y="75"/>
                  </a:lnTo>
                  <a:lnTo>
                    <a:pt x="82" y="66"/>
                  </a:lnTo>
                  <a:lnTo>
                    <a:pt x="92" y="58"/>
                  </a:lnTo>
                  <a:lnTo>
                    <a:pt x="102" y="50"/>
                  </a:lnTo>
                  <a:lnTo>
                    <a:pt x="112" y="43"/>
                  </a:lnTo>
                  <a:lnTo>
                    <a:pt x="123" y="35"/>
                  </a:lnTo>
                  <a:lnTo>
                    <a:pt x="134" y="29"/>
                  </a:lnTo>
                  <a:lnTo>
                    <a:pt x="146" y="24"/>
                  </a:lnTo>
                  <a:lnTo>
                    <a:pt x="159" y="19"/>
                  </a:lnTo>
                  <a:lnTo>
                    <a:pt x="185" y="10"/>
                  </a:lnTo>
                  <a:lnTo>
                    <a:pt x="212" y="5"/>
                  </a:lnTo>
                  <a:lnTo>
                    <a:pt x="242" y="2"/>
                  </a:lnTo>
                  <a:lnTo>
                    <a:pt x="275" y="0"/>
                  </a:lnTo>
                  <a:lnTo>
                    <a:pt x="303" y="2"/>
                  </a:lnTo>
                  <a:lnTo>
                    <a:pt x="329" y="4"/>
                  </a:lnTo>
                  <a:lnTo>
                    <a:pt x="354" y="9"/>
                  </a:lnTo>
                  <a:lnTo>
                    <a:pt x="378" y="17"/>
                  </a:lnTo>
                  <a:lnTo>
                    <a:pt x="399" y="25"/>
                  </a:lnTo>
                  <a:lnTo>
                    <a:pt x="418" y="36"/>
                  </a:lnTo>
                  <a:lnTo>
                    <a:pt x="435" y="49"/>
                  </a:lnTo>
                  <a:lnTo>
                    <a:pt x="451" y="64"/>
                  </a:lnTo>
                  <a:lnTo>
                    <a:pt x="465" y="80"/>
                  </a:lnTo>
                  <a:lnTo>
                    <a:pt x="478" y="99"/>
                  </a:lnTo>
                  <a:lnTo>
                    <a:pt x="488" y="119"/>
                  </a:lnTo>
                  <a:lnTo>
                    <a:pt x="496" y="141"/>
                  </a:lnTo>
                  <a:lnTo>
                    <a:pt x="503" y="165"/>
                  </a:lnTo>
                  <a:lnTo>
                    <a:pt x="507" y="190"/>
                  </a:lnTo>
                  <a:lnTo>
                    <a:pt x="510" y="217"/>
                  </a:lnTo>
                  <a:lnTo>
                    <a:pt x="511" y="246"/>
                  </a:lnTo>
                  <a:lnTo>
                    <a:pt x="511" y="303"/>
                  </a:lnTo>
                  <a:lnTo>
                    <a:pt x="160" y="303"/>
                  </a:lnTo>
                  <a:lnTo>
                    <a:pt x="161" y="312"/>
                  </a:lnTo>
                  <a:lnTo>
                    <a:pt x="163" y="320"/>
                  </a:lnTo>
                  <a:lnTo>
                    <a:pt x="164" y="328"/>
                  </a:lnTo>
                  <a:lnTo>
                    <a:pt x="165" y="336"/>
                  </a:lnTo>
                  <a:lnTo>
                    <a:pt x="168" y="343"/>
                  </a:lnTo>
                  <a:lnTo>
                    <a:pt x="170" y="350"/>
                  </a:lnTo>
                  <a:lnTo>
                    <a:pt x="173" y="356"/>
                  </a:lnTo>
                  <a:lnTo>
                    <a:pt x="175" y="363"/>
                  </a:lnTo>
                  <a:lnTo>
                    <a:pt x="179" y="369"/>
                  </a:lnTo>
                  <a:lnTo>
                    <a:pt x="183" y="374"/>
                  </a:lnTo>
                  <a:lnTo>
                    <a:pt x="186" y="380"/>
                  </a:lnTo>
                  <a:lnTo>
                    <a:pt x="190" y="385"/>
                  </a:lnTo>
                  <a:lnTo>
                    <a:pt x="195" y="389"/>
                  </a:lnTo>
                  <a:lnTo>
                    <a:pt x="199" y="394"/>
                  </a:lnTo>
                  <a:lnTo>
                    <a:pt x="204" y="397"/>
                  </a:lnTo>
                  <a:lnTo>
                    <a:pt x="209" y="401"/>
                  </a:lnTo>
                  <a:lnTo>
                    <a:pt x="215" y="405"/>
                  </a:lnTo>
                  <a:lnTo>
                    <a:pt x="220" y="407"/>
                  </a:lnTo>
                  <a:lnTo>
                    <a:pt x="226" y="411"/>
                  </a:lnTo>
                  <a:lnTo>
                    <a:pt x="231" y="414"/>
                  </a:lnTo>
                  <a:lnTo>
                    <a:pt x="237" y="416"/>
                  </a:lnTo>
                  <a:lnTo>
                    <a:pt x="244" y="417"/>
                  </a:lnTo>
                  <a:lnTo>
                    <a:pt x="251" y="420"/>
                  </a:lnTo>
                  <a:lnTo>
                    <a:pt x="257" y="421"/>
                  </a:lnTo>
                  <a:lnTo>
                    <a:pt x="263" y="422"/>
                  </a:lnTo>
                  <a:lnTo>
                    <a:pt x="271" y="424"/>
                  </a:lnTo>
                  <a:lnTo>
                    <a:pt x="278" y="425"/>
                  </a:lnTo>
                  <a:lnTo>
                    <a:pt x="286" y="426"/>
                  </a:lnTo>
                  <a:lnTo>
                    <a:pt x="293" y="427"/>
                  </a:lnTo>
                  <a:lnTo>
                    <a:pt x="301" y="427"/>
                  </a:lnTo>
                  <a:lnTo>
                    <a:pt x="310" y="427"/>
                  </a:lnTo>
                  <a:lnTo>
                    <a:pt x="317" y="427"/>
                  </a:lnTo>
                  <a:lnTo>
                    <a:pt x="324" y="427"/>
                  </a:lnTo>
                  <a:lnTo>
                    <a:pt x="331" y="427"/>
                  </a:lnTo>
                  <a:lnTo>
                    <a:pt x="338" y="427"/>
                  </a:lnTo>
                  <a:lnTo>
                    <a:pt x="344" y="426"/>
                  </a:lnTo>
                  <a:lnTo>
                    <a:pt x="352" y="425"/>
                  </a:lnTo>
                  <a:lnTo>
                    <a:pt x="358" y="424"/>
                  </a:lnTo>
                  <a:lnTo>
                    <a:pt x="366" y="422"/>
                  </a:lnTo>
                  <a:lnTo>
                    <a:pt x="372" y="421"/>
                  </a:lnTo>
                  <a:lnTo>
                    <a:pt x="378" y="420"/>
                  </a:lnTo>
                  <a:lnTo>
                    <a:pt x="385" y="419"/>
                  </a:lnTo>
                  <a:lnTo>
                    <a:pt x="392" y="416"/>
                  </a:lnTo>
                  <a:lnTo>
                    <a:pt x="398" y="414"/>
                  </a:lnTo>
                  <a:lnTo>
                    <a:pt x="404" y="412"/>
                  </a:lnTo>
                  <a:lnTo>
                    <a:pt x="410" y="410"/>
                  </a:lnTo>
                  <a:lnTo>
                    <a:pt x="415" y="407"/>
                  </a:lnTo>
                  <a:lnTo>
                    <a:pt x="422" y="405"/>
                  </a:lnTo>
                  <a:lnTo>
                    <a:pt x="427" y="402"/>
                  </a:lnTo>
                  <a:lnTo>
                    <a:pt x="430" y="401"/>
                  </a:lnTo>
                  <a:lnTo>
                    <a:pt x="435" y="399"/>
                  </a:lnTo>
                  <a:lnTo>
                    <a:pt x="440" y="396"/>
                  </a:lnTo>
                  <a:lnTo>
                    <a:pt x="445" y="394"/>
                  </a:lnTo>
                  <a:lnTo>
                    <a:pt x="449" y="391"/>
                  </a:lnTo>
                  <a:lnTo>
                    <a:pt x="454" y="389"/>
                  </a:lnTo>
                  <a:lnTo>
                    <a:pt x="458" y="386"/>
                  </a:lnTo>
                  <a:lnTo>
                    <a:pt x="461" y="384"/>
                  </a:lnTo>
                  <a:lnTo>
                    <a:pt x="465" y="381"/>
                  </a:lnTo>
                  <a:lnTo>
                    <a:pt x="469" y="379"/>
                  </a:lnTo>
                  <a:lnTo>
                    <a:pt x="473" y="378"/>
                  </a:lnTo>
                  <a:lnTo>
                    <a:pt x="476" y="375"/>
                  </a:lnTo>
                  <a:lnTo>
                    <a:pt x="479" y="373"/>
                  </a:lnTo>
                  <a:lnTo>
                    <a:pt x="483" y="370"/>
                  </a:lnTo>
                  <a:lnTo>
                    <a:pt x="485" y="369"/>
                  </a:lnTo>
                  <a:lnTo>
                    <a:pt x="501" y="369"/>
                  </a:lnTo>
                  <a:lnTo>
                    <a:pt x="501" y="501"/>
                  </a:lnTo>
                  <a:lnTo>
                    <a:pt x="496" y="503"/>
                  </a:lnTo>
                  <a:lnTo>
                    <a:pt x="493" y="504"/>
                  </a:lnTo>
                  <a:lnTo>
                    <a:pt x="488" y="507"/>
                  </a:lnTo>
                  <a:lnTo>
                    <a:pt x="483" y="508"/>
                  </a:lnTo>
                  <a:lnTo>
                    <a:pt x="479" y="509"/>
                  </a:lnTo>
                  <a:lnTo>
                    <a:pt x="474" y="512"/>
                  </a:lnTo>
                  <a:lnTo>
                    <a:pt x="470" y="513"/>
                  </a:lnTo>
                  <a:lnTo>
                    <a:pt x="466" y="514"/>
                  </a:lnTo>
                  <a:lnTo>
                    <a:pt x="461" y="517"/>
                  </a:lnTo>
                  <a:lnTo>
                    <a:pt x="456" y="518"/>
                  </a:lnTo>
                  <a:lnTo>
                    <a:pt x="451" y="519"/>
                  </a:lnTo>
                  <a:lnTo>
                    <a:pt x="446" y="522"/>
                  </a:lnTo>
                  <a:lnTo>
                    <a:pt x="440" y="523"/>
                  </a:lnTo>
                  <a:lnTo>
                    <a:pt x="435" y="526"/>
                  </a:lnTo>
                  <a:lnTo>
                    <a:pt x="428" y="527"/>
                  </a:lnTo>
                  <a:lnTo>
                    <a:pt x="422" y="528"/>
                  </a:lnTo>
                  <a:lnTo>
                    <a:pt x="414" y="531"/>
                  </a:lnTo>
                  <a:lnTo>
                    <a:pt x="408" y="532"/>
                  </a:lnTo>
                  <a:lnTo>
                    <a:pt x="402" y="533"/>
                  </a:lnTo>
                  <a:lnTo>
                    <a:pt x="395" y="534"/>
                  </a:lnTo>
                  <a:lnTo>
                    <a:pt x="388" y="536"/>
                  </a:lnTo>
                  <a:lnTo>
                    <a:pt x="382" y="537"/>
                  </a:lnTo>
                  <a:lnTo>
                    <a:pt x="374" y="538"/>
                  </a:lnTo>
                  <a:lnTo>
                    <a:pt x="368" y="539"/>
                  </a:lnTo>
                  <a:lnTo>
                    <a:pt x="361" y="541"/>
                  </a:lnTo>
                  <a:lnTo>
                    <a:pt x="353" y="541"/>
                  </a:lnTo>
                  <a:lnTo>
                    <a:pt x="346" y="542"/>
                  </a:lnTo>
                  <a:lnTo>
                    <a:pt x="337" y="542"/>
                  </a:lnTo>
                  <a:lnTo>
                    <a:pt x="328" y="543"/>
                  </a:lnTo>
                  <a:lnTo>
                    <a:pt x="319" y="543"/>
                  </a:lnTo>
                  <a:lnTo>
                    <a:pt x="310" y="543"/>
                  </a:lnTo>
                  <a:lnTo>
                    <a:pt x="301" y="543"/>
                  </a:lnTo>
                  <a:close/>
                  <a:moveTo>
                    <a:pt x="353" y="207"/>
                  </a:moveTo>
                  <a:lnTo>
                    <a:pt x="353" y="195"/>
                  </a:lnTo>
                  <a:lnTo>
                    <a:pt x="351" y="183"/>
                  </a:lnTo>
                  <a:lnTo>
                    <a:pt x="349" y="172"/>
                  </a:lnTo>
                  <a:lnTo>
                    <a:pt x="347" y="162"/>
                  </a:lnTo>
                  <a:lnTo>
                    <a:pt x="343" y="153"/>
                  </a:lnTo>
                  <a:lnTo>
                    <a:pt x="339" y="145"/>
                  </a:lnTo>
                  <a:lnTo>
                    <a:pt x="334" y="136"/>
                  </a:lnTo>
                  <a:lnTo>
                    <a:pt x="329" y="130"/>
                  </a:lnTo>
                  <a:lnTo>
                    <a:pt x="323" y="124"/>
                  </a:lnTo>
                  <a:lnTo>
                    <a:pt x="317" y="117"/>
                  </a:lnTo>
                  <a:lnTo>
                    <a:pt x="310" y="114"/>
                  </a:lnTo>
                  <a:lnTo>
                    <a:pt x="302" y="110"/>
                  </a:lnTo>
                  <a:lnTo>
                    <a:pt x="293" y="106"/>
                  </a:lnTo>
                  <a:lnTo>
                    <a:pt x="283" y="105"/>
                  </a:lnTo>
                  <a:lnTo>
                    <a:pt x="273" y="104"/>
                  </a:lnTo>
                  <a:lnTo>
                    <a:pt x="262" y="102"/>
                  </a:lnTo>
                  <a:lnTo>
                    <a:pt x="251" y="104"/>
                  </a:lnTo>
                  <a:lnTo>
                    <a:pt x="240" y="105"/>
                  </a:lnTo>
                  <a:lnTo>
                    <a:pt x="230" y="107"/>
                  </a:lnTo>
                  <a:lnTo>
                    <a:pt x="220" y="110"/>
                  </a:lnTo>
                  <a:lnTo>
                    <a:pt x="211" y="114"/>
                  </a:lnTo>
                  <a:lnTo>
                    <a:pt x="204" y="119"/>
                  </a:lnTo>
                  <a:lnTo>
                    <a:pt x="196" y="125"/>
                  </a:lnTo>
                  <a:lnTo>
                    <a:pt x="189" y="131"/>
                  </a:lnTo>
                  <a:lnTo>
                    <a:pt x="183" y="139"/>
                  </a:lnTo>
                  <a:lnTo>
                    <a:pt x="178" y="146"/>
                  </a:lnTo>
                  <a:lnTo>
                    <a:pt x="173" y="155"/>
                  </a:lnTo>
                  <a:lnTo>
                    <a:pt x="169" y="163"/>
                  </a:lnTo>
                  <a:lnTo>
                    <a:pt x="165" y="173"/>
                  </a:lnTo>
                  <a:lnTo>
                    <a:pt x="163" y="185"/>
                  </a:lnTo>
                  <a:lnTo>
                    <a:pt x="161" y="196"/>
                  </a:lnTo>
                  <a:lnTo>
                    <a:pt x="160" y="207"/>
                  </a:lnTo>
                  <a:lnTo>
                    <a:pt x="353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27" name="Freeform 67"/>
            <p:cNvSpPr>
              <a:spLocks noChangeArrowheads="1"/>
            </p:cNvSpPr>
            <p:nvPr/>
          </p:nvSpPr>
          <p:spPr bwMode="auto">
            <a:xfrm>
              <a:off x="2223" y="3048"/>
              <a:ext cx="94" cy="167"/>
            </a:xfrm>
            <a:custGeom>
              <a:avLst/>
              <a:gdLst>
                <a:gd name="T0" fmla="*/ 225 w 376"/>
                <a:gd name="T1" fmla="*/ 669 h 669"/>
                <a:gd name="T2" fmla="*/ 183 w 376"/>
                <a:gd name="T3" fmla="*/ 663 h 669"/>
                <a:gd name="T4" fmla="*/ 147 w 376"/>
                <a:gd name="T5" fmla="*/ 653 h 669"/>
                <a:gd name="T6" fmla="*/ 118 w 376"/>
                <a:gd name="T7" fmla="*/ 638 h 669"/>
                <a:gd name="T8" fmla="*/ 96 w 376"/>
                <a:gd name="T9" fmla="*/ 618 h 669"/>
                <a:gd name="T10" fmla="*/ 80 w 376"/>
                <a:gd name="T11" fmla="*/ 592 h 669"/>
                <a:gd name="T12" fmla="*/ 69 w 376"/>
                <a:gd name="T13" fmla="*/ 559 h 669"/>
                <a:gd name="T14" fmla="*/ 62 w 376"/>
                <a:gd name="T15" fmla="*/ 520 h 669"/>
                <a:gd name="T16" fmla="*/ 62 w 376"/>
                <a:gd name="T17" fmla="*/ 257 h 669"/>
                <a:gd name="T18" fmla="*/ 0 w 376"/>
                <a:gd name="T19" fmla="*/ 147 h 669"/>
                <a:gd name="T20" fmla="*/ 62 w 376"/>
                <a:gd name="T21" fmla="*/ 0 h 669"/>
                <a:gd name="T22" fmla="*/ 222 w 376"/>
                <a:gd name="T23" fmla="*/ 147 h 669"/>
                <a:gd name="T24" fmla="*/ 376 w 376"/>
                <a:gd name="T25" fmla="*/ 257 h 669"/>
                <a:gd name="T26" fmla="*/ 222 w 376"/>
                <a:gd name="T27" fmla="*/ 439 h 669"/>
                <a:gd name="T28" fmla="*/ 222 w 376"/>
                <a:gd name="T29" fmla="*/ 453 h 669"/>
                <a:gd name="T30" fmla="*/ 222 w 376"/>
                <a:gd name="T31" fmla="*/ 465 h 669"/>
                <a:gd name="T32" fmla="*/ 222 w 376"/>
                <a:gd name="T33" fmla="*/ 476 h 669"/>
                <a:gd name="T34" fmla="*/ 222 w 376"/>
                <a:gd name="T35" fmla="*/ 486 h 669"/>
                <a:gd name="T36" fmla="*/ 223 w 376"/>
                <a:gd name="T37" fmla="*/ 496 h 669"/>
                <a:gd name="T38" fmla="*/ 224 w 376"/>
                <a:gd name="T39" fmla="*/ 506 h 669"/>
                <a:gd name="T40" fmla="*/ 227 w 376"/>
                <a:gd name="T41" fmla="*/ 515 h 669"/>
                <a:gd name="T42" fmla="*/ 229 w 376"/>
                <a:gd name="T43" fmla="*/ 522 h 669"/>
                <a:gd name="T44" fmla="*/ 233 w 376"/>
                <a:gd name="T45" fmla="*/ 530 h 669"/>
                <a:gd name="T46" fmla="*/ 238 w 376"/>
                <a:gd name="T47" fmla="*/ 537 h 669"/>
                <a:gd name="T48" fmla="*/ 244 w 376"/>
                <a:gd name="T49" fmla="*/ 542 h 669"/>
                <a:gd name="T50" fmla="*/ 252 w 376"/>
                <a:gd name="T51" fmla="*/ 549 h 669"/>
                <a:gd name="T52" fmla="*/ 262 w 376"/>
                <a:gd name="T53" fmla="*/ 552 h 669"/>
                <a:gd name="T54" fmla="*/ 272 w 376"/>
                <a:gd name="T55" fmla="*/ 555 h 669"/>
                <a:gd name="T56" fmla="*/ 285 w 376"/>
                <a:gd name="T57" fmla="*/ 557 h 669"/>
                <a:gd name="T58" fmla="*/ 299 w 376"/>
                <a:gd name="T59" fmla="*/ 557 h 669"/>
                <a:gd name="T60" fmla="*/ 306 w 376"/>
                <a:gd name="T61" fmla="*/ 557 h 669"/>
                <a:gd name="T62" fmla="*/ 314 w 376"/>
                <a:gd name="T63" fmla="*/ 556 h 669"/>
                <a:gd name="T64" fmla="*/ 324 w 376"/>
                <a:gd name="T65" fmla="*/ 555 h 669"/>
                <a:gd name="T66" fmla="*/ 334 w 376"/>
                <a:gd name="T67" fmla="*/ 552 h 669"/>
                <a:gd name="T68" fmla="*/ 342 w 376"/>
                <a:gd name="T69" fmla="*/ 550 h 669"/>
                <a:gd name="T70" fmla="*/ 351 w 376"/>
                <a:gd name="T71" fmla="*/ 546 h 669"/>
                <a:gd name="T72" fmla="*/ 357 w 376"/>
                <a:gd name="T73" fmla="*/ 544 h 669"/>
                <a:gd name="T74" fmla="*/ 362 w 376"/>
                <a:gd name="T75" fmla="*/ 542 h 669"/>
                <a:gd name="T76" fmla="*/ 376 w 376"/>
                <a:gd name="T77" fmla="*/ 654 h 669"/>
                <a:gd name="T78" fmla="*/ 362 w 376"/>
                <a:gd name="T79" fmla="*/ 658 h 669"/>
                <a:gd name="T80" fmla="*/ 349 w 376"/>
                <a:gd name="T81" fmla="*/ 661 h 669"/>
                <a:gd name="T82" fmla="*/ 335 w 376"/>
                <a:gd name="T83" fmla="*/ 663 h 669"/>
                <a:gd name="T84" fmla="*/ 320 w 376"/>
                <a:gd name="T85" fmla="*/ 666 h 669"/>
                <a:gd name="T86" fmla="*/ 305 w 376"/>
                <a:gd name="T87" fmla="*/ 667 h 669"/>
                <a:gd name="T88" fmla="*/ 288 w 376"/>
                <a:gd name="T89" fmla="*/ 668 h 669"/>
                <a:gd name="T90" fmla="*/ 269 w 376"/>
                <a:gd name="T91" fmla="*/ 669 h 669"/>
                <a:gd name="T92" fmla="*/ 249 w 376"/>
                <a:gd name="T93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6" h="669">
                  <a:moveTo>
                    <a:pt x="249" y="669"/>
                  </a:moveTo>
                  <a:lnTo>
                    <a:pt x="225" y="669"/>
                  </a:lnTo>
                  <a:lnTo>
                    <a:pt x="203" y="667"/>
                  </a:lnTo>
                  <a:lnTo>
                    <a:pt x="183" y="663"/>
                  </a:lnTo>
                  <a:lnTo>
                    <a:pt x="164" y="659"/>
                  </a:lnTo>
                  <a:lnTo>
                    <a:pt x="147" y="653"/>
                  </a:lnTo>
                  <a:lnTo>
                    <a:pt x="132" y="647"/>
                  </a:lnTo>
                  <a:lnTo>
                    <a:pt x="118" y="638"/>
                  </a:lnTo>
                  <a:lnTo>
                    <a:pt x="106" y="629"/>
                  </a:lnTo>
                  <a:lnTo>
                    <a:pt x="96" y="618"/>
                  </a:lnTo>
                  <a:lnTo>
                    <a:pt x="87" y="606"/>
                  </a:lnTo>
                  <a:lnTo>
                    <a:pt x="80" y="592"/>
                  </a:lnTo>
                  <a:lnTo>
                    <a:pt x="74" y="576"/>
                  </a:lnTo>
                  <a:lnTo>
                    <a:pt x="69" y="559"/>
                  </a:lnTo>
                  <a:lnTo>
                    <a:pt x="65" y="540"/>
                  </a:lnTo>
                  <a:lnTo>
                    <a:pt x="62" y="520"/>
                  </a:lnTo>
                  <a:lnTo>
                    <a:pt x="62" y="498"/>
                  </a:lnTo>
                  <a:lnTo>
                    <a:pt x="62" y="257"/>
                  </a:lnTo>
                  <a:lnTo>
                    <a:pt x="0" y="257"/>
                  </a:lnTo>
                  <a:lnTo>
                    <a:pt x="0" y="147"/>
                  </a:lnTo>
                  <a:lnTo>
                    <a:pt x="62" y="147"/>
                  </a:lnTo>
                  <a:lnTo>
                    <a:pt x="62" y="0"/>
                  </a:lnTo>
                  <a:lnTo>
                    <a:pt x="222" y="0"/>
                  </a:lnTo>
                  <a:lnTo>
                    <a:pt x="222" y="147"/>
                  </a:lnTo>
                  <a:lnTo>
                    <a:pt x="376" y="147"/>
                  </a:lnTo>
                  <a:lnTo>
                    <a:pt x="376" y="257"/>
                  </a:lnTo>
                  <a:lnTo>
                    <a:pt x="222" y="257"/>
                  </a:lnTo>
                  <a:lnTo>
                    <a:pt x="222" y="439"/>
                  </a:lnTo>
                  <a:lnTo>
                    <a:pt x="222" y="447"/>
                  </a:lnTo>
                  <a:lnTo>
                    <a:pt x="222" y="453"/>
                  </a:lnTo>
                  <a:lnTo>
                    <a:pt x="222" y="459"/>
                  </a:lnTo>
                  <a:lnTo>
                    <a:pt x="222" y="465"/>
                  </a:lnTo>
                  <a:lnTo>
                    <a:pt x="222" y="470"/>
                  </a:lnTo>
                  <a:lnTo>
                    <a:pt x="222" y="476"/>
                  </a:lnTo>
                  <a:lnTo>
                    <a:pt x="222" y="481"/>
                  </a:lnTo>
                  <a:lnTo>
                    <a:pt x="222" y="486"/>
                  </a:lnTo>
                  <a:lnTo>
                    <a:pt x="223" y="491"/>
                  </a:lnTo>
                  <a:lnTo>
                    <a:pt x="223" y="496"/>
                  </a:lnTo>
                  <a:lnTo>
                    <a:pt x="223" y="501"/>
                  </a:lnTo>
                  <a:lnTo>
                    <a:pt x="224" y="506"/>
                  </a:lnTo>
                  <a:lnTo>
                    <a:pt x="225" y="510"/>
                  </a:lnTo>
                  <a:lnTo>
                    <a:pt x="227" y="515"/>
                  </a:lnTo>
                  <a:lnTo>
                    <a:pt x="228" y="519"/>
                  </a:lnTo>
                  <a:lnTo>
                    <a:pt x="229" y="522"/>
                  </a:lnTo>
                  <a:lnTo>
                    <a:pt x="232" y="526"/>
                  </a:lnTo>
                  <a:lnTo>
                    <a:pt x="233" y="530"/>
                  </a:lnTo>
                  <a:lnTo>
                    <a:pt x="235" y="534"/>
                  </a:lnTo>
                  <a:lnTo>
                    <a:pt x="238" y="537"/>
                  </a:lnTo>
                  <a:lnTo>
                    <a:pt x="242" y="540"/>
                  </a:lnTo>
                  <a:lnTo>
                    <a:pt x="244" y="542"/>
                  </a:lnTo>
                  <a:lnTo>
                    <a:pt x="248" y="546"/>
                  </a:lnTo>
                  <a:lnTo>
                    <a:pt x="252" y="549"/>
                  </a:lnTo>
                  <a:lnTo>
                    <a:pt x="257" y="550"/>
                  </a:lnTo>
                  <a:lnTo>
                    <a:pt x="262" y="552"/>
                  </a:lnTo>
                  <a:lnTo>
                    <a:pt x="267" y="554"/>
                  </a:lnTo>
                  <a:lnTo>
                    <a:pt x="272" y="555"/>
                  </a:lnTo>
                  <a:lnTo>
                    <a:pt x="278" y="556"/>
                  </a:lnTo>
                  <a:lnTo>
                    <a:pt x="285" y="557"/>
                  </a:lnTo>
                  <a:lnTo>
                    <a:pt x="291" y="557"/>
                  </a:lnTo>
                  <a:lnTo>
                    <a:pt x="299" y="557"/>
                  </a:lnTo>
                  <a:lnTo>
                    <a:pt x="303" y="557"/>
                  </a:lnTo>
                  <a:lnTo>
                    <a:pt x="306" y="557"/>
                  </a:lnTo>
                  <a:lnTo>
                    <a:pt x="310" y="556"/>
                  </a:lnTo>
                  <a:lnTo>
                    <a:pt x="314" y="556"/>
                  </a:lnTo>
                  <a:lnTo>
                    <a:pt x="319" y="555"/>
                  </a:lnTo>
                  <a:lnTo>
                    <a:pt x="324" y="555"/>
                  </a:lnTo>
                  <a:lnTo>
                    <a:pt x="328" y="554"/>
                  </a:lnTo>
                  <a:lnTo>
                    <a:pt x="334" y="552"/>
                  </a:lnTo>
                  <a:lnTo>
                    <a:pt x="339" y="551"/>
                  </a:lnTo>
                  <a:lnTo>
                    <a:pt x="342" y="550"/>
                  </a:lnTo>
                  <a:lnTo>
                    <a:pt x="347" y="547"/>
                  </a:lnTo>
                  <a:lnTo>
                    <a:pt x="351" y="546"/>
                  </a:lnTo>
                  <a:lnTo>
                    <a:pt x="354" y="545"/>
                  </a:lnTo>
                  <a:lnTo>
                    <a:pt x="357" y="544"/>
                  </a:lnTo>
                  <a:lnTo>
                    <a:pt x="360" y="542"/>
                  </a:lnTo>
                  <a:lnTo>
                    <a:pt x="362" y="542"/>
                  </a:lnTo>
                  <a:lnTo>
                    <a:pt x="376" y="542"/>
                  </a:lnTo>
                  <a:lnTo>
                    <a:pt x="376" y="654"/>
                  </a:lnTo>
                  <a:lnTo>
                    <a:pt x="370" y="657"/>
                  </a:lnTo>
                  <a:lnTo>
                    <a:pt x="362" y="658"/>
                  </a:lnTo>
                  <a:lnTo>
                    <a:pt x="356" y="659"/>
                  </a:lnTo>
                  <a:lnTo>
                    <a:pt x="349" y="661"/>
                  </a:lnTo>
                  <a:lnTo>
                    <a:pt x="342" y="662"/>
                  </a:lnTo>
                  <a:lnTo>
                    <a:pt x="335" y="663"/>
                  </a:lnTo>
                  <a:lnTo>
                    <a:pt x="328" y="664"/>
                  </a:lnTo>
                  <a:lnTo>
                    <a:pt x="320" y="666"/>
                  </a:lnTo>
                  <a:lnTo>
                    <a:pt x="313" y="667"/>
                  </a:lnTo>
                  <a:lnTo>
                    <a:pt x="305" y="667"/>
                  </a:lnTo>
                  <a:lnTo>
                    <a:pt x="296" y="668"/>
                  </a:lnTo>
                  <a:lnTo>
                    <a:pt x="288" y="668"/>
                  </a:lnTo>
                  <a:lnTo>
                    <a:pt x="279" y="669"/>
                  </a:lnTo>
                  <a:lnTo>
                    <a:pt x="269" y="669"/>
                  </a:lnTo>
                  <a:lnTo>
                    <a:pt x="259" y="669"/>
                  </a:lnTo>
                  <a:lnTo>
                    <a:pt x="249" y="6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28" name="Freeform 68"/>
            <p:cNvSpPr>
              <a:spLocks noChangeArrowheads="1"/>
            </p:cNvSpPr>
            <p:nvPr/>
          </p:nvSpPr>
          <p:spPr bwMode="auto">
            <a:xfrm>
              <a:off x="2323" y="3081"/>
              <a:ext cx="133" cy="136"/>
            </a:xfrm>
            <a:custGeom>
              <a:avLst/>
              <a:gdLst>
                <a:gd name="T0" fmla="*/ 521 w 531"/>
                <a:gd name="T1" fmla="*/ 360 h 546"/>
                <a:gd name="T2" fmla="*/ 477 w 531"/>
                <a:gd name="T3" fmla="*/ 453 h 546"/>
                <a:gd name="T4" fmla="*/ 434 w 531"/>
                <a:gd name="T5" fmla="*/ 497 h 546"/>
                <a:gd name="T6" fmla="*/ 390 w 531"/>
                <a:gd name="T7" fmla="*/ 522 h 546"/>
                <a:gd name="T8" fmla="*/ 297 w 531"/>
                <a:gd name="T9" fmla="*/ 544 h 546"/>
                <a:gd name="T10" fmla="*/ 180 w 531"/>
                <a:gd name="T11" fmla="*/ 536 h 546"/>
                <a:gd name="T12" fmla="*/ 120 w 531"/>
                <a:gd name="T13" fmla="*/ 511 h 546"/>
                <a:gd name="T14" fmla="*/ 79 w 531"/>
                <a:gd name="T15" fmla="*/ 481 h 546"/>
                <a:gd name="T16" fmla="*/ 47 w 531"/>
                <a:gd name="T17" fmla="*/ 443 h 546"/>
                <a:gd name="T18" fmla="*/ 10 w 531"/>
                <a:gd name="T19" fmla="*/ 360 h 546"/>
                <a:gd name="T20" fmla="*/ 2 w 531"/>
                <a:gd name="T21" fmla="*/ 242 h 546"/>
                <a:gd name="T22" fmla="*/ 28 w 531"/>
                <a:gd name="T23" fmla="*/ 135 h 546"/>
                <a:gd name="T24" fmla="*/ 61 w 531"/>
                <a:gd name="T25" fmla="*/ 81 h 546"/>
                <a:gd name="T26" fmla="*/ 99 w 531"/>
                <a:gd name="T27" fmla="*/ 48 h 546"/>
                <a:gd name="T28" fmla="*/ 180 w 531"/>
                <a:gd name="T29" fmla="*/ 10 h 546"/>
                <a:gd name="T30" fmla="*/ 297 w 531"/>
                <a:gd name="T31" fmla="*/ 2 h 546"/>
                <a:gd name="T32" fmla="*/ 390 w 531"/>
                <a:gd name="T33" fmla="*/ 23 h 546"/>
                <a:gd name="T34" fmla="*/ 434 w 531"/>
                <a:gd name="T35" fmla="*/ 49 h 546"/>
                <a:gd name="T36" fmla="*/ 477 w 531"/>
                <a:gd name="T37" fmla="*/ 92 h 546"/>
                <a:gd name="T38" fmla="*/ 521 w 531"/>
                <a:gd name="T39" fmla="*/ 186 h 546"/>
                <a:gd name="T40" fmla="*/ 367 w 531"/>
                <a:gd name="T41" fmla="*/ 274 h 546"/>
                <a:gd name="T42" fmla="*/ 365 w 531"/>
                <a:gd name="T43" fmla="*/ 232 h 546"/>
                <a:gd name="T44" fmla="*/ 359 w 531"/>
                <a:gd name="T45" fmla="*/ 198 h 546"/>
                <a:gd name="T46" fmla="*/ 350 w 531"/>
                <a:gd name="T47" fmla="*/ 171 h 546"/>
                <a:gd name="T48" fmla="*/ 338 w 531"/>
                <a:gd name="T49" fmla="*/ 150 h 546"/>
                <a:gd name="T50" fmla="*/ 323 w 531"/>
                <a:gd name="T51" fmla="*/ 132 h 546"/>
                <a:gd name="T52" fmla="*/ 307 w 531"/>
                <a:gd name="T53" fmla="*/ 122 h 546"/>
                <a:gd name="T54" fmla="*/ 287 w 531"/>
                <a:gd name="T55" fmla="*/ 116 h 546"/>
                <a:gd name="T56" fmla="*/ 266 w 531"/>
                <a:gd name="T57" fmla="*/ 115 h 546"/>
                <a:gd name="T58" fmla="*/ 246 w 531"/>
                <a:gd name="T59" fmla="*/ 116 h 546"/>
                <a:gd name="T60" fmla="*/ 227 w 531"/>
                <a:gd name="T61" fmla="*/ 121 h 546"/>
                <a:gd name="T62" fmla="*/ 210 w 531"/>
                <a:gd name="T63" fmla="*/ 131 h 546"/>
                <a:gd name="T64" fmla="*/ 195 w 531"/>
                <a:gd name="T65" fmla="*/ 147 h 546"/>
                <a:gd name="T66" fmla="*/ 182 w 531"/>
                <a:gd name="T67" fmla="*/ 168 h 546"/>
                <a:gd name="T68" fmla="*/ 174 w 531"/>
                <a:gd name="T69" fmla="*/ 196 h 546"/>
                <a:gd name="T70" fmla="*/ 167 w 531"/>
                <a:gd name="T71" fmla="*/ 231 h 546"/>
                <a:gd name="T72" fmla="*/ 165 w 531"/>
                <a:gd name="T73" fmla="*/ 274 h 546"/>
                <a:gd name="T74" fmla="*/ 167 w 531"/>
                <a:gd name="T75" fmla="*/ 317 h 546"/>
                <a:gd name="T76" fmla="*/ 172 w 531"/>
                <a:gd name="T77" fmla="*/ 350 h 546"/>
                <a:gd name="T78" fmla="*/ 181 w 531"/>
                <a:gd name="T79" fmla="*/ 376 h 546"/>
                <a:gd name="T80" fmla="*/ 192 w 531"/>
                <a:gd name="T81" fmla="*/ 396 h 546"/>
                <a:gd name="T82" fmla="*/ 207 w 531"/>
                <a:gd name="T83" fmla="*/ 412 h 546"/>
                <a:gd name="T84" fmla="*/ 225 w 531"/>
                <a:gd name="T85" fmla="*/ 422 h 546"/>
                <a:gd name="T86" fmla="*/ 244 w 531"/>
                <a:gd name="T87" fmla="*/ 429 h 546"/>
                <a:gd name="T88" fmla="*/ 267 w 531"/>
                <a:gd name="T89" fmla="*/ 431 h 546"/>
                <a:gd name="T90" fmla="*/ 287 w 531"/>
                <a:gd name="T91" fmla="*/ 429 h 546"/>
                <a:gd name="T92" fmla="*/ 307 w 531"/>
                <a:gd name="T93" fmla="*/ 422 h 546"/>
                <a:gd name="T94" fmla="*/ 324 w 531"/>
                <a:gd name="T95" fmla="*/ 412 h 546"/>
                <a:gd name="T96" fmla="*/ 338 w 531"/>
                <a:gd name="T97" fmla="*/ 397 h 546"/>
                <a:gd name="T98" fmla="*/ 350 w 531"/>
                <a:gd name="T99" fmla="*/ 376 h 546"/>
                <a:gd name="T100" fmla="*/ 359 w 531"/>
                <a:gd name="T101" fmla="*/ 350 h 546"/>
                <a:gd name="T102" fmla="*/ 365 w 531"/>
                <a:gd name="T103" fmla="*/ 318 h 546"/>
                <a:gd name="T104" fmla="*/ 367 w 531"/>
                <a:gd name="T105" fmla="*/ 27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1" h="546">
                  <a:moveTo>
                    <a:pt x="531" y="273"/>
                  </a:moveTo>
                  <a:lnTo>
                    <a:pt x="530" y="304"/>
                  </a:lnTo>
                  <a:lnTo>
                    <a:pt x="527" y="333"/>
                  </a:lnTo>
                  <a:lnTo>
                    <a:pt x="521" y="360"/>
                  </a:lnTo>
                  <a:lnTo>
                    <a:pt x="513" y="386"/>
                  </a:lnTo>
                  <a:lnTo>
                    <a:pt x="503" y="410"/>
                  </a:lnTo>
                  <a:lnTo>
                    <a:pt x="492" y="432"/>
                  </a:lnTo>
                  <a:lnTo>
                    <a:pt x="477" y="453"/>
                  </a:lnTo>
                  <a:lnTo>
                    <a:pt x="461" y="472"/>
                  </a:lnTo>
                  <a:lnTo>
                    <a:pt x="452" y="481"/>
                  </a:lnTo>
                  <a:lnTo>
                    <a:pt x="444" y="490"/>
                  </a:lnTo>
                  <a:lnTo>
                    <a:pt x="434" y="497"/>
                  </a:lnTo>
                  <a:lnTo>
                    <a:pt x="424" y="504"/>
                  </a:lnTo>
                  <a:lnTo>
                    <a:pt x="413" y="511"/>
                  </a:lnTo>
                  <a:lnTo>
                    <a:pt x="401" y="517"/>
                  </a:lnTo>
                  <a:lnTo>
                    <a:pt x="390" y="522"/>
                  </a:lnTo>
                  <a:lnTo>
                    <a:pt x="378" y="527"/>
                  </a:lnTo>
                  <a:lnTo>
                    <a:pt x="353" y="536"/>
                  </a:lnTo>
                  <a:lnTo>
                    <a:pt x="325" y="541"/>
                  </a:lnTo>
                  <a:lnTo>
                    <a:pt x="297" y="544"/>
                  </a:lnTo>
                  <a:lnTo>
                    <a:pt x="266" y="546"/>
                  </a:lnTo>
                  <a:lnTo>
                    <a:pt x="236" y="544"/>
                  </a:lnTo>
                  <a:lnTo>
                    <a:pt x="206" y="541"/>
                  </a:lnTo>
                  <a:lnTo>
                    <a:pt x="180" y="536"/>
                  </a:lnTo>
                  <a:lnTo>
                    <a:pt x="154" y="527"/>
                  </a:lnTo>
                  <a:lnTo>
                    <a:pt x="142" y="522"/>
                  </a:lnTo>
                  <a:lnTo>
                    <a:pt x="130" y="517"/>
                  </a:lnTo>
                  <a:lnTo>
                    <a:pt x="120" y="511"/>
                  </a:lnTo>
                  <a:lnTo>
                    <a:pt x="109" y="504"/>
                  </a:lnTo>
                  <a:lnTo>
                    <a:pt x="99" y="497"/>
                  </a:lnTo>
                  <a:lnTo>
                    <a:pt x="89" y="490"/>
                  </a:lnTo>
                  <a:lnTo>
                    <a:pt x="79" y="481"/>
                  </a:lnTo>
                  <a:lnTo>
                    <a:pt x="70" y="472"/>
                  </a:lnTo>
                  <a:lnTo>
                    <a:pt x="61" y="463"/>
                  </a:lnTo>
                  <a:lnTo>
                    <a:pt x="54" y="453"/>
                  </a:lnTo>
                  <a:lnTo>
                    <a:pt x="47" y="443"/>
                  </a:lnTo>
                  <a:lnTo>
                    <a:pt x="40" y="432"/>
                  </a:lnTo>
                  <a:lnTo>
                    <a:pt x="28" y="410"/>
                  </a:lnTo>
                  <a:lnTo>
                    <a:pt x="18" y="386"/>
                  </a:lnTo>
                  <a:lnTo>
                    <a:pt x="10" y="360"/>
                  </a:lnTo>
                  <a:lnTo>
                    <a:pt x="5" y="333"/>
                  </a:lnTo>
                  <a:lnTo>
                    <a:pt x="2" y="304"/>
                  </a:lnTo>
                  <a:lnTo>
                    <a:pt x="0" y="273"/>
                  </a:lnTo>
                  <a:lnTo>
                    <a:pt x="2" y="242"/>
                  </a:lnTo>
                  <a:lnTo>
                    <a:pt x="5" y="212"/>
                  </a:lnTo>
                  <a:lnTo>
                    <a:pt x="10" y="185"/>
                  </a:lnTo>
                  <a:lnTo>
                    <a:pt x="18" y="158"/>
                  </a:lnTo>
                  <a:lnTo>
                    <a:pt x="28" y="135"/>
                  </a:lnTo>
                  <a:lnTo>
                    <a:pt x="40" y="112"/>
                  </a:lnTo>
                  <a:lnTo>
                    <a:pt x="47" y="101"/>
                  </a:lnTo>
                  <a:lnTo>
                    <a:pt x="54" y="91"/>
                  </a:lnTo>
                  <a:lnTo>
                    <a:pt x="61" y="81"/>
                  </a:lnTo>
                  <a:lnTo>
                    <a:pt x="70" y="73"/>
                  </a:lnTo>
                  <a:lnTo>
                    <a:pt x="79" y="64"/>
                  </a:lnTo>
                  <a:lnTo>
                    <a:pt x="89" y="55"/>
                  </a:lnTo>
                  <a:lnTo>
                    <a:pt x="99" y="48"/>
                  </a:lnTo>
                  <a:lnTo>
                    <a:pt x="109" y="41"/>
                  </a:lnTo>
                  <a:lnTo>
                    <a:pt x="130" y="29"/>
                  </a:lnTo>
                  <a:lnTo>
                    <a:pt x="154" y="18"/>
                  </a:lnTo>
                  <a:lnTo>
                    <a:pt x="180" y="10"/>
                  </a:lnTo>
                  <a:lnTo>
                    <a:pt x="206" y="5"/>
                  </a:lnTo>
                  <a:lnTo>
                    <a:pt x="236" y="2"/>
                  </a:lnTo>
                  <a:lnTo>
                    <a:pt x="266" y="0"/>
                  </a:lnTo>
                  <a:lnTo>
                    <a:pt x="297" y="2"/>
                  </a:lnTo>
                  <a:lnTo>
                    <a:pt x="325" y="5"/>
                  </a:lnTo>
                  <a:lnTo>
                    <a:pt x="353" y="10"/>
                  </a:lnTo>
                  <a:lnTo>
                    <a:pt x="378" y="19"/>
                  </a:lnTo>
                  <a:lnTo>
                    <a:pt x="390" y="23"/>
                  </a:lnTo>
                  <a:lnTo>
                    <a:pt x="401" y="29"/>
                  </a:lnTo>
                  <a:lnTo>
                    <a:pt x="413" y="35"/>
                  </a:lnTo>
                  <a:lnTo>
                    <a:pt x="424" y="41"/>
                  </a:lnTo>
                  <a:lnTo>
                    <a:pt x="434" y="49"/>
                  </a:lnTo>
                  <a:lnTo>
                    <a:pt x="444" y="56"/>
                  </a:lnTo>
                  <a:lnTo>
                    <a:pt x="452" y="64"/>
                  </a:lnTo>
                  <a:lnTo>
                    <a:pt x="461" y="73"/>
                  </a:lnTo>
                  <a:lnTo>
                    <a:pt x="477" y="92"/>
                  </a:lnTo>
                  <a:lnTo>
                    <a:pt x="492" y="112"/>
                  </a:lnTo>
                  <a:lnTo>
                    <a:pt x="503" y="135"/>
                  </a:lnTo>
                  <a:lnTo>
                    <a:pt x="513" y="160"/>
                  </a:lnTo>
                  <a:lnTo>
                    <a:pt x="521" y="186"/>
                  </a:lnTo>
                  <a:lnTo>
                    <a:pt x="527" y="213"/>
                  </a:lnTo>
                  <a:lnTo>
                    <a:pt x="530" y="242"/>
                  </a:lnTo>
                  <a:lnTo>
                    <a:pt x="531" y="273"/>
                  </a:lnTo>
                  <a:close/>
                  <a:moveTo>
                    <a:pt x="367" y="274"/>
                  </a:moveTo>
                  <a:lnTo>
                    <a:pt x="367" y="263"/>
                  </a:lnTo>
                  <a:lnTo>
                    <a:pt x="367" y="252"/>
                  </a:lnTo>
                  <a:lnTo>
                    <a:pt x="365" y="242"/>
                  </a:lnTo>
                  <a:lnTo>
                    <a:pt x="365" y="232"/>
                  </a:lnTo>
                  <a:lnTo>
                    <a:pt x="364" y="223"/>
                  </a:lnTo>
                  <a:lnTo>
                    <a:pt x="363" y="214"/>
                  </a:lnTo>
                  <a:lnTo>
                    <a:pt x="362" y="206"/>
                  </a:lnTo>
                  <a:lnTo>
                    <a:pt x="359" y="198"/>
                  </a:lnTo>
                  <a:lnTo>
                    <a:pt x="358" y="191"/>
                  </a:lnTo>
                  <a:lnTo>
                    <a:pt x="355" y="183"/>
                  </a:lnTo>
                  <a:lnTo>
                    <a:pt x="353" y="177"/>
                  </a:lnTo>
                  <a:lnTo>
                    <a:pt x="350" y="171"/>
                  </a:lnTo>
                  <a:lnTo>
                    <a:pt x="348" y="165"/>
                  </a:lnTo>
                  <a:lnTo>
                    <a:pt x="344" y="158"/>
                  </a:lnTo>
                  <a:lnTo>
                    <a:pt x="342" y="153"/>
                  </a:lnTo>
                  <a:lnTo>
                    <a:pt x="338" y="150"/>
                  </a:lnTo>
                  <a:lnTo>
                    <a:pt x="335" y="145"/>
                  </a:lnTo>
                  <a:lnTo>
                    <a:pt x="332" y="140"/>
                  </a:lnTo>
                  <a:lnTo>
                    <a:pt x="327" y="136"/>
                  </a:lnTo>
                  <a:lnTo>
                    <a:pt x="323" y="132"/>
                  </a:lnTo>
                  <a:lnTo>
                    <a:pt x="319" y="130"/>
                  </a:lnTo>
                  <a:lnTo>
                    <a:pt x="315" y="127"/>
                  </a:lnTo>
                  <a:lnTo>
                    <a:pt x="310" y="125"/>
                  </a:lnTo>
                  <a:lnTo>
                    <a:pt x="307" y="122"/>
                  </a:lnTo>
                  <a:lnTo>
                    <a:pt x="302" y="121"/>
                  </a:lnTo>
                  <a:lnTo>
                    <a:pt x="297" y="119"/>
                  </a:lnTo>
                  <a:lnTo>
                    <a:pt x="292" y="117"/>
                  </a:lnTo>
                  <a:lnTo>
                    <a:pt x="287" y="116"/>
                  </a:lnTo>
                  <a:lnTo>
                    <a:pt x="282" y="116"/>
                  </a:lnTo>
                  <a:lnTo>
                    <a:pt x="277" y="115"/>
                  </a:lnTo>
                  <a:lnTo>
                    <a:pt x="272" y="115"/>
                  </a:lnTo>
                  <a:lnTo>
                    <a:pt x="266" y="115"/>
                  </a:lnTo>
                  <a:lnTo>
                    <a:pt x="261" y="115"/>
                  </a:lnTo>
                  <a:lnTo>
                    <a:pt x="256" y="115"/>
                  </a:lnTo>
                  <a:lnTo>
                    <a:pt x="251" y="116"/>
                  </a:lnTo>
                  <a:lnTo>
                    <a:pt x="246" y="116"/>
                  </a:lnTo>
                  <a:lnTo>
                    <a:pt x="241" y="117"/>
                  </a:lnTo>
                  <a:lnTo>
                    <a:pt x="236" y="119"/>
                  </a:lnTo>
                  <a:lnTo>
                    <a:pt x="231" y="120"/>
                  </a:lnTo>
                  <a:lnTo>
                    <a:pt x="227" y="121"/>
                  </a:lnTo>
                  <a:lnTo>
                    <a:pt x="222" y="124"/>
                  </a:lnTo>
                  <a:lnTo>
                    <a:pt x="218" y="126"/>
                  </a:lnTo>
                  <a:lnTo>
                    <a:pt x="215" y="129"/>
                  </a:lnTo>
                  <a:lnTo>
                    <a:pt x="210" y="131"/>
                  </a:lnTo>
                  <a:lnTo>
                    <a:pt x="206" y="135"/>
                  </a:lnTo>
                  <a:lnTo>
                    <a:pt x="202" y="139"/>
                  </a:lnTo>
                  <a:lnTo>
                    <a:pt x="198" y="142"/>
                  </a:lnTo>
                  <a:lnTo>
                    <a:pt x="195" y="147"/>
                  </a:lnTo>
                  <a:lnTo>
                    <a:pt x="191" y="151"/>
                  </a:lnTo>
                  <a:lnTo>
                    <a:pt x="188" y="156"/>
                  </a:lnTo>
                  <a:lnTo>
                    <a:pt x="186" y="162"/>
                  </a:lnTo>
                  <a:lnTo>
                    <a:pt x="182" y="168"/>
                  </a:lnTo>
                  <a:lnTo>
                    <a:pt x="180" y="175"/>
                  </a:lnTo>
                  <a:lnTo>
                    <a:pt x="177" y="181"/>
                  </a:lnTo>
                  <a:lnTo>
                    <a:pt x="175" y="188"/>
                  </a:lnTo>
                  <a:lnTo>
                    <a:pt x="174" y="196"/>
                  </a:lnTo>
                  <a:lnTo>
                    <a:pt x="171" y="203"/>
                  </a:lnTo>
                  <a:lnTo>
                    <a:pt x="170" y="212"/>
                  </a:lnTo>
                  <a:lnTo>
                    <a:pt x="169" y="222"/>
                  </a:lnTo>
                  <a:lnTo>
                    <a:pt x="167" y="231"/>
                  </a:lnTo>
                  <a:lnTo>
                    <a:pt x="166" y="241"/>
                  </a:lnTo>
                  <a:lnTo>
                    <a:pt x="165" y="252"/>
                  </a:lnTo>
                  <a:lnTo>
                    <a:pt x="165" y="263"/>
                  </a:lnTo>
                  <a:lnTo>
                    <a:pt x="165" y="274"/>
                  </a:lnTo>
                  <a:lnTo>
                    <a:pt x="165" y="285"/>
                  </a:lnTo>
                  <a:lnTo>
                    <a:pt x="165" y="297"/>
                  </a:lnTo>
                  <a:lnTo>
                    <a:pt x="166" y="307"/>
                  </a:lnTo>
                  <a:lnTo>
                    <a:pt x="167" y="317"/>
                  </a:lnTo>
                  <a:lnTo>
                    <a:pt x="167" y="325"/>
                  </a:lnTo>
                  <a:lnTo>
                    <a:pt x="169" y="334"/>
                  </a:lnTo>
                  <a:lnTo>
                    <a:pt x="171" y="343"/>
                  </a:lnTo>
                  <a:lnTo>
                    <a:pt x="172" y="350"/>
                  </a:lnTo>
                  <a:lnTo>
                    <a:pt x="175" y="358"/>
                  </a:lnTo>
                  <a:lnTo>
                    <a:pt x="177" y="364"/>
                  </a:lnTo>
                  <a:lnTo>
                    <a:pt x="179" y="370"/>
                  </a:lnTo>
                  <a:lnTo>
                    <a:pt x="181" y="376"/>
                  </a:lnTo>
                  <a:lnTo>
                    <a:pt x="183" y="382"/>
                  </a:lnTo>
                  <a:lnTo>
                    <a:pt x="187" y="387"/>
                  </a:lnTo>
                  <a:lnTo>
                    <a:pt x="190" y="392"/>
                  </a:lnTo>
                  <a:lnTo>
                    <a:pt x="192" y="396"/>
                  </a:lnTo>
                  <a:lnTo>
                    <a:pt x="196" y="401"/>
                  </a:lnTo>
                  <a:lnTo>
                    <a:pt x="200" y="405"/>
                  </a:lnTo>
                  <a:lnTo>
                    <a:pt x="203" y="409"/>
                  </a:lnTo>
                  <a:lnTo>
                    <a:pt x="207" y="412"/>
                  </a:lnTo>
                  <a:lnTo>
                    <a:pt x="211" y="415"/>
                  </a:lnTo>
                  <a:lnTo>
                    <a:pt x="216" y="417"/>
                  </a:lnTo>
                  <a:lnTo>
                    <a:pt x="220" y="420"/>
                  </a:lnTo>
                  <a:lnTo>
                    <a:pt x="225" y="422"/>
                  </a:lnTo>
                  <a:lnTo>
                    <a:pt x="230" y="425"/>
                  </a:lnTo>
                  <a:lnTo>
                    <a:pt x="235" y="426"/>
                  </a:lnTo>
                  <a:lnTo>
                    <a:pt x="240" y="427"/>
                  </a:lnTo>
                  <a:lnTo>
                    <a:pt x="244" y="429"/>
                  </a:lnTo>
                  <a:lnTo>
                    <a:pt x="251" y="430"/>
                  </a:lnTo>
                  <a:lnTo>
                    <a:pt x="256" y="430"/>
                  </a:lnTo>
                  <a:lnTo>
                    <a:pt x="262" y="431"/>
                  </a:lnTo>
                  <a:lnTo>
                    <a:pt x="267" y="431"/>
                  </a:lnTo>
                  <a:lnTo>
                    <a:pt x="272" y="431"/>
                  </a:lnTo>
                  <a:lnTo>
                    <a:pt x="277" y="430"/>
                  </a:lnTo>
                  <a:lnTo>
                    <a:pt x="282" y="430"/>
                  </a:lnTo>
                  <a:lnTo>
                    <a:pt x="287" y="429"/>
                  </a:lnTo>
                  <a:lnTo>
                    <a:pt x="292" y="427"/>
                  </a:lnTo>
                  <a:lnTo>
                    <a:pt x="297" y="426"/>
                  </a:lnTo>
                  <a:lnTo>
                    <a:pt x="302" y="425"/>
                  </a:lnTo>
                  <a:lnTo>
                    <a:pt x="307" y="422"/>
                  </a:lnTo>
                  <a:lnTo>
                    <a:pt x="310" y="420"/>
                  </a:lnTo>
                  <a:lnTo>
                    <a:pt x="315" y="417"/>
                  </a:lnTo>
                  <a:lnTo>
                    <a:pt x="320" y="415"/>
                  </a:lnTo>
                  <a:lnTo>
                    <a:pt x="324" y="412"/>
                  </a:lnTo>
                  <a:lnTo>
                    <a:pt x="328" y="409"/>
                  </a:lnTo>
                  <a:lnTo>
                    <a:pt x="332" y="406"/>
                  </a:lnTo>
                  <a:lnTo>
                    <a:pt x="335" y="402"/>
                  </a:lnTo>
                  <a:lnTo>
                    <a:pt x="338" y="397"/>
                  </a:lnTo>
                  <a:lnTo>
                    <a:pt x="342" y="392"/>
                  </a:lnTo>
                  <a:lnTo>
                    <a:pt x="344" y="387"/>
                  </a:lnTo>
                  <a:lnTo>
                    <a:pt x="348" y="382"/>
                  </a:lnTo>
                  <a:lnTo>
                    <a:pt x="350" y="376"/>
                  </a:lnTo>
                  <a:lnTo>
                    <a:pt x="353" y="370"/>
                  </a:lnTo>
                  <a:lnTo>
                    <a:pt x="355" y="364"/>
                  </a:lnTo>
                  <a:lnTo>
                    <a:pt x="358" y="358"/>
                  </a:lnTo>
                  <a:lnTo>
                    <a:pt x="359" y="350"/>
                  </a:lnTo>
                  <a:lnTo>
                    <a:pt x="362" y="343"/>
                  </a:lnTo>
                  <a:lnTo>
                    <a:pt x="363" y="335"/>
                  </a:lnTo>
                  <a:lnTo>
                    <a:pt x="364" y="326"/>
                  </a:lnTo>
                  <a:lnTo>
                    <a:pt x="365" y="318"/>
                  </a:lnTo>
                  <a:lnTo>
                    <a:pt x="365" y="308"/>
                  </a:lnTo>
                  <a:lnTo>
                    <a:pt x="367" y="297"/>
                  </a:lnTo>
                  <a:lnTo>
                    <a:pt x="367" y="285"/>
                  </a:lnTo>
                  <a:lnTo>
                    <a:pt x="367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29" name="Freeform 69"/>
            <p:cNvSpPr>
              <a:spLocks noChangeArrowheads="1"/>
            </p:cNvSpPr>
            <p:nvPr/>
          </p:nvSpPr>
          <p:spPr bwMode="auto">
            <a:xfrm>
              <a:off x="2477" y="3084"/>
              <a:ext cx="86" cy="129"/>
            </a:xfrm>
            <a:custGeom>
              <a:avLst/>
              <a:gdLst>
                <a:gd name="T0" fmla="*/ 331 w 344"/>
                <a:gd name="T1" fmla="*/ 153 h 515"/>
                <a:gd name="T2" fmla="*/ 326 w 344"/>
                <a:gd name="T3" fmla="*/ 152 h 515"/>
                <a:gd name="T4" fmla="*/ 319 w 344"/>
                <a:gd name="T5" fmla="*/ 151 h 515"/>
                <a:gd name="T6" fmla="*/ 313 w 344"/>
                <a:gd name="T7" fmla="*/ 149 h 515"/>
                <a:gd name="T8" fmla="*/ 305 w 344"/>
                <a:gd name="T9" fmla="*/ 148 h 515"/>
                <a:gd name="T10" fmla="*/ 296 w 344"/>
                <a:gd name="T11" fmla="*/ 148 h 515"/>
                <a:gd name="T12" fmla="*/ 287 w 344"/>
                <a:gd name="T13" fmla="*/ 147 h 515"/>
                <a:gd name="T14" fmla="*/ 277 w 344"/>
                <a:gd name="T15" fmla="*/ 147 h 515"/>
                <a:gd name="T16" fmla="*/ 266 w 344"/>
                <a:gd name="T17" fmla="*/ 147 h 515"/>
                <a:gd name="T18" fmla="*/ 253 w 344"/>
                <a:gd name="T19" fmla="*/ 147 h 515"/>
                <a:gd name="T20" fmla="*/ 241 w 344"/>
                <a:gd name="T21" fmla="*/ 149 h 515"/>
                <a:gd name="T22" fmla="*/ 227 w 344"/>
                <a:gd name="T23" fmla="*/ 151 h 515"/>
                <a:gd name="T24" fmla="*/ 214 w 344"/>
                <a:gd name="T25" fmla="*/ 154 h 515"/>
                <a:gd name="T26" fmla="*/ 200 w 344"/>
                <a:gd name="T27" fmla="*/ 158 h 515"/>
                <a:gd name="T28" fmla="*/ 186 w 344"/>
                <a:gd name="T29" fmla="*/ 162 h 515"/>
                <a:gd name="T30" fmla="*/ 173 w 344"/>
                <a:gd name="T31" fmla="*/ 167 h 515"/>
                <a:gd name="T32" fmla="*/ 160 w 344"/>
                <a:gd name="T33" fmla="*/ 172 h 515"/>
                <a:gd name="T34" fmla="*/ 0 w 344"/>
                <a:gd name="T35" fmla="*/ 515 h 515"/>
                <a:gd name="T36" fmla="*/ 160 w 344"/>
                <a:gd name="T37" fmla="*/ 3 h 515"/>
                <a:gd name="T38" fmla="*/ 163 w 344"/>
                <a:gd name="T39" fmla="*/ 74 h 515"/>
                <a:gd name="T40" fmla="*/ 169 w 344"/>
                <a:gd name="T41" fmla="*/ 67 h 515"/>
                <a:gd name="T42" fmla="*/ 176 w 344"/>
                <a:gd name="T43" fmla="*/ 61 h 515"/>
                <a:gd name="T44" fmla="*/ 185 w 344"/>
                <a:gd name="T45" fmla="*/ 54 h 515"/>
                <a:gd name="T46" fmla="*/ 195 w 344"/>
                <a:gd name="T47" fmla="*/ 46 h 515"/>
                <a:gd name="T48" fmla="*/ 205 w 344"/>
                <a:gd name="T49" fmla="*/ 40 h 515"/>
                <a:gd name="T50" fmla="*/ 214 w 344"/>
                <a:gd name="T51" fmla="*/ 34 h 515"/>
                <a:gd name="T52" fmla="*/ 221 w 344"/>
                <a:gd name="T53" fmla="*/ 29 h 515"/>
                <a:gd name="T54" fmla="*/ 230 w 344"/>
                <a:gd name="T55" fmla="*/ 24 h 515"/>
                <a:gd name="T56" fmla="*/ 240 w 344"/>
                <a:gd name="T57" fmla="*/ 19 h 515"/>
                <a:gd name="T58" fmla="*/ 250 w 344"/>
                <a:gd name="T59" fmla="*/ 14 h 515"/>
                <a:gd name="T60" fmla="*/ 261 w 344"/>
                <a:gd name="T61" fmla="*/ 10 h 515"/>
                <a:gd name="T62" fmla="*/ 272 w 344"/>
                <a:gd name="T63" fmla="*/ 6 h 515"/>
                <a:gd name="T64" fmla="*/ 283 w 344"/>
                <a:gd name="T65" fmla="*/ 4 h 515"/>
                <a:gd name="T66" fmla="*/ 293 w 344"/>
                <a:gd name="T67" fmla="*/ 1 h 515"/>
                <a:gd name="T68" fmla="*/ 305 w 344"/>
                <a:gd name="T69" fmla="*/ 0 h 515"/>
                <a:gd name="T70" fmla="*/ 312 w 344"/>
                <a:gd name="T71" fmla="*/ 0 h 515"/>
                <a:gd name="T72" fmla="*/ 316 w 344"/>
                <a:gd name="T73" fmla="*/ 0 h 515"/>
                <a:gd name="T74" fmla="*/ 321 w 344"/>
                <a:gd name="T75" fmla="*/ 0 h 515"/>
                <a:gd name="T76" fmla="*/ 324 w 344"/>
                <a:gd name="T77" fmla="*/ 1 h 515"/>
                <a:gd name="T78" fmla="*/ 329 w 344"/>
                <a:gd name="T79" fmla="*/ 1 h 515"/>
                <a:gd name="T80" fmla="*/ 334 w 344"/>
                <a:gd name="T81" fmla="*/ 1 h 515"/>
                <a:gd name="T82" fmla="*/ 338 w 344"/>
                <a:gd name="T83" fmla="*/ 1 h 515"/>
                <a:gd name="T84" fmla="*/ 343 w 344"/>
                <a:gd name="T85" fmla="*/ 3 h 515"/>
                <a:gd name="T86" fmla="*/ 344 w 344"/>
                <a:gd name="T87" fmla="*/ 15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4" h="515">
                  <a:moveTo>
                    <a:pt x="344" y="153"/>
                  </a:moveTo>
                  <a:lnTo>
                    <a:pt x="331" y="153"/>
                  </a:lnTo>
                  <a:lnTo>
                    <a:pt x="329" y="153"/>
                  </a:lnTo>
                  <a:lnTo>
                    <a:pt x="326" y="152"/>
                  </a:lnTo>
                  <a:lnTo>
                    <a:pt x="323" y="151"/>
                  </a:lnTo>
                  <a:lnTo>
                    <a:pt x="319" y="151"/>
                  </a:lnTo>
                  <a:lnTo>
                    <a:pt x="317" y="149"/>
                  </a:lnTo>
                  <a:lnTo>
                    <a:pt x="313" y="149"/>
                  </a:lnTo>
                  <a:lnTo>
                    <a:pt x="310" y="149"/>
                  </a:lnTo>
                  <a:lnTo>
                    <a:pt x="305" y="148"/>
                  </a:lnTo>
                  <a:lnTo>
                    <a:pt x="301" y="148"/>
                  </a:lnTo>
                  <a:lnTo>
                    <a:pt x="296" y="148"/>
                  </a:lnTo>
                  <a:lnTo>
                    <a:pt x="291" y="148"/>
                  </a:lnTo>
                  <a:lnTo>
                    <a:pt x="287" y="147"/>
                  </a:lnTo>
                  <a:lnTo>
                    <a:pt x="282" y="147"/>
                  </a:lnTo>
                  <a:lnTo>
                    <a:pt x="277" y="147"/>
                  </a:lnTo>
                  <a:lnTo>
                    <a:pt x="272" y="147"/>
                  </a:lnTo>
                  <a:lnTo>
                    <a:pt x="266" y="147"/>
                  </a:lnTo>
                  <a:lnTo>
                    <a:pt x="260" y="147"/>
                  </a:lnTo>
                  <a:lnTo>
                    <a:pt x="253" y="147"/>
                  </a:lnTo>
                  <a:lnTo>
                    <a:pt x="247" y="148"/>
                  </a:lnTo>
                  <a:lnTo>
                    <a:pt x="241" y="149"/>
                  </a:lnTo>
                  <a:lnTo>
                    <a:pt x="234" y="149"/>
                  </a:lnTo>
                  <a:lnTo>
                    <a:pt x="227" y="151"/>
                  </a:lnTo>
                  <a:lnTo>
                    <a:pt x="220" y="153"/>
                  </a:lnTo>
                  <a:lnTo>
                    <a:pt x="214" y="154"/>
                  </a:lnTo>
                  <a:lnTo>
                    <a:pt x="206" y="156"/>
                  </a:lnTo>
                  <a:lnTo>
                    <a:pt x="200" y="158"/>
                  </a:lnTo>
                  <a:lnTo>
                    <a:pt x="192" y="161"/>
                  </a:lnTo>
                  <a:lnTo>
                    <a:pt x="186" y="162"/>
                  </a:lnTo>
                  <a:lnTo>
                    <a:pt x="180" y="164"/>
                  </a:lnTo>
                  <a:lnTo>
                    <a:pt x="173" y="167"/>
                  </a:lnTo>
                  <a:lnTo>
                    <a:pt x="166" y="169"/>
                  </a:lnTo>
                  <a:lnTo>
                    <a:pt x="160" y="172"/>
                  </a:lnTo>
                  <a:lnTo>
                    <a:pt x="160" y="515"/>
                  </a:lnTo>
                  <a:lnTo>
                    <a:pt x="0" y="515"/>
                  </a:lnTo>
                  <a:lnTo>
                    <a:pt x="0" y="3"/>
                  </a:lnTo>
                  <a:lnTo>
                    <a:pt x="160" y="3"/>
                  </a:lnTo>
                  <a:lnTo>
                    <a:pt x="160" y="76"/>
                  </a:lnTo>
                  <a:lnTo>
                    <a:pt x="163" y="74"/>
                  </a:lnTo>
                  <a:lnTo>
                    <a:pt x="166" y="71"/>
                  </a:lnTo>
                  <a:lnTo>
                    <a:pt x="169" y="67"/>
                  </a:lnTo>
                  <a:lnTo>
                    <a:pt x="173" y="65"/>
                  </a:lnTo>
                  <a:lnTo>
                    <a:pt x="176" y="61"/>
                  </a:lnTo>
                  <a:lnTo>
                    <a:pt x="181" y="57"/>
                  </a:lnTo>
                  <a:lnTo>
                    <a:pt x="185" y="54"/>
                  </a:lnTo>
                  <a:lnTo>
                    <a:pt x="190" y="51"/>
                  </a:lnTo>
                  <a:lnTo>
                    <a:pt x="195" y="46"/>
                  </a:lnTo>
                  <a:lnTo>
                    <a:pt x="200" y="44"/>
                  </a:lnTo>
                  <a:lnTo>
                    <a:pt x="205" y="40"/>
                  </a:lnTo>
                  <a:lnTo>
                    <a:pt x="209" y="36"/>
                  </a:lnTo>
                  <a:lnTo>
                    <a:pt x="214" y="34"/>
                  </a:lnTo>
                  <a:lnTo>
                    <a:pt x="217" y="31"/>
                  </a:lnTo>
                  <a:lnTo>
                    <a:pt x="221" y="29"/>
                  </a:lnTo>
                  <a:lnTo>
                    <a:pt x="226" y="26"/>
                  </a:lnTo>
                  <a:lnTo>
                    <a:pt x="230" y="24"/>
                  </a:lnTo>
                  <a:lnTo>
                    <a:pt x="235" y="21"/>
                  </a:lnTo>
                  <a:lnTo>
                    <a:pt x="240" y="19"/>
                  </a:lnTo>
                  <a:lnTo>
                    <a:pt x="245" y="16"/>
                  </a:lnTo>
                  <a:lnTo>
                    <a:pt x="250" y="14"/>
                  </a:lnTo>
                  <a:lnTo>
                    <a:pt x="255" y="13"/>
                  </a:lnTo>
                  <a:lnTo>
                    <a:pt x="261" y="10"/>
                  </a:lnTo>
                  <a:lnTo>
                    <a:pt x="266" y="8"/>
                  </a:lnTo>
                  <a:lnTo>
                    <a:pt x="272" y="6"/>
                  </a:lnTo>
                  <a:lnTo>
                    <a:pt x="277" y="5"/>
                  </a:lnTo>
                  <a:lnTo>
                    <a:pt x="283" y="4"/>
                  </a:lnTo>
                  <a:lnTo>
                    <a:pt x="288" y="3"/>
                  </a:lnTo>
                  <a:lnTo>
                    <a:pt x="293" y="1"/>
                  </a:lnTo>
                  <a:lnTo>
                    <a:pt x="300" y="1"/>
                  </a:lnTo>
                  <a:lnTo>
                    <a:pt x="305" y="0"/>
                  </a:lnTo>
                  <a:lnTo>
                    <a:pt x="310" y="0"/>
                  </a:lnTo>
                  <a:lnTo>
                    <a:pt x="312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18" y="0"/>
                  </a:lnTo>
                  <a:lnTo>
                    <a:pt x="321" y="0"/>
                  </a:lnTo>
                  <a:lnTo>
                    <a:pt x="322" y="1"/>
                  </a:lnTo>
                  <a:lnTo>
                    <a:pt x="324" y="1"/>
                  </a:lnTo>
                  <a:lnTo>
                    <a:pt x="327" y="1"/>
                  </a:lnTo>
                  <a:lnTo>
                    <a:pt x="329" y="1"/>
                  </a:lnTo>
                  <a:lnTo>
                    <a:pt x="332" y="1"/>
                  </a:lnTo>
                  <a:lnTo>
                    <a:pt x="334" y="1"/>
                  </a:lnTo>
                  <a:lnTo>
                    <a:pt x="337" y="1"/>
                  </a:lnTo>
                  <a:lnTo>
                    <a:pt x="338" y="1"/>
                  </a:lnTo>
                  <a:lnTo>
                    <a:pt x="341" y="1"/>
                  </a:lnTo>
                  <a:lnTo>
                    <a:pt x="343" y="3"/>
                  </a:lnTo>
                  <a:lnTo>
                    <a:pt x="344" y="3"/>
                  </a:lnTo>
                  <a:lnTo>
                    <a:pt x="344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30" name="Freeform 70"/>
            <p:cNvSpPr>
              <a:spLocks noChangeArrowheads="1"/>
            </p:cNvSpPr>
            <p:nvPr/>
          </p:nvSpPr>
          <p:spPr bwMode="auto">
            <a:xfrm>
              <a:off x="2578" y="3035"/>
              <a:ext cx="42" cy="178"/>
            </a:xfrm>
            <a:custGeom>
              <a:avLst/>
              <a:gdLst>
                <a:gd name="T0" fmla="*/ 164 w 169"/>
                <a:gd name="T1" fmla="*/ 710 h 710"/>
                <a:gd name="T2" fmla="*/ 3 w 169"/>
                <a:gd name="T3" fmla="*/ 710 h 710"/>
                <a:gd name="T4" fmla="*/ 3 w 169"/>
                <a:gd name="T5" fmla="*/ 198 h 710"/>
                <a:gd name="T6" fmla="*/ 164 w 169"/>
                <a:gd name="T7" fmla="*/ 198 h 710"/>
                <a:gd name="T8" fmla="*/ 164 w 169"/>
                <a:gd name="T9" fmla="*/ 710 h 710"/>
                <a:gd name="T10" fmla="*/ 169 w 169"/>
                <a:gd name="T11" fmla="*/ 124 h 710"/>
                <a:gd name="T12" fmla="*/ 0 w 169"/>
                <a:gd name="T13" fmla="*/ 124 h 710"/>
                <a:gd name="T14" fmla="*/ 0 w 169"/>
                <a:gd name="T15" fmla="*/ 0 h 710"/>
                <a:gd name="T16" fmla="*/ 169 w 169"/>
                <a:gd name="T17" fmla="*/ 0 h 710"/>
                <a:gd name="T18" fmla="*/ 169 w 169"/>
                <a:gd name="T19" fmla="*/ 124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710">
                  <a:moveTo>
                    <a:pt x="164" y="710"/>
                  </a:moveTo>
                  <a:lnTo>
                    <a:pt x="3" y="710"/>
                  </a:lnTo>
                  <a:lnTo>
                    <a:pt x="3" y="198"/>
                  </a:lnTo>
                  <a:lnTo>
                    <a:pt x="164" y="198"/>
                  </a:lnTo>
                  <a:lnTo>
                    <a:pt x="164" y="710"/>
                  </a:lnTo>
                  <a:close/>
                  <a:moveTo>
                    <a:pt x="169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69" y="0"/>
                  </a:lnTo>
                  <a:lnTo>
                    <a:pt x="169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31" name="Freeform 71"/>
            <p:cNvSpPr>
              <a:spLocks noChangeArrowheads="1"/>
            </p:cNvSpPr>
            <p:nvPr/>
          </p:nvSpPr>
          <p:spPr bwMode="auto">
            <a:xfrm>
              <a:off x="2640" y="3081"/>
              <a:ext cx="120" cy="135"/>
            </a:xfrm>
            <a:custGeom>
              <a:avLst/>
              <a:gdLst>
                <a:gd name="T0" fmla="*/ 303 w 481"/>
                <a:gd name="T1" fmla="*/ 288 h 541"/>
                <a:gd name="T2" fmla="*/ 269 w 481"/>
                <a:gd name="T3" fmla="*/ 292 h 541"/>
                <a:gd name="T4" fmla="*/ 243 w 481"/>
                <a:gd name="T5" fmla="*/ 296 h 541"/>
                <a:gd name="T6" fmla="*/ 220 w 481"/>
                <a:gd name="T7" fmla="*/ 301 h 541"/>
                <a:gd name="T8" fmla="*/ 197 w 481"/>
                <a:gd name="T9" fmla="*/ 310 h 541"/>
                <a:gd name="T10" fmla="*/ 181 w 481"/>
                <a:gd name="T11" fmla="*/ 321 h 541"/>
                <a:gd name="T12" fmla="*/ 170 w 481"/>
                <a:gd name="T13" fmla="*/ 336 h 541"/>
                <a:gd name="T14" fmla="*/ 163 w 481"/>
                <a:gd name="T15" fmla="*/ 356 h 541"/>
                <a:gd name="T16" fmla="*/ 163 w 481"/>
                <a:gd name="T17" fmla="*/ 384 h 541"/>
                <a:gd name="T18" fmla="*/ 173 w 481"/>
                <a:gd name="T19" fmla="*/ 408 h 541"/>
                <a:gd name="T20" fmla="*/ 193 w 481"/>
                <a:gd name="T21" fmla="*/ 423 h 541"/>
                <a:gd name="T22" fmla="*/ 222 w 481"/>
                <a:gd name="T23" fmla="*/ 429 h 541"/>
                <a:gd name="T24" fmla="*/ 249 w 481"/>
                <a:gd name="T25" fmla="*/ 429 h 541"/>
                <a:gd name="T26" fmla="*/ 272 w 481"/>
                <a:gd name="T27" fmla="*/ 424 h 541"/>
                <a:gd name="T28" fmla="*/ 293 w 481"/>
                <a:gd name="T29" fmla="*/ 415 h 541"/>
                <a:gd name="T30" fmla="*/ 313 w 481"/>
                <a:gd name="T31" fmla="*/ 402 h 541"/>
                <a:gd name="T32" fmla="*/ 318 w 481"/>
                <a:gd name="T33" fmla="*/ 476 h 541"/>
                <a:gd name="T34" fmla="*/ 303 w 481"/>
                <a:gd name="T35" fmla="*/ 489 h 541"/>
                <a:gd name="T36" fmla="*/ 289 w 481"/>
                <a:gd name="T37" fmla="*/ 500 h 541"/>
                <a:gd name="T38" fmla="*/ 273 w 481"/>
                <a:gd name="T39" fmla="*/ 511 h 541"/>
                <a:gd name="T40" fmla="*/ 252 w 481"/>
                <a:gd name="T41" fmla="*/ 522 h 541"/>
                <a:gd name="T42" fmla="*/ 231 w 481"/>
                <a:gd name="T43" fmla="*/ 531 h 541"/>
                <a:gd name="T44" fmla="*/ 211 w 481"/>
                <a:gd name="T45" fmla="*/ 537 h 541"/>
                <a:gd name="T46" fmla="*/ 185 w 481"/>
                <a:gd name="T47" fmla="*/ 540 h 541"/>
                <a:gd name="T48" fmla="*/ 142 w 481"/>
                <a:gd name="T49" fmla="*/ 540 h 541"/>
                <a:gd name="T50" fmla="*/ 83 w 481"/>
                <a:gd name="T51" fmla="*/ 524 h 541"/>
                <a:gd name="T52" fmla="*/ 35 w 481"/>
                <a:gd name="T53" fmla="*/ 484 h 541"/>
                <a:gd name="T54" fmla="*/ 7 w 481"/>
                <a:gd name="T55" fmla="*/ 429 h 541"/>
                <a:gd name="T56" fmla="*/ 2 w 481"/>
                <a:gd name="T57" fmla="*/ 367 h 541"/>
                <a:gd name="T58" fmla="*/ 10 w 481"/>
                <a:gd name="T59" fmla="*/ 317 h 541"/>
                <a:gd name="T60" fmla="*/ 30 w 481"/>
                <a:gd name="T61" fmla="*/ 280 h 541"/>
                <a:gd name="T62" fmla="*/ 60 w 481"/>
                <a:gd name="T63" fmla="*/ 250 h 541"/>
                <a:gd name="T64" fmla="*/ 100 w 481"/>
                <a:gd name="T65" fmla="*/ 227 h 541"/>
                <a:gd name="T66" fmla="*/ 150 w 481"/>
                <a:gd name="T67" fmla="*/ 211 h 541"/>
                <a:gd name="T68" fmla="*/ 208 w 481"/>
                <a:gd name="T69" fmla="*/ 201 h 541"/>
                <a:gd name="T70" fmla="*/ 272 w 481"/>
                <a:gd name="T71" fmla="*/ 194 h 541"/>
                <a:gd name="T72" fmla="*/ 323 w 481"/>
                <a:gd name="T73" fmla="*/ 188 h 541"/>
                <a:gd name="T74" fmla="*/ 315 w 481"/>
                <a:gd name="T75" fmla="*/ 151 h 541"/>
                <a:gd name="T76" fmla="*/ 292 w 481"/>
                <a:gd name="T77" fmla="*/ 129 h 541"/>
                <a:gd name="T78" fmla="*/ 253 w 481"/>
                <a:gd name="T79" fmla="*/ 117 h 541"/>
                <a:gd name="T80" fmla="*/ 198 w 481"/>
                <a:gd name="T81" fmla="*/ 113 h 541"/>
                <a:gd name="T82" fmla="*/ 167 w 481"/>
                <a:gd name="T83" fmla="*/ 115 h 541"/>
                <a:gd name="T84" fmla="*/ 131 w 481"/>
                <a:gd name="T85" fmla="*/ 123 h 541"/>
                <a:gd name="T86" fmla="*/ 94 w 481"/>
                <a:gd name="T87" fmla="*/ 134 h 541"/>
                <a:gd name="T88" fmla="*/ 58 w 481"/>
                <a:gd name="T89" fmla="*/ 149 h 541"/>
                <a:gd name="T90" fmla="*/ 58 w 481"/>
                <a:gd name="T91" fmla="*/ 22 h 541"/>
                <a:gd name="T92" fmla="*/ 96 w 481"/>
                <a:gd name="T93" fmla="*/ 13 h 541"/>
                <a:gd name="T94" fmla="*/ 147 w 481"/>
                <a:gd name="T95" fmla="*/ 5 h 541"/>
                <a:gd name="T96" fmla="*/ 201 w 481"/>
                <a:gd name="T97" fmla="*/ 0 h 541"/>
                <a:gd name="T98" fmla="*/ 289 w 481"/>
                <a:gd name="T99" fmla="*/ 2 h 541"/>
                <a:gd name="T100" fmla="*/ 386 w 481"/>
                <a:gd name="T101" fmla="*/ 25 h 541"/>
                <a:gd name="T102" fmla="*/ 447 w 481"/>
                <a:gd name="T103" fmla="*/ 68 h 541"/>
                <a:gd name="T104" fmla="*/ 477 w 481"/>
                <a:gd name="T105" fmla="*/ 137 h 541"/>
                <a:gd name="T106" fmla="*/ 322 w 481"/>
                <a:gd name="T107" fmla="*/ 52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1" h="541">
                  <a:moveTo>
                    <a:pt x="322" y="394"/>
                  </a:moveTo>
                  <a:lnTo>
                    <a:pt x="322" y="287"/>
                  </a:lnTo>
                  <a:lnTo>
                    <a:pt x="312" y="287"/>
                  </a:lnTo>
                  <a:lnTo>
                    <a:pt x="303" y="288"/>
                  </a:lnTo>
                  <a:lnTo>
                    <a:pt x="294" y="290"/>
                  </a:lnTo>
                  <a:lnTo>
                    <a:pt x="286" y="291"/>
                  </a:lnTo>
                  <a:lnTo>
                    <a:pt x="277" y="291"/>
                  </a:lnTo>
                  <a:lnTo>
                    <a:pt x="269" y="292"/>
                  </a:lnTo>
                  <a:lnTo>
                    <a:pt x="263" y="293"/>
                  </a:lnTo>
                  <a:lnTo>
                    <a:pt x="257" y="293"/>
                  </a:lnTo>
                  <a:lnTo>
                    <a:pt x="251" y="295"/>
                  </a:lnTo>
                  <a:lnTo>
                    <a:pt x="243" y="296"/>
                  </a:lnTo>
                  <a:lnTo>
                    <a:pt x="237" y="297"/>
                  </a:lnTo>
                  <a:lnTo>
                    <a:pt x="232" y="298"/>
                  </a:lnTo>
                  <a:lnTo>
                    <a:pt x="226" y="300"/>
                  </a:lnTo>
                  <a:lnTo>
                    <a:pt x="220" y="301"/>
                  </a:lnTo>
                  <a:lnTo>
                    <a:pt x="213" y="303"/>
                  </a:lnTo>
                  <a:lnTo>
                    <a:pt x="207" y="306"/>
                  </a:lnTo>
                  <a:lnTo>
                    <a:pt x="202" y="307"/>
                  </a:lnTo>
                  <a:lnTo>
                    <a:pt x="197" y="310"/>
                  </a:lnTo>
                  <a:lnTo>
                    <a:pt x="192" y="312"/>
                  </a:lnTo>
                  <a:lnTo>
                    <a:pt x="188" y="315"/>
                  </a:lnTo>
                  <a:lnTo>
                    <a:pt x="185" y="317"/>
                  </a:lnTo>
                  <a:lnTo>
                    <a:pt x="181" y="321"/>
                  </a:lnTo>
                  <a:lnTo>
                    <a:pt x="177" y="324"/>
                  </a:lnTo>
                  <a:lnTo>
                    <a:pt x="175" y="327"/>
                  </a:lnTo>
                  <a:lnTo>
                    <a:pt x="171" y="332"/>
                  </a:lnTo>
                  <a:lnTo>
                    <a:pt x="170" y="336"/>
                  </a:lnTo>
                  <a:lnTo>
                    <a:pt x="167" y="339"/>
                  </a:lnTo>
                  <a:lnTo>
                    <a:pt x="166" y="344"/>
                  </a:lnTo>
                  <a:lnTo>
                    <a:pt x="165" y="349"/>
                  </a:lnTo>
                  <a:lnTo>
                    <a:pt x="163" y="356"/>
                  </a:lnTo>
                  <a:lnTo>
                    <a:pt x="162" y="361"/>
                  </a:lnTo>
                  <a:lnTo>
                    <a:pt x="162" y="367"/>
                  </a:lnTo>
                  <a:lnTo>
                    <a:pt x="163" y="376"/>
                  </a:lnTo>
                  <a:lnTo>
                    <a:pt x="163" y="384"/>
                  </a:lnTo>
                  <a:lnTo>
                    <a:pt x="165" y="390"/>
                  </a:lnTo>
                  <a:lnTo>
                    <a:pt x="167" y="398"/>
                  </a:lnTo>
                  <a:lnTo>
                    <a:pt x="170" y="403"/>
                  </a:lnTo>
                  <a:lnTo>
                    <a:pt x="173" y="408"/>
                  </a:lnTo>
                  <a:lnTo>
                    <a:pt x="177" y="413"/>
                  </a:lnTo>
                  <a:lnTo>
                    <a:pt x="182" y="417"/>
                  </a:lnTo>
                  <a:lnTo>
                    <a:pt x="187" y="420"/>
                  </a:lnTo>
                  <a:lnTo>
                    <a:pt x="193" y="423"/>
                  </a:lnTo>
                  <a:lnTo>
                    <a:pt x="200" y="425"/>
                  </a:lnTo>
                  <a:lnTo>
                    <a:pt x="206" y="427"/>
                  </a:lnTo>
                  <a:lnTo>
                    <a:pt x="213" y="428"/>
                  </a:lnTo>
                  <a:lnTo>
                    <a:pt x="222" y="429"/>
                  </a:lnTo>
                  <a:lnTo>
                    <a:pt x="231" y="430"/>
                  </a:lnTo>
                  <a:lnTo>
                    <a:pt x="239" y="430"/>
                  </a:lnTo>
                  <a:lnTo>
                    <a:pt x="244" y="430"/>
                  </a:lnTo>
                  <a:lnTo>
                    <a:pt x="249" y="429"/>
                  </a:lnTo>
                  <a:lnTo>
                    <a:pt x="256" y="429"/>
                  </a:lnTo>
                  <a:lnTo>
                    <a:pt x="261" y="428"/>
                  </a:lnTo>
                  <a:lnTo>
                    <a:pt x="266" y="427"/>
                  </a:lnTo>
                  <a:lnTo>
                    <a:pt x="272" y="424"/>
                  </a:lnTo>
                  <a:lnTo>
                    <a:pt x="277" y="423"/>
                  </a:lnTo>
                  <a:lnTo>
                    <a:pt x="283" y="420"/>
                  </a:lnTo>
                  <a:lnTo>
                    <a:pt x="288" y="418"/>
                  </a:lnTo>
                  <a:lnTo>
                    <a:pt x="293" y="415"/>
                  </a:lnTo>
                  <a:lnTo>
                    <a:pt x="298" y="412"/>
                  </a:lnTo>
                  <a:lnTo>
                    <a:pt x="303" y="409"/>
                  </a:lnTo>
                  <a:lnTo>
                    <a:pt x="308" y="405"/>
                  </a:lnTo>
                  <a:lnTo>
                    <a:pt x="313" y="402"/>
                  </a:lnTo>
                  <a:lnTo>
                    <a:pt x="318" y="398"/>
                  </a:lnTo>
                  <a:lnTo>
                    <a:pt x="322" y="394"/>
                  </a:lnTo>
                  <a:close/>
                  <a:moveTo>
                    <a:pt x="322" y="473"/>
                  </a:moveTo>
                  <a:lnTo>
                    <a:pt x="318" y="476"/>
                  </a:lnTo>
                  <a:lnTo>
                    <a:pt x="314" y="480"/>
                  </a:lnTo>
                  <a:lnTo>
                    <a:pt x="310" y="483"/>
                  </a:lnTo>
                  <a:lnTo>
                    <a:pt x="307" y="486"/>
                  </a:lnTo>
                  <a:lnTo>
                    <a:pt x="303" y="489"/>
                  </a:lnTo>
                  <a:lnTo>
                    <a:pt x="299" y="493"/>
                  </a:lnTo>
                  <a:lnTo>
                    <a:pt x="295" y="495"/>
                  </a:lnTo>
                  <a:lnTo>
                    <a:pt x="293" y="497"/>
                  </a:lnTo>
                  <a:lnTo>
                    <a:pt x="289" y="500"/>
                  </a:lnTo>
                  <a:lnTo>
                    <a:pt x="286" y="504"/>
                  </a:lnTo>
                  <a:lnTo>
                    <a:pt x="282" y="506"/>
                  </a:lnTo>
                  <a:lnTo>
                    <a:pt x="278" y="509"/>
                  </a:lnTo>
                  <a:lnTo>
                    <a:pt x="273" y="511"/>
                  </a:lnTo>
                  <a:lnTo>
                    <a:pt x="268" y="514"/>
                  </a:lnTo>
                  <a:lnTo>
                    <a:pt x="263" y="517"/>
                  </a:lnTo>
                  <a:lnTo>
                    <a:pt x="258" y="520"/>
                  </a:lnTo>
                  <a:lnTo>
                    <a:pt x="252" y="522"/>
                  </a:lnTo>
                  <a:lnTo>
                    <a:pt x="247" y="525"/>
                  </a:lnTo>
                  <a:lnTo>
                    <a:pt x="242" y="527"/>
                  </a:lnTo>
                  <a:lnTo>
                    <a:pt x="237" y="529"/>
                  </a:lnTo>
                  <a:lnTo>
                    <a:pt x="231" y="531"/>
                  </a:lnTo>
                  <a:lnTo>
                    <a:pt x="226" y="532"/>
                  </a:lnTo>
                  <a:lnTo>
                    <a:pt x="221" y="534"/>
                  </a:lnTo>
                  <a:lnTo>
                    <a:pt x="216" y="536"/>
                  </a:lnTo>
                  <a:lnTo>
                    <a:pt x="211" y="537"/>
                  </a:lnTo>
                  <a:lnTo>
                    <a:pt x="205" y="539"/>
                  </a:lnTo>
                  <a:lnTo>
                    <a:pt x="198" y="539"/>
                  </a:lnTo>
                  <a:lnTo>
                    <a:pt x="191" y="540"/>
                  </a:lnTo>
                  <a:lnTo>
                    <a:pt x="185" y="540"/>
                  </a:lnTo>
                  <a:lnTo>
                    <a:pt x="176" y="541"/>
                  </a:lnTo>
                  <a:lnTo>
                    <a:pt x="168" y="541"/>
                  </a:lnTo>
                  <a:lnTo>
                    <a:pt x="159" y="541"/>
                  </a:lnTo>
                  <a:lnTo>
                    <a:pt x="142" y="540"/>
                  </a:lnTo>
                  <a:lnTo>
                    <a:pt x="126" y="539"/>
                  </a:lnTo>
                  <a:lnTo>
                    <a:pt x="111" y="535"/>
                  </a:lnTo>
                  <a:lnTo>
                    <a:pt x="96" y="530"/>
                  </a:lnTo>
                  <a:lnTo>
                    <a:pt x="83" y="524"/>
                  </a:lnTo>
                  <a:lnTo>
                    <a:pt x="70" y="515"/>
                  </a:lnTo>
                  <a:lnTo>
                    <a:pt x="58" y="506"/>
                  </a:lnTo>
                  <a:lnTo>
                    <a:pt x="46" y="495"/>
                  </a:lnTo>
                  <a:lnTo>
                    <a:pt x="35" y="484"/>
                  </a:lnTo>
                  <a:lnTo>
                    <a:pt x="27" y="471"/>
                  </a:lnTo>
                  <a:lnTo>
                    <a:pt x="18" y="458"/>
                  </a:lnTo>
                  <a:lnTo>
                    <a:pt x="12" y="444"/>
                  </a:lnTo>
                  <a:lnTo>
                    <a:pt x="7" y="429"/>
                  </a:lnTo>
                  <a:lnTo>
                    <a:pt x="4" y="414"/>
                  </a:lnTo>
                  <a:lnTo>
                    <a:pt x="2" y="398"/>
                  </a:lnTo>
                  <a:lnTo>
                    <a:pt x="0" y="380"/>
                  </a:lnTo>
                  <a:lnTo>
                    <a:pt x="2" y="367"/>
                  </a:lnTo>
                  <a:lnTo>
                    <a:pt x="2" y="353"/>
                  </a:lnTo>
                  <a:lnTo>
                    <a:pt x="4" y="341"/>
                  </a:lnTo>
                  <a:lnTo>
                    <a:pt x="7" y="328"/>
                  </a:lnTo>
                  <a:lnTo>
                    <a:pt x="10" y="317"/>
                  </a:lnTo>
                  <a:lnTo>
                    <a:pt x="14" y="307"/>
                  </a:lnTo>
                  <a:lnTo>
                    <a:pt x="18" y="297"/>
                  </a:lnTo>
                  <a:lnTo>
                    <a:pt x="24" y="288"/>
                  </a:lnTo>
                  <a:lnTo>
                    <a:pt x="30" y="280"/>
                  </a:lnTo>
                  <a:lnTo>
                    <a:pt x="37" y="271"/>
                  </a:lnTo>
                  <a:lnTo>
                    <a:pt x="44" y="263"/>
                  </a:lnTo>
                  <a:lnTo>
                    <a:pt x="51" y="256"/>
                  </a:lnTo>
                  <a:lnTo>
                    <a:pt x="60" y="250"/>
                  </a:lnTo>
                  <a:lnTo>
                    <a:pt x="69" y="244"/>
                  </a:lnTo>
                  <a:lnTo>
                    <a:pt x="79" y="237"/>
                  </a:lnTo>
                  <a:lnTo>
                    <a:pt x="90" y="232"/>
                  </a:lnTo>
                  <a:lnTo>
                    <a:pt x="100" y="227"/>
                  </a:lnTo>
                  <a:lnTo>
                    <a:pt x="112" y="222"/>
                  </a:lnTo>
                  <a:lnTo>
                    <a:pt x="125" y="219"/>
                  </a:lnTo>
                  <a:lnTo>
                    <a:pt x="137" y="215"/>
                  </a:lnTo>
                  <a:lnTo>
                    <a:pt x="150" y="211"/>
                  </a:lnTo>
                  <a:lnTo>
                    <a:pt x="165" y="207"/>
                  </a:lnTo>
                  <a:lnTo>
                    <a:pt x="178" y="205"/>
                  </a:lnTo>
                  <a:lnTo>
                    <a:pt x="193" y="203"/>
                  </a:lnTo>
                  <a:lnTo>
                    <a:pt x="208" y="201"/>
                  </a:lnTo>
                  <a:lnTo>
                    <a:pt x="224" y="199"/>
                  </a:lnTo>
                  <a:lnTo>
                    <a:pt x="239" y="198"/>
                  </a:lnTo>
                  <a:lnTo>
                    <a:pt x="256" y="196"/>
                  </a:lnTo>
                  <a:lnTo>
                    <a:pt x="272" y="194"/>
                  </a:lnTo>
                  <a:lnTo>
                    <a:pt x="289" y="193"/>
                  </a:lnTo>
                  <a:lnTo>
                    <a:pt x="305" y="191"/>
                  </a:lnTo>
                  <a:lnTo>
                    <a:pt x="323" y="190"/>
                  </a:lnTo>
                  <a:lnTo>
                    <a:pt x="323" y="188"/>
                  </a:lnTo>
                  <a:lnTo>
                    <a:pt x="323" y="178"/>
                  </a:lnTo>
                  <a:lnTo>
                    <a:pt x="322" y="168"/>
                  </a:lnTo>
                  <a:lnTo>
                    <a:pt x="319" y="159"/>
                  </a:lnTo>
                  <a:lnTo>
                    <a:pt x="315" y="151"/>
                  </a:lnTo>
                  <a:lnTo>
                    <a:pt x="310" y="144"/>
                  </a:lnTo>
                  <a:lnTo>
                    <a:pt x="305" y="139"/>
                  </a:lnTo>
                  <a:lnTo>
                    <a:pt x="299" y="133"/>
                  </a:lnTo>
                  <a:lnTo>
                    <a:pt x="292" y="129"/>
                  </a:lnTo>
                  <a:lnTo>
                    <a:pt x="283" y="125"/>
                  </a:lnTo>
                  <a:lnTo>
                    <a:pt x="274" y="122"/>
                  </a:lnTo>
                  <a:lnTo>
                    <a:pt x="264" y="119"/>
                  </a:lnTo>
                  <a:lnTo>
                    <a:pt x="253" y="117"/>
                  </a:lnTo>
                  <a:lnTo>
                    <a:pt x="241" y="115"/>
                  </a:lnTo>
                  <a:lnTo>
                    <a:pt x="227" y="114"/>
                  </a:lnTo>
                  <a:lnTo>
                    <a:pt x="213" y="113"/>
                  </a:lnTo>
                  <a:lnTo>
                    <a:pt x="198" y="113"/>
                  </a:lnTo>
                  <a:lnTo>
                    <a:pt x="191" y="113"/>
                  </a:lnTo>
                  <a:lnTo>
                    <a:pt x="183" y="113"/>
                  </a:lnTo>
                  <a:lnTo>
                    <a:pt x="175" y="114"/>
                  </a:lnTo>
                  <a:lnTo>
                    <a:pt x="167" y="115"/>
                  </a:lnTo>
                  <a:lnTo>
                    <a:pt x="159" y="117"/>
                  </a:lnTo>
                  <a:lnTo>
                    <a:pt x="150" y="118"/>
                  </a:lnTo>
                  <a:lnTo>
                    <a:pt x="141" y="120"/>
                  </a:lnTo>
                  <a:lnTo>
                    <a:pt x="131" y="123"/>
                  </a:lnTo>
                  <a:lnTo>
                    <a:pt x="122" y="125"/>
                  </a:lnTo>
                  <a:lnTo>
                    <a:pt x="112" y="128"/>
                  </a:lnTo>
                  <a:lnTo>
                    <a:pt x="104" y="132"/>
                  </a:lnTo>
                  <a:lnTo>
                    <a:pt x="94" y="134"/>
                  </a:lnTo>
                  <a:lnTo>
                    <a:pt x="85" y="138"/>
                  </a:lnTo>
                  <a:lnTo>
                    <a:pt x="75" y="142"/>
                  </a:lnTo>
                  <a:lnTo>
                    <a:pt x="66" y="145"/>
                  </a:lnTo>
                  <a:lnTo>
                    <a:pt x="58" y="149"/>
                  </a:lnTo>
                  <a:lnTo>
                    <a:pt x="44" y="149"/>
                  </a:lnTo>
                  <a:lnTo>
                    <a:pt x="44" y="26"/>
                  </a:lnTo>
                  <a:lnTo>
                    <a:pt x="50" y="23"/>
                  </a:lnTo>
                  <a:lnTo>
                    <a:pt x="58" y="22"/>
                  </a:lnTo>
                  <a:lnTo>
                    <a:pt x="65" y="20"/>
                  </a:lnTo>
                  <a:lnTo>
                    <a:pt x="75" y="18"/>
                  </a:lnTo>
                  <a:lnTo>
                    <a:pt x="85" y="16"/>
                  </a:lnTo>
                  <a:lnTo>
                    <a:pt x="96" y="13"/>
                  </a:lnTo>
                  <a:lnTo>
                    <a:pt x="107" y="11"/>
                  </a:lnTo>
                  <a:lnTo>
                    <a:pt x="120" y="10"/>
                  </a:lnTo>
                  <a:lnTo>
                    <a:pt x="134" y="7"/>
                  </a:lnTo>
                  <a:lnTo>
                    <a:pt x="147" y="5"/>
                  </a:lnTo>
                  <a:lnTo>
                    <a:pt x="161" y="3"/>
                  </a:lnTo>
                  <a:lnTo>
                    <a:pt x="173" y="2"/>
                  </a:lnTo>
                  <a:lnTo>
                    <a:pt x="187" y="1"/>
                  </a:lnTo>
                  <a:lnTo>
                    <a:pt x="201" y="0"/>
                  </a:lnTo>
                  <a:lnTo>
                    <a:pt x="215" y="0"/>
                  </a:lnTo>
                  <a:lnTo>
                    <a:pt x="227" y="0"/>
                  </a:lnTo>
                  <a:lnTo>
                    <a:pt x="259" y="1"/>
                  </a:lnTo>
                  <a:lnTo>
                    <a:pt x="289" y="2"/>
                  </a:lnTo>
                  <a:lnTo>
                    <a:pt x="317" y="6"/>
                  </a:lnTo>
                  <a:lnTo>
                    <a:pt x="342" y="11"/>
                  </a:lnTo>
                  <a:lnTo>
                    <a:pt x="365" y="17"/>
                  </a:lnTo>
                  <a:lnTo>
                    <a:pt x="386" y="25"/>
                  </a:lnTo>
                  <a:lnTo>
                    <a:pt x="405" y="33"/>
                  </a:lnTo>
                  <a:lnTo>
                    <a:pt x="421" y="43"/>
                  </a:lnTo>
                  <a:lnTo>
                    <a:pt x="435" y="56"/>
                  </a:lnTo>
                  <a:lnTo>
                    <a:pt x="447" y="68"/>
                  </a:lnTo>
                  <a:lnTo>
                    <a:pt x="457" y="83"/>
                  </a:lnTo>
                  <a:lnTo>
                    <a:pt x="466" y="99"/>
                  </a:lnTo>
                  <a:lnTo>
                    <a:pt x="472" y="117"/>
                  </a:lnTo>
                  <a:lnTo>
                    <a:pt x="477" y="137"/>
                  </a:lnTo>
                  <a:lnTo>
                    <a:pt x="481" y="156"/>
                  </a:lnTo>
                  <a:lnTo>
                    <a:pt x="481" y="179"/>
                  </a:lnTo>
                  <a:lnTo>
                    <a:pt x="481" y="527"/>
                  </a:lnTo>
                  <a:lnTo>
                    <a:pt x="322" y="527"/>
                  </a:lnTo>
                  <a:lnTo>
                    <a:pt x="322" y="4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32" name="Rectangle 72"/>
            <p:cNvSpPr>
              <a:spLocks noChangeArrowheads="1"/>
            </p:cNvSpPr>
            <p:nvPr/>
          </p:nvSpPr>
          <p:spPr bwMode="auto">
            <a:xfrm>
              <a:off x="2789" y="3035"/>
              <a:ext cx="40" cy="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33" name="Freeform 73"/>
            <p:cNvSpPr>
              <a:spLocks noChangeArrowheads="1"/>
            </p:cNvSpPr>
            <p:nvPr/>
          </p:nvSpPr>
          <p:spPr bwMode="auto">
            <a:xfrm>
              <a:off x="1941" y="3325"/>
              <a:ext cx="174" cy="170"/>
            </a:xfrm>
            <a:custGeom>
              <a:avLst/>
              <a:gdLst>
                <a:gd name="T0" fmla="*/ 696 w 696"/>
                <a:gd name="T1" fmla="*/ 679 h 679"/>
                <a:gd name="T2" fmla="*/ 526 w 696"/>
                <a:gd name="T3" fmla="*/ 679 h 679"/>
                <a:gd name="T4" fmla="*/ 526 w 696"/>
                <a:gd name="T5" fmla="*/ 229 h 679"/>
                <a:gd name="T6" fmla="*/ 403 w 696"/>
                <a:gd name="T7" fmla="*/ 520 h 679"/>
                <a:gd name="T8" fmla="*/ 285 w 696"/>
                <a:gd name="T9" fmla="*/ 520 h 679"/>
                <a:gd name="T10" fmla="*/ 162 w 696"/>
                <a:gd name="T11" fmla="*/ 229 h 679"/>
                <a:gd name="T12" fmla="*/ 162 w 696"/>
                <a:gd name="T13" fmla="*/ 679 h 679"/>
                <a:gd name="T14" fmla="*/ 0 w 696"/>
                <a:gd name="T15" fmla="*/ 679 h 679"/>
                <a:gd name="T16" fmla="*/ 0 w 696"/>
                <a:gd name="T17" fmla="*/ 0 h 679"/>
                <a:gd name="T18" fmla="*/ 198 w 696"/>
                <a:gd name="T19" fmla="*/ 0 h 679"/>
                <a:gd name="T20" fmla="*/ 349 w 696"/>
                <a:gd name="T21" fmla="*/ 336 h 679"/>
                <a:gd name="T22" fmla="*/ 500 w 696"/>
                <a:gd name="T23" fmla="*/ 0 h 679"/>
                <a:gd name="T24" fmla="*/ 696 w 696"/>
                <a:gd name="T25" fmla="*/ 0 h 679"/>
                <a:gd name="T26" fmla="*/ 696 w 696"/>
                <a:gd name="T27" fmla="*/ 67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6" h="679">
                  <a:moveTo>
                    <a:pt x="696" y="679"/>
                  </a:moveTo>
                  <a:lnTo>
                    <a:pt x="526" y="679"/>
                  </a:lnTo>
                  <a:lnTo>
                    <a:pt x="526" y="229"/>
                  </a:lnTo>
                  <a:lnTo>
                    <a:pt x="403" y="520"/>
                  </a:lnTo>
                  <a:lnTo>
                    <a:pt x="285" y="520"/>
                  </a:lnTo>
                  <a:lnTo>
                    <a:pt x="162" y="229"/>
                  </a:lnTo>
                  <a:lnTo>
                    <a:pt x="162" y="679"/>
                  </a:lnTo>
                  <a:lnTo>
                    <a:pt x="0" y="679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349" y="336"/>
                  </a:lnTo>
                  <a:lnTo>
                    <a:pt x="500" y="0"/>
                  </a:lnTo>
                  <a:lnTo>
                    <a:pt x="696" y="0"/>
                  </a:lnTo>
                  <a:lnTo>
                    <a:pt x="696" y="6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34" name="Freeform 74"/>
            <p:cNvSpPr>
              <a:spLocks noChangeArrowheads="1"/>
            </p:cNvSpPr>
            <p:nvPr/>
          </p:nvSpPr>
          <p:spPr bwMode="auto">
            <a:xfrm>
              <a:off x="2138" y="3304"/>
              <a:ext cx="128" cy="194"/>
            </a:xfrm>
            <a:custGeom>
              <a:avLst/>
              <a:gdLst>
                <a:gd name="T0" fmla="*/ 201 w 511"/>
                <a:gd name="T1" fmla="*/ 770 h 779"/>
                <a:gd name="T2" fmla="*/ 133 w 511"/>
                <a:gd name="T3" fmla="*/ 747 h 779"/>
                <a:gd name="T4" fmla="*/ 88 w 511"/>
                <a:gd name="T5" fmla="*/ 718 h 779"/>
                <a:gd name="T6" fmla="*/ 51 w 511"/>
                <a:gd name="T7" fmla="*/ 682 h 779"/>
                <a:gd name="T8" fmla="*/ 25 w 511"/>
                <a:gd name="T9" fmla="*/ 638 h 779"/>
                <a:gd name="T10" fmla="*/ 7 w 511"/>
                <a:gd name="T11" fmla="*/ 587 h 779"/>
                <a:gd name="T12" fmla="*/ 1 w 511"/>
                <a:gd name="T13" fmla="*/ 481 h 779"/>
                <a:gd name="T14" fmla="*/ 28 w 511"/>
                <a:gd name="T15" fmla="*/ 374 h 779"/>
                <a:gd name="T16" fmla="*/ 63 w 511"/>
                <a:gd name="T17" fmla="*/ 321 h 779"/>
                <a:gd name="T18" fmla="*/ 102 w 511"/>
                <a:gd name="T19" fmla="*/ 286 h 779"/>
                <a:gd name="T20" fmla="*/ 147 w 511"/>
                <a:gd name="T21" fmla="*/ 260 h 779"/>
                <a:gd name="T22" fmla="*/ 242 w 511"/>
                <a:gd name="T23" fmla="*/ 237 h 779"/>
                <a:gd name="T24" fmla="*/ 355 w 511"/>
                <a:gd name="T25" fmla="*/ 245 h 779"/>
                <a:gd name="T26" fmla="*/ 435 w 511"/>
                <a:gd name="T27" fmla="*/ 285 h 779"/>
                <a:gd name="T28" fmla="*/ 488 w 511"/>
                <a:gd name="T29" fmla="*/ 356 h 779"/>
                <a:gd name="T30" fmla="*/ 510 w 511"/>
                <a:gd name="T31" fmla="*/ 453 h 779"/>
                <a:gd name="T32" fmla="*/ 162 w 511"/>
                <a:gd name="T33" fmla="*/ 549 h 779"/>
                <a:gd name="T34" fmla="*/ 168 w 511"/>
                <a:gd name="T35" fmla="*/ 580 h 779"/>
                <a:gd name="T36" fmla="*/ 179 w 511"/>
                <a:gd name="T37" fmla="*/ 605 h 779"/>
                <a:gd name="T38" fmla="*/ 195 w 511"/>
                <a:gd name="T39" fmla="*/ 626 h 779"/>
                <a:gd name="T40" fmla="*/ 215 w 511"/>
                <a:gd name="T41" fmla="*/ 641 h 779"/>
                <a:gd name="T42" fmla="*/ 237 w 511"/>
                <a:gd name="T43" fmla="*/ 652 h 779"/>
                <a:gd name="T44" fmla="*/ 264 w 511"/>
                <a:gd name="T45" fmla="*/ 659 h 779"/>
                <a:gd name="T46" fmla="*/ 294 w 511"/>
                <a:gd name="T47" fmla="*/ 663 h 779"/>
                <a:gd name="T48" fmla="*/ 325 w 511"/>
                <a:gd name="T49" fmla="*/ 664 h 779"/>
                <a:gd name="T50" fmla="*/ 352 w 511"/>
                <a:gd name="T51" fmla="*/ 662 h 779"/>
                <a:gd name="T52" fmla="*/ 379 w 511"/>
                <a:gd name="T53" fmla="*/ 656 h 779"/>
                <a:gd name="T54" fmla="*/ 404 w 511"/>
                <a:gd name="T55" fmla="*/ 648 h 779"/>
                <a:gd name="T56" fmla="*/ 427 w 511"/>
                <a:gd name="T57" fmla="*/ 640 h 779"/>
                <a:gd name="T58" fmla="*/ 445 w 511"/>
                <a:gd name="T59" fmla="*/ 630 h 779"/>
                <a:gd name="T60" fmla="*/ 462 w 511"/>
                <a:gd name="T61" fmla="*/ 621 h 779"/>
                <a:gd name="T62" fmla="*/ 477 w 511"/>
                <a:gd name="T63" fmla="*/ 611 h 779"/>
                <a:gd name="T64" fmla="*/ 501 w 511"/>
                <a:gd name="T65" fmla="*/ 605 h 779"/>
                <a:gd name="T66" fmla="*/ 488 w 511"/>
                <a:gd name="T67" fmla="*/ 743 h 779"/>
                <a:gd name="T68" fmla="*/ 470 w 511"/>
                <a:gd name="T69" fmla="*/ 750 h 779"/>
                <a:gd name="T70" fmla="*/ 452 w 511"/>
                <a:gd name="T71" fmla="*/ 757 h 779"/>
                <a:gd name="T72" fmla="*/ 428 w 511"/>
                <a:gd name="T73" fmla="*/ 763 h 779"/>
                <a:gd name="T74" fmla="*/ 402 w 511"/>
                <a:gd name="T75" fmla="*/ 770 h 779"/>
                <a:gd name="T76" fmla="*/ 374 w 511"/>
                <a:gd name="T77" fmla="*/ 775 h 779"/>
                <a:gd name="T78" fmla="*/ 346 w 511"/>
                <a:gd name="T79" fmla="*/ 778 h 779"/>
                <a:gd name="T80" fmla="*/ 310 w 511"/>
                <a:gd name="T81" fmla="*/ 779 h 779"/>
                <a:gd name="T82" fmla="*/ 352 w 511"/>
                <a:gd name="T83" fmla="*/ 419 h 779"/>
                <a:gd name="T84" fmla="*/ 340 w 511"/>
                <a:gd name="T85" fmla="*/ 381 h 779"/>
                <a:gd name="T86" fmla="*/ 317 w 511"/>
                <a:gd name="T87" fmla="*/ 354 h 779"/>
                <a:gd name="T88" fmla="*/ 284 w 511"/>
                <a:gd name="T89" fmla="*/ 341 h 779"/>
                <a:gd name="T90" fmla="*/ 240 w 511"/>
                <a:gd name="T91" fmla="*/ 341 h 779"/>
                <a:gd name="T92" fmla="*/ 204 w 511"/>
                <a:gd name="T93" fmla="*/ 354 h 779"/>
                <a:gd name="T94" fmla="*/ 178 w 511"/>
                <a:gd name="T95" fmla="*/ 383 h 779"/>
                <a:gd name="T96" fmla="*/ 163 w 511"/>
                <a:gd name="T97" fmla="*/ 420 h 779"/>
                <a:gd name="T98" fmla="*/ 424 w 511"/>
                <a:gd name="T99" fmla="*/ 0 h 779"/>
                <a:gd name="T100" fmla="*/ 424 w 511"/>
                <a:gd name="T101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1" h="779">
                  <a:moveTo>
                    <a:pt x="301" y="779"/>
                  </a:moveTo>
                  <a:lnTo>
                    <a:pt x="265" y="779"/>
                  </a:lnTo>
                  <a:lnTo>
                    <a:pt x="233" y="775"/>
                  </a:lnTo>
                  <a:lnTo>
                    <a:pt x="201" y="770"/>
                  </a:lnTo>
                  <a:lnTo>
                    <a:pt x="172" y="763"/>
                  </a:lnTo>
                  <a:lnTo>
                    <a:pt x="158" y="758"/>
                  </a:lnTo>
                  <a:lnTo>
                    <a:pt x="145" y="753"/>
                  </a:lnTo>
                  <a:lnTo>
                    <a:pt x="133" y="747"/>
                  </a:lnTo>
                  <a:lnTo>
                    <a:pt x="120" y="740"/>
                  </a:lnTo>
                  <a:lnTo>
                    <a:pt x="109" y="734"/>
                  </a:lnTo>
                  <a:lnTo>
                    <a:pt x="98" y="727"/>
                  </a:lnTo>
                  <a:lnTo>
                    <a:pt x="88" y="718"/>
                  </a:lnTo>
                  <a:lnTo>
                    <a:pt x="78" y="710"/>
                  </a:lnTo>
                  <a:lnTo>
                    <a:pt x="68" y="702"/>
                  </a:lnTo>
                  <a:lnTo>
                    <a:pt x="59" y="692"/>
                  </a:lnTo>
                  <a:lnTo>
                    <a:pt x="51" y="682"/>
                  </a:lnTo>
                  <a:lnTo>
                    <a:pt x="43" y="672"/>
                  </a:lnTo>
                  <a:lnTo>
                    <a:pt x="37" y="661"/>
                  </a:lnTo>
                  <a:lnTo>
                    <a:pt x="31" y="649"/>
                  </a:lnTo>
                  <a:lnTo>
                    <a:pt x="25" y="638"/>
                  </a:lnTo>
                  <a:lnTo>
                    <a:pt x="20" y="626"/>
                  </a:lnTo>
                  <a:lnTo>
                    <a:pt x="15" y="613"/>
                  </a:lnTo>
                  <a:lnTo>
                    <a:pt x="11" y="600"/>
                  </a:lnTo>
                  <a:lnTo>
                    <a:pt x="7" y="587"/>
                  </a:lnTo>
                  <a:lnTo>
                    <a:pt x="5" y="572"/>
                  </a:lnTo>
                  <a:lnTo>
                    <a:pt x="1" y="544"/>
                  </a:lnTo>
                  <a:lnTo>
                    <a:pt x="0" y="513"/>
                  </a:lnTo>
                  <a:lnTo>
                    <a:pt x="1" y="481"/>
                  </a:lnTo>
                  <a:lnTo>
                    <a:pt x="5" y="453"/>
                  </a:lnTo>
                  <a:lnTo>
                    <a:pt x="10" y="425"/>
                  </a:lnTo>
                  <a:lnTo>
                    <a:pt x="18" y="399"/>
                  </a:lnTo>
                  <a:lnTo>
                    <a:pt x="28" y="374"/>
                  </a:lnTo>
                  <a:lnTo>
                    <a:pt x="41" y="352"/>
                  </a:lnTo>
                  <a:lnTo>
                    <a:pt x="48" y="342"/>
                  </a:lnTo>
                  <a:lnTo>
                    <a:pt x="56" y="331"/>
                  </a:lnTo>
                  <a:lnTo>
                    <a:pt x="63" y="321"/>
                  </a:lnTo>
                  <a:lnTo>
                    <a:pt x="72" y="312"/>
                  </a:lnTo>
                  <a:lnTo>
                    <a:pt x="82" y="302"/>
                  </a:lnTo>
                  <a:lnTo>
                    <a:pt x="92" y="294"/>
                  </a:lnTo>
                  <a:lnTo>
                    <a:pt x="102" y="286"/>
                  </a:lnTo>
                  <a:lnTo>
                    <a:pt x="112" y="279"/>
                  </a:lnTo>
                  <a:lnTo>
                    <a:pt x="123" y="272"/>
                  </a:lnTo>
                  <a:lnTo>
                    <a:pt x="134" y="266"/>
                  </a:lnTo>
                  <a:lnTo>
                    <a:pt x="147" y="260"/>
                  </a:lnTo>
                  <a:lnTo>
                    <a:pt x="159" y="255"/>
                  </a:lnTo>
                  <a:lnTo>
                    <a:pt x="185" y="247"/>
                  </a:lnTo>
                  <a:lnTo>
                    <a:pt x="213" y="241"/>
                  </a:lnTo>
                  <a:lnTo>
                    <a:pt x="242" y="237"/>
                  </a:lnTo>
                  <a:lnTo>
                    <a:pt x="275" y="236"/>
                  </a:lnTo>
                  <a:lnTo>
                    <a:pt x="303" y="237"/>
                  </a:lnTo>
                  <a:lnTo>
                    <a:pt x="330" y="240"/>
                  </a:lnTo>
                  <a:lnTo>
                    <a:pt x="355" y="245"/>
                  </a:lnTo>
                  <a:lnTo>
                    <a:pt x="378" y="252"/>
                  </a:lnTo>
                  <a:lnTo>
                    <a:pt x="399" y="261"/>
                  </a:lnTo>
                  <a:lnTo>
                    <a:pt x="418" y="272"/>
                  </a:lnTo>
                  <a:lnTo>
                    <a:pt x="435" y="285"/>
                  </a:lnTo>
                  <a:lnTo>
                    <a:pt x="452" y="300"/>
                  </a:lnTo>
                  <a:lnTo>
                    <a:pt x="465" y="317"/>
                  </a:lnTo>
                  <a:lnTo>
                    <a:pt x="478" y="336"/>
                  </a:lnTo>
                  <a:lnTo>
                    <a:pt x="488" y="356"/>
                  </a:lnTo>
                  <a:lnTo>
                    <a:pt x="496" y="377"/>
                  </a:lnTo>
                  <a:lnTo>
                    <a:pt x="503" y="401"/>
                  </a:lnTo>
                  <a:lnTo>
                    <a:pt x="508" y="427"/>
                  </a:lnTo>
                  <a:lnTo>
                    <a:pt x="510" y="453"/>
                  </a:lnTo>
                  <a:lnTo>
                    <a:pt x="511" y="481"/>
                  </a:lnTo>
                  <a:lnTo>
                    <a:pt x="511" y="540"/>
                  </a:lnTo>
                  <a:lnTo>
                    <a:pt x="160" y="540"/>
                  </a:lnTo>
                  <a:lnTo>
                    <a:pt x="162" y="549"/>
                  </a:lnTo>
                  <a:lnTo>
                    <a:pt x="163" y="556"/>
                  </a:lnTo>
                  <a:lnTo>
                    <a:pt x="164" y="565"/>
                  </a:lnTo>
                  <a:lnTo>
                    <a:pt x="165" y="572"/>
                  </a:lnTo>
                  <a:lnTo>
                    <a:pt x="168" y="580"/>
                  </a:lnTo>
                  <a:lnTo>
                    <a:pt x="170" y="586"/>
                  </a:lnTo>
                  <a:lnTo>
                    <a:pt x="173" y="593"/>
                  </a:lnTo>
                  <a:lnTo>
                    <a:pt x="175" y="600"/>
                  </a:lnTo>
                  <a:lnTo>
                    <a:pt x="179" y="605"/>
                  </a:lnTo>
                  <a:lnTo>
                    <a:pt x="183" y="611"/>
                  </a:lnTo>
                  <a:lnTo>
                    <a:pt x="186" y="616"/>
                  </a:lnTo>
                  <a:lnTo>
                    <a:pt x="190" y="621"/>
                  </a:lnTo>
                  <a:lnTo>
                    <a:pt x="195" y="626"/>
                  </a:lnTo>
                  <a:lnTo>
                    <a:pt x="199" y="630"/>
                  </a:lnTo>
                  <a:lnTo>
                    <a:pt x="204" y="633"/>
                  </a:lnTo>
                  <a:lnTo>
                    <a:pt x="209" y="637"/>
                  </a:lnTo>
                  <a:lnTo>
                    <a:pt x="215" y="641"/>
                  </a:lnTo>
                  <a:lnTo>
                    <a:pt x="220" y="644"/>
                  </a:lnTo>
                  <a:lnTo>
                    <a:pt x="226" y="647"/>
                  </a:lnTo>
                  <a:lnTo>
                    <a:pt x="231" y="649"/>
                  </a:lnTo>
                  <a:lnTo>
                    <a:pt x="237" y="652"/>
                  </a:lnTo>
                  <a:lnTo>
                    <a:pt x="244" y="654"/>
                  </a:lnTo>
                  <a:lnTo>
                    <a:pt x="251" y="656"/>
                  </a:lnTo>
                  <a:lnTo>
                    <a:pt x="257" y="658"/>
                  </a:lnTo>
                  <a:lnTo>
                    <a:pt x="264" y="659"/>
                  </a:lnTo>
                  <a:lnTo>
                    <a:pt x="271" y="661"/>
                  </a:lnTo>
                  <a:lnTo>
                    <a:pt x="279" y="662"/>
                  </a:lnTo>
                  <a:lnTo>
                    <a:pt x="286" y="662"/>
                  </a:lnTo>
                  <a:lnTo>
                    <a:pt x="294" y="663"/>
                  </a:lnTo>
                  <a:lnTo>
                    <a:pt x="301" y="663"/>
                  </a:lnTo>
                  <a:lnTo>
                    <a:pt x="310" y="664"/>
                  </a:lnTo>
                  <a:lnTo>
                    <a:pt x="317" y="664"/>
                  </a:lnTo>
                  <a:lnTo>
                    <a:pt x="325" y="664"/>
                  </a:lnTo>
                  <a:lnTo>
                    <a:pt x="331" y="663"/>
                  </a:lnTo>
                  <a:lnTo>
                    <a:pt x="338" y="663"/>
                  </a:lnTo>
                  <a:lnTo>
                    <a:pt x="345" y="662"/>
                  </a:lnTo>
                  <a:lnTo>
                    <a:pt x="352" y="662"/>
                  </a:lnTo>
                  <a:lnTo>
                    <a:pt x="358" y="661"/>
                  </a:lnTo>
                  <a:lnTo>
                    <a:pt x="366" y="659"/>
                  </a:lnTo>
                  <a:lnTo>
                    <a:pt x="372" y="658"/>
                  </a:lnTo>
                  <a:lnTo>
                    <a:pt x="379" y="656"/>
                  </a:lnTo>
                  <a:lnTo>
                    <a:pt x="386" y="654"/>
                  </a:lnTo>
                  <a:lnTo>
                    <a:pt x="392" y="652"/>
                  </a:lnTo>
                  <a:lnTo>
                    <a:pt x="398" y="651"/>
                  </a:lnTo>
                  <a:lnTo>
                    <a:pt x="404" y="648"/>
                  </a:lnTo>
                  <a:lnTo>
                    <a:pt x="411" y="646"/>
                  </a:lnTo>
                  <a:lnTo>
                    <a:pt x="416" y="644"/>
                  </a:lnTo>
                  <a:lnTo>
                    <a:pt x="422" y="642"/>
                  </a:lnTo>
                  <a:lnTo>
                    <a:pt x="427" y="640"/>
                  </a:lnTo>
                  <a:lnTo>
                    <a:pt x="432" y="637"/>
                  </a:lnTo>
                  <a:lnTo>
                    <a:pt x="435" y="635"/>
                  </a:lnTo>
                  <a:lnTo>
                    <a:pt x="440" y="632"/>
                  </a:lnTo>
                  <a:lnTo>
                    <a:pt x="445" y="630"/>
                  </a:lnTo>
                  <a:lnTo>
                    <a:pt x="449" y="627"/>
                  </a:lnTo>
                  <a:lnTo>
                    <a:pt x="454" y="626"/>
                  </a:lnTo>
                  <a:lnTo>
                    <a:pt x="458" y="623"/>
                  </a:lnTo>
                  <a:lnTo>
                    <a:pt x="462" y="621"/>
                  </a:lnTo>
                  <a:lnTo>
                    <a:pt x="465" y="618"/>
                  </a:lnTo>
                  <a:lnTo>
                    <a:pt x="469" y="616"/>
                  </a:lnTo>
                  <a:lnTo>
                    <a:pt x="473" y="613"/>
                  </a:lnTo>
                  <a:lnTo>
                    <a:pt x="477" y="611"/>
                  </a:lnTo>
                  <a:lnTo>
                    <a:pt x="479" y="608"/>
                  </a:lnTo>
                  <a:lnTo>
                    <a:pt x="483" y="607"/>
                  </a:lnTo>
                  <a:lnTo>
                    <a:pt x="485" y="605"/>
                  </a:lnTo>
                  <a:lnTo>
                    <a:pt x="501" y="605"/>
                  </a:lnTo>
                  <a:lnTo>
                    <a:pt x="501" y="737"/>
                  </a:lnTo>
                  <a:lnTo>
                    <a:pt x="498" y="739"/>
                  </a:lnTo>
                  <a:lnTo>
                    <a:pt x="493" y="740"/>
                  </a:lnTo>
                  <a:lnTo>
                    <a:pt x="488" y="743"/>
                  </a:lnTo>
                  <a:lnTo>
                    <a:pt x="483" y="744"/>
                  </a:lnTo>
                  <a:lnTo>
                    <a:pt x="479" y="747"/>
                  </a:lnTo>
                  <a:lnTo>
                    <a:pt x="474" y="748"/>
                  </a:lnTo>
                  <a:lnTo>
                    <a:pt x="470" y="750"/>
                  </a:lnTo>
                  <a:lnTo>
                    <a:pt x="467" y="752"/>
                  </a:lnTo>
                  <a:lnTo>
                    <a:pt x="462" y="753"/>
                  </a:lnTo>
                  <a:lnTo>
                    <a:pt x="457" y="755"/>
                  </a:lnTo>
                  <a:lnTo>
                    <a:pt x="452" y="757"/>
                  </a:lnTo>
                  <a:lnTo>
                    <a:pt x="447" y="758"/>
                  </a:lnTo>
                  <a:lnTo>
                    <a:pt x="440" y="760"/>
                  </a:lnTo>
                  <a:lnTo>
                    <a:pt x="435" y="761"/>
                  </a:lnTo>
                  <a:lnTo>
                    <a:pt x="428" y="763"/>
                  </a:lnTo>
                  <a:lnTo>
                    <a:pt x="422" y="765"/>
                  </a:lnTo>
                  <a:lnTo>
                    <a:pt x="416" y="766"/>
                  </a:lnTo>
                  <a:lnTo>
                    <a:pt x="408" y="768"/>
                  </a:lnTo>
                  <a:lnTo>
                    <a:pt x="402" y="770"/>
                  </a:lnTo>
                  <a:lnTo>
                    <a:pt x="396" y="771"/>
                  </a:lnTo>
                  <a:lnTo>
                    <a:pt x="388" y="773"/>
                  </a:lnTo>
                  <a:lnTo>
                    <a:pt x="382" y="774"/>
                  </a:lnTo>
                  <a:lnTo>
                    <a:pt x="374" y="775"/>
                  </a:lnTo>
                  <a:lnTo>
                    <a:pt x="368" y="775"/>
                  </a:lnTo>
                  <a:lnTo>
                    <a:pt x="361" y="776"/>
                  </a:lnTo>
                  <a:lnTo>
                    <a:pt x="353" y="778"/>
                  </a:lnTo>
                  <a:lnTo>
                    <a:pt x="346" y="778"/>
                  </a:lnTo>
                  <a:lnTo>
                    <a:pt x="337" y="779"/>
                  </a:lnTo>
                  <a:lnTo>
                    <a:pt x="328" y="779"/>
                  </a:lnTo>
                  <a:lnTo>
                    <a:pt x="320" y="779"/>
                  </a:lnTo>
                  <a:lnTo>
                    <a:pt x="310" y="779"/>
                  </a:lnTo>
                  <a:lnTo>
                    <a:pt x="301" y="779"/>
                  </a:lnTo>
                  <a:close/>
                  <a:moveTo>
                    <a:pt x="353" y="443"/>
                  </a:moveTo>
                  <a:lnTo>
                    <a:pt x="353" y="430"/>
                  </a:lnTo>
                  <a:lnTo>
                    <a:pt x="352" y="419"/>
                  </a:lnTo>
                  <a:lnTo>
                    <a:pt x="350" y="408"/>
                  </a:lnTo>
                  <a:lnTo>
                    <a:pt x="347" y="398"/>
                  </a:lnTo>
                  <a:lnTo>
                    <a:pt x="343" y="389"/>
                  </a:lnTo>
                  <a:lnTo>
                    <a:pt x="340" y="381"/>
                  </a:lnTo>
                  <a:lnTo>
                    <a:pt x="335" y="373"/>
                  </a:lnTo>
                  <a:lnTo>
                    <a:pt x="330" y="366"/>
                  </a:lnTo>
                  <a:lnTo>
                    <a:pt x="323" y="359"/>
                  </a:lnTo>
                  <a:lnTo>
                    <a:pt x="317" y="354"/>
                  </a:lnTo>
                  <a:lnTo>
                    <a:pt x="310" y="350"/>
                  </a:lnTo>
                  <a:lnTo>
                    <a:pt x="302" y="346"/>
                  </a:lnTo>
                  <a:lnTo>
                    <a:pt x="294" y="343"/>
                  </a:lnTo>
                  <a:lnTo>
                    <a:pt x="284" y="341"/>
                  </a:lnTo>
                  <a:lnTo>
                    <a:pt x="274" y="340"/>
                  </a:lnTo>
                  <a:lnTo>
                    <a:pt x="262" y="340"/>
                  </a:lnTo>
                  <a:lnTo>
                    <a:pt x="251" y="340"/>
                  </a:lnTo>
                  <a:lnTo>
                    <a:pt x="240" y="341"/>
                  </a:lnTo>
                  <a:lnTo>
                    <a:pt x="230" y="343"/>
                  </a:lnTo>
                  <a:lnTo>
                    <a:pt x="220" y="346"/>
                  </a:lnTo>
                  <a:lnTo>
                    <a:pt x="211" y="351"/>
                  </a:lnTo>
                  <a:lnTo>
                    <a:pt x="204" y="354"/>
                  </a:lnTo>
                  <a:lnTo>
                    <a:pt x="196" y="361"/>
                  </a:lnTo>
                  <a:lnTo>
                    <a:pt x="189" y="367"/>
                  </a:lnTo>
                  <a:lnTo>
                    <a:pt x="183" y="374"/>
                  </a:lnTo>
                  <a:lnTo>
                    <a:pt x="178" y="383"/>
                  </a:lnTo>
                  <a:lnTo>
                    <a:pt x="173" y="391"/>
                  </a:lnTo>
                  <a:lnTo>
                    <a:pt x="169" y="401"/>
                  </a:lnTo>
                  <a:lnTo>
                    <a:pt x="165" y="410"/>
                  </a:lnTo>
                  <a:lnTo>
                    <a:pt x="163" y="420"/>
                  </a:lnTo>
                  <a:lnTo>
                    <a:pt x="162" y="432"/>
                  </a:lnTo>
                  <a:lnTo>
                    <a:pt x="160" y="443"/>
                  </a:lnTo>
                  <a:lnTo>
                    <a:pt x="353" y="443"/>
                  </a:lnTo>
                  <a:close/>
                  <a:moveTo>
                    <a:pt x="424" y="0"/>
                  </a:moveTo>
                  <a:lnTo>
                    <a:pt x="287" y="179"/>
                  </a:lnTo>
                  <a:lnTo>
                    <a:pt x="178" y="179"/>
                  </a:lnTo>
                  <a:lnTo>
                    <a:pt x="272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35" name="Freeform 75"/>
            <p:cNvSpPr>
              <a:spLocks noChangeArrowheads="1"/>
            </p:cNvSpPr>
            <p:nvPr/>
          </p:nvSpPr>
          <p:spPr bwMode="auto">
            <a:xfrm>
              <a:off x="2278" y="3317"/>
              <a:ext cx="125" cy="182"/>
            </a:xfrm>
            <a:custGeom>
              <a:avLst/>
              <a:gdLst>
                <a:gd name="T0" fmla="*/ 343 w 503"/>
                <a:gd name="T1" fmla="*/ 657 h 725"/>
                <a:gd name="T2" fmla="*/ 330 w 503"/>
                <a:gd name="T3" fmla="*/ 667 h 725"/>
                <a:gd name="T4" fmla="*/ 318 w 503"/>
                <a:gd name="T5" fmla="*/ 678 h 725"/>
                <a:gd name="T6" fmla="*/ 303 w 503"/>
                <a:gd name="T7" fmla="*/ 688 h 725"/>
                <a:gd name="T8" fmla="*/ 289 w 503"/>
                <a:gd name="T9" fmla="*/ 698 h 725"/>
                <a:gd name="T10" fmla="*/ 277 w 503"/>
                <a:gd name="T11" fmla="*/ 705 h 725"/>
                <a:gd name="T12" fmla="*/ 263 w 503"/>
                <a:gd name="T13" fmla="*/ 711 h 725"/>
                <a:gd name="T14" fmla="*/ 249 w 503"/>
                <a:gd name="T15" fmla="*/ 716 h 725"/>
                <a:gd name="T16" fmla="*/ 235 w 503"/>
                <a:gd name="T17" fmla="*/ 720 h 725"/>
                <a:gd name="T18" fmla="*/ 220 w 503"/>
                <a:gd name="T19" fmla="*/ 723 h 725"/>
                <a:gd name="T20" fmla="*/ 202 w 503"/>
                <a:gd name="T21" fmla="*/ 725 h 725"/>
                <a:gd name="T22" fmla="*/ 169 w 503"/>
                <a:gd name="T23" fmla="*/ 724 h 725"/>
                <a:gd name="T24" fmla="*/ 111 w 503"/>
                <a:gd name="T25" fmla="*/ 706 h 725"/>
                <a:gd name="T26" fmla="*/ 64 w 503"/>
                <a:gd name="T27" fmla="*/ 669 h 725"/>
                <a:gd name="T28" fmla="*/ 29 w 503"/>
                <a:gd name="T29" fmla="*/ 613 h 725"/>
                <a:gd name="T30" fmla="*/ 7 w 503"/>
                <a:gd name="T31" fmla="*/ 542 h 725"/>
                <a:gd name="T32" fmla="*/ 0 w 503"/>
                <a:gd name="T33" fmla="*/ 458 h 725"/>
                <a:gd name="T34" fmla="*/ 2 w 503"/>
                <a:gd name="T35" fmla="*/ 410 h 725"/>
                <a:gd name="T36" fmla="*/ 9 w 503"/>
                <a:gd name="T37" fmla="*/ 368 h 725"/>
                <a:gd name="T38" fmla="*/ 22 w 503"/>
                <a:gd name="T39" fmla="*/ 329 h 725"/>
                <a:gd name="T40" fmla="*/ 38 w 503"/>
                <a:gd name="T41" fmla="*/ 296 h 725"/>
                <a:gd name="T42" fmla="*/ 58 w 503"/>
                <a:gd name="T43" fmla="*/ 265 h 725"/>
                <a:gd name="T44" fmla="*/ 80 w 503"/>
                <a:gd name="T45" fmla="*/ 240 h 725"/>
                <a:gd name="T46" fmla="*/ 105 w 503"/>
                <a:gd name="T47" fmla="*/ 220 h 725"/>
                <a:gd name="T48" fmla="*/ 132 w 503"/>
                <a:gd name="T49" fmla="*/ 202 h 725"/>
                <a:gd name="T50" fmla="*/ 164 w 503"/>
                <a:gd name="T51" fmla="*/ 191 h 725"/>
                <a:gd name="T52" fmla="*/ 195 w 503"/>
                <a:gd name="T53" fmla="*/ 185 h 725"/>
                <a:gd name="T54" fmla="*/ 227 w 503"/>
                <a:gd name="T55" fmla="*/ 184 h 725"/>
                <a:gd name="T56" fmla="*/ 253 w 503"/>
                <a:gd name="T57" fmla="*/ 185 h 725"/>
                <a:gd name="T58" fmla="*/ 277 w 503"/>
                <a:gd name="T59" fmla="*/ 190 h 725"/>
                <a:gd name="T60" fmla="*/ 297 w 503"/>
                <a:gd name="T61" fmla="*/ 196 h 725"/>
                <a:gd name="T62" fmla="*/ 319 w 503"/>
                <a:gd name="T63" fmla="*/ 206 h 725"/>
                <a:gd name="T64" fmla="*/ 343 w 503"/>
                <a:gd name="T65" fmla="*/ 219 h 725"/>
                <a:gd name="T66" fmla="*/ 503 w 503"/>
                <a:gd name="T67" fmla="*/ 710 h 725"/>
                <a:gd name="T68" fmla="*/ 340 w 503"/>
                <a:gd name="T69" fmla="*/ 316 h 725"/>
                <a:gd name="T70" fmla="*/ 329 w 503"/>
                <a:gd name="T71" fmla="*/ 312 h 725"/>
                <a:gd name="T72" fmla="*/ 317 w 503"/>
                <a:gd name="T73" fmla="*/ 308 h 725"/>
                <a:gd name="T74" fmla="*/ 303 w 503"/>
                <a:gd name="T75" fmla="*/ 306 h 725"/>
                <a:gd name="T76" fmla="*/ 291 w 503"/>
                <a:gd name="T77" fmla="*/ 304 h 725"/>
                <a:gd name="T78" fmla="*/ 279 w 503"/>
                <a:gd name="T79" fmla="*/ 303 h 725"/>
                <a:gd name="T80" fmla="*/ 240 w 503"/>
                <a:gd name="T81" fmla="*/ 309 h 725"/>
                <a:gd name="T82" fmla="*/ 208 w 503"/>
                <a:gd name="T83" fmla="*/ 327 h 725"/>
                <a:gd name="T84" fmla="*/ 186 w 503"/>
                <a:gd name="T85" fmla="*/ 354 h 725"/>
                <a:gd name="T86" fmla="*/ 171 w 503"/>
                <a:gd name="T87" fmla="*/ 392 h 725"/>
                <a:gd name="T88" fmla="*/ 164 w 503"/>
                <a:gd name="T89" fmla="*/ 439 h 725"/>
                <a:gd name="T90" fmla="*/ 165 w 503"/>
                <a:gd name="T91" fmla="*/ 491 h 725"/>
                <a:gd name="T92" fmla="*/ 172 w 503"/>
                <a:gd name="T93" fmla="*/ 535 h 725"/>
                <a:gd name="T94" fmla="*/ 187 w 503"/>
                <a:gd name="T95" fmla="*/ 566 h 725"/>
                <a:gd name="T96" fmla="*/ 208 w 503"/>
                <a:gd name="T97" fmla="*/ 587 h 725"/>
                <a:gd name="T98" fmla="*/ 237 w 503"/>
                <a:gd name="T99" fmla="*/ 598 h 725"/>
                <a:gd name="T100" fmla="*/ 267 w 503"/>
                <a:gd name="T101" fmla="*/ 599 h 725"/>
                <a:gd name="T102" fmla="*/ 282 w 503"/>
                <a:gd name="T103" fmla="*/ 598 h 725"/>
                <a:gd name="T104" fmla="*/ 298 w 503"/>
                <a:gd name="T105" fmla="*/ 593 h 725"/>
                <a:gd name="T106" fmla="*/ 314 w 503"/>
                <a:gd name="T107" fmla="*/ 587 h 725"/>
                <a:gd name="T108" fmla="*/ 329 w 503"/>
                <a:gd name="T109" fmla="*/ 578 h 725"/>
                <a:gd name="T110" fmla="*/ 343 w 503"/>
                <a:gd name="T111" fmla="*/ 57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3" h="725">
                  <a:moveTo>
                    <a:pt x="503" y="710"/>
                  </a:moveTo>
                  <a:lnTo>
                    <a:pt x="343" y="710"/>
                  </a:lnTo>
                  <a:lnTo>
                    <a:pt x="343" y="657"/>
                  </a:lnTo>
                  <a:lnTo>
                    <a:pt x="339" y="660"/>
                  </a:lnTo>
                  <a:lnTo>
                    <a:pt x="335" y="664"/>
                  </a:lnTo>
                  <a:lnTo>
                    <a:pt x="330" y="667"/>
                  </a:lnTo>
                  <a:lnTo>
                    <a:pt x="327" y="670"/>
                  </a:lnTo>
                  <a:lnTo>
                    <a:pt x="322" y="674"/>
                  </a:lnTo>
                  <a:lnTo>
                    <a:pt x="318" y="678"/>
                  </a:lnTo>
                  <a:lnTo>
                    <a:pt x="313" y="682"/>
                  </a:lnTo>
                  <a:lnTo>
                    <a:pt x="308" y="684"/>
                  </a:lnTo>
                  <a:lnTo>
                    <a:pt x="303" y="688"/>
                  </a:lnTo>
                  <a:lnTo>
                    <a:pt x="298" y="692"/>
                  </a:lnTo>
                  <a:lnTo>
                    <a:pt x="293" y="694"/>
                  </a:lnTo>
                  <a:lnTo>
                    <a:pt x="289" y="698"/>
                  </a:lnTo>
                  <a:lnTo>
                    <a:pt x="284" y="700"/>
                  </a:lnTo>
                  <a:lnTo>
                    <a:pt x="281" y="703"/>
                  </a:lnTo>
                  <a:lnTo>
                    <a:pt x="277" y="705"/>
                  </a:lnTo>
                  <a:lnTo>
                    <a:pt x="273" y="706"/>
                  </a:lnTo>
                  <a:lnTo>
                    <a:pt x="268" y="709"/>
                  </a:lnTo>
                  <a:lnTo>
                    <a:pt x="263" y="711"/>
                  </a:lnTo>
                  <a:lnTo>
                    <a:pt x="258" y="713"/>
                  </a:lnTo>
                  <a:lnTo>
                    <a:pt x="253" y="715"/>
                  </a:lnTo>
                  <a:lnTo>
                    <a:pt x="249" y="716"/>
                  </a:lnTo>
                  <a:lnTo>
                    <a:pt x="244" y="718"/>
                  </a:lnTo>
                  <a:lnTo>
                    <a:pt x="240" y="719"/>
                  </a:lnTo>
                  <a:lnTo>
                    <a:pt x="235" y="720"/>
                  </a:lnTo>
                  <a:lnTo>
                    <a:pt x="230" y="721"/>
                  </a:lnTo>
                  <a:lnTo>
                    <a:pt x="225" y="723"/>
                  </a:lnTo>
                  <a:lnTo>
                    <a:pt x="220" y="723"/>
                  </a:lnTo>
                  <a:lnTo>
                    <a:pt x="215" y="724"/>
                  </a:lnTo>
                  <a:lnTo>
                    <a:pt x="208" y="724"/>
                  </a:lnTo>
                  <a:lnTo>
                    <a:pt x="202" y="725"/>
                  </a:lnTo>
                  <a:lnTo>
                    <a:pt x="196" y="725"/>
                  </a:lnTo>
                  <a:lnTo>
                    <a:pt x="190" y="725"/>
                  </a:lnTo>
                  <a:lnTo>
                    <a:pt x="169" y="724"/>
                  </a:lnTo>
                  <a:lnTo>
                    <a:pt x="149" y="720"/>
                  </a:lnTo>
                  <a:lnTo>
                    <a:pt x="130" y="715"/>
                  </a:lnTo>
                  <a:lnTo>
                    <a:pt x="111" y="706"/>
                  </a:lnTo>
                  <a:lnTo>
                    <a:pt x="95" y="697"/>
                  </a:lnTo>
                  <a:lnTo>
                    <a:pt x="79" y="684"/>
                  </a:lnTo>
                  <a:lnTo>
                    <a:pt x="64" y="669"/>
                  </a:lnTo>
                  <a:lnTo>
                    <a:pt x="52" y="652"/>
                  </a:lnTo>
                  <a:lnTo>
                    <a:pt x="39" y="633"/>
                  </a:lnTo>
                  <a:lnTo>
                    <a:pt x="29" y="613"/>
                  </a:lnTo>
                  <a:lnTo>
                    <a:pt x="20" y="591"/>
                  </a:lnTo>
                  <a:lnTo>
                    <a:pt x="13" y="567"/>
                  </a:lnTo>
                  <a:lnTo>
                    <a:pt x="7" y="542"/>
                  </a:lnTo>
                  <a:lnTo>
                    <a:pt x="3" y="516"/>
                  </a:lnTo>
                  <a:lnTo>
                    <a:pt x="0" y="487"/>
                  </a:lnTo>
                  <a:lnTo>
                    <a:pt x="0" y="458"/>
                  </a:lnTo>
                  <a:lnTo>
                    <a:pt x="0" y="441"/>
                  </a:lnTo>
                  <a:lnTo>
                    <a:pt x="0" y="425"/>
                  </a:lnTo>
                  <a:lnTo>
                    <a:pt x="2" y="410"/>
                  </a:lnTo>
                  <a:lnTo>
                    <a:pt x="4" y="395"/>
                  </a:lnTo>
                  <a:lnTo>
                    <a:pt x="7" y="382"/>
                  </a:lnTo>
                  <a:lnTo>
                    <a:pt x="9" y="368"/>
                  </a:lnTo>
                  <a:lnTo>
                    <a:pt x="13" y="354"/>
                  </a:lnTo>
                  <a:lnTo>
                    <a:pt x="17" y="342"/>
                  </a:lnTo>
                  <a:lnTo>
                    <a:pt x="22" y="329"/>
                  </a:lnTo>
                  <a:lnTo>
                    <a:pt x="27" y="318"/>
                  </a:lnTo>
                  <a:lnTo>
                    <a:pt x="32" y="307"/>
                  </a:lnTo>
                  <a:lnTo>
                    <a:pt x="38" y="296"/>
                  </a:lnTo>
                  <a:lnTo>
                    <a:pt x="44" y="285"/>
                  </a:lnTo>
                  <a:lnTo>
                    <a:pt x="50" y="275"/>
                  </a:lnTo>
                  <a:lnTo>
                    <a:pt x="58" y="265"/>
                  </a:lnTo>
                  <a:lnTo>
                    <a:pt x="65" y="256"/>
                  </a:lnTo>
                  <a:lnTo>
                    <a:pt x="73" y="247"/>
                  </a:lnTo>
                  <a:lnTo>
                    <a:pt x="80" y="240"/>
                  </a:lnTo>
                  <a:lnTo>
                    <a:pt x="88" y="232"/>
                  </a:lnTo>
                  <a:lnTo>
                    <a:pt x="96" y="226"/>
                  </a:lnTo>
                  <a:lnTo>
                    <a:pt x="105" y="220"/>
                  </a:lnTo>
                  <a:lnTo>
                    <a:pt x="114" y="214"/>
                  </a:lnTo>
                  <a:lnTo>
                    <a:pt x="122" y="209"/>
                  </a:lnTo>
                  <a:lnTo>
                    <a:pt x="132" y="202"/>
                  </a:lnTo>
                  <a:lnTo>
                    <a:pt x="142" y="199"/>
                  </a:lnTo>
                  <a:lnTo>
                    <a:pt x="152" y="195"/>
                  </a:lnTo>
                  <a:lnTo>
                    <a:pt x="164" y="191"/>
                  </a:lnTo>
                  <a:lnTo>
                    <a:pt x="174" y="189"/>
                  </a:lnTo>
                  <a:lnTo>
                    <a:pt x="185" y="186"/>
                  </a:lnTo>
                  <a:lnTo>
                    <a:pt x="195" y="185"/>
                  </a:lnTo>
                  <a:lnTo>
                    <a:pt x="206" y="184"/>
                  </a:lnTo>
                  <a:lnTo>
                    <a:pt x="217" y="184"/>
                  </a:lnTo>
                  <a:lnTo>
                    <a:pt x="227" y="184"/>
                  </a:lnTo>
                  <a:lnTo>
                    <a:pt x="236" y="184"/>
                  </a:lnTo>
                  <a:lnTo>
                    <a:pt x="244" y="185"/>
                  </a:lnTo>
                  <a:lnTo>
                    <a:pt x="253" y="185"/>
                  </a:lnTo>
                  <a:lnTo>
                    <a:pt x="262" y="186"/>
                  </a:lnTo>
                  <a:lnTo>
                    <a:pt x="269" y="189"/>
                  </a:lnTo>
                  <a:lnTo>
                    <a:pt x="277" y="190"/>
                  </a:lnTo>
                  <a:lnTo>
                    <a:pt x="283" y="192"/>
                  </a:lnTo>
                  <a:lnTo>
                    <a:pt x="289" y="194"/>
                  </a:lnTo>
                  <a:lnTo>
                    <a:pt x="297" y="196"/>
                  </a:lnTo>
                  <a:lnTo>
                    <a:pt x="303" y="200"/>
                  </a:lnTo>
                  <a:lnTo>
                    <a:pt x="310" y="202"/>
                  </a:lnTo>
                  <a:lnTo>
                    <a:pt x="319" y="206"/>
                  </a:lnTo>
                  <a:lnTo>
                    <a:pt x="327" y="210"/>
                  </a:lnTo>
                  <a:lnTo>
                    <a:pt x="334" y="214"/>
                  </a:lnTo>
                  <a:lnTo>
                    <a:pt x="343" y="219"/>
                  </a:lnTo>
                  <a:lnTo>
                    <a:pt x="343" y="0"/>
                  </a:lnTo>
                  <a:lnTo>
                    <a:pt x="503" y="0"/>
                  </a:lnTo>
                  <a:lnTo>
                    <a:pt x="503" y="710"/>
                  </a:lnTo>
                  <a:close/>
                  <a:moveTo>
                    <a:pt x="343" y="570"/>
                  </a:moveTo>
                  <a:lnTo>
                    <a:pt x="343" y="317"/>
                  </a:lnTo>
                  <a:lnTo>
                    <a:pt x="340" y="316"/>
                  </a:lnTo>
                  <a:lnTo>
                    <a:pt x="337" y="314"/>
                  </a:lnTo>
                  <a:lnTo>
                    <a:pt x="333" y="313"/>
                  </a:lnTo>
                  <a:lnTo>
                    <a:pt x="329" y="312"/>
                  </a:lnTo>
                  <a:lnTo>
                    <a:pt x="325" y="311"/>
                  </a:lnTo>
                  <a:lnTo>
                    <a:pt x="322" y="309"/>
                  </a:lnTo>
                  <a:lnTo>
                    <a:pt x="317" y="308"/>
                  </a:lnTo>
                  <a:lnTo>
                    <a:pt x="312" y="308"/>
                  </a:lnTo>
                  <a:lnTo>
                    <a:pt x="307" y="307"/>
                  </a:lnTo>
                  <a:lnTo>
                    <a:pt x="303" y="306"/>
                  </a:lnTo>
                  <a:lnTo>
                    <a:pt x="298" y="306"/>
                  </a:lnTo>
                  <a:lnTo>
                    <a:pt x="294" y="304"/>
                  </a:lnTo>
                  <a:lnTo>
                    <a:pt x="291" y="304"/>
                  </a:lnTo>
                  <a:lnTo>
                    <a:pt x="287" y="304"/>
                  </a:lnTo>
                  <a:lnTo>
                    <a:pt x="283" y="303"/>
                  </a:lnTo>
                  <a:lnTo>
                    <a:pt x="279" y="303"/>
                  </a:lnTo>
                  <a:lnTo>
                    <a:pt x="266" y="304"/>
                  </a:lnTo>
                  <a:lnTo>
                    <a:pt x="252" y="306"/>
                  </a:lnTo>
                  <a:lnTo>
                    <a:pt x="240" y="309"/>
                  </a:lnTo>
                  <a:lnTo>
                    <a:pt x="228" y="313"/>
                  </a:lnTo>
                  <a:lnTo>
                    <a:pt x="218" y="319"/>
                  </a:lnTo>
                  <a:lnTo>
                    <a:pt x="208" y="327"/>
                  </a:lnTo>
                  <a:lnTo>
                    <a:pt x="200" y="334"/>
                  </a:lnTo>
                  <a:lnTo>
                    <a:pt x="192" y="344"/>
                  </a:lnTo>
                  <a:lnTo>
                    <a:pt x="186" y="354"/>
                  </a:lnTo>
                  <a:lnTo>
                    <a:pt x="180" y="365"/>
                  </a:lnTo>
                  <a:lnTo>
                    <a:pt x="175" y="379"/>
                  </a:lnTo>
                  <a:lnTo>
                    <a:pt x="171" y="392"/>
                  </a:lnTo>
                  <a:lnTo>
                    <a:pt x="167" y="407"/>
                  </a:lnTo>
                  <a:lnTo>
                    <a:pt x="165" y="423"/>
                  </a:lnTo>
                  <a:lnTo>
                    <a:pt x="164" y="439"/>
                  </a:lnTo>
                  <a:lnTo>
                    <a:pt x="164" y="456"/>
                  </a:lnTo>
                  <a:lnTo>
                    <a:pt x="164" y="475"/>
                  </a:lnTo>
                  <a:lnTo>
                    <a:pt x="165" y="491"/>
                  </a:lnTo>
                  <a:lnTo>
                    <a:pt x="167" y="507"/>
                  </a:lnTo>
                  <a:lnTo>
                    <a:pt x="170" y="521"/>
                  </a:lnTo>
                  <a:lnTo>
                    <a:pt x="172" y="535"/>
                  </a:lnTo>
                  <a:lnTo>
                    <a:pt x="176" y="546"/>
                  </a:lnTo>
                  <a:lnTo>
                    <a:pt x="181" y="557"/>
                  </a:lnTo>
                  <a:lnTo>
                    <a:pt x="187" y="566"/>
                  </a:lnTo>
                  <a:lnTo>
                    <a:pt x="192" y="573"/>
                  </a:lnTo>
                  <a:lnTo>
                    <a:pt x="200" y="581"/>
                  </a:lnTo>
                  <a:lnTo>
                    <a:pt x="208" y="587"/>
                  </a:lnTo>
                  <a:lnTo>
                    <a:pt x="217" y="591"/>
                  </a:lnTo>
                  <a:lnTo>
                    <a:pt x="227" y="594"/>
                  </a:lnTo>
                  <a:lnTo>
                    <a:pt x="237" y="598"/>
                  </a:lnTo>
                  <a:lnTo>
                    <a:pt x="249" y="599"/>
                  </a:lnTo>
                  <a:lnTo>
                    <a:pt x="262" y="599"/>
                  </a:lnTo>
                  <a:lnTo>
                    <a:pt x="267" y="599"/>
                  </a:lnTo>
                  <a:lnTo>
                    <a:pt x="272" y="599"/>
                  </a:lnTo>
                  <a:lnTo>
                    <a:pt x="277" y="598"/>
                  </a:lnTo>
                  <a:lnTo>
                    <a:pt x="282" y="598"/>
                  </a:lnTo>
                  <a:lnTo>
                    <a:pt x="288" y="597"/>
                  </a:lnTo>
                  <a:lnTo>
                    <a:pt x="293" y="594"/>
                  </a:lnTo>
                  <a:lnTo>
                    <a:pt x="298" y="593"/>
                  </a:lnTo>
                  <a:lnTo>
                    <a:pt x="304" y="592"/>
                  </a:lnTo>
                  <a:lnTo>
                    <a:pt x="309" y="589"/>
                  </a:lnTo>
                  <a:lnTo>
                    <a:pt x="314" y="587"/>
                  </a:lnTo>
                  <a:lnTo>
                    <a:pt x="319" y="585"/>
                  </a:lnTo>
                  <a:lnTo>
                    <a:pt x="324" y="582"/>
                  </a:lnTo>
                  <a:lnTo>
                    <a:pt x="329" y="578"/>
                  </a:lnTo>
                  <a:lnTo>
                    <a:pt x="334" y="576"/>
                  </a:lnTo>
                  <a:lnTo>
                    <a:pt x="339" y="572"/>
                  </a:lnTo>
                  <a:lnTo>
                    <a:pt x="343" y="5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36" name="Freeform 76"/>
            <p:cNvSpPr>
              <a:spLocks noChangeArrowheads="1"/>
            </p:cNvSpPr>
            <p:nvPr/>
          </p:nvSpPr>
          <p:spPr bwMode="auto">
            <a:xfrm>
              <a:off x="2433" y="3317"/>
              <a:ext cx="42" cy="178"/>
            </a:xfrm>
            <a:custGeom>
              <a:avLst/>
              <a:gdLst>
                <a:gd name="T0" fmla="*/ 166 w 170"/>
                <a:gd name="T1" fmla="*/ 710 h 710"/>
                <a:gd name="T2" fmla="*/ 5 w 170"/>
                <a:gd name="T3" fmla="*/ 710 h 710"/>
                <a:gd name="T4" fmla="*/ 5 w 170"/>
                <a:gd name="T5" fmla="*/ 197 h 710"/>
                <a:gd name="T6" fmla="*/ 166 w 170"/>
                <a:gd name="T7" fmla="*/ 197 h 710"/>
                <a:gd name="T8" fmla="*/ 166 w 170"/>
                <a:gd name="T9" fmla="*/ 710 h 710"/>
                <a:gd name="T10" fmla="*/ 170 w 170"/>
                <a:gd name="T11" fmla="*/ 124 h 710"/>
                <a:gd name="T12" fmla="*/ 0 w 170"/>
                <a:gd name="T13" fmla="*/ 124 h 710"/>
                <a:gd name="T14" fmla="*/ 0 w 170"/>
                <a:gd name="T15" fmla="*/ 0 h 710"/>
                <a:gd name="T16" fmla="*/ 170 w 170"/>
                <a:gd name="T17" fmla="*/ 0 h 710"/>
                <a:gd name="T18" fmla="*/ 170 w 170"/>
                <a:gd name="T19" fmla="*/ 124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710">
                  <a:moveTo>
                    <a:pt x="166" y="710"/>
                  </a:moveTo>
                  <a:lnTo>
                    <a:pt x="5" y="710"/>
                  </a:lnTo>
                  <a:lnTo>
                    <a:pt x="5" y="197"/>
                  </a:lnTo>
                  <a:lnTo>
                    <a:pt x="166" y="197"/>
                  </a:lnTo>
                  <a:lnTo>
                    <a:pt x="166" y="710"/>
                  </a:lnTo>
                  <a:close/>
                  <a:moveTo>
                    <a:pt x="170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17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37" name="Freeform 77"/>
            <p:cNvSpPr>
              <a:spLocks noChangeArrowheads="1"/>
            </p:cNvSpPr>
            <p:nvPr/>
          </p:nvSpPr>
          <p:spPr bwMode="auto">
            <a:xfrm>
              <a:off x="2495" y="3363"/>
              <a:ext cx="120" cy="135"/>
            </a:xfrm>
            <a:custGeom>
              <a:avLst/>
              <a:gdLst>
                <a:gd name="T0" fmla="*/ 303 w 481"/>
                <a:gd name="T1" fmla="*/ 290 h 542"/>
                <a:gd name="T2" fmla="*/ 269 w 481"/>
                <a:gd name="T3" fmla="*/ 293 h 542"/>
                <a:gd name="T4" fmla="*/ 243 w 481"/>
                <a:gd name="T5" fmla="*/ 297 h 542"/>
                <a:gd name="T6" fmla="*/ 218 w 481"/>
                <a:gd name="T7" fmla="*/ 303 h 542"/>
                <a:gd name="T8" fmla="*/ 197 w 481"/>
                <a:gd name="T9" fmla="*/ 310 h 542"/>
                <a:gd name="T10" fmla="*/ 181 w 481"/>
                <a:gd name="T11" fmla="*/ 322 h 542"/>
                <a:gd name="T12" fmla="*/ 169 w 481"/>
                <a:gd name="T13" fmla="*/ 337 h 542"/>
                <a:gd name="T14" fmla="*/ 164 w 481"/>
                <a:gd name="T15" fmla="*/ 356 h 542"/>
                <a:gd name="T16" fmla="*/ 164 w 481"/>
                <a:gd name="T17" fmla="*/ 385 h 542"/>
                <a:gd name="T18" fmla="*/ 174 w 481"/>
                <a:gd name="T19" fmla="*/ 410 h 542"/>
                <a:gd name="T20" fmla="*/ 192 w 481"/>
                <a:gd name="T21" fmla="*/ 424 h 542"/>
                <a:gd name="T22" fmla="*/ 221 w 481"/>
                <a:gd name="T23" fmla="*/ 431 h 542"/>
                <a:gd name="T24" fmla="*/ 249 w 481"/>
                <a:gd name="T25" fmla="*/ 431 h 542"/>
                <a:gd name="T26" fmla="*/ 271 w 481"/>
                <a:gd name="T27" fmla="*/ 426 h 542"/>
                <a:gd name="T28" fmla="*/ 293 w 481"/>
                <a:gd name="T29" fmla="*/ 416 h 542"/>
                <a:gd name="T30" fmla="*/ 313 w 481"/>
                <a:gd name="T31" fmla="*/ 403 h 542"/>
                <a:gd name="T32" fmla="*/ 318 w 481"/>
                <a:gd name="T33" fmla="*/ 477 h 542"/>
                <a:gd name="T34" fmla="*/ 303 w 481"/>
                <a:gd name="T35" fmla="*/ 491 h 542"/>
                <a:gd name="T36" fmla="*/ 289 w 481"/>
                <a:gd name="T37" fmla="*/ 502 h 542"/>
                <a:gd name="T38" fmla="*/ 273 w 481"/>
                <a:gd name="T39" fmla="*/ 513 h 542"/>
                <a:gd name="T40" fmla="*/ 252 w 481"/>
                <a:gd name="T41" fmla="*/ 523 h 542"/>
                <a:gd name="T42" fmla="*/ 231 w 481"/>
                <a:gd name="T43" fmla="*/ 532 h 542"/>
                <a:gd name="T44" fmla="*/ 211 w 481"/>
                <a:gd name="T45" fmla="*/ 538 h 542"/>
                <a:gd name="T46" fmla="*/ 183 w 481"/>
                <a:gd name="T47" fmla="*/ 542 h 542"/>
                <a:gd name="T48" fmla="*/ 142 w 481"/>
                <a:gd name="T49" fmla="*/ 542 h 542"/>
                <a:gd name="T50" fmla="*/ 83 w 481"/>
                <a:gd name="T51" fmla="*/ 524 h 542"/>
                <a:gd name="T52" fmla="*/ 35 w 481"/>
                <a:gd name="T53" fmla="*/ 485 h 542"/>
                <a:gd name="T54" fmla="*/ 7 w 481"/>
                <a:gd name="T55" fmla="*/ 430 h 542"/>
                <a:gd name="T56" fmla="*/ 0 w 481"/>
                <a:gd name="T57" fmla="*/ 368 h 542"/>
                <a:gd name="T58" fmla="*/ 9 w 481"/>
                <a:gd name="T59" fmla="*/ 319 h 542"/>
                <a:gd name="T60" fmla="*/ 29 w 481"/>
                <a:gd name="T61" fmla="*/ 281 h 542"/>
                <a:gd name="T62" fmla="*/ 60 w 481"/>
                <a:gd name="T63" fmla="*/ 251 h 542"/>
                <a:gd name="T64" fmla="*/ 100 w 481"/>
                <a:gd name="T65" fmla="*/ 228 h 542"/>
                <a:gd name="T66" fmla="*/ 150 w 481"/>
                <a:gd name="T67" fmla="*/ 212 h 542"/>
                <a:gd name="T68" fmla="*/ 208 w 481"/>
                <a:gd name="T69" fmla="*/ 202 h 542"/>
                <a:gd name="T70" fmla="*/ 272 w 481"/>
                <a:gd name="T71" fmla="*/ 196 h 542"/>
                <a:gd name="T72" fmla="*/ 323 w 481"/>
                <a:gd name="T73" fmla="*/ 188 h 542"/>
                <a:gd name="T74" fmla="*/ 315 w 481"/>
                <a:gd name="T75" fmla="*/ 152 h 542"/>
                <a:gd name="T76" fmla="*/ 292 w 481"/>
                <a:gd name="T77" fmla="*/ 130 h 542"/>
                <a:gd name="T78" fmla="*/ 252 w 481"/>
                <a:gd name="T79" fmla="*/ 117 h 542"/>
                <a:gd name="T80" fmla="*/ 197 w 481"/>
                <a:gd name="T81" fmla="*/ 114 h 542"/>
                <a:gd name="T82" fmla="*/ 167 w 481"/>
                <a:gd name="T83" fmla="*/ 116 h 542"/>
                <a:gd name="T84" fmla="*/ 131 w 481"/>
                <a:gd name="T85" fmla="*/ 124 h 542"/>
                <a:gd name="T86" fmla="*/ 94 w 481"/>
                <a:gd name="T87" fmla="*/ 136 h 542"/>
                <a:gd name="T88" fmla="*/ 58 w 481"/>
                <a:gd name="T89" fmla="*/ 150 h 542"/>
                <a:gd name="T90" fmla="*/ 58 w 481"/>
                <a:gd name="T91" fmla="*/ 23 h 542"/>
                <a:gd name="T92" fmla="*/ 95 w 481"/>
                <a:gd name="T93" fmla="*/ 15 h 542"/>
                <a:gd name="T94" fmla="*/ 147 w 481"/>
                <a:gd name="T95" fmla="*/ 7 h 542"/>
                <a:gd name="T96" fmla="*/ 201 w 481"/>
                <a:gd name="T97" fmla="*/ 2 h 542"/>
                <a:gd name="T98" fmla="*/ 289 w 481"/>
                <a:gd name="T99" fmla="*/ 4 h 542"/>
                <a:gd name="T100" fmla="*/ 385 w 481"/>
                <a:gd name="T101" fmla="*/ 25 h 542"/>
                <a:gd name="T102" fmla="*/ 447 w 481"/>
                <a:gd name="T103" fmla="*/ 70 h 542"/>
                <a:gd name="T104" fmla="*/ 477 w 481"/>
                <a:gd name="T105" fmla="*/ 137 h 542"/>
                <a:gd name="T106" fmla="*/ 322 w 481"/>
                <a:gd name="T107" fmla="*/ 52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1" h="542">
                  <a:moveTo>
                    <a:pt x="322" y="395"/>
                  </a:moveTo>
                  <a:lnTo>
                    <a:pt x="322" y="288"/>
                  </a:lnTo>
                  <a:lnTo>
                    <a:pt x="312" y="289"/>
                  </a:lnTo>
                  <a:lnTo>
                    <a:pt x="303" y="290"/>
                  </a:lnTo>
                  <a:lnTo>
                    <a:pt x="293" y="290"/>
                  </a:lnTo>
                  <a:lnTo>
                    <a:pt x="286" y="292"/>
                  </a:lnTo>
                  <a:lnTo>
                    <a:pt x="277" y="293"/>
                  </a:lnTo>
                  <a:lnTo>
                    <a:pt x="269" y="293"/>
                  </a:lnTo>
                  <a:lnTo>
                    <a:pt x="263" y="294"/>
                  </a:lnTo>
                  <a:lnTo>
                    <a:pt x="256" y="295"/>
                  </a:lnTo>
                  <a:lnTo>
                    <a:pt x="249" y="295"/>
                  </a:lnTo>
                  <a:lnTo>
                    <a:pt x="243" y="297"/>
                  </a:lnTo>
                  <a:lnTo>
                    <a:pt x="237" y="298"/>
                  </a:lnTo>
                  <a:lnTo>
                    <a:pt x="231" y="299"/>
                  </a:lnTo>
                  <a:lnTo>
                    <a:pt x="225" y="300"/>
                  </a:lnTo>
                  <a:lnTo>
                    <a:pt x="218" y="303"/>
                  </a:lnTo>
                  <a:lnTo>
                    <a:pt x="212" y="304"/>
                  </a:lnTo>
                  <a:lnTo>
                    <a:pt x="207" y="307"/>
                  </a:lnTo>
                  <a:lnTo>
                    <a:pt x="201" y="309"/>
                  </a:lnTo>
                  <a:lnTo>
                    <a:pt x="197" y="310"/>
                  </a:lnTo>
                  <a:lnTo>
                    <a:pt x="192" y="313"/>
                  </a:lnTo>
                  <a:lnTo>
                    <a:pt x="188" y="315"/>
                  </a:lnTo>
                  <a:lnTo>
                    <a:pt x="183" y="319"/>
                  </a:lnTo>
                  <a:lnTo>
                    <a:pt x="181" y="322"/>
                  </a:lnTo>
                  <a:lnTo>
                    <a:pt x="177" y="325"/>
                  </a:lnTo>
                  <a:lnTo>
                    <a:pt x="174" y="329"/>
                  </a:lnTo>
                  <a:lnTo>
                    <a:pt x="171" y="333"/>
                  </a:lnTo>
                  <a:lnTo>
                    <a:pt x="169" y="337"/>
                  </a:lnTo>
                  <a:lnTo>
                    <a:pt x="167" y="342"/>
                  </a:lnTo>
                  <a:lnTo>
                    <a:pt x="165" y="346"/>
                  </a:lnTo>
                  <a:lnTo>
                    <a:pt x="164" y="351"/>
                  </a:lnTo>
                  <a:lnTo>
                    <a:pt x="164" y="356"/>
                  </a:lnTo>
                  <a:lnTo>
                    <a:pt x="162" y="363"/>
                  </a:lnTo>
                  <a:lnTo>
                    <a:pt x="162" y="369"/>
                  </a:lnTo>
                  <a:lnTo>
                    <a:pt x="162" y="378"/>
                  </a:lnTo>
                  <a:lnTo>
                    <a:pt x="164" y="385"/>
                  </a:lnTo>
                  <a:lnTo>
                    <a:pt x="165" y="393"/>
                  </a:lnTo>
                  <a:lnTo>
                    <a:pt x="167" y="399"/>
                  </a:lnTo>
                  <a:lnTo>
                    <a:pt x="170" y="405"/>
                  </a:lnTo>
                  <a:lnTo>
                    <a:pt x="174" y="410"/>
                  </a:lnTo>
                  <a:lnTo>
                    <a:pt x="177" y="414"/>
                  </a:lnTo>
                  <a:lnTo>
                    <a:pt x="182" y="417"/>
                  </a:lnTo>
                  <a:lnTo>
                    <a:pt x="187" y="421"/>
                  </a:lnTo>
                  <a:lnTo>
                    <a:pt x="192" y="424"/>
                  </a:lnTo>
                  <a:lnTo>
                    <a:pt x="198" y="426"/>
                  </a:lnTo>
                  <a:lnTo>
                    <a:pt x="206" y="429"/>
                  </a:lnTo>
                  <a:lnTo>
                    <a:pt x="213" y="430"/>
                  </a:lnTo>
                  <a:lnTo>
                    <a:pt x="221" y="431"/>
                  </a:lnTo>
                  <a:lnTo>
                    <a:pt x="230" y="431"/>
                  </a:lnTo>
                  <a:lnTo>
                    <a:pt x="240" y="431"/>
                  </a:lnTo>
                  <a:lnTo>
                    <a:pt x="244" y="431"/>
                  </a:lnTo>
                  <a:lnTo>
                    <a:pt x="249" y="431"/>
                  </a:lnTo>
                  <a:lnTo>
                    <a:pt x="254" y="430"/>
                  </a:lnTo>
                  <a:lnTo>
                    <a:pt x="261" y="429"/>
                  </a:lnTo>
                  <a:lnTo>
                    <a:pt x="266" y="427"/>
                  </a:lnTo>
                  <a:lnTo>
                    <a:pt x="271" y="426"/>
                  </a:lnTo>
                  <a:lnTo>
                    <a:pt x="277" y="424"/>
                  </a:lnTo>
                  <a:lnTo>
                    <a:pt x="282" y="421"/>
                  </a:lnTo>
                  <a:lnTo>
                    <a:pt x="288" y="419"/>
                  </a:lnTo>
                  <a:lnTo>
                    <a:pt x="293" y="416"/>
                  </a:lnTo>
                  <a:lnTo>
                    <a:pt x="298" y="414"/>
                  </a:lnTo>
                  <a:lnTo>
                    <a:pt x="303" y="410"/>
                  </a:lnTo>
                  <a:lnTo>
                    <a:pt x="308" y="406"/>
                  </a:lnTo>
                  <a:lnTo>
                    <a:pt x="313" y="403"/>
                  </a:lnTo>
                  <a:lnTo>
                    <a:pt x="318" y="399"/>
                  </a:lnTo>
                  <a:lnTo>
                    <a:pt x="322" y="395"/>
                  </a:lnTo>
                  <a:close/>
                  <a:moveTo>
                    <a:pt x="322" y="475"/>
                  </a:moveTo>
                  <a:lnTo>
                    <a:pt x="318" y="477"/>
                  </a:lnTo>
                  <a:lnTo>
                    <a:pt x="314" y="481"/>
                  </a:lnTo>
                  <a:lnTo>
                    <a:pt x="310" y="485"/>
                  </a:lnTo>
                  <a:lnTo>
                    <a:pt x="307" y="487"/>
                  </a:lnTo>
                  <a:lnTo>
                    <a:pt x="303" y="491"/>
                  </a:lnTo>
                  <a:lnTo>
                    <a:pt x="299" y="493"/>
                  </a:lnTo>
                  <a:lnTo>
                    <a:pt x="296" y="496"/>
                  </a:lnTo>
                  <a:lnTo>
                    <a:pt x="293" y="500"/>
                  </a:lnTo>
                  <a:lnTo>
                    <a:pt x="289" y="502"/>
                  </a:lnTo>
                  <a:lnTo>
                    <a:pt x="286" y="505"/>
                  </a:lnTo>
                  <a:lnTo>
                    <a:pt x="282" y="507"/>
                  </a:lnTo>
                  <a:lnTo>
                    <a:pt x="277" y="510"/>
                  </a:lnTo>
                  <a:lnTo>
                    <a:pt x="273" y="513"/>
                  </a:lnTo>
                  <a:lnTo>
                    <a:pt x="268" y="516"/>
                  </a:lnTo>
                  <a:lnTo>
                    <a:pt x="263" y="518"/>
                  </a:lnTo>
                  <a:lnTo>
                    <a:pt x="257" y="521"/>
                  </a:lnTo>
                  <a:lnTo>
                    <a:pt x="252" y="523"/>
                  </a:lnTo>
                  <a:lnTo>
                    <a:pt x="247" y="526"/>
                  </a:lnTo>
                  <a:lnTo>
                    <a:pt x="242" y="528"/>
                  </a:lnTo>
                  <a:lnTo>
                    <a:pt x="236" y="531"/>
                  </a:lnTo>
                  <a:lnTo>
                    <a:pt x="231" y="532"/>
                  </a:lnTo>
                  <a:lnTo>
                    <a:pt x="226" y="534"/>
                  </a:lnTo>
                  <a:lnTo>
                    <a:pt x="221" y="536"/>
                  </a:lnTo>
                  <a:lnTo>
                    <a:pt x="216" y="537"/>
                  </a:lnTo>
                  <a:lnTo>
                    <a:pt x="211" y="538"/>
                  </a:lnTo>
                  <a:lnTo>
                    <a:pt x="205" y="539"/>
                  </a:lnTo>
                  <a:lnTo>
                    <a:pt x="198" y="541"/>
                  </a:lnTo>
                  <a:lnTo>
                    <a:pt x="191" y="541"/>
                  </a:lnTo>
                  <a:lnTo>
                    <a:pt x="183" y="542"/>
                  </a:lnTo>
                  <a:lnTo>
                    <a:pt x="176" y="542"/>
                  </a:lnTo>
                  <a:lnTo>
                    <a:pt x="167" y="542"/>
                  </a:lnTo>
                  <a:lnTo>
                    <a:pt x="159" y="542"/>
                  </a:lnTo>
                  <a:lnTo>
                    <a:pt x="142" y="542"/>
                  </a:lnTo>
                  <a:lnTo>
                    <a:pt x="126" y="539"/>
                  </a:lnTo>
                  <a:lnTo>
                    <a:pt x="111" y="536"/>
                  </a:lnTo>
                  <a:lnTo>
                    <a:pt x="96" y="531"/>
                  </a:lnTo>
                  <a:lnTo>
                    <a:pt x="83" y="524"/>
                  </a:lnTo>
                  <a:lnTo>
                    <a:pt x="69" y="517"/>
                  </a:lnTo>
                  <a:lnTo>
                    <a:pt x="58" y="507"/>
                  </a:lnTo>
                  <a:lnTo>
                    <a:pt x="45" y="497"/>
                  </a:lnTo>
                  <a:lnTo>
                    <a:pt x="35" y="485"/>
                  </a:lnTo>
                  <a:lnTo>
                    <a:pt x="25" y="472"/>
                  </a:lnTo>
                  <a:lnTo>
                    <a:pt x="18" y="460"/>
                  </a:lnTo>
                  <a:lnTo>
                    <a:pt x="12" y="445"/>
                  </a:lnTo>
                  <a:lnTo>
                    <a:pt x="7" y="430"/>
                  </a:lnTo>
                  <a:lnTo>
                    <a:pt x="3" y="415"/>
                  </a:lnTo>
                  <a:lnTo>
                    <a:pt x="2" y="399"/>
                  </a:lnTo>
                  <a:lnTo>
                    <a:pt x="0" y="381"/>
                  </a:lnTo>
                  <a:lnTo>
                    <a:pt x="0" y="368"/>
                  </a:lnTo>
                  <a:lnTo>
                    <a:pt x="2" y="354"/>
                  </a:lnTo>
                  <a:lnTo>
                    <a:pt x="4" y="342"/>
                  </a:lnTo>
                  <a:lnTo>
                    <a:pt x="7" y="330"/>
                  </a:lnTo>
                  <a:lnTo>
                    <a:pt x="9" y="319"/>
                  </a:lnTo>
                  <a:lnTo>
                    <a:pt x="13" y="308"/>
                  </a:lnTo>
                  <a:lnTo>
                    <a:pt x="18" y="298"/>
                  </a:lnTo>
                  <a:lnTo>
                    <a:pt x="24" y="289"/>
                  </a:lnTo>
                  <a:lnTo>
                    <a:pt x="29" y="281"/>
                  </a:lnTo>
                  <a:lnTo>
                    <a:pt x="37" y="273"/>
                  </a:lnTo>
                  <a:lnTo>
                    <a:pt x="43" y="266"/>
                  </a:lnTo>
                  <a:lnTo>
                    <a:pt x="52" y="258"/>
                  </a:lnTo>
                  <a:lnTo>
                    <a:pt x="60" y="251"/>
                  </a:lnTo>
                  <a:lnTo>
                    <a:pt x="69" y="244"/>
                  </a:lnTo>
                  <a:lnTo>
                    <a:pt x="79" y="239"/>
                  </a:lnTo>
                  <a:lnTo>
                    <a:pt x="89" y="233"/>
                  </a:lnTo>
                  <a:lnTo>
                    <a:pt x="100" y="228"/>
                  </a:lnTo>
                  <a:lnTo>
                    <a:pt x="113" y="225"/>
                  </a:lnTo>
                  <a:lnTo>
                    <a:pt x="124" y="220"/>
                  </a:lnTo>
                  <a:lnTo>
                    <a:pt x="137" y="216"/>
                  </a:lnTo>
                  <a:lnTo>
                    <a:pt x="150" y="212"/>
                  </a:lnTo>
                  <a:lnTo>
                    <a:pt x="164" y="210"/>
                  </a:lnTo>
                  <a:lnTo>
                    <a:pt x="179" y="207"/>
                  </a:lnTo>
                  <a:lnTo>
                    <a:pt x="193" y="205"/>
                  </a:lnTo>
                  <a:lnTo>
                    <a:pt x="208" y="202"/>
                  </a:lnTo>
                  <a:lnTo>
                    <a:pt x="223" y="201"/>
                  </a:lnTo>
                  <a:lnTo>
                    <a:pt x="240" y="198"/>
                  </a:lnTo>
                  <a:lnTo>
                    <a:pt x="256" y="197"/>
                  </a:lnTo>
                  <a:lnTo>
                    <a:pt x="272" y="196"/>
                  </a:lnTo>
                  <a:lnTo>
                    <a:pt x="289" y="195"/>
                  </a:lnTo>
                  <a:lnTo>
                    <a:pt x="305" y="193"/>
                  </a:lnTo>
                  <a:lnTo>
                    <a:pt x="323" y="192"/>
                  </a:lnTo>
                  <a:lnTo>
                    <a:pt x="323" y="188"/>
                  </a:lnTo>
                  <a:lnTo>
                    <a:pt x="323" y="178"/>
                  </a:lnTo>
                  <a:lnTo>
                    <a:pt x="320" y="170"/>
                  </a:lnTo>
                  <a:lnTo>
                    <a:pt x="318" y="161"/>
                  </a:lnTo>
                  <a:lnTo>
                    <a:pt x="315" y="152"/>
                  </a:lnTo>
                  <a:lnTo>
                    <a:pt x="310" y="146"/>
                  </a:lnTo>
                  <a:lnTo>
                    <a:pt x="305" y="140"/>
                  </a:lnTo>
                  <a:lnTo>
                    <a:pt x="299" y="135"/>
                  </a:lnTo>
                  <a:lnTo>
                    <a:pt x="292" y="130"/>
                  </a:lnTo>
                  <a:lnTo>
                    <a:pt x="283" y="126"/>
                  </a:lnTo>
                  <a:lnTo>
                    <a:pt x="274" y="122"/>
                  </a:lnTo>
                  <a:lnTo>
                    <a:pt x="263" y="120"/>
                  </a:lnTo>
                  <a:lnTo>
                    <a:pt x="252" y="117"/>
                  </a:lnTo>
                  <a:lnTo>
                    <a:pt x="240" y="116"/>
                  </a:lnTo>
                  <a:lnTo>
                    <a:pt x="227" y="115"/>
                  </a:lnTo>
                  <a:lnTo>
                    <a:pt x="212" y="114"/>
                  </a:lnTo>
                  <a:lnTo>
                    <a:pt x="197" y="114"/>
                  </a:lnTo>
                  <a:lnTo>
                    <a:pt x="191" y="114"/>
                  </a:lnTo>
                  <a:lnTo>
                    <a:pt x="182" y="115"/>
                  </a:lnTo>
                  <a:lnTo>
                    <a:pt x="175" y="115"/>
                  </a:lnTo>
                  <a:lnTo>
                    <a:pt x="167" y="116"/>
                  </a:lnTo>
                  <a:lnTo>
                    <a:pt x="159" y="117"/>
                  </a:lnTo>
                  <a:lnTo>
                    <a:pt x="150" y="120"/>
                  </a:lnTo>
                  <a:lnTo>
                    <a:pt x="141" y="121"/>
                  </a:lnTo>
                  <a:lnTo>
                    <a:pt x="131" y="124"/>
                  </a:lnTo>
                  <a:lnTo>
                    <a:pt x="121" y="127"/>
                  </a:lnTo>
                  <a:lnTo>
                    <a:pt x="113" y="130"/>
                  </a:lnTo>
                  <a:lnTo>
                    <a:pt x="103" y="132"/>
                  </a:lnTo>
                  <a:lnTo>
                    <a:pt x="94" y="136"/>
                  </a:lnTo>
                  <a:lnTo>
                    <a:pt x="85" y="140"/>
                  </a:lnTo>
                  <a:lnTo>
                    <a:pt x="75" y="142"/>
                  </a:lnTo>
                  <a:lnTo>
                    <a:pt x="66" y="146"/>
                  </a:lnTo>
                  <a:lnTo>
                    <a:pt x="58" y="150"/>
                  </a:lnTo>
                  <a:lnTo>
                    <a:pt x="44" y="150"/>
                  </a:lnTo>
                  <a:lnTo>
                    <a:pt x="44" y="27"/>
                  </a:lnTo>
                  <a:lnTo>
                    <a:pt x="50" y="25"/>
                  </a:lnTo>
                  <a:lnTo>
                    <a:pt x="58" y="23"/>
                  </a:lnTo>
                  <a:lnTo>
                    <a:pt x="65" y="22"/>
                  </a:lnTo>
                  <a:lnTo>
                    <a:pt x="75" y="19"/>
                  </a:lnTo>
                  <a:lnTo>
                    <a:pt x="85" y="17"/>
                  </a:lnTo>
                  <a:lnTo>
                    <a:pt x="95" y="15"/>
                  </a:lnTo>
                  <a:lnTo>
                    <a:pt x="108" y="13"/>
                  </a:lnTo>
                  <a:lnTo>
                    <a:pt x="120" y="10"/>
                  </a:lnTo>
                  <a:lnTo>
                    <a:pt x="134" y="8"/>
                  </a:lnTo>
                  <a:lnTo>
                    <a:pt x="147" y="7"/>
                  </a:lnTo>
                  <a:lnTo>
                    <a:pt x="160" y="4"/>
                  </a:lnTo>
                  <a:lnTo>
                    <a:pt x="174" y="3"/>
                  </a:lnTo>
                  <a:lnTo>
                    <a:pt x="187" y="2"/>
                  </a:lnTo>
                  <a:lnTo>
                    <a:pt x="201" y="2"/>
                  </a:lnTo>
                  <a:lnTo>
                    <a:pt x="213" y="2"/>
                  </a:lnTo>
                  <a:lnTo>
                    <a:pt x="227" y="0"/>
                  </a:lnTo>
                  <a:lnTo>
                    <a:pt x="259" y="2"/>
                  </a:lnTo>
                  <a:lnTo>
                    <a:pt x="289" y="4"/>
                  </a:lnTo>
                  <a:lnTo>
                    <a:pt x="317" y="7"/>
                  </a:lnTo>
                  <a:lnTo>
                    <a:pt x="342" y="12"/>
                  </a:lnTo>
                  <a:lnTo>
                    <a:pt x="365" y="18"/>
                  </a:lnTo>
                  <a:lnTo>
                    <a:pt x="385" y="25"/>
                  </a:lnTo>
                  <a:lnTo>
                    <a:pt x="404" y="35"/>
                  </a:lnTo>
                  <a:lnTo>
                    <a:pt x="420" y="45"/>
                  </a:lnTo>
                  <a:lnTo>
                    <a:pt x="435" y="57"/>
                  </a:lnTo>
                  <a:lnTo>
                    <a:pt x="447" y="70"/>
                  </a:lnTo>
                  <a:lnTo>
                    <a:pt x="457" y="85"/>
                  </a:lnTo>
                  <a:lnTo>
                    <a:pt x="466" y="101"/>
                  </a:lnTo>
                  <a:lnTo>
                    <a:pt x="472" y="119"/>
                  </a:lnTo>
                  <a:lnTo>
                    <a:pt x="477" y="137"/>
                  </a:lnTo>
                  <a:lnTo>
                    <a:pt x="480" y="157"/>
                  </a:lnTo>
                  <a:lnTo>
                    <a:pt x="481" y="180"/>
                  </a:lnTo>
                  <a:lnTo>
                    <a:pt x="481" y="528"/>
                  </a:lnTo>
                  <a:lnTo>
                    <a:pt x="322" y="528"/>
                  </a:lnTo>
                  <a:lnTo>
                    <a:pt x="322" y="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38" name="Line 78"/>
            <p:cNvSpPr>
              <a:spLocks noChangeShapeType="1"/>
            </p:cNvSpPr>
            <p:nvPr/>
          </p:nvSpPr>
          <p:spPr bwMode="auto">
            <a:xfrm>
              <a:off x="2503" y="3892"/>
              <a:ext cx="294" cy="1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439" name="Freeform 79"/>
            <p:cNvSpPr>
              <a:spLocks noChangeArrowheads="1"/>
            </p:cNvSpPr>
            <p:nvPr/>
          </p:nvSpPr>
          <p:spPr bwMode="auto">
            <a:xfrm>
              <a:off x="1958" y="3777"/>
              <a:ext cx="96" cy="33"/>
            </a:xfrm>
            <a:custGeom>
              <a:avLst/>
              <a:gdLst>
                <a:gd name="T0" fmla="*/ 383 w 383"/>
                <a:gd name="T1" fmla="*/ 66 h 131"/>
                <a:gd name="T2" fmla="*/ 253 w 383"/>
                <a:gd name="T3" fmla="*/ 0 h 131"/>
                <a:gd name="T4" fmla="*/ 271 w 383"/>
                <a:gd name="T5" fmla="*/ 49 h 131"/>
                <a:gd name="T6" fmla="*/ 0 w 383"/>
                <a:gd name="T7" fmla="*/ 49 h 131"/>
                <a:gd name="T8" fmla="*/ 0 w 383"/>
                <a:gd name="T9" fmla="*/ 82 h 131"/>
                <a:gd name="T10" fmla="*/ 271 w 383"/>
                <a:gd name="T11" fmla="*/ 82 h 131"/>
                <a:gd name="T12" fmla="*/ 253 w 383"/>
                <a:gd name="T13" fmla="*/ 131 h 131"/>
                <a:gd name="T14" fmla="*/ 383 w 383"/>
                <a:gd name="T15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1">
                  <a:moveTo>
                    <a:pt x="383" y="66"/>
                  </a:moveTo>
                  <a:lnTo>
                    <a:pt x="253" y="0"/>
                  </a:lnTo>
                  <a:lnTo>
                    <a:pt x="271" y="49"/>
                  </a:lnTo>
                  <a:lnTo>
                    <a:pt x="0" y="49"/>
                  </a:lnTo>
                  <a:lnTo>
                    <a:pt x="0" y="82"/>
                  </a:lnTo>
                  <a:lnTo>
                    <a:pt x="271" y="82"/>
                  </a:lnTo>
                  <a:lnTo>
                    <a:pt x="253" y="131"/>
                  </a:lnTo>
                  <a:lnTo>
                    <a:pt x="383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40" name="Freeform 80"/>
            <p:cNvSpPr>
              <a:spLocks noChangeArrowheads="1"/>
            </p:cNvSpPr>
            <p:nvPr/>
          </p:nvSpPr>
          <p:spPr bwMode="auto">
            <a:xfrm>
              <a:off x="2673" y="3632"/>
              <a:ext cx="96" cy="33"/>
            </a:xfrm>
            <a:custGeom>
              <a:avLst/>
              <a:gdLst>
                <a:gd name="T0" fmla="*/ 383 w 383"/>
                <a:gd name="T1" fmla="*/ 66 h 131"/>
                <a:gd name="T2" fmla="*/ 252 w 383"/>
                <a:gd name="T3" fmla="*/ 0 h 131"/>
                <a:gd name="T4" fmla="*/ 271 w 383"/>
                <a:gd name="T5" fmla="*/ 48 h 131"/>
                <a:gd name="T6" fmla="*/ 0 w 383"/>
                <a:gd name="T7" fmla="*/ 48 h 131"/>
                <a:gd name="T8" fmla="*/ 0 w 383"/>
                <a:gd name="T9" fmla="*/ 82 h 131"/>
                <a:gd name="T10" fmla="*/ 271 w 383"/>
                <a:gd name="T11" fmla="*/ 82 h 131"/>
                <a:gd name="T12" fmla="*/ 252 w 383"/>
                <a:gd name="T13" fmla="*/ 131 h 131"/>
                <a:gd name="T14" fmla="*/ 383 w 383"/>
                <a:gd name="T15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1">
                  <a:moveTo>
                    <a:pt x="383" y="66"/>
                  </a:moveTo>
                  <a:lnTo>
                    <a:pt x="252" y="0"/>
                  </a:lnTo>
                  <a:lnTo>
                    <a:pt x="271" y="48"/>
                  </a:lnTo>
                  <a:lnTo>
                    <a:pt x="0" y="48"/>
                  </a:lnTo>
                  <a:lnTo>
                    <a:pt x="0" y="82"/>
                  </a:lnTo>
                  <a:lnTo>
                    <a:pt x="271" y="82"/>
                  </a:lnTo>
                  <a:lnTo>
                    <a:pt x="252" y="131"/>
                  </a:lnTo>
                  <a:lnTo>
                    <a:pt x="383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41" name="Freeform 81"/>
            <p:cNvSpPr>
              <a:spLocks noChangeArrowheads="1"/>
            </p:cNvSpPr>
            <p:nvPr/>
          </p:nvSpPr>
          <p:spPr bwMode="auto">
            <a:xfrm>
              <a:off x="1936" y="3824"/>
              <a:ext cx="136" cy="128"/>
            </a:xfrm>
            <a:custGeom>
              <a:avLst/>
              <a:gdLst>
                <a:gd name="T0" fmla="*/ 541 w 541"/>
                <a:gd name="T1" fmla="*/ 0 h 513"/>
                <a:gd name="T2" fmla="*/ 357 w 541"/>
                <a:gd name="T3" fmla="*/ 513 h 513"/>
                <a:gd name="T4" fmla="*/ 183 w 541"/>
                <a:gd name="T5" fmla="*/ 513 h 513"/>
                <a:gd name="T6" fmla="*/ 0 w 541"/>
                <a:gd name="T7" fmla="*/ 0 h 513"/>
                <a:gd name="T8" fmla="*/ 168 w 541"/>
                <a:gd name="T9" fmla="*/ 0 h 513"/>
                <a:gd name="T10" fmla="*/ 274 w 541"/>
                <a:gd name="T11" fmla="*/ 339 h 513"/>
                <a:gd name="T12" fmla="*/ 377 w 541"/>
                <a:gd name="T13" fmla="*/ 0 h 513"/>
                <a:gd name="T14" fmla="*/ 541 w 541"/>
                <a:gd name="T15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1" h="513">
                  <a:moveTo>
                    <a:pt x="541" y="0"/>
                  </a:moveTo>
                  <a:lnTo>
                    <a:pt x="357" y="513"/>
                  </a:lnTo>
                  <a:lnTo>
                    <a:pt x="183" y="513"/>
                  </a:lnTo>
                  <a:lnTo>
                    <a:pt x="0" y="0"/>
                  </a:lnTo>
                  <a:lnTo>
                    <a:pt x="168" y="0"/>
                  </a:lnTo>
                  <a:lnTo>
                    <a:pt x="274" y="339"/>
                  </a:lnTo>
                  <a:lnTo>
                    <a:pt x="377" y="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42" name="Freeform 82"/>
            <p:cNvSpPr>
              <a:spLocks noChangeArrowheads="1"/>
            </p:cNvSpPr>
            <p:nvPr/>
          </p:nvSpPr>
          <p:spPr bwMode="auto">
            <a:xfrm>
              <a:off x="2651" y="3679"/>
              <a:ext cx="142" cy="128"/>
            </a:xfrm>
            <a:custGeom>
              <a:avLst/>
              <a:gdLst>
                <a:gd name="T0" fmla="*/ 569 w 569"/>
                <a:gd name="T1" fmla="*/ 513 h 513"/>
                <a:gd name="T2" fmla="*/ 382 w 569"/>
                <a:gd name="T3" fmla="*/ 513 h 513"/>
                <a:gd name="T4" fmla="*/ 284 w 569"/>
                <a:gd name="T5" fmla="*/ 364 h 513"/>
                <a:gd name="T6" fmla="*/ 184 w 569"/>
                <a:gd name="T7" fmla="*/ 513 h 513"/>
                <a:gd name="T8" fmla="*/ 0 w 569"/>
                <a:gd name="T9" fmla="*/ 513 h 513"/>
                <a:gd name="T10" fmla="*/ 189 w 569"/>
                <a:gd name="T11" fmla="*/ 256 h 513"/>
                <a:gd name="T12" fmla="*/ 4 w 569"/>
                <a:gd name="T13" fmla="*/ 0 h 513"/>
                <a:gd name="T14" fmla="*/ 191 w 569"/>
                <a:gd name="T15" fmla="*/ 0 h 513"/>
                <a:gd name="T16" fmla="*/ 287 w 569"/>
                <a:gd name="T17" fmla="*/ 144 h 513"/>
                <a:gd name="T18" fmla="*/ 384 w 569"/>
                <a:gd name="T19" fmla="*/ 0 h 513"/>
                <a:gd name="T20" fmla="*/ 568 w 569"/>
                <a:gd name="T21" fmla="*/ 0 h 513"/>
                <a:gd name="T22" fmla="*/ 381 w 569"/>
                <a:gd name="T23" fmla="*/ 251 h 513"/>
                <a:gd name="T24" fmla="*/ 569 w 569"/>
                <a:gd name="T25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9" h="513">
                  <a:moveTo>
                    <a:pt x="569" y="513"/>
                  </a:moveTo>
                  <a:lnTo>
                    <a:pt x="382" y="513"/>
                  </a:lnTo>
                  <a:lnTo>
                    <a:pt x="284" y="364"/>
                  </a:lnTo>
                  <a:lnTo>
                    <a:pt x="184" y="513"/>
                  </a:lnTo>
                  <a:lnTo>
                    <a:pt x="0" y="513"/>
                  </a:lnTo>
                  <a:lnTo>
                    <a:pt x="189" y="256"/>
                  </a:lnTo>
                  <a:lnTo>
                    <a:pt x="4" y="0"/>
                  </a:lnTo>
                  <a:lnTo>
                    <a:pt x="191" y="0"/>
                  </a:lnTo>
                  <a:lnTo>
                    <a:pt x="287" y="144"/>
                  </a:lnTo>
                  <a:lnTo>
                    <a:pt x="384" y="0"/>
                  </a:lnTo>
                  <a:lnTo>
                    <a:pt x="568" y="0"/>
                  </a:lnTo>
                  <a:lnTo>
                    <a:pt x="381" y="251"/>
                  </a:lnTo>
                  <a:lnTo>
                    <a:pt x="569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43" name="Freeform 83"/>
            <p:cNvSpPr>
              <a:spLocks noChangeArrowheads="1"/>
            </p:cNvSpPr>
            <p:nvPr/>
          </p:nvSpPr>
          <p:spPr bwMode="auto">
            <a:xfrm>
              <a:off x="2676" y="3963"/>
              <a:ext cx="93" cy="168"/>
            </a:xfrm>
            <a:custGeom>
              <a:avLst/>
              <a:gdLst>
                <a:gd name="T0" fmla="*/ 224 w 375"/>
                <a:gd name="T1" fmla="*/ 670 h 670"/>
                <a:gd name="T2" fmla="*/ 182 w 375"/>
                <a:gd name="T3" fmla="*/ 665 h 670"/>
                <a:gd name="T4" fmla="*/ 147 w 375"/>
                <a:gd name="T5" fmla="*/ 654 h 670"/>
                <a:gd name="T6" fmla="*/ 117 w 375"/>
                <a:gd name="T7" fmla="*/ 639 h 670"/>
                <a:gd name="T8" fmla="*/ 94 w 375"/>
                <a:gd name="T9" fmla="*/ 619 h 670"/>
                <a:gd name="T10" fmla="*/ 78 w 375"/>
                <a:gd name="T11" fmla="*/ 593 h 670"/>
                <a:gd name="T12" fmla="*/ 67 w 375"/>
                <a:gd name="T13" fmla="*/ 559 h 670"/>
                <a:gd name="T14" fmla="*/ 61 w 375"/>
                <a:gd name="T15" fmla="*/ 521 h 670"/>
                <a:gd name="T16" fmla="*/ 61 w 375"/>
                <a:gd name="T17" fmla="*/ 258 h 670"/>
                <a:gd name="T18" fmla="*/ 0 w 375"/>
                <a:gd name="T19" fmla="*/ 147 h 670"/>
                <a:gd name="T20" fmla="*/ 61 w 375"/>
                <a:gd name="T21" fmla="*/ 0 h 670"/>
                <a:gd name="T22" fmla="*/ 220 w 375"/>
                <a:gd name="T23" fmla="*/ 147 h 670"/>
                <a:gd name="T24" fmla="*/ 375 w 375"/>
                <a:gd name="T25" fmla="*/ 258 h 670"/>
                <a:gd name="T26" fmla="*/ 220 w 375"/>
                <a:gd name="T27" fmla="*/ 440 h 670"/>
                <a:gd name="T28" fmla="*/ 220 w 375"/>
                <a:gd name="T29" fmla="*/ 453 h 670"/>
                <a:gd name="T30" fmla="*/ 220 w 375"/>
                <a:gd name="T31" fmla="*/ 466 h 670"/>
                <a:gd name="T32" fmla="*/ 221 w 375"/>
                <a:gd name="T33" fmla="*/ 477 h 670"/>
                <a:gd name="T34" fmla="*/ 221 w 375"/>
                <a:gd name="T35" fmla="*/ 487 h 670"/>
                <a:gd name="T36" fmla="*/ 221 w 375"/>
                <a:gd name="T37" fmla="*/ 497 h 670"/>
                <a:gd name="T38" fmla="*/ 223 w 375"/>
                <a:gd name="T39" fmla="*/ 507 h 670"/>
                <a:gd name="T40" fmla="*/ 225 w 375"/>
                <a:gd name="T41" fmla="*/ 516 h 670"/>
                <a:gd name="T42" fmla="*/ 229 w 375"/>
                <a:gd name="T43" fmla="*/ 523 h 670"/>
                <a:gd name="T44" fmla="*/ 233 w 375"/>
                <a:gd name="T45" fmla="*/ 531 h 670"/>
                <a:gd name="T46" fmla="*/ 238 w 375"/>
                <a:gd name="T47" fmla="*/ 538 h 670"/>
                <a:gd name="T48" fmla="*/ 244 w 375"/>
                <a:gd name="T49" fmla="*/ 543 h 670"/>
                <a:gd name="T50" fmla="*/ 251 w 375"/>
                <a:gd name="T51" fmla="*/ 549 h 670"/>
                <a:gd name="T52" fmla="*/ 260 w 375"/>
                <a:gd name="T53" fmla="*/ 553 h 670"/>
                <a:gd name="T54" fmla="*/ 271 w 375"/>
                <a:gd name="T55" fmla="*/ 555 h 670"/>
                <a:gd name="T56" fmla="*/ 284 w 375"/>
                <a:gd name="T57" fmla="*/ 558 h 670"/>
                <a:gd name="T58" fmla="*/ 299 w 375"/>
                <a:gd name="T59" fmla="*/ 558 h 670"/>
                <a:gd name="T60" fmla="*/ 305 w 375"/>
                <a:gd name="T61" fmla="*/ 558 h 670"/>
                <a:gd name="T62" fmla="*/ 314 w 375"/>
                <a:gd name="T63" fmla="*/ 557 h 670"/>
                <a:gd name="T64" fmla="*/ 322 w 375"/>
                <a:gd name="T65" fmla="*/ 555 h 670"/>
                <a:gd name="T66" fmla="*/ 332 w 375"/>
                <a:gd name="T67" fmla="*/ 553 h 670"/>
                <a:gd name="T68" fmla="*/ 341 w 375"/>
                <a:gd name="T69" fmla="*/ 550 h 670"/>
                <a:gd name="T70" fmla="*/ 350 w 375"/>
                <a:gd name="T71" fmla="*/ 547 h 670"/>
                <a:gd name="T72" fmla="*/ 356 w 375"/>
                <a:gd name="T73" fmla="*/ 544 h 670"/>
                <a:gd name="T74" fmla="*/ 361 w 375"/>
                <a:gd name="T75" fmla="*/ 543 h 670"/>
                <a:gd name="T76" fmla="*/ 375 w 375"/>
                <a:gd name="T77" fmla="*/ 655 h 670"/>
                <a:gd name="T78" fmla="*/ 361 w 375"/>
                <a:gd name="T79" fmla="*/ 659 h 670"/>
                <a:gd name="T80" fmla="*/ 348 w 375"/>
                <a:gd name="T81" fmla="*/ 661 h 670"/>
                <a:gd name="T82" fmla="*/ 333 w 375"/>
                <a:gd name="T83" fmla="*/ 664 h 670"/>
                <a:gd name="T84" fmla="*/ 320 w 375"/>
                <a:gd name="T85" fmla="*/ 666 h 670"/>
                <a:gd name="T86" fmla="*/ 304 w 375"/>
                <a:gd name="T87" fmla="*/ 667 h 670"/>
                <a:gd name="T88" fmla="*/ 286 w 375"/>
                <a:gd name="T89" fmla="*/ 669 h 670"/>
                <a:gd name="T90" fmla="*/ 267 w 375"/>
                <a:gd name="T91" fmla="*/ 670 h 670"/>
                <a:gd name="T92" fmla="*/ 248 w 375"/>
                <a:gd name="T93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5" h="670">
                  <a:moveTo>
                    <a:pt x="248" y="670"/>
                  </a:moveTo>
                  <a:lnTo>
                    <a:pt x="224" y="670"/>
                  </a:lnTo>
                  <a:lnTo>
                    <a:pt x="202" y="667"/>
                  </a:lnTo>
                  <a:lnTo>
                    <a:pt x="182" y="665"/>
                  </a:lnTo>
                  <a:lnTo>
                    <a:pt x="163" y="660"/>
                  </a:lnTo>
                  <a:lnTo>
                    <a:pt x="147" y="654"/>
                  </a:lnTo>
                  <a:lnTo>
                    <a:pt x="131" y="648"/>
                  </a:lnTo>
                  <a:lnTo>
                    <a:pt x="117" y="639"/>
                  </a:lnTo>
                  <a:lnTo>
                    <a:pt x="106" y="630"/>
                  </a:lnTo>
                  <a:lnTo>
                    <a:pt x="94" y="619"/>
                  </a:lnTo>
                  <a:lnTo>
                    <a:pt x="86" y="606"/>
                  </a:lnTo>
                  <a:lnTo>
                    <a:pt x="78" y="593"/>
                  </a:lnTo>
                  <a:lnTo>
                    <a:pt x="72" y="577"/>
                  </a:lnTo>
                  <a:lnTo>
                    <a:pt x="67" y="559"/>
                  </a:lnTo>
                  <a:lnTo>
                    <a:pt x="63" y="541"/>
                  </a:lnTo>
                  <a:lnTo>
                    <a:pt x="61" y="521"/>
                  </a:lnTo>
                  <a:lnTo>
                    <a:pt x="61" y="498"/>
                  </a:lnTo>
                  <a:lnTo>
                    <a:pt x="61" y="258"/>
                  </a:lnTo>
                  <a:lnTo>
                    <a:pt x="0" y="258"/>
                  </a:lnTo>
                  <a:lnTo>
                    <a:pt x="0" y="147"/>
                  </a:lnTo>
                  <a:lnTo>
                    <a:pt x="61" y="147"/>
                  </a:lnTo>
                  <a:lnTo>
                    <a:pt x="61" y="0"/>
                  </a:lnTo>
                  <a:lnTo>
                    <a:pt x="220" y="0"/>
                  </a:lnTo>
                  <a:lnTo>
                    <a:pt x="220" y="147"/>
                  </a:lnTo>
                  <a:lnTo>
                    <a:pt x="375" y="147"/>
                  </a:lnTo>
                  <a:lnTo>
                    <a:pt x="375" y="258"/>
                  </a:lnTo>
                  <a:lnTo>
                    <a:pt x="220" y="258"/>
                  </a:lnTo>
                  <a:lnTo>
                    <a:pt x="220" y="440"/>
                  </a:lnTo>
                  <a:lnTo>
                    <a:pt x="220" y="447"/>
                  </a:lnTo>
                  <a:lnTo>
                    <a:pt x="220" y="453"/>
                  </a:lnTo>
                  <a:lnTo>
                    <a:pt x="220" y="460"/>
                  </a:lnTo>
                  <a:lnTo>
                    <a:pt x="220" y="466"/>
                  </a:lnTo>
                  <a:lnTo>
                    <a:pt x="220" y="471"/>
                  </a:lnTo>
                  <a:lnTo>
                    <a:pt x="221" y="477"/>
                  </a:lnTo>
                  <a:lnTo>
                    <a:pt x="221" y="482"/>
                  </a:lnTo>
                  <a:lnTo>
                    <a:pt x="221" y="487"/>
                  </a:lnTo>
                  <a:lnTo>
                    <a:pt x="221" y="492"/>
                  </a:lnTo>
                  <a:lnTo>
                    <a:pt x="221" y="497"/>
                  </a:lnTo>
                  <a:lnTo>
                    <a:pt x="223" y="502"/>
                  </a:lnTo>
                  <a:lnTo>
                    <a:pt x="223" y="507"/>
                  </a:lnTo>
                  <a:lnTo>
                    <a:pt x="224" y="511"/>
                  </a:lnTo>
                  <a:lnTo>
                    <a:pt x="225" y="516"/>
                  </a:lnTo>
                  <a:lnTo>
                    <a:pt x="226" y="519"/>
                  </a:lnTo>
                  <a:lnTo>
                    <a:pt x="229" y="523"/>
                  </a:lnTo>
                  <a:lnTo>
                    <a:pt x="230" y="527"/>
                  </a:lnTo>
                  <a:lnTo>
                    <a:pt x="233" y="531"/>
                  </a:lnTo>
                  <a:lnTo>
                    <a:pt x="235" y="534"/>
                  </a:lnTo>
                  <a:lnTo>
                    <a:pt x="238" y="538"/>
                  </a:lnTo>
                  <a:lnTo>
                    <a:pt x="240" y="541"/>
                  </a:lnTo>
                  <a:lnTo>
                    <a:pt x="244" y="543"/>
                  </a:lnTo>
                  <a:lnTo>
                    <a:pt x="248" y="547"/>
                  </a:lnTo>
                  <a:lnTo>
                    <a:pt x="251" y="549"/>
                  </a:lnTo>
                  <a:lnTo>
                    <a:pt x="255" y="550"/>
                  </a:lnTo>
                  <a:lnTo>
                    <a:pt x="260" y="553"/>
                  </a:lnTo>
                  <a:lnTo>
                    <a:pt x="265" y="554"/>
                  </a:lnTo>
                  <a:lnTo>
                    <a:pt x="271" y="555"/>
                  </a:lnTo>
                  <a:lnTo>
                    <a:pt x="277" y="557"/>
                  </a:lnTo>
                  <a:lnTo>
                    <a:pt x="284" y="558"/>
                  </a:lnTo>
                  <a:lnTo>
                    <a:pt x="291" y="558"/>
                  </a:lnTo>
                  <a:lnTo>
                    <a:pt x="299" y="558"/>
                  </a:lnTo>
                  <a:lnTo>
                    <a:pt x="301" y="558"/>
                  </a:lnTo>
                  <a:lnTo>
                    <a:pt x="305" y="558"/>
                  </a:lnTo>
                  <a:lnTo>
                    <a:pt x="309" y="557"/>
                  </a:lnTo>
                  <a:lnTo>
                    <a:pt x="314" y="557"/>
                  </a:lnTo>
                  <a:lnTo>
                    <a:pt x="317" y="555"/>
                  </a:lnTo>
                  <a:lnTo>
                    <a:pt x="322" y="555"/>
                  </a:lnTo>
                  <a:lnTo>
                    <a:pt x="327" y="554"/>
                  </a:lnTo>
                  <a:lnTo>
                    <a:pt x="332" y="553"/>
                  </a:lnTo>
                  <a:lnTo>
                    <a:pt x="337" y="552"/>
                  </a:lnTo>
                  <a:lnTo>
                    <a:pt x="341" y="550"/>
                  </a:lnTo>
                  <a:lnTo>
                    <a:pt x="346" y="548"/>
                  </a:lnTo>
                  <a:lnTo>
                    <a:pt x="350" y="547"/>
                  </a:lnTo>
                  <a:lnTo>
                    <a:pt x="353" y="545"/>
                  </a:lnTo>
                  <a:lnTo>
                    <a:pt x="356" y="544"/>
                  </a:lnTo>
                  <a:lnTo>
                    <a:pt x="358" y="544"/>
                  </a:lnTo>
                  <a:lnTo>
                    <a:pt x="361" y="543"/>
                  </a:lnTo>
                  <a:lnTo>
                    <a:pt x="375" y="543"/>
                  </a:lnTo>
                  <a:lnTo>
                    <a:pt x="375" y="655"/>
                  </a:lnTo>
                  <a:lnTo>
                    <a:pt x="368" y="658"/>
                  </a:lnTo>
                  <a:lnTo>
                    <a:pt x="361" y="659"/>
                  </a:lnTo>
                  <a:lnTo>
                    <a:pt x="355" y="660"/>
                  </a:lnTo>
                  <a:lnTo>
                    <a:pt x="348" y="661"/>
                  </a:lnTo>
                  <a:lnTo>
                    <a:pt x="341" y="662"/>
                  </a:lnTo>
                  <a:lnTo>
                    <a:pt x="333" y="664"/>
                  </a:lnTo>
                  <a:lnTo>
                    <a:pt x="326" y="665"/>
                  </a:lnTo>
                  <a:lnTo>
                    <a:pt x="320" y="666"/>
                  </a:lnTo>
                  <a:lnTo>
                    <a:pt x="312" y="667"/>
                  </a:lnTo>
                  <a:lnTo>
                    <a:pt x="304" y="667"/>
                  </a:lnTo>
                  <a:lnTo>
                    <a:pt x="296" y="669"/>
                  </a:lnTo>
                  <a:lnTo>
                    <a:pt x="286" y="669"/>
                  </a:lnTo>
                  <a:lnTo>
                    <a:pt x="277" y="670"/>
                  </a:lnTo>
                  <a:lnTo>
                    <a:pt x="267" y="670"/>
                  </a:lnTo>
                  <a:lnTo>
                    <a:pt x="258" y="670"/>
                  </a:lnTo>
                  <a:lnTo>
                    <a:pt x="248" y="6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44" name="Freeform 84"/>
            <p:cNvSpPr>
              <a:spLocks noChangeArrowheads="1"/>
            </p:cNvSpPr>
            <p:nvPr/>
          </p:nvSpPr>
          <p:spPr bwMode="auto">
            <a:xfrm>
              <a:off x="2090" y="3928"/>
              <a:ext cx="121" cy="83"/>
            </a:xfrm>
            <a:custGeom>
              <a:avLst/>
              <a:gdLst>
                <a:gd name="T0" fmla="*/ 383 w 483"/>
                <a:gd name="T1" fmla="*/ 163 h 330"/>
                <a:gd name="T2" fmla="*/ 382 w 483"/>
                <a:gd name="T3" fmla="*/ 148 h 330"/>
                <a:gd name="T4" fmla="*/ 382 w 483"/>
                <a:gd name="T5" fmla="*/ 133 h 330"/>
                <a:gd name="T6" fmla="*/ 381 w 483"/>
                <a:gd name="T7" fmla="*/ 122 h 330"/>
                <a:gd name="T8" fmla="*/ 380 w 483"/>
                <a:gd name="T9" fmla="*/ 111 h 330"/>
                <a:gd name="T10" fmla="*/ 377 w 483"/>
                <a:gd name="T11" fmla="*/ 103 h 330"/>
                <a:gd name="T12" fmla="*/ 373 w 483"/>
                <a:gd name="T13" fmla="*/ 96 h 330"/>
                <a:gd name="T14" fmla="*/ 367 w 483"/>
                <a:gd name="T15" fmla="*/ 91 h 330"/>
                <a:gd name="T16" fmla="*/ 361 w 483"/>
                <a:gd name="T17" fmla="*/ 87 h 330"/>
                <a:gd name="T18" fmla="*/ 352 w 483"/>
                <a:gd name="T19" fmla="*/ 85 h 330"/>
                <a:gd name="T20" fmla="*/ 342 w 483"/>
                <a:gd name="T21" fmla="*/ 83 h 330"/>
                <a:gd name="T22" fmla="*/ 332 w 483"/>
                <a:gd name="T23" fmla="*/ 83 h 330"/>
                <a:gd name="T24" fmla="*/ 324 w 483"/>
                <a:gd name="T25" fmla="*/ 85 h 330"/>
                <a:gd name="T26" fmla="*/ 316 w 483"/>
                <a:gd name="T27" fmla="*/ 88 h 330"/>
                <a:gd name="T28" fmla="*/ 307 w 483"/>
                <a:gd name="T29" fmla="*/ 92 h 330"/>
                <a:gd name="T30" fmla="*/ 298 w 483"/>
                <a:gd name="T31" fmla="*/ 98 h 330"/>
                <a:gd name="T32" fmla="*/ 291 w 483"/>
                <a:gd name="T33" fmla="*/ 330 h 330"/>
                <a:gd name="T34" fmla="*/ 190 w 483"/>
                <a:gd name="T35" fmla="*/ 163 h 330"/>
                <a:gd name="T36" fmla="*/ 190 w 483"/>
                <a:gd name="T37" fmla="*/ 148 h 330"/>
                <a:gd name="T38" fmla="*/ 190 w 483"/>
                <a:gd name="T39" fmla="*/ 133 h 330"/>
                <a:gd name="T40" fmla="*/ 189 w 483"/>
                <a:gd name="T41" fmla="*/ 122 h 330"/>
                <a:gd name="T42" fmla="*/ 188 w 483"/>
                <a:gd name="T43" fmla="*/ 112 h 330"/>
                <a:gd name="T44" fmla="*/ 184 w 483"/>
                <a:gd name="T45" fmla="*/ 103 h 330"/>
                <a:gd name="T46" fmla="*/ 180 w 483"/>
                <a:gd name="T47" fmla="*/ 96 h 330"/>
                <a:gd name="T48" fmla="*/ 176 w 483"/>
                <a:gd name="T49" fmla="*/ 91 h 330"/>
                <a:gd name="T50" fmla="*/ 169 w 483"/>
                <a:gd name="T51" fmla="*/ 87 h 330"/>
                <a:gd name="T52" fmla="*/ 161 w 483"/>
                <a:gd name="T53" fmla="*/ 85 h 330"/>
                <a:gd name="T54" fmla="*/ 151 w 483"/>
                <a:gd name="T55" fmla="*/ 83 h 330"/>
                <a:gd name="T56" fmla="*/ 141 w 483"/>
                <a:gd name="T57" fmla="*/ 83 h 330"/>
                <a:gd name="T58" fmla="*/ 131 w 483"/>
                <a:gd name="T59" fmla="*/ 86 h 330"/>
                <a:gd name="T60" fmla="*/ 122 w 483"/>
                <a:gd name="T61" fmla="*/ 88 h 330"/>
                <a:gd name="T62" fmla="*/ 113 w 483"/>
                <a:gd name="T63" fmla="*/ 93 h 330"/>
                <a:gd name="T64" fmla="*/ 105 w 483"/>
                <a:gd name="T65" fmla="*/ 98 h 330"/>
                <a:gd name="T66" fmla="*/ 100 w 483"/>
                <a:gd name="T67" fmla="*/ 330 h 330"/>
                <a:gd name="T68" fmla="*/ 100 w 483"/>
                <a:gd name="T69" fmla="*/ 9 h 330"/>
                <a:gd name="T70" fmla="*/ 112 w 483"/>
                <a:gd name="T71" fmla="*/ 35 h 330"/>
                <a:gd name="T72" fmla="*/ 129 w 483"/>
                <a:gd name="T73" fmla="*/ 22 h 330"/>
                <a:gd name="T74" fmla="*/ 146 w 483"/>
                <a:gd name="T75" fmla="*/ 11 h 330"/>
                <a:gd name="T76" fmla="*/ 163 w 483"/>
                <a:gd name="T77" fmla="*/ 5 h 330"/>
                <a:gd name="T78" fmla="*/ 182 w 483"/>
                <a:gd name="T79" fmla="*/ 1 h 330"/>
                <a:gd name="T80" fmla="*/ 202 w 483"/>
                <a:gd name="T81" fmla="*/ 0 h 330"/>
                <a:gd name="T82" fmla="*/ 223 w 483"/>
                <a:gd name="T83" fmla="*/ 4 h 330"/>
                <a:gd name="T84" fmla="*/ 240 w 483"/>
                <a:gd name="T85" fmla="*/ 11 h 330"/>
                <a:gd name="T86" fmla="*/ 256 w 483"/>
                <a:gd name="T87" fmla="*/ 22 h 330"/>
                <a:gd name="T88" fmla="*/ 270 w 483"/>
                <a:gd name="T89" fmla="*/ 37 h 330"/>
                <a:gd name="T90" fmla="*/ 280 w 483"/>
                <a:gd name="T91" fmla="*/ 56 h 330"/>
                <a:gd name="T92" fmla="*/ 301 w 483"/>
                <a:gd name="T93" fmla="*/ 37 h 330"/>
                <a:gd name="T94" fmla="*/ 321 w 483"/>
                <a:gd name="T95" fmla="*/ 22 h 330"/>
                <a:gd name="T96" fmla="*/ 341 w 483"/>
                <a:gd name="T97" fmla="*/ 11 h 330"/>
                <a:gd name="T98" fmla="*/ 361 w 483"/>
                <a:gd name="T99" fmla="*/ 4 h 330"/>
                <a:gd name="T100" fmla="*/ 380 w 483"/>
                <a:gd name="T101" fmla="*/ 0 h 330"/>
                <a:gd name="T102" fmla="*/ 397 w 483"/>
                <a:gd name="T103" fmla="*/ 0 h 330"/>
                <a:gd name="T104" fmla="*/ 412 w 483"/>
                <a:gd name="T105" fmla="*/ 2 h 330"/>
                <a:gd name="T106" fmla="*/ 427 w 483"/>
                <a:gd name="T107" fmla="*/ 7 h 330"/>
                <a:gd name="T108" fmla="*/ 439 w 483"/>
                <a:gd name="T109" fmla="*/ 14 h 330"/>
                <a:gd name="T110" fmla="*/ 451 w 483"/>
                <a:gd name="T111" fmla="*/ 22 h 330"/>
                <a:gd name="T112" fmla="*/ 459 w 483"/>
                <a:gd name="T113" fmla="*/ 32 h 330"/>
                <a:gd name="T114" fmla="*/ 468 w 483"/>
                <a:gd name="T115" fmla="*/ 46 h 330"/>
                <a:gd name="T116" fmla="*/ 474 w 483"/>
                <a:gd name="T117" fmla="*/ 60 h 330"/>
                <a:gd name="T118" fmla="*/ 479 w 483"/>
                <a:gd name="T119" fmla="*/ 77 h 330"/>
                <a:gd name="T120" fmla="*/ 483 w 483"/>
                <a:gd name="T121" fmla="*/ 97 h 330"/>
                <a:gd name="T122" fmla="*/ 483 w 483"/>
                <a:gd name="T123" fmla="*/ 12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3" h="330">
                  <a:moveTo>
                    <a:pt x="383" y="330"/>
                  </a:moveTo>
                  <a:lnTo>
                    <a:pt x="383" y="169"/>
                  </a:lnTo>
                  <a:lnTo>
                    <a:pt x="383" y="163"/>
                  </a:lnTo>
                  <a:lnTo>
                    <a:pt x="382" y="158"/>
                  </a:lnTo>
                  <a:lnTo>
                    <a:pt x="382" y="153"/>
                  </a:lnTo>
                  <a:lnTo>
                    <a:pt x="382" y="148"/>
                  </a:lnTo>
                  <a:lnTo>
                    <a:pt x="382" y="143"/>
                  </a:lnTo>
                  <a:lnTo>
                    <a:pt x="382" y="138"/>
                  </a:lnTo>
                  <a:lnTo>
                    <a:pt x="382" y="133"/>
                  </a:lnTo>
                  <a:lnTo>
                    <a:pt x="382" y="129"/>
                  </a:lnTo>
                  <a:lnTo>
                    <a:pt x="382" y="126"/>
                  </a:lnTo>
                  <a:lnTo>
                    <a:pt x="381" y="122"/>
                  </a:lnTo>
                  <a:lnTo>
                    <a:pt x="381" y="118"/>
                  </a:lnTo>
                  <a:lnTo>
                    <a:pt x="380" y="114"/>
                  </a:lnTo>
                  <a:lnTo>
                    <a:pt x="380" y="111"/>
                  </a:lnTo>
                  <a:lnTo>
                    <a:pt x="378" y="108"/>
                  </a:lnTo>
                  <a:lnTo>
                    <a:pt x="378" y="106"/>
                  </a:lnTo>
                  <a:lnTo>
                    <a:pt x="377" y="103"/>
                  </a:lnTo>
                  <a:lnTo>
                    <a:pt x="376" y="101"/>
                  </a:lnTo>
                  <a:lnTo>
                    <a:pt x="375" y="98"/>
                  </a:lnTo>
                  <a:lnTo>
                    <a:pt x="373" y="96"/>
                  </a:lnTo>
                  <a:lnTo>
                    <a:pt x="371" y="95"/>
                  </a:lnTo>
                  <a:lnTo>
                    <a:pt x="370" y="92"/>
                  </a:lnTo>
                  <a:lnTo>
                    <a:pt x="367" y="91"/>
                  </a:lnTo>
                  <a:lnTo>
                    <a:pt x="366" y="90"/>
                  </a:lnTo>
                  <a:lnTo>
                    <a:pt x="364" y="88"/>
                  </a:lnTo>
                  <a:lnTo>
                    <a:pt x="361" y="87"/>
                  </a:lnTo>
                  <a:lnTo>
                    <a:pt x="359" y="86"/>
                  </a:lnTo>
                  <a:lnTo>
                    <a:pt x="356" y="85"/>
                  </a:lnTo>
                  <a:lnTo>
                    <a:pt x="352" y="85"/>
                  </a:lnTo>
                  <a:lnTo>
                    <a:pt x="350" y="83"/>
                  </a:lnTo>
                  <a:lnTo>
                    <a:pt x="346" y="83"/>
                  </a:lnTo>
                  <a:lnTo>
                    <a:pt x="342" y="83"/>
                  </a:lnTo>
                  <a:lnTo>
                    <a:pt x="339" y="83"/>
                  </a:lnTo>
                  <a:lnTo>
                    <a:pt x="335" y="83"/>
                  </a:lnTo>
                  <a:lnTo>
                    <a:pt x="332" y="83"/>
                  </a:lnTo>
                  <a:lnTo>
                    <a:pt x="330" y="83"/>
                  </a:lnTo>
                  <a:lnTo>
                    <a:pt x="327" y="85"/>
                  </a:lnTo>
                  <a:lnTo>
                    <a:pt x="324" y="85"/>
                  </a:lnTo>
                  <a:lnTo>
                    <a:pt x="321" y="86"/>
                  </a:lnTo>
                  <a:lnTo>
                    <a:pt x="319" y="87"/>
                  </a:lnTo>
                  <a:lnTo>
                    <a:pt x="316" y="88"/>
                  </a:lnTo>
                  <a:lnTo>
                    <a:pt x="312" y="90"/>
                  </a:lnTo>
                  <a:lnTo>
                    <a:pt x="310" y="91"/>
                  </a:lnTo>
                  <a:lnTo>
                    <a:pt x="307" y="92"/>
                  </a:lnTo>
                  <a:lnTo>
                    <a:pt x="304" y="95"/>
                  </a:lnTo>
                  <a:lnTo>
                    <a:pt x="301" y="96"/>
                  </a:lnTo>
                  <a:lnTo>
                    <a:pt x="298" y="98"/>
                  </a:lnTo>
                  <a:lnTo>
                    <a:pt x="295" y="100"/>
                  </a:lnTo>
                  <a:lnTo>
                    <a:pt x="291" y="102"/>
                  </a:lnTo>
                  <a:lnTo>
                    <a:pt x="291" y="330"/>
                  </a:lnTo>
                  <a:lnTo>
                    <a:pt x="190" y="330"/>
                  </a:lnTo>
                  <a:lnTo>
                    <a:pt x="190" y="169"/>
                  </a:lnTo>
                  <a:lnTo>
                    <a:pt x="190" y="163"/>
                  </a:lnTo>
                  <a:lnTo>
                    <a:pt x="190" y="158"/>
                  </a:lnTo>
                  <a:lnTo>
                    <a:pt x="190" y="153"/>
                  </a:lnTo>
                  <a:lnTo>
                    <a:pt x="190" y="148"/>
                  </a:lnTo>
                  <a:lnTo>
                    <a:pt x="190" y="143"/>
                  </a:lnTo>
                  <a:lnTo>
                    <a:pt x="190" y="138"/>
                  </a:lnTo>
                  <a:lnTo>
                    <a:pt x="190" y="133"/>
                  </a:lnTo>
                  <a:lnTo>
                    <a:pt x="190" y="129"/>
                  </a:lnTo>
                  <a:lnTo>
                    <a:pt x="189" y="126"/>
                  </a:lnTo>
                  <a:lnTo>
                    <a:pt x="189" y="122"/>
                  </a:lnTo>
                  <a:lnTo>
                    <a:pt x="189" y="118"/>
                  </a:lnTo>
                  <a:lnTo>
                    <a:pt x="188" y="114"/>
                  </a:lnTo>
                  <a:lnTo>
                    <a:pt x="188" y="112"/>
                  </a:lnTo>
                  <a:lnTo>
                    <a:pt x="187" y="108"/>
                  </a:lnTo>
                  <a:lnTo>
                    <a:pt x="185" y="106"/>
                  </a:lnTo>
                  <a:lnTo>
                    <a:pt x="184" y="103"/>
                  </a:lnTo>
                  <a:lnTo>
                    <a:pt x="183" y="101"/>
                  </a:lnTo>
                  <a:lnTo>
                    <a:pt x="182" y="98"/>
                  </a:lnTo>
                  <a:lnTo>
                    <a:pt x="180" y="96"/>
                  </a:lnTo>
                  <a:lnTo>
                    <a:pt x="179" y="95"/>
                  </a:lnTo>
                  <a:lnTo>
                    <a:pt x="178" y="92"/>
                  </a:lnTo>
                  <a:lnTo>
                    <a:pt x="176" y="91"/>
                  </a:lnTo>
                  <a:lnTo>
                    <a:pt x="173" y="90"/>
                  </a:lnTo>
                  <a:lnTo>
                    <a:pt x="172" y="88"/>
                  </a:lnTo>
                  <a:lnTo>
                    <a:pt x="169" y="87"/>
                  </a:lnTo>
                  <a:lnTo>
                    <a:pt x="167" y="86"/>
                  </a:lnTo>
                  <a:lnTo>
                    <a:pt x="163" y="85"/>
                  </a:lnTo>
                  <a:lnTo>
                    <a:pt x="161" y="85"/>
                  </a:lnTo>
                  <a:lnTo>
                    <a:pt x="157" y="83"/>
                  </a:lnTo>
                  <a:lnTo>
                    <a:pt x="154" y="83"/>
                  </a:lnTo>
                  <a:lnTo>
                    <a:pt x="151" y="83"/>
                  </a:lnTo>
                  <a:lnTo>
                    <a:pt x="147" y="83"/>
                  </a:lnTo>
                  <a:lnTo>
                    <a:pt x="143" y="83"/>
                  </a:lnTo>
                  <a:lnTo>
                    <a:pt x="141" y="83"/>
                  </a:lnTo>
                  <a:lnTo>
                    <a:pt x="137" y="83"/>
                  </a:lnTo>
                  <a:lnTo>
                    <a:pt x="134" y="85"/>
                  </a:lnTo>
                  <a:lnTo>
                    <a:pt x="131" y="86"/>
                  </a:lnTo>
                  <a:lnTo>
                    <a:pt x="128" y="86"/>
                  </a:lnTo>
                  <a:lnTo>
                    <a:pt x="126" y="87"/>
                  </a:lnTo>
                  <a:lnTo>
                    <a:pt x="122" y="88"/>
                  </a:lnTo>
                  <a:lnTo>
                    <a:pt x="119" y="91"/>
                  </a:lnTo>
                  <a:lnTo>
                    <a:pt x="117" y="92"/>
                  </a:lnTo>
                  <a:lnTo>
                    <a:pt x="113" y="93"/>
                  </a:lnTo>
                  <a:lnTo>
                    <a:pt x="111" y="95"/>
                  </a:lnTo>
                  <a:lnTo>
                    <a:pt x="108" y="97"/>
                  </a:lnTo>
                  <a:lnTo>
                    <a:pt x="105" y="98"/>
                  </a:lnTo>
                  <a:lnTo>
                    <a:pt x="102" y="101"/>
                  </a:lnTo>
                  <a:lnTo>
                    <a:pt x="100" y="102"/>
                  </a:lnTo>
                  <a:lnTo>
                    <a:pt x="100" y="330"/>
                  </a:lnTo>
                  <a:lnTo>
                    <a:pt x="0" y="330"/>
                  </a:lnTo>
                  <a:lnTo>
                    <a:pt x="0" y="9"/>
                  </a:lnTo>
                  <a:lnTo>
                    <a:pt x="100" y="9"/>
                  </a:lnTo>
                  <a:lnTo>
                    <a:pt x="100" y="45"/>
                  </a:lnTo>
                  <a:lnTo>
                    <a:pt x="106" y="40"/>
                  </a:lnTo>
                  <a:lnTo>
                    <a:pt x="112" y="35"/>
                  </a:lnTo>
                  <a:lnTo>
                    <a:pt x="117" y="30"/>
                  </a:lnTo>
                  <a:lnTo>
                    <a:pt x="123" y="26"/>
                  </a:lnTo>
                  <a:lnTo>
                    <a:pt x="129" y="22"/>
                  </a:lnTo>
                  <a:lnTo>
                    <a:pt x="134" y="19"/>
                  </a:lnTo>
                  <a:lnTo>
                    <a:pt x="141" y="15"/>
                  </a:lnTo>
                  <a:lnTo>
                    <a:pt x="146" y="11"/>
                  </a:lnTo>
                  <a:lnTo>
                    <a:pt x="152" y="9"/>
                  </a:lnTo>
                  <a:lnTo>
                    <a:pt x="157" y="6"/>
                  </a:lnTo>
                  <a:lnTo>
                    <a:pt x="163" y="5"/>
                  </a:lnTo>
                  <a:lnTo>
                    <a:pt x="169" y="2"/>
                  </a:lnTo>
                  <a:lnTo>
                    <a:pt x="176" y="1"/>
                  </a:lnTo>
                  <a:lnTo>
                    <a:pt x="182" y="1"/>
                  </a:lnTo>
                  <a:lnTo>
                    <a:pt x="188" y="0"/>
                  </a:lnTo>
                  <a:lnTo>
                    <a:pt x="194" y="0"/>
                  </a:lnTo>
                  <a:lnTo>
                    <a:pt x="202" y="0"/>
                  </a:lnTo>
                  <a:lnTo>
                    <a:pt x="209" y="1"/>
                  </a:lnTo>
                  <a:lnTo>
                    <a:pt x="215" y="2"/>
                  </a:lnTo>
                  <a:lnTo>
                    <a:pt x="223" y="4"/>
                  </a:lnTo>
                  <a:lnTo>
                    <a:pt x="229" y="5"/>
                  </a:lnTo>
                  <a:lnTo>
                    <a:pt x="235" y="7"/>
                  </a:lnTo>
                  <a:lnTo>
                    <a:pt x="240" y="11"/>
                  </a:lnTo>
                  <a:lnTo>
                    <a:pt x="246" y="14"/>
                  </a:lnTo>
                  <a:lnTo>
                    <a:pt x="251" y="17"/>
                  </a:lnTo>
                  <a:lnTo>
                    <a:pt x="256" y="22"/>
                  </a:lnTo>
                  <a:lnTo>
                    <a:pt x="261" y="26"/>
                  </a:lnTo>
                  <a:lnTo>
                    <a:pt x="266" y="31"/>
                  </a:lnTo>
                  <a:lnTo>
                    <a:pt x="270" y="37"/>
                  </a:lnTo>
                  <a:lnTo>
                    <a:pt x="274" y="42"/>
                  </a:lnTo>
                  <a:lnTo>
                    <a:pt x="278" y="48"/>
                  </a:lnTo>
                  <a:lnTo>
                    <a:pt x="280" y="56"/>
                  </a:lnTo>
                  <a:lnTo>
                    <a:pt x="288" y="50"/>
                  </a:lnTo>
                  <a:lnTo>
                    <a:pt x="295" y="44"/>
                  </a:lnTo>
                  <a:lnTo>
                    <a:pt x="301" y="37"/>
                  </a:lnTo>
                  <a:lnTo>
                    <a:pt x="309" y="32"/>
                  </a:lnTo>
                  <a:lnTo>
                    <a:pt x="315" y="27"/>
                  </a:lnTo>
                  <a:lnTo>
                    <a:pt x="321" y="22"/>
                  </a:lnTo>
                  <a:lnTo>
                    <a:pt x="329" y="19"/>
                  </a:lnTo>
                  <a:lnTo>
                    <a:pt x="335" y="15"/>
                  </a:lnTo>
                  <a:lnTo>
                    <a:pt x="341" y="11"/>
                  </a:lnTo>
                  <a:lnTo>
                    <a:pt x="347" y="9"/>
                  </a:lnTo>
                  <a:lnTo>
                    <a:pt x="354" y="6"/>
                  </a:lnTo>
                  <a:lnTo>
                    <a:pt x="361" y="4"/>
                  </a:lnTo>
                  <a:lnTo>
                    <a:pt x="367" y="2"/>
                  </a:lnTo>
                  <a:lnTo>
                    <a:pt x="373" y="1"/>
                  </a:lnTo>
                  <a:lnTo>
                    <a:pt x="380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7" y="0"/>
                  </a:lnTo>
                  <a:lnTo>
                    <a:pt x="402" y="1"/>
                  </a:lnTo>
                  <a:lnTo>
                    <a:pt x="407" y="1"/>
                  </a:lnTo>
                  <a:lnTo>
                    <a:pt x="412" y="2"/>
                  </a:lnTo>
                  <a:lnTo>
                    <a:pt x="417" y="4"/>
                  </a:lnTo>
                  <a:lnTo>
                    <a:pt x="422" y="5"/>
                  </a:lnTo>
                  <a:lnTo>
                    <a:pt x="427" y="7"/>
                  </a:lnTo>
                  <a:lnTo>
                    <a:pt x="431" y="9"/>
                  </a:lnTo>
                  <a:lnTo>
                    <a:pt x="434" y="11"/>
                  </a:lnTo>
                  <a:lnTo>
                    <a:pt x="439" y="14"/>
                  </a:lnTo>
                  <a:lnTo>
                    <a:pt x="443" y="16"/>
                  </a:lnTo>
                  <a:lnTo>
                    <a:pt x="447" y="19"/>
                  </a:lnTo>
                  <a:lnTo>
                    <a:pt x="451" y="22"/>
                  </a:lnTo>
                  <a:lnTo>
                    <a:pt x="453" y="25"/>
                  </a:lnTo>
                  <a:lnTo>
                    <a:pt x="457" y="29"/>
                  </a:lnTo>
                  <a:lnTo>
                    <a:pt x="459" y="32"/>
                  </a:lnTo>
                  <a:lnTo>
                    <a:pt x="463" y="36"/>
                  </a:lnTo>
                  <a:lnTo>
                    <a:pt x="466" y="41"/>
                  </a:lnTo>
                  <a:lnTo>
                    <a:pt x="468" y="46"/>
                  </a:lnTo>
                  <a:lnTo>
                    <a:pt x="471" y="50"/>
                  </a:lnTo>
                  <a:lnTo>
                    <a:pt x="473" y="55"/>
                  </a:lnTo>
                  <a:lnTo>
                    <a:pt x="474" y="60"/>
                  </a:lnTo>
                  <a:lnTo>
                    <a:pt x="477" y="65"/>
                  </a:lnTo>
                  <a:lnTo>
                    <a:pt x="478" y="71"/>
                  </a:lnTo>
                  <a:lnTo>
                    <a:pt x="479" y="77"/>
                  </a:lnTo>
                  <a:lnTo>
                    <a:pt x="481" y="83"/>
                  </a:lnTo>
                  <a:lnTo>
                    <a:pt x="482" y="90"/>
                  </a:lnTo>
                  <a:lnTo>
                    <a:pt x="483" y="97"/>
                  </a:lnTo>
                  <a:lnTo>
                    <a:pt x="483" y="104"/>
                  </a:lnTo>
                  <a:lnTo>
                    <a:pt x="483" y="112"/>
                  </a:lnTo>
                  <a:lnTo>
                    <a:pt x="483" y="121"/>
                  </a:lnTo>
                  <a:lnTo>
                    <a:pt x="483" y="330"/>
                  </a:lnTo>
                  <a:lnTo>
                    <a:pt x="383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45" name="Freeform 85"/>
            <p:cNvSpPr>
              <a:spLocks noChangeArrowheads="1"/>
            </p:cNvSpPr>
            <p:nvPr/>
          </p:nvSpPr>
          <p:spPr bwMode="auto">
            <a:xfrm>
              <a:off x="2306" y="3861"/>
              <a:ext cx="124" cy="58"/>
            </a:xfrm>
            <a:custGeom>
              <a:avLst/>
              <a:gdLst>
                <a:gd name="T0" fmla="*/ 493 w 493"/>
                <a:gd name="T1" fmla="*/ 0 h 233"/>
                <a:gd name="T2" fmla="*/ 0 w 493"/>
                <a:gd name="T3" fmla="*/ 0 h 233"/>
                <a:gd name="T4" fmla="*/ 0 w 493"/>
                <a:gd name="T5" fmla="*/ 51 h 233"/>
                <a:gd name="T6" fmla="*/ 493 w 493"/>
                <a:gd name="T7" fmla="*/ 51 h 233"/>
                <a:gd name="T8" fmla="*/ 493 w 493"/>
                <a:gd name="T9" fmla="*/ 0 h 233"/>
                <a:gd name="T10" fmla="*/ 493 w 493"/>
                <a:gd name="T11" fmla="*/ 181 h 233"/>
                <a:gd name="T12" fmla="*/ 0 w 493"/>
                <a:gd name="T13" fmla="*/ 181 h 233"/>
                <a:gd name="T14" fmla="*/ 0 w 493"/>
                <a:gd name="T15" fmla="*/ 233 h 233"/>
                <a:gd name="T16" fmla="*/ 493 w 493"/>
                <a:gd name="T17" fmla="*/ 233 h 233"/>
                <a:gd name="T18" fmla="*/ 493 w 493"/>
                <a:gd name="T19" fmla="*/ 18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" h="233">
                  <a:moveTo>
                    <a:pt x="493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3" y="51"/>
                  </a:lnTo>
                  <a:lnTo>
                    <a:pt x="493" y="0"/>
                  </a:lnTo>
                  <a:close/>
                  <a:moveTo>
                    <a:pt x="493" y="181"/>
                  </a:moveTo>
                  <a:lnTo>
                    <a:pt x="0" y="181"/>
                  </a:lnTo>
                  <a:lnTo>
                    <a:pt x="0" y="233"/>
                  </a:lnTo>
                  <a:lnTo>
                    <a:pt x="493" y="233"/>
                  </a:lnTo>
                  <a:lnTo>
                    <a:pt x="493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46" name="Freeform 86"/>
            <p:cNvSpPr>
              <a:spLocks noChangeArrowheads="1"/>
            </p:cNvSpPr>
            <p:nvPr/>
          </p:nvSpPr>
          <p:spPr bwMode="auto">
            <a:xfrm>
              <a:off x="2510" y="3646"/>
              <a:ext cx="141" cy="161"/>
            </a:xfrm>
            <a:custGeom>
              <a:avLst/>
              <a:gdLst>
                <a:gd name="T0" fmla="*/ 300 w 564"/>
                <a:gd name="T1" fmla="*/ 0 h 644"/>
                <a:gd name="T2" fmla="*/ 0 w 564"/>
                <a:gd name="T3" fmla="*/ 644 h 644"/>
                <a:gd name="T4" fmla="*/ 564 w 564"/>
                <a:gd name="T5" fmla="*/ 644 h 644"/>
                <a:gd name="T6" fmla="*/ 300 w 564"/>
                <a:gd name="T7" fmla="*/ 0 h 644"/>
                <a:gd name="T8" fmla="*/ 266 w 564"/>
                <a:gd name="T9" fmla="*/ 159 h 644"/>
                <a:gd name="T10" fmla="*/ 448 w 564"/>
                <a:gd name="T11" fmla="*/ 598 h 644"/>
                <a:gd name="T12" fmla="*/ 62 w 564"/>
                <a:gd name="T13" fmla="*/ 598 h 644"/>
                <a:gd name="T14" fmla="*/ 266 w 564"/>
                <a:gd name="T15" fmla="*/ 159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4" h="644">
                  <a:moveTo>
                    <a:pt x="300" y="0"/>
                  </a:moveTo>
                  <a:lnTo>
                    <a:pt x="0" y="644"/>
                  </a:lnTo>
                  <a:lnTo>
                    <a:pt x="564" y="644"/>
                  </a:lnTo>
                  <a:lnTo>
                    <a:pt x="300" y="0"/>
                  </a:lnTo>
                  <a:close/>
                  <a:moveTo>
                    <a:pt x="266" y="159"/>
                  </a:moveTo>
                  <a:lnTo>
                    <a:pt x="448" y="598"/>
                  </a:lnTo>
                  <a:lnTo>
                    <a:pt x="62" y="598"/>
                  </a:lnTo>
                  <a:lnTo>
                    <a:pt x="26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47" name="Freeform 87"/>
            <p:cNvSpPr>
              <a:spLocks noChangeArrowheads="1"/>
            </p:cNvSpPr>
            <p:nvPr/>
          </p:nvSpPr>
          <p:spPr bwMode="auto">
            <a:xfrm>
              <a:off x="2533" y="3967"/>
              <a:ext cx="140" cy="161"/>
            </a:xfrm>
            <a:custGeom>
              <a:avLst/>
              <a:gdLst>
                <a:gd name="T0" fmla="*/ 299 w 563"/>
                <a:gd name="T1" fmla="*/ 0 h 643"/>
                <a:gd name="T2" fmla="*/ 0 w 563"/>
                <a:gd name="T3" fmla="*/ 643 h 643"/>
                <a:gd name="T4" fmla="*/ 563 w 563"/>
                <a:gd name="T5" fmla="*/ 643 h 643"/>
                <a:gd name="T6" fmla="*/ 299 w 563"/>
                <a:gd name="T7" fmla="*/ 0 h 643"/>
                <a:gd name="T8" fmla="*/ 265 w 563"/>
                <a:gd name="T9" fmla="*/ 159 h 643"/>
                <a:gd name="T10" fmla="*/ 447 w 563"/>
                <a:gd name="T11" fmla="*/ 597 h 643"/>
                <a:gd name="T12" fmla="*/ 62 w 563"/>
                <a:gd name="T13" fmla="*/ 597 h 643"/>
                <a:gd name="T14" fmla="*/ 265 w 563"/>
                <a:gd name="T15" fmla="*/ 159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3" h="643">
                  <a:moveTo>
                    <a:pt x="299" y="0"/>
                  </a:moveTo>
                  <a:lnTo>
                    <a:pt x="0" y="643"/>
                  </a:lnTo>
                  <a:lnTo>
                    <a:pt x="563" y="643"/>
                  </a:lnTo>
                  <a:lnTo>
                    <a:pt x="299" y="0"/>
                  </a:lnTo>
                  <a:close/>
                  <a:moveTo>
                    <a:pt x="265" y="159"/>
                  </a:moveTo>
                  <a:lnTo>
                    <a:pt x="447" y="597"/>
                  </a:lnTo>
                  <a:lnTo>
                    <a:pt x="62" y="597"/>
                  </a:lnTo>
                  <a:lnTo>
                    <a:pt x="265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5448" name="Group 88"/>
          <p:cNvGrpSpPr>
            <a:grpSpLocks/>
          </p:cNvGrpSpPr>
          <p:nvPr/>
        </p:nvGrpSpPr>
        <p:grpSpPr bwMode="auto">
          <a:xfrm>
            <a:off x="5591175" y="5032375"/>
            <a:ext cx="2206625" cy="795338"/>
            <a:chOff x="3522" y="3170"/>
            <a:chExt cx="1390" cy="501"/>
          </a:xfrm>
        </p:grpSpPr>
        <p:sp>
          <p:nvSpPr>
            <p:cNvPr id="15449" name="Line 89"/>
            <p:cNvSpPr>
              <a:spLocks noChangeShapeType="1"/>
            </p:cNvSpPr>
            <p:nvPr/>
          </p:nvSpPr>
          <p:spPr bwMode="auto">
            <a:xfrm>
              <a:off x="3522" y="3432"/>
              <a:ext cx="352" cy="1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450" name="Freeform 90"/>
            <p:cNvSpPr>
              <a:spLocks noChangeArrowheads="1"/>
            </p:cNvSpPr>
            <p:nvPr/>
          </p:nvSpPr>
          <p:spPr bwMode="auto">
            <a:xfrm>
              <a:off x="3530" y="3170"/>
              <a:ext cx="128" cy="177"/>
            </a:xfrm>
            <a:custGeom>
              <a:avLst/>
              <a:gdLst>
                <a:gd name="T0" fmla="*/ 513 w 513"/>
                <a:gd name="T1" fmla="*/ 711 h 711"/>
                <a:gd name="T2" fmla="*/ 324 w 513"/>
                <a:gd name="T3" fmla="*/ 711 h 711"/>
                <a:gd name="T4" fmla="*/ 184 w 513"/>
                <a:gd name="T5" fmla="*/ 489 h 711"/>
                <a:gd name="T6" fmla="*/ 159 w 513"/>
                <a:gd name="T7" fmla="*/ 522 h 711"/>
                <a:gd name="T8" fmla="*/ 159 w 513"/>
                <a:gd name="T9" fmla="*/ 711 h 711"/>
                <a:gd name="T10" fmla="*/ 0 w 513"/>
                <a:gd name="T11" fmla="*/ 711 h 711"/>
                <a:gd name="T12" fmla="*/ 0 w 513"/>
                <a:gd name="T13" fmla="*/ 0 h 711"/>
                <a:gd name="T14" fmla="*/ 159 w 513"/>
                <a:gd name="T15" fmla="*/ 0 h 711"/>
                <a:gd name="T16" fmla="*/ 159 w 513"/>
                <a:gd name="T17" fmla="*/ 399 h 711"/>
                <a:gd name="T18" fmla="*/ 311 w 513"/>
                <a:gd name="T19" fmla="*/ 198 h 711"/>
                <a:gd name="T20" fmla="*/ 501 w 513"/>
                <a:gd name="T21" fmla="*/ 198 h 711"/>
                <a:gd name="T22" fmla="*/ 320 w 513"/>
                <a:gd name="T23" fmla="*/ 420 h 711"/>
                <a:gd name="T24" fmla="*/ 513 w 513"/>
                <a:gd name="T25" fmla="*/ 711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3" h="711">
                  <a:moveTo>
                    <a:pt x="513" y="711"/>
                  </a:moveTo>
                  <a:lnTo>
                    <a:pt x="324" y="711"/>
                  </a:lnTo>
                  <a:lnTo>
                    <a:pt x="184" y="489"/>
                  </a:lnTo>
                  <a:lnTo>
                    <a:pt x="159" y="522"/>
                  </a:lnTo>
                  <a:lnTo>
                    <a:pt x="159" y="711"/>
                  </a:lnTo>
                  <a:lnTo>
                    <a:pt x="0" y="711"/>
                  </a:lnTo>
                  <a:lnTo>
                    <a:pt x="0" y="0"/>
                  </a:lnTo>
                  <a:lnTo>
                    <a:pt x="159" y="0"/>
                  </a:lnTo>
                  <a:lnTo>
                    <a:pt x="159" y="399"/>
                  </a:lnTo>
                  <a:lnTo>
                    <a:pt x="311" y="198"/>
                  </a:lnTo>
                  <a:lnTo>
                    <a:pt x="501" y="198"/>
                  </a:lnTo>
                  <a:lnTo>
                    <a:pt x="320" y="420"/>
                  </a:lnTo>
                  <a:lnTo>
                    <a:pt x="513" y="7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51" name="Freeform 91"/>
            <p:cNvSpPr>
              <a:spLocks noChangeArrowheads="1"/>
            </p:cNvSpPr>
            <p:nvPr/>
          </p:nvSpPr>
          <p:spPr bwMode="auto">
            <a:xfrm>
              <a:off x="3670" y="3216"/>
              <a:ext cx="193" cy="131"/>
            </a:xfrm>
            <a:custGeom>
              <a:avLst/>
              <a:gdLst>
                <a:gd name="T0" fmla="*/ 613 w 773"/>
                <a:gd name="T1" fmla="*/ 261 h 526"/>
                <a:gd name="T2" fmla="*/ 613 w 773"/>
                <a:gd name="T3" fmla="*/ 236 h 526"/>
                <a:gd name="T4" fmla="*/ 612 w 773"/>
                <a:gd name="T5" fmla="*/ 214 h 526"/>
                <a:gd name="T6" fmla="*/ 610 w 773"/>
                <a:gd name="T7" fmla="*/ 194 h 526"/>
                <a:gd name="T8" fmla="*/ 608 w 773"/>
                <a:gd name="T9" fmla="*/ 178 h 526"/>
                <a:gd name="T10" fmla="*/ 604 w 773"/>
                <a:gd name="T11" fmla="*/ 164 h 526"/>
                <a:gd name="T12" fmla="*/ 598 w 773"/>
                <a:gd name="T13" fmla="*/ 153 h 526"/>
                <a:gd name="T14" fmla="*/ 589 w 773"/>
                <a:gd name="T15" fmla="*/ 144 h 526"/>
                <a:gd name="T16" fmla="*/ 579 w 773"/>
                <a:gd name="T17" fmla="*/ 138 h 526"/>
                <a:gd name="T18" fmla="*/ 566 w 773"/>
                <a:gd name="T19" fmla="*/ 134 h 526"/>
                <a:gd name="T20" fmla="*/ 548 w 773"/>
                <a:gd name="T21" fmla="*/ 133 h 526"/>
                <a:gd name="T22" fmla="*/ 533 w 773"/>
                <a:gd name="T23" fmla="*/ 133 h 526"/>
                <a:gd name="T24" fmla="*/ 520 w 773"/>
                <a:gd name="T25" fmla="*/ 135 h 526"/>
                <a:gd name="T26" fmla="*/ 506 w 773"/>
                <a:gd name="T27" fmla="*/ 140 h 526"/>
                <a:gd name="T28" fmla="*/ 492 w 773"/>
                <a:gd name="T29" fmla="*/ 148 h 526"/>
                <a:gd name="T30" fmla="*/ 477 w 773"/>
                <a:gd name="T31" fmla="*/ 156 h 526"/>
                <a:gd name="T32" fmla="*/ 467 w 773"/>
                <a:gd name="T33" fmla="*/ 526 h 526"/>
                <a:gd name="T34" fmla="*/ 307 w 773"/>
                <a:gd name="T35" fmla="*/ 261 h 526"/>
                <a:gd name="T36" fmla="*/ 305 w 773"/>
                <a:gd name="T37" fmla="*/ 236 h 526"/>
                <a:gd name="T38" fmla="*/ 305 w 773"/>
                <a:gd name="T39" fmla="*/ 214 h 526"/>
                <a:gd name="T40" fmla="*/ 303 w 773"/>
                <a:gd name="T41" fmla="*/ 194 h 526"/>
                <a:gd name="T42" fmla="*/ 300 w 773"/>
                <a:gd name="T43" fmla="*/ 178 h 526"/>
                <a:gd name="T44" fmla="*/ 297 w 773"/>
                <a:gd name="T45" fmla="*/ 164 h 526"/>
                <a:gd name="T46" fmla="*/ 290 w 773"/>
                <a:gd name="T47" fmla="*/ 153 h 526"/>
                <a:gd name="T48" fmla="*/ 282 w 773"/>
                <a:gd name="T49" fmla="*/ 144 h 526"/>
                <a:gd name="T50" fmla="*/ 271 w 773"/>
                <a:gd name="T51" fmla="*/ 138 h 526"/>
                <a:gd name="T52" fmla="*/ 258 w 773"/>
                <a:gd name="T53" fmla="*/ 134 h 526"/>
                <a:gd name="T54" fmla="*/ 241 w 773"/>
                <a:gd name="T55" fmla="*/ 133 h 526"/>
                <a:gd name="T56" fmla="*/ 226 w 773"/>
                <a:gd name="T57" fmla="*/ 133 h 526"/>
                <a:gd name="T58" fmla="*/ 211 w 773"/>
                <a:gd name="T59" fmla="*/ 136 h 526"/>
                <a:gd name="T60" fmla="*/ 197 w 773"/>
                <a:gd name="T61" fmla="*/ 141 h 526"/>
                <a:gd name="T62" fmla="*/ 182 w 773"/>
                <a:gd name="T63" fmla="*/ 149 h 526"/>
                <a:gd name="T64" fmla="*/ 168 w 773"/>
                <a:gd name="T65" fmla="*/ 158 h 526"/>
                <a:gd name="T66" fmla="*/ 160 w 773"/>
                <a:gd name="T67" fmla="*/ 526 h 526"/>
                <a:gd name="T68" fmla="*/ 160 w 773"/>
                <a:gd name="T69" fmla="*/ 13 h 526"/>
                <a:gd name="T70" fmla="*/ 180 w 773"/>
                <a:gd name="T71" fmla="*/ 54 h 526"/>
                <a:gd name="T72" fmla="*/ 207 w 773"/>
                <a:gd name="T73" fmla="*/ 34 h 526"/>
                <a:gd name="T74" fmla="*/ 234 w 773"/>
                <a:gd name="T75" fmla="*/ 18 h 526"/>
                <a:gd name="T76" fmla="*/ 262 w 773"/>
                <a:gd name="T77" fmla="*/ 7 h 526"/>
                <a:gd name="T78" fmla="*/ 290 w 773"/>
                <a:gd name="T79" fmla="*/ 1 h 526"/>
                <a:gd name="T80" fmla="*/ 324 w 773"/>
                <a:gd name="T81" fmla="*/ 0 h 526"/>
                <a:gd name="T82" fmla="*/ 356 w 773"/>
                <a:gd name="T83" fmla="*/ 5 h 526"/>
                <a:gd name="T84" fmla="*/ 386 w 773"/>
                <a:gd name="T85" fmla="*/ 17 h 526"/>
                <a:gd name="T86" fmla="*/ 411 w 773"/>
                <a:gd name="T87" fmla="*/ 34 h 526"/>
                <a:gd name="T88" fmla="*/ 432 w 773"/>
                <a:gd name="T89" fmla="*/ 58 h 526"/>
                <a:gd name="T90" fmla="*/ 450 w 773"/>
                <a:gd name="T91" fmla="*/ 88 h 526"/>
                <a:gd name="T92" fmla="*/ 483 w 773"/>
                <a:gd name="T93" fmla="*/ 59 h 526"/>
                <a:gd name="T94" fmla="*/ 516 w 773"/>
                <a:gd name="T95" fmla="*/ 36 h 526"/>
                <a:gd name="T96" fmla="*/ 547 w 773"/>
                <a:gd name="T97" fmla="*/ 17 h 526"/>
                <a:gd name="T98" fmla="*/ 578 w 773"/>
                <a:gd name="T99" fmla="*/ 5 h 526"/>
                <a:gd name="T100" fmla="*/ 609 w 773"/>
                <a:gd name="T101" fmla="*/ 0 h 526"/>
                <a:gd name="T102" fmla="*/ 637 w 773"/>
                <a:gd name="T103" fmla="*/ 0 h 526"/>
                <a:gd name="T104" fmla="*/ 661 w 773"/>
                <a:gd name="T105" fmla="*/ 3 h 526"/>
                <a:gd name="T106" fmla="*/ 683 w 773"/>
                <a:gd name="T107" fmla="*/ 11 h 526"/>
                <a:gd name="T108" fmla="*/ 704 w 773"/>
                <a:gd name="T109" fmla="*/ 21 h 526"/>
                <a:gd name="T110" fmla="*/ 721 w 773"/>
                <a:gd name="T111" fmla="*/ 34 h 526"/>
                <a:gd name="T112" fmla="*/ 736 w 773"/>
                <a:gd name="T113" fmla="*/ 52 h 526"/>
                <a:gd name="T114" fmla="*/ 750 w 773"/>
                <a:gd name="T115" fmla="*/ 72 h 526"/>
                <a:gd name="T116" fmla="*/ 761 w 773"/>
                <a:gd name="T117" fmla="*/ 95 h 526"/>
                <a:gd name="T118" fmla="*/ 769 w 773"/>
                <a:gd name="T119" fmla="*/ 122 h 526"/>
                <a:gd name="T120" fmla="*/ 772 w 773"/>
                <a:gd name="T121" fmla="*/ 154 h 526"/>
                <a:gd name="T122" fmla="*/ 773 w 773"/>
                <a:gd name="T123" fmla="*/ 1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3" h="526">
                  <a:moveTo>
                    <a:pt x="613" y="526"/>
                  </a:moveTo>
                  <a:lnTo>
                    <a:pt x="613" y="271"/>
                  </a:lnTo>
                  <a:lnTo>
                    <a:pt x="613" y="261"/>
                  </a:lnTo>
                  <a:lnTo>
                    <a:pt x="613" y="252"/>
                  </a:lnTo>
                  <a:lnTo>
                    <a:pt x="613" y="243"/>
                  </a:lnTo>
                  <a:lnTo>
                    <a:pt x="613" y="236"/>
                  </a:lnTo>
                  <a:lnTo>
                    <a:pt x="613" y="227"/>
                  </a:lnTo>
                  <a:lnTo>
                    <a:pt x="613" y="220"/>
                  </a:lnTo>
                  <a:lnTo>
                    <a:pt x="612" y="214"/>
                  </a:lnTo>
                  <a:lnTo>
                    <a:pt x="612" y="206"/>
                  </a:lnTo>
                  <a:lnTo>
                    <a:pt x="612" y="200"/>
                  </a:lnTo>
                  <a:lnTo>
                    <a:pt x="610" y="194"/>
                  </a:lnTo>
                  <a:lnTo>
                    <a:pt x="610" y="189"/>
                  </a:lnTo>
                  <a:lnTo>
                    <a:pt x="609" y="183"/>
                  </a:lnTo>
                  <a:lnTo>
                    <a:pt x="608" y="178"/>
                  </a:lnTo>
                  <a:lnTo>
                    <a:pt x="607" y="173"/>
                  </a:lnTo>
                  <a:lnTo>
                    <a:pt x="605" y="168"/>
                  </a:lnTo>
                  <a:lnTo>
                    <a:pt x="604" y="164"/>
                  </a:lnTo>
                  <a:lnTo>
                    <a:pt x="602" y="160"/>
                  </a:lnTo>
                  <a:lnTo>
                    <a:pt x="599" y="156"/>
                  </a:lnTo>
                  <a:lnTo>
                    <a:pt x="598" y="153"/>
                  </a:lnTo>
                  <a:lnTo>
                    <a:pt x="595" y="150"/>
                  </a:lnTo>
                  <a:lnTo>
                    <a:pt x="592" y="146"/>
                  </a:lnTo>
                  <a:lnTo>
                    <a:pt x="589" y="144"/>
                  </a:lnTo>
                  <a:lnTo>
                    <a:pt x="585" y="141"/>
                  </a:lnTo>
                  <a:lnTo>
                    <a:pt x="583" y="140"/>
                  </a:lnTo>
                  <a:lnTo>
                    <a:pt x="579" y="138"/>
                  </a:lnTo>
                  <a:lnTo>
                    <a:pt x="574" y="136"/>
                  </a:lnTo>
                  <a:lnTo>
                    <a:pt x="571" y="135"/>
                  </a:lnTo>
                  <a:lnTo>
                    <a:pt x="566" y="134"/>
                  </a:lnTo>
                  <a:lnTo>
                    <a:pt x="559" y="134"/>
                  </a:lnTo>
                  <a:lnTo>
                    <a:pt x="554" y="133"/>
                  </a:lnTo>
                  <a:lnTo>
                    <a:pt x="548" y="133"/>
                  </a:lnTo>
                  <a:lnTo>
                    <a:pt x="542" y="133"/>
                  </a:lnTo>
                  <a:lnTo>
                    <a:pt x="537" y="133"/>
                  </a:lnTo>
                  <a:lnTo>
                    <a:pt x="533" y="133"/>
                  </a:lnTo>
                  <a:lnTo>
                    <a:pt x="528" y="134"/>
                  </a:lnTo>
                  <a:lnTo>
                    <a:pt x="523" y="134"/>
                  </a:lnTo>
                  <a:lnTo>
                    <a:pt x="520" y="135"/>
                  </a:lnTo>
                  <a:lnTo>
                    <a:pt x="515" y="136"/>
                  </a:lnTo>
                  <a:lnTo>
                    <a:pt x="511" y="139"/>
                  </a:lnTo>
                  <a:lnTo>
                    <a:pt x="506" y="140"/>
                  </a:lnTo>
                  <a:lnTo>
                    <a:pt x="501" y="143"/>
                  </a:lnTo>
                  <a:lnTo>
                    <a:pt x="497" y="145"/>
                  </a:lnTo>
                  <a:lnTo>
                    <a:pt x="492" y="148"/>
                  </a:lnTo>
                  <a:lnTo>
                    <a:pt x="487" y="150"/>
                  </a:lnTo>
                  <a:lnTo>
                    <a:pt x="482" y="153"/>
                  </a:lnTo>
                  <a:lnTo>
                    <a:pt x="477" y="156"/>
                  </a:lnTo>
                  <a:lnTo>
                    <a:pt x="472" y="159"/>
                  </a:lnTo>
                  <a:lnTo>
                    <a:pt x="467" y="163"/>
                  </a:lnTo>
                  <a:lnTo>
                    <a:pt x="467" y="526"/>
                  </a:lnTo>
                  <a:lnTo>
                    <a:pt x="307" y="526"/>
                  </a:lnTo>
                  <a:lnTo>
                    <a:pt x="307" y="271"/>
                  </a:lnTo>
                  <a:lnTo>
                    <a:pt x="307" y="261"/>
                  </a:lnTo>
                  <a:lnTo>
                    <a:pt x="307" y="252"/>
                  </a:lnTo>
                  <a:lnTo>
                    <a:pt x="305" y="243"/>
                  </a:lnTo>
                  <a:lnTo>
                    <a:pt x="305" y="236"/>
                  </a:lnTo>
                  <a:lnTo>
                    <a:pt x="305" y="227"/>
                  </a:lnTo>
                  <a:lnTo>
                    <a:pt x="305" y="220"/>
                  </a:lnTo>
                  <a:lnTo>
                    <a:pt x="305" y="214"/>
                  </a:lnTo>
                  <a:lnTo>
                    <a:pt x="304" y="206"/>
                  </a:lnTo>
                  <a:lnTo>
                    <a:pt x="304" y="200"/>
                  </a:lnTo>
                  <a:lnTo>
                    <a:pt x="303" y="194"/>
                  </a:lnTo>
                  <a:lnTo>
                    <a:pt x="303" y="189"/>
                  </a:lnTo>
                  <a:lnTo>
                    <a:pt x="302" y="183"/>
                  </a:lnTo>
                  <a:lnTo>
                    <a:pt x="300" y="178"/>
                  </a:lnTo>
                  <a:lnTo>
                    <a:pt x="299" y="173"/>
                  </a:lnTo>
                  <a:lnTo>
                    <a:pt x="298" y="168"/>
                  </a:lnTo>
                  <a:lnTo>
                    <a:pt x="297" y="164"/>
                  </a:lnTo>
                  <a:lnTo>
                    <a:pt x="294" y="160"/>
                  </a:lnTo>
                  <a:lnTo>
                    <a:pt x="292" y="156"/>
                  </a:lnTo>
                  <a:lnTo>
                    <a:pt x="290" y="153"/>
                  </a:lnTo>
                  <a:lnTo>
                    <a:pt x="288" y="150"/>
                  </a:lnTo>
                  <a:lnTo>
                    <a:pt x="284" y="146"/>
                  </a:lnTo>
                  <a:lnTo>
                    <a:pt x="282" y="144"/>
                  </a:lnTo>
                  <a:lnTo>
                    <a:pt x="278" y="141"/>
                  </a:lnTo>
                  <a:lnTo>
                    <a:pt x="274" y="140"/>
                  </a:lnTo>
                  <a:lnTo>
                    <a:pt x="271" y="138"/>
                  </a:lnTo>
                  <a:lnTo>
                    <a:pt x="267" y="136"/>
                  </a:lnTo>
                  <a:lnTo>
                    <a:pt x="263" y="135"/>
                  </a:lnTo>
                  <a:lnTo>
                    <a:pt x="258" y="134"/>
                  </a:lnTo>
                  <a:lnTo>
                    <a:pt x="253" y="134"/>
                  </a:lnTo>
                  <a:lnTo>
                    <a:pt x="247" y="133"/>
                  </a:lnTo>
                  <a:lnTo>
                    <a:pt x="241" y="133"/>
                  </a:lnTo>
                  <a:lnTo>
                    <a:pt x="234" y="133"/>
                  </a:lnTo>
                  <a:lnTo>
                    <a:pt x="229" y="133"/>
                  </a:lnTo>
                  <a:lnTo>
                    <a:pt x="226" y="133"/>
                  </a:lnTo>
                  <a:lnTo>
                    <a:pt x="221" y="134"/>
                  </a:lnTo>
                  <a:lnTo>
                    <a:pt x="216" y="135"/>
                  </a:lnTo>
                  <a:lnTo>
                    <a:pt x="211" y="136"/>
                  </a:lnTo>
                  <a:lnTo>
                    <a:pt x="206" y="138"/>
                  </a:lnTo>
                  <a:lnTo>
                    <a:pt x="201" y="139"/>
                  </a:lnTo>
                  <a:lnTo>
                    <a:pt x="197" y="141"/>
                  </a:lnTo>
                  <a:lnTo>
                    <a:pt x="192" y="144"/>
                  </a:lnTo>
                  <a:lnTo>
                    <a:pt x="187" y="146"/>
                  </a:lnTo>
                  <a:lnTo>
                    <a:pt x="182" y="149"/>
                  </a:lnTo>
                  <a:lnTo>
                    <a:pt x="178" y="151"/>
                  </a:lnTo>
                  <a:lnTo>
                    <a:pt x="173" y="154"/>
                  </a:lnTo>
                  <a:lnTo>
                    <a:pt x="168" y="158"/>
                  </a:lnTo>
                  <a:lnTo>
                    <a:pt x="165" y="160"/>
                  </a:lnTo>
                  <a:lnTo>
                    <a:pt x="160" y="163"/>
                  </a:lnTo>
                  <a:lnTo>
                    <a:pt x="160" y="526"/>
                  </a:lnTo>
                  <a:lnTo>
                    <a:pt x="0" y="526"/>
                  </a:lnTo>
                  <a:lnTo>
                    <a:pt x="0" y="13"/>
                  </a:lnTo>
                  <a:lnTo>
                    <a:pt x="160" y="13"/>
                  </a:lnTo>
                  <a:lnTo>
                    <a:pt x="160" y="70"/>
                  </a:lnTo>
                  <a:lnTo>
                    <a:pt x="170" y="62"/>
                  </a:lnTo>
                  <a:lnTo>
                    <a:pt x="180" y="54"/>
                  </a:lnTo>
                  <a:lnTo>
                    <a:pt x="188" y="47"/>
                  </a:lnTo>
                  <a:lnTo>
                    <a:pt x="198" y="41"/>
                  </a:lnTo>
                  <a:lnTo>
                    <a:pt x="207" y="34"/>
                  </a:lnTo>
                  <a:lnTo>
                    <a:pt x="216" y="28"/>
                  </a:lnTo>
                  <a:lnTo>
                    <a:pt x="226" y="23"/>
                  </a:lnTo>
                  <a:lnTo>
                    <a:pt x="234" y="18"/>
                  </a:lnTo>
                  <a:lnTo>
                    <a:pt x="243" y="13"/>
                  </a:lnTo>
                  <a:lnTo>
                    <a:pt x="252" y="10"/>
                  </a:lnTo>
                  <a:lnTo>
                    <a:pt x="262" y="7"/>
                  </a:lnTo>
                  <a:lnTo>
                    <a:pt x="271" y="5"/>
                  </a:lnTo>
                  <a:lnTo>
                    <a:pt x="280" y="2"/>
                  </a:lnTo>
                  <a:lnTo>
                    <a:pt x="290" y="1"/>
                  </a:lnTo>
                  <a:lnTo>
                    <a:pt x="302" y="0"/>
                  </a:lnTo>
                  <a:lnTo>
                    <a:pt x="312" y="0"/>
                  </a:lnTo>
                  <a:lnTo>
                    <a:pt x="324" y="0"/>
                  </a:lnTo>
                  <a:lnTo>
                    <a:pt x="335" y="1"/>
                  </a:lnTo>
                  <a:lnTo>
                    <a:pt x="345" y="2"/>
                  </a:lnTo>
                  <a:lnTo>
                    <a:pt x="356" y="5"/>
                  </a:lnTo>
                  <a:lnTo>
                    <a:pt x="366" y="8"/>
                  </a:lnTo>
                  <a:lnTo>
                    <a:pt x="376" y="12"/>
                  </a:lnTo>
                  <a:lnTo>
                    <a:pt x="386" y="17"/>
                  </a:lnTo>
                  <a:lnTo>
                    <a:pt x="395" y="22"/>
                  </a:lnTo>
                  <a:lnTo>
                    <a:pt x="404" y="28"/>
                  </a:lnTo>
                  <a:lnTo>
                    <a:pt x="411" y="34"/>
                  </a:lnTo>
                  <a:lnTo>
                    <a:pt x="419" y="42"/>
                  </a:lnTo>
                  <a:lnTo>
                    <a:pt x="426" y="49"/>
                  </a:lnTo>
                  <a:lnTo>
                    <a:pt x="432" y="58"/>
                  </a:lnTo>
                  <a:lnTo>
                    <a:pt x="439" y="68"/>
                  </a:lnTo>
                  <a:lnTo>
                    <a:pt x="445" y="78"/>
                  </a:lnTo>
                  <a:lnTo>
                    <a:pt x="450" y="88"/>
                  </a:lnTo>
                  <a:lnTo>
                    <a:pt x="461" y="78"/>
                  </a:lnTo>
                  <a:lnTo>
                    <a:pt x="472" y="68"/>
                  </a:lnTo>
                  <a:lnTo>
                    <a:pt x="483" y="59"/>
                  </a:lnTo>
                  <a:lnTo>
                    <a:pt x="495" y="51"/>
                  </a:lnTo>
                  <a:lnTo>
                    <a:pt x="505" y="43"/>
                  </a:lnTo>
                  <a:lnTo>
                    <a:pt x="516" y="36"/>
                  </a:lnTo>
                  <a:lnTo>
                    <a:pt x="526" y="28"/>
                  </a:lnTo>
                  <a:lnTo>
                    <a:pt x="536" y="22"/>
                  </a:lnTo>
                  <a:lnTo>
                    <a:pt x="547" y="17"/>
                  </a:lnTo>
                  <a:lnTo>
                    <a:pt x="557" y="12"/>
                  </a:lnTo>
                  <a:lnTo>
                    <a:pt x="567" y="8"/>
                  </a:lnTo>
                  <a:lnTo>
                    <a:pt x="578" y="5"/>
                  </a:lnTo>
                  <a:lnTo>
                    <a:pt x="588" y="2"/>
                  </a:lnTo>
                  <a:lnTo>
                    <a:pt x="598" y="1"/>
                  </a:lnTo>
                  <a:lnTo>
                    <a:pt x="609" y="0"/>
                  </a:lnTo>
                  <a:lnTo>
                    <a:pt x="619" y="0"/>
                  </a:lnTo>
                  <a:lnTo>
                    <a:pt x="628" y="0"/>
                  </a:lnTo>
                  <a:lnTo>
                    <a:pt x="637" y="0"/>
                  </a:lnTo>
                  <a:lnTo>
                    <a:pt x="645" y="1"/>
                  </a:lnTo>
                  <a:lnTo>
                    <a:pt x="653" y="2"/>
                  </a:lnTo>
                  <a:lnTo>
                    <a:pt x="661" y="3"/>
                  </a:lnTo>
                  <a:lnTo>
                    <a:pt x="669" y="6"/>
                  </a:lnTo>
                  <a:lnTo>
                    <a:pt x="676" y="8"/>
                  </a:lnTo>
                  <a:lnTo>
                    <a:pt x="683" y="11"/>
                  </a:lnTo>
                  <a:lnTo>
                    <a:pt x="690" y="13"/>
                  </a:lnTo>
                  <a:lnTo>
                    <a:pt x="696" y="17"/>
                  </a:lnTo>
                  <a:lnTo>
                    <a:pt x="704" y="21"/>
                  </a:lnTo>
                  <a:lnTo>
                    <a:pt x="709" y="24"/>
                  </a:lnTo>
                  <a:lnTo>
                    <a:pt x="715" y="29"/>
                  </a:lnTo>
                  <a:lnTo>
                    <a:pt x="721" y="34"/>
                  </a:lnTo>
                  <a:lnTo>
                    <a:pt x="726" y="39"/>
                  </a:lnTo>
                  <a:lnTo>
                    <a:pt x="731" y="46"/>
                  </a:lnTo>
                  <a:lnTo>
                    <a:pt x="736" y="52"/>
                  </a:lnTo>
                  <a:lnTo>
                    <a:pt x="741" y="58"/>
                  </a:lnTo>
                  <a:lnTo>
                    <a:pt x="746" y="64"/>
                  </a:lnTo>
                  <a:lnTo>
                    <a:pt x="750" y="72"/>
                  </a:lnTo>
                  <a:lnTo>
                    <a:pt x="754" y="79"/>
                  </a:lnTo>
                  <a:lnTo>
                    <a:pt x="757" y="88"/>
                  </a:lnTo>
                  <a:lnTo>
                    <a:pt x="761" y="95"/>
                  </a:lnTo>
                  <a:lnTo>
                    <a:pt x="764" y="104"/>
                  </a:lnTo>
                  <a:lnTo>
                    <a:pt x="766" y="113"/>
                  </a:lnTo>
                  <a:lnTo>
                    <a:pt x="769" y="122"/>
                  </a:lnTo>
                  <a:lnTo>
                    <a:pt x="770" y="133"/>
                  </a:lnTo>
                  <a:lnTo>
                    <a:pt x="771" y="143"/>
                  </a:lnTo>
                  <a:lnTo>
                    <a:pt x="772" y="154"/>
                  </a:lnTo>
                  <a:lnTo>
                    <a:pt x="773" y="166"/>
                  </a:lnTo>
                  <a:lnTo>
                    <a:pt x="773" y="179"/>
                  </a:lnTo>
                  <a:lnTo>
                    <a:pt x="773" y="192"/>
                  </a:lnTo>
                  <a:lnTo>
                    <a:pt x="773" y="526"/>
                  </a:lnTo>
                  <a:lnTo>
                    <a:pt x="613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52" name="Freeform 92"/>
            <p:cNvSpPr>
              <a:spLocks noChangeArrowheads="1"/>
            </p:cNvSpPr>
            <p:nvPr/>
          </p:nvSpPr>
          <p:spPr bwMode="auto">
            <a:xfrm>
              <a:off x="3640" y="3491"/>
              <a:ext cx="120" cy="177"/>
            </a:xfrm>
            <a:custGeom>
              <a:avLst/>
              <a:gdLst>
                <a:gd name="T0" fmla="*/ 320 w 480"/>
                <a:gd name="T1" fmla="*/ 710 h 710"/>
                <a:gd name="T2" fmla="*/ 320 w 480"/>
                <a:gd name="T3" fmla="*/ 449 h 710"/>
                <a:gd name="T4" fmla="*/ 319 w 480"/>
                <a:gd name="T5" fmla="*/ 433 h 710"/>
                <a:gd name="T6" fmla="*/ 319 w 480"/>
                <a:gd name="T7" fmla="*/ 418 h 710"/>
                <a:gd name="T8" fmla="*/ 317 w 480"/>
                <a:gd name="T9" fmla="*/ 402 h 710"/>
                <a:gd name="T10" fmla="*/ 316 w 480"/>
                <a:gd name="T11" fmla="*/ 387 h 710"/>
                <a:gd name="T12" fmla="*/ 315 w 480"/>
                <a:gd name="T13" fmla="*/ 374 h 710"/>
                <a:gd name="T14" fmla="*/ 312 w 480"/>
                <a:gd name="T15" fmla="*/ 362 h 710"/>
                <a:gd name="T16" fmla="*/ 309 w 480"/>
                <a:gd name="T17" fmla="*/ 353 h 710"/>
                <a:gd name="T18" fmla="*/ 305 w 480"/>
                <a:gd name="T19" fmla="*/ 345 h 710"/>
                <a:gd name="T20" fmla="*/ 300 w 480"/>
                <a:gd name="T21" fmla="*/ 337 h 710"/>
                <a:gd name="T22" fmla="*/ 294 w 480"/>
                <a:gd name="T23" fmla="*/ 331 h 710"/>
                <a:gd name="T24" fmla="*/ 287 w 480"/>
                <a:gd name="T25" fmla="*/ 326 h 710"/>
                <a:gd name="T26" fmla="*/ 280 w 480"/>
                <a:gd name="T27" fmla="*/ 322 h 710"/>
                <a:gd name="T28" fmla="*/ 270 w 480"/>
                <a:gd name="T29" fmla="*/ 320 h 710"/>
                <a:gd name="T30" fmla="*/ 260 w 480"/>
                <a:gd name="T31" fmla="*/ 318 h 710"/>
                <a:gd name="T32" fmla="*/ 249 w 480"/>
                <a:gd name="T33" fmla="*/ 317 h 710"/>
                <a:gd name="T34" fmla="*/ 238 w 480"/>
                <a:gd name="T35" fmla="*/ 317 h 710"/>
                <a:gd name="T36" fmla="*/ 228 w 480"/>
                <a:gd name="T37" fmla="*/ 318 h 710"/>
                <a:gd name="T38" fmla="*/ 218 w 480"/>
                <a:gd name="T39" fmla="*/ 320 h 710"/>
                <a:gd name="T40" fmla="*/ 208 w 480"/>
                <a:gd name="T41" fmla="*/ 322 h 710"/>
                <a:gd name="T42" fmla="*/ 198 w 480"/>
                <a:gd name="T43" fmla="*/ 326 h 710"/>
                <a:gd name="T44" fmla="*/ 187 w 480"/>
                <a:gd name="T45" fmla="*/ 331 h 710"/>
                <a:gd name="T46" fmla="*/ 177 w 480"/>
                <a:gd name="T47" fmla="*/ 337 h 710"/>
                <a:gd name="T48" fmla="*/ 165 w 480"/>
                <a:gd name="T49" fmla="*/ 343 h 710"/>
                <a:gd name="T50" fmla="*/ 159 w 480"/>
                <a:gd name="T51" fmla="*/ 710 h 710"/>
                <a:gd name="T52" fmla="*/ 0 w 480"/>
                <a:gd name="T53" fmla="*/ 0 h 710"/>
                <a:gd name="T54" fmla="*/ 159 w 480"/>
                <a:gd name="T55" fmla="*/ 255 h 710"/>
                <a:gd name="T56" fmla="*/ 179 w 480"/>
                <a:gd name="T57" fmla="*/ 239 h 710"/>
                <a:gd name="T58" fmla="*/ 198 w 480"/>
                <a:gd name="T59" fmla="*/ 225 h 710"/>
                <a:gd name="T60" fmla="*/ 216 w 480"/>
                <a:gd name="T61" fmla="*/ 213 h 710"/>
                <a:gd name="T62" fmla="*/ 236 w 480"/>
                <a:gd name="T63" fmla="*/ 203 h 710"/>
                <a:gd name="T64" fmla="*/ 255 w 480"/>
                <a:gd name="T65" fmla="*/ 194 h 710"/>
                <a:gd name="T66" fmla="*/ 275 w 480"/>
                <a:gd name="T67" fmla="*/ 189 h 710"/>
                <a:gd name="T68" fmla="*/ 296 w 480"/>
                <a:gd name="T69" fmla="*/ 185 h 710"/>
                <a:gd name="T70" fmla="*/ 319 w 480"/>
                <a:gd name="T71" fmla="*/ 184 h 710"/>
                <a:gd name="T72" fmla="*/ 356 w 480"/>
                <a:gd name="T73" fmla="*/ 186 h 710"/>
                <a:gd name="T74" fmla="*/ 387 w 480"/>
                <a:gd name="T75" fmla="*/ 196 h 710"/>
                <a:gd name="T76" fmla="*/ 416 w 480"/>
                <a:gd name="T77" fmla="*/ 211 h 710"/>
                <a:gd name="T78" fmla="*/ 438 w 480"/>
                <a:gd name="T79" fmla="*/ 234 h 710"/>
                <a:gd name="T80" fmla="*/ 457 w 480"/>
                <a:gd name="T81" fmla="*/ 261 h 710"/>
                <a:gd name="T82" fmla="*/ 469 w 480"/>
                <a:gd name="T83" fmla="*/ 294 h 710"/>
                <a:gd name="T84" fmla="*/ 478 w 480"/>
                <a:gd name="T85" fmla="*/ 333 h 710"/>
                <a:gd name="T86" fmla="*/ 480 w 480"/>
                <a:gd name="T87" fmla="*/ 377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0" h="710">
                  <a:moveTo>
                    <a:pt x="480" y="710"/>
                  </a:moveTo>
                  <a:lnTo>
                    <a:pt x="320" y="710"/>
                  </a:lnTo>
                  <a:lnTo>
                    <a:pt x="320" y="457"/>
                  </a:lnTo>
                  <a:lnTo>
                    <a:pt x="320" y="449"/>
                  </a:lnTo>
                  <a:lnTo>
                    <a:pt x="319" y="442"/>
                  </a:lnTo>
                  <a:lnTo>
                    <a:pt x="319" y="433"/>
                  </a:lnTo>
                  <a:lnTo>
                    <a:pt x="319" y="425"/>
                  </a:lnTo>
                  <a:lnTo>
                    <a:pt x="319" y="418"/>
                  </a:lnTo>
                  <a:lnTo>
                    <a:pt x="317" y="411"/>
                  </a:lnTo>
                  <a:lnTo>
                    <a:pt x="317" y="402"/>
                  </a:lnTo>
                  <a:lnTo>
                    <a:pt x="317" y="394"/>
                  </a:lnTo>
                  <a:lnTo>
                    <a:pt x="316" y="387"/>
                  </a:lnTo>
                  <a:lnTo>
                    <a:pt x="315" y="381"/>
                  </a:lnTo>
                  <a:lnTo>
                    <a:pt x="315" y="374"/>
                  </a:lnTo>
                  <a:lnTo>
                    <a:pt x="314" y="368"/>
                  </a:lnTo>
                  <a:lnTo>
                    <a:pt x="312" y="362"/>
                  </a:lnTo>
                  <a:lnTo>
                    <a:pt x="311" y="357"/>
                  </a:lnTo>
                  <a:lnTo>
                    <a:pt x="309" y="353"/>
                  </a:lnTo>
                  <a:lnTo>
                    <a:pt x="307" y="350"/>
                  </a:lnTo>
                  <a:lnTo>
                    <a:pt x="305" y="345"/>
                  </a:lnTo>
                  <a:lnTo>
                    <a:pt x="302" y="341"/>
                  </a:lnTo>
                  <a:lnTo>
                    <a:pt x="300" y="337"/>
                  </a:lnTo>
                  <a:lnTo>
                    <a:pt x="297" y="335"/>
                  </a:lnTo>
                  <a:lnTo>
                    <a:pt x="294" y="331"/>
                  </a:lnTo>
                  <a:lnTo>
                    <a:pt x="291" y="328"/>
                  </a:lnTo>
                  <a:lnTo>
                    <a:pt x="287" y="326"/>
                  </a:lnTo>
                  <a:lnTo>
                    <a:pt x="284" y="325"/>
                  </a:lnTo>
                  <a:lnTo>
                    <a:pt x="280" y="322"/>
                  </a:lnTo>
                  <a:lnTo>
                    <a:pt x="275" y="321"/>
                  </a:lnTo>
                  <a:lnTo>
                    <a:pt x="270" y="320"/>
                  </a:lnTo>
                  <a:lnTo>
                    <a:pt x="265" y="318"/>
                  </a:lnTo>
                  <a:lnTo>
                    <a:pt x="260" y="318"/>
                  </a:lnTo>
                  <a:lnTo>
                    <a:pt x="254" y="317"/>
                  </a:lnTo>
                  <a:lnTo>
                    <a:pt x="249" y="317"/>
                  </a:lnTo>
                  <a:lnTo>
                    <a:pt x="243" y="317"/>
                  </a:lnTo>
                  <a:lnTo>
                    <a:pt x="238" y="317"/>
                  </a:lnTo>
                  <a:lnTo>
                    <a:pt x="233" y="317"/>
                  </a:lnTo>
                  <a:lnTo>
                    <a:pt x="228" y="318"/>
                  </a:lnTo>
                  <a:lnTo>
                    <a:pt x="223" y="318"/>
                  </a:lnTo>
                  <a:lnTo>
                    <a:pt x="218" y="320"/>
                  </a:lnTo>
                  <a:lnTo>
                    <a:pt x="213" y="321"/>
                  </a:lnTo>
                  <a:lnTo>
                    <a:pt x="208" y="322"/>
                  </a:lnTo>
                  <a:lnTo>
                    <a:pt x="203" y="325"/>
                  </a:lnTo>
                  <a:lnTo>
                    <a:pt x="198" y="326"/>
                  </a:lnTo>
                  <a:lnTo>
                    <a:pt x="192" y="328"/>
                  </a:lnTo>
                  <a:lnTo>
                    <a:pt x="187" y="331"/>
                  </a:lnTo>
                  <a:lnTo>
                    <a:pt x="182" y="333"/>
                  </a:lnTo>
                  <a:lnTo>
                    <a:pt x="177" y="337"/>
                  </a:lnTo>
                  <a:lnTo>
                    <a:pt x="170" y="340"/>
                  </a:lnTo>
                  <a:lnTo>
                    <a:pt x="165" y="343"/>
                  </a:lnTo>
                  <a:lnTo>
                    <a:pt x="159" y="347"/>
                  </a:lnTo>
                  <a:lnTo>
                    <a:pt x="159" y="710"/>
                  </a:lnTo>
                  <a:lnTo>
                    <a:pt x="0" y="710"/>
                  </a:lnTo>
                  <a:lnTo>
                    <a:pt x="0" y="0"/>
                  </a:lnTo>
                  <a:lnTo>
                    <a:pt x="159" y="0"/>
                  </a:lnTo>
                  <a:lnTo>
                    <a:pt x="159" y="255"/>
                  </a:lnTo>
                  <a:lnTo>
                    <a:pt x="169" y="246"/>
                  </a:lnTo>
                  <a:lnTo>
                    <a:pt x="179" y="239"/>
                  </a:lnTo>
                  <a:lnTo>
                    <a:pt x="188" y="231"/>
                  </a:lnTo>
                  <a:lnTo>
                    <a:pt x="198" y="225"/>
                  </a:lnTo>
                  <a:lnTo>
                    <a:pt x="208" y="219"/>
                  </a:lnTo>
                  <a:lnTo>
                    <a:pt x="216" y="213"/>
                  </a:lnTo>
                  <a:lnTo>
                    <a:pt x="226" y="208"/>
                  </a:lnTo>
                  <a:lnTo>
                    <a:pt x="236" y="203"/>
                  </a:lnTo>
                  <a:lnTo>
                    <a:pt x="245" y="198"/>
                  </a:lnTo>
                  <a:lnTo>
                    <a:pt x="255" y="194"/>
                  </a:lnTo>
                  <a:lnTo>
                    <a:pt x="265" y="191"/>
                  </a:lnTo>
                  <a:lnTo>
                    <a:pt x="275" y="189"/>
                  </a:lnTo>
                  <a:lnTo>
                    <a:pt x="285" y="186"/>
                  </a:lnTo>
                  <a:lnTo>
                    <a:pt x="296" y="185"/>
                  </a:lnTo>
                  <a:lnTo>
                    <a:pt x="307" y="184"/>
                  </a:lnTo>
                  <a:lnTo>
                    <a:pt x="319" y="184"/>
                  </a:lnTo>
                  <a:lnTo>
                    <a:pt x="337" y="185"/>
                  </a:lnTo>
                  <a:lnTo>
                    <a:pt x="356" y="186"/>
                  </a:lnTo>
                  <a:lnTo>
                    <a:pt x="372" y="191"/>
                  </a:lnTo>
                  <a:lnTo>
                    <a:pt x="387" y="196"/>
                  </a:lnTo>
                  <a:lnTo>
                    <a:pt x="402" y="203"/>
                  </a:lnTo>
                  <a:lnTo>
                    <a:pt x="416" y="211"/>
                  </a:lnTo>
                  <a:lnTo>
                    <a:pt x="427" y="221"/>
                  </a:lnTo>
                  <a:lnTo>
                    <a:pt x="438" y="234"/>
                  </a:lnTo>
                  <a:lnTo>
                    <a:pt x="448" y="246"/>
                  </a:lnTo>
                  <a:lnTo>
                    <a:pt x="457" y="261"/>
                  </a:lnTo>
                  <a:lnTo>
                    <a:pt x="464" y="277"/>
                  </a:lnTo>
                  <a:lnTo>
                    <a:pt x="469" y="294"/>
                  </a:lnTo>
                  <a:lnTo>
                    <a:pt x="474" y="312"/>
                  </a:lnTo>
                  <a:lnTo>
                    <a:pt x="478" y="333"/>
                  </a:lnTo>
                  <a:lnTo>
                    <a:pt x="479" y="355"/>
                  </a:lnTo>
                  <a:lnTo>
                    <a:pt x="480" y="377"/>
                  </a:lnTo>
                  <a:lnTo>
                    <a:pt x="480" y="7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53" name="Line 93"/>
            <p:cNvSpPr>
              <a:spLocks noChangeShapeType="1"/>
            </p:cNvSpPr>
            <p:nvPr/>
          </p:nvSpPr>
          <p:spPr bwMode="auto">
            <a:xfrm>
              <a:off x="4708" y="3432"/>
              <a:ext cx="205" cy="1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454" name="Freeform 94"/>
            <p:cNvSpPr>
              <a:spLocks noChangeArrowheads="1"/>
            </p:cNvSpPr>
            <p:nvPr/>
          </p:nvSpPr>
          <p:spPr bwMode="auto">
            <a:xfrm>
              <a:off x="4709" y="3216"/>
              <a:ext cx="194" cy="131"/>
            </a:xfrm>
            <a:custGeom>
              <a:avLst/>
              <a:gdLst>
                <a:gd name="T0" fmla="*/ 614 w 775"/>
                <a:gd name="T1" fmla="*/ 261 h 526"/>
                <a:gd name="T2" fmla="*/ 613 w 775"/>
                <a:gd name="T3" fmla="*/ 236 h 526"/>
                <a:gd name="T4" fmla="*/ 613 w 775"/>
                <a:gd name="T5" fmla="*/ 214 h 526"/>
                <a:gd name="T6" fmla="*/ 612 w 775"/>
                <a:gd name="T7" fmla="*/ 194 h 526"/>
                <a:gd name="T8" fmla="*/ 609 w 775"/>
                <a:gd name="T9" fmla="*/ 178 h 526"/>
                <a:gd name="T10" fmla="*/ 604 w 775"/>
                <a:gd name="T11" fmla="*/ 164 h 526"/>
                <a:gd name="T12" fmla="*/ 598 w 775"/>
                <a:gd name="T13" fmla="*/ 153 h 526"/>
                <a:gd name="T14" fmla="*/ 589 w 775"/>
                <a:gd name="T15" fmla="*/ 144 h 526"/>
                <a:gd name="T16" fmla="*/ 579 w 775"/>
                <a:gd name="T17" fmla="*/ 138 h 526"/>
                <a:gd name="T18" fmla="*/ 566 w 775"/>
                <a:gd name="T19" fmla="*/ 134 h 526"/>
                <a:gd name="T20" fmla="*/ 549 w 775"/>
                <a:gd name="T21" fmla="*/ 133 h 526"/>
                <a:gd name="T22" fmla="*/ 533 w 775"/>
                <a:gd name="T23" fmla="*/ 133 h 526"/>
                <a:gd name="T24" fmla="*/ 520 w 775"/>
                <a:gd name="T25" fmla="*/ 135 h 526"/>
                <a:gd name="T26" fmla="*/ 506 w 775"/>
                <a:gd name="T27" fmla="*/ 140 h 526"/>
                <a:gd name="T28" fmla="*/ 492 w 775"/>
                <a:gd name="T29" fmla="*/ 148 h 526"/>
                <a:gd name="T30" fmla="*/ 478 w 775"/>
                <a:gd name="T31" fmla="*/ 156 h 526"/>
                <a:gd name="T32" fmla="*/ 467 w 775"/>
                <a:gd name="T33" fmla="*/ 526 h 526"/>
                <a:gd name="T34" fmla="*/ 307 w 775"/>
                <a:gd name="T35" fmla="*/ 261 h 526"/>
                <a:gd name="T36" fmla="*/ 307 w 775"/>
                <a:gd name="T37" fmla="*/ 236 h 526"/>
                <a:gd name="T38" fmla="*/ 305 w 775"/>
                <a:gd name="T39" fmla="*/ 214 h 526"/>
                <a:gd name="T40" fmla="*/ 304 w 775"/>
                <a:gd name="T41" fmla="*/ 194 h 526"/>
                <a:gd name="T42" fmla="*/ 302 w 775"/>
                <a:gd name="T43" fmla="*/ 178 h 526"/>
                <a:gd name="T44" fmla="*/ 297 w 775"/>
                <a:gd name="T45" fmla="*/ 164 h 526"/>
                <a:gd name="T46" fmla="*/ 290 w 775"/>
                <a:gd name="T47" fmla="*/ 153 h 526"/>
                <a:gd name="T48" fmla="*/ 282 w 775"/>
                <a:gd name="T49" fmla="*/ 144 h 526"/>
                <a:gd name="T50" fmla="*/ 272 w 775"/>
                <a:gd name="T51" fmla="*/ 138 h 526"/>
                <a:gd name="T52" fmla="*/ 258 w 775"/>
                <a:gd name="T53" fmla="*/ 134 h 526"/>
                <a:gd name="T54" fmla="*/ 242 w 775"/>
                <a:gd name="T55" fmla="*/ 133 h 526"/>
                <a:gd name="T56" fmla="*/ 226 w 775"/>
                <a:gd name="T57" fmla="*/ 133 h 526"/>
                <a:gd name="T58" fmla="*/ 211 w 775"/>
                <a:gd name="T59" fmla="*/ 136 h 526"/>
                <a:gd name="T60" fmla="*/ 197 w 775"/>
                <a:gd name="T61" fmla="*/ 141 h 526"/>
                <a:gd name="T62" fmla="*/ 183 w 775"/>
                <a:gd name="T63" fmla="*/ 149 h 526"/>
                <a:gd name="T64" fmla="*/ 170 w 775"/>
                <a:gd name="T65" fmla="*/ 158 h 526"/>
                <a:gd name="T66" fmla="*/ 161 w 775"/>
                <a:gd name="T67" fmla="*/ 526 h 526"/>
                <a:gd name="T68" fmla="*/ 161 w 775"/>
                <a:gd name="T69" fmla="*/ 13 h 526"/>
                <a:gd name="T70" fmla="*/ 180 w 775"/>
                <a:gd name="T71" fmla="*/ 54 h 526"/>
                <a:gd name="T72" fmla="*/ 208 w 775"/>
                <a:gd name="T73" fmla="*/ 34 h 526"/>
                <a:gd name="T74" fmla="*/ 234 w 775"/>
                <a:gd name="T75" fmla="*/ 18 h 526"/>
                <a:gd name="T76" fmla="*/ 262 w 775"/>
                <a:gd name="T77" fmla="*/ 7 h 526"/>
                <a:gd name="T78" fmla="*/ 292 w 775"/>
                <a:gd name="T79" fmla="*/ 1 h 526"/>
                <a:gd name="T80" fmla="*/ 324 w 775"/>
                <a:gd name="T81" fmla="*/ 0 h 526"/>
                <a:gd name="T82" fmla="*/ 356 w 775"/>
                <a:gd name="T83" fmla="*/ 5 h 526"/>
                <a:gd name="T84" fmla="*/ 386 w 775"/>
                <a:gd name="T85" fmla="*/ 17 h 526"/>
                <a:gd name="T86" fmla="*/ 412 w 775"/>
                <a:gd name="T87" fmla="*/ 34 h 526"/>
                <a:gd name="T88" fmla="*/ 434 w 775"/>
                <a:gd name="T89" fmla="*/ 58 h 526"/>
                <a:gd name="T90" fmla="*/ 450 w 775"/>
                <a:gd name="T91" fmla="*/ 88 h 526"/>
                <a:gd name="T92" fmla="*/ 483 w 775"/>
                <a:gd name="T93" fmla="*/ 59 h 526"/>
                <a:gd name="T94" fmla="*/ 516 w 775"/>
                <a:gd name="T95" fmla="*/ 36 h 526"/>
                <a:gd name="T96" fmla="*/ 547 w 775"/>
                <a:gd name="T97" fmla="*/ 17 h 526"/>
                <a:gd name="T98" fmla="*/ 578 w 775"/>
                <a:gd name="T99" fmla="*/ 5 h 526"/>
                <a:gd name="T100" fmla="*/ 609 w 775"/>
                <a:gd name="T101" fmla="*/ 0 h 526"/>
                <a:gd name="T102" fmla="*/ 637 w 775"/>
                <a:gd name="T103" fmla="*/ 0 h 526"/>
                <a:gd name="T104" fmla="*/ 661 w 775"/>
                <a:gd name="T105" fmla="*/ 3 h 526"/>
                <a:gd name="T106" fmla="*/ 684 w 775"/>
                <a:gd name="T107" fmla="*/ 11 h 526"/>
                <a:gd name="T108" fmla="*/ 704 w 775"/>
                <a:gd name="T109" fmla="*/ 21 h 526"/>
                <a:gd name="T110" fmla="*/ 721 w 775"/>
                <a:gd name="T111" fmla="*/ 34 h 526"/>
                <a:gd name="T112" fmla="*/ 737 w 775"/>
                <a:gd name="T113" fmla="*/ 52 h 526"/>
                <a:gd name="T114" fmla="*/ 750 w 775"/>
                <a:gd name="T115" fmla="*/ 72 h 526"/>
                <a:gd name="T116" fmla="*/ 761 w 775"/>
                <a:gd name="T117" fmla="*/ 95 h 526"/>
                <a:gd name="T118" fmla="*/ 769 w 775"/>
                <a:gd name="T119" fmla="*/ 122 h 526"/>
                <a:gd name="T120" fmla="*/ 774 w 775"/>
                <a:gd name="T121" fmla="*/ 154 h 526"/>
                <a:gd name="T122" fmla="*/ 775 w 775"/>
                <a:gd name="T123" fmla="*/ 1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5" h="526">
                  <a:moveTo>
                    <a:pt x="614" y="526"/>
                  </a:moveTo>
                  <a:lnTo>
                    <a:pt x="614" y="271"/>
                  </a:lnTo>
                  <a:lnTo>
                    <a:pt x="614" y="261"/>
                  </a:lnTo>
                  <a:lnTo>
                    <a:pt x="614" y="252"/>
                  </a:lnTo>
                  <a:lnTo>
                    <a:pt x="614" y="243"/>
                  </a:lnTo>
                  <a:lnTo>
                    <a:pt x="613" y="236"/>
                  </a:lnTo>
                  <a:lnTo>
                    <a:pt x="613" y="227"/>
                  </a:lnTo>
                  <a:lnTo>
                    <a:pt x="613" y="220"/>
                  </a:lnTo>
                  <a:lnTo>
                    <a:pt x="613" y="214"/>
                  </a:lnTo>
                  <a:lnTo>
                    <a:pt x="613" y="206"/>
                  </a:lnTo>
                  <a:lnTo>
                    <a:pt x="612" y="200"/>
                  </a:lnTo>
                  <a:lnTo>
                    <a:pt x="612" y="194"/>
                  </a:lnTo>
                  <a:lnTo>
                    <a:pt x="610" y="189"/>
                  </a:lnTo>
                  <a:lnTo>
                    <a:pt x="609" y="183"/>
                  </a:lnTo>
                  <a:lnTo>
                    <a:pt x="609" y="178"/>
                  </a:lnTo>
                  <a:lnTo>
                    <a:pt x="608" y="173"/>
                  </a:lnTo>
                  <a:lnTo>
                    <a:pt x="605" y="168"/>
                  </a:lnTo>
                  <a:lnTo>
                    <a:pt x="604" y="164"/>
                  </a:lnTo>
                  <a:lnTo>
                    <a:pt x="603" y="160"/>
                  </a:lnTo>
                  <a:lnTo>
                    <a:pt x="600" y="156"/>
                  </a:lnTo>
                  <a:lnTo>
                    <a:pt x="598" y="153"/>
                  </a:lnTo>
                  <a:lnTo>
                    <a:pt x="596" y="150"/>
                  </a:lnTo>
                  <a:lnTo>
                    <a:pt x="593" y="146"/>
                  </a:lnTo>
                  <a:lnTo>
                    <a:pt x="589" y="144"/>
                  </a:lnTo>
                  <a:lnTo>
                    <a:pt x="587" y="141"/>
                  </a:lnTo>
                  <a:lnTo>
                    <a:pt x="583" y="140"/>
                  </a:lnTo>
                  <a:lnTo>
                    <a:pt x="579" y="138"/>
                  </a:lnTo>
                  <a:lnTo>
                    <a:pt x="576" y="136"/>
                  </a:lnTo>
                  <a:lnTo>
                    <a:pt x="571" y="135"/>
                  </a:lnTo>
                  <a:lnTo>
                    <a:pt x="566" y="134"/>
                  </a:lnTo>
                  <a:lnTo>
                    <a:pt x="561" y="134"/>
                  </a:lnTo>
                  <a:lnTo>
                    <a:pt x="554" y="133"/>
                  </a:lnTo>
                  <a:lnTo>
                    <a:pt x="549" y="133"/>
                  </a:lnTo>
                  <a:lnTo>
                    <a:pt x="543" y="133"/>
                  </a:lnTo>
                  <a:lnTo>
                    <a:pt x="538" y="133"/>
                  </a:lnTo>
                  <a:lnTo>
                    <a:pt x="533" y="133"/>
                  </a:lnTo>
                  <a:lnTo>
                    <a:pt x="530" y="134"/>
                  </a:lnTo>
                  <a:lnTo>
                    <a:pt x="525" y="134"/>
                  </a:lnTo>
                  <a:lnTo>
                    <a:pt x="520" y="135"/>
                  </a:lnTo>
                  <a:lnTo>
                    <a:pt x="516" y="136"/>
                  </a:lnTo>
                  <a:lnTo>
                    <a:pt x="511" y="139"/>
                  </a:lnTo>
                  <a:lnTo>
                    <a:pt x="506" y="140"/>
                  </a:lnTo>
                  <a:lnTo>
                    <a:pt x="502" y="143"/>
                  </a:lnTo>
                  <a:lnTo>
                    <a:pt x="497" y="145"/>
                  </a:lnTo>
                  <a:lnTo>
                    <a:pt x="492" y="148"/>
                  </a:lnTo>
                  <a:lnTo>
                    <a:pt x="488" y="150"/>
                  </a:lnTo>
                  <a:lnTo>
                    <a:pt x="483" y="153"/>
                  </a:lnTo>
                  <a:lnTo>
                    <a:pt x="478" y="156"/>
                  </a:lnTo>
                  <a:lnTo>
                    <a:pt x="472" y="159"/>
                  </a:lnTo>
                  <a:lnTo>
                    <a:pt x="467" y="163"/>
                  </a:lnTo>
                  <a:lnTo>
                    <a:pt x="467" y="526"/>
                  </a:lnTo>
                  <a:lnTo>
                    <a:pt x="307" y="526"/>
                  </a:lnTo>
                  <a:lnTo>
                    <a:pt x="307" y="271"/>
                  </a:lnTo>
                  <a:lnTo>
                    <a:pt x="307" y="261"/>
                  </a:lnTo>
                  <a:lnTo>
                    <a:pt x="307" y="252"/>
                  </a:lnTo>
                  <a:lnTo>
                    <a:pt x="307" y="243"/>
                  </a:lnTo>
                  <a:lnTo>
                    <a:pt x="307" y="236"/>
                  </a:lnTo>
                  <a:lnTo>
                    <a:pt x="307" y="227"/>
                  </a:lnTo>
                  <a:lnTo>
                    <a:pt x="305" y="220"/>
                  </a:lnTo>
                  <a:lnTo>
                    <a:pt x="305" y="214"/>
                  </a:lnTo>
                  <a:lnTo>
                    <a:pt x="305" y="206"/>
                  </a:lnTo>
                  <a:lnTo>
                    <a:pt x="304" y="200"/>
                  </a:lnTo>
                  <a:lnTo>
                    <a:pt x="304" y="194"/>
                  </a:lnTo>
                  <a:lnTo>
                    <a:pt x="303" y="189"/>
                  </a:lnTo>
                  <a:lnTo>
                    <a:pt x="303" y="183"/>
                  </a:lnTo>
                  <a:lnTo>
                    <a:pt x="302" y="178"/>
                  </a:lnTo>
                  <a:lnTo>
                    <a:pt x="300" y="173"/>
                  </a:lnTo>
                  <a:lnTo>
                    <a:pt x="298" y="168"/>
                  </a:lnTo>
                  <a:lnTo>
                    <a:pt x="297" y="164"/>
                  </a:lnTo>
                  <a:lnTo>
                    <a:pt x="295" y="160"/>
                  </a:lnTo>
                  <a:lnTo>
                    <a:pt x="293" y="156"/>
                  </a:lnTo>
                  <a:lnTo>
                    <a:pt x="290" y="153"/>
                  </a:lnTo>
                  <a:lnTo>
                    <a:pt x="288" y="150"/>
                  </a:lnTo>
                  <a:lnTo>
                    <a:pt x="286" y="146"/>
                  </a:lnTo>
                  <a:lnTo>
                    <a:pt x="282" y="144"/>
                  </a:lnTo>
                  <a:lnTo>
                    <a:pt x="279" y="141"/>
                  </a:lnTo>
                  <a:lnTo>
                    <a:pt x="276" y="140"/>
                  </a:lnTo>
                  <a:lnTo>
                    <a:pt x="272" y="138"/>
                  </a:lnTo>
                  <a:lnTo>
                    <a:pt x="268" y="136"/>
                  </a:lnTo>
                  <a:lnTo>
                    <a:pt x="263" y="135"/>
                  </a:lnTo>
                  <a:lnTo>
                    <a:pt x="258" y="134"/>
                  </a:lnTo>
                  <a:lnTo>
                    <a:pt x="253" y="134"/>
                  </a:lnTo>
                  <a:lnTo>
                    <a:pt x="248" y="133"/>
                  </a:lnTo>
                  <a:lnTo>
                    <a:pt x="242" y="133"/>
                  </a:lnTo>
                  <a:lnTo>
                    <a:pt x="236" y="133"/>
                  </a:lnTo>
                  <a:lnTo>
                    <a:pt x="231" y="133"/>
                  </a:lnTo>
                  <a:lnTo>
                    <a:pt x="226" y="133"/>
                  </a:lnTo>
                  <a:lnTo>
                    <a:pt x="221" y="134"/>
                  </a:lnTo>
                  <a:lnTo>
                    <a:pt x="216" y="135"/>
                  </a:lnTo>
                  <a:lnTo>
                    <a:pt x="211" y="136"/>
                  </a:lnTo>
                  <a:lnTo>
                    <a:pt x="207" y="138"/>
                  </a:lnTo>
                  <a:lnTo>
                    <a:pt x="202" y="139"/>
                  </a:lnTo>
                  <a:lnTo>
                    <a:pt x="197" y="141"/>
                  </a:lnTo>
                  <a:lnTo>
                    <a:pt x="192" y="144"/>
                  </a:lnTo>
                  <a:lnTo>
                    <a:pt x="187" y="146"/>
                  </a:lnTo>
                  <a:lnTo>
                    <a:pt x="183" y="149"/>
                  </a:lnTo>
                  <a:lnTo>
                    <a:pt x="178" y="151"/>
                  </a:lnTo>
                  <a:lnTo>
                    <a:pt x="173" y="154"/>
                  </a:lnTo>
                  <a:lnTo>
                    <a:pt x="170" y="158"/>
                  </a:lnTo>
                  <a:lnTo>
                    <a:pt x="165" y="160"/>
                  </a:lnTo>
                  <a:lnTo>
                    <a:pt x="161" y="163"/>
                  </a:lnTo>
                  <a:lnTo>
                    <a:pt x="161" y="526"/>
                  </a:lnTo>
                  <a:lnTo>
                    <a:pt x="0" y="526"/>
                  </a:lnTo>
                  <a:lnTo>
                    <a:pt x="0" y="13"/>
                  </a:lnTo>
                  <a:lnTo>
                    <a:pt x="161" y="13"/>
                  </a:lnTo>
                  <a:lnTo>
                    <a:pt x="161" y="70"/>
                  </a:lnTo>
                  <a:lnTo>
                    <a:pt x="170" y="62"/>
                  </a:lnTo>
                  <a:lnTo>
                    <a:pt x="180" y="54"/>
                  </a:lnTo>
                  <a:lnTo>
                    <a:pt x="190" y="47"/>
                  </a:lnTo>
                  <a:lnTo>
                    <a:pt x="198" y="41"/>
                  </a:lnTo>
                  <a:lnTo>
                    <a:pt x="208" y="34"/>
                  </a:lnTo>
                  <a:lnTo>
                    <a:pt x="217" y="28"/>
                  </a:lnTo>
                  <a:lnTo>
                    <a:pt x="226" y="23"/>
                  </a:lnTo>
                  <a:lnTo>
                    <a:pt x="234" y="18"/>
                  </a:lnTo>
                  <a:lnTo>
                    <a:pt x="243" y="13"/>
                  </a:lnTo>
                  <a:lnTo>
                    <a:pt x="252" y="10"/>
                  </a:lnTo>
                  <a:lnTo>
                    <a:pt x="262" y="7"/>
                  </a:lnTo>
                  <a:lnTo>
                    <a:pt x="272" y="5"/>
                  </a:lnTo>
                  <a:lnTo>
                    <a:pt x="282" y="2"/>
                  </a:lnTo>
                  <a:lnTo>
                    <a:pt x="292" y="1"/>
                  </a:lnTo>
                  <a:lnTo>
                    <a:pt x="302" y="0"/>
                  </a:lnTo>
                  <a:lnTo>
                    <a:pt x="313" y="0"/>
                  </a:lnTo>
                  <a:lnTo>
                    <a:pt x="324" y="0"/>
                  </a:lnTo>
                  <a:lnTo>
                    <a:pt x="335" y="1"/>
                  </a:lnTo>
                  <a:lnTo>
                    <a:pt x="347" y="2"/>
                  </a:lnTo>
                  <a:lnTo>
                    <a:pt x="356" y="5"/>
                  </a:lnTo>
                  <a:lnTo>
                    <a:pt x="368" y="8"/>
                  </a:lnTo>
                  <a:lnTo>
                    <a:pt x="376" y="12"/>
                  </a:lnTo>
                  <a:lnTo>
                    <a:pt x="386" y="17"/>
                  </a:lnTo>
                  <a:lnTo>
                    <a:pt x="395" y="22"/>
                  </a:lnTo>
                  <a:lnTo>
                    <a:pt x="404" y="28"/>
                  </a:lnTo>
                  <a:lnTo>
                    <a:pt x="412" y="34"/>
                  </a:lnTo>
                  <a:lnTo>
                    <a:pt x="420" y="42"/>
                  </a:lnTo>
                  <a:lnTo>
                    <a:pt x="427" y="49"/>
                  </a:lnTo>
                  <a:lnTo>
                    <a:pt x="434" y="58"/>
                  </a:lnTo>
                  <a:lnTo>
                    <a:pt x="440" y="68"/>
                  </a:lnTo>
                  <a:lnTo>
                    <a:pt x="445" y="78"/>
                  </a:lnTo>
                  <a:lnTo>
                    <a:pt x="450" y="88"/>
                  </a:lnTo>
                  <a:lnTo>
                    <a:pt x="461" y="78"/>
                  </a:lnTo>
                  <a:lnTo>
                    <a:pt x="472" y="68"/>
                  </a:lnTo>
                  <a:lnTo>
                    <a:pt x="483" y="59"/>
                  </a:lnTo>
                  <a:lnTo>
                    <a:pt x="495" y="51"/>
                  </a:lnTo>
                  <a:lnTo>
                    <a:pt x="506" y="43"/>
                  </a:lnTo>
                  <a:lnTo>
                    <a:pt x="516" y="36"/>
                  </a:lnTo>
                  <a:lnTo>
                    <a:pt x="527" y="28"/>
                  </a:lnTo>
                  <a:lnTo>
                    <a:pt x="537" y="22"/>
                  </a:lnTo>
                  <a:lnTo>
                    <a:pt x="547" y="17"/>
                  </a:lnTo>
                  <a:lnTo>
                    <a:pt x="557" y="12"/>
                  </a:lnTo>
                  <a:lnTo>
                    <a:pt x="568" y="8"/>
                  </a:lnTo>
                  <a:lnTo>
                    <a:pt x="578" y="5"/>
                  </a:lnTo>
                  <a:lnTo>
                    <a:pt x="588" y="2"/>
                  </a:lnTo>
                  <a:lnTo>
                    <a:pt x="599" y="1"/>
                  </a:lnTo>
                  <a:lnTo>
                    <a:pt x="609" y="0"/>
                  </a:lnTo>
                  <a:lnTo>
                    <a:pt x="620" y="0"/>
                  </a:lnTo>
                  <a:lnTo>
                    <a:pt x="629" y="0"/>
                  </a:lnTo>
                  <a:lnTo>
                    <a:pt x="637" y="0"/>
                  </a:lnTo>
                  <a:lnTo>
                    <a:pt x="645" y="1"/>
                  </a:lnTo>
                  <a:lnTo>
                    <a:pt x="654" y="2"/>
                  </a:lnTo>
                  <a:lnTo>
                    <a:pt x="661" y="3"/>
                  </a:lnTo>
                  <a:lnTo>
                    <a:pt x="669" y="6"/>
                  </a:lnTo>
                  <a:lnTo>
                    <a:pt x="676" y="8"/>
                  </a:lnTo>
                  <a:lnTo>
                    <a:pt x="684" y="11"/>
                  </a:lnTo>
                  <a:lnTo>
                    <a:pt x="690" y="13"/>
                  </a:lnTo>
                  <a:lnTo>
                    <a:pt x="698" y="17"/>
                  </a:lnTo>
                  <a:lnTo>
                    <a:pt x="704" y="21"/>
                  </a:lnTo>
                  <a:lnTo>
                    <a:pt x="710" y="24"/>
                  </a:lnTo>
                  <a:lnTo>
                    <a:pt x="716" y="29"/>
                  </a:lnTo>
                  <a:lnTo>
                    <a:pt x="721" y="34"/>
                  </a:lnTo>
                  <a:lnTo>
                    <a:pt x="726" y="39"/>
                  </a:lnTo>
                  <a:lnTo>
                    <a:pt x="731" y="46"/>
                  </a:lnTo>
                  <a:lnTo>
                    <a:pt x="737" y="52"/>
                  </a:lnTo>
                  <a:lnTo>
                    <a:pt x="742" y="58"/>
                  </a:lnTo>
                  <a:lnTo>
                    <a:pt x="746" y="64"/>
                  </a:lnTo>
                  <a:lnTo>
                    <a:pt x="750" y="72"/>
                  </a:lnTo>
                  <a:lnTo>
                    <a:pt x="755" y="79"/>
                  </a:lnTo>
                  <a:lnTo>
                    <a:pt x="757" y="88"/>
                  </a:lnTo>
                  <a:lnTo>
                    <a:pt x="761" y="95"/>
                  </a:lnTo>
                  <a:lnTo>
                    <a:pt x="764" y="104"/>
                  </a:lnTo>
                  <a:lnTo>
                    <a:pt x="766" y="113"/>
                  </a:lnTo>
                  <a:lnTo>
                    <a:pt x="769" y="122"/>
                  </a:lnTo>
                  <a:lnTo>
                    <a:pt x="771" y="133"/>
                  </a:lnTo>
                  <a:lnTo>
                    <a:pt x="772" y="143"/>
                  </a:lnTo>
                  <a:lnTo>
                    <a:pt x="774" y="154"/>
                  </a:lnTo>
                  <a:lnTo>
                    <a:pt x="774" y="166"/>
                  </a:lnTo>
                  <a:lnTo>
                    <a:pt x="775" y="179"/>
                  </a:lnTo>
                  <a:lnTo>
                    <a:pt x="775" y="192"/>
                  </a:lnTo>
                  <a:lnTo>
                    <a:pt x="775" y="526"/>
                  </a:lnTo>
                  <a:lnTo>
                    <a:pt x="614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55" name="Freeform 95"/>
            <p:cNvSpPr>
              <a:spLocks noChangeArrowheads="1"/>
            </p:cNvSpPr>
            <p:nvPr/>
          </p:nvSpPr>
          <p:spPr bwMode="auto">
            <a:xfrm>
              <a:off x="4759" y="3537"/>
              <a:ext cx="110" cy="135"/>
            </a:xfrm>
            <a:custGeom>
              <a:avLst/>
              <a:gdLst>
                <a:gd name="T0" fmla="*/ 135 w 439"/>
                <a:gd name="T1" fmla="*/ 538 h 541"/>
                <a:gd name="T2" fmla="*/ 72 w 439"/>
                <a:gd name="T3" fmla="*/ 525 h 541"/>
                <a:gd name="T4" fmla="*/ 18 w 439"/>
                <a:gd name="T5" fmla="*/ 508 h 541"/>
                <a:gd name="T6" fmla="*/ 16 w 439"/>
                <a:gd name="T7" fmla="*/ 367 h 541"/>
                <a:gd name="T8" fmla="*/ 32 w 439"/>
                <a:gd name="T9" fmla="*/ 378 h 541"/>
                <a:gd name="T10" fmla="*/ 52 w 439"/>
                <a:gd name="T11" fmla="*/ 392 h 541"/>
                <a:gd name="T12" fmla="*/ 81 w 439"/>
                <a:gd name="T13" fmla="*/ 406 h 541"/>
                <a:gd name="T14" fmla="*/ 110 w 439"/>
                <a:gd name="T15" fmla="*/ 418 h 541"/>
                <a:gd name="T16" fmla="*/ 145 w 439"/>
                <a:gd name="T17" fmla="*/ 427 h 541"/>
                <a:gd name="T18" fmla="*/ 184 w 439"/>
                <a:gd name="T19" fmla="*/ 432 h 541"/>
                <a:gd name="T20" fmla="*/ 224 w 439"/>
                <a:gd name="T21" fmla="*/ 429 h 541"/>
                <a:gd name="T22" fmla="*/ 257 w 439"/>
                <a:gd name="T23" fmla="*/ 418 h 541"/>
                <a:gd name="T24" fmla="*/ 276 w 439"/>
                <a:gd name="T25" fmla="*/ 398 h 541"/>
                <a:gd name="T26" fmla="*/ 275 w 439"/>
                <a:gd name="T27" fmla="*/ 376 h 541"/>
                <a:gd name="T28" fmla="*/ 265 w 439"/>
                <a:gd name="T29" fmla="*/ 361 h 541"/>
                <a:gd name="T30" fmla="*/ 241 w 439"/>
                <a:gd name="T31" fmla="*/ 350 h 541"/>
                <a:gd name="T32" fmla="*/ 209 w 439"/>
                <a:gd name="T33" fmla="*/ 341 h 541"/>
                <a:gd name="T34" fmla="*/ 180 w 439"/>
                <a:gd name="T35" fmla="*/ 335 h 541"/>
                <a:gd name="T36" fmla="*/ 147 w 439"/>
                <a:gd name="T37" fmla="*/ 327 h 541"/>
                <a:gd name="T38" fmla="*/ 109 w 439"/>
                <a:gd name="T39" fmla="*/ 316 h 541"/>
                <a:gd name="T40" fmla="*/ 49 w 439"/>
                <a:gd name="T41" fmla="*/ 284 h 541"/>
                <a:gd name="T42" fmla="*/ 15 w 439"/>
                <a:gd name="T43" fmla="*/ 235 h 541"/>
                <a:gd name="T44" fmla="*/ 2 w 439"/>
                <a:gd name="T45" fmla="*/ 169 h 541"/>
                <a:gd name="T46" fmla="*/ 8 w 439"/>
                <a:gd name="T47" fmla="*/ 128 h 541"/>
                <a:gd name="T48" fmla="*/ 27 w 439"/>
                <a:gd name="T49" fmla="*/ 90 h 541"/>
                <a:gd name="T50" fmla="*/ 57 w 439"/>
                <a:gd name="T51" fmla="*/ 56 h 541"/>
                <a:gd name="T52" fmla="*/ 99 w 439"/>
                <a:gd name="T53" fmla="*/ 30 h 541"/>
                <a:gd name="T54" fmla="*/ 151 w 439"/>
                <a:gd name="T55" fmla="*/ 10 h 541"/>
                <a:gd name="T56" fmla="*/ 214 w 439"/>
                <a:gd name="T57" fmla="*/ 1 h 541"/>
                <a:gd name="T58" fmla="*/ 281 w 439"/>
                <a:gd name="T59" fmla="*/ 1 h 541"/>
                <a:gd name="T60" fmla="*/ 341 w 439"/>
                <a:gd name="T61" fmla="*/ 11 h 541"/>
                <a:gd name="T62" fmla="*/ 392 w 439"/>
                <a:gd name="T63" fmla="*/ 26 h 541"/>
                <a:gd name="T64" fmla="*/ 404 w 439"/>
                <a:gd name="T65" fmla="*/ 166 h 541"/>
                <a:gd name="T66" fmla="*/ 391 w 439"/>
                <a:gd name="T67" fmla="*/ 157 h 541"/>
                <a:gd name="T68" fmla="*/ 369 w 439"/>
                <a:gd name="T69" fmla="*/ 143 h 541"/>
                <a:gd name="T70" fmla="*/ 348 w 439"/>
                <a:gd name="T71" fmla="*/ 132 h 541"/>
                <a:gd name="T72" fmla="*/ 322 w 439"/>
                <a:gd name="T73" fmla="*/ 122 h 541"/>
                <a:gd name="T74" fmla="*/ 292 w 439"/>
                <a:gd name="T75" fmla="*/ 114 h 541"/>
                <a:gd name="T76" fmla="*/ 261 w 439"/>
                <a:gd name="T77" fmla="*/ 110 h 541"/>
                <a:gd name="T78" fmla="*/ 224 w 439"/>
                <a:gd name="T79" fmla="*/ 111 h 541"/>
                <a:gd name="T80" fmla="*/ 189 w 439"/>
                <a:gd name="T81" fmla="*/ 121 h 541"/>
                <a:gd name="T82" fmla="*/ 169 w 439"/>
                <a:gd name="T83" fmla="*/ 139 h 541"/>
                <a:gd name="T84" fmla="*/ 166 w 439"/>
                <a:gd name="T85" fmla="*/ 161 h 541"/>
                <a:gd name="T86" fmla="*/ 174 w 439"/>
                <a:gd name="T87" fmla="*/ 178 h 541"/>
                <a:gd name="T88" fmla="*/ 196 w 439"/>
                <a:gd name="T89" fmla="*/ 190 h 541"/>
                <a:gd name="T90" fmla="*/ 234 w 439"/>
                <a:gd name="T91" fmla="*/ 202 h 541"/>
                <a:gd name="T92" fmla="*/ 264 w 439"/>
                <a:gd name="T93" fmla="*/ 208 h 541"/>
                <a:gd name="T94" fmla="*/ 296 w 439"/>
                <a:gd name="T95" fmla="*/ 214 h 541"/>
                <a:gd name="T96" fmla="*/ 327 w 439"/>
                <a:gd name="T97" fmla="*/ 223 h 541"/>
                <a:gd name="T98" fmla="*/ 386 w 439"/>
                <a:gd name="T99" fmla="*/ 251 h 541"/>
                <a:gd name="T100" fmla="*/ 424 w 439"/>
                <a:gd name="T101" fmla="*/ 294 h 541"/>
                <a:gd name="T102" fmla="*/ 439 w 439"/>
                <a:gd name="T103" fmla="*/ 352 h 541"/>
                <a:gd name="T104" fmla="*/ 435 w 439"/>
                <a:gd name="T105" fmla="*/ 402 h 541"/>
                <a:gd name="T106" fmla="*/ 418 w 439"/>
                <a:gd name="T107" fmla="*/ 443 h 541"/>
                <a:gd name="T108" fmla="*/ 389 w 439"/>
                <a:gd name="T109" fmla="*/ 479 h 541"/>
                <a:gd name="T110" fmla="*/ 348 w 439"/>
                <a:gd name="T111" fmla="*/ 507 h 541"/>
                <a:gd name="T112" fmla="*/ 297 w 439"/>
                <a:gd name="T113" fmla="*/ 528 h 541"/>
                <a:gd name="T114" fmla="*/ 235 w 439"/>
                <a:gd name="T115" fmla="*/ 539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9" h="541">
                  <a:moveTo>
                    <a:pt x="191" y="541"/>
                  </a:moveTo>
                  <a:lnTo>
                    <a:pt x="176" y="541"/>
                  </a:lnTo>
                  <a:lnTo>
                    <a:pt x="163" y="540"/>
                  </a:lnTo>
                  <a:lnTo>
                    <a:pt x="149" y="539"/>
                  </a:lnTo>
                  <a:lnTo>
                    <a:pt x="135" y="538"/>
                  </a:lnTo>
                  <a:lnTo>
                    <a:pt x="122" y="536"/>
                  </a:lnTo>
                  <a:lnTo>
                    <a:pt x="109" y="534"/>
                  </a:lnTo>
                  <a:lnTo>
                    <a:pt x="97" y="531"/>
                  </a:lnTo>
                  <a:lnTo>
                    <a:pt x="83" y="529"/>
                  </a:lnTo>
                  <a:lnTo>
                    <a:pt x="72" y="525"/>
                  </a:lnTo>
                  <a:lnTo>
                    <a:pt x="59" y="523"/>
                  </a:lnTo>
                  <a:lnTo>
                    <a:pt x="48" y="519"/>
                  </a:lnTo>
                  <a:lnTo>
                    <a:pt x="37" y="515"/>
                  </a:lnTo>
                  <a:lnTo>
                    <a:pt x="27" y="512"/>
                  </a:lnTo>
                  <a:lnTo>
                    <a:pt x="18" y="508"/>
                  </a:lnTo>
                  <a:lnTo>
                    <a:pt x="8" y="504"/>
                  </a:lnTo>
                  <a:lnTo>
                    <a:pt x="0" y="500"/>
                  </a:lnTo>
                  <a:lnTo>
                    <a:pt x="0" y="365"/>
                  </a:lnTo>
                  <a:lnTo>
                    <a:pt x="13" y="365"/>
                  </a:lnTo>
                  <a:lnTo>
                    <a:pt x="16" y="367"/>
                  </a:lnTo>
                  <a:lnTo>
                    <a:pt x="20" y="370"/>
                  </a:lnTo>
                  <a:lnTo>
                    <a:pt x="22" y="372"/>
                  </a:lnTo>
                  <a:lnTo>
                    <a:pt x="26" y="373"/>
                  </a:lnTo>
                  <a:lnTo>
                    <a:pt x="29" y="376"/>
                  </a:lnTo>
                  <a:lnTo>
                    <a:pt x="32" y="378"/>
                  </a:lnTo>
                  <a:lnTo>
                    <a:pt x="36" y="381"/>
                  </a:lnTo>
                  <a:lnTo>
                    <a:pt x="39" y="385"/>
                  </a:lnTo>
                  <a:lnTo>
                    <a:pt x="43" y="387"/>
                  </a:lnTo>
                  <a:lnTo>
                    <a:pt x="47" y="390"/>
                  </a:lnTo>
                  <a:lnTo>
                    <a:pt x="52" y="392"/>
                  </a:lnTo>
                  <a:lnTo>
                    <a:pt x="57" y="395"/>
                  </a:lnTo>
                  <a:lnTo>
                    <a:pt x="62" y="397"/>
                  </a:lnTo>
                  <a:lnTo>
                    <a:pt x="68" y="401"/>
                  </a:lnTo>
                  <a:lnTo>
                    <a:pt x="74" y="403"/>
                  </a:lnTo>
                  <a:lnTo>
                    <a:pt x="81" y="406"/>
                  </a:lnTo>
                  <a:lnTo>
                    <a:pt x="86" y="408"/>
                  </a:lnTo>
                  <a:lnTo>
                    <a:pt x="92" y="411"/>
                  </a:lnTo>
                  <a:lnTo>
                    <a:pt x="98" y="413"/>
                  </a:lnTo>
                  <a:lnTo>
                    <a:pt x="104" y="416"/>
                  </a:lnTo>
                  <a:lnTo>
                    <a:pt x="110" y="418"/>
                  </a:lnTo>
                  <a:lnTo>
                    <a:pt x="117" y="421"/>
                  </a:lnTo>
                  <a:lnTo>
                    <a:pt x="124" y="422"/>
                  </a:lnTo>
                  <a:lnTo>
                    <a:pt x="130" y="424"/>
                  </a:lnTo>
                  <a:lnTo>
                    <a:pt x="138" y="426"/>
                  </a:lnTo>
                  <a:lnTo>
                    <a:pt x="145" y="427"/>
                  </a:lnTo>
                  <a:lnTo>
                    <a:pt x="153" y="428"/>
                  </a:lnTo>
                  <a:lnTo>
                    <a:pt x="160" y="429"/>
                  </a:lnTo>
                  <a:lnTo>
                    <a:pt x="168" y="431"/>
                  </a:lnTo>
                  <a:lnTo>
                    <a:pt x="175" y="431"/>
                  </a:lnTo>
                  <a:lnTo>
                    <a:pt x="184" y="432"/>
                  </a:lnTo>
                  <a:lnTo>
                    <a:pt x="191" y="432"/>
                  </a:lnTo>
                  <a:lnTo>
                    <a:pt x="200" y="432"/>
                  </a:lnTo>
                  <a:lnTo>
                    <a:pt x="208" y="431"/>
                  </a:lnTo>
                  <a:lnTo>
                    <a:pt x="216" y="431"/>
                  </a:lnTo>
                  <a:lnTo>
                    <a:pt x="224" y="429"/>
                  </a:lnTo>
                  <a:lnTo>
                    <a:pt x="231" y="428"/>
                  </a:lnTo>
                  <a:lnTo>
                    <a:pt x="237" y="426"/>
                  </a:lnTo>
                  <a:lnTo>
                    <a:pt x="245" y="423"/>
                  </a:lnTo>
                  <a:lnTo>
                    <a:pt x="251" y="421"/>
                  </a:lnTo>
                  <a:lnTo>
                    <a:pt x="257" y="418"/>
                  </a:lnTo>
                  <a:lnTo>
                    <a:pt x="262" y="416"/>
                  </a:lnTo>
                  <a:lnTo>
                    <a:pt x="267" y="412"/>
                  </a:lnTo>
                  <a:lnTo>
                    <a:pt x="271" y="407"/>
                  </a:lnTo>
                  <a:lnTo>
                    <a:pt x="274" y="403"/>
                  </a:lnTo>
                  <a:lnTo>
                    <a:pt x="276" y="398"/>
                  </a:lnTo>
                  <a:lnTo>
                    <a:pt x="276" y="393"/>
                  </a:lnTo>
                  <a:lnTo>
                    <a:pt x="277" y="388"/>
                  </a:lnTo>
                  <a:lnTo>
                    <a:pt x="277" y="383"/>
                  </a:lnTo>
                  <a:lnTo>
                    <a:pt x="276" y="380"/>
                  </a:lnTo>
                  <a:lnTo>
                    <a:pt x="275" y="376"/>
                  </a:lnTo>
                  <a:lnTo>
                    <a:pt x="274" y="372"/>
                  </a:lnTo>
                  <a:lnTo>
                    <a:pt x="272" y="368"/>
                  </a:lnTo>
                  <a:lnTo>
                    <a:pt x="270" y="366"/>
                  </a:lnTo>
                  <a:lnTo>
                    <a:pt x="269" y="363"/>
                  </a:lnTo>
                  <a:lnTo>
                    <a:pt x="265" y="361"/>
                  </a:lnTo>
                  <a:lnTo>
                    <a:pt x="262" y="358"/>
                  </a:lnTo>
                  <a:lnTo>
                    <a:pt x="257" y="356"/>
                  </a:lnTo>
                  <a:lnTo>
                    <a:pt x="254" y="353"/>
                  </a:lnTo>
                  <a:lnTo>
                    <a:pt x="247" y="352"/>
                  </a:lnTo>
                  <a:lnTo>
                    <a:pt x="241" y="350"/>
                  </a:lnTo>
                  <a:lnTo>
                    <a:pt x="235" y="347"/>
                  </a:lnTo>
                  <a:lnTo>
                    <a:pt x="227" y="346"/>
                  </a:lnTo>
                  <a:lnTo>
                    <a:pt x="219" y="344"/>
                  </a:lnTo>
                  <a:lnTo>
                    <a:pt x="214" y="342"/>
                  </a:lnTo>
                  <a:lnTo>
                    <a:pt x="209" y="341"/>
                  </a:lnTo>
                  <a:lnTo>
                    <a:pt x="204" y="340"/>
                  </a:lnTo>
                  <a:lnTo>
                    <a:pt x="199" y="339"/>
                  </a:lnTo>
                  <a:lnTo>
                    <a:pt x="193" y="337"/>
                  </a:lnTo>
                  <a:lnTo>
                    <a:pt x="186" y="336"/>
                  </a:lnTo>
                  <a:lnTo>
                    <a:pt x="180" y="335"/>
                  </a:lnTo>
                  <a:lnTo>
                    <a:pt x="173" y="334"/>
                  </a:lnTo>
                  <a:lnTo>
                    <a:pt x="166" y="332"/>
                  </a:lnTo>
                  <a:lnTo>
                    <a:pt x="159" y="331"/>
                  </a:lnTo>
                  <a:lnTo>
                    <a:pt x="153" y="330"/>
                  </a:lnTo>
                  <a:lnTo>
                    <a:pt x="147" y="327"/>
                  </a:lnTo>
                  <a:lnTo>
                    <a:pt x="140" y="326"/>
                  </a:lnTo>
                  <a:lnTo>
                    <a:pt x="134" y="325"/>
                  </a:lnTo>
                  <a:lnTo>
                    <a:pt x="129" y="324"/>
                  </a:lnTo>
                  <a:lnTo>
                    <a:pt x="124" y="321"/>
                  </a:lnTo>
                  <a:lnTo>
                    <a:pt x="109" y="316"/>
                  </a:lnTo>
                  <a:lnTo>
                    <a:pt x="95" y="311"/>
                  </a:lnTo>
                  <a:lnTo>
                    <a:pt x="83" y="305"/>
                  </a:lnTo>
                  <a:lnTo>
                    <a:pt x="71" y="299"/>
                  </a:lnTo>
                  <a:lnTo>
                    <a:pt x="59" y="291"/>
                  </a:lnTo>
                  <a:lnTo>
                    <a:pt x="49" y="284"/>
                  </a:lnTo>
                  <a:lnTo>
                    <a:pt x="41" y="275"/>
                  </a:lnTo>
                  <a:lnTo>
                    <a:pt x="33" y="266"/>
                  </a:lnTo>
                  <a:lnTo>
                    <a:pt x="26" y="256"/>
                  </a:lnTo>
                  <a:lnTo>
                    <a:pt x="20" y="246"/>
                  </a:lnTo>
                  <a:lnTo>
                    <a:pt x="15" y="235"/>
                  </a:lnTo>
                  <a:lnTo>
                    <a:pt x="10" y="224"/>
                  </a:lnTo>
                  <a:lnTo>
                    <a:pt x="7" y="212"/>
                  </a:lnTo>
                  <a:lnTo>
                    <a:pt x="5" y="198"/>
                  </a:lnTo>
                  <a:lnTo>
                    <a:pt x="3" y="184"/>
                  </a:lnTo>
                  <a:lnTo>
                    <a:pt x="2" y="169"/>
                  </a:lnTo>
                  <a:lnTo>
                    <a:pt x="3" y="161"/>
                  </a:lnTo>
                  <a:lnTo>
                    <a:pt x="3" y="153"/>
                  </a:lnTo>
                  <a:lnTo>
                    <a:pt x="5" y="144"/>
                  </a:lnTo>
                  <a:lnTo>
                    <a:pt x="6" y="136"/>
                  </a:lnTo>
                  <a:lnTo>
                    <a:pt x="8" y="128"/>
                  </a:lnTo>
                  <a:lnTo>
                    <a:pt x="11" y="121"/>
                  </a:lnTo>
                  <a:lnTo>
                    <a:pt x="15" y="112"/>
                  </a:lnTo>
                  <a:lnTo>
                    <a:pt x="18" y="105"/>
                  </a:lnTo>
                  <a:lnTo>
                    <a:pt x="22" y="97"/>
                  </a:lnTo>
                  <a:lnTo>
                    <a:pt x="27" y="90"/>
                  </a:lnTo>
                  <a:lnTo>
                    <a:pt x="32" y="83"/>
                  </a:lnTo>
                  <a:lnTo>
                    <a:pt x="38" y="76"/>
                  </a:lnTo>
                  <a:lnTo>
                    <a:pt x="43" y="70"/>
                  </a:lnTo>
                  <a:lnTo>
                    <a:pt x="51" y="63"/>
                  </a:lnTo>
                  <a:lnTo>
                    <a:pt x="57" y="56"/>
                  </a:lnTo>
                  <a:lnTo>
                    <a:pt x="64" y="51"/>
                  </a:lnTo>
                  <a:lnTo>
                    <a:pt x="73" y="45"/>
                  </a:lnTo>
                  <a:lnTo>
                    <a:pt x="81" y="40"/>
                  </a:lnTo>
                  <a:lnTo>
                    <a:pt x="89" y="35"/>
                  </a:lnTo>
                  <a:lnTo>
                    <a:pt x="99" y="30"/>
                  </a:lnTo>
                  <a:lnTo>
                    <a:pt x="108" y="25"/>
                  </a:lnTo>
                  <a:lnTo>
                    <a:pt x="119" y="21"/>
                  </a:lnTo>
                  <a:lnTo>
                    <a:pt x="129" y="17"/>
                  </a:lnTo>
                  <a:lnTo>
                    <a:pt x="140" y="14"/>
                  </a:lnTo>
                  <a:lnTo>
                    <a:pt x="151" y="10"/>
                  </a:lnTo>
                  <a:lnTo>
                    <a:pt x="164" y="7"/>
                  </a:lnTo>
                  <a:lnTo>
                    <a:pt x="175" y="5"/>
                  </a:lnTo>
                  <a:lnTo>
                    <a:pt x="188" y="4"/>
                  </a:lnTo>
                  <a:lnTo>
                    <a:pt x="201" y="1"/>
                  </a:lnTo>
                  <a:lnTo>
                    <a:pt x="214" y="1"/>
                  </a:lnTo>
                  <a:lnTo>
                    <a:pt x="227" y="0"/>
                  </a:lnTo>
                  <a:lnTo>
                    <a:pt x="241" y="0"/>
                  </a:lnTo>
                  <a:lnTo>
                    <a:pt x="255" y="0"/>
                  </a:lnTo>
                  <a:lnTo>
                    <a:pt x="269" y="0"/>
                  </a:lnTo>
                  <a:lnTo>
                    <a:pt x="281" y="1"/>
                  </a:lnTo>
                  <a:lnTo>
                    <a:pt x="293" y="2"/>
                  </a:lnTo>
                  <a:lnTo>
                    <a:pt x="306" y="4"/>
                  </a:lnTo>
                  <a:lnTo>
                    <a:pt x="318" y="6"/>
                  </a:lnTo>
                  <a:lnTo>
                    <a:pt x="330" y="9"/>
                  </a:lnTo>
                  <a:lnTo>
                    <a:pt x="341" y="11"/>
                  </a:lnTo>
                  <a:lnTo>
                    <a:pt x="352" y="14"/>
                  </a:lnTo>
                  <a:lnTo>
                    <a:pt x="363" y="16"/>
                  </a:lnTo>
                  <a:lnTo>
                    <a:pt x="373" y="20"/>
                  </a:lnTo>
                  <a:lnTo>
                    <a:pt x="383" y="22"/>
                  </a:lnTo>
                  <a:lnTo>
                    <a:pt x="392" y="26"/>
                  </a:lnTo>
                  <a:lnTo>
                    <a:pt x="400" y="29"/>
                  </a:lnTo>
                  <a:lnTo>
                    <a:pt x="409" y="32"/>
                  </a:lnTo>
                  <a:lnTo>
                    <a:pt x="417" y="36"/>
                  </a:lnTo>
                  <a:lnTo>
                    <a:pt x="417" y="166"/>
                  </a:lnTo>
                  <a:lnTo>
                    <a:pt x="404" y="166"/>
                  </a:lnTo>
                  <a:lnTo>
                    <a:pt x="402" y="164"/>
                  </a:lnTo>
                  <a:lnTo>
                    <a:pt x="399" y="163"/>
                  </a:lnTo>
                  <a:lnTo>
                    <a:pt x="397" y="161"/>
                  </a:lnTo>
                  <a:lnTo>
                    <a:pt x="394" y="158"/>
                  </a:lnTo>
                  <a:lnTo>
                    <a:pt x="391" y="157"/>
                  </a:lnTo>
                  <a:lnTo>
                    <a:pt x="387" y="154"/>
                  </a:lnTo>
                  <a:lnTo>
                    <a:pt x="383" y="152"/>
                  </a:lnTo>
                  <a:lnTo>
                    <a:pt x="378" y="149"/>
                  </a:lnTo>
                  <a:lnTo>
                    <a:pt x="374" y="147"/>
                  </a:lnTo>
                  <a:lnTo>
                    <a:pt x="369" y="143"/>
                  </a:lnTo>
                  <a:lnTo>
                    <a:pt x="366" y="142"/>
                  </a:lnTo>
                  <a:lnTo>
                    <a:pt x="361" y="139"/>
                  </a:lnTo>
                  <a:lnTo>
                    <a:pt x="357" y="137"/>
                  </a:lnTo>
                  <a:lnTo>
                    <a:pt x="352" y="134"/>
                  </a:lnTo>
                  <a:lnTo>
                    <a:pt x="348" y="132"/>
                  </a:lnTo>
                  <a:lnTo>
                    <a:pt x="343" y="131"/>
                  </a:lnTo>
                  <a:lnTo>
                    <a:pt x="338" y="128"/>
                  </a:lnTo>
                  <a:lnTo>
                    <a:pt x="333" y="126"/>
                  </a:lnTo>
                  <a:lnTo>
                    <a:pt x="328" y="124"/>
                  </a:lnTo>
                  <a:lnTo>
                    <a:pt x="322" y="122"/>
                  </a:lnTo>
                  <a:lnTo>
                    <a:pt x="317" y="121"/>
                  </a:lnTo>
                  <a:lnTo>
                    <a:pt x="311" y="118"/>
                  </a:lnTo>
                  <a:lnTo>
                    <a:pt x="305" y="117"/>
                  </a:lnTo>
                  <a:lnTo>
                    <a:pt x="298" y="116"/>
                  </a:lnTo>
                  <a:lnTo>
                    <a:pt x="292" y="114"/>
                  </a:lnTo>
                  <a:lnTo>
                    <a:pt x="286" y="113"/>
                  </a:lnTo>
                  <a:lnTo>
                    <a:pt x="280" y="112"/>
                  </a:lnTo>
                  <a:lnTo>
                    <a:pt x="274" y="111"/>
                  </a:lnTo>
                  <a:lnTo>
                    <a:pt x="267" y="111"/>
                  </a:lnTo>
                  <a:lnTo>
                    <a:pt x="261" y="110"/>
                  </a:lnTo>
                  <a:lnTo>
                    <a:pt x="255" y="110"/>
                  </a:lnTo>
                  <a:lnTo>
                    <a:pt x="247" y="110"/>
                  </a:lnTo>
                  <a:lnTo>
                    <a:pt x="240" y="110"/>
                  </a:lnTo>
                  <a:lnTo>
                    <a:pt x="231" y="111"/>
                  </a:lnTo>
                  <a:lnTo>
                    <a:pt x="224" y="111"/>
                  </a:lnTo>
                  <a:lnTo>
                    <a:pt x="216" y="112"/>
                  </a:lnTo>
                  <a:lnTo>
                    <a:pt x="209" y="114"/>
                  </a:lnTo>
                  <a:lnTo>
                    <a:pt x="201" y="116"/>
                  </a:lnTo>
                  <a:lnTo>
                    <a:pt x="195" y="118"/>
                  </a:lnTo>
                  <a:lnTo>
                    <a:pt x="189" y="121"/>
                  </a:lnTo>
                  <a:lnTo>
                    <a:pt x="184" y="124"/>
                  </a:lnTo>
                  <a:lnTo>
                    <a:pt x="179" y="128"/>
                  </a:lnTo>
                  <a:lnTo>
                    <a:pt x="174" y="132"/>
                  </a:lnTo>
                  <a:lnTo>
                    <a:pt x="171" y="136"/>
                  </a:lnTo>
                  <a:lnTo>
                    <a:pt x="169" y="139"/>
                  </a:lnTo>
                  <a:lnTo>
                    <a:pt x="166" y="143"/>
                  </a:lnTo>
                  <a:lnTo>
                    <a:pt x="165" y="148"/>
                  </a:lnTo>
                  <a:lnTo>
                    <a:pt x="165" y="153"/>
                  </a:lnTo>
                  <a:lnTo>
                    <a:pt x="165" y="157"/>
                  </a:lnTo>
                  <a:lnTo>
                    <a:pt x="166" y="161"/>
                  </a:lnTo>
                  <a:lnTo>
                    <a:pt x="166" y="166"/>
                  </a:lnTo>
                  <a:lnTo>
                    <a:pt x="168" y="168"/>
                  </a:lnTo>
                  <a:lnTo>
                    <a:pt x="170" y="172"/>
                  </a:lnTo>
                  <a:lnTo>
                    <a:pt x="171" y="174"/>
                  </a:lnTo>
                  <a:lnTo>
                    <a:pt x="174" y="178"/>
                  </a:lnTo>
                  <a:lnTo>
                    <a:pt x="178" y="180"/>
                  </a:lnTo>
                  <a:lnTo>
                    <a:pt x="180" y="183"/>
                  </a:lnTo>
                  <a:lnTo>
                    <a:pt x="185" y="185"/>
                  </a:lnTo>
                  <a:lnTo>
                    <a:pt x="190" y="188"/>
                  </a:lnTo>
                  <a:lnTo>
                    <a:pt x="196" y="190"/>
                  </a:lnTo>
                  <a:lnTo>
                    <a:pt x="203" y="193"/>
                  </a:lnTo>
                  <a:lnTo>
                    <a:pt x="210" y="195"/>
                  </a:lnTo>
                  <a:lnTo>
                    <a:pt x="219" y="198"/>
                  </a:lnTo>
                  <a:lnTo>
                    <a:pt x="229" y="200"/>
                  </a:lnTo>
                  <a:lnTo>
                    <a:pt x="234" y="202"/>
                  </a:lnTo>
                  <a:lnTo>
                    <a:pt x="240" y="203"/>
                  </a:lnTo>
                  <a:lnTo>
                    <a:pt x="245" y="204"/>
                  </a:lnTo>
                  <a:lnTo>
                    <a:pt x="251" y="205"/>
                  </a:lnTo>
                  <a:lnTo>
                    <a:pt x="257" y="207"/>
                  </a:lnTo>
                  <a:lnTo>
                    <a:pt x="264" y="208"/>
                  </a:lnTo>
                  <a:lnTo>
                    <a:pt x="270" y="209"/>
                  </a:lnTo>
                  <a:lnTo>
                    <a:pt x="276" y="210"/>
                  </a:lnTo>
                  <a:lnTo>
                    <a:pt x="282" y="212"/>
                  </a:lnTo>
                  <a:lnTo>
                    <a:pt x="290" y="213"/>
                  </a:lnTo>
                  <a:lnTo>
                    <a:pt x="296" y="214"/>
                  </a:lnTo>
                  <a:lnTo>
                    <a:pt x="302" y="215"/>
                  </a:lnTo>
                  <a:lnTo>
                    <a:pt x="308" y="217"/>
                  </a:lnTo>
                  <a:lnTo>
                    <a:pt x="315" y="219"/>
                  </a:lnTo>
                  <a:lnTo>
                    <a:pt x="321" y="220"/>
                  </a:lnTo>
                  <a:lnTo>
                    <a:pt x="327" y="223"/>
                  </a:lnTo>
                  <a:lnTo>
                    <a:pt x="341" y="228"/>
                  </a:lnTo>
                  <a:lnTo>
                    <a:pt x="353" y="233"/>
                  </a:lnTo>
                  <a:lnTo>
                    <a:pt x="364" y="239"/>
                  </a:lnTo>
                  <a:lnTo>
                    <a:pt x="376" y="245"/>
                  </a:lnTo>
                  <a:lnTo>
                    <a:pt x="386" y="251"/>
                  </a:lnTo>
                  <a:lnTo>
                    <a:pt x="396" y="259"/>
                  </a:lnTo>
                  <a:lnTo>
                    <a:pt x="403" y="266"/>
                  </a:lnTo>
                  <a:lnTo>
                    <a:pt x="412" y="275"/>
                  </a:lnTo>
                  <a:lnTo>
                    <a:pt x="418" y="284"/>
                  </a:lnTo>
                  <a:lnTo>
                    <a:pt x="424" y="294"/>
                  </a:lnTo>
                  <a:lnTo>
                    <a:pt x="428" y="304"/>
                  </a:lnTo>
                  <a:lnTo>
                    <a:pt x="433" y="315"/>
                  </a:lnTo>
                  <a:lnTo>
                    <a:pt x="435" y="327"/>
                  </a:lnTo>
                  <a:lnTo>
                    <a:pt x="438" y="340"/>
                  </a:lnTo>
                  <a:lnTo>
                    <a:pt x="439" y="352"/>
                  </a:lnTo>
                  <a:lnTo>
                    <a:pt x="439" y="367"/>
                  </a:lnTo>
                  <a:lnTo>
                    <a:pt x="439" y="376"/>
                  </a:lnTo>
                  <a:lnTo>
                    <a:pt x="439" y="385"/>
                  </a:lnTo>
                  <a:lnTo>
                    <a:pt x="438" y="393"/>
                  </a:lnTo>
                  <a:lnTo>
                    <a:pt x="435" y="402"/>
                  </a:lnTo>
                  <a:lnTo>
                    <a:pt x="433" y="411"/>
                  </a:lnTo>
                  <a:lnTo>
                    <a:pt x="430" y="419"/>
                  </a:lnTo>
                  <a:lnTo>
                    <a:pt x="427" y="427"/>
                  </a:lnTo>
                  <a:lnTo>
                    <a:pt x="423" y="436"/>
                  </a:lnTo>
                  <a:lnTo>
                    <a:pt x="418" y="443"/>
                  </a:lnTo>
                  <a:lnTo>
                    <a:pt x="413" y="451"/>
                  </a:lnTo>
                  <a:lnTo>
                    <a:pt x="408" y="458"/>
                  </a:lnTo>
                  <a:lnTo>
                    <a:pt x="402" y="465"/>
                  </a:lnTo>
                  <a:lnTo>
                    <a:pt x="396" y="472"/>
                  </a:lnTo>
                  <a:lnTo>
                    <a:pt x="389" y="479"/>
                  </a:lnTo>
                  <a:lnTo>
                    <a:pt x="382" y="484"/>
                  </a:lnTo>
                  <a:lnTo>
                    <a:pt x="374" y="490"/>
                  </a:lnTo>
                  <a:lnTo>
                    <a:pt x="367" y="497"/>
                  </a:lnTo>
                  <a:lnTo>
                    <a:pt x="358" y="502"/>
                  </a:lnTo>
                  <a:lnTo>
                    <a:pt x="348" y="507"/>
                  </a:lnTo>
                  <a:lnTo>
                    <a:pt x="339" y="512"/>
                  </a:lnTo>
                  <a:lnTo>
                    <a:pt x="330" y="517"/>
                  </a:lnTo>
                  <a:lnTo>
                    <a:pt x="318" y="520"/>
                  </a:lnTo>
                  <a:lnTo>
                    <a:pt x="308" y="524"/>
                  </a:lnTo>
                  <a:lnTo>
                    <a:pt x="297" y="528"/>
                  </a:lnTo>
                  <a:lnTo>
                    <a:pt x="286" y="531"/>
                  </a:lnTo>
                  <a:lnTo>
                    <a:pt x="274" y="534"/>
                  </a:lnTo>
                  <a:lnTo>
                    <a:pt x="261" y="536"/>
                  </a:lnTo>
                  <a:lnTo>
                    <a:pt x="249" y="538"/>
                  </a:lnTo>
                  <a:lnTo>
                    <a:pt x="235" y="539"/>
                  </a:lnTo>
                  <a:lnTo>
                    <a:pt x="221" y="540"/>
                  </a:lnTo>
                  <a:lnTo>
                    <a:pt x="206" y="541"/>
                  </a:lnTo>
                  <a:lnTo>
                    <a:pt x="191" y="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5456" name="Group 96"/>
          <p:cNvGrpSpPr>
            <a:grpSpLocks/>
          </p:cNvGrpSpPr>
          <p:nvPr/>
        </p:nvGrpSpPr>
        <p:grpSpPr bwMode="auto">
          <a:xfrm>
            <a:off x="5924550" y="4546600"/>
            <a:ext cx="1692275" cy="504825"/>
            <a:chOff x="3732" y="2864"/>
            <a:chExt cx="1066" cy="318"/>
          </a:xfrm>
        </p:grpSpPr>
        <p:sp>
          <p:nvSpPr>
            <p:cNvPr id="15457" name="Freeform 97"/>
            <p:cNvSpPr>
              <a:spLocks noChangeArrowheads="1"/>
            </p:cNvSpPr>
            <p:nvPr/>
          </p:nvSpPr>
          <p:spPr bwMode="auto">
            <a:xfrm>
              <a:off x="3732" y="2864"/>
              <a:ext cx="1024" cy="278"/>
            </a:xfrm>
            <a:custGeom>
              <a:avLst/>
              <a:gdLst>
                <a:gd name="T0" fmla="*/ 3969 w 4096"/>
                <a:gd name="T1" fmla="*/ 874 h 1111"/>
                <a:gd name="T2" fmla="*/ 3780 w 4096"/>
                <a:gd name="T3" fmla="*/ 709 h 1111"/>
                <a:gd name="T4" fmla="*/ 3589 w 4096"/>
                <a:gd name="T5" fmla="*/ 561 h 1111"/>
                <a:gd name="T6" fmla="*/ 3398 w 4096"/>
                <a:gd name="T7" fmla="*/ 431 h 1111"/>
                <a:gd name="T8" fmla="*/ 3207 w 4096"/>
                <a:gd name="T9" fmla="*/ 317 h 1111"/>
                <a:gd name="T10" fmla="*/ 3015 w 4096"/>
                <a:gd name="T11" fmla="*/ 220 h 1111"/>
                <a:gd name="T12" fmla="*/ 2823 w 4096"/>
                <a:gd name="T13" fmla="*/ 141 h 1111"/>
                <a:gd name="T14" fmla="*/ 2630 w 4096"/>
                <a:gd name="T15" fmla="*/ 80 h 1111"/>
                <a:gd name="T16" fmla="*/ 2435 w 4096"/>
                <a:gd name="T17" fmla="*/ 35 h 1111"/>
                <a:gd name="T18" fmla="*/ 2241 w 4096"/>
                <a:gd name="T19" fmla="*/ 9 h 1111"/>
                <a:gd name="T20" fmla="*/ 2048 w 4096"/>
                <a:gd name="T21" fmla="*/ 0 h 1111"/>
                <a:gd name="T22" fmla="*/ 1854 w 4096"/>
                <a:gd name="T23" fmla="*/ 9 h 1111"/>
                <a:gd name="T24" fmla="*/ 1660 w 4096"/>
                <a:gd name="T25" fmla="*/ 35 h 1111"/>
                <a:gd name="T26" fmla="*/ 1467 w 4096"/>
                <a:gd name="T27" fmla="*/ 80 h 1111"/>
                <a:gd name="T28" fmla="*/ 1272 w 4096"/>
                <a:gd name="T29" fmla="*/ 141 h 1111"/>
                <a:gd name="T30" fmla="*/ 1081 w 4096"/>
                <a:gd name="T31" fmla="*/ 220 h 1111"/>
                <a:gd name="T32" fmla="*/ 888 w 4096"/>
                <a:gd name="T33" fmla="*/ 317 h 1111"/>
                <a:gd name="T34" fmla="*/ 697 w 4096"/>
                <a:gd name="T35" fmla="*/ 431 h 1111"/>
                <a:gd name="T36" fmla="*/ 506 w 4096"/>
                <a:gd name="T37" fmla="*/ 561 h 1111"/>
                <a:gd name="T38" fmla="*/ 315 w 4096"/>
                <a:gd name="T39" fmla="*/ 709 h 1111"/>
                <a:gd name="T40" fmla="*/ 126 w 4096"/>
                <a:gd name="T41" fmla="*/ 874 h 1111"/>
                <a:gd name="T42" fmla="*/ 115 w 4096"/>
                <a:gd name="T43" fmla="*/ 1111 h 1111"/>
                <a:gd name="T44" fmla="*/ 299 w 4096"/>
                <a:gd name="T45" fmla="*/ 941 h 1111"/>
                <a:gd name="T46" fmla="*/ 482 w 4096"/>
                <a:gd name="T47" fmla="*/ 788 h 1111"/>
                <a:gd name="T48" fmla="*/ 664 w 4096"/>
                <a:gd name="T49" fmla="*/ 651 h 1111"/>
                <a:gd name="T50" fmla="*/ 847 w 4096"/>
                <a:gd name="T51" fmla="*/ 531 h 1111"/>
                <a:gd name="T52" fmla="*/ 1028 w 4096"/>
                <a:gd name="T53" fmla="*/ 429 h 1111"/>
                <a:gd name="T54" fmla="*/ 1209 w 4096"/>
                <a:gd name="T55" fmla="*/ 345 h 1111"/>
                <a:gd name="T56" fmla="*/ 1390 w 4096"/>
                <a:gd name="T57" fmla="*/ 275 h 1111"/>
                <a:gd name="T58" fmla="*/ 1570 w 4096"/>
                <a:gd name="T59" fmla="*/ 224 h 1111"/>
                <a:gd name="T60" fmla="*/ 1749 w 4096"/>
                <a:gd name="T61" fmla="*/ 188 h 1111"/>
                <a:gd name="T62" fmla="*/ 1929 w 4096"/>
                <a:gd name="T63" fmla="*/ 169 h 1111"/>
                <a:gd name="T64" fmla="*/ 2108 w 4096"/>
                <a:gd name="T65" fmla="*/ 165 h 1111"/>
                <a:gd name="T66" fmla="*/ 2287 w 4096"/>
                <a:gd name="T67" fmla="*/ 180 h 1111"/>
                <a:gd name="T68" fmla="*/ 2466 w 4096"/>
                <a:gd name="T69" fmla="*/ 210 h 1111"/>
                <a:gd name="T70" fmla="*/ 2646 w 4096"/>
                <a:gd name="T71" fmla="*/ 256 h 1111"/>
                <a:gd name="T72" fmla="*/ 2826 w 4096"/>
                <a:gd name="T73" fmla="*/ 320 h 1111"/>
                <a:gd name="T74" fmla="*/ 3007 w 4096"/>
                <a:gd name="T75" fmla="*/ 399 h 1111"/>
                <a:gd name="T76" fmla="*/ 3189 w 4096"/>
                <a:gd name="T77" fmla="*/ 495 h 1111"/>
                <a:gd name="T78" fmla="*/ 3370 w 4096"/>
                <a:gd name="T79" fmla="*/ 610 h 1111"/>
                <a:gd name="T80" fmla="*/ 3552 w 4096"/>
                <a:gd name="T81" fmla="*/ 740 h 1111"/>
                <a:gd name="T82" fmla="*/ 3735 w 4096"/>
                <a:gd name="T83" fmla="*/ 887 h 1111"/>
                <a:gd name="T84" fmla="*/ 3919 w 4096"/>
                <a:gd name="T85" fmla="*/ 1053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6" h="1111">
                  <a:moveTo>
                    <a:pt x="4096" y="993"/>
                  </a:moveTo>
                  <a:lnTo>
                    <a:pt x="4033" y="932"/>
                  </a:lnTo>
                  <a:lnTo>
                    <a:pt x="3969" y="874"/>
                  </a:lnTo>
                  <a:lnTo>
                    <a:pt x="3907" y="816"/>
                  </a:lnTo>
                  <a:lnTo>
                    <a:pt x="3843" y="762"/>
                  </a:lnTo>
                  <a:lnTo>
                    <a:pt x="3780" y="709"/>
                  </a:lnTo>
                  <a:lnTo>
                    <a:pt x="3716" y="658"/>
                  </a:lnTo>
                  <a:lnTo>
                    <a:pt x="3653" y="609"/>
                  </a:lnTo>
                  <a:lnTo>
                    <a:pt x="3589" y="561"/>
                  </a:lnTo>
                  <a:lnTo>
                    <a:pt x="3526" y="515"/>
                  </a:lnTo>
                  <a:lnTo>
                    <a:pt x="3462" y="472"/>
                  </a:lnTo>
                  <a:lnTo>
                    <a:pt x="3398" y="431"/>
                  </a:lnTo>
                  <a:lnTo>
                    <a:pt x="3334" y="391"/>
                  </a:lnTo>
                  <a:lnTo>
                    <a:pt x="3271" y="353"/>
                  </a:lnTo>
                  <a:lnTo>
                    <a:pt x="3207" y="317"/>
                  </a:lnTo>
                  <a:lnTo>
                    <a:pt x="3142" y="282"/>
                  </a:lnTo>
                  <a:lnTo>
                    <a:pt x="3079" y="250"/>
                  </a:lnTo>
                  <a:lnTo>
                    <a:pt x="3015" y="220"/>
                  </a:lnTo>
                  <a:lnTo>
                    <a:pt x="2951" y="192"/>
                  </a:lnTo>
                  <a:lnTo>
                    <a:pt x="2887" y="165"/>
                  </a:lnTo>
                  <a:lnTo>
                    <a:pt x="2823" y="141"/>
                  </a:lnTo>
                  <a:lnTo>
                    <a:pt x="2758" y="118"/>
                  </a:lnTo>
                  <a:lnTo>
                    <a:pt x="2693" y="98"/>
                  </a:lnTo>
                  <a:lnTo>
                    <a:pt x="2630" y="80"/>
                  </a:lnTo>
                  <a:lnTo>
                    <a:pt x="2565" y="63"/>
                  </a:lnTo>
                  <a:lnTo>
                    <a:pt x="2500" y="48"/>
                  </a:lnTo>
                  <a:lnTo>
                    <a:pt x="2435" y="35"/>
                  </a:lnTo>
                  <a:lnTo>
                    <a:pt x="2371" y="25"/>
                  </a:lnTo>
                  <a:lnTo>
                    <a:pt x="2306" y="15"/>
                  </a:lnTo>
                  <a:lnTo>
                    <a:pt x="2241" y="9"/>
                  </a:lnTo>
                  <a:lnTo>
                    <a:pt x="2176" y="4"/>
                  </a:lnTo>
                  <a:lnTo>
                    <a:pt x="2112" y="1"/>
                  </a:lnTo>
                  <a:lnTo>
                    <a:pt x="2048" y="0"/>
                  </a:lnTo>
                  <a:lnTo>
                    <a:pt x="1983" y="1"/>
                  </a:lnTo>
                  <a:lnTo>
                    <a:pt x="1919" y="4"/>
                  </a:lnTo>
                  <a:lnTo>
                    <a:pt x="1854" y="9"/>
                  </a:lnTo>
                  <a:lnTo>
                    <a:pt x="1789" y="15"/>
                  </a:lnTo>
                  <a:lnTo>
                    <a:pt x="1724" y="25"/>
                  </a:lnTo>
                  <a:lnTo>
                    <a:pt x="1660" y="35"/>
                  </a:lnTo>
                  <a:lnTo>
                    <a:pt x="1595" y="48"/>
                  </a:lnTo>
                  <a:lnTo>
                    <a:pt x="1530" y="63"/>
                  </a:lnTo>
                  <a:lnTo>
                    <a:pt x="1467" y="80"/>
                  </a:lnTo>
                  <a:lnTo>
                    <a:pt x="1402" y="98"/>
                  </a:lnTo>
                  <a:lnTo>
                    <a:pt x="1337" y="118"/>
                  </a:lnTo>
                  <a:lnTo>
                    <a:pt x="1272" y="141"/>
                  </a:lnTo>
                  <a:lnTo>
                    <a:pt x="1209" y="165"/>
                  </a:lnTo>
                  <a:lnTo>
                    <a:pt x="1144" y="192"/>
                  </a:lnTo>
                  <a:lnTo>
                    <a:pt x="1081" y="220"/>
                  </a:lnTo>
                  <a:lnTo>
                    <a:pt x="1016" y="250"/>
                  </a:lnTo>
                  <a:lnTo>
                    <a:pt x="953" y="282"/>
                  </a:lnTo>
                  <a:lnTo>
                    <a:pt x="888" y="317"/>
                  </a:lnTo>
                  <a:lnTo>
                    <a:pt x="824" y="353"/>
                  </a:lnTo>
                  <a:lnTo>
                    <a:pt x="761" y="391"/>
                  </a:lnTo>
                  <a:lnTo>
                    <a:pt x="697" y="431"/>
                  </a:lnTo>
                  <a:lnTo>
                    <a:pt x="634" y="472"/>
                  </a:lnTo>
                  <a:lnTo>
                    <a:pt x="569" y="515"/>
                  </a:lnTo>
                  <a:lnTo>
                    <a:pt x="506" y="561"/>
                  </a:lnTo>
                  <a:lnTo>
                    <a:pt x="442" y="609"/>
                  </a:lnTo>
                  <a:lnTo>
                    <a:pt x="379" y="658"/>
                  </a:lnTo>
                  <a:lnTo>
                    <a:pt x="315" y="709"/>
                  </a:lnTo>
                  <a:lnTo>
                    <a:pt x="252" y="762"/>
                  </a:lnTo>
                  <a:lnTo>
                    <a:pt x="189" y="816"/>
                  </a:lnTo>
                  <a:lnTo>
                    <a:pt x="126" y="874"/>
                  </a:lnTo>
                  <a:lnTo>
                    <a:pt x="62" y="932"/>
                  </a:lnTo>
                  <a:lnTo>
                    <a:pt x="0" y="993"/>
                  </a:lnTo>
                  <a:lnTo>
                    <a:pt x="115" y="1111"/>
                  </a:lnTo>
                  <a:lnTo>
                    <a:pt x="176" y="1053"/>
                  </a:lnTo>
                  <a:lnTo>
                    <a:pt x="238" y="996"/>
                  </a:lnTo>
                  <a:lnTo>
                    <a:pt x="299" y="941"/>
                  </a:lnTo>
                  <a:lnTo>
                    <a:pt x="360" y="887"/>
                  </a:lnTo>
                  <a:lnTo>
                    <a:pt x="421" y="836"/>
                  </a:lnTo>
                  <a:lnTo>
                    <a:pt x="482" y="788"/>
                  </a:lnTo>
                  <a:lnTo>
                    <a:pt x="543" y="740"/>
                  </a:lnTo>
                  <a:lnTo>
                    <a:pt x="604" y="694"/>
                  </a:lnTo>
                  <a:lnTo>
                    <a:pt x="664" y="651"/>
                  </a:lnTo>
                  <a:lnTo>
                    <a:pt x="725" y="610"/>
                  </a:lnTo>
                  <a:lnTo>
                    <a:pt x="786" y="570"/>
                  </a:lnTo>
                  <a:lnTo>
                    <a:pt x="847" y="531"/>
                  </a:lnTo>
                  <a:lnTo>
                    <a:pt x="908" y="495"/>
                  </a:lnTo>
                  <a:lnTo>
                    <a:pt x="967" y="462"/>
                  </a:lnTo>
                  <a:lnTo>
                    <a:pt x="1028" y="429"/>
                  </a:lnTo>
                  <a:lnTo>
                    <a:pt x="1088" y="399"/>
                  </a:lnTo>
                  <a:lnTo>
                    <a:pt x="1149" y="371"/>
                  </a:lnTo>
                  <a:lnTo>
                    <a:pt x="1209" y="345"/>
                  </a:lnTo>
                  <a:lnTo>
                    <a:pt x="1270" y="320"/>
                  </a:lnTo>
                  <a:lnTo>
                    <a:pt x="1330" y="296"/>
                  </a:lnTo>
                  <a:lnTo>
                    <a:pt x="1390" y="275"/>
                  </a:lnTo>
                  <a:lnTo>
                    <a:pt x="1449" y="256"/>
                  </a:lnTo>
                  <a:lnTo>
                    <a:pt x="1509" y="239"/>
                  </a:lnTo>
                  <a:lnTo>
                    <a:pt x="1570" y="224"/>
                  </a:lnTo>
                  <a:lnTo>
                    <a:pt x="1630" y="210"/>
                  </a:lnTo>
                  <a:lnTo>
                    <a:pt x="1690" y="198"/>
                  </a:lnTo>
                  <a:lnTo>
                    <a:pt x="1749" y="188"/>
                  </a:lnTo>
                  <a:lnTo>
                    <a:pt x="1809" y="180"/>
                  </a:lnTo>
                  <a:lnTo>
                    <a:pt x="1869" y="173"/>
                  </a:lnTo>
                  <a:lnTo>
                    <a:pt x="1929" y="169"/>
                  </a:lnTo>
                  <a:lnTo>
                    <a:pt x="1987" y="165"/>
                  </a:lnTo>
                  <a:lnTo>
                    <a:pt x="2048" y="165"/>
                  </a:lnTo>
                  <a:lnTo>
                    <a:pt x="2108" y="165"/>
                  </a:lnTo>
                  <a:lnTo>
                    <a:pt x="2168" y="169"/>
                  </a:lnTo>
                  <a:lnTo>
                    <a:pt x="2227" y="173"/>
                  </a:lnTo>
                  <a:lnTo>
                    <a:pt x="2287" y="180"/>
                  </a:lnTo>
                  <a:lnTo>
                    <a:pt x="2347" y="188"/>
                  </a:lnTo>
                  <a:lnTo>
                    <a:pt x="2405" y="198"/>
                  </a:lnTo>
                  <a:lnTo>
                    <a:pt x="2466" y="210"/>
                  </a:lnTo>
                  <a:lnTo>
                    <a:pt x="2526" y="224"/>
                  </a:lnTo>
                  <a:lnTo>
                    <a:pt x="2586" y="239"/>
                  </a:lnTo>
                  <a:lnTo>
                    <a:pt x="2646" y="256"/>
                  </a:lnTo>
                  <a:lnTo>
                    <a:pt x="2705" y="275"/>
                  </a:lnTo>
                  <a:lnTo>
                    <a:pt x="2766" y="296"/>
                  </a:lnTo>
                  <a:lnTo>
                    <a:pt x="2826" y="320"/>
                  </a:lnTo>
                  <a:lnTo>
                    <a:pt x="2886" y="345"/>
                  </a:lnTo>
                  <a:lnTo>
                    <a:pt x="2946" y="371"/>
                  </a:lnTo>
                  <a:lnTo>
                    <a:pt x="3007" y="399"/>
                  </a:lnTo>
                  <a:lnTo>
                    <a:pt x="3068" y="429"/>
                  </a:lnTo>
                  <a:lnTo>
                    <a:pt x="3128" y="462"/>
                  </a:lnTo>
                  <a:lnTo>
                    <a:pt x="3189" y="495"/>
                  </a:lnTo>
                  <a:lnTo>
                    <a:pt x="3248" y="531"/>
                  </a:lnTo>
                  <a:lnTo>
                    <a:pt x="3309" y="570"/>
                  </a:lnTo>
                  <a:lnTo>
                    <a:pt x="3370" y="610"/>
                  </a:lnTo>
                  <a:lnTo>
                    <a:pt x="3431" y="651"/>
                  </a:lnTo>
                  <a:lnTo>
                    <a:pt x="3491" y="694"/>
                  </a:lnTo>
                  <a:lnTo>
                    <a:pt x="3552" y="740"/>
                  </a:lnTo>
                  <a:lnTo>
                    <a:pt x="3614" y="788"/>
                  </a:lnTo>
                  <a:lnTo>
                    <a:pt x="3674" y="836"/>
                  </a:lnTo>
                  <a:lnTo>
                    <a:pt x="3735" y="887"/>
                  </a:lnTo>
                  <a:lnTo>
                    <a:pt x="3797" y="941"/>
                  </a:lnTo>
                  <a:lnTo>
                    <a:pt x="3858" y="996"/>
                  </a:lnTo>
                  <a:lnTo>
                    <a:pt x="3919" y="1053"/>
                  </a:lnTo>
                  <a:lnTo>
                    <a:pt x="3980" y="1111"/>
                  </a:lnTo>
                  <a:lnTo>
                    <a:pt x="4096" y="993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58" name="Freeform 98"/>
            <p:cNvSpPr>
              <a:spLocks noChangeArrowheads="1"/>
            </p:cNvSpPr>
            <p:nvPr/>
          </p:nvSpPr>
          <p:spPr bwMode="auto">
            <a:xfrm>
              <a:off x="4684" y="3069"/>
              <a:ext cx="115" cy="114"/>
            </a:xfrm>
            <a:custGeom>
              <a:avLst/>
              <a:gdLst>
                <a:gd name="T0" fmla="*/ 460 w 460"/>
                <a:gd name="T1" fmla="*/ 457 h 457"/>
                <a:gd name="T2" fmla="*/ 321 w 460"/>
                <a:gd name="T3" fmla="*/ 0 h 457"/>
                <a:gd name="T4" fmla="*/ 460 w 460"/>
                <a:gd name="T5" fmla="*/ 457 h 457"/>
                <a:gd name="T6" fmla="*/ 0 w 460"/>
                <a:gd name="T7" fmla="*/ 330 h 457"/>
                <a:gd name="T8" fmla="*/ 321 w 460"/>
                <a:gd name="T9" fmla="*/ 0 h 457"/>
                <a:gd name="T10" fmla="*/ 460 w 460"/>
                <a:gd name="T11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" h="457">
                  <a:moveTo>
                    <a:pt x="460" y="457"/>
                  </a:moveTo>
                  <a:lnTo>
                    <a:pt x="321" y="0"/>
                  </a:lnTo>
                  <a:lnTo>
                    <a:pt x="460" y="457"/>
                  </a:lnTo>
                  <a:lnTo>
                    <a:pt x="0" y="330"/>
                  </a:lnTo>
                  <a:lnTo>
                    <a:pt x="321" y="0"/>
                  </a:lnTo>
                  <a:lnTo>
                    <a:pt x="460" y="457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5459" name="Group 99"/>
          <p:cNvGrpSpPr>
            <a:grpSpLocks/>
          </p:cNvGrpSpPr>
          <p:nvPr/>
        </p:nvGrpSpPr>
        <p:grpSpPr bwMode="auto">
          <a:xfrm>
            <a:off x="5854700" y="5856288"/>
            <a:ext cx="1693863" cy="506412"/>
            <a:chOff x="3688" y="3689"/>
            <a:chExt cx="1067" cy="319"/>
          </a:xfrm>
        </p:grpSpPr>
        <p:sp>
          <p:nvSpPr>
            <p:cNvPr id="15460" name="Freeform 100"/>
            <p:cNvSpPr>
              <a:spLocks noChangeArrowheads="1"/>
            </p:cNvSpPr>
            <p:nvPr/>
          </p:nvSpPr>
          <p:spPr bwMode="auto">
            <a:xfrm>
              <a:off x="3732" y="3731"/>
              <a:ext cx="1024" cy="278"/>
            </a:xfrm>
            <a:custGeom>
              <a:avLst/>
              <a:gdLst>
                <a:gd name="T0" fmla="*/ 126 w 4096"/>
                <a:gd name="T1" fmla="*/ 237 h 1111"/>
                <a:gd name="T2" fmla="*/ 315 w 4096"/>
                <a:gd name="T3" fmla="*/ 402 h 1111"/>
                <a:gd name="T4" fmla="*/ 506 w 4096"/>
                <a:gd name="T5" fmla="*/ 550 h 1111"/>
                <a:gd name="T6" fmla="*/ 697 w 4096"/>
                <a:gd name="T7" fmla="*/ 680 h 1111"/>
                <a:gd name="T8" fmla="*/ 888 w 4096"/>
                <a:gd name="T9" fmla="*/ 794 h 1111"/>
                <a:gd name="T10" fmla="*/ 1081 w 4096"/>
                <a:gd name="T11" fmla="*/ 890 h 1111"/>
                <a:gd name="T12" fmla="*/ 1272 w 4096"/>
                <a:gd name="T13" fmla="*/ 969 h 1111"/>
                <a:gd name="T14" fmla="*/ 1467 w 4096"/>
                <a:gd name="T15" fmla="*/ 1031 h 1111"/>
                <a:gd name="T16" fmla="*/ 1660 w 4096"/>
                <a:gd name="T17" fmla="*/ 1075 h 1111"/>
                <a:gd name="T18" fmla="*/ 1854 w 4096"/>
                <a:gd name="T19" fmla="*/ 1101 h 1111"/>
                <a:gd name="T20" fmla="*/ 2048 w 4096"/>
                <a:gd name="T21" fmla="*/ 1111 h 1111"/>
                <a:gd name="T22" fmla="*/ 2241 w 4096"/>
                <a:gd name="T23" fmla="*/ 1101 h 1111"/>
                <a:gd name="T24" fmla="*/ 2435 w 4096"/>
                <a:gd name="T25" fmla="*/ 1075 h 1111"/>
                <a:gd name="T26" fmla="*/ 2630 w 4096"/>
                <a:gd name="T27" fmla="*/ 1031 h 1111"/>
                <a:gd name="T28" fmla="*/ 2823 w 4096"/>
                <a:gd name="T29" fmla="*/ 969 h 1111"/>
                <a:gd name="T30" fmla="*/ 3015 w 4096"/>
                <a:gd name="T31" fmla="*/ 890 h 1111"/>
                <a:gd name="T32" fmla="*/ 3207 w 4096"/>
                <a:gd name="T33" fmla="*/ 794 h 1111"/>
                <a:gd name="T34" fmla="*/ 3398 w 4096"/>
                <a:gd name="T35" fmla="*/ 680 h 1111"/>
                <a:gd name="T36" fmla="*/ 3589 w 4096"/>
                <a:gd name="T37" fmla="*/ 550 h 1111"/>
                <a:gd name="T38" fmla="*/ 3780 w 4096"/>
                <a:gd name="T39" fmla="*/ 402 h 1111"/>
                <a:gd name="T40" fmla="*/ 3969 w 4096"/>
                <a:gd name="T41" fmla="*/ 237 h 1111"/>
                <a:gd name="T42" fmla="*/ 3980 w 4096"/>
                <a:gd name="T43" fmla="*/ 0 h 1111"/>
                <a:gd name="T44" fmla="*/ 3797 w 4096"/>
                <a:gd name="T45" fmla="*/ 170 h 1111"/>
                <a:gd name="T46" fmla="*/ 3614 w 4096"/>
                <a:gd name="T47" fmla="*/ 323 h 1111"/>
                <a:gd name="T48" fmla="*/ 3431 w 4096"/>
                <a:gd name="T49" fmla="*/ 459 h 1111"/>
                <a:gd name="T50" fmla="*/ 3248 w 4096"/>
                <a:gd name="T51" fmla="*/ 578 h 1111"/>
                <a:gd name="T52" fmla="*/ 3068 w 4096"/>
                <a:gd name="T53" fmla="*/ 680 h 1111"/>
                <a:gd name="T54" fmla="*/ 2886 w 4096"/>
                <a:gd name="T55" fmla="*/ 766 h 1111"/>
                <a:gd name="T56" fmla="*/ 2705 w 4096"/>
                <a:gd name="T57" fmla="*/ 835 h 1111"/>
                <a:gd name="T58" fmla="*/ 2526 w 4096"/>
                <a:gd name="T59" fmla="*/ 887 h 1111"/>
                <a:gd name="T60" fmla="*/ 2347 w 4096"/>
                <a:gd name="T61" fmla="*/ 922 h 1111"/>
                <a:gd name="T62" fmla="*/ 2168 w 4096"/>
                <a:gd name="T63" fmla="*/ 942 h 1111"/>
                <a:gd name="T64" fmla="*/ 1987 w 4096"/>
                <a:gd name="T65" fmla="*/ 944 h 1111"/>
                <a:gd name="T66" fmla="*/ 1809 w 4096"/>
                <a:gd name="T67" fmla="*/ 931 h 1111"/>
                <a:gd name="T68" fmla="*/ 1630 w 4096"/>
                <a:gd name="T69" fmla="*/ 901 h 1111"/>
                <a:gd name="T70" fmla="*/ 1449 w 4096"/>
                <a:gd name="T71" fmla="*/ 855 h 1111"/>
                <a:gd name="T72" fmla="*/ 1270 w 4096"/>
                <a:gd name="T73" fmla="*/ 791 h 1111"/>
                <a:gd name="T74" fmla="*/ 1088 w 4096"/>
                <a:gd name="T75" fmla="*/ 712 h 1111"/>
                <a:gd name="T76" fmla="*/ 908 w 4096"/>
                <a:gd name="T77" fmla="*/ 614 h 1111"/>
                <a:gd name="T78" fmla="*/ 725 w 4096"/>
                <a:gd name="T79" fmla="*/ 501 h 1111"/>
                <a:gd name="T80" fmla="*/ 543 w 4096"/>
                <a:gd name="T81" fmla="*/ 371 h 1111"/>
                <a:gd name="T82" fmla="*/ 360 w 4096"/>
                <a:gd name="T83" fmla="*/ 222 h 1111"/>
                <a:gd name="T84" fmla="*/ 176 w 4096"/>
                <a:gd name="T85" fmla="*/ 58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6" h="1111">
                  <a:moveTo>
                    <a:pt x="0" y="118"/>
                  </a:moveTo>
                  <a:lnTo>
                    <a:pt x="62" y="179"/>
                  </a:lnTo>
                  <a:lnTo>
                    <a:pt x="126" y="237"/>
                  </a:lnTo>
                  <a:lnTo>
                    <a:pt x="189" y="293"/>
                  </a:lnTo>
                  <a:lnTo>
                    <a:pt x="252" y="348"/>
                  </a:lnTo>
                  <a:lnTo>
                    <a:pt x="315" y="402"/>
                  </a:lnTo>
                  <a:lnTo>
                    <a:pt x="379" y="453"/>
                  </a:lnTo>
                  <a:lnTo>
                    <a:pt x="442" y="502"/>
                  </a:lnTo>
                  <a:lnTo>
                    <a:pt x="506" y="550"/>
                  </a:lnTo>
                  <a:lnTo>
                    <a:pt x="569" y="595"/>
                  </a:lnTo>
                  <a:lnTo>
                    <a:pt x="634" y="638"/>
                  </a:lnTo>
                  <a:lnTo>
                    <a:pt x="697" y="680"/>
                  </a:lnTo>
                  <a:lnTo>
                    <a:pt x="761" y="720"/>
                  </a:lnTo>
                  <a:lnTo>
                    <a:pt x="824" y="758"/>
                  </a:lnTo>
                  <a:lnTo>
                    <a:pt x="888" y="794"/>
                  </a:lnTo>
                  <a:lnTo>
                    <a:pt x="953" y="827"/>
                  </a:lnTo>
                  <a:lnTo>
                    <a:pt x="1016" y="860"/>
                  </a:lnTo>
                  <a:lnTo>
                    <a:pt x="1081" y="890"/>
                  </a:lnTo>
                  <a:lnTo>
                    <a:pt x="1144" y="918"/>
                  </a:lnTo>
                  <a:lnTo>
                    <a:pt x="1209" y="944"/>
                  </a:lnTo>
                  <a:lnTo>
                    <a:pt x="1272" y="969"/>
                  </a:lnTo>
                  <a:lnTo>
                    <a:pt x="1337" y="992"/>
                  </a:lnTo>
                  <a:lnTo>
                    <a:pt x="1402" y="1013"/>
                  </a:lnTo>
                  <a:lnTo>
                    <a:pt x="1467" y="1031"/>
                  </a:lnTo>
                  <a:lnTo>
                    <a:pt x="1530" y="1048"/>
                  </a:lnTo>
                  <a:lnTo>
                    <a:pt x="1595" y="1063"/>
                  </a:lnTo>
                  <a:lnTo>
                    <a:pt x="1660" y="1075"/>
                  </a:lnTo>
                  <a:lnTo>
                    <a:pt x="1724" y="1086"/>
                  </a:lnTo>
                  <a:lnTo>
                    <a:pt x="1789" y="1095"/>
                  </a:lnTo>
                  <a:lnTo>
                    <a:pt x="1854" y="1101"/>
                  </a:lnTo>
                  <a:lnTo>
                    <a:pt x="1919" y="1106"/>
                  </a:lnTo>
                  <a:lnTo>
                    <a:pt x="1983" y="1110"/>
                  </a:lnTo>
                  <a:lnTo>
                    <a:pt x="2048" y="1111"/>
                  </a:lnTo>
                  <a:lnTo>
                    <a:pt x="2112" y="1110"/>
                  </a:lnTo>
                  <a:lnTo>
                    <a:pt x="2176" y="1106"/>
                  </a:lnTo>
                  <a:lnTo>
                    <a:pt x="2241" y="1101"/>
                  </a:lnTo>
                  <a:lnTo>
                    <a:pt x="2306" y="1095"/>
                  </a:lnTo>
                  <a:lnTo>
                    <a:pt x="2371" y="1086"/>
                  </a:lnTo>
                  <a:lnTo>
                    <a:pt x="2435" y="1075"/>
                  </a:lnTo>
                  <a:lnTo>
                    <a:pt x="2500" y="1063"/>
                  </a:lnTo>
                  <a:lnTo>
                    <a:pt x="2565" y="1048"/>
                  </a:lnTo>
                  <a:lnTo>
                    <a:pt x="2630" y="1031"/>
                  </a:lnTo>
                  <a:lnTo>
                    <a:pt x="2693" y="1013"/>
                  </a:lnTo>
                  <a:lnTo>
                    <a:pt x="2758" y="992"/>
                  </a:lnTo>
                  <a:lnTo>
                    <a:pt x="2823" y="969"/>
                  </a:lnTo>
                  <a:lnTo>
                    <a:pt x="2887" y="944"/>
                  </a:lnTo>
                  <a:lnTo>
                    <a:pt x="2951" y="918"/>
                  </a:lnTo>
                  <a:lnTo>
                    <a:pt x="3015" y="890"/>
                  </a:lnTo>
                  <a:lnTo>
                    <a:pt x="3079" y="860"/>
                  </a:lnTo>
                  <a:lnTo>
                    <a:pt x="3142" y="827"/>
                  </a:lnTo>
                  <a:lnTo>
                    <a:pt x="3207" y="794"/>
                  </a:lnTo>
                  <a:lnTo>
                    <a:pt x="3271" y="758"/>
                  </a:lnTo>
                  <a:lnTo>
                    <a:pt x="3334" y="720"/>
                  </a:lnTo>
                  <a:lnTo>
                    <a:pt x="3398" y="680"/>
                  </a:lnTo>
                  <a:lnTo>
                    <a:pt x="3462" y="638"/>
                  </a:lnTo>
                  <a:lnTo>
                    <a:pt x="3526" y="595"/>
                  </a:lnTo>
                  <a:lnTo>
                    <a:pt x="3589" y="550"/>
                  </a:lnTo>
                  <a:lnTo>
                    <a:pt x="3653" y="502"/>
                  </a:lnTo>
                  <a:lnTo>
                    <a:pt x="3716" y="453"/>
                  </a:lnTo>
                  <a:lnTo>
                    <a:pt x="3780" y="402"/>
                  </a:lnTo>
                  <a:lnTo>
                    <a:pt x="3843" y="348"/>
                  </a:lnTo>
                  <a:lnTo>
                    <a:pt x="3906" y="293"/>
                  </a:lnTo>
                  <a:lnTo>
                    <a:pt x="3969" y="237"/>
                  </a:lnTo>
                  <a:lnTo>
                    <a:pt x="4033" y="179"/>
                  </a:lnTo>
                  <a:lnTo>
                    <a:pt x="4096" y="118"/>
                  </a:lnTo>
                  <a:lnTo>
                    <a:pt x="3980" y="0"/>
                  </a:lnTo>
                  <a:lnTo>
                    <a:pt x="3919" y="58"/>
                  </a:lnTo>
                  <a:lnTo>
                    <a:pt x="3858" y="114"/>
                  </a:lnTo>
                  <a:lnTo>
                    <a:pt x="3797" y="170"/>
                  </a:lnTo>
                  <a:lnTo>
                    <a:pt x="3735" y="222"/>
                  </a:lnTo>
                  <a:lnTo>
                    <a:pt x="3674" y="273"/>
                  </a:lnTo>
                  <a:lnTo>
                    <a:pt x="3614" y="323"/>
                  </a:lnTo>
                  <a:lnTo>
                    <a:pt x="3552" y="371"/>
                  </a:lnTo>
                  <a:lnTo>
                    <a:pt x="3491" y="415"/>
                  </a:lnTo>
                  <a:lnTo>
                    <a:pt x="3431" y="459"/>
                  </a:lnTo>
                  <a:lnTo>
                    <a:pt x="3370" y="501"/>
                  </a:lnTo>
                  <a:lnTo>
                    <a:pt x="3309" y="541"/>
                  </a:lnTo>
                  <a:lnTo>
                    <a:pt x="3248" y="578"/>
                  </a:lnTo>
                  <a:lnTo>
                    <a:pt x="3189" y="614"/>
                  </a:lnTo>
                  <a:lnTo>
                    <a:pt x="3128" y="648"/>
                  </a:lnTo>
                  <a:lnTo>
                    <a:pt x="3068" y="680"/>
                  </a:lnTo>
                  <a:lnTo>
                    <a:pt x="3007" y="712"/>
                  </a:lnTo>
                  <a:lnTo>
                    <a:pt x="2946" y="740"/>
                  </a:lnTo>
                  <a:lnTo>
                    <a:pt x="2886" y="766"/>
                  </a:lnTo>
                  <a:lnTo>
                    <a:pt x="2826" y="791"/>
                  </a:lnTo>
                  <a:lnTo>
                    <a:pt x="2766" y="814"/>
                  </a:lnTo>
                  <a:lnTo>
                    <a:pt x="2705" y="835"/>
                  </a:lnTo>
                  <a:lnTo>
                    <a:pt x="2646" y="855"/>
                  </a:lnTo>
                  <a:lnTo>
                    <a:pt x="2586" y="872"/>
                  </a:lnTo>
                  <a:lnTo>
                    <a:pt x="2526" y="887"/>
                  </a:lnTo>
                  <a:lnTo>
                    <a:pt x="2466" y="901"/>
                  </a:lnTo>
                  <a:lnTo>
                    <a:pt x="2405" y="912"/>
                  </a:lnTo>
                  <a:lnTo>
                    <a:pt x="2347" y="922"/>
                  </a:lnTo>
                  <a:lnTo>
                    <a:pt x="2287" y="931"/>
                  </a:lnTo>
                  <a:lnTo>
                    <a:pt x="2227" y="937"/>
                  </a:lnTo>
                  <a:lnTo>
                    <a:pt x="2168" y="942"/>
                  </a:lnTo>
                  <a:lnTo>
                    <a:pt x="2108" y="944"/>
                  </a:lnTo>
                  <a:lnTo>
                    <a:pt x="2048" y="946"/>
                  </a:lnTo>
                  <a:lnTo>
                    <a:pt x="1987" y="944"/>
                  </a:lnTo>
                  <a:lnTo>
                    <a:pt x="1929" y="942"/>
                  </a:lnTo>
                  <a:lnTo>
                    <a:pt x="1869" y="937"/>
                  </a:lnTo>
                  <a:lnTo>
                    <a:pt x="1809" y="931"/>
                  </a:lnTo>
                  <a:lnTo>
                    <a:pt x="1749" y="922"/>
                  </a:lnTo>
                  <a:lnTo>
                    <a:pt x="1690" y="912"/>
                  </a:lnTo>
                  <a:lnTo>
                    <a:pt x="1630" y="901"/>
                  </a:lnTo>
                  <a:lnTo>
                    <a:pt x="1570" y="887"/>
                  </a:lnTo>
                  <a:lnTo>
                    <a:pt x="1509" y="872"/>
                  </a:lnTo>
                  <a:lnTo>
                    <a:pt x="1449" y="855"/>
                  </a:lnTo>
                  <a:lnTo>
                    <a:pt x="1390" y="835"/>
                  </a:lnTo>
                  <a:lnTo>
                    <a:pt x="1330" y="814"/>
                  </a:lnTo>
                  <a:lnTo>
                    <a:pt x="1270" y="791"/>
                  </a:lnTo>
                  <a:lnTo>
                    <a:pt x="1209" y="766"/>
                  </a:lnTo>
                  <a:lnTo>
                    <a:pt x="1149" y="740"/>
                  </a:lnTo>
                  <a:lnTo>
                    <a:pt x="1088" y="712"/>
                  </a:lnTo>
                  <a:lnTo>
                    <a:pt x="1028" y="680"/>
                  </a:lnTo>
                  <a:lnTo>
                    <a:pt x="967" y="648"/>
                  </a:lnTo>
                  <a:lnTo>
                    <a:pt x="908" y="614"/>
                  </a:lnTo>
                  <a:lnTo>
                    <a:pt x="847" y="578"/>
                  </a:lnTo>
                  <a:lnTo>
                    <a:pt x="786" y="541"/>
                  </a:lnTo>
                  <a:lnTo>
                    <a:pt x="725" y="501"/>
                  </a:lnTo>
                  <a:lnTo>
                    <a:pt x="664" y="459"/>
                  </a:lnTo>
                  <a:lnTo>
                    <a:pt x="604" y="415"/>
                  </a:lnTo>
                  <a:lnTo>
                    <a:pt x="543" y="371"/>
                  </a:lnTo>
                  <a:lnTo>
                    <a:pt x="482" y="323"/>
                  </a:lnTo>
                  <a:lnTo>
                    <a:pt x="421" y="273"/>
                  </a:lnTo>
                  <a:lnTo>
                    <a:pt x="360" y="222"/>
                  </a:lnTo>
                  <a:lnTo>
                    <a:pt x="299" y="170"/>
                  </a:lnTo>
                  <a:lnTo>
                    <a:pt x="238" y="114"/>
                  </a:lnTo>
                  <a:lnTo>
                    <a:pt x="176" y="58"/>
                  </a:lnTo>
                  <a:lnTo>
                    <a:pt x="115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61" name="Freeform 101"/>
            <p:cNvSpPr>
              <a:spLocks noChangeArrowheads="1"/>
            </p:cNvSpPr>
            <p:nvPr/>
          </p:nvSpPr>
          <p:spPr bwMode="auto">
            <a:xfrm>
              <a:off x="3688" y="3689"/>
              <a:ext cx="115" cy="114"/>
            </a:xfrm>
            <a:custGeom>
              <a:avLst/>
              <a:gdLst>
                <a:gd name="T0" fmla="*/ 0 w 460"/>
                <a:gd name="T1" fmla="*/ 0 h 458"/>
                <a:gd name="T2" fmla="*/ 139 w 460"/>
                <a:gd name="T3" fmla="*/ 458 h 458"/>
                <a:gd name="T4" fmla="*/ 0 w 460"/>
                <a:gd name="T5" fmla="*/ 0 h 458"/>
                <a:gd name="T6" fmla="*/ 460 w 460"/>
                <a:gd name="T7" fmla="*/ 128 h 458"/>
                <a:gd name="T8" fmla="*/ 139 w 460"/>
                <a:gd name="T9" fmla="*/ 458 h 458"/>
                <a:gd name="T10" fmla="*/ 0 w 460"/>
                <a:gd name="T1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" h="458">
                  <a:moveTo>
                    <a:pt x="0" y="0"/>
                  </a:moveTo>
                  <a:lnTo>
                    <a:pt x="139" y="458"/>
                  </a:lnTo>
                  <a:lnTo>
                    <a:pt x="0" y="0"/>
                  </a:lnTo>
                  <a:lnTo>
                    <a:pt x="460" y="128"/>
                  </a:lnTo>
                  <a:lnTo>
                    <a:pt x="139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5462" name="Group 102"/>
          <p:cNvGrpSpPr>
            <a:grpSpLocks/>
          </p:cNvGrpSpPr>
          <p:nvPr/>
        </p:nvGrpSpPr>
        <p:grpSpPr bwMode="auto">
          <a:xfrm>
            <a:off x="400050" y="895350"/>
            <a:ext cx="7904163" cy="3432175"/>
            <a:chOff x="252" y="564"/>
            <a:chExt cx="4979" cy="2162"/>
          </a:xfrm>
        </p:grpSpPr>
        <p:sp>
          <p:nvSpPr>
            <p:cNvPr id="15463" name="Freeform 103"/>
            <p:cNvSpPr>
              <a:spLocks noChangeArrowheads="1"/>
            </p:cNvSpPr>
            <p:nvPr/>
          </p:nvSpPr>
          <p:spPr bwMode="auto">
            <a:xfrm>
              <a:off x="252" y="1345"/>
              <a:ext cx="731" cy="834"/>
            </a:xfrm>
            <a:custGeom>
              <a:avLst/>
              <a:gdLst>
                <a:gd name="T0" fmla="*/ 2866 w 2925"/>
                <a:gd name="T1" fmla="*/ 2524 h 3334"/>
                <a:gd name="T2" fmla="*/ 2753 w 2925"/>
                <a:gd name="T3" fmla="*/ 2485 h 3334"/>
                <a:gd name="T4" fmla="*/ 2646 w 2925"/>
                <a:gd name="T5" fmla="*/ 2443 h 3334"/>
                <a:gd name="T6" fmla="*/ 2544 w 2925"/>
                <a:gd name="T7" fmla="*/ 2397 h 3334"/>
                <a:gd name="T8" fmla="*/ 2445 w 2925"/>
                <a:gd name="T9" fmla="*/ 2349 h 3334"/>
                <a:gd name="T10" fmla="*/ 2352 w 2925"/>
                <a:gd name="T11" fmla="*/ 2296 h 3334"/>
                <a:gd name="T12" fmla="*/ 2261 w 2925"/>
                <a:gd name="T13" fmla="*/ 2240 h 3334"/>
                <a:gd name="T14" fmla="*/ 2175 w 2925"/>
                <a:gd name="T15" fmla="*/ 2183 h 3334"/>
                <a:gd name="T16" fmla="*/ 2092 w 2925"/>
                <a:gd name="T17" fmla="*/ 2125 h 3334"/>
                <a:gd name="T18" fmla="*/ 2012 w 2925"/>
                <a:gd name="T19" fmla="*/ 2061 h 3334"/>
                <a:gd name="T20" fmla="*/ 1935 w 2925"/>
                <a:gd name="T21" fmla="*/ 1995 h 3334"/>
                <a:gd name="T22" fmla="*/ 1861 w 2925"/>
                <a:gd name="T23" fmla="*/ 1925 h 3334"/>
                <a:gd name="T24" fmla="*/ 1790 w 2925"/>
                <a:gd name="T25" fmla="*/ 1856 h 3334"/>
                <a:gd name="T26" fmla="*/ 1722 w 2925"/>
                <a:gd name="T27" fmla="*/ 1781 h 3334"/>
                <a:gd name="T28" fmla="*/ 1656 w 2925"/>
                <a:gd name="T29" fmla="*/ 1705 h 3334"/>
                <a:gd name="T30" fmla="*/ 1594 w 2925"/>
                <a:gd name="T31" fmla="*/ 1625 h 3334"/>
                <a:gd name="T32" fmla="*/ 1530 w 2925"/>
                <a:gd name="T33" fmla="*/ 1545 h 3334"/>
                <a:gd name="T34" fmla="*/ 1472 w 2925"/>
                <a:gd name="T35" fmla="*/ 1460 h 3334"/>
                <a:gd name="T36" fmla="*/ 1414 w 2925"/>
                <a:gd name="T37" fmla="*/ 1373 h 3334"/>
                <a:gd name="T38" fmla="*/ 1358 w 2925"/>
                <a:gd name="T39" fmla="*/ 1283 h 3334"/>
                <a:gd name="T40" fmla="*/ 1277 w 2925"/>
                <a:gd name="T41" fmla="*/ 1145 h 3334"/>
                <a:gd name="T42" fmla="*/ 1177 w 2925"/>
                <a:gd name="T43" fmla="*/ 953 h 3334"/>
                <a:gd name="T44" fmla="*/ 1081 w 2925"/>
                <a:gd name="T45" fmla="*/ 753 h 3334"/>
                <a:gd name="T46" fmla="*/ 989 w 2925"/>
                <a:gd name="T47" fmla="*/ 545 h 3334"/>
                <a:gd name="T48" fmla="*/ 903 w 2925"/>
                <a:gd name="T49" fmla="*/ 332 h 3334"/>
                <a:gd name="T50" fmla="*/ 818 w 2925"/>
                <a:gd name="T51" fmla="*/ 112 h 3334"/>
                <a:gd name="T52" fmla="*/ 0 w 2925"/>
                <a:gd name="T53" fmla="*/ 285 h 3334"/>
                <a:gd name="T54" fmla="*/ 87 w 2925"/>
                <a:gd name="T55" fmla="*/ 516 h 3334"/>
                <a:gd name="T56" fmla="*/ 179 w 2925"/>
                <a:gd name="T57" fmla="*/ 749 h 3334"/>
                <a:gd name="T58" fmla="*/ 276 w 2925"/>
                <a:gd name="T59" fmla="*/ 981 h 3334"/>
                <a:gd name="T60" fmla="*/ 382 w 2925"/>
                <a:gd name="T61" fmla="*/ 1210 h 3334"/>
                <a:gd name="T62" fmla="*/ 494 w 2925"/>
                <a:gd name="T63" fmla="*/ 1435 h 3334"/>
                <a:gd name="T64" fmla="*/ 618 w 2925"/>
                <a:gd name="T65" fmla="*/ 1654 h 3334"/>
                <a:gd name="T66" fmla="*/ 684 w 2925"/>
                <a:gd name="T67" fmla="*/ 1766 h 3334"/>
                <a:gd name="T68" fmla="*/ 753 w 2925"/>
                <a:gd name="T69" fmla="*/ 1873 h 3334"/>
                <a:gd name="T70" fmla="*/ 824 w 2925"/>
                <a:gd name="T71" fmla="*/ 1978 h 3334"/>
                <a:gd name="T72" fmla="*/ 901 w 2925"/>
                <a:gd name="T73" fmla="*/ 2081 h 3334"/>
                <a:gd name="T74" fmla="*/ 980 w 2925"/>
                <a:gd name="T75" fmla="*/ 2184 h 3334"/>
                <a:gd name="T76" fmla="*/ 1063 w 2925"/>
                <a:gd name="T77" fmla="*/ 2284 h 3334"/>
                <a:gd name="T78" fmla="*/ 1150 w 2925"/>
                <a:gd name="T79" fmla="*/ 2380 h 3334"/>
                <a:gd name="T80" fmla="*/ 1240 w 2925"/>
                <a:gd name="T81" fmla="*/ 2474 h 3334"/>
                <a:gd name="T82" fmla="*/ 1335 w 2925"/>
                <a:gd name="T83" fmla="*/ 2566 h 3334"/>
                <a:gd name="T84" fmla="*/ 1435 w 2925"/>
                <a:gd name="T85" fmla="*/ 2656 h 3334"/>
                <a:gd name="T86" fmla="*/ 1539 w 2925"/>
                <a:gd name="T87" fmla="*/ 2741 h 3334"/>
                <a:gd name="T88" fmla="*/ 1647 w 2925"/>
                <a:gd name="T89" fmla="*/ 2824 h 3334"/>
                <a:gd name="T90" fmla="*/ 1760 w 2925"/>
                <a:gd name="T91" fmla="*/ 2902 h 3334"/>
                <a:gd name="T92" fmla="*/ 1877 w 2925"/>
                <a:gd name="T93" fmla="*/ 2976 h 3334"/>
                <a:gd name="T94" fmla="*/ 1999 w 2925"/>
                <a:gd name="T95" fmla="*/ 3047 h 3334"/>
                <a:gd name="T96" fmla="*/ 2125 w 2925"/>
                <a:gd name="T97" fmla="*/ 3114 h 3334"/>
                <a:gd name="T98" fmla="*/ 2257 w 2925"/>
                <a:gd name="T99" fmla="*/ 3175 h 3334"/>
                <a:gd name="T100" fmla="*/ 2394 w 2925"/>
                <a:gd name="T101" fmla="*/ 3232 h 3334"/>
                <a:gd name="T102" fmla="*/ 2535 w 2925"/>
                <a:gd name="T103" fmla="*/ 3286 h 3334"/>
                <a:gd name="T104" fmla="*/ 2682 w 2925"/>
                <a:gd name="T105" fmla="*/ 3334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5" h="3334">
                  <a:moveTo>
                    <a:pt x="2925" y="2544"/>
                  </a:moveTo>
                  <a:lnTo>
                    <a:pt x="2866" y="2524"/>
                  </a:lnTo>
                  <a:lnTo>
                    <a:pt x="2810" y="2505"/>
                  </a:lnTo>
                  <a:lnTo>
                    <a:pt x="2753" y="2485"/>
                  </a:lnTo>
                  <a:lnTo>
                    <a:pt x="2699" y="2466"/>
                  </a:lnTo>
                  <a:lnTo>
                    <a:pt x="2646" y="2443"/>
                  </a:lnTo>
                  <a:lnTo>
                    <a:pt x="2595" y="2421"/>
                  </a:lnTo>
                  <a:lnTo>
                    <a:pt x="2544" y="2397"/>
                  </a:lnTo>
                  <a:lnTo>
                    <a:pt x="2495" y="2372"/>
                  </a:lnTo>
                  <a:lnTo>
                    <a:pt x="2445" y="2349"/>
                  </a:lnTo>
                  <a:lnTo>
                    <a:pt x="2398" y="2322"/>
                  </a:lnTo>
                  <a:lnTo>
                    <a:pt x="2352" y="2296"/>
                  </a:lnTo>
                  <a:lnTo>
                    <a:pt x="2306" y="2270"/>
                  </a:lnTo>
                  <a:lnTo>
                    <a:pt x="2261" y="2240"/>
                  </a:lnTo>
                  <a:lnTo>
                    <a:pt x="2217" y="2213"/>
                  </a:lnTo>
                  <a:lnTo>
                    <a:pt x="2175" y="2183"/>
                  </a:lnTo>
                  <a:lnTo>
                    <a:pt x="2133" y="2153"/>
                  </a:lnTo>
                  <a:lnTo>
                    <a:pt x="2092" y="2125"/>
                  </a:lnTo>
                  <a:lnTo>
                    <a:pt x="2051" y="2093"/>
                  </a:lnTo>
                  <a:lnTo>
                    <a:pt x="2012" y="2061"/>
                  </a:lnTo>
                  <a:lnTo>
                    <a:pt x="1973" y="2027"/>
                  </a:lnTo>
                  <a:lnTo>
                    <a:pt x="1935" y="1995"/>
                  </a:lnTo>
                  <a:lnTo>
                    <a:pt x="1899" y="1961"/>
                  </a:lnTo>
                  <a:lnTo>
                    <a:pt x="1861" y="1925"/>
                  </a:lnTo>
                  <a:lnTo>
                    <a:pt x="1826" y="1892"/>
                  </a:lnTo>
                  <a:lnTo>
                    <a:pt x="1790" y="1856"/>
                  </a:lnTo>
                  <a:lnTo>
                    <a:pt x="1755" y="1820"/>
                  </a:lnTo>
                  <a:lnTo>
                    <a:pt x="1722" y="1781"/>
                  </a:lnTo>
                  <a:lnTo>
                    <a:pt x="1688" y="1742"/>
                  </a:lnTo>
                  <a:lnTo>
                    <a:pt x="1656" y="1705"/>
                  </a:lnTo>
                  <a:lnTo>
                    <a:pt x="1625" y="1665"/>
                  </a:lnTo>
                  <a:lnTo>
                    <a:pt x="1594" y="1625"/>
                  </a:lnTo>
                  <a:lnTo>
                    <a:pt x="1561" y="1586"/>
                  </a:lnTo>
                  <a:lnTo>
                    <a:pt x="1530" y="1545"/>
                  </a:lnTo>
                  <a:lnTo>
                    <a:pt x="1501" y="1502"/>
                  </a:lnTo>
                  <a:lnTo>
                    <a:pt x="1472" y="1460"/>
                  </a:lnTo>
                  <a:lnTo>
                    <a:pt x="1443" y="1416"/>
                  </a:lnTo>
                  <a:lnTo>
                    <a:pt x="1414" y="1373"/>
                  </a:lnTo>
                  <a:lnTo>
                    <a:pt x="1387" y="1328"/>
                  </a:lnTo>
                  <a:lnTo>
                    <a:pt x="1358" y="1283"/>
                  </a:lnTo>
                  <a:lnTo>
                    <a:pt x="1332" y="1240"/>
                  </a:lnTo>
                  <a:lnTo>
                    <a:pt x="1277" y="1145"/>
                  </a:lnTo>
                  <a:lnTo>
                    <a:pt x="1226" y="1050"/>
                  </a:lnTo>
                  <a:lnTo>
                    <a:pt x="1177" y="953"/>
                  </a:lnTo>
                  <a:lnTo>
                    <a:pt x="1128" y="854"/>
                  </a:lnTo>
                  <a:lnTo>
                    <a:pt x="1081" y="753"/>
                  </a:lnTo>
                  <a:lnTo>
                    <a:pt x="1035" y="651"/>
                  </a:lnTo>
                  <a:lnTo>
                    <a:pt x="989" y="545"/>
                  </a:lnTo>
                  <a:lnTo>
                    <a:pt x="946" y="439"/>
                  </a:lnTo>
                  <a:lnTo>
                    <a:pt x="903" y="332"/>
                  </a:lnTo>
                  <a:lnTo>
                    <a:pt x="860" y="223"/>
                  </a:lnTo>
                  <a:lnTo>
                    <a:pt x="818" y="112"/>
                  </a:lnTo>
                  <a:lnTo>
                    <a:pt x="777" y="0"/>
                  </a:lnTo>
                  <a:lnTo>
                    <a:pt x="0" y="285"/>
                  </a:lnTo>
                  <a:lnTo>
                    <a:pt x="44" y="401"/>
                  </a:lnTo>
                  <a:lnTo>
                    <a:pt x="87" y="516"/>
                  </a:lnTo>
                  <a:lnTo>
                    <a:pt x="132" y="633"/>
                  </a:lnTo>
                  <a:lnTo>
                    <a:pt x="179" y="749"/>
                  </a:lnTo>
                  <a:lnTo>
                    <a:pt x="228" y="866"/>
                  </a:lnTo>
                  <a:lnTo>
                    <a:pt x="276" y="981"/>
                  </a:lnTo>
                  <a:lnTo>
                    <a:pt x="329" y="1096"/>
                  </a:lnTo>
                  <a:lnTo>
                    <a:pt x="382" y="1210"/>
                  </a:lnTo>
                  <a:lnTo>
                    <a:pt x="438" y="1323"/>
                  </a:lnTo>
                  <a:lnTo>
                    <a:pt x="494" y="1435"/>
                  </a:lnTo>
                  <a:lnTo>
                    <a:pt x="555" y="1547"/>
                  </a:lnTo>
                  <a:lnTo>
                    <a:pt x="618" y="1654"/>
                  </a:lnTo>
                  <a:lnTo>
                    <a:pt x="651" y="1711"/>
                  </a:lnTo>
                  <a:lnTo>
                    <a:pt x="684" y="1766"/>
                  </a:lnTo>
                  <a:lnTo>
                    <a:pt x="718" y="1820"/>
                  </a:lnTo>
                  <a:lnTo>
                    <a:pt x="753" y="1873"/>
                  </a:lnTo>
                  <a:lnTo>
                    <a:pt x="788" y="1925"/>
                  </a:lnTo>
                  <a:lnTo>
                    <a:pt x="824" y="1978"/>
                  </a:lnTo>
                  <a:lnTo>
                    <a:pt x="863" y="2030"/>
                  </a:lnTo>
                  <a:lnTo>
                    <a:pt x="901" y="2081"/>
                  </a:lnTo>
                  <a:lnTo>
                    <a:pt x="939" y="2133"/>
                  </a:lnTo>
                  <a:lnTo>
                    <a:pt x="980" y="2184"/>
                  </a:lnTo>
                  <a:lnTo>
                    <a:pt x="1021" y="2233"/>
                  </a:lnTo>
                  <a:lnTo>
                    <a:pt x="1063" y="2284"/>
                  </a:lnTo>
                  <a:lnTo>
                    <a:pt x="1107" y="2332"/>
                  </a:lnTo>
                  <a:lnTo>
                    <a:pt x="1150" y="2380"/>
                  </a:lnTo>
                  <a:lnTo>
                    <a:pt x="1195" y="2428"/>
                  </a:lnTo>
                  <a:lnTo>
                    <a:pt x="1240" y="2474"/>
                  </a:lnTo>
                  <a:lnTo>
                    <a:pt x="1289" y="2522"/>
                  </a:lnTo>
                  <a:lnTo>
                    <a:pt x="1335" y="2566"/>
                  </a:lnTo>
                  <a:lnTo>
                    <a:pt x="1384" y="2611"/>
                  </a:lnTo>
                  <a:lnTo>
                    <a:pt x="1435" y="2656"/>
                  </a:lnTo>
                  <a:lnTo>
                    <a:pt x="1487" y="2698"/>
                  </a:lnTo>
                  <a:lnTo>
                    <a:pt x="1539" y="2741"/>
                  </a:lnTo>
                  <a:lnTo>
                    <a:pt x="1592" y="2782"/>
                  </a:lnTo>
                  <a:lnTo>
                    <a:pt x="1647" y="2824"/>
                  </a:lnTo>
                  <a:lnTo>
                    <a:pt x="1702" y="2864"/>
                  </a:lnTo>
                  <a:lnTo>
                    <a:pt x="1760" y="2902"/>
                  </a:lnTo>
                  <a:lnTo>
                    <a:pt x="1818" y="2940"/>
                  </a:lnTo>
                  <a:lnTo>
                    <a:pt x="1877" y="2976"/>
                  </a:lnTo>
                  <a:lnTo>
                    <a:pt x="1937" y="3012"/>
                  </a:lnTo>
                  <a:lnTo>
                    <a:pt x="1999" y="3047"/>
                  </a:lnTo>
                  <a:lnTo>
                    <a:pt x="2063" y="3080"/>
                  </a:lnTo>
                  <a:lnTo>
                    <a:pt x="2125" y="3114"/>
                  </a:lnTo>
                  <a:lnTo>
                    <a:pt x="2191" y="3145"/>
                  </a:lnTo>
                  <a:lnTo>
                    <a:pt x="2257" y="3175"/>
                  </a:lnTo>
                  <a:lnTo>
                    <a:pt x="2326" y="3204"/>
                  </a:lnTo>
                  <a:lnTo>
                    <a:pt x="2394" y="3232"/>
                  </a:lnTo>
                  <a:lnTo>
                    <a:pt x="2465" y="3260"/>
                  </a:lnTo>
                  <a:lnTo>
                    <a:pt x="2535" y="3286"/>
                  </a:lnTo>
                  <a:lnTo>
                    <a:pt x="2607" y="3311"/>
                  </a:lnTo>
                  <a:lnTo>
                    <a:pt x="2682" y="3334"/>
                  </a:lnTo>
                  <a:lnTo>
                    <a:pt x="2925" y="254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64" name="Freeform 104"/>
            <p:cNvSpPr>
              <a:spLocks noChangeArrowheads="1"/>
            </p:cNvSpPr>
            <p:nvPr/>
          </p:nvSpPr>
          <p:spPr bwMode="auto">
            <a:xfrm>
              <a:off x="922" y="1981"/>
              <a:ext cx="625" cy="253"/>
            </a:xfrm>
            <a:custGeom>
              <a:avLst/>
              <a:gdLst>
                <a:gd name="T0" fmla="*/ 2222 w 2500"/>
                <a:gd name="T1" fmla="*/ 113 h 1011"/>
                <a:gd name="T2" fmla="*/ 2191 w 2500"/>
                <a:gd name="T3" fmla="*/ 123 h 1011"/>
                <a:gd name="T4" fmla="*/ 2160 w 2500"/>
                <a:gd name="T5" fmla="*/ 132 h 1011"/>
                <a:gd name="T6" fmla="*/ 2066 w 2500"/>
                <a:gd name="T7" fmla="*/ 152 h 1011"/>
                <a:gd name="T8" fmla="*/ 1959 w 2500"/>
                <a:gd name="T9" fmla="*/ 167 h 1011"/>
                <a:gd name="T10" fmla="*/ 1837 w 2500"/>
                <a:gd name="T11" fmla="*/ 177 h 1011"/>
                <a:gd name="T12" fmla="*/ 1705 w 2500"/>
                <a:gd name="T13" fmla="*/ 182 h 1011"/>
                <a:gd name="T14" fmla="*/ 1563 w 2500"/>
                <a:gd name="T15" fmla="*/ 182 h 1011"/>
                <a:gd name="T16" fmla="*/ 1418 w 2500"/>
                <a:gd name="T17" fmla="*/ 178 h 1011"/>
                <a:gd name="T18" fmla="*/ 1270 w 2500"/>
                <a:gd name="T19" fmla="*/ 168 h 1011"/>
                <a:gd name="T20" fmla="*/ 1119 w 2500"/>
                <a:gd name="T21" fmla="*/ 157 h 1011"/>
                <a:gd name="T22" fmla="*/ 971 w 2500"/>
                <a:gd name="T23" fmla="*/ 139 h 1011"/>
                <a:gd name="T24" fmla="*/ 826 w 2500"/>
                <a:gd name="T25" fmla="*/ 121 h 1011"/>
                <a:gd name="T26" fmla="*/ 688 w 2500"/>
                <a:gd name="T27" fmla="*/ 100 h 1011"/>
                <a:gd name="T28" fmla="*/ 559 w 2500"/>
                <a:gd name="T29" fmla="*/ 76 h 1011"/>
                <a:gd name="T30" fmla="*/ 438 w 2500"/>
                <a:gd name="T31" fmla="*/ 51 h 1011"/>
                <a:gd name="T32" fmla="*/ 331 w 2500"/>
                <a:gd name="T33" fmla="*/ 25 h 1011"/>
                <a:gd name="T34" fmla="*/ 243 w 2500"/>
                <a:gd name="T35" fmla="*/ 0 h 1011"/>
                <a:gd name="T36" fmla="*/ 61 w 2500"/>
                <a:gd name="T37" fmla="*/ 808 h 1011"/>
                <a:gd name="T38" fmla="*/ 189 w 2500"/>
                <a:gd name="T39" fmla="*/ 841 h 1011"/>
                <a:gd name="T40" fmla="*/ 327 w 2500"/>
                <a:gd name="T41" fmla="*/ 872 h 1011"/>
                <a:gd name="T42" fmla="*/ 475 w 2500"/>
                <a:gd name="T43" fmla="*/ 901 h 1011"/>
                <a:gd name="T44" fmla="*/ 630 w 2500"/>
                <a:gd name="T45" fmla="*/ 927 h 1011"/>
                <a:gd name="T46" fmla="*/ 792 w 2500"/>
                <a:gd name="T47" fmla="*/ 951 h 1011"/>
                <a:gd name="T48" fmla="*/ 957 w 2500"/>
                <a:gd name="T49" fmla="*/ 971 h 1011"/>
                <a:gd name="T50" fmla="*/ 1126 w 2500"/>
                <a:gd name="T51" fmla="*/ 988 h 1011"/>
                <a:gd name="T52" fmla="*/ 1298 w 2500"/>
                <a:gd name="T53" fmla="*/ 999 h 1011"/>
                <a:gd name="T54" fmla="*/ 1469 w 2500"/>
                <a:gd name="T55" fmla="*/ 1006 h 1011"/>
                <a:gd name="T56" fmla="*/ 1637 w 2500"/>
                <a:gd name="T57" fmla="*/ 1011 h 1011"/>
                <a:gd name="T58" fmla="*/ 1802 w 2500"/>
                <a:gd name="T59" fmla="*/ 1006 h 1011"/>
                <a:gd name="T60" fmla="*/ 1967 w 2500"/>
                <a:gd name="T61" fmla="*/ 997 h 1011"/>
                <a:gd name="T62" fmla="*/ 2125 w 2500"/>
                <a:gd name="T63" fmla="*/ 978 h 1011"/>
                <a:gd name="T64" fmla="*/ 2278 w 2500"/>
                <a:gd name="T65" fmla="*/ 952 h 1011"/>
                <a:gd name="T66" fmla="*/ 2390 w 2500"/>
                <a:gd name="T67" fmla="*/ 927 h 1011"/>
                <a:gd name="T68" fmla="*/ 2464 w 2500"/>
                <a:gd name="T69" fmla="*/ 905 h 1011"/>
                <a:gd name="T70" fmla="*/ 2497 w 2500"/>
                <a:gd name="T71" fmla="*/ 894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00" h="1011">
                  <a:moveTo>
                    <a:pt x="2225" y="113"/>
                  </a:moveTo>
                  <a:lnTo>
                    <a:pt x="2222" y="113"/>
                  </a:lnTo>
                  <a:lnTo>
                    <a:pt x="2207" y="118"/>
                  </a:lnTo>
                  <a:lnTo>
                    <a:pt x="2191" y="123"/>
                  </a:lnTo>
                  <a:lnTo>
                    <a:pt x="2174" y="128"/>
                  </a:lnTo>
                  <a:lnTo>
                    <a:pt x="2160" y="132"/>
                  </a:lnTo>
                  <a:lnTo>
                    <a:pt x="2112" y="143"/>
                  </a:lnTo>
                  <a:lnTo>
                    <a:pt x="2066" y="152"/>
                  </a:lnTo>
                  <a:lnTo>
                    <a:pt x="2014" y="159"/>
                  </a:lnTo>
                  <a:lnTo>
                    <a:pt x="1959" y="167"/>
                  </a:lnTo>
                  <a:lnTo>
                    <a:pt x="1900" y="172"/>
                  </a:lnTo>
                  <a:lnTo>
                    <a:pt x="1837" y="177"/>
                  </a:lnTo>
                  <a:lnTo>
                    <a:pt x="1774" y="179"/>
                  </a:lnTo>
                  <a:lnTo>
                    <a:pt x="1705" y="182"/>
                  </a:lnTo>
                  <a:lnTo>
                    <a:pt x="1637" y="182"/>
                  </a:lnTo>
                  <a:lnTo>
                    <a:pt x="1563" y="182"/>
                  </a:lnTo>
                  <a:lnTo>
                    <a:pt x="1491" y="180"/>
                  </a:lnTo>
                  <a:lnTo>
                    <a:pt x="1418" y="178"/>
                  </a:lnTo>
                  <a:lnTo>
                    <a:pt x="1343" y="173"/>
                  </a:lnTo>
                  <a:lnTo>
                    <a:pt x="1270" y="168"/>
                  </a:lnTo>
                  <a:lnTo>
                    <a:pt x="1195" y="162"/>
                  </a:lnTo>
                  <a:lnTo>
                    <a:pt x="1119" y="157"/>
                  </a:lnTo>
                  <a:lnTo>
                    <a:pt x="1046" y="148"/>
                  </a:lnTo>
                  <a:lnTo>
                    <a:pt x="971" y="139"/>
                  </a:lnTo>
                  <a:lnTo>
                    <a:pt x="899" y="132"/>
                  </a:lnTo>
                  <a:lnTo>
                    <a:pt x="826" y="121"/>
                  </a:lnTo>
                  <a:lnTo>
                    <a:pt x="757" y="111"/>
                  </a:lnTo>
                  <a:lnTo>
                    <a:pt x="688" y="100"/>
                  </a:lnTo>
                  <a:lnTo>
                    <a:pt x="621" y="88"/>
                  </a:lnTo>
                  <a:lnTo>
                    <a:pt x="559" y="76"/>
                  </a:lnTo>
                  <a:lnTo>
                    <a:pt x="496" y="63"/>
                  </a:lnTo>
                  <a:lnTo>
                    <a:pt x="438" y="51"/>
                  </a:lnTo>
                  <a:lnTo>
                    <a:pt x="383" y="39"/>
                  </a:lnTo>
                  <a:lnTo>
                    <a:pt x="331" y="25"/>
                  </a:lnTo>
                  <a:lnTo>
                    <a:pt x="284" y="11"/>
                  </a:lnTo>
                  <a:lnTo>
                    <a:pt x="243" y="0"/>
                  </a:lnTo>
                  <a:lnTo>
                    <a:pt x="0" y="790"/>
                  </a:lnTo>
                  <a:lnTo>
                    <a:pt x="61" y="808"/>
                  </a:lnTo>
                  <a:lnTo>
                    <a:pt x="124" y="825"/>
                  </a:lnTo>
                  <a:lnTo>
                    <a:pt x="189" y="841"/>
                  </a:lnTo>
                  <a:lnTo>
                    <a:pt x="256" y="857"/>
                  </a:lnTo>
                  <a:lnTo>
                    <a:pt x="327" y="872"/>
                  </a:lnTo>
                  <a:lnTo>
                    <a:pt x="399" y="889"/>
                  </a:lnTo>
                  <a:lnTo>
                    <a:pt x="475" y="901"/>
                  </a:lnTo>
                  <a:lnTo>
                    <a:pt x="551" y="915"/>
                  </a:lnTo>
                  <a:lnTo>
                    <a:pt x="630" y="927"/>
                  </a:lnTo>
                  <a:lnTo>
                    <a:pt x="711" y="940"/>
                  </a:lnTo>
                  <a:lnTo>
                    <a:pt x="792" y="951"/>
                  </a:lnTo>
                  <a:lnTo>
                    <a:pt x="874" y="962"/>
                  </a:lnTo>
                  <a:lnTo>
                    <a:pt x="957" y="971"/>
                  </a:lnTo>
                  <a:lnTo>
                    <a:pt x="1042" y="979"/>
                  </a:lnTo>
                  <a:lnTo>
                    <a:pt x="1126" y="988"/>
                  </a:lnTo>
                  <a:lnTo>
                    <a:pt x="1211" y="994"/>
                  </a:lnTo>
                  <a:lnTo>
                    <a:pt x="1298" y="999"/>
                  </a:lnTo>
                  <a:lnTo>
                    <a:pt x="1383" y="1003"/>
                  </a:lnTo>
                  <a:lnTo>
                    <a:pt x="1469" y="1006"/>
                  </a:lnTo>
                  <a:lnTo>
                    <a:pt x="1553" y="1008"/>
                  </a:lnTo>
                  <a:lnTo>
                    <a:pt x="1637" y="1011"/>
                  </a:lnTo>
                  <a:lnTo>
                    <a:pt x="1722" y="1008"/>
                  </a:lnTo>
                  <a:lnTo>
                    <a:pt x="1802" y="1006"/>
                  </a:lnTo>
                  <a:lnTo>
                    <a:pt x="1886" y="1002"/>
                  </a:lnTo>
                  <a:lnTo>
                    <a:pt x="1967" y="997"/>
                  </a:lnTo>
                  <a:lnTo>
                    <a:pt x="2047" y="988"/>
                  </a:lnTo>
                  <a:lnTo>
                    <a:pt x="2125" y="978"/>
                  </a:lnTo>
                  <a:lnTo>
                    <a:pt x="2202" y="967"/>
                  </a:lnTo>
                  <a:lnTo>
                    <a:pt x="2278" y="952"/>
                  </a:lnTo>
                  <a:lnTo>
                    <a:pt x="2348" y="938"/>
                  </a:lnTo>
                  <a:lnTo>
                    <a:pt x="2390" y="927"/>
                  </a:lnTo>
                  <a:lnTo>
                    <a:pt x="2427" y="916"/>
                  </a:lnTo>
                  <a:lnTo>
                    <a:pt x="2464" y="905"/>
                  </a:lnTo>
                  <a:lnTo>
                    <a:pt x="2500" y="894"/>
                  </a:lnTo>
                  <a:lnTo>
                    <a:pt x="2497" y="894"/>
                  </a:lnTo>
                  <a:lnTo>
                    <a:pt x="2225" y="11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65" name="Freeform 105"/>
            <p:cNvSpPr>
              <a:spLocks noChangeArrowheads="1"/>
            </p:cNvSpPr>
            <p:nvPr/>
          </p:nvSpPr>
          <p:spPr bwMode="auto">
            <a:xfrm>
              <a:off x="1479" y="1518"/>
              <a:ext cx="695" cy="686"/>
            </a:xfrm>
            <a:custGeom>
              <a:avLst/>
              <a:gdLst>
                <a:gd name="T0" fmla="*/ 2265 w 2781"/>
                <a:gd name="T1" fmla="*/ 0 h 2745"/>
                <a:gd name="T2" fmla="*/ 2120 w 2781"/>
                <a:gd name="T3" fmla="*/ 122 h 2745"/>
                <a:gd name="T4" fmla="*/ 1978 w 2781"/>
                <a:gd name="T5" fmla="*/ 254 h 2745"/>
                <a:gd name="T6" fmla="*/ 1832 w 2781"/>
                <a:gd name="T7" fmla="*/ 394 h 2745"/>
                <a:gd name="T8" fmla="*/ 1688 w 2781"/>
                <a:gd name="T9" fmla="*/ 540 h 2745"/>
                <a:gd name="T10" fmla="*/ 1399 w 2781"/>
                <a:gd name="T11" fmla="*/ 838 h 2745"/>
                <a:gd name="T12" fmla="*/ 1103 w 2781"/>
                <a:gd name="T13" fmla="*/ 1138 h 2745"/>
                <a:gd name="T14" fmla="*/ 958 w 2781"/>
                <a:gd name="T15" fmla="*/ 1280 h 2745"/>
                <a:gd name="T16" fmla="*/ 811 w 2781"/>
                <a:gd name="T17" fmla="*/ 1418 h 2745"/>
                <a:gd name="T18" fmla="*/ 666 w 2781"/>
                <a:gd name="T19" fmla="*/ 1545 h 2745"/>
                <a:gd name="T20" fmla="*/ 520 w 2781"/>
                <a:gd name="T21" fmla="*/ 1661 h 2745"/>
                <a:gd name="T22" fmla="*/ 451 w 2781"/>
                <a:gd name="T23" fmla="*/ 1712 h 2745"/>
                <a:gd name="T24" fmla="*/ 382 w 2781"/>
                <a:gd name="T25" fmla="*/ 1761 h 2745"/>
                <a:gd name="T26" fmla="*/ 313 w 2781"/>
                <a:gd name="T27" fmla="*/ 1805 h 2745"/>
                <a:gd name="T28" fmla="*/ 249 w 2781"/>
                <a:gd name="T29" fmla="*/ 1846 h 2745"/>
                <a:gd name="T30" fmla="*/ 184 w 2781"/>
                <a:gd name="T31" fmla="*/ 1882 h 2745"/>
                <a:gd name="T32" fmla="*/ 119 w 2781"/>
                <a:gd name="T33" fmla="*/ 1914 h 2745"/>
                <a:gd name="T34" fmla="*/ 59 w 2781"/>
                <a:gd name="T35" fmla="*/ 1942 h 2745"/>
                <a:gd name="T36" fmla="*/ 0 w 2781"/>
                <a:gd name="T37" fmla="*/ 1964 h 2745"/>
                <a:gd name="T38" fmla="*/ 323 w 2781"/>
                <a:gd name="T39" fmla="*/ 2726 h 2745"/>
                <a:gd name="T40" fmla="*/ 423 w 2781"/>
                <a:gd name="T41" fmla="*/ 2685 h 2745"/>
                <a:gd name="T42" fmla="*/ 521 w 2781"/>
                <a:gd name="T43" fmla="*/ 2638 h 2745"/>
                <a:gd name="T44" fmla="*/ 617 w 2781"/>
                <a:gd name="T45" fmla="*/ 2588 h 2745"/>
                <a:gd name="T46" fmla="*/ 712 w 2781"/>
                <a:gd name="T47" fmla="*/ 2533 h 2745"/>
                <a:gd name="T48" fmla="*/ 803 w 2781"/>
                <a:gd name="T49" fmla="*/ 2474 h 2745"/>
                <a:gd name="T50" fmla="*/ 893 w 2781"/>
                <a:gd name="T51" fmla="*/ 2414 h 2745"/>
                <a:gd name="T52" fmla="*/ 982 w 2781"/>
                <a:gd name="T53" fmla="*/ 2349 h 2745"/>
                <a:gd name="T54" fmla="*/ 1113 w 2781"/>
                <a:gd name="T55" fmla="*/ 2248 h 2745"/>
                <a:gd name="T56" fmla="*/ 1282 w 2781"/>
                <a:gd name="T57" fmla="*/ 2104 h 2745"/>
                <a:gd name="T58" fmla="*/ 1447 w 2781"/>
                <a:gd name="T59" fmla="*/ 1955 h 2745"/>
                <a:gd name="T60" fmla="*/ 1608 w 2781"/>
                <a:gd name="T61" fmla="*/ 1802 h 2745"/>
                <a:gd name="T62" fmla="*/ 1841 w 2781"/>
                <a:gd name="T63" fmla="*/ 1568 h 2745"/>
                <a:gd name="T64" fmla="*/ 2137 w 2781"/>
                <a:gd name="T65" fmla="*/ 1263 h 2745"/>
                <a:gd name="T66" fmla="*/ 2348 w 2781"/>
                <a:gd name="T67" fmla="*/ 1048 h 2745"/>
                <a:gd name="T68" fmla="*/ 2481 w 2781"/>
                <a:gd name="T69" fmla="*/ 916 h 2745"/>
                <a:gd name="T70" fmla="*/ 2607 w 2781"/>
                <a:gd name="T71" fmla="*/ 797 h 2745"/>
                <a:gd name="T72" fmla="*/ 2725 w 2781"/>
                <a:gd name="T73" fmla="*/ 692 h 2745"/>
                <a:gd name="T74" fmla="*/ 2778 w 2781"/>
                <a:gd name="T75" fmla="*/ 649 h 2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81" h="2745">
                  <a:moveTo>
                    <a:pt x="2267" y="0"/>
                  </a:moveTo>
                  <a:lnTo>
                    <a:pt x="2265" y="0"/>
                  </a:lnTo>
                  <a:lnTo>
                    <a:pt x="2193" y="61"/>
                  </a:lnTo>
                  <a:lnTo>
                    <a:pt x="2120" y="122"/>
                  </a:lnTo>
                  <a:lnTo>
                    <a:pt x="2049" y="188"/>
                  </a:lnTo>
                  <a:lnTo>
                    <a:pt x="1978" y="254"/>
                  </a:lnTo>
                  <a:lnTo>
                    <a:pt x="1904" y="324"/>
                  </a:lnTo>
                  <a:lnTo>
                    <a:pt x="1832" y="394"/>
                  </a:lnTo>
                  <a:lnTo>
                    <a:pt x="1761" y="466"/>
                  </a:lnTo>
                  <a:lnTo>
                    <a:pt x="1688" y="540"/>
                  </a:lnTo>
                  <a:lnTo>
                    <a:pt x="1545" y="687"/>
                  </a:lnTo>
                  <a:lnTo>
                    <a:pt x="1399" y="838"/>
                  </a:lnTo>
                  <a:lnTo>
                    <a:pt x="1252" y="988"/>
                  </a:lnTo>
                  <a:lnTo>
                    <a:pt x="1103" y="1138"/>
                  </a:lnTo>
                  <a:lnTo>
                    <a:pt x="1032" y="1209"/>
                  </a:lnTo>
                  <a:lnTo>
                    <a:pt x="958" y="1280"/>
                  </a:lnTo>
                  <a:lnTo>
                    <a:pt x="883" y="1349"/>
                  </a:lnTo>
                  <a:lnTo>
                    <a:pt x="811" y="1418"/>
                  </a:lnTo>
                  <a:lnTo>
                    <a:pt x="738" y="1483"/>
                  </a:lnTo>
                  <a:lnTo>
                    <a:pt x="666" y="1545"/>
                  </a:lnTo>
                  <a:lnTo>
                    <a:pt x="593" y="1603"/>
                  </a:lnTo>
                  <a:lnTo>
                    <a:pt x="520" y="1661"/>
                  </a:lnTo>
                  <a:lnTo>
                    <a:pt x="486" y="1685"/>
                  </a:lnTo>
                  <a:lnTo>
                    <a:pt x="451" y="1712"/>
                  </a:lnTo>
                  <a:lnTo>
                    <a:pt x="417" y="1736"/>
                  </a:lnTo>
                  <a:lnTo>
                    <a:pt x="382" y="1761"/>
                  </a:lnTo>
                  <a:lnTo>
                    <a:pt x="349" y="1785"/>
                  </a:lnTo>
                  <a:lnTo>
                    <a:pt x="313" y="1805"/>
                  </a:lnTo>
                  <a:lnTo>
                    <a:pt x="281" y="1827"/>
                  </a:lnTo>
                  <a:lnTo>
                    <a:pt x="249" y="1846"/>
                  </a:lnTo>
                  <a:lnTo>
                    <a:pt x="215" y="1866"/>
                  </a:lnTo>
                  <a:lnTo>
                    <a:pt x="184" y="1882"/>
                  </a:lnTo>
                  <a:lnTo>
                    <a:pt x="151" y="1899"/>
                  </a:lnTo>
                  <a:lnTo>
                    <a:pt x="119" y="1914"/>
                  </a:lnTo>
                  <a:lnTo>
                    <a:pt x="89" y="1928"/>
                  </a:lnTo>
                  <a:lnTo>
                    <a:pt x="59" y="1942"/>
                  </a:lnTo>
                  <a:lnTo>
                    <a:pt x="28" y="1953"/>
                  </a:lnTo>
                  <a:lnTo>
                    <a:pt x="0" y="1964"/>
                  </a:lnTo>
                  <a:lnTo>
                    <a:pt x="272" y="2745"/>
                  </a:lnTo>
                  <a:lnTo>
                    <a:pt x="323" y="2726"/>
                  </a:lnTo>
                  <a:lnTo>
                    <a:pt x="373" y="2706"/>
                  </a:lnTo>
                  <a:lnTo>
                    <a:pt x="423" y="2685"/>
                  </a:lnTo>
                  <a:lnTo>
                    <a:pt x="473" y="2662"/>
                  </a:lnTo>
                  <a:lnTo>
                    <a:pt x="521" y="2638"/>
                  </a:lnTo>
                  <a:lnTo>
                    <a:pt x="569" y="2614"/>
                  </a:lnTo>
                  <a:lnTo>
                    <a:pt x="617" y="2588"/>
                  </a:lnTo>
                  <a:lnTo>
                    <a:pt x="663" y="2562"/>
                  </a:lnTo>
                  <a:lnTo>
                    <a:pt x="712" y="2533"/>
                  </a:lnTo>
                  <a:lnTo>
                    <a:pt x="758" y="2504"/>
                  </a:lnTo>
                  <a:lnTo>
                    <a:pt x="803" y="2474"/>
                  </a:lnTo>
                  <a:lnTo>
                    <a:pt x="849" y="2445"/>
                  </a:lnTo>
                  <a:lnTo>
                    <a:pt x="893" y="2414"/>
                  </a:lnTo>
                  <a:lnTo>
                    <a:pt x="938" y="2381"/>
                  </a:lnTo>
                  <a:lnTo>
                    <a:pt x="982" y="2349"/>
                  </a:lnTo>
                  <a:lnTo>
                    <a:pt x="1028" y="2314"/>
                  </a:lnTo>
                  <a:lnTo>
                    <a:pt x="1113" y="2248"/>
                  </a:lnTo>
                  <a:lnTo>
                    <a:pt x="1197" y="2176"/>
                  </a:lnTo>
                  <a:lnTo>
                    <a:pt x="1282" y="2104"/>
                  </a:lnTo>
                  <a:lnTo>
                    <a:pt x="1365" y="2030"/>
                  </a:lnTo>
                  <a:lnTo>
                    <a:pt x="1447" y="1955"/>
                  </a:lnTo>
                  <a:lnTo>
                    <a:pt x="1528" y="1880"/>
                  </a:lnTo>
                  <a:lnTo>
                    <a:pt x="1608" y="1802"/>
                  </a:lnTo>
                  <a:lnTo>
                    <a:pt x="1689" y="1724"/>
                  </a:lnTo>
                  <a:lnTo>
                    <a:pt x="1841" y="1568"/>
                  </a:lnTo>
                  <a:lnTo>
                    <a:pt x="1992" y="1414"/>
                  </a:lnTo>
                  <a:lnTo>
                    <a:pt x="2137" y="1263"/>
                  </a:lnTo>
                  <a:lnTo>
                    <a:pt x="2280" y="1117"/>
                  </a:lnTo>
                  <a:lnTo>
                    <a:pt x="2348" y="1048"/>
                  </a:lnTo>
                  <a:lnTo>
                    <a:pt x="2416" y="980"/>
                  </a:lnTo>
                  <a:lnTo>
                    <a:pt x="2481" y="916"/>
                  </a:lnTo>
                  <a:lnTo>
                    <a:pt x="2544" y="855"/>
                  </a:lnTo>
                  <a:lnTo>
                    <a:pt x="2607" y="797"/>
                  </a:lnTo>
                  <a:lnTo>
                    <a:pt x="2668" y="743"/>
                  </a:lnTo>
                  <a:lnTo>
                    <a:pt x="2725" y="692"/>
                  </a:lnTo>
                  <a:lnTo>
                    <a:pt x="2781" y="649"/>
                  </a:lnTo>
                  <a:lnTo>
                    <a:pt x="2778" y="649"/>
                  </a:lnTo>
                  <a:lnTo>
                    <a:pt x="2267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66" name="Freeform 106"/>
            <p:cNvSpPr>
              <a:spLocks noChangeArrowheads="1"/>
            </p:cNvSpPr>
            <p:nvPr/>
          </p:nvSpPr>
          <p:spPr bwMode="auto">
            <a:xfrm>
              <a:off x="2045" y="864"/>
              <a:ext cx="1540" cy="816"/>
            </a:xfrm>
            <a:custGeom>
              <a:avLst/>
              <a:gdLst>
                <a:gd name="T0" fmla="*/ 6035 w 6159"/>
                <a:gd name="T1" fmla="*/ 53 h 3267"/>
                <a:gd name="T2" fmla="*/ 5791 w 6159"/>
                <a:gd name="T3" fmla="*/ 24 h 3267"/>
                <a:gd name="T4" fmla="*/ 5551 w 6159"/>
                <a:gd name="T5" fmla="*/ 6 h 3267"/>
                <a:gd name="T6" fmla="*/ 5315 w 6159"/>
                <a:gd name="T7" fmla="*/ 0 h 3267"/>
                <a:gd name="T8" fmla="*/ 5084 w 6159"/>
                <a:gd name="T9" fmla="*/ 6 h 3267"/>
                <a:gd name="T10" fmla="*/ 4855 w 6159"/>
                <a:gd name="T11" fmla="*/ 21 h 3267"/>
                <a:gd name="T12" fmla="*/ 4631 w 6159"/>
                <a:gd name="T13" fmla="*/ 46 h 3267"/>
                <a:gd name="T14" fmla="*/ 4411 w 6159"/>
                <a:gd name="T15" fmla="*/ 82 h 3267"/>
                <a:gd name="T16" fmla="*/ 4194 w 6159"/>
                <a:gd name="T17" fmla="*/ 125 h 3267"/>
                <a:gd name="T18" fmla="*/ 3982 w 6159"/>
                <a:gd name="T19" fmla="*/ 176 h 3267"/>
                <a:gd name="T20" fmla="*/ 3773 w 6159"/>
                <a:gd name="T21" fmla="*/ 239 h 3267"/>
                <a:gd name="T22" fmla="*/ 3569 w 6159"/>
                <a:gd name="T23" fmla="*/ 307 h 3267"/>
                <a:gd name="T24" fmla="*/ 3367 w 6159"/>
                <a:gd name="T25" fmla="*/ 383 h 3267"/>
                <a:gd name="T26" fmla="*/ 3171 w 6159"/>
                <a:gd name="T27" fmla="*/ 465 h 3267"/>
                <a:gd name="T28" fmla="*/ 2976 w 6159"/>
                <a:gd name="T29" fmla="*/ 552 h 3267"/>
                <a:gd name="T30" fmla="*/ 2787 w 6159"/>
                <a:gd name="T31" fmla="*/ 648 h 3267"/>
                <a:gd name="T32" fmla="*/ 2599 w 6159"/>
                <a:gd name="T33" fmla="*/ 746 h 3267"/>
                <a:gd name="T34" fmla="*/ 2416 w 6159"/>
                <a:gd name="T35" fmla="*/ 850 h 3267"/>
                <a:gd name="T36" fmla="*/ 2236 w 6159"/>
                <a:gd name="T37" fmla="*/ 958 h 3267"/>
                <a:gd name="T38" fmla="*/ 2056 w 6159"/>
                <a:gd name="T39" fmla="*/ 1070 h 3267"/>
                <a:gd name="T40" fmla="*/ 1882 w 6159"/>
                <a:gd name="T41" fmla="*/ 1186 h 3267"/>
                <a:gd name="T42" fmla="*/ 1708 w 6159"/>
                <a:gd name="T43" fmla="*/ 1304 h 3267"/>
                <a:gd name="T44" fmla="*/ 1454 w 6159"/>
                <a:gd name="T45" fmla="*/ 1487 h 3267"/>
                <a:gd name="T46" fmla="*/ 1119 w 6159"/>
                <a:gd name="T47" fmla="*/ 1735 h 3267"/>
                <a:gd name="T48" fmla="*/ 793 w 6159"/>
                <a:gd name="T49" fmla="*/ 1987 h 3267"/>
                <a:gd name="T50" fmla="*/ 315 w 6159"/>
                <a:gd name="T51" fmla="*/ 2368 h 3267"/>
                <a:gd name="T52" fmla="*/ 511 w 6159"/>
                <a:gd name="T53" fmla="*/ 3267 h 3267"/>
                <a:gd name="T54" fmla="*/ 1146 w 6159"/>
                <a:gd name="T55" fmla="*/ 2763 h 3267"/>
                <a:gd name="T56" fmla="*/ 1461 w 6159"/>
                <a:gd name="T57" fmla="*/ 2515 h 3267"/>
                <a:gd name="T58" fmla="*/ 1780 w 6159"/>
                <a:gd name="T59" fmla="*/ 2273 h 3267"/>
                <a:gd name="T60" fmla="*/ 2101 w 6159"/>
                <a:gd name="T61" fmla="*/ 2038 h 3267"/>
                <a:gd name="T62" fmla="*/ 2261 w 6159"/>
                <a:gd name="T63" fmla="*/ 1927 h 3267"/>
                <a:gd name="T64" fmla="*/ 2422 w 6159"/>
                <a:gd name="T65" fmla="*/ 1818 h 3267"/>
                <a:gd name="T66" fmla="*/ 2586 w 6159"/>
                <a:gd name="T67" fmla="*/ 1713 h 3267"/>
                <a:gd name="T68" fmla="*/ 2750 w 6159"/>
                <a:gd name="T69" fmla="*/ 1614 h 3267"/>
                <a:gd name="T70" fmla="*/ 2915 w 6159"/>
                <a:gd name="T71" fmla="*/ 1517 h 3267"/>
                <a:gd name="T72" fmla="*/ 3081 w 6159"/>
                <a:gd name="T73" fmla="*/ 1427 h 3267"/>
                <a:gd name="T74" fmla="*/ 3248 w 6159"/>
                <a:gd name="T75" fmla="*/ 1341 h 3267"/>
                <a:gd name="T76" fmla="*/ 3416 w 6159"/>
                <a:gd name="T77" fmla="*/ 1260 h 3267"/>
                <a:gd name="T78" fmla="*/ 3587 w 6159"/>
                <a:gd name="T79" fmla="*/ 1187 h 3267"/>
                <a:gd name="T80" fmla="*/ 3760 w 6159"/>
                <a:gd name="T81" fmla="*/ 1117 h 3267"/>
                <a:gd name="T82" fmla="*/ 3933 w 6159"/>
                <a:gd name="T83" fmla="*/ 1056 h 3267"/>
                <a:gd name="T84" fmla="*/ 4108 w 6159"/>
                <a:gd name="T85" fmla="*/ 1000 h 3267"/>
                <a:gd name="T86" fmla="*/ 4286 w 6159"/>
                <a:gd name="T87" fmla="*/ 953 h 3267"/>
                <a:gd name="T88" fmla="*/ 4467 w 6159"/>
                <a:gd name="T89" fmla="*/ 912 h 3267"/>
                <a:gd name="T90" fmla="*/ 4650 w 6159"/>
                <a:gd name="T91" fmla="*/ 878 h 3267"/>
                <a:gd name="T92" fmla="*/ 4834 w 6159"/>
                <a:gd name="T93" fmla="*/ 853 h 3267"/>
                <a:gd name="T94" fmla="*/ 5025 w 6159"/>
                <a:gd name="T95" fmla="*/ 837 h 3267"/>
                <a:gd name="T96" fmla="*/ 5216 w 6159"/>
                <a:gd name="T97" fmla="*/ 827 h 3267"/>
                <a:gd name="T98" fmla="*/ 5413 w 6159"/>
                <a:gd name="T99" fmla="*/ 828 h 3267"/>
                <a:gd name="T100" fmla="*/ 5612 w 6159"/>
                <a:gd name="T101" fmla="*/ 838 h 3267"/>
                <a:gd name="T102" fmla="*/ 5816 w 6159"/>
                <a:gd name="T103" fmla="*/ 858 h 3267"/>
                <a:gd name="T104" fmla="*/ 6025 w 6159"/>
                <a:gd name="T105" fmla="*/ 888 h 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59" h="3267">
                  <a:moveTo>
                    <a:pt x="6159" y="72"/>
                  </a:moveTo>
                  <a:lnTo>
                    <a:pt x="6035" y="53"/>
                  </a:lnTo>
                  <a:lnTo>
                    <a:pt x="5913" y="36"/>
                  </a:lnTo>
                  <a:lnTo>
                    <a:pt x="5791" y="24"/>
                  </a:lnTo>
                  <a:lnTo>
                    <a:pt x="5671" y="13"/>
                  </a:lnTo>
                  <a:lnTo>
                    <a:pt x="5551" y="6"/>
                  </a:lnTo>
                  <a:lnTo>
                    <a:pt x="5433" y="2"/>
                  </a:lnTo>
                  <a:lnTo>
                    <a:pt x="5315" y="0"/>
                  </a:lnTo>
                  <a:lnTo>
                    <a:pt x="5200" y="2"/>
                  </a:lnTo>
                  <a:lnTo>
                    <a:pt x="5084" y="6"/>
                  </a:lnTo>
                  <a:lnTo>
                    <a:pt x="4968" y="11"/>
                  </a:lnTo>
                  <a:lnTo>
                    <a:pt x="4855" y="21"/>
                  </a:lnTo>
                  <a:lnTo>
                    <a:pt x="4743" y="32"/>
                  </a:lnTo>
                  <a:lnTo>
                    <a:pt x="4631" y="46"/>
                  </a:lnTo>
                  <a:lnTo>
                    <a:pt x="4520" y="62"/>
                  </a:lnTo>
                  <a:lnTo>
                    <a:pt x="4411" y="82"/>
                  </a:lnTo>
                  <a:lnTo>
                    <a:pt x="4301" y="102"/>
                  </a:lnTo>
                  <a:lnTo>
                    <a:pt x="4194" y="125"/>
                  </a:lnTo>
                  <a:lnTo>
                    <a:pt x="4088" y="150"/>
                  </a:lnTo>
                  <a:lnTo>
                    <a:pt x="3982" y="176"/>
                  </a:lnTo>
                  <a:lnTo>
                    <a:pt x="3878" y="207"/>
                  </a:lnTo>
                  <a:lnTo>
                    <a:pt x="3773" y="239"/>
                  </a:lnTo>
                  <a:lnTo>
                    <a:pt x="3670" y="272"/>
                  </a:lnTo>
                  <a:lnTo>
                    <a:pt x="3569" y="307"/>
                  </a:lnTo>
                  <a:lnTo>
                    <a:pt x="3467" y="344"/>
                  </a:lnTo>
                  <a:lnTo>
                    <a:pt x="3367" y="383"/>
                  </a:lnTo>
                  <a:lnTo>
                    <a:pt x="3269" y="423"/>
                  </a:lnTo>
                  <a:lnTo>
                    <a:pt x="3171" y="465"/>
                  </a:lnTo>
                  <a:lnTo>
                    <a:pt x="3074" y="509"/>
                  </a:lnTo>
                  <a:lnTo>
                    <a:pt x="2976" y="552"/>
                  </a:lnTo>
                  <a:lnTo>
                    <a:pt x="2882" y="599"/>
                  </a:lnTo>
                  <a:lnTo>
                    <a:pt x="2787" y="648"/>
                  </a:lnTo>
                  <a:lnTo>
                    <a:pt x="2693" y="695"/>
                  </a:lnTo>
                  <a:lnTo>
                    <a:pt x="2599" y="746"/>
                  </a:lnTo>
                  <a:lnTo>
                    <a:pt x="2507" y="799"/>
                  </a:lnTo>
                  <a:lnTo>
                    <a:pt x="2416" y="850"/>
                  </a:lnTo>
                  <a:lnTo>
                    <a:pt x="2325" y="904"/>
                  </a:lnTo>
                  <a:lnTo>
                    <a:pt x="2236" y="958"/>
                  </a:lnTo>
                  <a:lnTo>
                    <a:pt x="2145" y="1014"/>
                  </a:lnTo>
                  <a:lnTo>
                    <a:pt x="2056" y="1070"/>
                  </a:lnTo>
                  <a:lnTo>
                    <a:pt x="1969" y="1128"/>
                  </a:lnTo>
                  <a:lnTo>
                    <a:pt x="1882" y="1186"/>
                  </a:lnTo>
                  <a:lnTo>
                    <a:pt x="1795" y="1244"/>
                  </a:lnTo>
                  <a:lnTo>
                    <a:pt x="1708" y="1304"/>
                  </a:lnTo>
                  <a:lnTo>
                    <a:pt x="1622" y="1365"/>
                  </a:lnTo>
                  <a:lnTo>
                    <a:pt x="1454" y="1487"/>
                  </a:lnTo>
                  <a:lnTo>
                    <a:pt x="1285" y="1609"/>
                  </a:lnTo>
                  <a:lnTo>
                    <a:pt x="1119" y="1735"/>
                  </a:lnTo>
                  <a:lnTo>
                    <a:pt x="956" y="1860"/>
                  </a:lnTo>
                  <a:lnTo>
                    <a:pt x="793" y="1987"/>
                  </a:lnTo>
                  <a:lnTo>
                    <a:pt x="631" y="2115"/>
                  </a:lnTo>
                  <a:lnTo>
                    <a:pt x="315" y="2368"/>
                  </a:lnTo>
                  <a:lnTo>
                    <a:pt x="0" y="2618"/>
                  </a:lnTo>
                  <a:lnTo>
                    <a:pt x="511" y="3267"/>
                  </a:lnTo>
                  <a:lnTo>
                    <a:pt x="829" y="3015"/>
                  </a:lnTo>
                  <a:lnTo>
                    <a:pt x="1146" y="2763"/>
                  </a:lnTo>
                  <a:lnTo>
                    <a:pt x="1304" y="2638"/>
                  </a:lnTo>
                  <a:lnTo>
                    <a:pt x="1461" y="2515"/>
                  </a:lnTo>
                  <a:lnTo>
                    <a:pt x="1621" y="2393"/>
                  </a:lnTo>
                  <a:lnTo>
                    <a:pt x="1780" y="2273"/>
                  </a:lnTo>
                  <a:lnTo>
                    <a:pt x="1939" y="2154"/>
                  </a:lnTo>
                  <a:lnTo>
                    <a:pt x="2101" y="2038"/>
                  </a:lnTo>
                  <a:lnTo>
                    <a:pt x="2181" y="1983"/>
                  </a:lnTo>
                  <a:lnTo>
                    <a:pt x="2261" y="1927"/>
                  </a:lnTo>
                  <a:lnTo>
                    <a:pt x="2342" y="1873"/>
                  </a:lnTo>
                  <a:lnTo>
                    <a:pt x="2422" y="1818"/>
                  </a:lnTo>
                  <a:lnTo>
                    <a:pt x="2503" y="1767"/>
                  </a:lnTo>
                  <a:lnTo>
                    <a:pt x="2586" y="1713"/>
                  </a:lnTo>
                  <a:lnTo>
                    <a:pt x="2666" y="1664"/>
                  </a:lnTo>
                  <a:lnTo>
                    <a:pt x="2750" y="1614"/>
                  </a:lnTo>
                  <a:lnTo>
                    <a:pt x="2831" y="1565"/>
                  </a:lnTo>
                  <a:lnTo>
                    <a:pt x="2915" y="1517"/>
                  </a:lnTo>
                  <a:lnTo>
                    <a:pt x="2998" y="1472"/>
                  </a:lnTo>
                  <a:lnTo>
                    <a:pt x="3081" y="1427"/>
                  </a:lnTo>
                  <a:lnTo>
                    <a:pt x="3163" y="1382"/>
                  </a:lnTo>
                  <a:lnTo>
                    <a:pt x="3248" y="1341"/>
                  </a:lnTo>
                  <a:lnTo>
                    <a:pt x="3333" y="1300"/>
                  </a:lnTo>
                  <a:lnTo>
                    <a:pt x="3416" y="1260"/>
                  </a:lnTo>
                  <a:lnTo>
                    <a:pt x="3501" y="1223"/>
                  </a:lnTo>
                  <a:lnTo>
                    <a:pt x="3587" y="1187"/>
                  </a:lnTo>
                  <a:lnTo>
                    <a:pt x="3672" y="1151"/>
                  </a:lnTo>
                  <a:lnTo>
                    <a:pt x="3760" y="1117"/>
                  </a:lnTo>
                  <a:lnTo>
                    <a:pt x="3844" y="1086"/>
                  </a:lnTo>
                  <a:lnTo>
                    <a:pt x="3933" y="1056"/>
                  </a:lnTo>
                  <a:lnTo>
                    <a:pt x="4020" y="1028"/>
                  </a:lnTo>
                  <a:lnTo>
                    <a:pt x="4108" y="1000"/>
                  </a:lnTo>
                  <a:lnTo>
                    <a:pt x="4197" y="977"/>
                  </a:lnTo>
                  <a:lnTo>
                    <a:pt x="4286" y="953"/>
                  </a:lnTo>
                  <a:lnTo>
                    <a:pt x="4376" y="932"/>
                  </a:lnTo>
                  <a:lnTo>
                    <a:pt x="4467" y="912"/>
                  </a:lnTo>
                  <a:lnTo>
                    <a:pt x="4556" y="894"/>
                  </a:lnTo>
                  <a:lnTo>
                    <a:pt x="4650" y="878"/>
                  </a:lnTo>
                  <a:lnTo>
                    <a:pt x="4742" y="865"/>
                  </a:lnTo>
                  <a:lnTo>
                    <a:pt x="4834" y="853"/>
                  </a:lnTo>
                  <a:lnTo>
                    <a:pt x="4930" y="843"/>
                  </a:lnTo>
                  <a:lnTo>
                    <a:pt x="5025" y="837"/>
                  </a:lnTo>
                  <a:lnTo>
                    <a:pt x="5119" y="831"/>
                  </a:lnTo>
                  <a:lnTo>
                    <a:pt x="5216" y="827"/>
                  </a:lnTo>
                  <a:lnTo>
                    <a:pt x="5315" y="828"/>
                  </a:lnTo>
                  <a:lnTo>
                    <a:pt x="5413" y="828"/>
                  </a:lnTo>
                  <a:lnTo>
                    <a:pt x="5513" y="832"/>
                  </a:lnTo>
                  <a:lnTo>
                    <a:pt x="5612" y="838"/>
                  </a:lnTo>
                  <a:lnTo>
                    <a:pt x="5714" y="846"/>
                  </a:lnTo>
                  <a:lnTo>
                    <a:pt x="5816" y="858"/>
                  </a:lnTo>
                  <a:lnTo>
                    <a:pt x="5920" y="872"/>
                  </a:lnTo>
                  <a:lnTo>
                    <a:pt x="6025" y="888"/>
                  </a:lnTo>
                  <a:lnTo>
                    <a:pt x="6159" y="7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67" name="Freeform 107"/>
            <p:cNvSpPr>
              <a:spLocks noChangeArrowheads="1"/>
            </p:cNvSpPr>
            <p:nvPr/>
          </p:nvSpPr>
          <p:spPr bwMode="auto">
            <a:xfrm>
              <a:off x="3552" y="882"/>
              <a:ext cx="807" cy="620"/>
            </a:xfrm>
            <a:custGeom>
              <a:avLst/>
              <a:gdLst>
                <a:gd name="T0" fmla="*/ 3229 w 3229"/>
                <a:gd name="T1" fmla="*/ 1913 h 2480"/>
                <a:gd name="T2" fmla="*/ 3086 w 3229"/>
                <a:gd name="T3" fmla="*/ 1763 h 2480"/>
                <a:gd name="T4" fmla="*/ 2936 w 3229"/>
                <a:gd name="T5" fmla="*/ 1613 h 2480"/>
                <a:gd name="T6" fmla="*/ 2781 w 3229"/>
                <a:gd name="T7" fmla="*/ 1462 h 2480"/>
                <a:gd name="T8" fmla="*/ 2617 w 3229"/>
                <a:gd name="T9" fmla="*/ 1313 h 2480"/>
                <a:gd name="T10" fmla="*/ 2447 w 3229"/>
                <a:gd name="T11" fmla="*/ 1166 h 2480"/>
                <a:gd name="T12" fmla="*/ 2269 w 3229"/>
                <a:gd name="T13" fmla="*/ 1020 h 2480"/>
                <a:gd name="T14" fmla="*/ 2085 w 3229"/>
                <a:gd name="T15" fmla="*/ 881 h 2480"/>
                <a:gd name="T16" fmla="*/ 1894 w 3229"/>
                <a:gd name="T17" fmla="*/ 747 h 2480"/>
                <a:gd name="T18" fmla="*/ 1697 w 3229"/>
                <a:gd name="T19" fmla="*/ 617 h 2480"/>
                <a:gd name="T20" fmla="*/ 1492 w 3229"/>
                <a:gd name="T21" fmla="*/ 495 h 2480"/>
                <a:gd name="T22" fmla="*/ 1284 w 3229"/>
                <a:gd name="T23" fmla="*/ 384 h 2480"/>
                <a:gd name="T24" fmla="*/ 1175 w 3229"/>
                <a:gd name="T25" fmla="*/ 332 h 2480"/>
                <a:gd name="T26" fmla="*/ 1064 w 3229"/>
                <a:gd name="T27" fmla="*/ 281 h 2480"/>
                <a:gd name="T28" fmla="*/ 954 w 3229"/>
                <a:gd name="T29" fmla="*/ 234 h 2480"/>
                <a:gd name="T30" fmla="*/ 841 w 3229"/>
                <a:gd name="T31" fmla="*/ 191 h 2480"/>
                <a:gd name="T32" fmla="*/ 728 w 3229"/>
                <a:gd name="T33" fmla="*/ 149 h 2480"/>
                <a:gd name="T34" fmla="*/ 612 w 3229"/>
                <a:gd name="T35" fmla="*/ 113 h 2480"/>
                <a:gd name="T36" fmla="*/ 495 w 3229"/>
                <a:gd name="T37" fmla="*/ 78 h 2480"/>
                <a:gd name="T38" fmla="*/ 376 w 3229"/>
                <a:gd name="T39" fmla="*/ 47 h 2480"/>
                <a:gd name="T40" fmla="*/ 256 w 3229"/>
                <a:gd name="T41" fmla="*/ 22 h 2480"/>
                <a:gd name="T42" fmla="*/ 134 w 3229"/>
                <a:gd name="T43" fmla="*/ 0 h 2480"/>
                <a:gd name="T44" fmla="*/ 47 w 3229"/>
                <a:gd name="T45" fmla="*/ 824 h 2480"/>
                <a:gd name="T46" fmla="*/ 140 w 3229"/>
                <a:gd name="T47" fmla="*/ 844 h 2480"/>
                <a:gd name="T48" fmla="*/ 231 w 3229"/>
                <a:gd name="T49" fmla="*/ 865 h 2480"/>
                <a:gd name="T50" fmla="*/ 323 w 3229"/>
                <a:gd name="T51" fmla="*/ 888 h 2480"/>
                <a:gd name="T52" fmla="*/ 416 w 3229"/>
                <a:gd name="T53" fmla="*/ 917 h 2480"/>
                <a:gd name="T54" fmla="*/ 506 w 3229"/>
                <a:gd name="T55" fmla="*/ 949 h 2480"/>
                <a:gd name="T56" fmla="*/ 597 w 3229"/>
                <a:gd name="T57" fmla="*/ 983 h 2480"/>
                <a:gd name="T58" fmla="*/ 689 w 3229"/>
                <a:gd name="T59" fmla="*/ 1019 h 2480"/>
                <a:gd name="T60" fmla="*/ 777 w 3229"/>
                <a:gd name="T61" fmla="*/ 1058 h 2480"/>
                <a:gd name="T62" fmla="*/ 866 w 3229"/>
                <a:gd name="T63" fmla="*/ 1101 h 2480"/>
                <a:gd name="T64" fmla="*/ 1000 w 3229"/>
                <a:gd name="T65" fmla="*/ 1168 h 2480"/>
                <a:gd name="T66" fmla="*/ 1175 w 3229"/>
                <a:gd name="T67" fmla="*/ 1267 h 2480"/>
                <a:gd name="T68" fmla="*/ 1346 w 3229"/>
                <a:gd name="T69" fmla="*/ 1374 h 2480"/>
                <a:gd name="T70" fmla="*/ 1514 w 3229"/>
                <a:gd name="T71" fmla="*/ 1487 h 2480"/>
                <a:gd name="T72" fmla="*/ 1676 w 3229"/>
                <a:gd name="T73" fmla="*/ 1608 h 2480"/>
                <a:gd name="T74" fmla="*/ 1837 w 3229"/>
                <a:gd name="T75" fmla="*/ 1733 h 2480"/>
                <a:gd name="T76" fmla="*/ 1991 w 3229"/>
                <a:gd name="T77" fmla="*/ 1864 h 2480"/>
                <a:gd name="T78" fmla="*/ 2142 w 3229"/>
                <a:gd name="T79" fmla="*/ 1997 h 2480"/>
                <a:gd name="T80" fmla="*/ 2286 w 3229"/>
                <a:gd name="T81" fmla="*/ 2133 h 2480"/>
                <a:gd name="T82" fmla="*/ 2426 w 3229"/>
                <a:gd name="T83" fmla="*/ 2270 h 2480"/>
                <a:gd name="T84" fmla="*/ 2559 w 3229"/>
                <a:gd name="T85" fmla="*/ 2408 h 2480"/>
                <a:gd name="T86" fmla="*/ 2627 w 3229"/>
                <a:gd name="T87" fmla="*/ 2480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29" h="2480">
                  <a:moveTo>
                    <a:pt x="3224" y="1908"/>
                  </a:moveTo>
                  <a:lnTo>
                    <a:pt x="3229" y="1913"/>
                  </a:lnTo>
                  <a:lnTo>
                    <a:pt x="3158" y="1838"/>
                  </a:lnTo>
                  <a:lnTo>
                    <a:pt x="3086" y="1763"/>
                  </a:lnTo>
                  <a:lnTo>
                    <a:pt x="3012" y="1687"/>
                  </a:lnTo>
                  <a:lnTo>
                    <a:pt x="2936" y="1613"/>
                  </a:lnTo>
                  <a:lnTo>
                    <a:pt x="2860" y="1538"/>
                  </a:lnTo>
                  <a:lnTo>
                    <a:pt x="2781" y="1462"/>
                  </a:lnTo>
                  <a:lnTo>
                    <a:pt x="2700" y="1389"/>
                  </a:lnTo>
                  <a:lnTo>
                    <a:pt x="2617" y="1313"/>
                  </a:lnTo>
                  <a:lnTo>
                    <a:pt x="2533" y="1239"/>
                  </a:lnTo>
                  <a:lnTo>
                    <a:pt x="2447" y="1166"/>
                  </a:lnTo>
                  <a:lnTo>
                    <a:pt x="2359" y="1093"/>
                  </a:lnTo>
                  <a:lnTo>
                    <a:pt x="2269" y="1020"/>
                  </a:lnTo>
                  <a:lnTo>
                    <a:pt x="2178" y="951"/>
                  </a:lnTo>
                  <a:lnTo>
                    <a:pt x="2085" y="881"/>
                  </a:lnTo>
                  <a:lnTo>
                    <a:pt x="1990" y="814"/>
                  </a:lnTo>
                  <a:lnTo>
                    <a:pt x="1894" y="747"/>
                  </a:lnTo>
                  <a:lnTo>
                    <a:pt x="1796" y="681"/>
                  </a:lnTo>
                  <a:lnTo>
                    <a:pt x="1697" y="617"/>
                  </a:lnTo>
                  <a:lnTo>
                    <a:pt x="1595" y="555"/>
                  </a:lnTo>
                  <a:lnTo>
                    <a:pt x="1492" y="495"/>
                  </a:lnTo>
                  <a:lnTo>
                    <a:pt x="1389" y="439"/>
                  </a:lnTo>
                  <a:lnTo>
                    <a:pt x="1284" y="384"/>
                  </a:lnTo>
                  <a:lnTo>
                    <a:pt x="1229" y="357"/>
                  </a:lnTo>
                  <a:lnTo>
                    <a:pt x="1175" y="332"/>
                  </a:lnTo>
                  <a:lnTo>
                    <a:pt x="1121" y="307"/>
                  </a:lnTo>
                  <a:lnTo>
                    <a:pt x="1064" y="281"/>
                  </a:lnTo>
                  <a:lnTo>
                    <a:pt x="1009" y="259"/>
                  </a:lnTo>
                  <a:lnTo>
                    <a:pt x="954" y="234"/>
                  </a:lnTo>
                  <a:lnTo>
                    <a:pt x="898" y="213"/>
                  </a:lnTo>
                  <a:lnTo>
                    <a:pt x="841" y="191"/>
                  </a:lnTo>
                  <a:lnTo>
                    <a:pt x="785" y="169"/>
                  </a:lnTo>
                  <a:lnTo>
                    <a:pt x="728" y="149"/>
                  </a:lnTo>
                  <a:lnTo>
                    <a:pt x="669" y="130"/>
                  </a:lnTo>
                  <a:lnTo>
                    <a:pt x="612" y="113"/>
                  </a:lnTo>
                  <a:lnTo>
                    <a:pt x="553" y="96"/>
                  </a:lnTo>
                  <a:lnTo>
                    <a:pt x="495" y="78"/>
                  </a:lnTo>
                  <a:lnTo>
                    <a:pt x="435" y="62"/>
                  </a:lnTo>
                  <a:lnTo>
                    <a:pt x="376" y="47"/>
                  </a:lnTo>
                  <a:lnTo>
                    <a:pt x="315" y="33"/>
                  </a:lnTo>
                  <a:lnTo>
                    <a:pt x="256" y="22"/>
                  </a:lnTo>
                  <a:lnTo>
                    <a:pt x="195" y="11"/>
                  </a:lnTo>
                  <a:lnTo>
                    <a:pt x="134" y="0"/>
                  </a:lnTo>
                  <a:lnTo>
                    <a:pt x="0" y="816"/>
                  </a:lnTo>
                  <a:lnTo>
                    <a:pt x="47" y="824"/>
                  </a:lnTo>
                  <a:lnTo>
                    <a:pt x="93" y="832"/>
                  </a:lnTo>
                  <a:lnTo>
                    <a:pt x="140" y="844"/>
                  </a:lnTo>
                  <a:lnTo>
                    <a:pt x="185" y="854"/>
                  </a:lnTo>
                  <a:lnTo>
                    <a:pt x="231" y="865"/>
                  </a:lnTo>
                  <a:lnTo>
                    <a:pt x="278" y="877"/>
                  </a:lnTo>
                  <a:lnTo>
                    <a:pt x="323" y="888"/>
                  </a:lnTo>
                  <a:lnTo>
                    <a:pt x="369" y="903"/>
                  </a:lnTo>
                  <a:lnTo>
                    <a:pt x="416" y="917"/>
                  </a:lnTo>
                  <a:lnTo>
                    <a:pt x="461" y="933"/>
                  </a:lnTo>
                  <a:lnTo>
                    <a:pt x="506" y="949"/>
                  </a:lnTo>
                  <a:lnTo>
                    <a:pt x="553" y="964"/>
                  </a:lnTo>
                  <a:lnTo>
                    <a:pt x="597" y="983"/>
                  </a:lnTo>
                  <a:lnTo>
                    <a:pt x="643" y="1002"/>
                  </a:lnTo>
                  <a:lnTo>
                    <a:pt x="689" y="1019"/>
                  </a:lnTo>
                  <a:lnTo>
                    <a:pt x="734" y="1039"/>
                  </a:lnTo>
                  <a:lnTo>
                    <a:pt x="777" y="1058"/>
                  </a:lnTo>
                  <a:lnTo>
                    <a:pt x="822" y="1079"/>
                  </a:lnTo>
                  <a:lnTo>
                    <a:pt x="866" y="1101"/>
                  </a:lnTo>
                  <a:lnTo>
                    <a:pt x="909" y="1122"/>
                  </a:lnTo>
                  <a:lnTo>
                    <a:pt x="1000" y="1168"/>
                  </a:lnTo>
                  <a:lnTo>
                    <a:pt x="1087" y="1217"/>
                  </a:lnTo>
                  <a:lnTo>
                    <a:pt x="1175" y="1267"/>
                  </a:lnTo>
                  <a:lnTo>
                    <a:pt x="1260" y="1319"/>
                  </a:lnTo>
                  <a:lnTo>
                    <a:pt x="1346" y="1374"/>
                  </a:lnTo>
                  <a:lnTo>
                    <a:pt x="1431" y="1430"/>
                  </a:lnTo>
                  <a:lnTo>
                    <a:pt x="1514" y="1487"/>
                  </a:lnTo>
                  <a:lnTo>
                    <a:pt x="1595" y="1547"/>
                  </a:lnTo>
                  <a:lnTo>
                    <a:pt x="1676" y="1608"/>
                  </a:lnTo>
                  <a:lnTo>
                    <a:pt x="1757" y="1671"/>
                  </a:lnTo>
                  <a:lnTo>
                    <a:pt x="1837" y="1733"/>
                  </a:lnTo>
                  <a:lnTo>
                    <a:pt x="1915" y="1798"/>
                  </a:lnTo>
                  <a:lnTo>
                    <a:pt x="1991" y="1864"/>
                  </a:lnTo>
                  <a:lnTo>
                    <a:pt x="2067" y="1931"/>
                  </a:lnTo>
                  <a:lnTo>
                    <a:pt x="2142" y="1997"/>
                  </a:lnTo>
                  <a:lnTo>
                    <a:pt x="2214" y="2065"/>
                  </a:lnTo>
                  <a:lnTo>
                    <a:pt x="2286" y="2133"/>
                  </a:lnTo>
                  <a:lnTo>
                    <a:pt x="2357" y="2201"/>
                  </a:lnTo>
                  <a:lnTo>
                    <a:pt x="2426" y="2270"/>
                  </a:lnTo>
                  <a:lnTo>
                    <a:pt x="2493" y="2340"/>
                  </a:lnTo>
                  <a:lnTo>
                    <a:pt x="2559" y="2408"/>
                  </a:lnTo>
                  <a:lnTo>
                    <a:pt x="2622" y="2475"/>
                  </a:lnTo>
                  <a:lnTo>
                    <a:pt x="2627" y="2480"/>
                  </a:lnTo>
                  <a:lnTo>
                    <a:pt x="3224" y="190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68" name="Freeform 108"/>
            <p:cNvSpPr>
              <a:spLocks noChangeArrowheads="1"/>
            </p:cNvSpPr>
            <p:nvPr/>
          </p:nvSpPr>
          <p:spPr bwMode="auto">
            <a:xfrm>
              <a:off x="4209" y="1359"/>
              <a:ext cx="822" cy="874"/>
            </a:xfrm>
            <a:custGeom>
              <a:avLst/>
              <a:gdLst>
                <a:gd name="T0" fmla="*/ 3291 w 3291"/>
                <a:gd name="T1" fmla="*/ 2877 h 3498"/>
                <a:gd name="T2" fmla="*/ 3276 w 3291"/>
                <a:gd name="T3" fmla="*/ 2864 h 3498"/>
                <a:gd name="T4" fmla="*/ 3190 w 3291"/>
                <a:gd name="T5" fmla="*/ 2791 h 3498"/>
                <a:gd name="T6" fmla="*/ 3104 w 3291"/>
                <a:gd name="T7" fmla="*/ 2715 h 3498"/>
                <a:gd name="T8" fmla="*/ 3020 w 3291"/>
                <a:gd name="T9" fmla="*/ 2640 h 3498"/>
                <a:gd name="T10" fmla="*/ 2934 w 3291"/>
                <a:gd name="T11" fmla="*/ 2561 h 3498"/>
                <a:gd name="T12" fmla="*/ 2849 w 3291"/>
                <a:gd name="T13" fmla="*/ 2479 h 3498"/>
                <a:gd name="T14" fmla="*/ 2764 w 3291"/>
                <a:gd name="T15" fmla="*/ 2397 h 3498"/>
                <a:gd name="T16" fmla="*/ 2681 w 3291"/>
                <a:gd name="T17" fmla="*/ 2313 h 3498"/>
                <a:gd name="T18" fmla="*/ 2598 w 3291"/>
                <a:gd name="T19" fmla="*/ 2228 h 3498"/>
                <a:gd name="T20" fmla="*/ 2514 w 3291"/>
                <a:gd name="T21" fmla="*/ 2142 h 3498"/>
                <a:gd name="T22" fmla="*/ 2429 w 3291"/>
                <a:gd name="T23" fmla="*/ 2052 h 3498"/>
                <a:gd name="T24" fmla="*/ 2347 w 3291"/>
                <a:gd name="T25" fmla="*/ 1964 h 3498"/>
                <a:gd name="T26" fmla="*/ 2264 w 3291"/>
                <a:gd name="T27" fmla="*/ 1874 h 3498"/>
                <a:gd name="T28" fmla="*/ 2097 w 3291"/>
                <a:gd name="T29" fmla="*/ 1689 h 3498"/>
                <a:gd name="T30" fmla="*/ 1933 w 3291"/>
                <a:gd name="T31" fmla="*/ 1502 h 3498"/>
                <a:gd name="T32" fmla="*/ 1602 w 3291"/>
                <a:gd name="T33" fmla="*/ 1122 h 3498"/>
                <a:gd name="T34" fmla="*/ 1269 w 3291"/>
                <a:gd name="T35" fmla="*/ 740 h 3498"/>
                <a:gd name="T36" fmla="*/ 1104 w 3291"/>
                <a:gd name="T37" fmla="*/ 551 h 3498"/>
                <a:gd name="T38" fmla="*/ 937 w 3291"/>
                <a:gd name="T39" fmla="*/ 364 h 3498"/>
                <a:gd name="T40" fmla="*/ 851 w 3291"/>
                <a:gd name="T41" fmla="*/ 272 h 3498"/>
                <a:gd name="T42" fmla="*/ 767 w 3291"/>
                <a:gd name="T43" fmla="*/ 179 h 3498"/>
                <a:gd name="T44" fmla="*/ 683 w 3291"/>
                <a:gd name="T45" fmla="*/ 89 h 3498"/>
                <a:gd name="T46" fmla="*/ 597 w 3291"/>
                <a:gd name="T47" fmla="*/ 0 h 3498"/>
                <a:gd name="T48" fmla="*/ 0 w 3291"/>
                <a:gd name="T49" fmla="*/ 572 h 3498"/>
                <a:gd name="T50" fmla="*/ 80 w 3291"/>
                <a:gd name="T51" fmla="*/ 656 h 3498"/>
                <a:gd name="T52" fmla="*/ 161 w 3291"/>
                <a:gd name="T53" fmla="*/ 743 h 3498"/>
                <a:gd name="T54" fmla="*/ 242 w 3291"/>
                <a:gd name="T55" fmla="*/ 829 h 3498"/>
                <a:gd name="T56" fmla="*/ 322 w 3291"/>
                <a:gd name="T57" fmla="*/ 918 h 3498"/>
                <a:gd name="T58" fmla="*/ 485 w 3291"/>
                <a:gd name="T59" fmla="*/ 1099 h 3498"/>
                <a:gd name="T60" fmla="*/ 648 w 3291"/>
                <a:gd name="T61" fmla="*/ 1284 h 3498"/>
                <a:gd name="T62" fmla="*/ 977 w 3291"/>
                <a:gd name="T63" fmla="*/ 1663 h 3498"/>
                <a:gd name="T64" fmla="*/ 1310 w 3291"/>
                <a:gd name="T65" fmla="*/ 2046 h 3498"/>
                <a:gd name="T66" fmla="*/ 1481 w 3291"/>
                <a:gd name="T67" fmla="*/ 2239 h 3498"/>
                <a:gd name="T68" fmla="*/ 1653 w 3291"/>
                <a:gd name="T69" fmla="*/ 2428 h 3498"/>
                <a:gd name="T70" fmla="*/ 1738 w 3291"/>
                <a:gd name="T71" fmla="*/ 2524 h 3498"/>
                <a:gd name="T72" fmla="*/ 1827 w 3291"/>
                <a:gd name="T73" fmla="*/ 2618 h 3498"/>
                <a:gd name="T74" fmla="*/ 1915 w 3291"/>
                <a:gd name="T75" fmla="*/ 2710 h 3498"/>
                <a:gd name="T76" fmla="*/ 2004 w 3291"/>
                <a:gd name="T77" fmla="*/ 2804 h 3498"/>
                <a:gd name="T78" fmla="*/ 2095 w 3291"/>
                <a:gd name="T79" fmla="*/ 2896 h 3498"/>
                <a:gd name="T80" fmla="*/ 2184 w 3291"/>
                <a:gd name="T81" fmla="*/ 2987 h 3498"/>
                <a:gd name="T82" fmla="*/ 2276 w 3291"/>
                <a:gd name="T83" fmla="*/ 3075 h 3498"/>
                <a:gd name="T84" fmla="*/ 2367 w 3291"/>
                <a:gd name="T85" fmla="*/ 3162 h 3498"/>
                <a:gd name="T86" fmla="*/ 2459 w 3291"/>
                <a:gd name="T87" fmla="*/ 3248 h 3498"/>
                <a:gd name="T88" fmla="*/ 2554 w 3291"/>
                <a:gd name="T89" fmla="*/ 3334 h 3498"/>
                <a:gd name="T90" fmla="*/ 2649 w 3291"/>
                <a:gd name="T91" fmla="*/ 3416 h 3498"/>
                <a:gd name="T92" fmla="*/ 2744 w 3291"/>
                <a:gd name="T93" fmla="*/ 3498 h 3498"/>
                <a:gd name="T94" fmla="*/ 2731 w 3291"/>
                <a:gd name="T95" fmla="*/ 3486 h 3498"/>
                <a:gd name="T96" fmla="*/ 3291 w 3291"/>
                <a:gd name="T97" fmla="*/ 2877 h 3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1" h="3498">
                  <a:moveTo>
                    <a:pt x="3291" y="2877"/>
                  </a:moveTo>
                  <a:lnTo>
                    <a:pt x="3276" y="2864"/>
                  </a:lnTo>
                  <a:lnTo>
                    <a:pt x="3190" y="2791"/>
                  </a:lnTo>
                  <a:lnTo>
                    <a:pt x="3104" y="2715"/>
                  </a:lnTo>
                  <a:lnTo>
                    <a:pt x="3020" y="2640"/>
                  </a:lnTo>
                  <a:lnTo>
                    <a:pt x="2934" y="2561"/>
                  </a:lnTo>
                  <a:lnTo>
                    <a:pt x="2849" y="2479"/>
                  </a:lnTo>
                  <a:lnTo>
                    <a:pt x="2764" y="2397"/>
                  </a:lnTo>
                  <a:lnTo>
                    <a:pt x="2681" y="2313"/>
                  </a:lnTo>
                  <a:lnTo>
                    <a:pt x="2598" y="2228"/>
                  </a:lnTo>
                  <a:lnTo>
                    <a:pt x="2514" y="2142"/>
                  </a:lnTo>
                  <a:lnTo>
                    <a:pt x="2429" y="2052"/>
                  </a:lnTo>
                  <a:lnTo>
                    <a:pt x="2347" y="1964"/>
                  </a:lnTo>
                  <a:lnTo>
                    <a:pt x="2264" y="1874"/>
                  </a:lnTo>
                  <a:lnTo>
                    <a:pt x="2097" y="1689"/>
                  </a:lnTo>
                  <a:lnTo>
                    <a:pt x="1933" y="1502"/>
                  </a:lnTo>
                  <a:lnTo>
                    <a:pt x="1602" y="1122"/>
                  </a:lnTo>
                  <a:lnTo>
                    <a:pt x="1269" y="740"/>
                  </a:lnTo>
                  <a:lnTo>
                    <a:pt x="1104" y="551"/>
                  </a:lnTo>
                  <a:lnTo>
                    <a:pt x="937" y="364"/>
                  </a:lnTo>
                  <a:lnTo>
                    <a:pt x="851" y="272"/>
                  </a:lnTo>
                  <a:lnTo>
                    <a:pt x="767" y="179"/>
                  </a:lnTo>
                  <a:lnTo>
                    <a:pt x="683" y="89"/>
                  </a:lnTo>
                  <a:lnTo>
                    <a:pt x="597" y="0"/>
                  </a:lnTo>
                  <a:lnTo>
                    <a:pt x="0" y="572"/>
                  </a:lnTo>
                  <a:lnTo>
                    <a:pt x="80" y="656"/>
                  </a:lnTo>
                  <a:lnTo>
                    <a:pt x="161" y="743"/>
                  </a:lnTo>
                  <a:lnTo>
                    <a:pt x="242" y="829"/>
                  </a:lnTo>
                  <a:lnTo>
                    <a:pt x="322" y="918"/>
                  </a:lnTo>
                  <a:lnTo>
                    <a:pt x="485" y="1099"/>
                  </a:lnTo>
                  <a:lnTo>
                    <a:pt x="648" y="1284"/>
                  </a:lnTo>
                  <a:lnTo>
                    <a:pt x="977" y="1663"/>
                  </a:lnTo>
                  <a:lnTo>
                    <a:pt x="1310" y="2046"/>
                  </a:lnTo>
                  <a:lnTo>
                    <a:pt x="1481" y="2239"/>
                  </a:lnTo>
                  <a:lnTo>
                    <a:pt x="1653" y="2428"/>
                  </a:lnTo>
                  <a:lnTo>
                    <a:pt x="1738" y="2524"/>
                  </a:lnTo>
                  <a:lnTo>
                    <a:pt x="1827" y="2618"/>
                  </a:lnTo>
                  <a:lnTo>
                    <a:pt x="1915" y="2710"/>
                  </a:lnTo>
                  <a:lnTo>
                    <a:pt x="2004" y="2804"/>
                  </a:lnTo>
                  <a:lnTo>
                    <a:pt x="2095" y="2896"/>
                  </a:lnTo>
                  <a:lnTo>
                    <a:pt x="2184" y="2987"/>
                  </a:lnTo>
                  <a:lnTo>
                    <a:pt x="2276" y="3075"/>
                  </a:lnTo>
                  <a:lnTo>
                    <a:pt x="2367" y="3162"/>
                  </a:lnTo>
                  <a:lnTo>
                    <a:pt x="2459" y="3248"/>
                  </a:lnTo>
                  <a:lnTo>
                    <a:pt x="2554" y="3334"/>
                  </a:lnTo>
                  <a:lnTo>
                    <a:pt x="2649" y="3416"/>
                  </a:lnTo>
                  <a:lnTo>
                    <a:pt x="2744" y="3498"/>
                  </a:lnTo>
                  <a:lnTo>
                    <a:pt x="2731" y="3486"/>
                  </a:lnTo>
                  <a:lnTo>
                    <a:pt x="3291" y="287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69" name="Freeform 109"/>
            <p:cNvSpPr>
              <a:spLocks noChangeArrowheads="1"/>
            </p:cNvSpPr>
            <p:nvPr/>
          </p:nvSpPr>
          <p:spPr bwMode="auto">
            <a:xfrm>
              <a:off x="4891" y="2078"/>
              <a:ext cx="240" cy="258"/>
            </a:xfrm>
            <a:custGeom>
              <a:avLst/>
              <a:gdLst>
                <a:gd name="T0" fmla="*/ 961 w 961"/>
                <a:gd name="T1" fmla="*/ 226 h 1032"/>
                <a:gd name="T2" fmla="*/ 933 w 961"/>
                <a:gd name="T3" fmla="*/ 219 h 1032"/>
                <a:gd name="T4" fmla="*/ 909 w 961"/>
                <a:gd name="T5" fmla="*/ 212 h 1032"/>
                <a:gd name="T6" fmla="*/ 880 w 961"/>
                <a:gd name="T7" fmla="*/ 202 h 1032"/>
                <a:gd name="T8" fmla="*/ 854 w 961"/>
                <a:gd name="T9" fmla="*/ 193 h 1032"/>
                <a:gd name="T10" fmla="*/ 828 w 961"/>
                <a:gd name="T11" fmla="*/ 179 h 1032"/>
                <a:gd name="T12" fmla="*/ 800 w 961"/>
                <a:gd name="T13" fmla="*/ 167 h 1032"/>
                <a:gd name="T14" fmla="*/ 774 w 961"/>
                <a:gd name="T15" fmla="*/ 155 h 1032"/>
                <a:gd name="T16" fmla="*/ 748 w 961"/>
                <a:gd name="T17" fmla="*/ 140 h 1032"/>
                <a:gd name="T18" fmla="*/ 721 w 961"/>
                <a:gd name="T19" fmla="*/ 123 h 1032"/>
                <a:gd name="T20" fmla="*/ 697 w 961"/>
                <a:gd name="T21" fmla="*/ 107 h 1032"/>
                <a:gd name="T22" fmla="*/ 672 w 961"/>
                <a:gd name="T23" fmla="*/ 90 h 1032"/>
                <a:gd name="T24" fmla="*/ 647 w 961"/>
                <a:gd name="T25" fmla="*/ 72 h 1032"/>
                <a:gd name="T26" fmla="*/ 623 w 961"/>
                <a:gd name="T27" fmla="*/ 55 h 1032"/>
                <a:gd name="T28" fmla="*/ 601 w 961"/>
                <a:gd name="T29" fmla="*/ 36 h 1032"/>
                <a:gd name="T30" fmla="*/ 580 w 961"/>
                <a:gd name="T31" fmla="*/ 19 h 1032"/>
                <a:gd name="T32" fmla="*/ 560 w 961"/>
                <a:gd name="T33" fmla="*/ 0 h 1032"/>
                <a:gd name="T34" fmla="*/ 0 w 961"/>
                <a:gd name="T35" fmla="*/ 609 h 1032"/>
                <a:gd name="T36" fmla="*/ 36 w 961"/>
                <a:gd name="T37" fmla="*/ 640 h 1032"/>
                <a:gd name="T38" fmla="*/ 73 w 961"/>
                <a:gd name="T39" fmla="*/ 674 h 1032"/>
                <a:gd name="T40" fmla="*/ 112 w 961"/>
                <a:gd name="T41" fmla="*/ 706 h 1032"/>
                <a:gd name="T42" fmla="*/ 154 w 961"/>
                <a:gd name="T43" fmla="*/ 737 h 1032"/>
                <a:gd name="T44" fmla="*/ 195 w 961"/>
                <a:gd name="T45" fmla="*/ 767 h 1032"/>
                <a:gd name="T46" fmla="*/ 240 w 961"/>
                <a:gd name="T47" fmla="*/ 797 h 1032"/>
                <a:gd name="T48" fmla="*/ 287 w 961"/>
                <a:gd name="T49" fmla="*/ 827 h 1032"/>
                <a:gd name="T50" fmla="*/ 333 w 961"/>
                <a:gd name="T51" fmla="*/ 855 h 1032"/>
                <a:gd name="T52" fmla="*/ 383 w 961"/>
                <a:gd name="T53" fmla="*/ 883 h 1032"/>
                <a:gd name="T54" fmla="*/ 434 w 961"/>
                <a:gd name="T55" fmla="*/ 909 h 1032"/>
                <a:gd name="T56" fmla="*/ 488 w 961"/>
                <a:gd name="T57" fmla="*/ 934 h 1032"/>
                <a:gd name="T58" fmla="*/ 543 w 961"/>
                <a:gd name="T59" fmla="*/ 956 h 1032"/>
                <a:gd name="T60" fmla="*/ 599 w 961"/>
                <a:gd name="T61" fmla="*/ 980 h 1032"/>
                <a:gd name="T62" fmla="*/ 656 w 961"/>
                <a:gd name="T63" fmla="*/ 998 h 1032"/>
                <a:gd name="T64" fmla="*/ 717 w 961"/>
                <a:gd name="T65" fmla="*/ 1016 h 1032"/>
                <a:gd name="T66" fmla="*/ 777 w 961"/>
                <a:gd name="T67" fmla="*/ 1032 h 1032"/>
                <a:gd name="T68" fmla="*/ 961 w 961"/>
                <a:gd name="T69" fmla="*/ 22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1" h="1032">
                  <a:moveTo>
                    <a:pt x="961" y="226"/>
                  </a:moveTo>
                  <a:lnTo>
                    <a:pt x="933" y="219"/>
                  </a:lnTo>
                  <a:lnTo>
                    <a:pt x="909" y="212"/>
                  </a:lnTo>
                  <a:lnTo>
                    <a:pt x="880" y="202"/>
                  </a:lnTo>
                  <a:lnTo>
                    <a:pt x="854" y="193"/>
                  </a:lnTo>
                  <a:lnTo>
                    <a:pt x="828" y="179"/>
                  </a:lnTo>
                  <a:lnTo>
                    <a:pt x="800" y="167"/>
                  </a:lnTo>
                  <a:lnTo>
                    <a:pt x="774" y="155"/>
                  </a:lnTo>
                  <a:lnTo>
                    <a:pt x="748" y="140"/>
                  </a:lnTo>
                  <a:lnTo>
                    <a:pt x="721" y="123"/>
                  </a:lnTo>
                  <a:lnTo>
                    <a:pt x="697" y="107"/>
                  </a:lnTo>
                  <a:lnTo>
                    <a:pt x="672" y="90"/>
                  </a:lnTo>
                  <a:lnTo>
                    <a:pt x="647" y="72"/>
                  </a:lnTo>
                  <a:lnTo>
                    <a:pt x="623" y="55"/>
                  </a:lnTo>
                  <a:lnTo>
                    <a:pt x="601" y="36"/>
                  </a:lnTo>
                  <a:lnTo>
                    <a:pt x="580" y="19"/>
                  </a:lnTo>
                  <a:lnTo>
                    <a:pt x="560" y="0"/>
                  </a:lnTo>
                  <a:lnTo>
                    <a:pt x="0" y="609"/>
                  </a:lnTo>
                  <a:lnTo>
                    <a:pt x="36" y="640"/>
                  </a:lnTo>
                  <a:lnTo>
                    <a:pt x="73" y="674"/>
                  </a:lnTo>
                  <a:lnTo>
                    <a:pt x="112" y="706"/>
                  </a:lnTo>
                  <a:lnTo>
                    <a:pt x="154" y="737"/>
                  </a:lnTo>
                  <a:lnTo>
                    <a:pt x="195" y="767"/>
                  </a:lnTo>
                  <a:lnTo>
                    <a:pt x="240" y="797"/>
                  </a:lnTo>
                  <a:lnTo>
                    <a:pt x="287" y="827"/>
                  </a:lnTo>
                  <a:lnTo>
                    <a:pt x="333" y="855"/>
                  </a:lnTo>
                  <a:lnTo>
                    <a:pt x="383" y="883"/>
                  </a:lnTo>
                  <a:lnTo>
                    <a:pt x="434" y="909"/>
                  </a:lnTo>
                  <a:lnTo>
                    <a:pt x="488" y="934"/>
                  </a:lnTo>
                  <a:lnTo>
                    <a:pt x="543" y="956"/>
                  </a:lnTo>
                  <a:lnTo>
                    <a:pt x="599" y="980"/>
                  </a:lnTo>
                  <a:lnTo>
                    <a:pt x="656" y="998"/>
                  </a:lnTo>
                  <a:lnTo>
                    <a:pt x="717" y="1016"/>
                  </a:lnTo>
                  <a:lnTo>
                    <a:pt x="777" y="1032"/>
                  </a:lnTo>
                  <a:lnTo>
                    <a:pt x="961" y="22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70" name="Freeform 110"/>
            <p:cNvSpPr>
              <a:spLocks noChangeArrowheads="1"/>
            </p:cNvSpPr>
            <p:nvPr/>
          </p:nvSpPr>
          <p:spPr bwMode="auto">
            <a:xfrm>
              <a:off x="339" y="1377"/>
              <a:ext cx="57" cy="104"/>
            </a:xfrm>
            <a:custGeom>
              <a:avLst/>
              <a:gdLst>
                <a:gd name="T0" fmla="*/ 225 w 225"/>
                <a:gd name="T1" fmla="*/ 386 h 416"/>
                <a:gd name="T2" fmla="*/ 207 w 225"/>
                <a:gd name="T3" fmla="*/ 340 h 416"/>
                <a:gd name="T4" fmla="*/ 163 w 225"/>
                <a:gd name="T5" fmla="*/ 227 h 416"/>
                <a:gd name="T6" fmla="*/ 119 w 225"/>
                <a:gd name="T7" fmla="*/ 113 h 416"/>
                <a:gd name="T8" fmla="*/ 77 w 225"/>
                <a:gd name="T9" fmla="*/ 0 h 416"/>
                <a:gd name="T10" fmla="*/ 0 w 225"/>
                <a:gd name="T11" fmla="*/ 29 h 416"/>
                <a:gd name="T12" fmla="*/ 42 w 225"/>
                <a:gd name="T13" fmla="*/ 142 h 416"/>
                <a:gd name="T14" fmla="*/ 86 w 225"/>
                <a:gd name="T15" fmla="*/ 257 h 416"/>
                <a:gd name="T16" fmla="*/ 129 w 225"/>
                <a:gd name="T17" fmla="*/ 370 h 416"/>
                <a:gd name="T18" fmla="*/ 148 w 225"/>
                <a:gd name="T19" fmla="*/ 416 h 416"/>
                <a:gd name="T20" fmla="*/ 225 w 225"/>
                <a:gd name="T21" fmla="*/ 38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416">
                  <a:moveTo>
                    <a:pt x="225" y="386"/>
                  </a:moveTo>
                  <a:lnTo>
                    <a:pt x="207" y="340"/>
                  </a:lnTo>
                  <a:lnTo>
                    <a:pt x="163" y="227"/>
                  </a:lnTo>
                  <a:lnTo>
                    <a:pt x="119" y="113"/>
                  </a:lnTo>
                  <a:lnTo>
                    <a:pt x="77" y="0"/>
                  </a:lnTo>
                  <a:lnTo>
                    <a:pt x="0" y="29"/>
                  </a:lnTo>
                  <a:lnTo>
                    <a:pt x="42" y="142"/>
                  </a:lnTo>
                  <a:lnTo>
                    <a:pt x="86" y="257"/>
                  </a:lnTo>
                  <a:lnTo>
                    <a:pt x="129" y="370"/>
                  </a:lnTo>
                  <a:lnTo>
                    <a:pt x="148" y="416"/>
                  </a:lnTo>
                  <a:lnTo>
                    <a:pt x="225" y="386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71" name="Freeform 111"/>
            <p:cNvSpPr>
              <a:spLocks noChangeArrowheads="1"/>
            </p:cNvSpPr>
            <p:nvPr/>
          </p:nvSpPr>
          <p:spPr bwMode="auto">
            <a:xfrm>
              <a:off x="400" y="1531"/>
              <a:ext cx="63" cy="102"/>
            </a:xfrm>
            <a:custGeom>
              <a:avLst/>
              <a:gdLst>
                <a:gd name="T0" fmla="*/ 249 w 249"/>
                <a:gd name="T1" fmla="*/ 375 h 411"/>
                <a:gd name="T2" fmla="*/ 198 w 249"/>
                <a:gd name="T3" fmla="*/ 271 h 411"/>
                <a:gd name="T4" fmla="*/ 148 w 249"/>
                <a:gd name="T5" fmla="*/ 164 h 411"/>
                <a:gd name="T6" fmla="*/ 99 w 249"/>
                <a:gd name="T7" fmla="*/ 56 h 411"/>
                <a:gd name="T8" fmla="*/ 76 w 249"/>
                <a:gd name="T9" fmla="*/ 0 h 411"/>
                <a:gd name="T10" fmla="*/ 0 w 249"/>
                <a:gd name="T11" fmla="*/ 32 h 411"/>
                <a:gd name="T12" fmla="*/ 24 w 249"/>
                <a:gd name="T13" fmla="*/ 88 h 411"/>
                <a:gd name="T14" fmla="*/ 73 w 249"/>
                <a:gd name="T15" fmla="*/ 198 h 411"/>
                <a:gd name="T16" fmla="*/ 123 w 249"/>
                <a:gd name="T17" fmla="*/ 306 h 411"/>
                <a:gd name="T18" fmla="*/ 174 w 249"/>
                <a:gd name="T19" fmla="*/ 411 h 411"/>
                <a:gd name="T20" fmla="*/ 249 w 249"/>
                <a:gd name="T21" fmla="*/ 375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411">
                  <a:moveTo>
                    <a:pt x="249" y="375"/>
                  </a:moveTo>
                  <a:lnTo>
                    <a:pt x="198" y="271"/>
                  </a:lnTo>
                  <a:lnTo>
                    <a:pt x="148" y="164"/>
                  </a:lnTo>
                  <a:lnTo>
                    <a:pt x="99" y="56"/>
                  </a:lnTo>
                  <a:lnTo>
                    <a:pt x="76" y="0"/>
                  </a:lnTo>
                  <a:lnTo>
                    <a:pt x="0" y="32"/>
                  </a:lnTo>
                  <a:lnTo>
                    <a:pt x="24" y="88"/>
                  </a:lnTo>
                  <a:lnTo>
                    <a:pt x="73" y="198"/>
                  </a:lnTo>
                  <a:lnTo>
                    <a:pt x="123" y="306"/>
                  </a:lnTo>
                  <a:lnTo>
                    <a:pt x="174" y="411"/>
                  </a:lnTo>
                  <a:lnTo>
                    <a:pt x="249" y="375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72" name="Freeform 112"/>
            <p:cNvSpPr>
              <a:spLocks noChangeArrowheads="1"/>
            </p:cNvSpPr>
            <p:nvPr/>
          </p:nvSpPr>
          <p:spPr bwMode="auto">
            <a:xfrm>
              <a:off x="474" y="1679"/>
              <a:ext cx="72" cy="98"/>
            </a:xfrm>
            <a:custGeom>
              <a:avLst/>
              <a:gdLst>
                <a:gd name="T0" fmla="*/ 288 w 288"/>
                <a:gd name="T1" fmla="*/ 349 h 395"/>
                <a:gd name="T2" fmla="*/ 278 w 288"/>
                <a:gd name="T3" fmla="*/ 334 h 395"/>
                <a:gd name="T4" fmla="*/ 247 w 288"/>
                <a:gd name="T5" fmla="*/ 287 h 395"/>
                <a:gd name="T6" fmla="*/ 215 w 288"/>
                <a:gd name="T7" fmla="*/ 238 h 395"/>
                <a:gd name="T8" fmla="*/ 185 w 288"/>
                <a:gd name="T9" fmla="*/ 190 h 395"/>
                <a:gd name="T10" fmla="*/ 154 w 288"/>
                <a:gd name="T11" fmla="*/ 141 h 395"/>
                <a:gd name="T12" fmla="*/ 125 w 288"/>
                <a:gd name="T13" fmla="*/ 91 h 395"/>
                <a:gd name="T14" fmla="*/ 73 w 288"/>
                <a:gd name="T15" fmla="*/ 0 h 395"/>
                <a:gd name="T16" fmla="*/ 0 w 288"/>
                <a:gd name="T17" fmla="*/ 40 h 395"/>
                <a:gd name="T18" fmla="*/ 53 w 288"/>
                <a:gd name="T19" fmla="*/ 134 h 395"/>
                <a:gd name="T20" fmla="*/ 84 w 288"/>
                <a:gd name="T21" fmla="*/ 183 h 395"/>
                <a:gd name="T22" fmla="*/ 114 w 288"/>
                <a:gd name="T23" fmla="*/ 234 h 395"/>
                <a:gd name="T24" fmla="*/ 145 w 288"/>
                <a:gd name="T25" fmla="*/ 283 h 395"/>
                <a:gd name="T26" fmla="*/ 177 w 288"/>
                <a:gd name="T27" fmla="*/ 333 h 395"/>
                <a:gd name="T28" fmla="*/ 210 w 288"/>
                <a:gd name="T29" fmla="*/ 381 h 395"/>
                <a:gd name="T30" fmla="*/ 220 w 288"/>
                <a:gd name="T31" fmla="*/ 395 h 395"/>
                <a:gd name="T32" fmla="*/ 288 w 288"/>
                <a:gd name="T33" fmla="*/ 34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" h="395">
                  <a:moveTo>
                    <a:pt x="288" y="349"/>
                  </a:moveTo>
                  <a:lnTo>
                    <a:pt x="278" y="334"/>
                  </a:lnTo>
                  <a:lnTo>
                    <a:pt x="247" y="287"/>
                  </a:lnTo>
                  <a:lnTo>
                    <a:pt x="215" y="238"/>
                  </a:lnTo>
                  <a:lnTo>
                    <a:pt x="185" y="190"/>
                  </a:lnTo>
                  <a:lnTo>
                    <a:pt x="154" y="141"/>
                  </a:lnTo>
                  <a:lnTo>
                    <a:pt x="125" y="91"/>
                  </a:lnTo>
                  <a:lnTo>
                    <a:pt x="73" y="0"/>
                  </a:lnTo>
                  <a:lnTo>
                    <a:pt x="0" y="40"/>
                  </a:lnTo>
                  <a:lnTo>
                    <a:pt x="53" y="134"/>
                  </a:lnTo>
                  <a:lnTo>
                    <a:pt x="84" y="183"/>
                  </a:lnTo>
                  <a:lnTo>
                    <a:pt x="114" y="234"/>
                  </a:lnTo>
                  <a:lnTo>
                    <a:pt x="145" y="283"/>
                  </a:lnTo>
                  <a:lnTo>
                    <a:pt x="177" y="333"/>
                  </a:lnTo>
                  <a:lnTo>
                    <a:pt x="210" y="381"/>
                  </a:lnTo>
                  <a:lnTo>
                    <a:pt x="220" y="395"/>
                  </a:lnTo>
                  <a:lnTo>
                    <a:pt x="288" y="349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73" name="Freeform 113"/>
            <p:cNvSpPr>
              <a:spLocks noChangeArrowheads="1"/>
            </p:cNvSpPr>
            <p:nvPr/>
          </p:nvSpPr>
          <p:spPr bwMode="auto">
            <a:xfrm>
              <a:off x="566" y="1815"/>
              <a:ext cx="85" cy="91"/>
            </a:xfrm>
            <a:custGeom>
              <a:avLst/>
              <a:gdLst>
                <a:gd name="T0" fmla="*/ 340 w 340"/>
                <a:gd name="T1" fmla="*/ 304 h 362"/>
                <a:gd name="T2" fmla="*/ 307 w 340"/>
                <a:gd name="T3" fmla="*/ 272 h 362"/>
                <a:gd name="T4" fmla="*/ 268 w 340"/>
                <a:gd name="T5" fmla="*/ 231 h 362"/>
                <a:gd name="T6" fmla="*/ 228 w 340"/>
                <a:gd name="T7" fmla="*/ 189 h 362"/>
                <a:gd name="T8" fmla="*/ 189 w 340"/>
                <a:gd name="T9" fmla="*/ 147 h 362"/>
                <a:gd name="T10" fmla="*/ 152 w 340"/>
                <a:gd name="T11" fmla="*/ 104 h 362"/>
                <a:gd name="T12" fmla="*/ 116 w 340"/>
                <a:gd name="T13" fmla="*/ 61 h 362"/>
                <a:gd name="T14" fmla="*/ 80 w 340"/>
                <a:gd name="T15" fmla="*/ 17 h 362"/>
                <a:gd name="T16" fmla="*/ 66 w 340"/>
                <a:gd name="T17" fmla="*/ 0 h 362"/>
                <a:gd name="T18" fmla="*/ 0 w 340"/>
                <a:gd name="T19" fmla="*/ 51 h 362"/>
                <a:gd name="T20" fmla="*/ 15 w 340"/>
                <a:gd name="T21" fmla="*/ 68 h 362"/>
                <a:gd name="T22" fmla="*/ 52 w 340"/>
                <a:gd name="T23" fmla="*/ 113 h 362"/>
                <a:gd name="T24" fmla="*/ 90 w 340"/>
                <a:gd name="T25" fmla="*/ 158 h 362"/>
                <a:gd name="T26" fmla="*/ 128 w 340"/>
                <a:gd name="T27" fmla="*/ 203 h 362"/>
                <a:gd name="T28" fmla="*/ 168 w 340"/>
                <a:gd name="T29" fmla="*/ 245 h 362"/>
                <a:gd name="T30" fmla="*/ 208 w 340"/>
                <a:gd name="T31" fmla="*/ 289 h 362"/>
                <a:gd name="T32" fmla="*/ 249 w 340"/>
                <a:gd name="T33" fmla="*/ 330 h 362"/>
                <a:gd name="T34" fmla="*/ 281 w 340"/>
                <a:gd name="T35" fmla="*/ 362 h 362"/>
                <a:gd name="T36" fmla="*/ 340 w 340"/>
                <a:gd name="T37" fmla="*/ 30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0" h="362">
                  <a:moveTo>
                    <a:pt x="340" y="304"/>
                  </a:moveTo>
                  <a:lnTo>
                    <a:pt x="307" y="272"/>
                  </a:lnTo>
                  <a:lnTo>
                    <a:pt x="268" y="231"/>
                  </a:lnTo>
                  <a:lnTo>
                    <a:pt x="228" y="189"/>
                  </a:lnTo>
                  <a:lnTo>
                    <a:pt x="189" y="147"/>
                  </a:lnTo>
                  <a:lnTo>
                    <a:pt x="152" y="104"/>
                  </a:lnTo>
                  <a:lnTo>
                    <a:pt x="116" y="61"/>
                  </a:lnTo>
                  <a:lnTo>
                    <a:pt x="80" y="17"/>
                  </a:lnTo>
                  <a:lnTo>
                    <a:pt x="66" y="0"/>
                  </a:lnTo>
                  <a:lnTo>
                    <a:pt x="0" y="51"/>
                  </a:lnTo>
                  <a:lnTo>
                    <a:pt x="15" y="68"/>
                  </a:lnTo>
                  <a:lnTo>
                    <a:pt x="52" y="113"/>
                  </a:lnTo>
                  <a:lnTo>
                    <a:pt x="90" y="158"/>
                  </a:lnTo>
                  <a:lnTo>
                    <a:pt x="128" y="203"/>
                  </a:lnTo>
                  <a:lnTo>
                    <a:pt x="168" y="245"/>
                  </a:lnTo>
                  <a:lnTo>
                    <a:pt x="208" y="289"/>
                  </a:lnTo>
                  <a:lnTo>
                    <a:pt x="249" y="330"/>
                  </a:lnTo>
                  <a:lnTo>
                    <a:pt x="281" y="362"/>
                  </a:lnTo>
                  <a:lnTo>
                    <a:pt x="340" y="304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74" name="Freeform 114"/>
            <p:cNvSpPr>
              <a:spLocks noChangeArrowheads="1"/>
            </p:cNvSpPr>
            <p:nvPr/>
          </p:nvSpPr>
          <p:spPr bwMode="auto">
            <a:xfrm>
              <a:off x="683" y="1932"/>
              <a:ext cx="97" cy="77"/>
            </a:xfrm>
            <a:custGeom>
              <a:avLst/>
              <a:gdLst>
                <a:gd name="T0" fmla="*/ 386 w 386"/>
                <a:gd name="T1" fmla="*/ 237 h 307"/>
                <a:gd name="T2" fmla="*/ 338 w 386"/>
                <a:gd name="T3" fmla="*/ 206 h 307"/>
                <a:gd name="T4" fmla="*/ 288 w 386"/>
                <a:gd name="T5" fmla="*/ 174 h 307"/>
                <a:gd name="T6" fmla="*/ 238 w 386"/>
                <a:gd name="T7" fmla="*/ 140 h 307"/>
                <a:gd name="T8" fmla="*/ 190 w 386"/>
                <a:gd name="T9" fmla="*/ 107 h 307"/>
                <a:gd name="T10" fmla="*/ 142 w 386"/>
                <a:gd name="T11" fmla="*/ 72 h 307"/>
                <a:gd name="T12" fmla="*/ 96 w 386"/>
                <a:gd name="T13" fmla="*/ 36 h 307"/>
                <a:gd name="T14" fmla="*/ 53 w 386"/>
                <a:gd name="T15" fmla="*/ 0 h 307"/>
                <a:gd name="T16" fmla="*/ 0 w 386"/>
                <a:gd name="T17" fmla="*/ 64 h 307"/>
                <a:gd name="T18" fmla="*/ 45 w 386"/>
                <a:gd name="T19" fmla="*/ 100 h 307"/>
                <a:gd name="T20" fmla="*/ 92 w 386"/>
                <a:gd name="T21" fmla="*/ 136 h 307"/>
                <a:gd name="T22" fmla="*/ 141 w 386"/>
                <a:gd name="T23" fmla="*/ 173 h 307"/>
                <a:gd name="T24" fmla="*/ 191 w 386"/>
                <a:gd name="T25" fmla="*/ 209 h 307"/>
                <a:gd name="T26" fmla="*/ 242 w 386"/>
                <a:gd name="T27" fmla="*/ 242 h 307"/>
                <a:gd name="T28" fmla="*/ 293 w 386"/>
                <a:gd name="T29" fmla="*/ 276 h 307"/>
                <a:gd name="T30" fmla="*/ 341 w 386"/>
                <a:gd name="T31" fmla="*/ 307 h 307"/>
                <a:gd name="T32" fmla="*/ 386 w 386"/>
                <a:gd name="T33" fmla="*/ 23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" h="307">
                  <a:moveTo>
                    <a:pt x="386" y="237"/>
                  </a:moveTo>
                  <a:lnTo>
                    <a:pt x="338" y="206"/>
                  </a:lnTo>
                  <a:lnTo>
                    <a:pt x="288" y="174"/>
                  </a:lnTo>
                  <a:lnTo>
                    <a:pt x="238" y="140"/>
                  </a:lnTo>
                  <a:lnTo>
                    <a:pt x="190" y="107"/>
                  </a:lnTo>
                  <a:lnTo>
                    <a:pt x="142" y="72"/>
                  </a:lnTo>
                  <a:lnTo>
                    <a:pt x="96" y="36"/>
                  </a:lnTo>
                  <a:lnTo>
                    <a:pt x="53" y="0"/>
                  </a:lnTo>
                  <a:lnTo>
                    <a:pt x="0" y="64"/>
                  </a:lnTo>
                  <a:lnTo>
                    <a:pt x="45" y="100"/>
                  </a:lnTo>
                  <a:lnTo>
                    <a:pt x="92" y="136"/>
                  </a:lnTo>
                  <a:lnTo>
                    <a:pt x="141" y="173"/>
                  </a:lnTo>
                  <a:lnTo>
                    <a:pt x="191" y="209"/>
                  </a:lnTo>
                  <a:lnTo>
                    <a:pt x="242" y="242"/>
                  </a:lnTo>
                  <a:lnTo>
                    <a:pt x="293" y="276"/>
                  </a:lnTo>
                  <a:lnTo>
                    <a:pt x="341" y="307"/>
                  </a:lnTo>
                  <a:lnTo>
                    <a:pt x="386" y="237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75" name="Freeform 115"/>
            <p:cNvSpPr>
              <a:spLocks noChangeArrowheads="1"/>
            </p:cNvSpPr>
            <p:nvPr/>
          </p:nvSpPr>
          <p:spPr bwMode="auto">
            <a:xfrm>
              <a:off x="824" y="2021"/>
              <a:ext cx="103" cy="59"/>
            </a:xfrm>
            <a:custGeom>
              <a:avLst/>
              <a:gdLst>
                <a:gd name="T0" fmla="*/ 415 w 415"/>
                <a:gd name="T1" fmla="*/ 158 h 235"/>
                <a:gd name="T2" fmla="*/ 398 w 415"/>
                <a:gd name="T3" fmla="*/ 151 h 235"/>
                <a:gd name="T4" fmla="*/ 336 w 415"/>
                <a:gd name="T5" fmla="*/ 129 h 235"/>
                <a:gd name="T6" fmla="*/ 275 w 415"/>
                <a:gd name="T7" fmla="*/ 105 h 235"/>
                <a:gd name="T8" fmla="*/ 214 w 415"/>
                <a:gd name="T9" fmla="*/ 80 h 235"/>
                <a:gd name="T10" fmla="*/ 156 w 415"/>
                <a:gd name="T11" fmla="*/ 56 h 235"/>
                <a:gd name="T12" fmla="*/ 98 w 415"/>
                <a:gd name="T13" fmla="*/ 28 h 235"/>
                <a:gd name="T14" fmla="*/ 41 w 415"/>
                <a:gd name="T15" fmla="*/ 1 h 235"/>
                <a:gd name="T16" fmla="*/ 37 w 415"/>
                <a:gd name="T17" fmla="*/ 0 h 235"/>
                <a:gd name="T18" fmla="*/ 0 w 415"/>
                <a:gd name="T19" fmla="*/ 73 h 235"/>
                <a:gd name="T20" fmla="*/ 5 w 415"/>
                <a:gd name="T21" fmla="*/ 75 h 235"/>
                <a:gd name="T22" fmla="*/ 62 w 415"/>
                <a:gd name="T23" fmla="*/ 103 h 235"/>
                <a:gd name="T24" fmla="*/ 122 w 415"/>
                <a:gd name="T25" fmla="*/ 130 h 235"/>
                <a:gd name="T26" fmla="*/ 183 w 415"/>
                <a:gd name="T27" fmla="*/ 156 h 235"/>
                <a:gd name="T28" fmla="*/ 244 w 415"/>
                <a:gd name="T29" fmla="*/ 182 h 235"/>
                <a:gd name="T30" fmla="*/ 308 w 415"/>
                <a:gd name="T31" fmla="*/ 206 h 235"/>
                <a:gd name="T32" fmla="*/ 371 w 415"/>
                <a:gd name="T33" fmla="*/ 230 h 235"/>
                <a:gd name="T34" fmla="*/ 387 w 415"/>
                <a:gd name="T35" fmla="*/ 235 h 235"/>
                <a:gd name="T36" fmla="*/ 415 w 415"/>
                <a:gd name="T37" fmla="*/ 15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5" h="235">
                  <a:moveTo>
                    <a:pt x="415" y="158"/>
                  </a:moveTo>
                  <a:lnTo>
                    <a:pt x="398" y="151"/>
                  </a:lnTo>
                  <a:lnTo>
                    <a:pt x="336" y="129"/>
                  </a:lnTo>
                  <a:lnTo>
                    <a:pt x="275" y="105"/>
                  </a:lnTo>
                  <a:lnTo>
                    <a:pt x="214" y="80"/>
                  </a:lnTo>
                  <a:lnTo>
                    <a:pt x="156" y="56"/>
                  </a:lnTo>
                  <a:lnTo>
                    <a:pt x="98" y="28"/>
                  </a:lnTo>
                  <a:lnTo>
                    <a:pt x="41" y="1"/>
                  </a:lnTo>
                  <a:lnTo>
                    <a:pt x="37" y="0"/>
                  </a:lnTo>
                  <a:lnTo>
                    <a:pt x="0" y="73"/>
                  </a:lnTo>
                  <a:lnTo>
                    <a:pt x="5" y="75"/>
                  </a:lnTo>
                  <a:lnTo>
                    <a:pt x="62" y="103"/>
                  </a:lnTo>
                  <a:lnTo>
                    <a:pt x="122" y="130"/>
                  </a:lnTo>
                  <a:lnTo>
                    <a:pt x="183" y="156"/>
                  </a:lnTo>
                  <a:lnTo>
                    <a:pt x="244" y="182"/>
                  </a:lnTo>
                  <a:lnTo>
                    <a:pt x="308" y="206"/>
                  </a:lnTo>
                  <a:lnTo>
                    <a:pt x="371" y="230"/>
                  </a:lnTo>
                  <a:lnTo>
                    <a:pt x="387" y="235"/>
                  </a:lnTo>
                  <a:lnTo>
                    <a:pt x="415" y="158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76" name="Freeform 116"/>
            <p:cNvSpPr>
              <a:spLocks noChangeArrowheads="1"/>
            </p:cNvSpPr>
            <p:nvPr/>
          </p:nvSpPr>
          <p:spPr bwMode="auto">
            <a:xfrm>
              <a:off x="981" y="2078"/>
              <a:ext cx="106" cy="41"/>
            </a:xfrm>
            <a:custGeom>
              <a:avLst/>
              <a:gdLst>
                <a:gd name="T0" fmla="*/ 423 w 423"/>
                <a:gd name="T1" fmla="*/ 82 h 163"/>
                <a:gd name="T2" fmla="*/ 393 w 423"/>
                <a:gd name="T3" fmla="*/ 77 h 163"/>
                <a:gd name="T4" fmla="*/ 321 w 423"/>
                <a:gd name="T5" fmla="*/ 64 h 163"/>
                <a:gd name="T6" fmla="*/ 253 w 423"/>
                <a:gd name="T7" fmla="*/ 51 h 163"/>
                <a:gd name="T8" fmla="*/ 187 w 423"/>
                <a:gd name="T9" fmla="*/ 38 h 163"/>
                <a:gd name="T10" fmla="*/ 123 w 423"/>
                <a:gd name="T11" fmla="*/ 23 h 163"/>
                <a:gd name="T12" fmla="*/ 62 w 423"/>
                <a:gd name="T13" fmla="*/ 9 h 163"/>
                <a:gd name="T14" fmla="*/ 21 w 423"/>
                <a:gd name="T15" fmla="*/ 0 h 163"/>
                <a:gd name="T16" fmla="*/ 0 w 423"/>
                <a:gd name="T17" fmla="*/ 79 h 163"/>
                <a:gd name="T18" fmla="*/ 42 w 423"/>
                <a:gd name="T19" fmla="*/ 90 h 163"/>
                <a:gd name="T20" fmla="*/ 104 w 423"/>
                <a:gd name="T21" fmla="*/ 104 h 163"/>
                <a:gd name="T22" fmla="*/ 169 w 423"/>
                <a:gd name="T23" fmla="*/ 119 h 163"/>
                <a:gd name="T24" fmla="*/ 236 w 423"/>
                <a:gd name="T25" fmla="*/ 133 h 163"/>
                <a:gd name="T26" fmla="*/ 307 w 423"/>
                <a:gd name="T27" fmla="*/ 145 h 163"/>
                <a:gd name="T28" fmla="*/ 380 w 423"/>
                <a:gd name="T29" fmla="*/ 158 h 163"/>
                <a:gd name="T30" fmla="*/ 409 w 423"/>
                <a:gd name="T31" fmla="*/ 163 h 163"/>
                <a:gd name="T32" fmla="*/ 423 w 423"/>
                <a:gd name="T33" fmla="*/ 8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3" h="163">
                  <a:moveTo>
                    <a:pt x="423" y="82"/>
                  </a:moveTo>
                  <a:lnTo>
                    <a:pt x="393" y="77"/>
                  </a:lnTo>
                  <a:lnTo>
                    <a:pt x="321" y="64"/>
                  </a:lnTo>
                  <a:lnTo>
                    <a:pt x="253" y="51"/>
                  </a:lnTo>
                  <a:lnTo>
                    <a:pt x="187" y="38"/>
                  </a:lnTo>
                  <a:lnTo>
                    <a:pt x="123" y="23"/>
                  </a:lnTo>
                  <a:lnTo>
                    <a:pt x="62" y="9"/>
                  </a:lnTo>
                  <a:lnTo>
                    <a:pt x="21" y="0"/>
                  </a:lnTo>
                  <a:lnTo>
                    <a:pt x="0" y="79"/>
                  </a:lnTo>
                  <a:lnTo>
                    <a:pt x="42" y="90"/>
                  </a:lnTo>
                  <a:lnTo>
                    <a:pt x="104" y="104"/>
                  </a:lnTo>
                  <a:lnTo>
                    <a:pt x="169" y="119"/>
                  </a:lnTo>
                  <a:lnTo>
                    <a:pt x="236" y="133"/>
                  </a:lnTo>
                  <a:lnTo>
                    <a:pt x="307" y="145"/>
                  </a:lnTo>
                  <a:lnTo>
                    <a:pt x="380" y="158"/>
                  </a:lnTo>
                  <a:lnTo>
                    <a:pt x="409" y="163"/>
                  </a:lnTo>
                  <a:lnTo>
                    <a:pt x="423" y="82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77" name="Freeform 117"/>
            <p:cNvSpPr>
              <a:spLocks noChangeArrowheads="1"/>
            </p:cNvSpPr>
            <p:nvPr/>
          </p:nvSpPr>
          <p:spPr bwMode="auto">
            <a:xfrm>
              <a:off x="1145" y="2108"/>
              <a:ext cx="105" cy="30"/>
            </a:xfrm>
            <a:custGeom>
              <a:avLst/>
              <a:gdLst>
                <a:gd name="T0" fmla="*/ 421 w 421"/>
                <a:gd name="T1" fmla="*/ 37 h 120"/>
                <a:gd name="T2" fmla="*/ 352 w 421"/>
                <a:gd name="T3" fmla="*/ 33 h 120"/>
                <a:gd name="T4" fmla="*/ 273 w 421"/>
                <a:gd name="T5" fmla="*/ 27 h 120"/>
                <a:gd name="T6" fmla="*/ 193 w 421"/>
                <a:gd name="T7" fmla="*/ 19 h 120"/>
                <a:gd name="T8" fmla="*/ 115 w 421"/>
                <a:gd name="T9" fmla="*/ 12 h 120"/>
                <a:gd name="T10" fmla="*/ 36 w 421"/>
                <a:gd name="T11" fmla="*/ 3 h 120"/>
                <a:gd name="T12" fmla="*/ 10 w 421"/>
                <a:gd name="T13" fmla="*/ 0 h 120"/>
                <a:gd name="T14" fmla="*/ 0 w 421"/>
                <a:gd name="T15" fmla="*/ 82 h 120"/>
                <a:gd name="T16" fmla="*/ 26 w 421"/>
                <a:gd name="T17" fmla="*/ 85 h 120"/>
                <a:gd name="T18" fmla="*/ 106 w 421"/>
                <a:gd name="T19" fmla="*/ 94 h 120"/>
                <a:gd name="T20" fmla="*/ 186 w 421"/>
                <a:gd name="T21" fmla="*/ 102 h 120"/>
                <a:gd name="T22" fmla="*/ 267 w 421"/>
                <a:gd name="T23" fmla="*/ 109 h 120"/>
                <a:gd name="T24" fmla="*/ 346 w 421"/>
                <a:gd name="T25" fmla="*/ 115 h 120"/>
                <a:gd name="T26" fmla="*/ 415 w 421"/>
                <a:gd name="T27" fmla="*/ 120 h 120"/>
                <a:gd name="T28" fmla="*/ 421 w 421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1" h="120">
                  <a:moveTo>
                    <a:pt x="421" y="37"/>
                  </a:moveTo>
                  <a:lnTo>
                    <a:pt x="352" y="33"/>
                  </a:lnTo>
                  <a:lnTo>
                    <a:pt x="273" y="27"/>
                  </a:lnTo>
                  <a:lnTo>
                    <a:pt x="193" y="19"/>
                  </a:lnTo>
                  <a:lnTo>
                    <a:pt x="115" y="12"/>
                  </a:lnTo>
                  <a:lnTo>
                    <a:pt x="36" y="3"/>
                  </a:lnTo>
                  <a:lnTo>
                    <a:pt x="10" y="0"/>
                  </a:lnTo>
                  <a:lnTo>
                    <a:pt x="0" y="82"/>
                  </a:lnTo>
                  <a:lnTo>
                    <a:pt x="26" y="85"/>
                  </a:lnTo>
                  <a:lnTo>
                    <a:pt x="106" y="94"/>
                  </a:lnTo>
                  <a:lnTo>
                    <a:pt x="186" y="102"/>
                  </a:lnTo>
                  <a:lnTo>
                    <a:pt x="267" y="109"/>
                  </a:lnTo>
                  <a:lnTo>
                    <a:pt x="346" y="115"/>
                  </a:lnTo>
                  <a:lnTo>
                    <a:pt x="415" y="120"/>
                  </a:lnTo>
                  <a:lnTo>
                    <a:pt x="421" y="37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78" name="Freeform 118"/>
            <p:cNvSpPr>
              <a:spLocks noChangeArrowheads="1"/>
            </p:cNvSpPr>
            <p:nvPr/>
          </p:nvSpPr>
          <p:spPr bwMode="auto">
            <a:xfrm>
              <a:off x="1311" y="2116"/>
              <a:ext cx="105" cy="24"/>
            </a:xfrm>
            <a:custGeom>
              <a:avLst/>
              <a:gdLst>
                <a:gd name="T0" fmla="*/ 412 w 420"/>
                <a:gd name="T1" fmla="*/ 0 h 98"/>
                <a:gd name="T2" fmla="*/ 373 w 420"/>
                <a:gd name="T3" fmla="*/ 4 h 98"/>
                <a:gd name="T4" fmla="*/ 303 w 420"/>
                <a:gd name="T5" fmla="*/ 9 h 98"/>
                <a:gd name="T6" fmla="*/ 230 w 420"/>
                <a:gd name="T7" fmla="*/ 12 h 98"/>
                <a:gd name="T8" fmla="*/ 156 w 420"/>
                <a:gd name="T9" fmla="*/ 15 h 98"/>
                <a:gd name="T10" fmla="*/ 81 w 420"/>
                <a:gd name="T11" fmla="*/ 15 h 98"/>
                <a:gd name="T12" fmla="*/ 4 w 420"/>
                <a:gd name="T13" fmla="*/ 15 h 98"/>
                <a:gd name="T14" fmla="*/ 2 w 420"/>
                <a:gd name="T15" fmla="*/ 15 h 98"/>
                <a:gd name="T16" fmla="*/ 0 w 420"/>
                <a:gd name="T17" fmla="*/ 97 h 98"/>
                <a:gd name="T18" fmla="*/ 2 w 420"/>
                <a:gd name="T19" fmla="*/ 97 h 98"/>
                <a:gd name="T20" fmla="*/ 81 w 420"/>
                <a:gd name="T21" fmla="*/ 98 h 98"/>
                <a:gd name="T22" fmla="*/ 158 w 420"/>
                <a:gd name="T23" fmla="*/ 97 h 98"/>
                <a:gd name="T24" fmla="*/ 234 w 420"/>
                <a:gd name="T25" fmla="*/ 94 h 98"/>
                <a:gd name="T26" fmla="*/ 307 w 420"/>
                <a:gd name="T27" fmla="*/ 91 h 98"/>
                <a:gd name="T28" fmla="*/ 381 w 420"/>
                <a:gd name="T29" fmla="*/ 86 h 98"/>
                <a:gd name="T30" fmla="*/ 420 w 420"/>
                <a:gd name="T31" fmla="*/ 82 h 98"/>
                <a:gd name="T32" fmla="*/ 412 w 420"/>
                <a:gd name="T3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0" h="98">
                  <a:moveTo>
                    <a:pt x="412" y="0"/>
                  </a:moveTo>
                  <a:lnTo>
                    <a:pt x="373" y="4"/>
                  </a:lnTo>
                  <a:lnTo>
                    <a:pt x="303" y="9"/>
                  </a:lnTo>
                  <a:lnTo>
                    <a:pt x="230" y="12"/>
                  </a:lnTo>
                  <a:lnTo>
                    <a:pt x="156" y="15"/>
                  </a:lnTo>
                  <a:lnTo>
                    <a:pt x="81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0" y="97"/>
                  </a:lnTo>
                  <a:lnTo>
                    <a:pt x="2" y="97"/>
                  </a:lnTo>
                  <a:lnTo>
                    <a:pt x="81" y="98"/>
                  </a:lnTo>
                  <a:lnTo>
                    <a:pt x="158" y="97"/>
                  </a:lnTo>
                  <a:lnTo>
                    <a:pt x="234" y="94"/>
                  </a:lnTo>
                  <a:lnTo>
                    <a:pt x="307" y="91"/>
                  </a:lnTo>
                  <a:lnTo>
                    <a:pt x="381" y="86"/>
                  </a:lnTo>
                  <a:lnTo>
                    <a:pt x="420" y="82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79" name="Freeform 119"/>
            <p:cNvSpPr>
              <a:spLocks noChangeArrowheads="1"/>
            </p:cNvSpPr>
            <p:nvPr/>
          </p:nvSpPr>
          <p:spPr bwMode="auto">
            <a:xfrm>
              <a:off x="1475" y="2097"/>
              <a:ext cx="41" cy="30"/>
            </a:xfrm>
            <a:custGeom>
              <a:avLst/>
              <a:gdLst>
                <a:gd name="T0" fmla="*/ 137 w 165"/>
                <a:gd name="T1" fmla="*/ 0 h 120"/>
                <a:gd name="T2" fmla="*/ 113 w 165"/>
                <a:gd name="T3" fmla="*/ 9 h 120"/>
                <a:gd name="T4" fmla="*/ 87 w 165"/>
                <a:gd name="T5" fmla="*/ 16 h 120"/>
                <a:gd name="T6" fmla="*/ 61 w 165"/>
                <a:gd name="T7" fmla="*/ 24 h 120"/>
                <a:gd name="T8" fmla="*/ 34 w 165"/>
                <a:gd name="T9" fmla="*/ 30 h 120"/>
                <a:gd name="T10" fmla="*/ 0 w 165"/>
                <a:gd name="T11" fmla="*/ 39 h 120"/>
                <a:gd name="T12" fmla="*/ 16 w 165"/>
                <a:gd name="T13" fmla="*/ 120 h 120"/>
                <a:gd name="T14" fmla="*/ 53 w 165"/>
                <a:gd name="T15" fmla="*/ 111 h 120"/>
                <a:gd name="T16" fmla="*/ 83 w 165"/>
                <a:gd name="T17" fmla="*/ 103 h 120"/>
                <a:gd name="T18" fmla="*/ 110 w 165"/>
                <a:gd name="T19" fmla="*/ 96 h 120"/>
                <a:gd name="T20" fmla="*/ 138 w 165"/>
                <a:gd name="T21" fmla="*/ 87 h 120"/>
                <a:gd name="T22" fmla="*/ 165 w 165"/>
                <a:gd name="T23" fmla="*/ 79 h 120"/>
                <a:gd name="T24" fmla="*/ 164 w 165"/>
                <a:gd name="T25" fmla="*/ 79 h 120"/>
                <a:gd name="T26" fmla="*/ 137 w 165"/>
                <a:gd name="T2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0">
                  <a:moveTo>
                    <a:pt x="137" y="0"/>
                  </a:moveTo>
                  <a:lnTo>
                    <a:pt x="113" y="9"/>
                  </a:lnTo>
                  <a:lnTo>
                    <a:pt x="87" y="16"/>
                  </a:lnTo>
                  <a:lnTo>
                    <a:pt x="61" y="24"/>
                  </a:lnTo>
                  <a:lnTo>
                    <a:pt x="34" y="30"/>
                  </a:lnTo>
                  <a:lnTo>
                    <a:pt x="0" y="39"/>
                  </a:lnTo>
                  <a:lnTo>
                    <a:pt x="16" y="120"/>
                  </a:lnTo>
                  <a:lnTo>
                    <a:pt x="53" y="111"/>
                  </a:lnTo>
                  <a:lnTo>
                    <a:pt x="83" y="103"/>
                  </a:lnTo>
                  <a:lnTo>
                    <a:pt x="110" y="96"/>
                  </a:lnTo>
                  <a:lnTo>
                    <a:pt x="138" y="87"/>
                  </a:lnTo>
                  <a:lnTo>
                    <a:pt x="165" y="79"/>
                  </a:lnTo>
                  <a:lnTo>
                    <a:pt x="164" y="7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80" name="Freeform 120"/>
            <p:cNvSpPr>
              <a:spLocks noChangeArrowheads="1"/>
            </p:cNvSpPr>
            <p:nvPr/>
          </p:nvSpPr>
          <p:spPr bwMode="auto">
            <a:xfrm>
              <a:off x="1509" y="2071"/>
              <a:ext cx="69" cy="46"/>
            </a:xfrm>
            <a:custGeom>
              <a:avLst/>
              <a:gdLst>
                <a:gd name="T0" fmla="*/ 237 w 276"/>
                <a:gd name="T1" fmla="*/ 0 h 183"/>
                <a:gd name="T2" fmla="*/ 235 w 276"/>
                <a:gd name="T3" fmla="*/ 1 h 183"/>
                <a:gd name="T4" fmla="*/ 195 w 276"/>
                <a:gd name="T5" fmla="*/ 21 h 183"/>
                <a:gd name="T6" fmla="*/ 156 w 276"/>
                <a:gd name="T7" fmla="*/ 39 h 183"/>
                <a:gd name="T8" fmla="*/ 118 w 276"/>
                <a:gd name="T9" fmla="*/ 58 h 183"/>
                <a:gd name="T10" fmla="*/ 78 w 276"/>
                <a:gd name="T11" fmla="*/ 74 h 183"/>
                <a:gd name="T12" fmla="*/ 39 w 276"/>
                <a:gd name="T13" fmla="*/ 89 h 183"/>
                <a:gd name="T14" fmla="*/ 0 w 276"/>
                <a:gd name="T15" fmla="*/ 104 h 183"/>
                <a:gd name="T16" fmla="*/ 27 w 276"/>
                <a:gd name="T17" fmla="*/ 183 h 183"/>
                <a:gd name="T18" fmla="*/ 68 w 276"/>
                <a:gd name="T19" fmla="*/ 168 h 183"/>
                <a:gd name="T20" fmla="*/ 109 w 276"/>
                <a:gd name="T21" fmla="*/ 150 h 183"/>
                <a:gd name="T22" fmla="*/ 150 w 276"/>
                <a:gd name="T23" fmla="*/ 133 h 183"/>
                <a:gd name="T24" fmla="*/ 191 w 276"/>
                <a:gd name="T25" fmla="*/ 114 h 183"/>
                <a:gd name="T26" fmla="*/ 232 w 276"/>
                <a:gd name="T27" fmla="*/ 94 h 183"/>
                <a:gd name="T28" fmla="*/ 273 w 276"/>
                <a:gd name="T29" fmla="*/ 73 h 183"/>
                <a:gd name="T30" fmla="*/ 276 w 276"/>
                <a:gd name="T31" fmla="*/ 72 h 183"/>
                <a:gd name="T32" fmla="*/ 237 w 276"/>
                <a:gd name="T3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6" h="183">
                  <a:moveTo>
                    <a:pt x="237" y="0"/>
                  </a:moveTo>
                  <a:lnTo>
                    <a:pt x="235" y="1"/>
                  </a:lnTo>
                  <a:lnTo>
                    <a:pt x="195" y="21"/>
                  </a:lnTo>
                  <a:lnTo>
                    <a:pt x="156" y="39"/>
                  </a:lnTo>
                  <a:lnTo>
                    <a:pt x="118" y="58"/>
                  </a:lnTo>
                  <a:lnTo>
                    <a:pt x="78" y="74"/>
                  </a:lnTo>
                  <a:lnTo>
                    <a:pt x="39" y="89"/>
                  </a:lnTo>
                  <a:lnTo>
                    <a:pt x="0" y="104"/>
                  </a:lnTo>
                  <a:lnTo>
                    <a:pt x="27" y="183"/>
                  </a:lnTo>
                  <a:lnTo>
                    <a:pt x="68" y="168"/>
                  </a:lnTo>
                  <a:lnTo>
                    <a:pt x="109" y="150"/>
                  </a:lnTo>
                  <a:lnTo>
                    <a:pt x="150" y="133"/>
                  </a:lnTo>
                  <a:lnTo>
                    <a:pt x="191" y="114"/>
                  </a:lnTo>
                  <a:lnTo>
                    <a:pt x="232" y="94"/>
                  </a:lnTo>
                  <a:lnTo>
                    <a:pt x="273" y="73"/>
                  </a:lnTo>
                  <a:lnTo>
                    <a:pt x="276" y="72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81" name="Freeform 121"/>
            <p:cNvSpPr>
              <a:spLocks noChangeArrowheads="1"/>
            </p:cNvSpPr>
            <p:nvPr/>
          </p:nvSpPr>
          <p:spPr bwMode="auto">
            <a:xfrm>
              <a:off x="1621" y="1977"/>
              <a:ext cx="95" cy="80"/>
            </a:xfrm>
            <a:custGeom>
              <a:avLst/>
              <a:gdLst>
                <a:gd name="T0" fmla="*/ 327 w 379"/>
                <a:gd name="T1" fmla="*/ 0 h 317"/>
                <a:gd name="T2" fmla="*/ 258 w 379"/>
                <a:gd name="T3" fmla="*/ 57 h 317"/>
                <a:gd name="T4" fmla="*/ 180 w 379"/>
                <a:gd name="T5" fmla="*/ 118 h 317"/>
                <a:gd name="T6" fmla="*/ 140 w 379"/>
                <a:gd name="T7" fmla="*/ 148 h 317"/>
                <a:gd name="T8" fmla="*/ 102 w 379"/>
                <a:gd name="T9" fmla="*/ 177 h 317"/>
                <a:gd name="T10" fmla="*/ 62 w 379"/>
                <a:gd name="T11" fmla="*/ 205 h 317"/>
                <a:gd name="T12" fmla="*/ 23 w 379"/>
                <a:gd name="T13" fmla="*/ 233 h 317"/>
                <a:gd name="T14" fmla="*/ 0 w 379"/>
                <a:gd name="T15" fmla="*/ 248 h 317"/>
                <a:gd name="T16" fmla="*/ 46 w 379"/>
                <a:gd name="T17" fmla="*/ 317 h 317"/>
                <a:gd name="T18" fmla="*/ 69 w 379"/>
                <a:gd name="T19" fmla="*/ 301 h 317"/>
                <a:gd name="T20" fmla="*/ 110 w 379"/>
                <a:gd name="T21" fmla="*/ 273 h 317"/>
                <a:gd name="T22" fmla="*/ 150 w 379"/>
                <a:gd name="T23" fmla="*/ 244 h 317"/>
                <a:gd name="T24" fmla="*/ 190 w 379"/>
                <a:gd name="T25" fmla="*/ 214 h 317"/>
                <a:gd name="T26" fmla="*/ 230 w 379"/>
                <a:gd name="T27" fmla="*/ 184 h 317"/>
                <a:gd name="T28" fmla="*/ 310 w 379"/>
                <a:gd name="T29" fmla="*/ 122 h 317"/>
                <a:gd name="T30" fmla="*/ 379 w 379"/>
                <a:gd name="T31" fmla="*/ 65 h 317"/>
                <a:gd name="T32" fmla="*/ 327 w 379"/>
                <a:gd name="T3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9" h="317">
                  <a:moveTo>
                    <a:pt x="327" y="0"/>
                  </a:moveTo>
                  <a:lnTo>
                    <a:pt x="258" y="57"/>
                  </a:lnTo>
                  <a:lnTo>
                    <a:pt x="180" y="118"/>
                  </a:lnTo>
                  <a:lnTo>
                    <a:pt x="140" y="148"/>
                  </a:lnTo>
                  <a:lnTo>
                    <a:pt x="102" y="177"/>
                  </a:lnTo>
                  <a:lnTo>
                    <a:pt x="62" y="205"/>
                  </a:lnTo>
                  <a:lnTo>
                    <a:pt x="23" y="233"/>
                  </a:lnTo>
                  <a:lnTo>
                    <a:pt x="0" y="248"/>
                  </a:lnTo>
                  <a:lnTo>
                    <a:pt x="46" y="317"/>
                  </a:lnTo>
                  <a:lnTo>
                    <a:pt x="69" y="301"/>
                  </a:lnTo>
                  <a:lnTo>
                    <a:pt x="110" y="273"/>
                  </a:lnTo>
                  <a:lnTo>
                    <a:pt x="150" y="244"/>
                  </a:lnTo>
                  <a:lnTo>
                    <a:pt x="190" y="214"/>
                  </a:lnTo>
                  <a:lnTo>
                    <a:pt x="230" y="184"/>
                  </a:lnTo>
                  <a:lnTo>
                    <a:pt x="310" y="122"/>
                  </a:lnTo>
                  <a:lnTo>
                    <a:pt x="379" y="65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82" name="Freeform 122"/>
            <p:cNvSpPr>
              <a:spLocks noChangeArrowheads="1"/>
            </p:cNvSpPr>
            <p:nvPr/>
          </p:nvSpPr>
          <p:spPr bwMode="auto">
            <a:xfrm>
              <a:off x="1749" y="1865"/>
              <a:ext cx="89" cy="87"/>
            </a:xfrm>
            <a:custGeom>
              <a:avLst/>
              <a:gdLst>
                <a:gd name="T0" fmla="*/ 298 w 357"/>
                <a:gd name="T1" fmla="*/ 0 h 347"/>
                <a:gd name="T2" fmla="*/ 286 w 357"/>
                <a:gd name="T3" fmla="*/ 14 h 347"/>
                <a:gd name="T4" fmla="*/ 210 w 357"/>
                <a:gd name="T5" fmla="*/ 88 h 347"/>
                <a:gd name="T6" fmla="*/ 134 w 357"/>
                <a:gd name="T7" fmla="*/ 162 h 347"/>
                <a:gd name="T8" fmla="*/ 56 w 357"/>
                <a:gd name="T9" fmla="*/ 234 h 347"/>
                <a:gd name="T10" fmla="*/ 0 w 357"/>
                <a:gd name="T11" fmla="*/ 286 h 347"/>
                <a:gd name="T12" fmla="*/ 55 w 357"/>
                <a:gd name="T13" fmla="*/ 347 h 347"/>
                <a:gd name="T14" fmla="*/ 113 w 357"/>
                <a:gd name="T15" fmla="*/ 295 h 347"/>
                <a:gd name="T16" fmla="*/ 190 w 357"/>
                <a:gd name="T17" fmla="*/ 221 h 347"/>
                <a:gd name="T18" fmla="*/ 267 w 357"/>
                <a:gd name="T19" fmla="*/ 147 h 347"/>
                <a:gd name="T20" fmla="*/ 344 w 357"/>
                <a:gd name="T21" fmla="*/ 72 h 347"/>
                <a:gd name="T22" fmla="*/ 357 w 357"/>
                <a:gd name="T23" fmla="*/ 60 h 347"/>
                <a:gd name="T24" fmla="*/ 298 w 357"/>
                <a:gd name="T2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47">
                  <a:moveTo>
                    <a:pt x="298" y="0"/>
                  </a:moveTo>
                  <a:lnTo>
                    <a:pt x="286" y="14"/>
                  </a:lnTo>
                  <a:lnTo>
                    <a:pt x="210" y="88"/>
                  </a:lnTo>
                  <a:lnTo>
                    <a:pt x="134" y="162"/>
                  </a:lnTo>
                  <a:lnTo>
                    <a:pt x="56" y="234"/>
                  </a:lnTo>
                  <a:lnTo>
                    <a:pt x="0" y="286"/>
                  </a:lnTo>
                  <a:lnTo>
                    <a:pt x="55" y="347"/>
                  </a:lnTo>
                  <a:lnTo>
                    <a:pt x="113" y="295"/>
                  </a:lnTo>
                  <a:lnTo>
                    <a:pt x="190" y="221"/>
                  </a:lnTo>
                  <a:lnTo>
                    <a:pt x="267" y="147"/>
                  </a:lnTo>
                  <a:lnTo>
                    <a:pt x="344" y="72"/>
                  </a:lnTo>
                  <a:lnTo>
                    <a:pt x="357" y="6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83" name="Freeform 123"/>
            <p:cNvSpPr>
              <a:spLocks noChangeArrowheads="1"/>
            </p:cNvSpPr>
            <p:nvPr/>
          </p:nvSpPr>
          <p:spPr bwMode="auto">
            <a:xfrm>
              <a:off x="1867" y="1747"/>
              <a:ext cx="87" cy="89"/>
            </a:xfrm>
            <a:custGeom>
              <a:avLst/>
              <a:gdLst>
                <a:gd name="T0" fmla="*/ 289 w 349"/>
                <a:gd name="T1" fmla="*/ 0 h 355"/>
                <a:gd name="T2" fmla="*/ 258 w 349"/>
                <a:gd name="T3" fmla="*/ 31 h 355"/>
                <a:gd name="T4" fmla="*/ 112 w 349"/>
                <a:gd name="T5" fmla="*/ 182 h 355"/>
                <a:gd name="T6" fmla="*/ 0 w 349"/>
                <a:gd name="T7" fmla="*/ 297 h 355"/>
                <a:gd name="T8" fmla="*/ 60 w 349"/>
                <a:gd name="T9" fmla="*/ 355 h 355"/>
                <a:gd name="T10" fmla="*/ 172 w 349"/>
                <a:gd name="T11" fmla="*/ 240 h 355"/>
                <a:gd name="T12" fmla="*/ 318 w 349"/>
                <a:gd name="T13" fmla="*/ 88 h 355"/>
                <a:gd name="T14" fmla="*/ 349 w 349"/>
                <a:gd name="T15" fmla="*/ 57 h 355"/>
                <a:gd name="T16" fmla="*/ 289 w 349"/>
                <a:gd name="T17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55">
                  <a:moveTo>
                    <a:pt x="289" y="0"/>
                  </a:moveTo>
                  <a:lnTo>
                    <a:pt x="258" y="31"/>
                  </a:lnTo>
                  <a:lnTo>
                    <a:pt x="112" y="182"/>
                  </a:lnTo>
                  <a:lnTo>
                    <a:pt x="0" y="297"/>
                  </a:lnTo>
                  <a:lnTo>
                    <a:pt x="60" y="355"/>
                  </a:lnTo>
                  <a:lnTo>
                    <a:pt x="172" y="240"/>
                  </a:lnTo>
                  <a:lnTo>
                    <a:pt x="318" y="88"/>
                  </a:lnTo>
                  <a:lnTo>
                    <a:pt x="349" y="57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84" name="Freeform 124"/>
            <p:cNvSpPr>
              <a:spLocks noChangeArrowheads="1"/>
            </p:cNvSpPr>
            <p:nvPr/>
          </p:nvSpPr>
          <p:spPr bwMode="auto">
            <a:xfrm>
              <a:off x="1983" y="1630"/>
              <a:ext cx="89" cy="87"/>
            </a:xfrm>
            <a:custGeom>
              <a:avLst/>
              <a:gdLst>
                <a:gd name="T0" fmla="*/ 300 w 357"/>
                <a:gd name="T1" fmla="*/ 0 h 347"/>
                <a:gd name="T2" fmla="*/ 284 w 357"/>
                <a:gd name="T3" fmla="*/ 15 h 347"/>
                <a:gd name="T4" fmla="*/ 217 w 357"/>
                <a:gd name="T5" fmla="*/ 77 h 347"/>
                <a:gd name="T6" fmla="*/ 149 w 357"/>
                <a:gd name="T7" fmla="*/ 143 h 347"/>
                <a:gd name="T8" fmla="*/ 79 w 357"/>
                <a:gd name="T9" fmla="*/ 210 h 347"/>
                <a:gd name="T10" fmla="*/ 9 w 357"/>
                <a:gd name="T11" fmla="*/ 280 h 347"/>
                <a:gd name="T12" fmla="*/ 0 w 357"/>
                <a:gd name="T13" fmla="*/ 290 h 347"/>
                <a:gd name="T14" fmla="*/ 59 w 357"/>
                <a:gd name="T15" fmla="*/ 347 h 347"/>
                <a:gd name="T16" fmla="*/ 68 w 357"/>
                <a:gd name="T17" fmla="*/ 339 h 347"/>
                <a:gd name="T18" fmla="*/ 137 w 357"/>
                <a:gd name="T19" fmla="*/ 269 h 347"/>
                <a:gd name="T20" fmla="*/ 206 w 357"/>
                <a:gd name="T21" fmla="*/ 203 h 347"/>
                <a:gd name="T22" fmla="*/ 273 w 357"/>
                <a:gd name="T23" fmla="*/ 138 h 347"/>
                <a:gd name="T24" fmla="*/ 340 w 357"/>
                <a:gd name="T25" fmla="*/ 76 h 347"/>
                <a:gd name="T26" fmla="*/ 357 w 357"/>
                <a:gd name="T27" fmla="*/ 61 h 347"/>
                <a:gd name="T28" fmla="*/ 300 w 357"/>
                <a:gd name="T2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7" h="347">
                  <a:moveTo>
                    <a:pt x="300" y="0"/>
                  </a:moveTo>
                  <a:lnTo>
                    <a:pt x="284" y="15"/>
                  </a:lnTo>
                  <a:lnTo>
                    <a:pt x="217" y="77"/>
                  </a:lnTo>
                  <a:lnTo>
                    <a:pt x="149" y="143"/>
                  </a:lnTo>
                  <a:lnTo>
                    <a:pt x="79" y="210"/>
                  </a:lnTo>
                  <a:lnTo>
                    <a:pt x="9" y="280"/>
                  </a:lnTo>
                  <a:lnTo>
                    <a:pt x="0" y="290"/>
                  </a:lnTo>
                  <a:lnTo>
                    <a:pt x="59" y="347"/>
                  </a:lnTo>
                  <a:lnTo>
                    <a:pt x="68" y="339"/>
                  </a:lnTo>
                  <a:lnTo>
                    <a:pt x="137" y="269"/>
                  </a:lnTo>
                  <a:lnTo>
                    <a:pt x="206" y="203"/>
                  </a:lnTo>
                  <a:lnTo>
                    <a:pt x="273" y="138"/>
                  </a:lnTo>
                  <a:lnTo>
                    <a:pt x="340" y="76"/>
                  </a:lnTo>
                  <a:lnTo>
                    <a:pt x="357" y="6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85" name="Freeform 125"/>
            <p:cNvSpPr>
              <a:spLocks noChangeArrowheads="1"/>
            </p:cNvSpPr>
            <p:nvPr/>
          </p:nvSpPr>
          <p:spPr bwMode="auto">
            <a:xfrm>
              <a:off x="2105" y="1525"/>
              <a:ext cx="94" cy="80"/>
            </a:xfrm>
            <a:custGeom>
              <a:avLst/>
              <a:gdLst>
                <a:gd name="T0" fmla="*/ 325 w 376"/>
                <a:gd name="T1" fmla="*/ 0 h 323"/>
                <a:gd name="T2" fmla="*/ 306 w 376"/>
                <a:gd name="T3" fmla="*/ 15 h 323"/>
                <a:gd name="T4" fmla="*/ 0 w 376"/>
                <a:gd name="T5" fmla="*/ 258 h 323"/>
                <a:gd name="T6" fmla="*/ 52 w 376"/>
                <a:gd name="T7" fmla="*/ 323 h 323"/>
                <a:gd name="T8" fmla="*/ 357 w 376"/>
                <a:gd name="T9" fmla="*/ 80 h 323"/>
                <a:gd name="T10" fmla="*/ 376 w 376"/>
                <a:gd name="T11" fmla="*/ 65 h 323"/>
                <a:gd name="T12" fmla="*/ 325 w 376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323">
                  <a:moveTo>
                    <a:pt x="325" y="0"/>
                  </a:moveTo>
                  <a:lnTo>
                    <a:pt x="306" y="15"/>
                  </a:lnTo>
                  <a:lnTo>
                    <a:pt x="0" y="258"/>
                  </a:lnTo>
                  <a:lnTo>
                    <a:pt x="52" y="323"/>
                  </a:lnTo>
                  <a:lnTo>
                    <a:pt x="357" y="80"/>
                  </a:lnTo>
                  <a:lnTo>
                    <a:pt x="376" y="6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86" name="Freeform 126"/>
            <p:cNvSpPr>
              <a:spLocks noChangeArrowheads="1"/>
            </p:cNvSpPr>
            <p:nvPr/>
          </p:nvSpPr>
          <p:spPr bwMode="auto">
            <a:xfrm>
              <a:off x="2235" y="1422"/>
              <a:ext cx="95" cy="80"/>
            </a:xfrm>
            <a:custGeom>
              <a:avLst/>
              <a:gdLst>
                <a:gd name="T0" fmla="*/ 326 w 377"/>
                <a:gd name="T1" fmla="*/ 0 h 321"/>
                <a:gd name="T2" fmla="*/ 264 w 377"/>
                <a:gd name="T3" fmla="*/ 49 h 321"/>
                <a:gd name="T4" fmla="*/ 105 w 377"/>
                <a:gd name="T5" fmla="*/ 175 h 321"/>
                <a:gd name="T6" fmla="*/ 0 w 377"/>
                <a:gd name="T7" fmla="*/ 257 h 321"/>
                <a:gd name="T8" fmla="*/ 52 w 377"/>
                <a:gd name="T9" fmla="*/ 321 h 321"/>
                <a:gd name="T10" fmla="*/ 156 w 377"/>
                <a:gd name="T11" fmla="*/ 239 h 321"/>
                <a:gd name="T12" fmla="*/ 315 w 377"/>
                <a:gd name="T13" fmla="*/ 114 h 321"/>
                <a:gd name="T14" fmla="*/ 377 w 377"/>
                <a:gd name="T15" fmla="*/ 65 h 321"/>
                <a:gd name="T16" fmla="*/ 326 w 377"/>
                <a:gd name="T17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321">
                  <a:moveTo>
                    <a:pt x="326" y="0"/>
                  </a:moveTo>
                  <a:lnTo>
                    <a:pt x="264" y="49"/>
                  </a:lnTo>
                  <a:lnTo>
                    <a:pt x="105" y="175"/>
                  </a:lnTo>
                  <a:lnTo>
                    <a:pt x="0" y="257"/>
                  </a:lnTo>
                  <a:lnTo>
                    <a:pt x="52" y="321"/>
                  </a:lnTo>
                  <a:lnTo>
                    <a:pt x="156" y="239"/>
                  </a:lnTo>
                  <a:lnTo>
                    <a:pt x="315" y="114"/>
                  </a:lnTo>
                  <a:lnTo>
                    <a:pt x="377" y="6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87" name="Freeform 127"/>
            <p:cNvSpPr>
              <a:spLocks noChangeArrowheads="1"/>
            </p:cNvSpPr>
            <p:nvPr/>
          </p:nvSpPr>
          <p:spPr bwMode="auto">
            <a:xfrm>
              <a:off x="2366" y="1321"/>
              <a:ext cx="95" cy="79"/>
            </a:xfrm>
            <a:custGeom>
              <a:avLst/>
              <a:gdLst>
                <a:gd name="T0" fmla="*/ 331 w 381"/>
                <a:gd name="T1" fmla="*/ 0 h 315"/>
                <a:gd name="T2" fmla="*/ 225 w 381"/>
                <a:gd name="T3" fmla="*/ 78 h 315"/>
                <a:gd name="T4" fmla="*/ 64 w 381"/>
                <a:gd name="T5" fmla="*/ 201 h 315"/>
                <a:gd name="T6" fmla="*/ 0 w 381"/>
                <a:gd name="T7" fmla="*/ 249 h 315"/>
                <a:gd name="T8" fmla="*/ 50 w 381"/>
                <a:gd name="T9" fmla="*/ 315 h 315"/>
                <a:gd name="T10" fmla="*/ 113 w 381"/>
                <a:gd name="T11" fmla="*/ 267 h 315"/>
                <a:gd name="T12" fmla="*/ 275 w 381"/>
                <a:gd name="T13" fmla="*/ 145 h 315"/>
                <a:gd name="T14" fmla="*/ 381 w 381"/>
                <a:gd name="T15" fmla="*/ 66 h 315"/>
                <a:gd name="T16" fmla="*/ 331 w 381"/>
                <a:gd name="T1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315">
                  <a:moveTo>
                    <a:pt x="331" y="0"/>
                  </a:moveTo>
                  <a:lnTo>
                    <a:pt x="225" y="78"/>
                  </a:lnTo>
                  <a:lnTo>
                    <a:pt x="64" y="201"/>
                  </a:lnTo>
                  <a:lnTo>
                    <a:pt x="0" y="249"/>
                  </a:lnTo>
                  <a:lnTo>
                    <a:pt x="50" y="315"/>
                  </a:lnTo>
                  <a:lnTo>
                    <a:pt x="113" y="267"/>
                  </a:lnTo>
                  <a:lnTo>
                    <a:pt x="275" y="145"/>
                  </a:lnTo>
                  <a:lnTo>
                    <a:pt x="381" y="66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88" name="Freeform 128"/>
            <p:cNvSpPr>
              <a:spLocks noChangeArrowheads="1"/>
            </p:cNvSpPr>
            <p:nvPr/>
          </p:nvSpPr>
          <p:spPr bwMode="auto">
            <a:xfrm>
              <a:off x="2500" y="1226"/>
              <a:ext cx="97" cy="75"/>
            </a:xfrm>
            <a:custGeom>
              <a:avLst/>
              <a:gdLst>
                <a:gd name="T0" fmla="*/ 343 w 389"/>
                <a:gd name="T1" fmla="*/ 0 h 303"/>
                <a:gd name="T2" fmla="*/ 273 w 389"/>
                <a:gd name="T3" fmla="*/ 48 h 303"/>
                <a:gd name="T4" fmla="*/ 188 w 389"/>
                <a:gd name="T5" fmla="*/ 104 h 303"/>
                <a:gd name="T6" fmla="*/ 105 w 389"/>
                <a:gd name="T7" fmla="*/ 162 h 303"/>
                <a:gd name="T8" fmla="*/ 21 w 389"/>
                <a:gd name="T9" fmla="*/ 221 h 303"/>
                <a:gd name="T10" fmla="*/ 0 w 389"/>
                <a:gd name="T11" fmla="*/ 236 h 303"/>
                <a:gd name="T12" fmla="*/ 49 w 389"/>
                <a:gd name="T13" fmla="*/ 303 h 303"/>
                <a:gd name="T14" fmla="*/ 70 w 389"/>
                <a:gd name="T15" fmla="*/ 288 h 303"/>
                <a:gd name="T16" fmla="*/ 152 w 389"/>
                <a:gd name="T17" fmla="*/ 229 h 303"/>
                <a:gd name="T18" fmla="*/ 235 w 389"/>
                <a:gd name="T19" fmla="*/ 172 h 303"/>
                <a:gd name="T20" fmla="*/ 319 w 389"/>
                <a:gd name="T21" fmla="*/ 116 h 303"/>
                <a:gd name="T22" fmla="*/ 389 w 389"/>
                <a:gd name="T23" fmla="*/ 69 h 303"/>
                <a:gd name="T24" fmla="*/ 343 w 389"/>
                <a:gd name="T25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9" h="303">
                  <a:moveTo>
                    <a:pt x="343" y="0"/>
                  </a:moveTo>
                  <a:lnTo>
                    <a:pt x="273" y="48"/>
                  </a:lnTo>
                  <a:lnTo>
                    <a:pt x="188" y="104"/>
                  </a:lnTo>
                  <a:lnTo>
                    <a:pt x="105" y="162"/>
                  </a:lnTo>
                  <a:lnTo>
                    <a:pt x="21" y="221"/>
                  </a:lnTo>
                  <a:lnTo>
                    <a:pt x="0" y="236"/>
                  </a:lnTo>
                  <a:lnTo>
                    <a:pt x="49" y="303"/>
                  </a:lnTo>
                  <a:lnTo>
                    <a:pt x="70" y="288"/>
                  </a:lnTo>
                  <a:lnTo>
                    <a:pt x="152" y="229"/>
                  </a:lnTo>
                  <a:lnTo>
                    <a:pt x="235" y="172"/>
                  </a:lnTo>
                  <a:lnTo>
                    <a:pt x="319" y="116"/>
                  </a:lnTo>
                  <a:lnTo>
                    <a:pt x="389" y="69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89" name="Freeform 129"/>
            <p:cNvSpPr>
              <a:spLocks noChangeArrowheads="1"/>
            </p:cNvSpPr>
            <p:nvPr/>
          </p:nvSpPr>
          <p:spPr bwMode="auto">
            <a:xfrm>
              <a:off x="2638" y="1139"/>
              <a:ext cx="100" cy="71"/>
            </a:xfrm>
            <a:custGeom>
              <a:avLst/>
              <a:gdLst>
                <a:gd name="T0" fmla="*/ 358 w 400"/>
                <a:gd name="T1" fmla="*/ 0 h 283"/>
                <a:gd name="T2" fmla="*/ 321 w 400"/>
                <a:gd name="T3" fmla="*/ 21 h 283"/>
                <a:gd name="T4" fmla="*/ 234 w 400"/>
                <a:gd name="T5" fmla="*/ 71 h 283"/>
                <a:gd name="T6" fmla="*/ 147 w 400"/>
                <a:gd name="T7" fmla="*/ 122 h 283"/>
                <a:gd name="T8" fmla="*/ 61 w 400"/>
                <a:gd name="T9" fmla="*/ 174 h 283"/>
                <a:gd name="T10" fmla="*/ 0 w 400"/>
                <a:gd name="T11" fmla="*/ 213 h 283"/>
                <a:gd name="T12" fmla="*/ 44 w 400"/>
                <a:gd name="T13" fmla="*/ 283 h 283"/>
                <a:gd name="T14" fmla="*/ 103 w 400"/>
                <a:gd name="T15" fmla="*/ 245 h 283"/>
                <a:gd name="T16" fmla="*/ 189 w 400"/>
                <a:gd name="T17" fmla="*/ 193 h 283"/>
                <a:gd name="T18" fmla="*/ 275 w 400"/>
                <a:gd name="T19" fmla="*/ 143 h 283"/>
                <a:gd name="T20" fmla="*/ 362 w 400"/>
                <a:gd name="T21" fmla="*/ 93 h 283"/>
                <a:gd name="T22" fmla="*/ 400 w 400"/>
                <a:gd name="T23" fmla="*/ 72 h 283"/>
                <a:gd name="T24" fmla="*/ 358 w 400"/>
                <a:gd name="T2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0" h="283">
                  <a:moveTo>
                    <a:pt x="358" y="0"/>
                  </a:moveTo>
                  <a:lnTo>
                    <a:pt x="321" y="21"/>
                  </a:lnTo>
                  <a:lnTo>
                    <a:pt x="234" y="71"/>
                  </a:lnTo>
                  <a:lnTo>
                    <a:pt x="147" y="122"/>
                  </a:lnTo>
                  <a:lnTo>
                    <a:pt x="61" y="174"/>
                  </a:lnTo>
                  <a:lnTo>
                    <a:pt x="0" y="213"/>
                  </a:lnTo>
                  <a:lnTo>
                    <a:pt x="44" y="283"/>
                  </a:lnTo>
                  <a:lnTo>
                    <a:pt x="103" y="245"/>
                  </a:lnTo>
                  <a:lnTo>
                    <a:pt x="189" y="193"/>
                  </a:lnTo>
                  <a:lnTo>
                    <a:pt x="275" y="143"/>
                  </a:lnTo>
                  <a:lnTo>
                    <a:pt x="362" y="93"/>
                  </a:lnTo>
                  <a:lnTo>
                    <a:pt x="400" y="72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90" name="Freeform 130"/>
            <p:cNvSpPr>
              <a:spLocks noChangeArrowheads="1"/>
            </p:cNvSpPr>
            <p:nvPr/>
          </p:nvSpPr>
          <p:spPr bwMode="auto">
            <a:xfrm>
              <a:off x="2782" y="1065"/>
              <a:ext cx="103" cy="63"/>
            </a:xfrm>
            <a:custGeom>
              <a:avLst/>
              <a:gdLst>
                <a:gd name="T0" fmla="*/ 377 w 409"/>
                <a:gd name="T1" fmla="*/ 0 h 252"/>
                <a:gd name="T2" fmla="*/ 372 w 409"/>
                <a:gd name="T3" fmla="*/ 2 h 252"/>
                <a:gd name="T4" fmla="*/ 280 w 409"/>
                <a:gd name="T5" fmla="*/ 43 h 252"/>
                <a:gd name="T6" fmla="*/ 189 w 409"/>
                <a:gd name="T7" fmla="*/ 85 h 252"/>
                <a:gd name="T8" fmla="*/ 98 w 409"/>
                <a:gd name="T9" fmla="*/ 129 h 252"/>
                <a:gd name="T10" fmla="*/ 9 w 409"/>
                <a:gd name="T11" fmla="*/ 175 h 252"/>
                <a:gd name="T12" fmla="*/ 0 w 409"/>
                <a:gd name="T13" fmla="*/ 179 h 252"/>
                <a:gd name="T14" fmla="*/ 38 w 409"/>
                <a:gd name="T15" fmla="*/ 252 h 252"/>
                <a:gd name="T16" fmla="*/ 46 w 409"/>
                <a:gd name="T17" fmla="*/ 248 h 252"/>
                <a:gd name="T18" fmla="*/ 134 w 409"/>
                <a:gd name="T19" fmla="*/ 204 h 252"/>
                <a:gd name="T20" fmla="*/ 224 w 409"/>
                <a:gd name="T21" fmla="*/ 160 h 252"/>
                <a:gd name="T22" fmla="*/ 314 w 409"/>
                <a:gd name="T23" fmla="*/ 118 h 252"/>
                <a:gd name="T24" fmla="*/ 404 w 409"/>
                <a:gd name="T25" fmla="*/ 78 h 252"/>
                <a:gd name="T26" fmla="*/ 409 w 409"/>
                <a:gd name="T27" fmla="*/ 75 h 252"/>
                <a:gd name="T28" fmla="*/ 377 w 409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9" h="252">
                  <a:moveTo>
                    <a:pt x="377" y="0"/>
                  </a:moveTo>
                  <a:lnTo>
                    <a:pt x="372" y="2"/>
                  </a:lnTo>
                  <a:lnTo>
                    <a:pt x="280" y="43"/>
                  </a:lnTo>
                  <a:lnTo>
                    <a:pt x="189" y="85"/>
                  </a:lnTo>
                  <a:lnTo>
                    <a:pt x="98" y="129"/>
                  </a:lnTo>
                  <a:lnTo>
                    <a:pt x="9" y="175"/>
                  </a:lnTo>
                  <a:lnTo>
                    <a:pt x="0" y="179"/>
                  </a:lnTo>
                  <a:lnTo>
                    <a:pt x="38" y="252"/>
                  </a:lnTo>
                  <a:lnTo>
                    <a:pt x="46" y="248"/>
                  </a:lnTo>
                  <a:lnTo>
                    <a:pt x="134" y="204"/>
                  </a:lnTo>
                  <a:lnTo>
                    <a:pt x="224" y="160"/>
                  </a:lnTo>
                  <a:lnTo>
                    <a:pt x="314" y="118"/>
                  </a:lnTo>
                  <a:lnTo>
                    <a:pt x="404" y="78"/>
                  </a:lnTo>
                  <a:lnTo>
                    <a:pt x="409" y="7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91" name="Freeform 131"/>
            <p:cNvSpPr>
              <a:spLocks noChangeArrowheads="1"/>
            </p:cNvSpPr>
            <p:nvPr/>
          </p:nvSpPr>
          <p:spPr bwMode="auto">
            <a:xfrm>
              <a:off x="2934" y="1007"/>
              <a:ext cx="106" cy="53"/>
            </a:xfrm>
            <a:custGeom>
              <a:avLst/>
              <a:gdLst>
                <a:gd name="T0" fmla="*/ 396 w 421"/>
                <a:gd name="T1" fmla="*/ 0 h 212"/>
                <a:gd name="T2" fmla="*/ 329 w 421"/>
                <a:gd name="T3" fmla="*/ 20 h 212"/>
                <a:gd name="T4" fmla="*/ 233 w 421"/>
                <a:gd name="T5" fmla="*/ 51 h 212"/>
                <a:gd name="T6" fmla="*/ 139 w 421"/>
                <a:gd name="T7" fmla="*/ 85 h 212"/>
                <a:gd name="T8" fmla="*/ 44 w 421"/>
                <a:gd name="T9" fmla="*/ 119 h 212"/>
                <a:gd name="T10" fmla="*/ 0 w 421"/>
                <a:gd name="T11" fmla="*/ 136 h 212"/>
                <a:gd name="T12" fmla="*/ 32 w 421"/>
                <a:gd name="T13" fmla="*/ 212 h 212"/>
                <a:gd name="T14" fmla="*/ 73 w 421"/>
                <a:gd name="T15" fmla="*/ 197 h 212"/>
                <a:gd name="T16" fmla="*/ 166 w 421"/>
                <a:gd name="T17" fmla="*/ 162 h 212"/>
                <a:gd name="T18" fmla="*/ 259 w 421"/>
                <a:gd name="T19" fmla="*/ 130 h 212"/>
                <a:gd name="T20" fmla="*/ 354 w 421"/>
                <a:gd name="T21" fmla="*/ 100 h 212"/>
                <a:gd name="T22" fmla="*/ 421 w 421"/>
                <a:gd name="T23" fmla="*/ 79 h 212"/>
                <a:gd name="T24" fmla="*/ 396 w 421"/>
                <a:gd name="T2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212">
                  <a:moveTo>
                    <a:pt x="396" y="0"/>
                  </a:moveTo>
                  <a:lnTo>
                    <a:pt x="329" y="20"/>
                  </a:lnTo>
                  <a:lnTo>
                    <a:pt x="233" y="51"/>
                  </a:lnTo>
                  <a:lnTo>
                    <a:pt x="139" y="85"/>
                  </a:lnTo>
                  <a:lnTo>
                    <a:pt x="44" y="119"/>
                  </a:lnTo>
                  <a:lnTo>
                    <a:pt x="0" y="136"/>
                  </a:lnTo>
                  <a:lnTo>
                    <a:pt x="32" y="212"/>
                  </a:lnTo>
                  <a:lnTo>
                    <a:pt x="73" y="197"/>
                  </a:lnTo>
                  <a:lnTo>
                    <a:pt x="166" y="162"/>
                  </a:lnTo>
                  <a:lnTo>
                    <a:pt x="259" y="130"/>
                  </a:lnTo>
                  <a:lnTo>
                    <a:pt x="354" y="100"/>
                  </a:lnTo>
                  <a:lnTo>
                    <a:pt x="421" y="79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92" name="Freeform 132"/>
            <p:cNvSpPr>
              <a:spLocks noChangeArrowheads="1"/>
            </p:cNvSpPr>
            <p:nvPr/>
          </p:nvSpPr>
          <p:spPr bwMode="auto">
            <a:xfrm>
              <a:off x="3094" y="970"/>
              <a:ext cx="106" cy="41"/>
            </a:xfrm>
            <a:custGeom>
              <a:avLst/>
              <a:gdLst>
                <a:gd name="T0" fmla="*/ 411 w 423"/>
                <a:gd name="T1" fmla="*/ 0 h 162"/>
                <a:gd name="T2" fmla="*/ 386 w 423"/>
                <a:gd name="T3" fmla="*/ 3 h 162"/>
                <a:gd name="T4" fmla="*/ 284 w 423"/>
                <a:gd name="T5" fmla="*/ 20 h 162"/>
                <a:gd name="T6" fmla="*/ 183 w 423"/>
                <a:gd name="T7" fmla="*/ 40 h 162"/>
                <a:gd name="T8" fmla="*/ 83 w 423"/>
                <a:gd name="T9" fmla="*/ 61 h 162"/>
                <a:gd name="T10" fmla="*/ 0 w 423"/>
                <a:gd name="T11" fmla="*/ 81 h 162"/>
                <a:gd name="T12" fmla="*/ 20 w 423"/>
                <a:gd name="T13" fmla="*/ 162 h 162"/>
                <a:gd name="T14" fmla="*/ 101 w 423"/>
                <a:gd name="T15" fmla="*/ 142 h 162"/>
                <a:gd name="T16" fmla="*/ 199 w 423"/>
                <a:gd name="T17" fmla="*/ 121 h 162"/>
                <a:gd name="T18" fmla="*/ 299 w 423"/>
                <a:gd name="T19" fmla="*/ 103 h 162"/>
                <a:gd name="T20" fmla="*/ 398 w 423"/>
                <a:gd name="T21" fmla="*/ 85 h 162"/>
                <a:gd name="T22" fmla="*/ 423 w 423"/>
                <a:gd name="T23" fmla="*/ 81 h 162"/>
                <a:gd name="T24" fmla="*/ 411 w 423"/>
                <a:gd name="T2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162">
                  <a:moveTo>
                    <a:pt x="411" y="0"/>
                  </a:moveTo>
                  <a:lnTo>
                    <a:pt x="386" y="3"/>
                  </a:lnTo>
                  <a:lnTo>
                    <a:pt x="284" y="20"/>
                  </a:lnTo>
                  <a:lnTo>
                    <a:pt x="183" y="40"/>
                  </a:lnTo>
                  <a:lnTo>
                    <a:pt x="83" y="61"/>
                  </a:lnTo>
                  <a:lnTo>
                    <a:pt x="0" y="81"/>
                  </a:lnTo>
                  <a:lnTo>
                    <a:pt x="20" y="162"/>
                  </a:lnTo>
                  <a:lnTo>
                    <a:pt x="101" y="142"/>
                  </a:lnTo>
                  <a:lnTo>
                    <a:pt x="199" y="121"/>
                  </a:lnTo>
                  <a:lnTo>
                    <a:pt x="299" y="103"/>
                  </a:lnTo>
                  <a:lnTo>
                    <a:pt x="398" y="85"/>
                  </a:lnTo>
                  <a:lnTo>
                    <a:pt x="423" y="81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93" name="Freeform 133"/>
            <p:cNvSpPr>
              <a:spLocks noChangeArrowheads="1"/>
            </p:cNvSpPr>
            <p:nvPr/>
          </p:nvSpPr>
          <p:spPr bwMode="auto">
            <a:xfrm>
              <a:off x="3258" y="957"/>
              <a:ext cx="105" cy="26"/>
            </a:xfrm>
            <a:custGeom>
              <a:avLst/>
              <a:gdLst>
                <a:gd name="T0" fmla="*/ 419 w 420"/>
                <a:gd name="T1" fmla="*/ 0 h 103"/>
                <a:gd name="T2" fmla="*/ 355 w 420"/>
                <a:gd name="T3" fmla="*/ 0 h 103"/>
                <a:gd name="T4" fmla="*/ 248 w 420"/>
                <a:gd name="T5" fmla="*/ 4 h 103"/>
                <a:gd name="T6" fmla="*/ 142 w 420"/>
                <a:gd name="T7" fmla="*/ 10 h 103"/>
                <a:gd name="T8" fmla="*/ 38 w 420"/>
                <a:gd name="T9" fmla="*/ 17 h 103"/>
                <a:gd name="T10" fmla="*/ 0 w 420"/>
                <a:gd name="T11" fmla="*/ 21 h 103"/>
                <a:gd name="T12" fmla="*/ 10 w 420"/>
                <a:gd name="T13" fmla="*/ 103 h 103"/>
                <a:gd name="T14" fmla="*/ 45 w 420"/>
                <a:gd name="T15" fmla="*/ 101 h 103"/>
                <a:gd name="T16" fmla="*/ 149 w 420"/>
                <a:gd name="T17" fmla="*/ 92 h 103"/>
                <a:gd name="T18" fmla="*/ 252 w 420"/>
                <a:gd name="T19" fmla="*/ 86 h 103"/>
                <a:gd name="T20" fmla="*/ 358 w 420"/>
                <a:gd name="T21" fmla="*/ 83 h 103"/>
                <a:gd name="T22" fmla="*/ 420 w 420"/>
                <a:gd name="T23" fmla="*/ 82 h 103"/>
                <a:gd name="T24" fmla="*/ 419 w 420"/>
                <a:gd name="T2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103">
                  <a:moveTo>
                    <a:pt x="419" y="0"/>
                  </a:moveTo>
                  <a:lnTo>
                    <a:pt x="355" y="0"/>
                  </a:lnTo>
                  <a:lnTo>
                    <a:pt x="248" y="4"/>
                  </a:lnTo>
                  <a:lnTo>
                    <a:pt x="142" y="10"/>
                  </a:lnTo>
                  <a:lnTo>
                    <a:pt x="38" y="17"/>
                  </a:lnTo>
                  <a:lnTo>
                    <a:pt x="0" y="21"/>
                  </a:lnTo>
                  <a:lnTo>
                    <a:pt x="10" y="103"/>
                  </a:lnTo>
                  <a:lnTo>
                    <a:pt x="45" y="101"/>
                  </a:lnTo>
                  <a:lnTo>
                    <a:pt x="149" y="92"/>
                  </a:lnTo>
                  <a:lnTo>
                    <a:pt x="252" y="86"/>
                  </a:lnTo>
                  <a:lnTo>
                    <a:pt x="358" y="83"/>
                  </a:lnTo>
                  <a:lnTo>
                    <a:pt x="420" y="8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94" name="Freeform 134"/>
            <p:cNvSpPr>
              <a:spLocks noChangeArrowheads="1"/>
            </p:cNvSpPr>
            <p:nvPr/>
          </p:nvSpPr>
          <p:spPr bwMode="auto">
            <a:xfrm>
              <a:off x="3425" y="958"/>
              <a:ext cx="105" cy="30"/>
            </a:xfrm>
            <a:custGeom>
              <a:avLst/>
              <a:gdLst>
                <a:gd name="T0" fmla="*/ 419 w 419"/>
                <a:gd name="T1" fmla="*/ 37 h 119"/>
                <a:gd name="T2" fmla="*/ 352 w 419"/>
                <a:gd name="T3" fmla="*/ 29 h 119"/>
                <a:gd name="T4" fmla="*/ 239 w 419"/>
                <a:gd name="T5" fmla="*/ 16 h 119"/>
                <a:gd name="T6" fmla="*/ 127 w 419"/>
                <a:gd name="T7" fmla="*/ 6 h 119"/>
                <a:gd name="T8" fmla="*/ 16 w 419"/>
                <a:gd name="T9" fmla="*/ 0 h 119"/>
                <a:gd name="T10" fmla="*/ 2 w 419"/>
                <a:gd name="T11" fmla="*/ 0 h 119"/>
                <a:gd name="T12" fmla="*/ 0 w 419"/>
                <a:gd name="T13" fmla="*/ 82 h 119"/>
                <a:gd name="T14" fmla="*/ 12 w 419"/>
                <a:gd name="T15" fmla="*/ 82 h 119"/>
                <a:gd name="T16" fmla="*/ 120 w 419"/>
                <a:gd name="T17" fmla="*/ 90 h 119"/>
                <a:gd name="T18" fmla="*/ 231 w 419"/>
                <a:gd name="T19" fmla="*/ 98 h 119"/>
                <a:gd name="T20" fmla="*/ 342 w 419"/>
                <a:gd name="T21" fmla="*/ 111 h 119"/>
                <a:gd name="T22" fmla="*/ 409 w 419"/>
                <a:gd name="T23" fmla="*/ 119 h 119"/>
                <a:gd name="T24" fmla="*/ 419 w 419"/>
                <a:gd name="T25" fmla="*/ 3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9" h="119">
                  <a:moveTo>
                    <a:pt x="419" y="37"/>
                  </a:moveTo>
                  <a:lnTo>
                    <a:pt x="352" y="29"/>
                  </a:lnTo>
                  <a:lnTo>
                    <a:pt x="239" y="16"/>
                  </a:lnTo>
                  <a:lnTo>
                    <a:pt x="127" y="6"/>
                  </a:lnTo>
                  <a:lnTo>
                    <a:pt x="16" y="0"/>
                  </a:lnTo>
                  <a:lnTo>
                    <a:pt x="2" y="0"/>
                  </a:lnTo>
                  <a:lnTo>
                    <a:pt x="0" y="82"/>
                  </a:lnTo>
                  <a:lnTo>
                    <a:pt x="12" y="82"/>
                  </a:lnTo>
                  <a:lnTo>
                    <a:pt x="120" y="90"/>
                  </a:lnTo>
                  <a:lnTo>
                    <a:pt x="231" y="98"/>
                  </a:lnTo>
                  <a:lnTo>
                    <a:pt x="342" y="111"/>
                  </a:lnTo>
                  <a:lnTo>
                    <a:pt x="409" y="119"/>
                  </a:lnTo>
                  <a:lnTo>
                    <a:pt x="419" y="37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95" name="Freeform 135"/>
            <p:cNvSpPr>
              <a:spLocks noChangeArrowheads="1"/>
            </p:cNvSpPr>
            <p:nvPr/>
          </p:nvSpPr>
          <p:spPr bwMode="auto">
            <a:xfrm>
              <a:off x="3588" y="978"/>
              <a:ext cx="105" cy="46"/>
            </a:xfrm>
            <a:custGeom>
              <a:avLst/>
              <a:gdLst>
                <a:gd name="T0" fmla="*/ 421 w 421"/>
                <a:gd name="T1" fmla="*/ 106 h 184"/>
                <a:gd name="T2" fmla="*/ 411 w 421"/>
                <a:gd name="T3" fmla="*/ 102 h 184"/>
                <a:gd name="T4" fmla="*/ 357 w 421"/>
                <a:gd name="T5" fmla="*/ 85 h 184"/>
                <a:gd name="T6" fmla="*/ 305 w 421"/>
                <a:gd name="T7" fmla="*/ 70 h 184"/>
                <a:gd name="T8" fmla="*/ 251 w 421"/>
                <a:gd name="T9" fmla="*/ 55 h 184"/>
                <a:gd name="T10" fmla="*/ 199 w 421"/>
                <a:gd name="T11" fmla="*/ 40 h 184"/>
                <a:gd name="T12" fmla="*/ 146 w 421"/>
                <a:gd name="T13" fmla="*/ 27 h 184"/>
                <a:gd name="T14" fmla="*/ 91 w 421"/>
                <a:gd name="T15" fmla="*/ 15 h 184"/>
                <a:gd name="T16" fmla="*/ 37 w 421"/>
                <a:gd name="T17" fmla="*/ 4 h 184"/>
                <a:gd name="T18" fmla="*/ 15 w 421"/>
                <a:gd name="T19" fmla="*/ 0 h 184"/>
                <a:gd name="T20" fmla="*/ 0 w 421"/>
                <a:gd name="T21" fmla="*/ 81 h 184"/>
                <a:gd name="T22" fmla="*/ 21 w 421"/>
                <a:gd name="T23" fmla="*/ 85 h 184"/>
                <a:gd name="T24" fmla="*/ 73 w 421"/>
                <a:gd name="T25" fmla="*/ 96 h 184"/>
                <a:gd name="T26" fmla="*/ 126 w 421"/>
                <a:gd name="T27" fmla="*/ 108 h 184"/>
                <a:gd name="T28" fmla="*/ 178 w 421"/>
                <a:gd name="T29" fmla="*/ 121 h 184"/>
                <a:gd name="T30" fmla="*/ 230 w 421"/>
                <a:gd name="T31" fmla="*/ 135 h 184"/>
                <a:gd name="T32" fmla="*/ 283 w 421"/>
                <a:gd name="T33" fmla="*/ 149 h 184"/>
                <a:gd name="T34" fmla="*/ 334 w 421"/>
                <a:gd name="T35" fmla="*/ 164 h 184"/>
                <a:gd name="T36" fmla="*/ 385 w 421"/>
                <a:gd name="T37" fmla="*/ 181 h 184"/>
                <a:gd name="T38" fmla="*/ 396 w 421"/>
                <a:gd name="T39" fmla="*/ 184 h 184"/>
                <a:gd name="T40" fmla="*/ 421 w 421"/>
                <a:gd name="T41" fmla="*/ 10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184">
                  <a:moveTo>
                    <a:pt x="421" y="106"/>
                  </a:moveTo>
                  <a:lnTo>
                    <a:pt x="411" y="102"/>
                  </a:lnTo>
                  <a:lnTo>
                    <a:pt x="357" y="85"/>
                  </a:lnTo>
                  <a:lnTo>
                    <a:pt x="305" y="70"/>
                  </a:lnTo>
                  <a:lnTo>
                    <a:pt x="251" y="55"/>
                  </a:lnTo>
                  <a:lnTo>
                    <a:pt x="199" y="40"/>
                  </a:lnTo>
                  <a:lnTo>
                    <a:pt x="146" y="27"/>
                  </a:lnTo>
                  <a:lnTo>
                    <a:pt x="91" y="15"/>
                  </a:lnTo>
                  <a:lnTo>
                    <a:pt x="37" y="4"/>
                  </a:lnTo>
                  <a:lnTo>
                    <a:pt x="15" y="0"/>
                  </a:lnTo>
                  <a:lnTo>
                    <a:pt x="0" y="81"/>
                  </a:lnTo>
                  <a:lnTo>
                    <a:pt x="21" y="85"/>
                  </a:lnTo>
                  <a:lnTo>
                    <a:pt x="73" y="96"/>
                  </a:lnTo>
                  <a:lnTo>
                    <a:pt x="126" y="108"/>
                  </a:lnTo>
                  <a:lnTo>
                    <a:pt x="178" y="121"/>
                  </a:lnTo>
                  <a:lnTo>
                    <a:pt x="230" y="135"/>
                  </a:lnTo>
                  <a:lnTo>
                    <a:pt x="283" y="149"/>
                  </a:lnTo>
                  <a:lnTo>
                    <a:pt x="334" y="164"/>
                  </a:lnTo>
                  <a:lnTo>
                    <a:pt x="385" y="181"/>
                  </a:lnTo>
                  <a:lnTo>
                    <a:pt x="396" y="184"/>
                  </a:lnTo>
                  <a:lnTo>
                    <a:pt x="421" y="106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96" name="Freeform 136"/>
            <p:cNvSpPr>
              <a:spLocks noChangeArrowheads="1"/>
            </p:cNvSpPr>
            <p:nvPr/>
          </p:nvSpPr>
          <p:spPr bwMode="auto">
            <a:xfrm>
              <a:off x="3745" y="1025"/>
              <a:ext cx="102" cy="63"/>
            </a:xfrm>
            <a:custGeom>
              <a:avLst/>
              <a:gdLst>
                <a:gd name="T0" fmla="*/ 410 w 410"/>
                <a:gd name="T1" fmla="*/ 175 h 250"/>
                <a:gd name="T2" fmla="*/ 344 w 410"/>
                <a:gd name="T3" fmla="*/ 142 h 250"/>
                <a:gd name="T4" fmla="*/ 294 w 410"/>
                <a:gd name="T5" fmla="*/ 117 h 250"/>
                <a:gd name="T6" fmla="*/ 244 w 410"/>
                <a:gd name="T7" fmla="*/ 93 h 250"/>
                <a:gd name="T8" fmla="*/ 195 w 410"/>
                <a:gd name="T9" fmla="*/ 69 h 250"/>
                <a:gd name="T10" fmla="*/ 144 w 410"/>
                <a:gd name="T11" fmla="*/ 47 h 250"/>
                <a:gd name="T12" fmla="*/ 93 w 410"/>
                <a:gd name="T13" fmla="*/ 26 h 250"/>
                <a:gd name="T14" fmla="*/ 41 w 410"/>
                <a:gd name="T15" fmla="*/ 5 h 250"/>
                <a:gd name="T16" fmla="*/ 30 w 410"/>
                <a:gd name="T17" fmla="*/ 0 h 250"/>
                <a:gd name="T18" fmla="*/ 0 w 410"/>
                <a:gd name="T19" fmla="*/ 77 h 250"/>
                <a:gd name="T20" fmla="*/ 10 w 410"/>
                <a:gd name="T21" fmla="*/ 81 h 250"/>
                <a:gd name="T22" fmla="*/ 61 w 410"/>
                <a:gd name="T23" fmla="*/ 102 h 250"/>
                <a:gd name="T24" fmla="*/ 110 w 410"/>
                <a:gd name="T25" fmla="*/ 123 h 250"/>
                <a:gd name="T26" fmla="*/ 160 w 410"/>
                <a:gd name="T27" fmla="*/ 145 h 250"/>
                <a:gd name="T28" fmla="*/ 208 w 410"/>
                <a:gd name="T29" fmla="*/ 168 h 250"/>
                <a:gd name="T30" fmla="*/ 258 w 410"/>
                <a:gd name="T31" fmla="*/ 191 h 250"/>
                <a:gd name="T32" fmla="*/ 305 w 410"/>
                <a:gd name="T33" fmla="*/ 215 h 250"/>
                <a:gd name="T34" fmla="*/ 373 w 410"/>
                <a:gd name="T35" fmla="*/ 250 h 250"/>
                <a:gd name="T36" fmla="*/ 410 w 410"/>
                <a:gd name="T37" fmla="*/ 17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0" h="250">
                  <a:moveTo>
                    <a:pt x="410" y="175"/>
                  </a:moveTo>
                  <a:lnTo>
                    <a:pt x="344" y="142"/>
                  </a:lnTo>
                  <a:lnTo>
                    <a:pt x="294" y="117"/>
                  </a:lnTo>
                  <a:lnTo>
                    <a:pt x="244" y="93"/>
                  </a:lnTo>
                  <a:lnTo>
                    <a:pt x="195" y="69"/>
                  </a:lnTo>
                  <a:lnTo>
                    <a:pt x="144" y="47"/>
                  </a:lnTo>
                  <a:lnTo>
                    <a:pt x="93" y="26"/>
                  </a:lnTo>
                  <a:lnTo>
                    <a:pt x="41" y="5"/>
                  </a:lnTo>
                  <a:lnTo>
                    <a:pt x="30" y="0"/>
                  </a:lnTo>
                  <a:lnTo>
                    <a:pt x="0" y="77"/>
                  </a:lnTo>
                  <a:lnTo>
                    <a:pt x="10" y="81"/>
                  </a:lnTo>
                  <a:lnTo>
                    <a:pt x="61" y="102"/>
                  </a:lnTo>
                  <a:lnTo>
                    <a:pt x="110" y="123"/>
                  </a:lnTo>
                  <a:lnTo>
                    <a:pt x="160" y="145"/>
                  </a:lnTo>
                  <a:lnTo>
                    <a:pt x="208" y="168"/>
                  </a:lnTo>
                  <a:lnTo>
                    <a:pt x="258" y="191"/>
                  </a:lnTo>
                  <a:lnTo>
                    <a:pt x="305" y="215"/>
                  </a:lnTo>
                  <a:lnTo>
                    <a:pt x="373" y="250"/>
                  </a:lnTo>
                  <a:lnTo>
                    <a:pt x="410" y="175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97" name="Freeform 137"/>
            <p:cNvSpPr>
              <a:spLocks noChangeArrowheads="1"/>
            </p:cNvSpPr>
            <p:nvPr/>
          </p:nvSpPr>
          <p:spPr bwMode="auto">
            <a:xfrm>
              <a:off x="3892" y="1100"/>
              <a:ext cx="97" cy="74"/>
            </a:xfrm>
            <a:custGeom>
              <a:avLst/>
              <a:gdLst>
                <a:gd name="T0" fmla="*/ 391 w 391"/>
                <a:gd name="T1" fmla="*/ 227 h 295"/>
                <a:gd name="T2" fmla="*/ 325 w 391"/>
                <a:gd name="T3" fmla="*/ 182 h 295"/>
                <a:gd name="T4" fmla="*/ 233 w 391"/>
                <a:gd name="T5" fmla="*/ 120 h 295"/>
                <a:gd name="T6" fmla="*/ 141 w 391"/>
                <a:gd name="T7" fmla="*/ 61 h 295"/>
                <a:gd name="T8" fmla="*/ 46 w 391"/>
                <a:gd name="T9" fmla="*/ 4 h 295"/>
                <a:gd name="T10" fmla="*/ 40 w 391"/>
                <a:gd name="T11" fmla="*/ 0 h 295"/>
                <a:gd name="T12" fmla="*/ 0 w 391"/>
                <a:gd name="T13" fmla="*/ 72 h 295"/>
                <a:gd name="T14" fmla="*/ 4 w 391"/>
                <a:gd name="T15" fmla="*/ 75 h 295"/>
                <a:gd name="T16" fmla="*/ 97 w 391"/>
                <a:gd name="T17" fmla="*/ 131 h 295"/>
                <a:gd name="T18" fmla="*/ 188 w 391"/>
                <a:gd name="T19" fmla="*/ 189 h 295"/>
                <a:gd name="T20" fmla="*/ 279 w 391"/>
                <a:gd name="T21" fmla="*/ 250 h 295"/>
                <a:gd name="T22" fmla="*/ 345 w 391"/>
                <a:gd name="T23" fmla="*/ 295 h 295"/>
                <a:gd name="T24" fmla="*/ 391 w 391"/>
                <a:gd name="T25" fmla="*/ 22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295">
                  <a:moveTo>
                    <a:pt x="391" y="227"/>
                  </a:moveTo>
                  <a:lnTo>
                    <a:pt x="325" y="182"/>
                  </a:lnTo>
                  <a:lnTo>
                    <a:pt x="233" y="120"/>
                  </a:lnTo>
                  <a:lnTo>
                    <a:pt x="141" y="61"/>
                  </a:lnTo>
                  <a:lnTo>
                    <a:pt x="46" y="4"/>
                  </a:lnTo>
                  <a:lnTo>
                    <a:pt x="40" y="0"/>
                  </a:lnTo>
                  <a:lnTo>
                    <a:pt x="0" y="72"/>
                  </a:lnTo>
                  <a:lnTo>
                    <a:pt x="4" y="75"/>
                  </a:lnTo>
                  <a:lnTo>
                    <a:pt x="97" y="131"/>
                  </a:lnTo>
                  <a:lnTo>
                    <a:pt x="188" y="189"/>
                  </a:lnTo>
                  <a:lnTo>
                    <a:pt x="279" y="250"/>
                  </a:lnTo>
                  <a:lnTo>
                    <a:pt x="345" y="295"/>
                  </a:lnTo>
                  <a:lnTo>
                    <a:pt x="391" y="227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98" name="Freeform 138"/>
            <p:cNvSpPr>
              <a:spLocks noChangeArrowheads="1"/>
            </p:cNvSpPr>
            <p:nvPr/>
          </p:nvSpPr>
          <p:spPr bwMode="auto">
            <a:xfrm>
              <a:off x="4028" y="1193"/>
              <a:ext cx="93" cy="82"/>
            </a:xfrm>
            <a:custGeom>
              <a:avLst/>
              <a:gdLst>
                <a:gd name="T0" fmla="*/ 374 w 374"/>
                <a:gd name="T1" fmla="*/ 262 h 326"/>
                <a:gd name="T2" fmla="*/ 304 w 374"/>
                <a:gd name="T3" fmla="*/ 204 h 326"/>
                <a:gd name="T4" fmla="*/ 219 w 374"/>
                <a:gd name="T5" fmla="*/ 134 h 326"/>
                <a:gd name="T6" fmla="*/ 135 w 374"/>
                <a:gd name="T7" fmla="*/ 66 h 326"/>
                <a:gd name="T8" fmla="*/ 50 w 374"/>
                <a:gd name="T9" fmla="*/ 0 h 326"/>
                <a:gd name="T10" fmla="*/ 0 w 374"/>
                <a:gd name="T11" fmla="*/ 66 h 326"/>
                <a:gd name="T12" fmla="*/ 84 w 374"/>
                <a:gd name="T13" fmla="*/ 132 h 326"/>
                <a:gd name="T14" fmla="*/ 168 w 374"/>
                <a:gd name="T15" fmla="*/ 198 h 326"/>
                <a:gd name="T16" fmla="*/ 250 w 374"/>
                <a:gd name="T17" fmla="*/ 266 h 326"/>
                <a:gd name="T18" fmla="*/ 320 w 374"/>
                <a:gd name="T19" fmla="*/ 326 h 326"/>
                <a:gd name="T20" fmla="*/ 374 w 374"/>
                <a:gd name="T21" fmla="*/ 26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" h="326">
                  <a:moveTo>
                    <a:pt x="374" y="262"/>
                  </a:moveTo>
                  <a:lnTo>
                    <a:pt x="304" y="204"/>
                  </a:lnTo>
                  <a:lnTo>
                    <a:pt x="219" y="134"/>
                  </a:lnTo>
                  <a:lnTo>
                    <a:pt x="135" y="66"/>
                  </a:lnTo>
                  <a:lnTo>
                    <a:pt x="50" y="0"/>
                  </a:lnTo>
                  <a:lnTo>
                    <a:pt x="0" y="66"/>
                  </a:lnTo>
                  <a:lnTo>
                    <a:pt x="84" y="132"/>
                  </a:lnTo>
                  <a:lnTo>
                    <a:pt x="168" y="198"/>
                  </a:lnTo>
                  <a:lnTo>
                    <a:pt x="250" y="266"/>
                  </a:lnTo>
                  <a:lnTo>
                    <a:pt x="320" y="326"/>
                  </a:lnTo>
                  <a:lnTo>
                    <a:pt x="374" y="262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99" name="Freeform 139"/>
            <p:cNvSpPr>
              <a:spLocks noChangeArrowheads="1"/>
            </p:cNvSpPr>
            <p:nvPr/>
          </p:nvSpPr>
          <p:spPr bwMode="auto">
            <a:xfrm>
              <a:off x="4154" y="1301"/>
              <a:ext cx="89" cy="87"/>
            </a:xfrm>
            <a:custGeom>
              <a:avLst/>
              <a:gdLst>
                <a:gd name="T0" fmla="*/ 356 w 356"/>
                <a:gd name="T1" fmla="*/ 290 h 347"/>
                <a:gd name="T2" fmla="*/ 340 w 356"/>
                <a:gd name="T3" fmla="*/ 274 h 347"/>
                <a:gd name="T4" fmla="*/ 268 w 356"/>
                <a:gd name="T5" fmla="*/ 202 h 347"/>
                <a:gd name="T6" fmla="*/ 193 w 356"/>
                <a:gd name="T7" fmla="*/ 130 h 347"/>
                <a:gd name="T8" fmla="*/ 119 w 356"/>
                <a:gd name="T9" fmla="*/ 57 h 347"/>
                <a:gd name="T10" fmla="*/ 56 w 356"/>
                <a:gd name="T11" fmla="*/ 0 h 347"/>
                <a:gd name="T12" fmla="*/ 0 w 356"/>
                <a:gd name="T13" fmla="*/ 61 h 347"/>
                <a:gd name="T14" fmla="*/ 61 w 356"/>
                <a:gd name="T15" fmla="*/ 118 h 347"/>
                <a:gd name="T16" fmla="*/ 136 w 356"/>
                <a:gd name="T17" fmla="*/ 189 h 347"/>
                <a:gd name="T18" fmla="*/ 209 w 356"/>
                <a:gd name="T19" fmla="*/ 260 h 347"/>
                <a:gd name="T20" fmla="*/ 282 w 356"/>
                <a:gd name="T21" fmla="*/ 333 h 347"/>
                <a:gd name="T22" fmla="*/ 298 w 356"/>
                <a:gd name="T23" fmla="*/ 347 h 347"/>
                <a:gd name="T24" fmla="*/ 356 w 356"/>
                <a:gd name="T25" fmla="*/ 29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47">
                  <a:moveTo>
                    <a:pt x="356" y="290"/>
                  </a:moveTo>
                  <a:lnTo>
                    <a:pt x="340" y="274"/>
                  </a:lnTo>
                  <a:lnTo>
                    <a:pt x="268" y="202"/>
                  </a:lnTo>
                  <a:lnTo>
                    <a:pt x="193" y="130"/>
                  </a:lnTo>
                  <a:lnTo>
                    <a:pt x="119" y="57"/>
                  </a:lnTo>
                  <a:lnTo>
                    <a:pt x="56" y="0"/>
                  </a:lnTo>
                  <a:lnTo>
                    <a:pt x="0" y="61"/>
                  </a:lnTo>
                  <a:lnTo>
                    <a:pt x="61" y="118"/>
                  </a:lnTo>
                  <a:lnTo>
                    <a:pt x="136" y="189"/>
                  </a:lnTo>
                  <a:lnTo>
                    <a:pt x="209" y="260"/>
                  </a:lnTo>
                  <a:lnTo>
                    <a:pt x="282" y="333"/>
                  </a:lnTo>
                  <a:lnTo>
                    <a:pt x="298" y="347"/>
                  </a:lnTo>
                  <a:lnTo>
                    <a:pt x="356" y="29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00" name="Freeform 140"/>
            <p:cNvSpPr>
              <a:spLocks noChangeArrowheads="1"/>
            </p:cNvSpPr>
            <p:nvPr/>
          </p:nvSpPr>
          <p:spPr bwMode="auto">
            <a:xfrm>
              <a:off x="4271" y="1418"/>
              <a:ext cx="20" cy="19"/>
            </a:xfrm>
            <a:custGeom>
              <a:avLst/>
              <a:gdLst>
                <a:gd name="T0" fmla="*/ 78 w 78"/>
                <a:gd name="T1" fmla="*/ 20 h 78"/>
                <a:gd name="T2" fmla="*/ 59 w 78"/>
                <a:gd name="T3" fmla="*/ 0 h 78"/>
                <a:gd name="T4" fmla="*/ 0 w 78"/>
                <a:gd name="T5" fmla="*/ 58 h 78"/>
                <a:gd name="T6" fmla="*/ 17 w 78"/>
                <a:gd name="T7" fmla="*/ 76 h 78"/>
                <a:gd name="T8" fmla="*/ 18 w 78"/>
                <a:gd name="T9" fmla="*/ 78 h 78"/>
                <a:gd name="T10" fmla="*/ 78 w 78"/>
                <a:gd name="T11" fmla="*/ 2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8">
                  <a:moveTo>
                    <a:pt x="78" y="20"/>
                  </a:moveTo>
                  <a:lnTo>
                    <a:pt x="59" y="0"/>
                  </a:lnTo>
                  <a:lnTo>
                    <a:pt x="0" y="58"/>
                  </a:lnTo>
                  <a:lnTo>
                    <a:pt x="17" y="76"/>
                  </a:lnTo>
                  <a:lnTo>
                    <a:pt x="18" y="78"/>
                  </a:lnTo>
                  <a:lnTo>
                    <a:pt x="78" y="2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01" name="Freeform 141"/>
            <p:cNvSpPr>
              <a:spLocks noChangeArrowheads="1"/>
            </p:cNvSpPr>
            <p:nvPr/>
          </p:nvSpPr>
          <p:spPr bwMode="auto">
            <a:xfrm>
              <a:off x="4276" y="1423"/>
              <a:ext cx="81" cy="85"/>
            </a:xfrm>
            <a:custGeom>
              <a:avLst/>
              <a:gdLst>
                <a:gd name="T0" fmla="*/ 325 w 325"/>
                <a:gd name="T1" fmla="*/ 284 h 340"/>
                <a:gd name="T2" fmla="*/ 308 w 325"/>
                <a:gd name="T3" fmla="*/ 265 h 340"/>
                <a:gd name="T4" fmla="*/ 226 w 325"/>
                <a:gd name="T5" fmla="*/ 176 h 340"/>
                <a:gd name="T6" fmla="*/ 142 w 325"/>
                <a:gd name="T7" fmla="*/ 87 h 340"/>
                <a:gd name="T8" fmla="*/ 60 w 325"/>
                <a:gd name="T9" fmla="*/ 0 h 340"/>
                <a:gd name="T10" fmla="*/ 0 w 325"/>
                <a:gd name="T11" fmla="*/ 58 h 340"/>
                <a:gd name="T12" fmla="*/ 83 w 325"/>
                <a:gd name="T13" fmla="*/ 143 h 340"/>
                <a:gd name="T14" fmla="*/ 165 w 325"/>
                <a:gd name="T15" fmla="*/ 232 h 340"/>
                <a:gd name="T16" fmla="*/ 247 w 325"/>
                <a:gd name="T17" fmla="*/ 321 h 340"/>
                <a:gd name="T18" fmla="*/ 264 w 325"/>
                <a:gd name="T19" fmla="*/ 340 h 340"/>
                <a:gd name="T20" fmla="*/ 325 w 325"/>
                <a:gd name="T21" fmla="*/ 28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5" h="340">
                  <a:moveTo>
                    <a:pt x="325" y="284"/>
                  </a:moveTo>
                  <a:lnTo>
                    <a:pt x="308" y="265"/>
                  </a:lnTo>
                  <a:lnTo>
                    <a:pt x="226" y="176"/>
                  </a:lnTo>
                  <a:lnTo>
                    <a:pt x="142" y="87"/>
                  </a:lnTo>
                  <a:lnTo>
                    <a:pt x="60" y="0"/>
                  </a:lnTo>
                  <a:lnTo>
                    <a:pt x="0" y="58"/>
                  </a:lnTo>
                  <a:lnTo>
                    <a:pt x="83" y="143"/>
                  </a:lnTo>
                  <a:lnTo>
                    <a:pt x="165" y="232"/>
                  </a:lnTo>
                  <a:lnTo>
                    <a:pt x="247" y="321"/>
                  </a:lnTo>
                  <a:lnTo>
                    <a:pt x="264" y="340"/>
                  </a:lnTo>
                  <a:lnTo>
                    <a:pt x="325" y="284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02" name="Freeform 142"/>
            <p:cNvSpPr>
              <a:spLocks noChangeArrowheads="1"/>
            </p:cNvSpPr>
            <p:nvPr/>
          </p:nvSpPr>
          <p:spPr bwMode="auto">
            <a:xfrm>
              <a:off x="4383" y="1540"/>
              <a:ext cx="84" cy="92"/>
            </a:xfrm>
            <a:custGeom>
              <a:avLst/>
              <a:gdLst>
                <a:gd name="T0" fmla="*/ 336 w 336"/>
                <a:gd name="T1" fmla="*/ 313 h 366"/>
                <a:gd name="T2" fmla="*/ 291 w 336"/>
                <a:gd name="T3" fmla="*/ 260 h 366"/>
                <a:gd name="T4" fmla="*/ 126 w 336"/>
                <a:gd name="T5" fmla="*/ 73 h 366"/>
                <a:gd name="T6" fmla="*/ 62 w 336"/>
                <a:gd name="T7" fmla="*/ 0 h 366"/>
                <a:gd name="T8" fmla="*/ 0 w 336"/>
                <a:gd name="T9" fmla="*/ 56 h 366"/>
                <a:gd name="T10" fmla="*/ 65 w 336"/>
                <a:gd name="T11" fmla="*/ 127 h 366"/>
                <a:gd name="T12" fmla="*/ 229 w 336"/>
                <a:gd name="T13" fmla="*/ 314 h 366"/>
                <a:gd name="T14" fmla="*/ 274 w 336"/>
                <a:gd name="T15" fmla="*/ 366 h 366"/>
                <a:gd name="T16" fmla="*/ 336 w 336"/>
                <a:gd name="T17" fmla="*/ 313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66">
                  <a:moveTo>
                    <a:pt x="336" y="313"/>
                  </a:moveTo>
                  <a:lnTo>
                    <a:pt x="291" y="260"/>
                  </a:lnTo>
                  <a:lnTo>
                    <a:pt x="126" y="73"/>
                  </a:lnTo>
                  <a:lnTo>
                    <a:pt x="62" y="0"/>
                  </a:lnTo>
                  <a:lnTo>
                    <a:pt x="0" y="56"/>
                  </a:lnTo>
                  <a:lnTo>
                    <a:pt x="65" y="127"/>
                  </a:lnTo>
                  <a:lnTo>
                    <a:pt x="229" y="314"/>
                  </a:lnTo>
                  <a:lnTo>
                    <a:pt x="274" y="366"/>
                  </a:lnTo>
                  <a:lnTo>
                    <a:pt x="336" y="313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03" name="Freeform 143"/>
            <p:cNvSpPr>
              <a:spLocks noChangeArrowheads="1"/>
            </p:cNvSpPr>
            <p:nvPr/>
          </p:nvSpPr>
          <p:spPr bwMode="auto">
            <a:xfrm>
              <a:off x="4492" y="1665"/>
              <a:ext cx="84" cy="92"/>
            </a:xfrm>
            <a:custGeom>
              <a:avLst/>
              <a:gdLst>
                <a:gd name="T0" fmla="*/ 335 w 335"/>
                <a:gd name="T1" fmla="*/ 314 h 368"/>
                <a:gd name="T2" fmla="*/ 184 w 335"/>
                <a:gd name="T3" fmla="*/ 141 h 368"/>
                <a:gd name="T4" fmla="*/ 62 w 335"/>
                <a:gd name="T5" fmla="*/ 0 h 368"/>
                <a:gd name="T6" fmla="*/ 0 w 335"/>
                <a:gd name="T7" fmla="*/ 55 h 368"/>
                <a:gd name="T8" fmla="*/ 122 w 335"/>
                <a:gd name="T9" fmla="*/ 196 h 368"/>
                <a:gd name="T10" fmla="*/ 271 w 335"/>
                <a:gd name="T11" fmla="*/ 368 h 368"/>
                <a:gd name="T12" fmla="*/ 335 w 335"/>
                <a:gd name="T13" fmla="*/ 31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368">
                  <a:moveTo>
                    <a:pt x="335" y="314"/>
                  </a:moveTo>
                  <a:lnTo>
                    <a:pt x="184" y="141"/>
                  </a:lnTo>
                  <a:lnTo>
                    <a:pt x="62" y="0"/>
                  </a:lnTo>
                  <a:lnTo>
                    <a:pt x="0" y="55"/>
                  </a:lnTo>
                  <a:lnTo>
                    <a:pt x="122" y="196"/>
                  </a:lnTo>
                  <a:lnTo>
                    <a:pt x="271" y="368"/>
                  </a:lnTo>
                  <a:lnTo>
                    <a:pt x="335" y="314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04" name="Freeform 144"/>
            <p:cNvSpPr>
              <a:spLocks noChangeArrowheads="1"/>
            </p:cNvSpPr>
            <p:nvPr/>
          </p:nvSpPr>
          <p:spPr bwMode="auto">
            <a:xfrm>
              <a:off x="4601" y="1790"/>
              <a:ext cx="85" cy="91"/>
            </a:xfrm>
            <a:custGeom>
              <a:avLst/>
              <a:gdLst>
                <a:gd name="T0" fmla="*/ 337 w 337"/>
                <a:gd name="T1" fmla="*/ 310 h 364"/>
                <a:gd name="T2" fmla="*/ 247 w 337"/>
                <a:gd name="T3" fmla="*/ 211 h 364"/>
                <a:gd name="T4" fmla="*/ 81 w 337"/>
                <a:gd name="T5" fmla="*/ 22 h 364"/>
                <a:gd name="T6" fmla="*/ 62 w 337"/>
                <a:gd name="T7" fmla="*/ 0 h 364"/>
                <a:gd name="T8" fmla="*/ 0 w 337"/>
                <a:gd name="T9" fmla="*/ 55 h 364"/>
                <a:gd name="T10" fmla="*/ 18 w 337"/>
                <a:gd name="T11" fmla="*/ 77 h 364"/>
                <a:gd name="T12" fmla="*/ 186 w 337"/>
                <a:gd name="T13" fmla="*/ 266 h 364"/>
                <a:gd name="T14" fmla="*/ 275 w 337"/>
                <a:gd name="T15" fmla="*/ 364 h 364"/>
                <a:gd name="T16" fmla="*/ 337 w 337"/>
                <a:gd name="T17" fmla="*/ 31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364">
                  <a:moveTo>
                    <a:pt x="337" y="310"/>
                  </a:moveTo>
                  <a:lnTo>
                    <a:pt x="247" y="211"/>
                  </a:lnTo>
                  <a:lnTo>
                    <a:pt x="81" y="22"/>
                  </a:lnTo>
                  <a:lnTo>
                    <a:pt x="62" y="0"/>
                  </a:lnTo>
                  <a:lnTo>
                    <a:pt x="0" y="55"/>
                  </a:lnTo>
                  <a:lnTo>
                    <a:pt x="18" y="77"/>
                  </a:lnTo>
                  <a:lnTo>
                    <a:pt x="186" y="266"/>
                  </a:lnTo>
                  <a:lnTo>
                    <a:pt x="275" y="364"/>
                  </a:lnTo>
                  <a:lnTo>
                    <a:pt x="337" y="31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05" name="Freeform 145"/>
            <p:cNvSpPr>
              <a:spLocks noChangeArrowheads="1"/>
            </p:cNvSpPr>
            <p:nvPr/>
          </p:nvSpPr>
          <p:spPr bwMode="auto">
            <a:xfrm>
              <a:off x="4712" y="1913"/>
              <a:ext cx="86" cy="89"/>
            </a:xfrm>
            <a:custGeom>
              <a:avLst/>
              <a:gdLst>
                <a:gd name="T0" fmla="*/ 345 w 345"/>
                <a:gd name="T1" fmla="*/ 300 h 357"/>
                <a:gd name="T2" fmla="*/ 315 w 345"/>
                <a:gd name="T3" fmla="*/ 268 h 357"/>
                <a:gd name="T4" fmla="*/ 229 w 345"/>
                <a:gd name="T5" fmla="*/ 180 h 357"/>
                <a:gd name="T6" fmla="*/ 143 w 345"/>
                <a:gd name="T7" fmla="*/ 89 h 357"/>
                <a:gd name="T8" fmla="*/ 61 w 345"/>
                <a:gd name="T9" fmla="*/ 0 h 357"/>
                <a:gd name="T10" fmla="*/ 0 w 345"/>
                <a:gd name="T11" fmla="*/ 56 h 357"/>
                <a:gd name="T12" fmla="*/ 83 w 345"/>
                <a:gd name="T13" fmla="*/ 145 h 357"/>
                <a:gd name="T14" fmla="*/ 169 w 345"/>
                <a:gd name="T15" fmla="*/ 236 h 357"/>
                <a:gd name="T16" fmla="*/ 256 w 345"/>
                <a:gd name="T17" fmla="*/ 327 h 357"/>
                <a:gd name="T18" fmla="*/ 286 w 345"/>
                <a:gd name="T19" fmla="*/ 357 h 357"/>
                <a:gd name="T20" fmla="*/ 345 w 345"/>
                <a:gd name="T21" fmla="*/ 30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" h="357">
                  <a:moveTo>
                    <a:pt x="345" y="300"/>
                  </a:moveTo>
                  <a:lnTo>
                    <a:pt x="315" y="268"/>
                  </a:lnTo>
                  <a:lnTo>
                    <a:pt x="229" y="180"/>
                  </a:lnTo>
                  <a:lnTo>
                    <a:pt x="143" y="89"/>
                  </a:lnTo>
                  <a:lnTo>
                    <a:pt x="61" y="0"/>
                  </a:lnTo>
                  <a:lnTo>
                    <a:pt x="0" y="56"/>
                  </a:lnTo>
                  <a:lnTo>
                    <a:pt x="83" y="145"/>
                  </a:lnTo>
                  <a:lnTo>
                    <a:pt x="169" y="236"/>
                  </a:lnTo>
                  <a:lnTo>
                    <a:pt x="256" y="327"/>
                  </a:lnTo>
                  <a:lnTo>
                    <a:pt x="286" y="357"/>
                  </a:lnTo>
                  <a:lnTo>
                    <a:pt x="345" y="30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06" name="Freeform 146"/>
            <p:cNvSpPr>
              <a:spLocks noChangeArrowheads="1"/>
            </p:cNvSpPr>
            <p:nvPr/>
          </p:nvSpPr>
          <p:spPr bwMode="auto">
            <a:xfrm>
              <a:off x="4828" y="2032"/>
              <a:ext cx="90" cy="86"/>
            </a:xfrm>
            <a:custGeom>
              <a:avLst/>
              <a:gdLst>
                <a:gd name="T0" fmla="*/ 359 w 359"/>
                <a:gd name="T1" fmla="*/ 283 h 344"/>
                <a:gd name="T2" fmla="*/ 290 w 359"/>
                <a:gd name="T3" fmla="*/ 220 h 344"/>
                <a:gd name="T4" fmla="*/ 202 w 359"/>
                <a:gd name="T5" fmla="*/ 138 h 344"/>
                <a:gd name="T6" fmla="*/ 113 w 359"/>
                <a:gd name="T7" fmla="*/ 55 h 344"/>
                <a:gd name="T8" fmla="*/ 57 w 359"/>
                <a:gd name="T9" fmla="*/ 0 h 344"/>
                <a:gd name="T10" fmla="*/ 0 w 359"/>
                <a:gd name="T11" fmla="*/ 59 h 344"/>
                <a:gd name="T12" fmla="*/ 56 w 359"/>
                <a:gd name="T13" fmla="*/ 115 h 344"/>
                <a:gd name="T14" fmla="*/ 144 w 359"/>
                <a:gd name="T15" fmla="*/ 199 h 344"/>
                <a:gd name="T16" fmla="*/ 234 w 359"/>
                <a:gd name="T17" fmla="*/ 281 h 344"/>
                <a:gd name="T18" fmla="*/ 303 w 359"/>
                <a:gd name="T19" fmla="*/ 344 h 344"/>
                <a:gd name="T20" fmla="*/ 359 w 359"/>
                <a:gd name="T21" fmla="*/ 28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9" h="344">
                  <a:moveTo>
                    <a:pt x="359" y="283"/>
                  </a:moveTo>
                  <a:lnTo>
                    <a:pt x="290" y="220"/>
                  </a:lnTo>
                  <a:lnTo>
                    <a:pt x="202" y="138"/>
                  </a:lnTo>
                  <a:lnTo>
                    <a:pt x="113" y="55"/>
                  </a:lnTo>
                  <a:lnTo>
                    <a:pt x="57" y="0"/>
                  </a:lnTo>
                  <a:lnTo>
                    <a:pt x="0" y="59"/>
                  </a:lnTo>
                  <a:lnTo>
                    <a:pt x="56" y="115"/>
                  </a:lnTo>
                  <a:lnTo>
                    <a:pt x="144" y="199"/>
                  </a:lnTo>
                  <a:lnTo>
                    <a:pt x="234" y="281"/>
                  </a:lnTo>
                  <a:lnTo>
                    <a:pt x="303" y="344"/>
                  </a:lnTo>
                  <a:lnTo>
                    <a:pt x="359" y="283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07" name="Freeform 147"/>
            <p:cNvSpPr>
              <a:spLocks noChangeArrowheads="1"/>
            </p:cNvSpPr>
            <p:nvPr/>
          </p:nvSpPr>
          <p:spPr bwMode="auto">
            <a:xfrm>
              <a:off x="4951" y="2143"/>
              <a:ext cx="17" cy="19"/>
            </a:xfrm>
            <a:custGeom>
              <a:avLst/>
              <a:gdLst>
                <a:gd name="T0" fmla="*/ 68 w 68"/>
                <a:gd name="T1" fmla="*/ 12 h 74"/>
                <a:gd name="T2" fmla="*/ 67 w 68"/>
                <a:gd name="T3" fmla="*/ 11 h 74"/>
                <a:gd name="T4" fmla="*/ 53 w 68"/>
                <a:gd name="T5" fmla="*/ 0 h 74"/>
                <a:gd name="T6" fmla="*/ 0 w 68"/>
                <a:gd name="T7" fmla="*/ 62 h 74"/>
                <a:gd name="T8" fmla="*/ 13 w 68"/>
                <a:gd name="T9" fmla="*/ 74 h 74"/>
                <a:gd name="T10" fmla="*/ 12 w 68"/>
                <a:gd name="T11" fmla="*/ 73 h 74"/>
                <a:gd name="T12" fmla="*/ 68 w 68"/>
                <a:gd name="T13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74">
                  <a:moveTo>
                    <a:pt x="68" y="12"/>
                  </a:moveTo>
                  <a:lnTo>
                    <a:pt x="67" y="11"/>
                  </a:lnTo>
                  <a:lnTo>
                    <a:pt x="53" y="0"/>
                  </a:lnTo>
                  <a:lnTo>
                    <a:pt x="0" y="62"/>
                  </a:lnTo>
                  <a:lnTo>
                    <a:pt x="13" y="74"/>
                  </a:lnTo>
                  <a:lnTo>
                    <a:pt x="12" y="73"/>
                  </a:lnTo>
                  <a:lnTo>
                    <a:pt x="68" y="12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08" name="Freeform 148"/>
            <p:cNvSpPr>
              <a:spLocks noChangeArrowheads="1"/>
            </p:cNvSpPr>
            <p:nvPr/>
          </p:nvSpPr>
          <p:spPr bwMode="auto">
            <a:xfrm>
              <a:off x="4954" y="2147"/>
              <a:ext cx="93" cy="73"/>
            </a:xfrm>
            <a:custGeom>
              <a:avLst/>
              <a:gdLst>
                <a:gd name="T0" fmla="*/ 371 w 371"/>
                <a:gd name="T1" fmla="*/ 220 h 294"/>
                <a:gd name="T2" fmla="*/ 348 w 371"/>
                <a:gd name="T3" fmla="*/ 208 h 294"/>
                <a:gd name="T4" fmla="*/ 310 w 371"/>
                <a:gd name="T5" fmla="*/ 188 h 294"/>
                <a:gd name="T6" fmla="*/ 275 w 371"/>
                <a:gd name="T7" fmla="*/ 166 h 294"/>
                <a:gd name="T8" fmla="*/ 241 w 371"/>
                <a:gd name="T9" fmla="*/ 144 h 294"/>
                <a:gd name="T10" fmla="*/ 207 w 371"/>
                <a:gd name="T11" fmla="*/ 121 h 294"/>
                <a:gd name="T12" fmla="*/ 175 w 371"/>
                <a:gd name="T13" fmla="*/ 97 h 294"/>
                <a:gd name="T14" fmla="*/ 143 w 371"/>
                <a:gd name="T15" fmla="*/ 74 h 294"/>
                <a:gd name="T16" fmla="*/ 112 w 371"/>
                <a:gd name="T17" fmla="*/ 49 h 294"/>
                <a:gd name="T18" fmla="*/ 84 w 371"/>
                <a:gd name="T19" fmla="*/ 25 h 294"/>
                <a:gd name="T20" fmla="*/ 56 w 371"/>
                <a:gd name="T21" fmla="*/ 0 h 294"/>
                <a:gd name="T22" fmla="*/ 0 w 371"/>
                <a:gd name="T23" fmla="*/ 61 h 294"/>
                <a:gd name="T24" fmla="*/ 29 w 371"/>
                <a:gd name="T25" fmla="*/ 87 h 294"/>
                <a:gd name="T26" fmla="*/ 60 w 371"/>
                <a:gd name="T27" fmla="*/ 113 h 294"/>
                <a:gd name="T28" fmla="*/ 91 w 371"/>
                <a:gd name="T29" fmla="*/ 138 h 294"/>
                <a:gd name="T30" fmla="*/ 125 w 371"/>
                <a:gd name="T31" fmla="*/ 164 h 294"/>
                <a:gd name="T32" fmla="*/ 160 w 371"/>
                <a:gd name="T33" fmla="*/ 188 h 294"/>
                <a:gd name="T34" fmla="*/ 194 w 371"/>
                <a:gd name="T35" fmla="*/ 213 h 294"/>
                <a:gd name="T36" fmla="*/ 232 w 371"/>
                <a:gd name="T37" fmla="*/ 237 h 294"/>
                <a:gd name="T38" fmla="*/ 269 w 371"/>
                <a:gd name="T39" fmla="*/ 259 h 294"/>
                <a:gd name="T40" fmla="*/ 308 w 371"/>
                <a:gd name="T41" fmla="*/ 281 h 294"/>
                <a:gd name="T42" fmla="*/ 333 w 371"/>
                <a:gd name="T43" fmla="*/ 294 h 294"/>
                <a:gd name="T44" fmla="*/ 371 w 371"/>
                <a:gd name="T45" fmla="*/ 22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1" h="294">
                  <a:moveTo>
                    <a:pt x="371" y="220"/>
                  </a:moveTo>
                  <a:lnTo>
                    <a:pt x="348" y="208"/>
                  </a:lnTo>
                  <a:lnTo>
                    <a:pt x="310" y="188"/>
                  </a:lnTo>
                  <a:lnTo>
                    <a:pt x="275" y="166"/>
                  </a:lnTo>
                  <a:lnTo>
                    <a:pt x="241" y="144"/>
                  </a:lnTo>
                  <a:lnTo>
                    <a:pt x="207" y="121"/>
                  </a:lnTo>
                  <a:lnTo>
                    <a:pt x="175" y="97"/>
                  </a:lnTo>
                  <a:lnTo>
                    <a:pt x="143" y="74"/>
                  </a:lnTo>
                  <a:lnTo>
                    <a:pt x="112" y="49"/>
                  </a:lnTo>
                  <a:lnTo>
                    <a:pt x="84" y="25"/>
                  </a:lnTo>
                  <a:lnTo>
                    <a:pt x="56" y="0"/>
                  </a:lnTo>
                  <a:lnTo>
                    <a:pt x="0" y="61"/>
                  </a:lnTo>
                  <a:lnTo>
                    <a:pt x="29" y="87"/>
                  </a:lnTo>
                  <a:lnTo>
                    <a:pt x="60" y="113"/>
                  </a:lnTo>
                  <a:lnTo>
                    <a:pt x="91" y="138"/>
                  </a:lnTo>
                  <a:lnTo>
                    <a:pt x="125" y="164"/>
                  </a:lnTo>
                  <a:lnTo>
                    <a:pt x="160" y="188"/>
                  </a:lnTo>
                  <a:lnTo>
                    <a:pt x="194" y="213"/>
                  </a:lnTo>
                  <a:lnTo>
                    <a:pt x="232" y="237"/>
                  </a:lnTo>
                  <a:lnTo>
                    <a:pt x="269" y="259"/>
                  </a:lnTo>
                  <a:lnTo>
                    <a:pt x="308" y="281"/>
                  </a:lnTo>
                  <a:lnTo>
                    <a:pt x="333" y="294"/>
                  </a:lnTo>
                  <a:lnTo>
                    <a:pt x="371" y="22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09" name="Freeform 149"/>
            <p:cNvSpPr>
              <a:spLocks noChangeArrowheads="1"/>
            </p:cNvSpPr>
            <p:nvPr/>
          </p:nvSpPr>
          <p:spPr bwMode="auto">
            <a:xfrm>
              <a:off x="5097" y="2223"/>
              <a:ext cx="14" cy="22"/>
            </a:xfrm>
            <a:custGeom>
              <a:avLst/>
              <a:gdLst>
                <a:gd name="T0" fmla="*/ 53 w 53"/>
                <a:gd name="T1" fmla="*/ 9 h 90"/>
                <a:gd name="T2" fmla="*/ 21 w 53"/>
                <a:gd name="T3" fmla="*/ 0 h 90"/>
                <a:gd name="T4" fmla="*/ 0 w 53"/>
                <a:gd name="T5" fmla="*/ 80 h 90"/>
                <a:gd name="T6" fmla="*/ 36 w 53"/>
                <a:gd name="T7" fmla="*/ 90 h 90"/>
                <a:gd name="T8" fmla="*/ 53 w 53"/>
                <a:gd name="T9" fmla="*/ 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0">
                  <a:moveTo>
                    <a:pt x="53" y="9"/>
                  </a:moveTo>
                  <a:lnTo>
                    <a:pt x="21" y="0"/>
                  </a:lnTo>
                  <a:lnTo>
                    <a:pt x="0" y="80"/>
                  </a:lnTo>
                  <a:lnTo>
                    <a:pt x="36" y="90"/>
                  </a:lnTo>
                  <a:lnTo>
                    <a:pt x="53" y="9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10" name="Freeform 150"/>
            <p:cNvSpPr>
              <a:spLocks noChangeArrowheads="1"/>
            </p:cNvSpPr>
            <p:nvPr/>
          </p:nvSpPr>
          <p:spPr bwMode="auto">
            <a:xfrm>
              <a:off x="723" y="2314"/>
              <a:ext cx="114" cy="170"/>
            </a:xfrm>
            <a:custGeom>
              <a:avLst/>
              <a:gdLst>
                <a:gd name="T0" fmla="*/ 456 w 456"/>
                <a:gd name="T1" fmla="*/ 129 h 680"/>
                <a:gd name="T2" fmla="*/ 171 w 456"/>
                <a:gd name="T3" fmla="*/ 129 h 680"/>
                <a:gd name="T4" fmla="*/ 171 w 456"/>
                <a:gd name="T5" fmla="*/ 257 h 680"/>
                <a:gd name="T6" fmla="*/ 434 w 456"/>
                <a:gd name="T7" fmla="*/ 257 h 680"/>
                <a:gd name="T8" fmla="*/ 434 w 456"/>
                <a:gd name="T9" fmla="*/ 388 h 680"/>
                <a:gd name="T10" fmla="*/ 171 w 456"/>
                <a:gd name="T11" fmla="*/ 388 h 680"/>
                <a:gd name="T12" fmla="*/ 171 w 456"/>
                <a:gd name="T13" fmla="*/ 680 h 680"/>
                <a:gd name="T14" fmla="*/ 0 w 456"/>
                <a:gd name="T15" fmla="*/ 680 h 680"/>
                <a:gd name="T16" fmla="*/ 0 w 456"/>
                <a:gd name="T17" fmla="*/ 0 h 680"/>
                <a:gd name="T18" fmla="*/ 456 w 456"/>
                <a:gd name="T19" fmla="*/ 0 h 680"/>
                <a:gd name="T20" fmla="*/ 456 w 456"/>
                <a:gd name="T21" fmla="*/ 12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680">
                  <a:moveTo>
                    <a:pt x="456" y="129"/>
                  </a:moveTo>
                  <a:lnTo>
                    <a:pt x="171" y="129"/>
                  </a:lnTo>
                  <a:lnTo>
                    <a:pt x="171" y="257"/>
                  </a:lnTo>
                  <a:lnTo>
                    <a:pt x="434" y="257"/>
                  </a:lnTo>
                  <a:lnTo>
                    <a:pt x="434" y="388"/>
                  </a:lnTo>
                  <a:lnTo>
                    <a:pt x="171" y="388"/>
                  </a:lnTo>
                  <a:lnTo>
                    <a:pt x="171" y="680"/>
                  </a:lnTo>
                  <a:lnTo>
                    <a:pt x="0" y="680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11" name="Rectangle 151"/>
            <p:cNvSpPr>
              <a:spLocks noChangeArrowheads="1"/>
            </p:cNvSpPr>
            <p:nvPr/>
          </p:nvSpPr>
          <p:spPr bwMode="auto">
            <a:xfrm>
              <a:off x="856" y="2306"/>
              <a:ext cx="40" cy="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12" name="Freeform 152"/>
            <p:cNvSpPr>
              <a:spLocks noChangeArrowheads="1"/>
            </p:cNvSpPr>
            <p:nvPr/>
          </p:nvSpPr>
          <p:spPr bwMode="auto">
            <a:xfrm>
              <a:off x="918" y="2352"/>
              <a:ext cx="132" cy="136"/>
            </a:xfrm>
            <a:custGeom>
              <a:avLst/>
              <a:gdLst>
                <a:gd name="T0" fmla="*/ 520 w 530"/>
                <a:gd name="T1" fmla="*/ 361 h 545"/>
                <a:gd name="T2" fmla="*/ 477 w 530"/>
                <a:gd name="T3" fmla="*/ 455 h 545"/>
                <a:gd name="T4" fmla="*/ 432 w 530"/>
                <a:gd name="T5" fmla="*/ 498 h 545"/>
                <a:gd name="T6" fmla="*/ 388 w 530"/>
                <a:gd name="T7" fmla="*/ 523 h 545"/>
                <a:gd name="T8" fmla="*/ 295 w 530"/>
                <a:gd name="T9" fmla="*/ 545 h 545"/>
                <a:gd name="T10" fmla="*/ 178 w 530"/>
                <a:gd name="T11" fmla="*/ 535 h 545"/>
                <a:gd name="T12" fmla="*/ 118 w 530"/>
                <a:gd name="T13" fmla="*/ 512 h 545"/>
                <a:gd name="T14" fmla="*/ 78 w 530"/>
                <a:gd name="T15" fmla="*/ 482 h 545"/>
                <a:gd name="T16" fmla="*/ 46 w 530"/>
                <a:gd name="T17" fmla="*/ 443 h 545"/>
                <a:gd name="T18" fmla="*/ 10 w 530"/>
                <a:gd name="T19" fmla="*/ 361 h 545"/>
                <a:gd name="T20" fmla="*/ 1 w 530"/>
                <a:gd name="T21" fmla="*/ 243 h 545"/>
                <a:gd name="T22" fmla="*/ 27 w 530"/>
                <a:gd name="T23" fmla="*/ 136 h 545"/>
                <a:gd name="T24" fmla="*/ 61 w 530"/>
                <a:gd name="T25" fmla="*/ 82 h 545"/>
                <a:gd name="T26" fmla="*/ 97 w 530"/>
                <a:gd name="T27" fmla="*/ 49 h 545"/>
                <a:gd name="T28" fmla="*/ 178 w 530"/>
                <a:gd name="T29" fmla="*/ 11 h 545"/>
                <a:gd name="T30" fmla="*/ 295 w 530"/>
                <a:gd name="T31" fmla="*/ 2 h 545"/>
                <a:gd name="T32" fmla="*/ 388 w 530"/>
                <a:gd name="T33" fmla="*/ 24 h 545"/>
                <a:gd name="T34" fmla="*/ 432 w 530"/>
                <a:gd name="T35" fmla="*/ 49 h 545"/>
                <a:gd name="T36" fmla="*/ 477 w 530"/>
                <a:gd name="T37" fmla="*/ 92 h 545"/>
                <a:gd name="T38" fmla="*/ 520 w 530"/>
                <a:gd name="T39" fmla="*/ 186 h 545"/>
                <a:gd name="T40" fmla="*/ 366 w 530"/>
                <a:gd name="T41" fmla="*/ 274 h 545"/>
                <a:gd name="T42" fmla="*/ 364 w 530"/>
                <a:gd name="T43" fmla="*/ 233 h 545"/>
                <a:gd name="T44" fmla="*/ 359 w 530"/>
                <a:gd name="T45" fmla="*/ 198 h 545"/>
                <a:gd name="T46" fmla="*/ 349 w 530"/>
                <a:gd name="T47" fmla="*/ 171 h 545"/>
                <a:gd name="T48" fmla="*/ 337 w 530"/>
                <a:gd name="T49" fmla="*/ 150 h 545"/>
                <a:gd name="T50" fmla="*/ 323 w 530"/>
                <a:gd name="T51" fmla="*/ 133 h 545"/>
                <a:gd name="T52" fmla="*/ 305 w 530"/>
                <a:gd name="T53" fmla="*/ 123 h 545"/>
                <a:gd name="T54" fmla="*/ 286 w 530"/>
                <a:gd name="T55" fmla="*/ 117 h 545"/>
                <a:gd name="T56" fmla="*/ 265 w 530"/>
                <a:gd name="T57" fmla="*/ 116 h 545"/>
                <a:gd name="T58" fmla="*/ 244 w 530"/>
                <a:gd name="T59" fmla="*/ 117 h 545"/>
                <a:gd name="T60" fmla="*/ 225 w 530"/>
                <a:gd name="T61" fmla="*/ 122 h 545"/>
                <a:gd name="T62" fmla="*/ 209 w 530"/>
                <a:gd name="T63" fmla="*/ 132 h 545"/>
                <a:gd name="T64" fmla="*/ 194 w 530"/>
                <a:gd name="T65" fmla="*/ 147 h 545"/>
                <a:gd name="T66" fmla="*/ 182 w 530"/>
                <a:gd name="T67" fmla="*/ 168 h 545"/>
                <a:gd name="T68" fmla="*/ 172 w 530"/>
                <a:gd name="T69" fmla="*/ 197 h 545"/>
                <a:gd name="T70" fmla="*/ 166 w 530"/>
                <a:gd name="T71" fmla="*/ 232 h 545"/>
                <a:gd name="T72" fmla="*/ 164 w 530"/>
                <a:gd name="T73" fmla="*/ 274 h 545"/>
                <a:gd name="T74" fmla="*/ 166 w 530"/>
                <a:gd name="T75" fmla="*/ 318 h 545"/>
                <a:gd name="T76" fmla="*/ 172 w 530"/>
                <a:gd name="T77" fmla="*/ 351 h 545"/>
                <a:gd name="T78" fmla="*/ 181 w 530"/>
                <a:gd name="T79" fmla="*/ 377 h 545"/>
                <a:gd name="T80" fmla="*/ 192 w 530"/>
                <a:gd name="T81" fmla="*/ 397 h 545"/>
                <a:gd name="T82" fmla="*/ 205 w 530"/>
                <a:gd name="T83" fmla="*/ 412 h 545"/>
                <a:gd name="T84" fmla="*/ 224 w 530"/>
                <a:gd name="T85" fmla="*/ 423 h 545"/>
                <a:gd name="T86" fmla="*/ 244 w 530"/>
                <a:gd name="T87" fmla="*/ 430 h 545"/>
                <a:gd name="T88" fmla="*/ 266 w 530"/>
                <a:gd name="T89" fmla="*/ 431 h 545"/>
                <a:gd name="T90" fmla="*/ 285 w 530"/>
                <a:gd name="T91" fmla="*/ 430 h 545"/>
                <a:gd name="T92" fmla="*/ 305 w 530"/>
                <a:gd name="T93" fmla="*/ 423 h 545"/>
                <a:gd name="T94" fmla="*/ 324 w 530"/>
                <a:gd name="T95" fmla="*/ 412 h 545"/>
                <a:gd name="T96" fmla="*/ 337 w 530"/>
                <a:gd name="T97" fmla="*/ 399 h 545"/>
                <a:gd name="T98" fmla="*/ 350 w 530"/>
                <a:gd name="T99" fmla="*/ 377 h 545"/>
                <a:gd name="T100" fmla="*/ 359 w 530"/>
                <a:gd name="T101" fmla="*/ 351 h 545"/>
                <a:gd name="T102" fmla="*/ 364 w 530"/>
                <a:gd name="T103" fmla="*/ 318 h 545"/>
                <a:gd name="T104" fmla="*/ 366 w 530"/>
                <a:gd name="T105" fmla="*/ 27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0" h="545">
                  <a:moveTo>
                    <a:pt x="530" y="274"/>
                  </a:moveTo>
                  <a:lnTo>
                    <a:pt x="529" y="304"/>
                  </a:lnTo>
                  <a:lnTo>
                    <a:pt x="525" y="334"/>
                  </a:lnTo>
                  <a:lnTo>
                    <a:pt x="520" y="361"/>
                  </a:lnTo>
                  <a:lnTo>
                    <a:pt x="513" y="387"/>
                  </a:lnTo>
                  <a:lnTo>
                    <a:pt x="503" y="411"/>
                  </a:lnTo>
                  <a:lnTo>
                    <a:pt x="491" y="433"/>
                  </a:lnTo>
                  <a:lnTo>
                    <a:pt x="477" y="455"/>
                  </a:lnTo>
                  <a:lnTo>
                    <a:pt x="461" y="473"/>
                  </a:lnTo>
                  <a:lnTo>
                    <a:pt x="452" y="482"/>
                  </a:lnTo>
                  <a:lnTo>
                    <a:pt x="442" y="491"/>
                  </a:lnTo>
                  <a:lnTo>
                    <a:pt x="432" y="498"/>
                  </a:lnTo>
                  <a:lnTo>
                    <a:pt x="422" y="506"/>
                  </a:lnTo>
                  <a:lnTo>
                    <a:pt x="412" y="512"/>
                  </a:lnTo>
                  <a:lnTo>
                    <a:pt x="401" y="518"/>
                  </a:lnTo>
                  <a:lnTo>
                    <a:pt x="388" y="523"/>
                  </a:lnTo>
                  <a:lnTo>
                    <a:pt x="377" y="528"/>
                  </a:lnTo>
                  <a:lnTo>
                    <a:pt x="351" y="535"/>
                  </a:lnTo>
                  <a:lnTo>
                    <a:pt x="325" y="542"/>
                  </a:lnTo>
                  <a:lnTo>
                    <a:pt x="295" y="545"/>
                  </a:lnTo>
                  <a:lnTo>
                    <a:pt x="265" y="545"/>
                  </a:lnTo>
                  <a:lnTo>
                    <a:pt x="234" y="545"/>
                  </a:lnTo>
                  <a:lnTo>
                    <a:pt x="205" y="542"/>
                  </a:lnTo>
                  <a:lnTo>
                    <a:pt x="178" y="535"/>
                  </a:lnTo>
                  <a:lnTo>
                    <a:pt x="153" y="528"/>
                  </a:lnTo>
                  <a:lnTo>
                    <a:pt x="141" y="523"/>
                  </a:lnTo>
                  <a:lnTo>
                    <a:pt x="130" y="518"/>
                  </a:lnTo>
                  <a:lnTo>
                    <a:pt x="118" y="512"/>
                  </a:lnTo>
                  <a:lnTo>
                    <a:pt x="108" y="506"/>
                  </a:lnTo>
                  <a:lnTo>
                    <a:pt x="97" y="498"/>
                  </a:lnTo>
                  <a:lnTo>
                    <a:pt x="87" y="491"/>
                  </a:lnTo>
                  <a:lnTo>
                    <a:pt x="78" y="482"/>
                  </a:lnTo>
                  <a:lnTo>
                    <a:pt x="70" y="473"/>
                  </a:lnTo>
                  <a:lnTo>
                    <a:pt x="61" y="463"/>
                  </a:lnTo>
                  <a:lnTo>
                    <a:pt x="54" y="455"/>
                  </a:lnTo>
                  <a:lnTo>
                    <a:pt x="46" y="443"/>
                  </a:lnTo>
                  <a:lnTo>
                    <a:pt x="39" y="433"/>
                  </a:lnTo>
                  <a:lnTo>
                    <a:pt x="27" y="411"/>
                  </a:lnTo>
                  <a:lnTo>
                    <a:pt x="17" y="387"/>
                  </a:lnTo>
                  <a:lnTo>
                    <a:pt x="10" y="361"/>
                  </a:lnTo>
                  <a:lnTo>
                    <a:pt x="4" y="334"/>
                  </a:lnTo>
                  <a:lnTo>
                    <a:pt x="1" y="304"/>
                  </a:lnTo>
                  <a:lnTo>
                    <a:pt x="0" y="274"/>
                  </a:lnTo>
                  <a:lnTo>
                    <a:pt x="1" y="243"/>
                  </a:lnTo>
                  <a:lnTo>
                    <a:pt x="4" y="213"/>
                  </a:lnTo>
                  <a:lnTo>
                    <a:pt x="10" y="186"/>
                  </a:lnTo>
                  <a:lnTo>
                    <a:pt x="17" y="160"/>
                  </a:lnTo>
                  <a:lnTo>
                    <a:pt x="27" y="136"/>
                  </a:lnTo>
                  <a:lnTo>
                    <a:pt x="39" y="112"/>
                  </a:lnTo>
                  <a:lnTo>
                    <a:pt x="46" y="102"/>
                  </a:lnTo>
                  <a:lnTo>
                    <a:pt x="54" y="92"/>
                  </a:lnTo>
                  <a:lnTo>
                    <a:pt x="61" y="82"/>
                  </a:lnTo>
                  <a:lnTo>
                    <a:pt x="70" y="74"/>
                  </a:lnTo>
                  <a:lnTo>
                    <a:pt x="78" y="65"/>
                  </a:lnTo>
                  <a:lnTo>
                    <a:pt x="87" y="56"/>
                  </a:lnTo>
                  <a:lnTo>
                    <a:pt x="97" y="49"/>
                  </a:lnTo>
                  <a:lnTo>
                    <a:pt x="108" y="41"/>
                  </a:lnTo>
                  <a:lnTo>
                    <a:pt x="130" y="29"/>
                  </a:lnTo>
                  <a:lnTo>
                    <a:pt x="153" y="19"/>
                  </a:lnTo>
                  <a:lnTo>
                    <a:pt x="178" y="11"/>
                  </a:lnTo>
                  <a:lnTo>
                    <a:pt x="205" y="5"/>
                  </a:lnTo>
                  <a:lnTo>
                    <a:pt x="234" y="2"/>
                  </a:lnTo>
                  <a:lnTo>
                    <a:pt x="265" y="0"/>
                  </a:lnTo>
                  <a:lnTo>
                    <a:pt x="295" y="2"/>
                  </a:lnTo>
                  <a:lnTo>
                    <a:pt x="325" y="5"/>
                  </a:lnTo>
                  <a:lnTo>
                    <a:pt x="351" y="11"/>
                  </a:lnTo>
                  <a:lnTo>
                    <a:pt x="377" y="19"/>
                  </a:lnTo>
                  <a:lnTo>
                    <a:pt x="388" y="24"/>
                  </a:lnTo>
                  <a:lnTo>
                    <a:pt x="401" y="29"/>
                  </a:lnTo>
                  <a:lnTo>
                    <a:pt x="412" y="35"/>
                  </a:lnTo>
                  <a:lnTo>
                    <a:pt x="422" y="41"/>
                  </a:lnTo>
                  <a:lnTo>
                    <a:pt x="432" y="49"/>
                  </a:lnTo>
                  <a:lnTo>
                    <a:pt x="442" y="56"/>
                  </a:lnTo>
                  <a:lnTo>
                    <a:pt x="452" y="65"/>
                  </a:lnTo>
                  <a:lnTo>
                    <a:pt x="461" y="74"/>
                  </a:lnTo>
                  <a:lnTo>
                    <a:pt x="477" y="92"/>
                  </a:lnTo>
                  <a:lnTo>
                    <a:pt x="491" y="114"/>
                  </a:lnTo>
                  <a:lnTo>
                    <a:pt x="503" y="136"/>
                  </a:lnTo>
                  <a:lnTo>
                    <a:pt x="513" y="160"/>
                  </a:lnTo>
                  <a:lnTo>
                    <a:pt x="520" y="186"/>
                  </a:lnTo>
                  <a:lnTo>
                    <a:pt x="525" y="213"/>
                  </a:lnTo>
                  <a:lnTo>
                    <a:pt x="529" y="243"/>
                  </a:lnTo>
                  <a:lnTo>
                    <a:pt x="530" y="274"/>
                  </a:lnTo>
                  <a:close/>
                  <a:moveTo>
                    <a:pt x="366" y="274"/>
                  </a:moveTo>
                  <a:lnTo>
                    <a:pt x="366" y="263"/>
                  </a:lnTo>
                  <a:lnTo>
                    <a:pt x="365" y="253"/>
                  </a:lnTo>
                  <a:lnTo>
                    <a:pt x="365" y="243"/>
                  </a:lnTo>
                  <a:lnTo>
                    <a:pt x="364" y="233"/>
                  </a:lnTo>
                  <a:lnTo>
                    <a:pt x="362" y="223"/>
                  </a:lnTo>
                  <a:lnTo>
                    <a:pt x="361" y="214"/>
                  </a:lnTo>
                  <a:lnTo>
                    <a:pt x="360" y="206"/>
                  </a:lnTo>
                  <a:lnTo>
                    <a:pt x="359" y="198"/>
                  </a:lnTo>
                  <a:lnTo>
                    <a:pt x="356" y="191"/>
                  </a:lnTo>
                  <a:lnTo>
                    <a:pt x="354" y="184"/>
                  </a:lnTo>
                  <a:lnTo>
                    <a:pt x="352" y="177"/>
                  </a:lnTo>
                  <a:lnTo>
                    <a:pt x="349" y="171"/>
                  </a:lnTo>
                  <a:lnTo>
                    <a:pt x="346" y="165"/>
                  </a:lnTo>
                  <a:lnTo>
                    <a:pt x="344" y="160"/>
                  </a:lnTo>
                  <a:lnTo>
                    <a:pt x="341" y="155"/>
                  </a:lnTo>
                  <a:lnTo>
                    <a:pt x="337" y="150"/>
                  </a:lnTo>
                  <a:lnTo>
                    <a:pt x="334" y="145"/>
                  </a:lnTo>
                  <a:lnTo>
                    <a:pt x="330" y="141"/>
                  </a:lnTo>
                  <a:lnTo>
                    <a:pt x="326" y="137"/>
                  </a:lnTo>
                  <a:lnTo>
                    <a:pt x="323" y="133"/>
                  </a:lnTo>
                  <a:lnTo>
                    <a:pt x="319" y="130"/>
                  </a:lnTo>
                  <a:lnTo>
                    <a:pt x="314" y="127"/>
                  </a:lnTo>
                  <a:lnTo>
                    <a:pt x="310" y="125"/>
                  </a:lnTo>
                  <a:lnTo>
                    <a:pt x="305" y="123"/>
                  </a:lnTo>
                  <a:lnTo>
                    <a:pt x="301" y="121"/>
                  </a:lnTo>
                  <a:lnTo>
                    <a:pt x="296" y="120"/>
                  </a:lnTo>
                  <a:lnTo>
                    <a:pt x="291" y="119"/>
                  </a:lnTo>
                  <a:lnTo>
                    <a:pt x="286" y="117"/>
                  </a:lnTo>
                  <a:lnTo>
                    <a:pt x="281" y="116"/>
                  </a:lnTo>
                  <a:lnTo>
                    <a:pt x="276" y="116"/>
                  </a:lnTo>
                  <a:lnTo>
                    <a:pt x="270" y="116"/>
                  </a:lnTo>
                  <a:lnTo>
                    <a:pt x="265" y="116"/>
                  </a:lnTo>
                  <a:lnTo>
                    <a:pt x="259" y="116"/>
                  </a:lnTo>
                  <a:lnTo>
                    <a:pt x="254" y="116"/>
                  </a:lnTo>
                  <a:lnTo>
                    <a:pt x="249" y="116"/>
                  </a:lnTo>
                  <a:lnTo>
                    <a:pt x="244" y="117"/>
                  </a:lnTo>
                  <a:lnTo>
                    <a:pt x="239" y="119"/>
                  </a:lnTo>
                  <a:lnTo>
                    <a:pt x="235" y="120"/>
                  </a:lnTo>
                  <a:lnTo>
                    <a:pt x="230" y="121"/>
                  </a:lnTo>
                  <a:lnTo>
                    <a:pt x="225" y="122"/>
                  </a:lnTo>
                  <a:lnTo>
                    <a:pt x="222" y="123"/>
                  </a:lnTo>
                  <a:lnTo>
                    <a:pt x="218" y="126"/>
                  </a:lnTo>
                  <a:lnTo>
                    <a:pt x="213" y="128"/>
                  </a:lnTo>
                  <a:lnTo>
                    <a:pt x="209" y="132"/>
                  </a:lnTo>
                  <a:lnTo>
                    <a:pt x="205" y="135"/>
                  </a:lnTo>
                  <a:lnTo>
                    <a:pt x="202" y="138"/>
                  </a:lnTo>
                  <a:lnTo>
                    <a:pt x="198" y="143"/>
                  </a:lnTo>
                  <a:lnTo>
                    <a:pt x="194" y="147"/>
                  </a:lnTo>
                  <a:lnTo>
                    <a:pt x="191" y="152"/>
                  </a:lnTo>
                  <a:lnTo>
                    <a:pt x="188" y="157"/>
                  </a:lnTo>
                  <a:lnTo>
                    <a:pt x="184" y="162"/>
                  </a:lnTo>
                  <a:lnTo>
                    <a:pt x="182" y="168"/>
                  </a:lnTo>
                  <a:lnTo>
                    <a:pt x="179" y="175"/>
                  </a:lnTo>
                  <a:lnTo>
                    <a:pt x="177" y="182"/>
                  </a:lnTo>
                  <a:lnTo>
                    <a:pt x="174" y="188"/>
                  </a:lnTo>
                  <a:lnTo>
                    <a:pt x="172" y="197"/>
                  </a:lnTo>
                  <a:lnTo>
                    <a:pt x="171" y="204"/>
                  </a:lnTo>
                  <a:lnTo>
                    <a:pt x="168" y="213"/>
                  </a:lnTo>
                  <a:lnTo>
                    <a:pt x="167" y="222"/>
                  </a:lnTo>
                  <a:lnTo>
                    <a:pt x="166" y="232"/>
                  </a:lnTo>
                  <a:lnTo>
                    <a:pt x="164" y="242"/>
                  </a:lnTo>
                  <a:lnTo>
                    <a:pt x="164" y="252"/>
                  </a:lnTo>
                  <a:lnTo>
                    <a:pt x="164" y="263"/>
                  </a:lnTo>
                  <a:lnTo>
                    <a:pt x="164" y="274"/>
                  </a:lnTo>
                  <a:lnTo>
                    <a:pt x="164" y="287"/>
                  </a:lnTo>
                  <a:lnTo>
                    <a:pt x="164" y="296"/>
                  </a:lnTo>
                  <a:lnTo>
                    <a:pt x="164" y="308"/>
                  </a:lnTo>
                  <a:lnTo>
                    <a:pt x="166" y="318"/>
                  </a:lnTo>
                  <a:lnTo>
                    <a:pt x="167" y="326"/>
                  </a:lnTo>
                  <a:lnTo>
                    <a:pt x="168" y="335"/>
                  </a:lnTo>
                  <a:lnTo>
                    <a:pt x="169" y="343"/>
                  </a:lnTo>
                  <a:lnTo>
                    <a:pt x="172" y="351"/>
                  </a:lnTo>
                  <a:lnTo>
                    <a:pt x="173" y="357"/>
                  </a:lnTo>
                  <a:lnTo>
                    <a:pt x="176" y="365"/>
                  </a:lnTo>
                  <a:lnTo>
                    <a:pt x="178" y="371"/>
                  </a:lnTo>
                  <a:lnTo>
                    <a:pt x="181" y="377"/>
                  </a:lnTo>
                  <a:lnTo>
                    <a:pt x="183" y="382"/>
                  </a:lnTo>
                  <a:lnTo>
                    <a:pt x="186" y="387"/>
                  </a:lnTo>
                  <a:lnTo>
                    <a:pt x="189" y="392"/>
                  </a:lnTo>
                  <a:lnTo>
                    <a:pt x="192" y="397"/>
                  </a:lnTo>
                  <a:lnTo>
                    <a:pt x="196" y="401"/>
                  </a:lnTo>
                  <a:lnTo>
                    <a:pt x="198" y="405"/>
                  </a:lnTo>
                  <a:lnTo>
                    <a:pt x="202" y="409"/>
                  </a:lnTo>
                  <a:lnTo>
                    <a:pt x="205" y="412"/>
                  </a:lnTo>
                  <a:lnTo>
                    <a:pt x="210" y="416"/>
                  </a:lnTo>
                  <a:lnTo>
                    <a:pt x="214" y="418"/>
                  </a:lnTo>
                  <a:lnTo>
                    <a:pt x="219" y="421"/>
                  </a:lnTo>
                  <a:lnTo>
                    <a:pt x="224" y="423"/>
                  </a:lnTo>
                  <a:lnTo>
                    <a:pt x="229" y="425"/>
                  </a:lnTo>
                  <a:lnTo>
                    <a:pt x="234" y="427"/>
                  </a:lnTo>
                  <a:lnTo>
                    <a:pt x="239" y="428"/>
                  </a:lnTo>
                  <a:lnTo>
                    <a:pt x="244" y="430"/>
                  </a:lnTo>
                  <a:lnTo>
                    <a:pt x="249" y="430"/>
                  </a:lnTo>
                  <a:lnTo>
                    <a:pt x="255" y="431"/>
                  </a:lnTo>
                  <a:lnTo>
                    <a:pt x="260" y="431"/>
                  </a:lnTo>
                  <a:lnTo>
                    <a:pt x="266" y="431"/>
                  </a:lnTo>
                  <a:lnTo>
                    <a:pt x="271" y="431"/>
                  </a:lnTo>
                  <a:lnTo>
                    <a:pt x="275" y="431"/>
                  </a:lnTo>
                  <a:lnTo>
                    <a:pt x="280" y="430"/>
                  </a:lnTo>
                  <a:lnTo>
                    <a:pt x="285" y="430"/>
                  </a:lnTo>
                  <a:lnTo>
                    <a:pt x="290" y="428"/>
                  </a:lnTo>
                  <a:lnTo>
                    <a:pt x="295" y="427"/>
                  </a:lnTo>
                  <a:lnTo>
                    <a:pt x="300" y="425"/>
                  </a:lnTo>
                  <a:lnTo>
                    <a:pt x="305" y="423"/>
                  </a:lnTo>
                  <a:lnTo>
                    <a:pt x="310" y="421"/>
                  </a:lnTo>
                  <a:lnTo>
                    <a:pt x="315" y="418"/>
                  </a:lnTo>
                  <a:lnTo>
                    <a:pt x="319" y="416"/>
                  </a:lnTo>
                  <a:lnTo>
                    <a:pt x="324" y="412"/>
                  </a:lnTo>
                  <a:lnTo>
                    <a:pt x="327" y="410"/>
                  </a:lnTo>
                  <a:lnTo>
                    <a:pt x="330" y="406"/>
                  </a:lnTo>
                  <a:lnTo>
                    <a:pt x="334" y="402"/>
                  </a:lnTo>
                  <a:lnTo>
                    <a:pt x="337" y="399"/>
                  </a:lnTo>
                  <a:lnTo>
                    <a:pt x="340" y="394"/>
                  </a:lnTo>
                  <a:lnTo>
                    <a:pt x="344" y="389"/>
                  </a:lnTo>
                  <a:lnTo>
                    <a:pt x="346" y="382"/>
                  </a:lnTo>
                  <a:lnTo>
                    <a:pt x="350" y="377"/>
                  </a:lnTo>
                  <a:lnTo>
                    <a:pt x="352" y="371"/>
                  </a:lnTo>
                  <a:lnTo>
                    <a:pt x="355" y="365"/>
                  </a:lnTo>
                  <a:lnTo>
                    <a:pt x="356" y="357"/>
                  </a:lnTo>
                  <a:lnTo>
                    <a:pt x="359" y="351"/>
                  </a:lnTo>
                  <a:lnTo>
                    <a:pt x="360" y="344"/>
                  </a:lnTo>
                  <a:lnTo>
                    <a:pt x="361" y="336"/>
                  </a:lnTo>
                  <a:lnTo>
                    <a:pt x="362" y="328"/>
                  </a:lnTo>
                  <a:lnTo>
                    <a:pt x="364" y="318"/>
                  </a:lnTo>
                  <a:lnTo>
                    <a:pt x="365" y="308"/>
                  </a:lnTo>
                  <a:lnTo>
                    <a:pt x="365" y="298"/>
                  </a:lnTo>
                  <a:lnTo>
                    <a:pt x="366" y="287"/>
                  </a:lnTo>
                  <a:lnTo>
                    <a:pt x="366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13" name="Freeform 153"/>
            <p:cNvSpPr>
              <a:spLocks noChangeArrowheads="1"/>
            </p:cNvSpPr>
            <p:nvPr/>
          </p:nvSpPr>
          <p:spPr bwMode="auto">
            <a:xfrm>
              <a:off x="1072" y="2355"/>
              <a:ext cx="86" cy="129"/>
            </a:xfrm>
            <a:custGeom>
              <a:avLst/>
              <a:gdLst>
                <a:gd name="T0" fmla="*/ 331 w 345"/>
                <a:gd name="T1" fmla="*/ 153 h 515"/>
                <a:gd name="T2" fmla="*/ 326 w 345"/>
                <a:gd name="T3" fmla="*/ 152 h 515"/>
                <a:gd name="T4" fmla="*/ 320 w 345"/>
                <a:gd name="T5" fmla="*/ 150 h 515"/>
                <a:gd name="T6" fmla="*/ 313 w 345"/>
                <a:gd name="T7" fmla="*/ 150 h 515"/>
                <a:gd name="T8" fmla="*/ 305 w 345"/>
                <a:gd name="T9" fmla="*/ 148 h 515"/>
                <a:gd name="T10" fmla="*/ 296 w 345"/>
                <a:gd name="T11" fmla="*/ 147 h 515"/>
                <a:gd name="T12" fmla="*/ 286 w 345"/>
                <a:gd name="T13" fmla="*/ 147 h 515"/>
                <a:gd name="T14" fmla="*/ 276 w 345"/>
                <a:gd name="T15" fmla="*/ 147 h 515"/>
                <a:gd name="T16" fmla="*/ 267 w 345"/>
                <a:gd name="T17" fmla="*/ 147 h 515"/>
                <a:gd name="T18" fmla="*/ 254 w 345"/>
                <a:gd name="T19" fmla="*/ 147 h 515"/>
                <a:gd name="T20" fmla="*/ 240 w 345"/>
                <a:gd name="T21" fmla="*/ 148 h 515"/>
                <a:gd name="T22" fmla="*/ 227 w 345"/>
                <a:gd name="T23" fmla="*/ 151 h 515"/>
                <a:gd name="T24" fmla="*/ 213 w 345"/>
                <a:gd name="T25" fmla="*/ 153 h 515"/>
                <a:gd name="T26" fmla="*/ 199 w 345"/>
                <a:gd name="T27" fmla="*/ 158 h 515"/>
                <a:gd name="T28" fmla="*/ 187 w 345"/>
                <a:gd name="T29" fmla="*/ 162 h 515"/>
                <a:gd name="T30" fmla="*/ 173 w 345"/>
                <a:gd name="T31" fmla="*/ 166 h 515"/>
                <a:gd name="T32" fmla="*/ 159 w 345"/>
                <a:gd name="T33" fmla="*/ 171 h 515"/>
                <a:gd name="T34" fmla="*/ 0 w 345"/>
                <a:gd name="T35" fmla="*/ 515 h 515"/>
                <a:gd name="T36" fmla="*/ 159 w 345"/>
                <a:gd name="T37" fmla="*/ 1 h 515"/>
                <a:gd name="T38" fmla="*/ 163 w 345"/>
                <a:gd name="T39" fmla="*/ 72 h 515"/>
                <a:gd name="T40" fmla="*/ 169 w 345"/>
                <a:gd name="T41" fmla="*/ 67 h 515"/>
                <a:gd name="T42" fmla="*/ 177 w 345"/>
                <a:gd name="T43" fmla="*/ 61 h 515"/>
                <a:gd name="T44" fmla="*/ 186 w 345"/>
                <a:gd name="T45" fmla="*/ 54 h 515"/>
                <a:gd name="T46" fmla="*/ 196 w 345"/>
                <a:gd name="T47" fmla="*/ 46 h 515"/>
                <a:gd name="T48" fmla="*/ 204 w 345"/>
                <a:gd name="T49" fmla="*/ 39 h 515"/>
                <a:gd name="T50" fmla="*/ 213 w 345"/>
                <a:gd name="T51" fmla="*/ 34 h 515"/>
                <a:gd name="T52" fmla="*/ 222 w 345"/>
                <a:gd name="T53" fmla="*/ 28 h 515"/>
                <a:gd name="T54" fmla="*/ 230 w 345"/>
                <a:gd name="T55" fmla="*/ 23 h 515"/>
                <a:gd name="T56" fmla="*/ 239 w 345"/>
                <a:gd name="T57" fmla="*/ 18 h 515"/>
                <a:gd name="T58" fmla="*/ 249 w 345"/>
                <a:gd name="T59" fmla="*/ 14 h 515"/>
                <a:gd name="T60" fmla="*/ 260 w 345"/>
                <a:gd name="T61" fmla="*/ 9 h 515"/>
                <a:gd name="T62" fmla="*/ 271 w 345"/>
                <a:gd name="T63" fmla="*/ 5 h 515"/>
                <a:gd name="T64" fmla="*/ 283 w 345"/>
                <a:gd name="T65" fmla="*/ 3 h 515"/>
                <a:gd name="T66" fmla="*/ 294 w 345"/>
                <a:gd name="T67" fmla="*/ 1 h 515"/>
                <a:gd name="T68" fmla="*/ 305 w 345"/>
                <a:gd name="T69" fmla="*/ 0 h 515"/>
                <a:gd name="T70" fmla="*/ 311 w 345"/>
                <a:gd name="T71" fmla="*/ 0 h 515"/>
                <a:gd name="T72" fmla="*/ 316 w 345"/>
                <a:gd name="T73" fmla="*/ 0 h 515"/>
                <a:gd name="T74" fmla="*/ 320 w 345"/>
                <a:gd name="T75" fmla="*/ 0 h 515"/>
                <a:gd name="T76" fmla="*/ 325 w 345"/>
                <a:gd name="T77" fmla="*/ 0 h 515"/>
                <a:gd name="T78" fmla="*/ 330 w 345"/>
                <a:gd name="T79" fmla="*/ 0 h 515"/>
                <a:gd name="T80" fmla="*/ 334 w 345"/>
                <a:gd name="T81" fmla="*/ 1 h 515"/>
                <a:gd name="T82" fmla="*/ 339 w 345"/>
                <a:gd name="T83" fmla="*/ 1 h 515"/>
                <a:gd name="T84" fmla="*/ 342 w 345"/>
                <a:gd name="T85" fmla="*/ 1 h 515"/>
                <a:gd name="T86" fmla="*/ 345 w 345"/>
                <a:gd name="T87" fmla="*/ 153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5" h="515">
                  <a:moveTo>
                    <a:pt x="345" y="153"/>
                  </a:moveTo>
                  <a:lnTo>
                    <a:pt x="331" y="153"/>
                  </a:lnTo>
                  <a:lnTo>
                    <a:pt x="329" y="152"/>
                  </a:lnTo>
                  <a:lnTo>
                    <a:pt x="326" y="152"/>
                  </a:lnTo>
                  <a:lnTo>
                    <a:pt x="324" y="151"/>
                  </a:lnTo>
                  <a:lnTo>
                    <a:pt x="320" y="150"/>
                  </a:lnTo>
                  <a:lnTo>
                    <a:pt x="316" y="150"/>
                  </a:lnTo>
                  <a:lnTo>
                    <a:pt x="313" y="150"/>
                  </a:lnTo>
                  <a:lnTo>
                    <a:pt x="309" y="148"/>
                  </a:lnTo>
                  <a:lnTo>
                    <a:pt x="305" y="148"/>
                  </a:lnTo>
                  <a:lnTo>
                    <a:pt x="300" y="148"/>
                  </a:lnTo>
                  <a:lnTo>
                    <a:pt x="296" y="147"/>
                  </a:lnTo>
                  <a:lnTo>
                    <a:pt x="291" y="147"/>
                  </a:lnTo>
                  <a:lnTo>
                    <a:pt x="286" y="147"/>
                  </a:lnTo>
                  <a:lnTo>
                    <a:pt x="281" y="147"/>
                  </a:lnTo>
                  <a:lnTo>
                    <a:pt x="276" y="147"/>
                  </a:lnTo>
                  <a:lnTo>
                    <a:pt x="271" y="147"/>
                  </a:lnTo>
                  <a:lnTo>
                    <a:pt x="267" y="147"/>
                  </a:lnTo>
                  <a:lnTo>
                    <a:pt x="260" y="147"/>
                  </a:lnTo>
                  <a:lnTo>
                    <a:pt x="254" y="147"/>
                  </a:lnTo>
                  <a:lnTo>
                    <a:pt x="247" y="147"/>
                  </a:lnTo>
                  <a:lnTo>
                    <a:pt x="240" y="148"/>
                  </a:lnTo>
                  <a:lnTo>
                    <a:pt x="234" y="150"/>
                  </a:lnTo>
                  <a:lnTo>
                    <a:pt x="227" y="151"/>
                  </a:lnTo>
                  <a:lnTo>
                    <a:pt x="220" y="152"/>
                  </a:lnTo>
                  <a:lnTo>
                    <a:pt x="213" y="153"/>
                  </a:lnTo>
                  <a:lnTo>
                    <a:pt x="207" y="156"/>
                  </a:lnTo>
                  <a:lnTo>
                    <a:pt x="199" y="158"/>
                  </a:lnTo>
                  <a:lnTo>
                    <a:pt x="193" y="160"/>
                  </a:lnTo>
                  <a:lnTo>
                    <a:pt x="187" y="162"/>
                  </a:lnTo>
                  <a:lnTo>
                    <a:pt x="179" y="164"/>
                  </a:lnTo>
                  <a:lnTo>
                    <a:pt x="173" y="166"/>
                  </a:lnTo>
                  <a:lnTo>
                    <a:pt x="167" y="168"/>
                  </a:lnTo>
                  <a:lnTo>
                    <a:pt x="159" y="171"/>
                  </a:lnTo>
                  <a:lnTo>
                    <a:pt x="159" y="515"/>
                  </a:lnTo>
                  <a:lnTo>
                    <a:pt x="0" y="515"/>
                  </a:lnTo>
                  <a:lnTo>
                    <a:pt x="0" y="1"/>
                  </a:lnTo>
                  <a:lnTo>
                    <a:pt x="159" y="1"/>
                  </a:lnTo>
                  <a:lnTo>
                    <a:pt x="159" y="75"/>
                  </a:lnTo>
                  <a:lnTo>
                    <a:pt x="163" y="72"/>
                  </a:lnTo>
                  <a:lnTo>
                    <a:pt x="166" y="70"/>
                  </a:lnTo>
                  <a:lnTo>
                    <a:pt x="169" y="67"/>
                  </a:lnTo>
                  <a:lnTo>
                    <a:pt x="173" y="64"/>
                  </a:lnTo>
                  <a:lnTo>
                    <a:pt x="177" y="61"/>
                  </a:lnTo>
                  <a:lnTo>
                    <a:pt x="181" y="57"/>
                  </a:lnTo>
                  <a:lnTo>
                    <a:pt x="186" y="54"/>
                  </a:lnTo>
                  <a:lnTo>
                    <a:pt x="191" y="50"/>
                  </a:lnTo>
                  <a:lnTo>
                    <a:pt x="196" y="46"/>
                  </a:lnTo>
                  <a:lnTo>
                    <a:pt x="199" y="43"/>
                  </a:lnTo>
                  <a:lnTo>
                    <a:pt x="204" y="39"/>
                  </a:lnTo>
                  <a:lnTo>
                    <a:pt x="209" y="36"/>
                  </a:lnTo>
                  <a:lnTo>
                    <a:pt x="213" y="34"/>
                  </a:lnTo>
                  <a:lnTo>
                    <a:pt x="218" y="30"/>
                  </a:lnTo>
                  <a:lnTo>
                    <a:pt x="222" y="28"/>
                  </a:lnTo>
                  <a:lnTo>
                    <a:pt x="225" y="25"/>
                  </a:lnTo>
                  <a:lnTo>
                    <a:pt x="230" y="23"/>
                  </a:lnTo>
                  <a:lnTo>
                    <a:pt x="234" y="20"/>
                  </a:lnTo>
                  <a:lnTo>
                    <a:pt x="239" y="18"/>
                  </a:lnTo>
                  <a:lnTo>
                    <a:pt x="244" y="16"/>
                  </a:lnTo>
                  <a:lnTo>
                    <a:pt x="249" y="14"/>
                  </a:lnTo>
                  <a:lnTo>
                    <a:pt x="255" y="11"/>
                  </a:lnTo>
                  <a:lnTo>
                    <a:pt x="260" y="9"/>
                  </a:lnTo>
                  <a:lnTo>
                    <a:pt x="267" y="8"/>
                  </a:lnTo>
                  <a:lnTo>
                    <a:pt x="271" y="5"/>
                  </a:lnTo>
                  <a:lnTo>
                    <a:pt x="278" y="4"/>
                  </a:lnTo>
                  <a:lnTo>
                    <a:pt x="283" y="3"/>
                  </a:lnTo>
                  <a:lnTo>
                    <a:pt x="289" y="1"/>
                  </a:lnTo>
                  <a:lnTo>
                    <a:pt x="294" y="1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0" y="0"/>
                  </a:lnTo>
                  <a:lnTo>
                    <a:pt x="311" y="0"/>
                  </a:lnTo>
                  <a:lnTo>
                    <a:pt x="314" y="0"/>
                  </a:lnTo>
                  <a:lnTo>
                    <a:pt x="316" y="0"/>
                  </a:lnTo>
                  <a:lnTo>
                    <a:pt x="318" y="0"/>
                  </a:lnTo>
                  <a:lnTo>
                    <a:pt x="320" y="0"/>
                  </a:lnTo>
                  <a:lnTo>
                    <a:pt x="323" y="0"/>
                  </a:lnTo>
                  <a:lnTo>
                    <a:pt x="325" y="0"/>
                  </a:lnTo>
                  <a:lnTo>
                    <a:pt x="328" y="0"/>
                  </a:lnTo>
                  <a:lnTo>
                    <a:pt x="330" y="0"/>
                  </a:lnTo>
                  <a:lnTo>
                    <a:pt x="333" y="0"/>
                  </a:lnTo>
                  <a:lnTo>
                    <a:pt x="334" y="1"/>
                  </a:lnTo>
                  <a:lnTo>
                    <a:pt x="336" y="1"/>
                  </a:lnTo>
                  <a:lnTo>
                    <a:pt x="339" y="1"/>
                  </a:lnTo>
                  <a:lnTo>
                    <a:pt x="340" y="1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5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14" name="Freeform 154"/>
            <p:cNvSpPr>
              <a:spLocks noChangeArrowheads="1"/>
            </p:cNvSpPr>
            <p:nvPr/>
          </p:nvSpPr>
          <p:spPr bwMode="auto">
            <a:xfrm>
              <a:off x="1172" y="2306"/>
              <a:ext cx="42" cy="178"/>
            </a:xfrm>
            <a:custGeom>
              <a:avLst/>
              <a:gdLst>
                <a:gd name="T0" fmla="*/ 164 w 169"/>
                <a:gd name="T1" fmla="*/ 711 h 711"/>
                <a:gd name="T2" fmla="*/ 5 w 169"/>
                <a:gd name="T3" fmla="*/ 711 h 711"/>
                <a:gd name="T4" fmla="*/ 5 w 169"/>
                <a:gd name="T5" fmla="*/ 197 h 711"/>
                <a:gd name="T6" fmla="*/ 164 w 169"/>
                <a:gd name="T7" fmla="*/ 197 h 711"/>
                <a:gd name="T8" fmla="*/ 164 w 169"/>
                <a:gd name="T9" fmla="*/ 711 h 711"/>
                <a:gd name="T10" fmla="*/ 169 w 169"/>
                <a:gd name="T11" fmla="*/ 125 h 711"/>
                <a:gd name="T12" fmla="*/ 0 w 169"/>
                <a:gd name="T13" fmla="*/ 125 h 711"/>
                <a:gd name="T14" fmla="*/ 0 w 169"/>
                <a:gd name="T15" fmla="*/ 0 h 711"/>
                <a:gd name="T16" fmla="*/ 169 w 169"/>
                <a:gd name="T17" fmla="*/ 0 h 711"/>
                <a:gd name="T18" fmla="*/ 169 w 169"/>
                <a:gd name="T19" fmla="*/ 125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711">
                  <a:moveTo>
                    <a:pt x="164" y="711"/>
                  </a:moveTo>
                  <a:lnTo>
                    <a:pt x="5" y="711"/>
                  </a:lnTo>
                  <a:lnTo>
                    <a:pt x="5" y="197"/>
                  </a:lnTo>
                  <a:lnTo>
                    <a:pt x="164" y="197"/>
                  </a:lnTo>
                  <a:lnTo>
                    <a:pt x="164" y="711"/>
                  </a:lnTo>
                  <a:close/>
                  <a:moveTo>
                    <a:pt x="169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169" y="0"/>
                  </a:lnTo>
                  <a:lnTo>
                    <a:pt x="169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15" name="Freeform 155"/>
            <p:cNvSpPr>
              <a:spLocks noChangeArrowheads="1"/>
            </p:cNvSpPr>
            <p:nvPr/>
          </p:nvSpPr>
          <p:spPr bwMode="auto">
            <a:xfrm>
              <a:off x="1244" y="2352"/>
              <a:ext cx="125" cy="179"/>
            </a:xfrm>
            <a:custGeom>
              <a:avLst/>
              <a:gdLst>
                <a:gd name="T0" fmla="*/ 499 w 503"/>
                <a:gd name="T1" fmla="*/ 322 h 715"/>
                <a:gd name="T2" fmla="*/ 478 w 503"/>
                <a:gd name="T3" fmla="*/ 398 h 715"/>
                <a:gd name="T4" fmla="*/ 440 w 503"/>
                <a:gd name="T5" fmla="*/ 462 h 715"/>
                <a:gd name="T6" fmla="*/ 389 w 503"/>
                <a:gd name="T7" fmla="*/ 508 h 715"/>
                <a:gd name="T8" fmla="*/ 331 w 503"/>
                <a:gd name="T9" fmla="*/ 532 h 715"/>
                <a:gd name="T10" fmla="*/ 277 w 503"/>
                <a:gd name="T11" fmla="*/ 536 h 715"/>
                <a:gd name="T12" fmla="*/ 251 w 503"/>
                <a:gd name="T13" fmla="*/ 535 h 715"/>
                <a:gd name="T14" fmla="*/ 227 w 503"/>
                <a:gd name="T15" fmla="*/ 530 h 715"/>
                <a:gd name="T16" fmla="*/ 205 w 503"/>
                <a:gd name="T17" fmla="*/ 524 h 715"/>
                <a:gd name="T18" fmla="*/ 183 w 503"/>
                <a:gd name="T19" fmla="*/ 514 h 715"/>
                <a:gd name="T20" fmla="*/ 159 w 503"/>
                <a:gd name="T21" fmla="*/ 501 h 715"/>
                <a:gd name="T22" fmla="*/ 0 w 503"/>
                <a:gd name="T23" fmla="*/ 13 h 715"/>
                <a:gd name="T24" fmla="*/ 168 w 503"/>
                <a:gd name="T25" fmla="*/ 60 h 715"/>
                <a:gd name="T26" fmla="*/ 195 w 503"/>
                <a:gd name="T27" fmla="*/ 40 h 715"/>
                <a:gd name="T28" fmla="*/ 222 w 503"/>
                <a:gd name="T29" fmla="*/ 23 h 715"/>
                <a:gd name="T30" fmla="*/ 250 w 503"/>
                <a:gd name="T31" fmla="*/ 10 h 715"/>
                <a:gd name="T32" fmla="*/ 281 w 503"/>
                <a:gd name="T33" fmla="*/ 2 h 715"/>
                <a:gd name="T34" fmla="*/ 316 w 503"/>
                <a:gd name="T35" fmla="*/ 0 h 715"/>
                <a:gd name="T36" fmla="*/ 377 w 503"/>
                <a:gd name="T37" fmla="*/ 10 h 715"/>
                <a:gd name="T38" fmla="*/ 427 w 503"/>
                <a:gd name="T39" fmla="*/ 40 h 715"/>
                <a:gd name="T40" fmla="*/ 465 w 503"/>
                <a:gd name="T41" fmla="*/ 89 h 715"/>
                <a:gd name="T42" fmla="*/ 490 w 503"/>
                <a:gd name="T43" fmla="*/ 154 h 715"/>
                <a:gd name="T44" fmla="*/ 501 w 503"/>
                <a:gd name="T45" fmla="*/ 234 h 715"/>
                <a:gd name="T46" fmla="*/ 338 w 503"/>
                <a:gd name="T47" fmla="*/ 249 h 715"/>
                <a:gd name="T48" fmla="*/ 333 w 503"/>
                <a:gd name="T49" fmla="*/ 201 h 715"/>
                <a:gd name="T50" fmla="*/ 321 w 503"/>
                <a:gd name="T51" fmla="*/ 167 h 715"/>
                <a:gd name="T52" fmla="*/ 302 w 503"/>
                <a:gd name="T53" fmla="*/ 143 h 715"/>
                <a:gd name="T54" fmla="*/ 277 w 503"/>
                <a:gd name="T55" fmla="*/ 129 h 715"/>
                <a:gd name="T56" fmla="*/ 244 w 503"/>
                <a:gd name="T57" fmla="*/ 124 h 715"/>
                <a:gd name="T58" fmla="*/ 227 w 503"/>
                <a:gd name="T59" fmla="*/ 125 h 715"/>
                <a:gd name="T60" fmla="*/ 211 w 503"/>
                <a:gd name="T61" fmla="*/ 128 h 715"/>
                <a:gd name="T62" fmla="*/ 196 w 503"/>
                <a:gd name="T63" fmla="*/ 133 h 715"/>
                <a:gd name="T64" fmla="*/ 180 w 503"/>
                <a:gd name="T65" fmla="*/ 139 h 715"/>
                <a:gd name="T66" fmla="*/ 164 w 503"/>
                <a:gd name="T67" fmla="*/ 148 h 715"/>
                <a:gd name="T68" fmla="*/ 163 w 503"/>
                <a:gd name="T69" fmla="*/ 410 h 715"/>
                <a:gd name="T70" fmla="*/ 173 w 503"/>
                <a:gd name="T71" fmla="*/ 414 h 715"/>
                <a:gd name="T72" fmla="*/ 184 w 503"/>
                <a:gd name="T73" fmla="*/ 417 h 715"/>
                <a:gd name="T74" fmla="*/ 195 w 503"/>
                <a:gd name="T75" fmla="*/ 418 h 715"/>
                <a:gd name="T76" fmla="*/ 209 w 503"/>
                <a:gd name="T77" fmla="*/ 419 h 715"/>
                <a:gd name="T78" fmla="*/ 224 w 503"/>
                <a:gd name="T79" fmla="*/ 419 h 715"/>
                <a:gd name="T80" fmla="*/ 264 w 503"/>
                <a:gd name="T81" fmla="*/ 414 h 715"/>
                <a:gd name="T82" fmla="*/ 295 w 503"/>
                <a:gd name="T83" fmla="*/ 398 h 715"/>
                <a:gd name="T84" fmla="*/ 317 w 503"/>
                <a:gd name="T85" fmla="*/ 371 h 715"/>
                <a:gd name="T86" fmla="*/ 332 w 503"/>
                <a:gd name="T87" fmla="*/ 333 h 715"/>
                <a:gd name="T88" fmla="*/ 338 w 503"/>
                <a:gd name="T89" fmla="*/ 28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3" h="715">
                  <a:moveTo>
                    <a:pt x="503" y="264"/>
                  </a:moveTo>
                  <a:lnTo>
                    <a:pt x="501" y="293"/>
                  </a:lnTo>
                  <a:lnTo>
                    <a:pt x="499" y="322"/>
                  </a:lnTo>
                  <a:lnTo>
                    <a:pt x="494" y="348"/>
                  </a:lnTo>
                  <a:lnTo>
                    <a:pt x="486" y="374"/>
                  </a:lnTo>
                  <a:lnTo>
                    <a:pt x="478" y="398"/>
                  </a:lnTo>
                  <a:lnTo>
                    <a:pt x="468" y="420"/>
                  </a:lnTo>
                  <a:lnTo>
                    <a:pt x="455" y="442"/>
                  </a:lnTo>
                  <a:lnTo>
                    <a:pt x="440" y="462"/>
                  </a:lnTo>
                  <a:lnTo>
                    <a:pt x="424" y="479"/>
                  </a:lnTo>
                  <a:lnTo>
                    <a:pt x="407" y="495"/>
                  </a:lnTo>
                  <a:lnTo>
                    <a:pt x="389" y="508"/>
                  </a:lnTo>
                  <a:lnTo>
                    <a:pt x="371" y="518"/>
                  </a:lnTo>
                  <a:lnTo>
                    <a:pt x="351" y="526"/>
                  </a:lnTo>
                  <a:lnTo>
                    <a:pt x="331" y="532"/>
                  </a:lnTo>
                  <a:lnTo>
                    <a:pt x="308" y="536"/>
                  </a:lnTo>
                  <a:lnTo>
                    <a:pt x="286" y="537"/>
                  </a:lnTo>
                  <a:lnTo>
                    <a:pt x="277" y="536"/>
                  </a:lnTo>
                  <a:lnTo>
                    <a:pt x="267" y="536"/>
                  </a:lnTo>
                  <a:lnTo>
                    <a:pt x="259" y="536"/>
                  </a:lnTo>
                  <a:lnTo>
                    <a:pt x="251" y="535"/>
                  </a:lnTo>
                  <a:lnTo>
                    <a:pt x="242" y="534"/>
                  </a:lnTo>
                  <a:lnTo>
                    <a:pt x="235" y="532"/>
                  </a:lnTo>
                  <a:lnTo>
                    <a:pt x="227" y="530"/>
                  </a:lnTo>
                  <a:lnTo>
                    <a:pt x="220" y="529"/>
                  </a:lnTo>
                  <a:lnTo>
                    <a:pt x="212" y="526"/>
                  </a:lnTo>
                  <a:lnTo>
                    <a:pt x="205" y="524"/>
                  </a:lnTo>
                  <a:lnTo>
                    <a:pt x="198" y="520"/>
                  </a:lnTo>
                  <a:lnTo>
                    <a:pt x="190" y="518"/>
                  </a:lnTo>
                  <a:lnTo>
                    <a:pt x="183" y="514"/>
                  </a:lnTo>
                  <a:lnTo>
                    <a:pt x="175" y="510"/>
                  </a:lnTo>
                  <a:lnTo>
                    <a:pt x="168" y="505"/>
                  </a:lnTo>
                  <a:lnTo>
                    <a:pt x="159" y="501"/>
                  </a:lnTo>
                  <a:lnTo>
                    <a:pt x="159" y="715"/>
                  </a:lnTo>
                  <a:lnTo>
                    <a:pt x="0" y="715"/>
                  </a:lnTo>
                  <a:lnTo>
                    <a:pt x="0" y="13"/>
                  </a:lnTo>
                  <a:lnTo>
                    <a:pt x="159" y="13"/>
                  </a:lnTo>
                  <a:lnTo>
                    <a:pt x="159" y="67"/>
                  </a:lnTo>
                  <a:lnTo>
                    <a:pt x="168" y="60"/>
                  </a:lnTo>
                  <a:lnTo>
                    <a:pt x="176" y="53"/>
                  </a:lnTo>
                  <a:lnTo>
                    <a:pt x="186" y="46"/>
                  </a:lnTo>
                  <a:lnTo>
                    <a:pt x="195" y="40"/>
                  </a:lnTo>
                  <a:lnTo>
                    <a:pt x="204" y="35"/>
                  </a:lnTo>
                  <a:lnTo>
                    <a:pt x="212" y="28"/>
                  </a:lnTo>
                  <a:lnTo>
                    <a:pt x="222" y="23"/>
                  </a:lnTo>
                  <a:lnTo>
                    <a:pt x="231" y="18"/>
                  </a:lnTo>
                  <a:lnTo>
                    <a:pt x="240" y="13"/>
                  </a:lnTo>
                  <a:lnTo>
                    <a:pt x="250" y="10"/>
                  </a:lnTo>
                  <a:lnTo>
                    <a:pt x="260" y="7"/>
                  </a:lnTo>
                  <a:lnTo>
                    <a:pt x="271" y="5"/>
                  </a:lnTo>
                  <a:lnTo>
                    <a:pt x="281" y="2"/>
                  </a:lnTo>
                  <a:lnTo>
                    <a:pt x="292" y="1"/>
                  </a:lnTo>
                  <a:lnTo>
                    <a:pt x="303" y="0"/>
                  </a:lnTo>
                  <a:lnTo>
                    <a:pt x="316" y="0"/>
                  </a:lnTo>
                  <a:lnTo>
                    <a:pt x="337" y="1"/>
                  </a:lnTo>
                  <a:lnTo>
                    <a:pt x="358" y="3"/>
                  </a:lnTo>
                  <a:lnTo>
                    <a:pt x="377" y="10"/>
                  </a:lnTo>
                  <a:lnTo>
                    <a:pt x="394" y="17"/>
                  </a:lnTo>
                  <a:lnTo>
                    <a:pt x="412" y="27"/>
                  </a:lnTo>
                  <a:lnTo>
                    <a:pt x="427" y="40"/>
                  </a:lnTo>
                  <a:lnTo>
                    <a:pt x="440" y="53"/>
                  </a:lnTo>
                  <a:lnTo>
                    <a:pt x="454" y="71"/>
                  </a:lnTo>
                  <a:lnTo>
                    <a:pt x="465" y="89"/>
                  </a:lnTo>
                  <a:lnTo>
                    <a:pt x="475" y="109"/>
                  </a:lnTo>
                  <a:lnTo>
                    <a:pt x="484" y="130"/>
                  </a:lnTo>
                  <a:lnTo>
                    <a:pt x="490" y="154"/>
                  </a:lnTo>
                  <a:lnTo>
                    <a:pt x="495" y="179"/>
                  </a:lnTo>
                  <a:lnTo>
                    <a:pt x="499" y="205"/>
                  </a:lnTo>
                  <a:lnTo>
                    <a:pt x="501" y="234"/>
                  </a:lnTo>
                  <a:lnTo>
                    <a:pt x="503" y="264"/>
                  </a:lnTo>
                  <a:close/>
                  <a:moveTo>
                    <a:pt x="339" y="266"/>
                  </a:moveTo>
                  <a:lnTo>
                    <a:pt x="338" y="249"/>
                  </a:lnTo>
                  <a:lnTo>
                    <a:pt x="337" y="231"/>
                  </a:lnTo>
                  <a:lnTo>
                    <a:pt x="336" y="216"/>
                  </a:lnTo>
                  <a:lnTo>
                    <a:pt x="333" y="201"/>
                  </a:lnTo>
                  <a:lnTo>
                    <a:pt x="329" y="189"/>
                  </a:lnTo>
                  <a:lnTo>
                    <a:pt x="326" y="178"/>
                  </a:lnTo>
                  <a:lnTo>
                    <a:pt x="321" y="167"/>
                  </a:lnTo>
                  <a:lnTo>
                    <a:pt x="316" y="158"/>
                  </a:lnTo>
                  <a:lnTo>
                    <a:pt x="310" y="150"/>
                  </a:lnTo>
                  <a:lnTo>
                    <a:pt x="302" y="143"/>
                  </a:lnTo>
                  <a:lnTo>
                    <a:pt x="295" y="137"/>
                  </a:lnTo>
                  <a:lnTo>
                    <a:pt x="286" y="133"/>
                  </a:lnTo>
                  <a:lnTo>
                    <a:pt x="277" y="129"/>
                  </a:lnTo>
                  <a:lnTo>
                    <a:pt x="267" y="125"/>
                  </a:lnTo>
                  <a:lnTo>
                    <a:pt x="256" y="124"/>
                  </a:lnTo>
                  <a:lnTo>
                    <a:pt x="244" y="124"/>
                  </a:lnTo>
                  <a:lnTo>
                    <a:pt x="239" y="124"/>
                  </a:lnTo>
                  <a:lnTo>
                    <a:pt x="234" y="124"/>
                  </a:lnTo>
                  <a:lnTo>
                    <a:pt x="227" y="125"/>
                  </a:lnTo>
                  <a:lnTo>
                    <a:pt x="222" y="125"/>
                  </a:lnTo>
                  <a:lnTo>
                    <a:pt x="217" y="127"/>
                  </a:lnTo>
                  <a:lnTo>
                    <a:pt x="211" y="128"/>
                  </a:lnTo>
                  <a:lnTo>
                    <a:pt x="206" y="129"/>
                  </a:lnTo>
                  <a:lnTo>
                    <a:pt x="201" y="130"/>
                  </a:lnTo>
                  <a:lnTo>
                    <a:pt x="196" y="133"/>
                  </a:lnTo>
                  <a:lnTo>
                    <a:pt x="190" y="134"/>
                  </a:lnTo>
                  <a:lnTo>
                    <a:pt x="185" y="137"/>
                  </a:lnTo>
                  <a:lnTo>
                    <a:pt x="180" y="139"/>
                  </a:lnTo>
                  <a:lnTo>
                    <a:pt x="175" y="142"/>
                  </a:lnTo>
                  <a:lnTo>
                    <a:pt x="170" y="145"/>
                  </a:lnTo>
                  <a:lnTo>
                    <a:pt x="164" y="148"/>
                  </a:lnTo>
                  <a:lnTo>
                    <a:pt x="159" y="152"/>
                  </a:lnTo>
                  <a:lnTo>
                    <a:pt x="159" y="409"/>
                  </a:lnTo>
                  <a:lnTo>
                    <a:pt x="163" y="410"/>
                  </a:lnTo>
                  <a:lnTo>
                    <a:pt x="166" y="412"/>
                  </a:lnTo>
                  <a:lnTo>
                    <a:pt x="169" y="413"/>
                  </a:lnTo>
                  <a:lnTo>
                    <a:pt x="173" y="414"/>
                  </a:lnTo>
                  <a:lnTo>
                    <a:pt x="176" y="415"/>
                  </a:lnTo>
                  <a:lnTo>
                    <a:pt x="180" y="415"/>
                  </a:lnTo>
                  <a:lnTo>
                    <a:pt x="184" y="417"/>
                  </a:lnTo>
                  <a:lnTo>
                    <a:pt x="188" y="417"/>
                  </a:lnTo>
                  <a:lnTo>
                    <a:pt x="191" y="418"/>
                  </a:lnTo>
                  <a:lnTo>
                    <a:pt x="195" y="418"/>
                  </a:lnTo>
                  <a:lnTo>
                    <a:pt x="200" y="419"/>
                  </a:lnTo>
                  <a:lnTo>
                    <a:pt x="204" y="419"/>
                  </a:lnTo>
                  <a:lnTo>
                    <a:pt x="209" y="419"/>
                  </a:lnTo>
                  <a:lnTo>
                    <a:pt x="214" y="419"/>
                  </a:lnTo>
                  <a:lnTo>
                    <a:pt x="219" y="419"/>
                  </a:lnTo>
                  <a:lnTo>
                    <a:pt x="224" y="419"/>
                  </a:lnTo>
                  <a:lnTo>
                    <a:pt x="237" y="419"/>
                  </a:lnTo>
                  <a:lnTo>
                    <a:pt x="251" y="417"/>
                  </a:lnTo>
                  <a:lnTo>
                    <a:pt x="264" y="414"/>
                  </a:lnTo>
                  <a:lnTo>
                    <a:pt x="275" y="410"/>
                  </a:lnTo>
                  <a:lnTo>
                    <a:pt x="285" y="404"/>
                  </a:lnTo>
                  <a:lnTo>
                    <a:pt x="295" y="398"/>
                  </a:lnTo>
                  <a:lnTo>
                    <a:pt x="303" y="391"/>
                  </a:lnTo>
                  <a:lnTo>
                    <a:pt x="311" y="382"/>
                  </a:lnTo>
                  <a:lnTo>
                    <a:pt x="317" y="371"/>
                  </a:lnTo>
                  <a:lnTo>
                    <a:pt x="323" y="359"/>
                  </a:lnTo>
                  <a:lnTo>
                    <a:pt x="328" y="347"/>
                  </a:lnTo>
                  <a:lnTo>
                    <a:pt x="332" y="333"/>
                  </a:lnTo>
                  <a:lnTo>
                    <a:pt x="334" y="318"/>
                  </a:lnTo>
                  <a:lnTo>
                    <a:pt x="337" y="302"/>
                  </a:lnTo>
                  <a:lnTo>
                    <a:pt x="338" y="285"/>
                  </a:lnTo>
                  <a:lnTo>
                    <a:pt x="339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16" name="Freeform 156"/>
            <p:cNvSpPr>
              <a:spLocks noChangeArrowheads="1"/>
            </p:cNvSpPr>
            <p:nvPr/>
          </p:nvSpPr>
          <p:spPr bwMode="auto">
            <a:xfrm>
              <a:off x="1381" y="2352"/>
              <a:ext cx="120" cy="136"/>
            </a:xfrm>
            <a:custGeom>
              <a:avLst/>
              <a:gdLst>
                <a:gd name="T0" fmla="*/ 302 w 480"/>
                <a:gd name="T1" fmla="*/ 289 h 541"/>
                <a:gd name="T2" fmla="*/ 269 w 480"/>
                <a:gd name="T3" fmla="*/ 292 h 541"/>
                <a:gd name="T4" fmla="*/ 243 w 480"/>
                <a:gd name="T5" fmla="*/ 295 h 541"/>
                <a:gd name="T6" fmla="*/ 218 w 480"/>
                <a:gd name="T7" fmla="*/ 301 h 541"/>
                <a:gd name="T8" fmla="*/ 197 w 480"/>
                <a:gd name="T9" fmla="*/ 308 h 541"/>
                <a:gd name="T10" fmla="*/ 180 w 480"/>
                <a:gd name="T11" fmla="*/ 320 h 541"/>
                <a:gd name="T12" fmla="*/ 168 w 480"/>
                <a:gd name="T13" fmla="*/ 335 h 541"/>
                <a:gd name="T14" fmla="*/ 163 w 480"/>
                <a:gd name="T15" fmla="*/ 354 h 541"/>
                <a:gd name="T16" fmla="*/ 163 w 480"/>
                <a:gd name="T17" fmla="*/ 383 h 541"/>
                <a:gd name="T18" fmla="*/ 173 w 480"/>
                <a:gd name="T19" fmla="*/ 408 h 541"/>
                <a:gd name="T20" fmla="*/ 192 w 480"/>
                <a:gd name="T21" fmla="*/ 422 h 541"/>
                <a:gd name="T22" fmla="*/ 220 w 480"/>
                <a:gd name="T23" fmla="*/ 429 h 541"/>
                <a:gd name="T24" fmla="*/ 249 w 480"/>
                <a:gd name="T25" fmla="*/ 429 h 541"/>
                <a:gd name="T26" fmla="*/ 270 w 480"/>
                <a:gd name="T27" fmla="*/ 424 h 541"/>
                <a:gd name="T28" fmla="*/ 292 w 480"/>
                <a:gd name="T29" fmla="*/ 414 h 541"/>
                <a:gd name="T30" fmla="*/ 312 w 480"/>
                <a:gd name="T31" fmla="*/ 402 h 541"/>
                <a:gd name="T32" fmla="*/ 317 w 480"/>
                <a:gd name="T33" fmla="*/ 476 h 541"/>
                <a:gd name="T34" fmla="*/ 302 w 480"/>
                <a:gd name="T35" fmla="*/ 489 h 541"/>
                <a:gd name="T36" fmla="*/ 289 w 480"/>
                <a:gd name="T37" fmla="*/ 500 h 541"/>
                <a:gd name="T38" fmla="*/ 273 w 480"/>
                <a:gd name="T39" fmla="*/ 511 h 541"/>
                <a:gd name="T40" fmla="*/ 251 w 480"/>
                <a:gd name="T41" fmla="*/ 521 h 541"/>
                <a:gd name="T42" fmla="*/ 230 w 480"/>
                <a:gd name="T43" fmla="*/ 530 h 541"/>
                <a:gd name="T44" fmla="*/ 210 w 480"/>
                <a:gd name="T45" fmla="*/ 536 h 541"/>
                <a:gd name="T46" fmla="*/ 183 w 480"/>
                <a:gd name="T47" fmla="*/ 540 h 541"/>
                <a:gd name="T48" fmla="*/ 142 w 480"/>
                <a:gd name="T49" fmla="*/ 540 h 541"/>
                <a:gd name="T50" fmla="*/ 82 w 480"/>
                <a:gd name="T51" fmla="*/ 523 h 541"/>
                <a:gd name="T52" fmla="*/ 35 w 480"/>
                <a:gd name="T53" fmla="*/ 483 h 541"/>
                <a:gd name="T54" fmla="*/ 6 w 480"/>
                <a:gd name="T55" fmla="*/ 429 h 541"/>
                <a:gd name="T56" fmla="*/ 0 w 480"/>
                <a:gd name="T57" fmla="*/ 366 h 541"/>
                <a:gd name="T58" fmla="*/ 9 w 480"/>
                <a:gd name="T59" fmla="*/ 317 h 541"/>
                <a:gd name="T60" fmla="*/ 28 w 480"/>
                <a:gd name="T61" fmla="*/ 279 h 541"/>
                <a:gd name="T62" fmla="*/ 60 w 480"/>
                <a:gd name="T63" fmla="*/ 249 h 541"/>
                <a:gd name="T64" fmla="*/ 99 w 480"/>
                <a:gd name="T65" fmla="*/ 226 h 541"/>
                <a:gd name="T66" fmla="*/ 149 w 480"/>
                <a:gd name="T67" fmla="*/ 210 h 541"/>
                <a:gd name="T68" fmla="*/ 208 w 480"/>
                <a:gd name="T69" fmla="*/ 200 h 541"/>
                <a:gd name="T70" fmla="*/ 271 w 480"/>
                <a:gd name="T71" fmla="*/ 194 h 541"/>
                <a:gd name="T72" fmla="*/ 322 w 480"/>
                <a:gd name="T73" fmla="*/ 186 h 541"/>
                <a:gd name="T74" fmla="*/ 315 w 480"/>
                <a:gd name="T75" fmla="*/ 152 h 541"/>
                <a:gd name="T76" fmla="*/ 291 w 480"/>
                <a:gd name="T77" fmla="*/ 128 h 541"/>
                <a:gd name="T78" fmla="*/ 251 w 480"/>
                <a:gd name="T79" fmla="*/ 117 h 541"/>
                <a:gd name="T80" fmla="*/ 197 w 480"/>
                <a:gd name="T81" fmla="*/ 112 h 541"/>
                <a:gd name="T82" fmla="*/ 167 w 480"/>
                <a:gd name="T83" fmla="*/ 114 h 541"/>
                <a:gd name="T84" fmla="*/ 131 w 480"/>
                <a:gd name="T85" fmla="*/ 123 h 541"/>
                <a:gd name="T86" fmla="*/ 93 w 480"/>
                <a:gd name="T87" fmla="*/ 134 h 541"/>
                <a:gd name="T88" fmla="*/ 57 w 480"/>
                <a:gd name="T89" fmla="*/ 149 h 541"/>
                <a:gd name="T90" fmla="*/ 57 w 480"/>
                <a:gd name="T91" fmla="*/ 21 h 541"/>
                <a:gd name="T92" fmla="*/ 94 w 480"/>
                <a:gd name="T93" fmla="*/ 13 h 541"/>
                <a:gd name="T94" fmla="*/ 147 w 480"/>
                <a:gd name="T95" fmla="*/ 5 h 541"/>
                <a:gd name="T96" fmla="*/ 200 w 480"/>
                <a:gd name="T97" fmla="*/ 0 h 541"/>
                <a:gd name="T98" fmla="*/ 289 w 480"/>
                <a:gd name="T99" fmla="*/ 2 h 541"/>
                <a:gd name="T100" fmla="*/ 385 w 480"/>
                <a:gd name="T101" fmla="*/ 23 h 541"/>
                <a:gd name="T102" fmla="*/ 447 w 480"/>
                <a:gd name="T103" fmla="*/ 68 h 541"/>
                <a:gd name="T104" fmla="*/ 477 w 480"/>
                <a:gd name="T105" fmla="*/ 135 h 541"/>
                <a:gd name="T106" fmla="*/ 321 w 480"/>
                <a:gd name="T107" fmla="*/ 52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0" h="541">
                  <a:moveTo>
                    <a:pt x="321" y="393"/>
                  </a:moveTo>
                  <a:lnTo>
                    <a:pt x="321" y="286"/>
                  </a:lnTo>
                  <a:lnTo>
                    <a:pt x="311" y="287"/>
                  </a:lnTo>
                  <a:lnTo>
                    <a:pt x="302" y="289"/>
                  </a:lnTo>
                  <a:lnTo>
                    <a:pt x="292" y="289"/>
                  </a:lnTo>
                  <a:lnTo>
                    <a:pt x="285" y="290"/>
                  </a:lnTo>
                  <a:lnTo>
                    <a:pt x="276" y="291"/>
                  </a:lnTo>
                  <a:lnTo>
                    <a:pt x="269" y="292"/>
                  </a:lnTo>
                  <a:lnTo>
                    <a:pt x="261" y="292"/>
                  </a:lnTo>
                  <a:lnTo>
                    <a:pt x="255" y="293"/>
                  </a:lnTo>
                  <a:lnTo>
                    <a:pt x="249" y="293"/>
                  </a:lnTo>
                  <a:lnTo>
                    <a:pt x="243" y="295"/>
                  </a:lnTo>
                  <a:lnTo>
                    <a:pt x="236" y="296"/>
                  </a:lnTo>
                  <a:lnTo>
                    <a:pt x="230" y="297"/>
                  </a:lnTo>
                  <a:lnTo>
                    <a:pt x="224" y="300"/>
                  </a:lnTo>
                  <a:lnTo>
                    <a:pt x="218" y="301"/>
                  </a:lnTo>
                  <a:lnTo>
                    <a:pt x="212" y="302"/>
                  </a:lnTo>
                  <a:lnTo>
                    <a:pt x="207" y="305"/>
                  </a:lnTo>
                  <a:lnTo>
                    <a:pt x="200" y="307"/>
                  </a:lnTo>
                  <a:lnTo>
                    <a:pt x="197" y="308"/>
                  </a:lnTo>
                  <a:lnTo>
                    <a:pt x="192" y="311"/>
                  </a:lnTo>
                  <a:lnTo>
                    <a:pt x="188" y="315"/>
                  </a:lnTo>
                  <a:lnTo>
                    <a:pt x="183" y="317"/>
                  </a:lnTo>
                  <a:lnTo>
                    <a:pt x="180" y="320"/>
                  </a:lnTo>
                  <a:lnTo>
                    <a:pt x="177" y="323"/>
                  </a:lnTo>
                  <a:lnTo>
                    <a:pt x="173" y="327"/>
                  </a:lnTo>
                  <a:lnTo>
                    <a:pt x="170" y="331"/>
                  </a:lnTo>
                  <a:lnTo>
                    <a:pt x="168" y="335"/>
                  </a:lnTo>
                  <a:lnTo>
                    <a:pt x="167" y="340"/>
                  </a:lnTo>
                  <a:lnTo>
                    <a:pt x="164" y="345"/>
                  </a:lnTo>
                  <a:lnTo>
                    <a:pt x="163" y="350"/>
                  </a:lnTo>
                  <a:lnTo>
                    <a:pt x="163" y="354"/>
                  </a:lnTo>
                  <a:lnTo>
                    <a:pt x="162" y="361"/>
                  </a:lnTo>
                  <a:lnTo>
                    <a:pt x="162" y="367"/>
                  </a:lnTo>
                  <a:lnTo>
                    <a:pt x="162" y="376"/>
                  </a:lnTo>
                  <a:lnTo>
                    <a:pt x="163" y="383"/>
                  </a:lnTo>
                  <a:lnTo>
                    <a:pt x="164" y="391"/>
                  </a:lnTo>
                  <a:lnTo>
                    <a:pt x="167" y="397"/>
                  </a:lnTo>
                  <a:lnTo>
                    <a:pt x="169" y="403"/>
                  </a:lnTo>
                  <a:lnTo>
                    <a:pt x="173" y="408"/>
                  </a:lnTo>
                  <a:lnTo>
                    <a:pt x="177" y="413"/>
                  </a:lnTo>
                  <a:lnTo>
                    <a:pt x="182" y="417"/>
                  </a:lnTo>
                  <a:lnTo>
                    <a:pt x="187" y="419"/>
                  </a:lnTo>
                  <a:lnTo>
                    <a:pt x="192" y="422"/>
                  </a:lnTo>
                  <a:lnTo>
                    <a:pt x="198" y="424"/>
                  </a:lnTo>
                  <a:lnTo>
                    <a:pt x="205" y="427"/>
                  </a:lnTo>
                  <a:lnTo>
                    <a:pt x="213" y="428"/>
                  </a:lnTo>
                  <a:lnTo>
                    <a:pt x="220" y="429"/>
                  </a:lnTo>
                  <a:lnTo>
                    <a:pt x="229" y="429"/>
                  </a:lnTo>
                  <a:lnTo>
                    <a:pt x="239" y="429"/>
                  </a:lnTo>
                  <a:lnTo>
                    <a:pt x="244" y="429"/>
                  </a:lnTo>
                  <a:lnTo>
                    <a:pt x="249" y="429"/>
                  </a:lnTo>
                  <a:lnTo>
                    <a:pt x="254" y="428"/>
                  </a:lnTo>
                  <a:lnTo>
                    <a:pt x="260" y="427"/>
                  </a:lnTo>
                  <a:lnTo>
                    <a:pt x="265" y="425"/>
                  </a:lnTo>
                  <a:lnTo>
                    <a:pt x="270" y="424"/>
                  </a:lnTo>
                  <a:lnTo>
                    <a:pt x="276" y="422"/>
                  </a:lnTo>
                  <a:lnTo>
                    <a:pt x="281" y="420"/>
                  </a:lnTo>
                  <a:lnTo>
                    <a:pt x="287" y="418"/>
                  </a:lnTo>
                  <a:lnTo>
                    <a:pt x="292" y="414"/>
                  </a:lnTo>
                  <a:lnTo>
                    <a:pt x="297" y="412"/>
                  </a:lnTo>
                  <a:lnTo>
                    <a:pt x="302" y="408"/>
                  </a:lnTo>
                  <a:lnTo>
                    <a:pt x="307" y="406"/>
                  </a:lnTo>
                  <a:lnTo>
                    <a:pt x="312" y="402"/>
                  </a:lnTo>
                  <a:lnTo>
                    <a:pt x="317" y="397"/>
                  </a:lnTo>
                  <a:lnTo>
                    <a:pt x="321" y="393"/>
                  </a:lnTo>
                  <a:close/>
                  <a:moveTo>
                    <a:pt x="321" y="473"/>
                  </a:moveTo>
                  <a:lnTo>
                    <a:pt x="317" y="476"/>
                  </a:lnTo>
                  <a:lnTo>
                    <a:pt x="314" y="479"/>
                  </a:lnTo>
                  <a:lnTo>
                    <a:pt x="310" y="483"/>
                  </a:lnTo>
                  <a:lnTo>
                    <a:pt x="306" y="485"/>
                  </a:lnTo>
                  <a:lnTo>
                    <a:pt x="302" y="489"/>
                  </a:lnTo>
                  <a:lnTo>
                    <a:pt x="299" y="491"/>
                  </a:lnTo>
                  <a:lnTo>
                    <a:pt x="295" y="495"/>
                  </a:lnTo>
                  <a:lnTo>
                    <a:pt x="291" y="498"/>
                  </a:lnTo>
                  <a:lnTo>
                    <a:pt x="289" y="500"/>
                  </a:lnTo>
                  <a:lnTo>
                    <a:pt x="285" y="503"/>
                  </a:lnTo>
                  <a:lnTo>
                    <a:pt x="281" y="505"/>
                  </a:lnTo>
                  <a:lnTo>
                    <a:pt x="276" y="508"/>
                  </a:lnTo>
                  <a:lnTo>
                    <a:pt x="273" y="511"/>
                  </a:lnTo>
                  <a:lnTo>
                    <a:pt x="268" y="514"/>
                  </a:lnTo>
                  <a:lnTo>
                    <a:pt x="263" y="516"/>
                  </a:lnTo>
                  <a:lnTo>
                    <a:pt x="256" y="519"/>
                  </a:lnTo>
                  <a:lnTo>
                    <a:pt x="251" y="521"/>
                  </a:lnTo>
                  <a:lnTo>
                    <a:pt x="246" y="524"/>
                  </a:lnTo>
                  <a:lnTo>
                    <a:pt x="241" y="526"/>
                  </a:lnTo>
                  <a:lnTo>
                    <a:pt x="235" y="529"/>
                  </a:lnTo>
                  <a:lnTo>
                    <a:pt x="230" y="530"/>
                  </a:lnTo>
                  <a:lnTo>
                    <a:pt x="225" y="532"/>
                  </a:lnTo>
                  <a:lnTo>
                    <a:pt x="220" y="534"/>
                  </a:lnTo>
                  <a:lnTo>
                    <a:pt x="215" y="535"/>
                  </a:lnTo>
                  <a:lnTo>
                    <a:pt x="210" y="536"/>
                  </a:lnTo>
                  <a:lnTo>
                    <a:pt x="204" y="537"/>
                  </a:lnTo>
                  <a:lnTo>
                    <a:pt x="198" y="539"/>
                  </a:lnTo>
                  <a:lnTo>
                    <a:pt x="190" y="539"/>
                  </a:lnTo>
                  <a:lnTo>
                    <a:pt x="183" y="540"/>
                  </a:lnTo>
                  <a:lnTo>
                    <a:pt x="175" y="540"/>
                  </a:lnTo>
                  <a:lnTo>
                    <a:pt x="167" y="541"/>
                  </a:lnTo>
                  <a:lnTo>
                    <a:pt x="158" y="541"/>
                  </a:lnTo>
                  <a:lnTo>
                    <a:pt x="142" y="540"/>
                  </a:lnTo>
                  <a:lnTo>
                    <a:pt x="126" y="537"/>
                  </a:lnTo>
                  <a:lnTo>
                    <a:pt x="111" y="534"/>
                  </a:lnTo>
                  <a:lnTo>
                    <a:pt x="96" y="529"/>
                  </a:lnTo>
                  <a:lnTo>
                    <a:pt x="82" y="523"/>
                  </a:lnTo>
                  <a:lnTo>
                    <a:pt x="68" y="515"/>
                  </a:lnTo>
                  <a:lnTo>
                    <a:pt x="57" y="505"/>
                  </a:lnTo>
                  <a:lnTo>
                    <a:pt x="45" y="495"/>
                  </a:lnTo>
                  <a:lnTo>
                    <a:pt x="35" y="483"/>
                  </a:lnTo>
                  <a:lnTo>
                    <a:pt x="25" y="470"/>
                  </a:lnTo>
                  <a:lnTo>
                    <a:pt x="17" y="458"/>
                  </a:lnTo>
                  <a:lnTo>
                    <a:pt x="11" y="443"/>
                  </a:lnTo>
                  <a:lnTo>
                    <a:pt x="6" y="429"/>
                  </a:lnTo>
                  <a:lnTo>
                    <a:pt x="2" y="413"/>
                  </a:lnTo>
                  <a:lnTo>
                    <a:pt x="1" y="397"/>
                  </a:lnTo>
                  <a:lnTo>
                    <a:pt x="0" y="379"/>
                  </a:lnTo>
                  <a:lnTo>
                    <a:pt x="0" y="366"/>
                  </a:lnTo>
                  <a:lnTo>
                    <a:pt x="1" y="353"/>
                  </a:lnTo>
                  <a:lnTo>
                    <a:pt x="4" y="340"/>
                  </a:lnTo>
                  <a:lnTo>
                    <a:pt x="6" y="328"/>
                  </a:lnTo>
                  <a:lnTo>
                    <a:pt x="9" y="317"/>
                  </a:lnTo>
                  <a:lnTo>
                    <a:pt x="12" y="306"/>
                  </a:lnTo>
                  <a:lnTo>
                    <a:pt x="17" y="297"/>
                  </a:lnTo>
                  <a:lnTo>
                    <a:pt x="22" y="287"/>
                  </a:lnTo>
                  <a:lnTo>
                    <a:pt x="28" y="279"/>
                  </a:lnTo>
                  <a:lnTo>
                    <a:pt x="36" y="271"/>
                  </a:lnTo>
                  <a:lnTo>
                    <a:pt x="42" y="264"/>
                  </a:lnTo>
                  <a:lnTo>
                    <a:pt x="51" y="256"/>
                  </a:lnTo>
                  <a:lnTo>
                    <a:pt x="60" y="249"/>
                  </a:lnTo>
                  <a:lnTo>
                    <a:pt x="68" y="242"/>
                  </a:lnTo>
                  <a:lnTo>
                    <a:pt x="78" y="237"/>
                  </a:lnTo>
                  <a:lnTo>
                    <a:pt x="88" y="231"/>
                  </a:lnTo>
                  <a:lnTo>
                    <a:pt x="99" y="226"/>
                  </a:lnTo>
                  <a:lnTo>
                    <a:pt x="112" y="223"/>
                  </a:lnTo>
                  <a:lnTo>
                    <a:pt x="123" y="218"/>
                  </a:lnTo>
                  <a:lnTo>
                    <a:pt x="137" y="214"/>
                  </a:lnTo>
                  <a:lnTo>
                    <a:pt x="149" y="210"/>
                  </a:lnTo>
                  <a:lnTo>
                    <a:pt x="163" y="208"/>
                  </a:lnTo>
                  <a:lnTo>
                    <a:pt x="178" y="205"/>
                  </a:lnTo>
                  <a:lnTo>
                    <a:pt x="193" y="203"/>
                  </a:lnTo>
                  <a:lnTo>
                    <a:pt x="208" y="200"/>
                  </a:lnTo>
                  <a:lnTo>
                    <a:pt x="223" y="199"/>
                  </a:lnTo>
                  <a:lnTo>
                    <a:pt x="239" y="196"/>
                  </a:lnTo>
                  <a:lnTo>
                    <a:pt x="255" y="195"/>
                  </a:lnTo>
                  <a:lnTo>
                    <a:pt x="271" y="194"/>
                  </a:lnTo>
                  <a:lnTo>
                    <a:pt x="287" y="193"/>
                  </a:lnTo>
                  <a:lnTo>
                    <a:pt x="305" y="191"/>
                  </a:lnTo>
                  <a:lnTo>
                    <a:pt x="322" y="190"/>
                  </a:lnTo>
                  <a:lnTo>
                    <a:pt x="322" y="186"/>
                  </a:lnTo>
                  <a:lnTo>
                    <a:pt x="322" y="176"/>
                  </a:lnTo>
                  <a:lnTo>
                    <a:pt x="320" y="168"/>
                  </a:lnTo>
                  <a:lnTo>
                    <a:pt x="317" y="159"/>
                  </a:lnTo>
                  <a:lnTo>
                    <a:pt x="315" y="152"/>
                  </a:lnTo>
                  <a:lnTo>
                    <a:pt x="310" y="144"/>
                  </a:lnTo>
                  <a:lnTo>
                    <a:pt x="305" y="138"/>
                  </a:lnTo>
                  <a:lnTo>
                    <a:pt x="299" y="133"/>
                  </a:lnTo>
                  <a:lnTo>
                    <a:pt x="291" y="128"/>
                  </a:lnTo>
                  <a:lnTo>
                    <a:pt x="282" y="124"/>
                  </a:lnTo>
                  <a:lnTo>
                    <a:pt x="274" y="122"/>
                  </a:lnTo>
                  <a:lnTo>
                    <a:pt x="263" y="118"/>
                  </a:lnTo>
                  <a:lnTo>
                    <a:pt x="251" y="117"/>
                  </a:lnTo>
                  <a:lnTo>
                    <a:pt x="239" y="114"/>
                  </a:lnTo>
                  <a:lnTo>
                    <a:pt x="226" y="113"/>
                  </a:lnTo>
                  <a:lnTo>
                    <a:pt x="212" y="112"/>
                  </a:lnTo>
                  <a:lnTo>
                    <a:pt x="197" y="112"/>
                  </a:lnTo>
                  <a:lnTo>
                    <a:pt x="189" y="112"/>
                  </a:lnTo>
                  <a:lnTo>
                    <a:pt x="182" y="113"/>
                  </a:lnTo>
                  <a:lnTo>
                    <a:pt x="174" y="113"/>
                  </a:lnTo>
                  <a:lnTo>
                    <a:pt x="167" y="114"/>
                  </a:lnTo>
                  <a:lnTo>
                    <a:pt x="158" y="117"/>
                  </a:lnTo>
                  <a:lnTo>
                    <a:pt x="149" y="118"/>
                  </a:lnTo>
                  <a:lnTo>
                    <a:pt x="141" y="120"/>
                  </a:lnTo>
                  <a:lnTo>
                    <a:pt x="131" y="123"/>
                  </a:lnTo>
                  <a:lnTo>
                    <a:pt x="121" y="125"/>
                  </a:lnTo>
                  <a:lnTo>
                    <a:pt x="112" y="128"/>
                  </a:lnTo>
                  <a:lnTo>
                    <a:pt x="102" y="130"/>
                  </a:lnTo>
                  <a:lnTo>
                    <a:pt x="93" y="134"/>
                  </a:lnTo>
                  <a:lnTo>
                    <a:pt x="83" y="138"/>
                  </a:lnTo>
                  <a:lnTo>
                    <a:pt x="75" y="140"/>
                  </a:lnTo>
                  <a:lnTo>
                    <a:pt x="66" y="144"/>
                  </a:lnTo>
                  <a:lnTo>
                    <a:pt x="57" y="149"/>
                  </a:lnTo>
                  <a:lnTo>
                    <a:pt x="43" y="149"/>
                  </a:lnTo>
                  <a:lnTo>
                    <a:pt x="43" y="25"/>
                  </a:lnTo>
                  <a:lnTo>
                    <a:pt x="50" y="23"/>
                  </a:lnTo>
                  <a:lnTo>
                    <a:pt x="57" y="21"/>
                  </a:lnTo>
                  <a:lnTo>
                    <a:pt x="65" y="20"/>
                  </a:lnTo>
                  <a:lnTo>
                    <a:pt x="73" y="17"/>
                  </a:lnTo>
                  <a:lnTo>
                    <a:pt x="85" y="15"/>
                  </a:lnTo>
                  <a:lnTo>
                    <a:pt x="94" y="13"/>
                  </a:lnTo>
                  <a:lnTo>
                    <a:pt x="107" y="11"/>
                  </a:lnTo>
                  <a:lnTo>
                    <a:pt x="119" y="8"/>
                  </a:lnTo>
                  <a:lnTo>
                    <a:pt x="133" y="6"/>
                  </a:lnTo>
                  <a:lnTo>
                    <a:pt x="147" y="5"/>
                  </a:lnTo>
                  <a:lnTo>
                    <a:pt x="159" y="2"/>
                  </a:lnTo>
                  <a:lnTo>
                    <a:pt x="173" y="1"/>
                  </a:lnTo>
                  <a:lnTo>
                    <a:pt x="187" y="1"/>
                  </a:lnTo>
                  <a:lnTo>
                    <a:pt x="200" y="0"/>
                  </a:lnTo>
                  <a:lnTo>
                    <a:pt x="213" y="0"/>
                  </a:lnTo>
                  <a:lnTo>
                    <a:pt x="226" y="0"/>
                  </a:lnTo>
                  <a:lnTo>
                    <a:pt x="259" y="0"/>
                  </a:lnTo>
                  <a:lnTo>
                    <a:pt x="289" y="2"/>
                  </a:lnTo>
                  <a:lnTo>
                    <a:pt x="316" y="6"/>
                  </a:lnTo>
                  <a:lnTo>
                    <a:pt x="341" y="10"/>
                  </a:lnTo>
                  <a:lnTo>
                    <a:pt x="365" y="16"/>
                  </a:lnTo>
                  <a:lnTo>
                    <a:pt x="385" y="23"/>
                  </a:lnTo>
                  <a:lnTo>
                    <a:pt x="403" y="33"/>
                  </a:lnTo>
                  <a:lnTo>
                    <a:pt x="419" y="43"/>
                  </a:lnTo>
                  <a:lnTo>
                    <a:pt x="434" y="55"/>
                  </a:lnTo>
                  <a:lnTo>
                    <a:pt x="447" y="68"/>
                  </a:lnTo>
                  <a:lnTo>
                    <a:pt x="457" y="83"/>
                  </a:lnTo>
                  <a:lnTo>
                    <a:pt x="465" y="99"/>
                  </a:lnTo>
                  <a:lnTo>
                    <a:pt x="472" y="117"/>
                  </a:lnTo>
                  <a:lnTo>
                    <a:pt x="477" y="135"/>
                  </a:lnTo>
                  <a:lnTo>
                    <a:pt x="479" y="157"/>
                  </a:lnTo>
                  <a:lnTo>
                    <a:pt x="480" y="178"/>
                  </a:lnTo>
                  <a:lnTo>
                    <a:pt x="480" y="527"/>
                  </a:lnTo>
                  <a:lnTo>
                    <a:pt x="321" y="527"/>
                  </a:lnTo>
                  <a:lnTo>
                    <a:pt x="321" y="4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17" name="Freeform 157"/>
            <p:cNvSpPr>
              <a:spLocks noChangeArrowheads="1"/>
            </p:cNvSpPr>
            <p:nvPr/>
          </p:nvSpPr>
          <p:spPr bwMode="auto">
            <a:xfrm>
              <a:off x="2795" y="564"/>
              <a:ext cx="196" cy="283"/>
            </a:xfrm>
            <a:custGeom>
              <a:avLst/>
              <a:gdLst>
                <a:gd name="T0" fmla="*/ 536 w 785"/>
                <a:gd name="T1" fmla="*/ 1027 h 1133"/>
                <a:gd name="T2" fmla="*/ 516 w 785"/>
                <a:gd name="T3" fmla="*/ 1043 h 1133"/>
                <a:gd name="T4" fmla="*/ 495 w 785"/>
                <a:gd name="T5" fmla="*/ 1059 h 1133"/>
                <a:gd name="T6" fmla="*/ 473 w 785"/>
                <a:gd name="T7" fmla="*/ 1075 h 1133"/>
                <a:gd name="T8" fmla="*/ 452 w 785"/>
                <a:gd name="T9" fmla="*/ 1090 h 1133"/>
                <a:gd name="T10" fmla="*/ 432 w 785"/>
                <a:gd name="T11" fmla="*/ 1101 h 1133"/>
                <a:gd name="T12" fmla="*/ 411 w 785"/>
                <a:gd name="T13" fmla="*/ 1111 h 1133"/>
                <a:gd name="T14" fmla="*/ 389 w 785"/>
                <a:gd name="T15" fmla="*/ 1120 h 1133"/>
                <a:gd name="T16" fmla="*/ 367 w 785"/>
                <a:gd name="T17" fmla="*/ 1126 h 1133"/>
                <a:gd name="T18" fmla="*/ 343 w 785"/>
                <a:gd name="T19" fmla="*/ 1130 h 1133"/>
                <a:gd name="T20" fmla="*/ 316 w 785"/>
                <a:gd name="T21" fmla="*/ 1133 h 1133"/>
                <a:gd name="T22" fmla="*/ 280 w 785"/>
                <a:gd name="T23" fmla="*/ 1133 h 1133"/>
                <a:gd name="T24" fmla="*/ 231 w 785"/>
                <a:gd name="T25" fmla="*/ 1126 h 1133"/>
                <a:gd name="T26" fmla="*/ 188 w 785"/>
                <a:gd name="T27" fmla="*/ 1111 h 1133"/>
                <a:gd name="T28" fmla="*/ 148 w 785"/>
                <a:gd name="T29" fmla="*/ 1089 h 1133"/>
                <a:gd name="T30" fmla="*/ 112 w 785"/>
                <a:gd name="T31" fmla="*/ 1058 h 1133"/>
                <a:gd name="T32" fmla="*/ 79 w 785"/>
                <a:gd name="T33" fmla="*/ 1019 h 1133"/>
                <a:gd name="T34" fmla="*/ 52 w 785"/>
                <a:gd name="T35" fmla="*/ 975 h 1133"/>
                <a:gd name="T36" fmla="*/ 31 w 785"/>
                <a:gd name="T37" fmla="*/ 923 h 1133"/>
                <a:gd name="T38" fmla="*/ 15 w 785"/>
                <a:gd name="T39" fmla="*/ 867 h 1133"/>
                <a:gd name="T40" fmla="*/ 5 w 785"/>
                <a:gd name="T41" fmla="*/ 807 h 1133"/>
                <a:gd name="T42" fmla="*/ 0 w 785"/>
                <a:gd name="T43" fmla="*/ 739 h 1133"/>
                <a:gd name="T44" fmla="*/ 1 w 785"/>
                <a:gd name="T45" fmla="*/ 666 h 1133"/>
                <a:gd name="T46" fmla="*/ 10 w 785"/>
                <a:gd name="T47" fmla="*/ 596 h 1133"/>
                <a:gd name="T48" fmla="*/ 27 w 785"/>
                <a:gd name="T49" fmla="*/ 534 h 1133"/>
                <a:gd name="T50" fmla="*/ 49 w 785"/>
                <a:gd name="T51" fmla="*/ 479 h 1133"/>
                <a:gd name="T52" fmla="*/ 79 w 785"/>
                <a:gd name="T53" fmla="*/ 429 h 1133"/>
                <a:gd name="T54" fmla="*/ 113 w 785"/>
                <a:gd name="T55" fmla="*/ 387 h 1133"/>
                <a:gd name="T56" fmla="*/ 150 w 785"/>
                <a:gd name="T57" fmla="*/ 353 h 1133"/>
                <a:gd name="T58" fmla="*/ 193 w 785"/>
                <a:gd name="T59" fmla="*/ 325 h 1133"/>
                <a:gd name="T60" fmla="*/ 239 w 785"/>
                <a:gd name="T61" fmla="*/ 304 h 1133"/>
                <a:gd name="T62" fmla="*/ 287 w 785"/>
                <a:gd name="T63" fmla="*/ 291 h 1133"/>
                <a:gd name="T64" fmla="*/ 338 w 785"/>
                <a:gd name="T65" fmla="*/ 288 h 1133"/>
                <a:gd name="T66" fmla="*/ 383 w 785"/>
                <a:gd name="T67" fmla="*/ 289 h 1133"/>
                <a:gd name="T68" fmla="*/ 420 w 785"/>
                <a:gd name="T69" fmla="*/ 295 h 1133"/>
                <a:gd name="T70" fmla="*/ 453 w 785"/>
                <a:gd name="T71" fmla="*/ 304 h 1133"/>
                <a:gd name="T72" fmla="*/ 485 w 785"/>
                <a:gd name="T73" fmla="*/ 317 h 1133"/>
                <a:gd name="T74" fmla="*/ 523 w 785"/>
                <a:gd name="T75" fmla="*/ 335 h 1133"/>
                <a:gd name="T76" fmla="*/ 785 w 785"/>
                <a:gd name="T77" fmla="*/ 0 h 1133"/>
                <a:gd name="T78" fmla="*/ 536 w 785"/>
                <a:gd name="T79" fmla="*/ 497 h 1133"/>
                <a:gd name="T80" fmla="*/ 520 w 785"/>
                <a:gd name="T81" fmla="*/ 489 h 1133"/>
                <a:gd name="T82" fmla="*/ 501 w 785"/>
                <a:gd name="T83" fmla="*/ 484 h 1133"/>
                <a:gd name="T84" fmla="*/ 480 w 785"/>
                <a:gd name="T85" fmla="*/ 479 h 1133"/>
                <a:gd name="T86" fmla="*/ 459 w 785"/>
                <a:gd name="T87" fmla="*/ 477 h 1133"/>
                <a:gd name="T88" fmla="*/ 442 w 785"/>
                <a:gd name="T89" fmla="*/ 475 h 1133"/>
                <a:gd name="T90" fmla="*/ 394 w 785"/>
                <a:gd name="T91" fmla="*/ 479 h 1133"/>
                <a:gd name="T92" fmla="*/ 341 w 785"/>
                <a:gd name="T93" fmla="*/ 499 h 1133"/>
                <a:gd name="T94" fmla="*/ 301 w 785"/>
                <a:gd name="T95" fmla="*/ 538 h 1133"/>
                <a:gd name="T96" fmla="*/ 274 w 785"/>
                <a:gd name="T97" fmla="*/ 592 h 1133"/>
                <a:gd name="T98" fmla="*/ 259 w 785"/>
                <a:gd name="T99" fmla="*/ 660 h 1133"/>
                <a:gd name="T100" fmla="*/ 256 w 785"/>
                <a:gd name="T101" fmla="*/ 742 h 1133"/>
                <a:gd name="T102" fmla="*/ 265 w 785"/>
                <a:gd name="T103" fmla="*/ 815 h 1133"/>
                <a:gd name="T104" fmla="*/ 284 w 785"/>
                <a:gd name="T105" fmla="*/ 870 h 1133"/>
                <a:gd name="T106" fmla="*/ 312 w 785"/>
                <a:gd name="T107" fmla="*/ 907 h 1133"/>
                <a:gd name="T108" fmla="*/ 353 w 785"/>
                <a:gd name="T109" fmla="*/ 930 h 1133"/>
                <a:gd name="T110" fmla="*/ 408 w 785"/>
                <a:gd name="T111" fmla="*/ 937 h 1133"/>
                <a:gd name="T112" fmla="*/ 433 w 785"/>
                <a:gd name="T113" fmla="*/ 936 h 1133"/>
                <a:gd name="T114" fmla="*/ 458 w 785"/>
                <a:gd name="T115" fmla="*/ 930 h 1133"/>
                <a:gd name="T116" fmla="*/ 483 w 785"/>
                <a:gd name="T117" fmla="*/ 921 h 1133"/>
                <a:gd name="T118" fmla="*/ 506 w 785"/>
                <a:gd name="T119" fmla="*/ 910 h 1133"/>
                <a:gd name="T120" fmla="*/ 529 w 785"/>
                <a:gd name="T121" fmla="*/ 895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5" h="1133">
                  <a:moveTo>
                    <a:pt x="785" y="1111"/>
                  </a:moveTo>
                  <a:lnTo>
                    <a:pt x="536" y="1111"/>
                  </a:lnTo>
                  <a:lnTo>
                    <a:pt x="536" y="1027"/>
                  </a:lnTo>
                  <a:lnTo>
                    <a:pt x="530" y="1032"/>
                  </a:lnTo>
                  <a:lnTo>
                    <a:pt x="524" y="1038"/>
                  </a:lnTo>
                  <a:lnTo>
                    <a:pt x="516" y="1043"/>
                  </a:lnTo>
                  <a:lnTo>
                    <a:pt x="510" y="1048"/>
                  </a:lnTo>
                  <a:lnTo>
                    <a:pt x="503" y="1053"/>
                  </a:lnTo>
                  <a:lnTo>
                    <a:pt x="495" y="1059"/>
                  </a:lnTo>
                  <a:lnTo>
                    <a:pt x="488" y="1064"/>
                  </a:lnTo>
                  <a:lnTo>
                    <a:pt x="480" y="1070"/>
                  </a:lnTo>
                  <a:lnTo>
                    <a:pt x="473" y="1075"/>
                  </a:lnTo>
                  <a:lnTo>
                    <a:pt x="465" y="1080"/>
                  </a:lnTo>
                  <a:lnTo>
                    <a:pt x="458" y="1085"/>
                  </a:lnTo>
                  <a:lnTo>
                    <a:pt x="452" y="1090"/>
                  </a:lnTo>
                  <a:lnTo>
                    <a:pt x="444" y="1094"/>
                  </a:lnTo>
                  <a:lnTo>
                    <a:pt x="438" y="1098"/>
                  </a:lnTo>
                  <a:lnTo>
                    <a:pt x="432" y="1101"/>
                  </a:lnTo>
                  <a:lnTo>
                    <a:pt x="425" y="1104"/>
                  </a:lnTo>
                  <a:lnTo>
                    <a:pt x="418" y="1108"/>
                  </a:lnTo>
                  <a:lnTo>
                    <a:pt x="411" y="1111"/>
                  </a:lnTo>
                  <a:lnTo>
                    <a:pt x="403" y="1114"/>
                  </a:lnTo>
                  <a:lnTo>
                    <a:pt x="396" y="1116"/>
                  </a:lnTo>
                  <a:lnTo>
                    <a:pt x="389" y="1120"/>
                  </a:lnTo>
                  <a:lnTo>
                    <a:pt x="382" y="1121"/>
                  </a:lnTo>
                  <a:lnTo>
                    <a:pt x="374" y="1124"/>
                  </a:lnTo>
                  <a:lnTo>
                    <a:pt x="367" y="1126"/>
                  </a:lnTo>
                  <a:lnTo>
                    <a:pt x="359" y="1128"/>
                  </a:lnTo>
                  <a:lnTo>
                    <a:pt x="352" y="1129"/>
                  </a:lnTo>
                  <a:lnTo>
                    <a:pt x="343" y="1130"/>
                  </a:lnTo>
                  <a:lnTo>
                    <a:pt x="335" y="1131"/>
                  </a:lnTo>
                  <a:lnTo>
                    <a:pt x="326" y="1133"/>
                  </a:lnTo>
                  <a:lnTo>
                    <a:pt x="316" y="1133"/>
                  </a:lnTo>
                  <a:lnTo>
                    <a:pt x="307" y="1133"/>
                  </a:lnTo>
                  <a:lnTo>
                    <a:pt x="297" y="1133"/>
                  </a:lnTo>
                  <a:lnTo>
                    <a:pt x="280" y="1133"/>
                  </a:lnTo>
                  <a:lnTo>
                    <a:pt x="264" y="1131"/>
                  </a:lnTo>
                  <a:lnTo>
                    <a:pt x="247" y="1129"/>
                  </a:lnTo>
                  <a:lnTo>
                    <a:pt x="231" y="1126"/>
                  </a:lnTo>
                  <a:lnTo>
                    <a:pt x="216" y="1121"/>
                  </a:lnTo>
                  <a:lnTo>
                    <a:pt x="201" y="1118"/>
                  </a:lnTo>
                  <a:lnTo>
                    <a:pt x="188" y="1111"/>
                  </a:lnTo>
                  <a:lnTo>
                    <a:pt x="174" y="1105"/>
                  </a:lnTo>
                  <a:lnTo>
                    <a:pt x="160" y="1098"/>
                  </a:lnTo>
                  <a:lnTo>
                    <a:pt x="148" y="1089"/>
                  </a:lnTo>
                  <a:lnTo>
                    <a:pt x="135" y="1079"/>
                  </a:lnTo>
                  <a:lnTo>
                    <a:pt x="123" y="1069"/>
                  </a:lnTo>
                  <a:lnTo>
                    <a:pt x="112" y="1058"/>
                  </a:lnTo>
                  <a:lnTo>
                    <a:pt x="100" y="1047"/>
                  </a:lnTo>
                  <a:lnTo>
                    <a:pt x="89" y="1033"/>
                  </a:lnTo>
                  <a:lnTo>
                    <a:pt x="79" y="1019"/>
                  </a:lnTo>
                  <a:lnTo>
                    <a:pt x="69" y="1006"/>
                  </a:lnTo>
                  <a:lnTo>
                    <a:pt x="61" y="989"/>
                  </a:lnTo>
                  <a:lnTo>
                    <a:pt x="52" y="975"/>
                  </a:lnTo>
                  <a:lnTo>
                    <a:pt x="44" y="958"/>
                  </a:lnTo>
                  <a:lnTo>
                    <a:pt x="37" y="941"/>
                  </a:lnTo>
                  <a:lnTo>
                    <a:pt x="31" y="923"/>
                  </a:lnTo>
                  <a:lnTo>
                    <a:pt x="25" y="906"/>
                  </a:lnTo>
                  <a:lnTo>
                    <a:pt x="20" y="887"/>
                  </a:lnTo>
                  <a:lnTo>
                    <a:pt x="15" y="867"/>
                  </a:lnTo>
                  <a:lnTo>
                    <a:pt x="11" y="848"/>
                  </a:lnTo>
                  <a:lnTo>
                    <a:pt x="7" y="828"/>
                  </a:lnTo>
                  <a:lnTo>
                    <a:pt x="5" y="807"/>
                  </a:lnTo>
                  <a:lnTo>
                    <a:pt x="2" y="784"/>
                  </a:lnTo>
                  <a:lnTo>
                    <a:pt x="1" y="763"/>
                  </a:lnTo>
                  <a:lnTo>
                    <a:pt x="0" y="739"/>
                  </a:lnTo>
                  <a:lnTo>
                    <a:pt x="0" y="716"/>
                  </a:lnTo>
                  <a:lnTo>
                    <a:pt x="0" y="691"/>
                  </a:lnTo>
                  <a:lnTo>
                    <a:pt x="1" y="666"/>
                  </a:lnTo>
                  <a:lnTo>
                    <a:pt x="3" y="641"/>
                  </a:lnTo>
                  <a:lnTo>
                    <a:pt x="6" y="619"/>
                  </a:lnTo>
                  <a:lnTo>
                    <a:pt x="10" y="596"/>
                  </a:lnTo>
                  <a:lnTo>
                    <a:pt x="15" y="575"/>
                  </a:lnTo>
                  <a:lnTo>
                    <a:pt x="21" y="554"/>
                  </a:lnTo>
                  <a:lnTo>
                    <a:pt x="27" y="534"/>
                  </a:lnTo>
                  <a:lnTo>
                    <a:pt x="33" y="515"/>
                  </a:lnTo>
                  <a:lnTo>
                    <a:pt x="42" y="497"/>
                  </a:lnTo>
                  <a:lnTo>
                    <a:pt x="49" y="479"/>
                  </a:lnTo>
                  <a:lnTo>
                    <a:pt x="59" y="462"/>
                  </a:lnTo>
                  <a:lnTo>
                    <a:pt x="69" y="446"/>
                  </a:lnTo>
                  <a:lnTo>
                    <a:pt x="79" y="429"/>
                  </a:lnTo>
                  <a:lnTo>
                    <a:pt x="91" y="414"/>
                  </a:lnTo>
                  <a:lnTo>
                    <a:pt x="102" y="400"/>
                  </a:lnTo>
                  <a:lnTo>
                    <a:pt x="113" y="387"/>
                  </a:lnTo>
                  <a:lnTo>
                    <a:pt x="124" y="375"/>
                  </a:lnTo>
                  <a:lnTo>
                    <a:pt x="137" y="363"/>
                  </a:lnTo>
                  <a:lnTo>
                    <a:pt x="150" y="353"/>
                  </a:lnTo>
                  <a:lnTo>
                    <a:pt x="164" y="344"/>
                  </a:lnTo>
                  <a:lnTo>
                    <a:pt x="178" y="334"/>
                  </a:lnTo>
                  <a:lnTo>
                    <a:pt x="193" y="325"/>
                  </a:lnTo>
                  <a:lnTo>
                    <a:pt x="208" y="317"/>
                  </a:lnTo>
                  <a:lnTo>
                    <a:pt x="223" y="310"/>
                  </a:lnTo>
                  <a:lnTo>
                    <a:pt x="239" y="304"/>
                  </a:lnTo>
                  <a:lnTo>
                    <a:pt x="255" y="299"/>
                  </a:lnTo>
                  <a:lnTo>
                    <a:pt x="271" y="295"/>
                  </a:lnTo>
                  <a:lnTo>
                    <a:pt x="287" y="291"/>
                  </a:lnTo>
                  <a:lnTo>
                    <a:pt x="305" y="289"/>
                  </a:lnTo>
                  <a:lnTo>
                    <a:pt x="322" y="288"/>
                  </a:lnTo>
                  <a:lnTo>
                    <a:pt x="338" y="288"/>
                  </a:lnTo>
                  <a:lnTo>
                    <a:pt x="354" y="288"/>
                  </a:lnTo>
                  <a:lnTo>
                    <a:pt x="368" y="288"/>
                  </a:lnTo>
                  <a:lnTo>
                    <a:pt x="383" y="289"/>
                  </a:lnTo>
                  <a:lnTo>
                    <a:pt x="396" y="290"/>
                  </a:lnTo>
                  <a:lnTo>
                    <a:pt x="408" y="292"/>
                  </a:lnTo>
                  <a:lnTo>
                    <a:pt x="420" y="295"/>
                  </a:lnTo>
                  <a:lnTo>
                    <a:pt x="432" y="297"/>
                  </a:lnTo>
                  <a:lnTo>
                    <a:pt x="442" y="300"/>
                  </a:lnTo>
                  <a:lnTo>
                    <a:pt x="453" y="304"/>
                  </a:lnTo>
                  <a:lnTo>
                    <a:pt x="463" y="307"/>
                  </a:lnTo>
                  <a:lnTo>
                    <a:pt x="474" y="312"/>
                  </a:lnTo>
                  <a:lnTo>
                    <a:pt x="485" y="317"/>
                  </a:lnTo>
                  <a:lnTo>
                    <a:pt x="498" y="322"/>
                  </a:lnTo>
                  <a:lnTo>
                    <a:pt x="510" y="329"/>
                  </a:lnTo>
                  <a:lnTo>
                    <a:pt x="523" y="335"/>
                  </a:lnTo>
                  <a:lnTo>
                    <a:pt x="536" y="341"/>
                  </a:lnTo>
                  <a:lnTo>
                    <a:pt x="536" y="0"/>
                  </a:lnTo>
                  <a:lnTo>
                    <a:pt x="785" y="0"/>
                  </a:lnTo>
                  <a:lnTo>
                    <a:pt x="785" y="1111"/>
                  </a:lnTo>
                  <a:close/>
                  <a:moveTo>
                    <a:pt x="536" y="890"/>
                  </a:moveTo>
                  <a:lnTo>
                    <a:pt x="536" y="497"/>
                  </a:lnTo>
                  <a:lnTo>
                    <a:pt x="531" y="494"/>
                  </a:lnTo>
                  <a:lnTo>
                    <a:pt x="526" y="492"/>
                  </a:lnTo>
                  <a:lnTo>
                    <a:pt x="520" y="489"/>
                  </a:lnTo>
                  <a:lnTo>
                    <a:pt x="515" y="488"/>
                  </a:lnTo>
                  <a:lnTo>
                    <a:pt x="508" y="485"/>
                  </a:lnTo>
                  <a:lnTo>
                    <a:pt x="501" y="484"/>
                  </a:lnTo>
                  <a:lnTo>
                    <a:pt x="495" y="483"/>
                  </a:lnTo>
                  <a:lnTo>
                    <a:pt x="488" y="480"/>
                  </a:lnTo>
                  <a:lnTo>
                    <a:pt x="480" y="479"/>
                  </a:lnTo>
                  <a:lnTo>
                    <a:pt x="473" y="478"/>
                  </a:lnTo>
                  <a:lnTo>
                    <a:pt x="467" y="477"/>
                  </a:lnTo>
                  <a:lnTo>
                    <a:pt x="459" y="477"/>
                  </a:lnTo>
                  <a:lnTo>
                    <a:pt x="453" y="475"/>
                  </a:lnTo>
                  <a:lnTo>
                    <a:pt x="448" y="475"/>
                  </a:lnTo>
                  <a:lnTo>
                    <a:pt x="442" y="475"/>
                  </a:lnTo>
                  <a:lnTo>
                    <a:pt x="435" y="475"/>
                  </a:lnTo>
                  <a:lnTo>
                    <a:pt x="414" y="475"/>
                  </a:lnTo>
                  <a:lnTo>
                    <a:pt x="394" y="479"/>
                  </a:lnTo>
                  <a:lnTo>
                    <a:pt x="374" y="484"/>
                  </a:lnTo>
                  <a:lnTo>
                    <a:pt x="357" y="490"/>
                  </a:lnTo>
                  <a:lnTo>
                    <a:pt x="341" y="499"/>
                  </a:lnTo>
                  <a:lnTo>
                    <a:pt x="326" y="510"/>
                  </a:lnTo>
                  <a:lnTo>
                    <a:pt x="312" y="523"/>
                  </a:lnTo>
                  <a:lnTo>
                    <a:pt x="301" y="538"/>
                  </a:lnTo>
                  <a:lnTo>
                    <a:pt x="290" y="554"/>
                  </a:lnTo>
                  <a:lnTo>
                    <a:pt x="281" y="573"/>
                  </a:lnTo>
                  <a:lnTo>
                    <a:pt x="274" y="592"/>
                  </a:lnTo>
                  <a:lnTo>
                    <a:pt x="266" y="614"/>
                  </a:lnTo>
                  <a:lnTo>
                    <a:pt x="261" y="636"/>
                  </a:lnTo>
                  <a:lnTo>
                    <a:pt x="259" y="660"/>
                  </a:lnTo>
                  <a:lnTo>
                    <a:pt x="256" y="686"/>
                  </a:lnTo>
                  <a:lnTo>
                    <a:pt x="255" y="713"/>
                  </a:lnTo>
                  <a:lnTo>
                    <a:pt x="256" y="742"/>
                  </a:lnTo>
                  <a:lnTo>
                    <a:pt x="257" y="768"/>
                  </a:lnTo>
                  <a:lnTo>
                    <a:pt x="260" y="793"/>
                  </a:lnTo>
                  <a:lnTo>
                    <a:pt x="265" y="815"/>
                  </a:lnTo>
                  <a:lnTo>
                    <a:pt x="270" y="835"/>
                  </a:lnTo>
                  <a:lnTo>
                    <a:pt x="276" y="854"/>
                  </a:lnTo>
                  <a:lnTo>
                    <a:pt x="284" y="870"/>
                  </a:lnTo>
                  <a:lnTo>
                    <a:pt x="291" y="885"/>
                  </a:lnTo>
                  <a:lnTo>
                    <a:pt x="301" y="897"/>
                  </a:lnTo>
                  <a:lnTo>
                    <a:pt x="312" y="907"/>
                  </a:lnTo>
                  <a:lnTo>
                    <a:pt x="325" y="917"/>
                  </a:lnTo>
                  <a:lnTo>
                    <a:pt x="338" y="925"/>
                  </a:lnTo>
                  <a:lnTo>
                    <a:pt x="353" y="930"/>
                  </a:lnTo>
                  <a:lnTo>
                    <a:pt x="371" y="935"/>
                  </a:lnTo>
                  <a:lnTo>
                    <a:pt x="388" y="936"/>
                  </a:lnTo>
                  <a:lnTo>
                    <a:pt x="408" y="937"/>
                  </a:lnTo>
                  <a:lnTo>
                    <a:pt x="417" y="937"/>
                  </a:lnTo>
                  <a:lnTo>
                    <a:pt x="424" y="937"/>
                  </a:lnTo>
                  <a:lnTo>
                    <a:pt x="433" y="936"/>
                  </a:lnTo>
                  <a:lnTo>
                    <a:pt x="442" y="935"/>
                  </a:lnTo>
                  <a:lnTo>
                    <a:pt x="449" y="932"/>
                  </a:lnTo>
                  <a:lnTo>
                    <a:pt x="458" y="930"/>
                  </a:lnTo>
                  <a:lnTo>
                    <a:pt x="467" y="927"/>
                  </a:lnTo>
                  <a:lnTo>
                    <a:pt x="474" y="925"/>
                  </a:lnTo>
                  <a:lnTo>
                    <a:pt x="483" y="921"/>
                  </a:lnTo>
                  <a:lnTo>
                    <a:pt x="491" y="917"/>
                  </a:lnTo>
                  <a:lnTo>
                    <a:pt x="499" y="914"/>
                  </a:lnTo>
                  <a:lnTo>
                    <a:pt x="506" y="910"/>
                  </a:lnTo>
                  <a:lnTo>
                    <a:pt x="514" y="905"/>
                  </a:lnTo>
                  <a:lnTo>
                    <a:pt x="521" y="900"/>
                  </a:lnTo>
                  <a:lnTo>
                    <a:pt x="529" y="895"/>
                  </a:lnTo>
                  <a:lnTo>
                    <a:pt x="536" y="8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18" name="Freeform 158"/>
            <p:cNvSpPr>
              <a:spLocks noChangeArrowheads="1"/>
            </p:cNvSpPr>
            <p:nvPr/>
          </p:nvSpPr>
          <p:spPr bwMode="auto">
            <a:xfrm>
              <a:off x="2879" y="1808"/>
              <a:ext cx="214" cy="247"/>
            </a:xfrm>
            <a:custGeom>
              <a:avLst/>
              <a:gdLst>
                <a:gd name="T0" fmla="*/ 856 w 856"/>
                <a:gd name="T1" fmla="*/ 990 h 990"/>
                <a:gd name="T2" fmla="*/ 0 w 856"/>
                <a:gd name="T3" fmla="*/ 990 h 990"/>
                <a:gd name="T4" fmla="*/ 448 w 856"/>
                <a:gd name="T5" fmla="*/ 0 h 990"/>
                <a:gd name="T6" fmla="*/ 856 w 856"/>
                <a:gd name="T7" fmla="*/ 990 h 990"/>
                <a:gd name="T8" fmla="*/ 688 w 856"/>
                <a:gd name="T9" fmla="*/ 932 h 990"/>
                <a:gd name="T10" fmla="*/ 403 w 856"/>
                <a:gd name="T11" fmla="*/ 241 h 990"/>
                <a:gd name="T12" fmla="*/ 88 w 856"/>
                <a:gd name="T13" fmla="*/ 932 h 990"/>
                <a:gd name="T14" fmla="*/ 688 w 856"/>
                <a:gd name="T15" fmla="*/ 932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6" h="990">
                  <a:moveTo>
                    <a:pt x="856" y="990"/>
                  </a:moveTo>
                  <a:lnTo>
                    <a:pt x="0" y="990"/>
                  </a:lnTo>
                  <a:lnTo>
                    <a:pt x="448" y="0"/>
                  </a:lnTo>
                  <a:lnTo>
                    <a:pt x="856" y="990"/>
                  </a:lnTo>
                  <a:close/>
                  <a:moveTo>
                    <a:pt x="688" y="932"/>
                  </a:moveTo>
                  <a:lnTo>
                    <a:pt x="403" y="241"/>
                  </a:lnTo>
                  <a:lnTo>
                    <a:pt x="88" y="932"/>
                  </a:lnTo>
                  <a:lnTo>
                    <a:pt x="688" y="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19" name="Freeform 159"/>
            <p:cNvSpPr>
              <a:spLocks noChangeArrowheads="1"/>
            </p:cNvSpPr>
            <p:nvPr/>
          </p:nvSpPr>
          <p:spPr bwMode="auto">
            <a:xfrm>
              <a:off x="3097" y="1855"/>
              <a:ext cx="223" cy="200"/>
            </a:xfrm>
            <a:custGeom>
              <a:avLst/>
              <a:gdLst>
                <a:gd name="T0" fmla="*/ 890 w 890"/>
                <a:gd name="T1" fmla="*/ 801 h 801"/>
                <a:gd name="T2" fmla="*/ 597 w 890"/>
                <a:gd name="T3" fmla="*/ 801 h 801"/>
                <a:gd name="T4" fmla="*/ 444 w 890"/>
                <a:gd name="T5" fmla="*/ 570 h 801"/>
                <a:gd name="T6" fmla="*/ 287 w 890"/>
                <a:gd name="T7" fmla="*/ 801 h 801"/>
                <a:gd name="T8" fmla="*/ 0 w 890"/>
                <a:gd name="T9" fmla="*/ 801 h 801"/>
                <a:gd name="T10" fmla="*/ 295 w 890"/>
                <a:gd name="T11" fmla="*/ 401 h 801"/>
                <a:gd name="T12" fmla="*/ 5 w 890"/>
                <a:gd name="T13" fmla="*/ 0 h 801"/>
                <a:gd name="T14" fmla="*/ 298 w 890"/>
                <a:gd name="T15" fmla="*/ 0 h 801"/>
                <a:gd name="T16" fmla="*/ 448 w 890"/>
                <a:gd name="T17" fmla="*/ 225 h 801"/>
                <a:gd name="T18" fmla="*/ 598 w 890"/>
                <a:gd name="T19" fmla="*/ 0 h 801"/>
                <a:gd name="T20" fmla="*/ 886 w 890"/>
                <a:gd name="T21" fmla="*/ 0 h 801"/>
                <a:gd name="T22" fmla="*/ 596 w 890"/>
                <a:gd name="T23" fmla="*/ 393 h 801"/>
                <a:gd name="T24" fmla="*/ 890 w 890"/>
                <a:gd name="T25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0" h="801">
                  <a:moveTo>
                    <a:pt x="890" y="801"/>
                  </a:moveTo>
                  <a:lnTo>
                    <a:pt x="597" y="801"/>
                  </a:lnTo>
                  <a:lnTo>
                    <a:pt x="444" y="570"/>
                  </a:lnTo>
                  <a:lnTo>
                    <a:pt x="287" y="801"/>
                  </a:lnTo>
                  <a:lnTo>
                    <a:pt x="0" y="801"/>
                  </a:lnTo>
                  <a:lnTo>
                    <a:pt x="295" y="401"/>
                  </a:lnTo>
                  <a:lnTo>
                    <a:pt x="5" y="0"/>
                  </a:lnTo>
                  <a:lnTo>
                    <a:pt x="298" y="0"/>
                  </a:lnTo>
                  <a:lnTo>
                    <a:pt x="448" y="225"/>
                  </a:lnTo>
                  <a:lnTo>
                    <a:pt x="598" y="0"/>
                  </a:lnTo>
                  <a:lnTo>
                    <a:pt x="886" y="0"/>
                  </a:lnTo>
                  <a:lnTo>
                    <a:pt x="596" y="393"/>
                  </a:lnTo>
                  <a:lnTo>
                    <a:pt x="890" y="8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20" name="Freeform 160"/>
            <p:cNvSpPr>
              <a:spLocks noChangeArrowheads="1"/>
            </p:cNvSpPr>
            <p:nvPr/>
          </p:nvSpPr>
          <p:spPr bwMode="auto">
            <a:xfrm>
              <a:off x="4456" y="2382"/>
              <a:ext cx="135" cy="176"/>
            </a:xfrm>
            <a:custGeom>
              <a:avLst/>
              <a:gdLst>
                <a:gd name="T0" fmla="*/ 174 w 543"/>
                <a:gd name="T1" fmla="*/ 702 h 706"/>
                <a:gd name="T2" fmla="*/ 96 w 543"/>
                <a:gd name="T3" fmla="*/ 686 h 706"/>
                <a:gd name="T4" fmla="*/ 26 w 543"/>
                <a:gd name="T5" fmla="*/ 664 h 706"/>
                <a:gd name="T6" fmla="*/ 29 w 543"/>
                <a:gd name="T7" fmla="*/ 502 h 706"/>
                <a:gd name="T8" fmla="*/ 98 w 543"/>
                <a:gd name="T9" fmla="*/ 545 h 706"/>
                <a:gd name="T10" fmla="*/ 174 w 543"/>
                <a:gd name="T11" fmla="*/ 572 h 706"/>
                <a:gd name="T12" fmla="*/ 249 w 543"/>
                <a:gd name="T13" fmla="*/ 581 h 706"/>
                <a:gd name="T14" fmla="*/ 270 w 543"/>
                <a:gd name="T15" fmla="*/ 580 h 706"/>
                <a:gd name="T16" fmla="*/ 299 w 543"/>
                <a:gd name="T17" fmla="*/ 577 h 706"/>
                <a:gd name="T18" fmla="*/ 322 w 543"/>
                <a:gd name="T19" fmla="*/ 569 h 706"/>
                <a:gd name="T20" fmla="*/ 342 w 543"/>
                <a:gd name="T21" fmla="*/ 559 h 706"/>
                <a:gd name="T22" fmla="*/ 359 w 543"/>
                <a:gd name="T23" fmla="*/ 543 h 706"/>
                <a:gd name="T24" fmla="*/ 367 w 543"/>
                <a:gd name="T25" fmla="*/ 520 h 706"/>
                <a:gd name="T26" fmla="*/ 366 w 543"/>
                <a:gd name="T27" fmla="*/ 492 h 706"/>
                <a:gd name="T28" fmla="*/ 349 w 543"/>
                <a:gd name="T29" fmla="*/ 468 h 706"/>
                <a:gd name="T30" fmla="*/ 320 w 543"/>
                <a:gd name="T31" fmla="*/ 451 h 706"/>
                <a:gd name="T32" fmla="*/ 283 w 543"/>
                <a:gd name="T33" fmla="*/ 440 h 706"/>
                <a:gd name="T34" fmla="*/ 235 w 543"/>
                <a:gd name="T35" fmla="*/ 430 h 706"/>
                <a:gd name="T36" fmla="*/ 188 w 543"/>
                <a:gd name="T37" fmla="*/ 418 h 706"/>
                <a:gd name="T38" fmla="*/ 133 w 543"/>
                <a:gd name="T39" fmla="*/ 400 h 706"/>
                <a:gd name="T40" fmla="*/ 58 w 543"/>
                <a:gd name="T41" fmla="*/ 355 h 706"/>
                <a:gd name="T42" fmla="*/ 17 w 543"/>
                <a:gd name="T43" fmla="*/ 294 h 706"/>
                <a:gd name="T44" fmla="*/ 4 w 543"/>
                <a:gd name="T45" fmla="*/ 214 h 706"/>
                <a:gd name="T46" fmla="*/ 16 w 543"/>
                <a:gd name="T47" fmla="*/ 148 h 706"/>
                <a:gd name="T48" fmla="*/ 86 w 543"/>
                <a:gd name="T49" fmla="*/ 60 h 706"/>
                <a:gd name="T50" fmla="*/ 202 w 543"/>
                <a:gd name="T51" fmla="*/ 9 h 706"/>
                <a:gd name="T52" fmla="*/ 317 w 543"/>
                <a:gd name="T53" fmla="*/ 1 h 706"/>
                <a:gd name="T54" fmla="*/ 393 w 543"/>
                <a:gd name="T55" fmla="*/ 10 h 706"/>
                <a:gd name="T56" fmla="*/ 466 w 543"/>
                <a:gd name="T57" fmla="*/ 28 h 706"/>
                <a:gd name="T58" fmla="*/ 515 w 543"/>
                <a:gd name="T59" fmla="*/ 202 h 706"/>
                <a:gd name="T60" fmla="*/ 458 w 543"/>
                <a:gd name="T61" fmla="*/ 172 h 706"/>
                <a:gd name="T62" fmla="*/ 395 w 543"/>
                <a:gd name="T63" fmla="*/ 142 h 706"/>
                <a:gd name="T64" fmla="*/ 325 w 543"/>
                <a:gd name="T65" fmla="*/ 126 h 706"/>
                <a:gd name="T66" fmla="*/ 280 w 543"/>
                <a:gd name="T67" fmla="*/ 125 h 706"/>
                <a:gd name="T68" fmla="*/ 255 w 543"/>
                <a:gd name="T69" fmla="*/ 127 h 706"/>
                <a:gd name="T70" fmla="*/ 233 w 543"/>
                <a:gd name="T71" fmla="*/ 133 h 706"/>
                <a:gd name="T72" fmla="*/ 210 w 543"/>
                <a:gd name="T73" fmla="*/ 145 h 706"/>
                <a:gd name="T74" fmla="*/ 193 w 543"/>
                <a:gd name="T75" fmla="*/ 158 h 706"/>
                <a:gd name="T76" fmla="*/ 182 w 543"/>
                <a:gd name="T77" fmla="*/ 177 h 706"/>
                <a:gd name="T78" fmla="*/ 179 w 543"/>
                <a:gd name="T79" fmla="*/ 201 h 706"/>
                <a:gd name="T80" fmla="*/ 189 w 543"/>
                <a:gd name="T81" fmla="*/ 227 h 706"/>
                <a:gd name="T82" fmla="*/ 217 w 543"/>
                <a:gd name="T83" fmla="*/ 247 h 706"/>
                <a:gd name="T84" fmla="*/ 269 w 543"/>
                <a:gd name="T85" fmla="*/ 263 h 706"/>
                <a:gd name="T86" fmla="*/ 311 w 543"/>
                <a:gd name="T87" fmla="*/ 273 h 706"/>
                <a:gd name="T88" fmla="*/ 351 w 543"/>
                <a:gd name="T89" fmla="*/ 282 h 706"/>
                <a:gd name="T90" fmla="*/ 393 w 543"/>
                <a:gd name="T91" fmla="*/ 295 h 706"/>
                <a:gd name="T92" fmla="*/ 464 w 543"/>
                <a:gd name="T93" fmla="*/ 328 h 706"/>
                <a:gd name="T94" fmla="*/ 517 w 543"/>
                <a:gd name="T95" fmla="*/ 377 h 706"/>
                <a:gd name="T96" fmla="*/ 540 w 543"/>
                <a:gd name="T97" fmla="*/ 447 h 706"/>
                <a:gd name="T98" fmla="*/ 532 w 543"/>
                <a:gd name="T99" fmla="*/ 552 h 706"/>
                <a:gd name="T100" fmla="*/ 463 w 543"/>
                <a:gd name="T101" fmla="*/ 644 h 706"/>
                <a:gd name="T102" fmla="*/ 341 w 543"/>
                <a:gd name="T103" fmla="*/ 69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3" h="706">
                  <a:moveTo>
                    <a:pt x="248" y="706"/>
                  </a:moveTo>
                  <a:lnTo>
                    <a:pt x="228" y="705"/>
                  </a:lnTo>
                  <a:lnTo>
                    <a:pt x="209" y="705"/>
                  </a:lnTo>
                  <a:lnTo>
                    <a:pt x="192" y="703"/>
                  </a:lnTo>
                  <a:lnTo>
                    <a:pt x="174" y="702"/>
                  </a:lnTo>
                  <a:lnTo>
                    <a:pt x="157" y="700"/>
                  </a:lnTo>
                  <a:lnTo>
                    <a:pt x="141" y="697"/>
                  </a:lnTo>
                  <a:lnTo>
                    <a:pt x="126" y="693"/>
                  </a:lnTo>
                  <a:lnTo>
                    <a:pt x="111" y="690"/>
                  </a:lnTo>
                  <a:lnTo>
                    <a:pt x="96" y="686"/>
                  </a:lnTo>
                  <a:lnTo>
                    <a:pt x="81" y="682"/>
                  </a:lnTo>
                  <a:lnTo>
                    <a:pt x="67" y="679"/>
                  </a:lnTo>
                  <a:lnTo>
                    <a:pt x="54" y="674"/>
                  </a:lnTo>
                  <a:lnTo>
                    <a:pt x="40" y="669"/>
                  </a:lnTo>
                  <a:lnTo>
                    <a:pt x="26" y="664"/>
                  </a:lnTo>
                  <a:lnTo>
                    <a:pt x="14" y="659"/>
                  </a:lnTo>
                  <a:lnTo>
                    <a:pt x="0" y="652"/>
                  </a:lnTo>
                  <a:lnTo>
                    <a:pt x="0" y="491"/>
                  </a:lnTo>
                  <a:lnTo>
                    <a:pt x="16" y="491"/>
                  </a:lnTo>
                  <a:lnTo>
                    <a:pt x="29" y="502"/>
                  </a:lnTo>
                  <a:lnTo>
                    <a:pt x="42" y="512"/>
                  </a:lnTo>
                  <a:lnTo>
                    <a:pt x="56" y="520"/>
                  </a:lnTo>
                  <a:lnTo>
                    <a:pt x="70" y="529"/>
                  </a:lnTo>
                  <a:lnTo>
                    <a:pt x="83" y="538"/>
                  </a:lnTo>
                  <a:lnTo>
                    <a:pt x="98" y="545"/>
                  </a:lnTo>
                  <a:lnTo>
                    <a:pt x="113" y="552"/>
                  </a:lnTo>
                  <a:lnTo>
                    <a:pt x="128" y="558"/>
                  </a:lnTo>
                  <a:lnTo>
                    <a:pt x="144" y="563"/>
                  </a:lnTo>
                  <a:lnTo>
                    <a:pt x="159" y="568"/>
                  </a:lnTo>
                  <a:lnTo>
                    <a:pt x="174" y="572"/>
                  </a:lnTo>
                  <a:lnTo>
                    <a:pt x="189" y="575"/>
                  </a:lnTo>
                  <a:lnTo>
                    <a:pt x="204" y="578"/>
                  </a:lnTo>
                  <a:lnTo>
                    <a:pt x="219" y="580"/>
                  </a:lnTo>
                  <a:lnTo>
                    <a:pt x="234" y="580"/>
                  </a:lnTo>
                  <a:lnTo>
                    <a:pt x="249" y="581"/>
                  </a:lnTo>
                  <a:lnTo>
                    <a:pt x="253" y="581"/>
                  </a:lnTo>
                  <a:lnTo>
                    <a:pt x="256" y="581"/>
                  </a:lnTo>
                  <a:lnTo>
                    <a:pt x="260" y="580"/>
                  </a:lnTo>
                  <a:lnTo>
                    <a:pt x="265" y="580"/>
                  </a:lnTo>
                  <a:lnTo>
                    <a:pt x="270" y="580"/>
                  </a:lnTo>
                  <a:lnTo>
                    <a:pt x="275" y="579"/>
                  </a:lnTo>
                  <a:lnTo>
                    <a:pt x="281" y="579"/>
                  </a:lnTo>
                  <a:lnTo>
                    <a:pt x="288" y="578"/>
                  </a:lnTo>
                  <a:lnTo>
                    <a:pt x="293" y="578"/>
                  </a:lnTo>
                  <a:lnTo>
                    <a:pt x="299" y="577"/>
                  </a:lnTo>
                  <a:lnTo>
                    <a:pt x="304" y="575"/>
                  </a:lnTo>
                  <a:lnTo>
                    <a:pt x="309" y="574"/>
                  </a:lnTo>
                  <a:lnTo>
                    <a:pt x="314" y="573"/>
                  </a:lnTo>
                  <a:lnTo>
                    <a:pt x="317" y="572"/>
                  </a:lnTo>
                  <a:lnTo>
                    <a:pt x="322" y="569"/>
                  </a:lnTo>
                  <a:lnTo>
                    <a:pt x="326" y="568"/>
                  </a:lnTo>
                  <a:lnTo>
                    <a:pt x="330" y="565"/>
                  </a:lnTo>
                  <a:lnTo>
                    <a:pt x="335" y="564"/>
                  </a:lnTo>
                  <a:lnTo>
                    <a:pt x="339" y="562"/>
                  </a:lnTo>
                  <a:lnTo>
                    <a:pt x="342" y="559"/>
                  </a:lnTo>
                  <a:lnTo>
                    <a:pt x="346" y="555"/>
                  </a:lnTo>
                  <a:lnTo>
                    <a:pt x="350" y="553"/>
                  </a:lnTo>
                  <a:lnTo>
                    <a:pt x="352" y="549"/>
                  </a:lnTo>
                  <a:lnTo>
                    <a:pt x="356" y="547"/>
                  </a:lnTo>
                  <a:lnTo>
                    <a:pt x="359" y="543"/>
                  </a:lnTo>
                  <a:lnTo>
                    <a:pt x="361" y="539"/>
                  </a:lnTo>
                  <a:lnTo>
                    <a:pt x="364" y="534"/>
                  </a:lnTo>
                  <a:lnTo>
                    <a:pt x="365" y="530"/>
                  </a:lnTo>
                  <a:lnTo>
                    <a:pt x="366" y="525"/>
                  </a:lnTo>
                  <a:lnTo>
                    <a:pt x="367" y="520"/>
                  </a:lnTo>
                  <a:lnTo>
                    <a:pt x="368" y="516"/>
                  </a:lnTo>
                  <a:lnTo>
                    <a:pt x="368" y="509"/>
                  </a:lnTo>
                  <a:lnTo>
                    <a:pt x="368" y="503"/>
                  </a:lnTo>
                  <a:lnTo>
                    <a:pt x="367" y="497"/>
                  </a:lnTo>
                  <a:lnTo>
                    <a:pt x="366" y="492"/>
                  </a:lnTo>
                  <a:lnTo>
                    <a:pt x="364" y="487"/>
                  </a:lnTo>
                  <a:lnTo>
                    <a:pt x="360" y="481"/>
                  </a:lnTo>
                  <a:lnTo>
                    <a:pt x="357" y="477"/>
                  </a:lnTo>
                  <a:lnTo>
                    <a:pt x="352" y="472"/>
                  </a:lnTo>
                  <a:lnTo>
                    <a:pt x="349" y="468"/>
                  </a:lnTo>
                  <a:lnTo>
                    <a:pt x="344" y="464"/>
                  </a:lnTo>
                  <a:lnTo>
                    <a:pt x="337" y="461"/>
                  </a:lnTo>
                  <a:lnTo>
                    <a:pt x="332" y="457"/>
                  </a:lnTo>
                  <a:lnTo>
                    <a:pt x="326" y="455"/>
                  </a:lnTo>
                  <a:lnTo>
                    <a:pt x="320" y="451"/>
                  </a:lnTo>
                  <a:lnTo>
                    <a:pt x="314" y="448"/>
                  </a:lnTo>
                  <a:lnTo>
                    <a:pt x="307" y="447"/>
                  </a:lnTo>
                  <a:lnTo>
                    <a:pt x="300" y="445"/>
                  </a:lnTo>
                  <a:lnTo>
                    <a:pt x="291" y="442"/>
                  </a:lnTo>
                  <a:lnTo>
                    <a:pt x="283" y="440"/>
                  </a:lnTo>
                  <a:lnTo>
                    <a:pt x="274" y="438"/>
                  </a:lnTo>
                  <a:lnTo>
                    <a:pt x="264" y="436"/>
                  </a:lnTo>
                  <a:lnTo>
                    <a:pt x="255" y="433"/>
                  </a:lnTo>
                  <a:lnTo>
                    <a:pt x="245" y="431"/>
                  </a:lnTo>
                  <a:lnTo>
                    <a:pt x="235" y="430"/>
                  </a:lnTo>
                  <a:lnTo>
                    <a:pt x="225" y="427"/>
                  </a:lnTo>
                  <a:lnTo>
                    <a:pt x="217" y="425"/>
                  </a:lnTo>
                  <a:lnTo>
                    <a:pt x="207" y="423"/>
                  </a:lnTo>
                  <a:lnTo>
                    <a:pt x="197" y="421"/>
                  </a:lnTo>
                  <a:lnTo>
                    <a:pt x="188" y="418"/>
                  </a:lnTo>
                  <a:lnTo>
                    <a:pt x="178" y="416"/>
                  </a:lnTo>
                  <a:lnTo>
                    <a:pt x="169" y="413"/>
                  </a:lnTo>
                  <a:lnTo>
                    <a:pt x="161" y="410"/>
                  </a:lnTo>
                  <a:lnTo>
                    <a:pt x="152" y="407"/>
                  </a:lnTo>
                  <a:lnTo>
                    <a:pt x="133" y="400"/>
                  </a:lnTo>
                  <a:lnTo>
                    <a:pt x="116" y="392"/>
                  </a:lnTo>
                  <a:lnTo>
                    <a:pt x="100" y="384"/>
                  </a:lnTo>
                  <a:lnTo>
                    <a:pt x="85" y="375"/>
                  </a:lnTo>
                  <a:lnTo>
                    <a:pt x="71" y="365"/>
                  </a:lnTo>
                  <a:lnTo>
                    <a:pt x="58" y="355"/>
                  </a:lnTo>
                  <a:lnTo>
                    <a:pt x="47" y="344"/>
                  </a:lnTo>
                  <a:lnTo>
                    <a:pt x="39" y="333"/>
                  </a:lnTo>
                  <a:lnTo>
                    <a:pt x="31" y="320"/>
                  </a:lnTo>
                  <a:lnTo>
                    <a:pt x="24" y="308"/>
                  </a:lnTo>
                  <a:lnTo>
                    <a:pt x="17" y="294"/>
                  </a:lnTo>
                  <a:lnTo>
                    <a:pt x="12" y="279"/>
                  </a:lnTo>
                  <a:lnTo>
                    <a:pt x="9" y="264"/>
                  </a:lnTo>
                  <a:lnTo>
                    <a:pt x="6" y="248"/>
                  </a:lnTo>
                  <a:lnTo>
                    <a:pt x="5" y="232"/>
                  </a:lnTo>
                  <a:lnTo>
                    <a:pt x="4" y="214"/>
                  </a:lnTo>
                  <a:lnTo>
                    <a:pt x="5" y="203"/>
                  </a:lnTo>
                  <a:lnTo>
                    <a:pt x="6" y="191"/>
                  </a:lnTo>
                  <a:lnTo>
                    <a:pt x="7" y="179"/>
                  </a:lnTo>
                  <a:lnTo>
                    <a:pt x="10" y="170"/>
                  </a:lnTo>
                  <a:lnTo>
                    <a:pt x="16" y="148"/>
                  </a:lnTo>
                  <a:lnTo>
                    <a:pt x="25" y="128"/>
                  </a:lnTo>
                  <a:lnTo>
                    <a:pt x="36" y="110"/>
                  </a:lnTo>
                  <a:lnTo>
                    <a:pt x="50" y="91"/>
                  </a:lnTo>
                  <a:lnTo>
                    <a:pt x="66" y="75"/>
                  </a:lnTo>
                  <a:lnTo>
                    <a:pt x="86" y="60"/>
                  </a:lnTo>
                  <a:lnTo>
                    <a:pt x="106" y="46"/>
                  </a:lnTo>
                  <a:lnTo>
                    <a:pt x="128" y="34"/>
                  </a:lnTo>
                  <a:lnTo>
                    <a:pt x="152" y="24"/>
                  </a:lnTo>
                  <a:lnTo>
                    <a:pt x="177" y="15"/>
                  </a:lnTo>
                  <a:lnTo>
                    <a:pt x="202" y="9"/>
                  </a:lnTo>
                  <a:lnTo>
                    <a:pt x="229" y="4"/>
                  </a:lnTo>
                  <a:lnTo>
                    <a:pt x="258" y="1"/>
                  </a:lnTo>
                  <a:lnTo>
                    <a:pt x="288" y="0"/>
                  </a:lnTo>
                  <a:lnTo>
                    <a:pt x="303" y="0"/>
                  </a:lnTo>
                  <a:lnTo>
                    <a:pt x="317" y="1"/>
                  </a:lnTo>
                  <a:lnTo>
                    <a:pt x="332" y="3"/>
                  </a:lnTo>
                  <a:lnTo>
                    <a:pt x="347" y="4"/>
                  </a:lnTo>
                  <a:lnTo>
                    <a:pt x="364" y="5"/>
                  </a:lnTo>
                  <a:lnTo>
                    <a:pt x="378" y="8"/>
                  </a:lnTo>
                  <a:lnTo>
                    <a:pt x="393" y="10"/>
                  </a:lnTo>
                  <a:lnTo>
                    <a:pt x="408" y="13"/>
                  </a:lnTo>
                  <a:lnTo>
                    <a:pt x="423" y="16"/>
                  </a:lnTo>
                  <a:lnTo>
                    <a:pt x="437" y="20"/>
                  </a:lnTo>
                  <a:lnTo>
                    <a:pt x="452" y="24"/>
                  </a:lnTo>
                  <a:lnTo>
                    <a:pt x="466" y="28"/>
                  </a:lnTo>
                  <a:lnTo>
                    <a:pt x="478" y="31"/>
                  </a:lnTo>
                  <a:lnTo>
                    <a:pt x="492" y="36"/>
                  </a:lnTo>
                  <a:lnTo>
                    <a:pt x="504" y="41"/>
                  </a:lnTo>
                  <a:lnTo>
                    <a:pt x="515" y="46"/>
                  </a:lnTo>
                  <a:lnTo>
                    <a:pt x="515" y="202"/>
                  </a:lnTo>
                  <a:lnTo>
                    <a:pt x="500" y="202"/>
                  </a:lnTo>
                  <a:lnTo>
                    <a:pt x="491" y="193"/>
                  </a:lnTo>
                  <a:lnTo>
                    <a:pt x="481" y="186"/>
                  </a:lnTo>
                  <a:lnTo>
                    <a:pt x="469" y="178"/>
                  </a:lnTo>
                  <a:lnTo>
                    <a:pt x="458" y="172"/>
                  </a:lnTo>
                  <a:lnTo>
                    <a:pt x="447" y="165"/>
                  </a:lnTo>
                  <a:lnTo>
                    <a:pt x="434" y="158"/>
                  </a:lnTo>
                  <a:lnTo>
                    <a:pt x="422" y="152"/>
                  </a:lnTo>
                  <a:lnTo>
                    <a:pt x="408" y="147"/>
                  </a:lnTo>
                  <a:lnTo>
                    <a:pt x="395" y="142"/>
                  </a:lnTo>
                  <a:lnTo>
                    <a:pt x="381" y="137"/>
                  </a:lnTo>
                  <a:lnTo>
                    <a:pt x="367" y="133"/>
                  </a:lnTo>
                  <a:lnTo>
                    <a:pt x="352" y="130"/>
                  </a:lnTo>
                  <a:lnTo>
                    <a:pt x="339" y="127"/>
                  </a:lnTo>
                  <a:lnTo>
                    <a:pt x="325" y="126"/>
                  </a:lnTo>
                  <a:lnTo>
                    <a:pt x="310" y="125"/>
                  </a:lnTo>
                  <a:lnTo>
                    <a:pt x="296" y="125"/>
                  </a:lnTo>
                  <a:lnTo>
                    <a:pt x="290" y="125"/>
                  </a:lnTo>
                  <a:lnTo>
                    <a:pt x="285" y="125"/>
                  </a:lnTo>
                  <a:lnTo>
                    <a:pt x="280" y="125"/>
                  </a:lnTo>
                  <a:lnTo>
                    <a:pt x="275" y="125"/>
                  </a:lnTo>
                  <a:lnTo>
                    <a:pt x="270" y="126"/>
                  </a:lnTo>
                  <a:lnTo>
                    <a:pt x="265" y="126"/>
                  </a:lnTo>
                  <a:lnTo>
                    <a:pt x="260" y="127"/>
                  </a:lnTo>
                  <a:lnTo>
                    <a:pt x="255" y="127"/>
                  </a:lnTo>
                  <a:lnTo>
                    <a:pt x="251" y="128"/>
                  </a:lnTo>
                  <a:lnTo>
                    <a:pt x="246" y="130"/>
                  </a:lnTo>
                  <a:lnTo>
                    <a:pt x="242" y="131"/>
                  </a:lnTo>
                  <a:lnTo>
                    <a:pt x="238" y="132"/>
                  </a:lnTo>
                  <a:lnTo>
                    <a:pt x="233" y="133"/>
                  </a:lnTo>
                  <a:lnTo>
                    <a:pt x="228" y="136"/>
                  </a:lnTo>
                  <a:lnTo>
                    <a:pt x="223" y="138"/>
                  </a:lnTo>
                  <a:lnTo>
                    <a:pt x="218" y="140"/>
                  </a:lnTo>
                  <a:lnTo>
                    <a:pt x="214" y="142"/>
                  </a:lnTo>
                  <a:lnTo>
                    <a:pt x="210" y="145"/>
                  </a:lnTo>
                  <a:lnTo>
                    <a:pt x="207" y="146"/>
                  </a:lnTo>
                  <a:lnTo>
                    <a:pt x="203" y="150"/>
                  </a:lnTo>
                  <a:lnTo>
                    <a:pt x="200" y="152"/>
                  </a:lnTo>
                  <a:lnTo>
                    <a:pt x="197" y="155"/>
                  </a:lnTo>
                  <a:lnTo>
                    <a:pt x="193" y="158"/>
                  </a:lnTo>
                  <a:lnTo>
                    <a:pt x="190" y="162"/>
                  </a:lnTo>
                  <a:lnTo>
                    <a:pt x="188" y="166"/>
                  </a:lnTo>
                  <a:lnTo>
                    <a:pt x="185" y="170"/>
                  </a:lnTo>
                  <a:lnTo>
                    <a:pt x="183" y="173"/>
                  </a:lnTo>
                  <a:lnTo>
                    <a:pt x="182" y="177"/>
                  </a:lnTo>
                  <a:lnTo>
                    <a:pt x="180" y="181"/>
                  </a:lnTo>
                  <a:lnTo>
                    <a:pt x="179" y="186"/>
                  </a:lnTo>
                  <a:lnTo>
                    <a:pt x="179" y="189"/>
                  </a:lnTo>
                  <a:lnTo>
                    <a:pt x="179" y="194"/>
                  </a:lnTo>
                  <a:lnTo>
                    <a:pt x="179" y="201"/>
                  </a:lnTo>
                  <a:lnTo>
                    <a:pt x="180" y="206"/>
                  </a:lnTo>
                  <a:lnTo>
                    <a:pt x="182" y="212"/>
                  </a:lnTo>
                  <a:lnTo>
                    <a:pt x="183" y="217"/>
                  </a:lnTo>
                  <a:lnTo>
                    <a:pt x="187" y="222"/>
                  </a:lnTo>
                  <a:lnTo>
                    <a:pt x="189" y="227"/>
                  </a:lnTo>
                  <a:lnTo>
                    <a:pt x="193" y="232"/>
                  </a:lnTo>
                  <a:lnTo>
                    <a:pt x="198" y="235"/>
                  </a:lnTo>
                  <a:lnTo>
                    <a:pt x="203" y="239"/>
                  </a:lnTo>
                  <a:lnTo>
                    <a:pt x="209" y="243"/>
                  </a:lnTo>
                  <a:lnTo>
                    <a:pt x="217" y="247"/>
                  </a:lnTo>
                  <a:lnTo>
                    <a:pt x="224" y="249"/>
                  </a:lnTo>
                  <a:lnTo>
                    <a:pt x="234" y="253"/>
                  </a:lnTo>
                  <a:lnTo>
                    <a:pt x="244" y="257"/>
                  </a:lnTo>
                  <a:lnTo>
                    <a:pt x="256" y="259"/>
                  </a:lnTo>
                  <a:lnTo>
                    <a:pt x="269" y="263"/>
                  </a:lnTo>
                  <a:lnTo>
                    <a:pt x="278" y="264"/>
                  </a:lnTo>
                  <a:lnTo>
                    <a:pt x="286" y="267"/>
                  </a:lnTo>
                  <a:lnTo>
                    <a:pt x="294" y="269"/>
                  </a:lnTo>
                  <a:lnTo>
                    <a:pt x="303" y="270"/>
                  </a:lnTo>
                  <a:lnTo>
                    <a:pt x="311" y="273"/>
                  </a:lnTo>
                  <a:lnTo>
                    <a:pt x="319" y="274"/>
                  </a:lnTo>
                  <a:lnTo>
                    <a:pt x="327" y="277"/>
                  </a:lnTo>
                  <a:lnTo>
                    <a:pt x="335" y="278"/>
                  </a:lnTo>
                  <a:lnTo>
                    <a:pt x="344" y="280"/>
                  </a:lnTo>
                  <a:lnTo>
                    <a:pt x="351" y="282"/>
                  </a:lnTo>
                  <a:lnTo>
                    <a:pt x="360" y="284"/>
                  </a:lnTo>
                  <a:lnTo>
                    <a:pt x="368" y="287"/>
                  </a:lnTo>
                  <a:lnTo>
                    <a:pt x="376" y="289"/>
                  </a:lnTo>
                  <a:lnTo>
                    <a:pt x="385" y="291"/>
                  </a:lnTo>
                  <a:lnTo>
                    <a:pt x="393" y="295"/>
                  </a:lnTo>
                  <a:lnTo>
                    <a:pt x="403" y="298"/>
                  </a:lnTo>
                  <a:lnTo>
                    <a:pt x="420" y="305"/>
                  </a:lnTo>
                  <a:lnTo>
                    <a:pt x="436" y="311"/>
                  </a:lnTo>
                  <a:lnTo>
                    <a:pt x="451" y="320"/>
                  </a:lnTo>
                  <a:lnTo>
                    <a:pt x="464" y="328"/>
                  </a:lnTo>
                  <a:lnTo>
                    <a:pt x="477" y="336"/>
                  </a:lnTo>
                  <a:lnTo>
                    <a:pt x="489" y="346"/>
                  </a:lnTo>
                  <a:lnTo>
                    <a:pt x="499" y="356"/>
                  </a:lnTo>
                  <a:lnTo>
                    <a:pt x="508" y="366"/>
                  </a:lnTo>
                  <a:lnTo>
                    <a:pt x="517" y="377"/>
                  </a:lnTo>
                  <a:lnTo>
                    <a:pt x="523" y="390"/>
                  </a:lnTo>
                  <a:lnTo>
                    <a:pt x="529" y="404"/>
                  </a:lnTo>
                  <a:lnTo>
                    <a:pt x="534" y="417"/>
                  </a:lnTo>
                  <a:lnTo>
                    <a:pt x="538" y="431"/>
                  </a:lnTo>
                  <a:lnTo>
                    <a:pt x="540" y="447"/>
                  </a:lnTo>
                  <a:lnTo>
                    <a:pt x="543" y="463"/>
                  </a:lnTo>
                  <a:lnTo>
                    <a:pt x="543" y="481"/>
                  </a:lnTo>
                  <a:lnTo>
                    <a:pt x="542" y="506"/>
                  </a:lnTo>
                  <a:lnTo>
                    <a:pt x="538" y="529"/>
                  </a:lnTo>
                  <a:lnTo>
                    <a:pt x="532" y="552"/>
                  </a:lnTo>
                  <a:lnTo>
                    <a:pt x="523" y="573"/>
                  </a:lnTo>
                  <a:lnTo>
                    <a:pt x="512" y="591"/>
                  </a:lnTo>
                  <a:lnTo>
                    <a:pt x="498" y="610"/>
                  </a:lnTo>
                  <a:lnTo>
                    <a:pt x="482" y="628"/>
                  </a:lnTo>
                  <a:lnTo>
                    <a:pt x="463" y="644"/>
                  </a:lnTo>
                  <a:lnTo>
                    <a:pt x="442" y="659"/>
                  </a:lnTo>
                  <a:lnTo>
                    <a:pt x="420" y="671"/>
                  </a:lnTo>
                  <a:lnTo>
                    <a:pt x="396" y="681"/>
                  </a:lnTo>
                  <a:lnTo>
                    <a:pt x="370" y="690"/>
                  </a:lnTo>
                  <a:lnTo>
                    <a:pt x="341" y="697"/>
                  </a:lnTo>
                  <a:lnTo>
                    <a:pt x="312" y="702"/>
                  </a:lnTo>
                  <a:lnTo>
                    <a:pt x="280" y="705"/>
                  </a:lnTo>
                  <a:lnTo>
                    <a:pt x="248" y="7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21" name="Freeform 161"/>
            <p:cNvSpPr>
              <a:spLocks noChangeArrowheads="1"/>
            </p:cNvSpPr>
            <p:nvPr/>
          </p:nvSpPr>
          <p:spPr bwMode="auto">
            <a:xfrm>
              <a:off x="4601" y="2423"/>
              <a:ext cx="121" cy="136"/>
            </a:xfrm>
            <a:custGeom>
              <a:avLst/>
              <a:gdLst>
                <a:gd name="T0" fmla="*/ 301 w 480"/>
                <a:gd name="T1" fmla="*/ 289 h 541"/>
                <a:gd name="T2" fmla="*/ 269 w 480"/>
                <a:gd name="T3" fmla="*/ 292 h 541"/>
                <a:gd name="T4" fmla="*/ 242 w 480"/>
                <a:gd name="T5" fmla="*/ 295 h 541"/>
                <a:gd name="T6" fmla="*/ 218 w 480"/>
                <a:gd name="T7" fmla="*/ 301 h 541"/>
                <a:gd name="T8" fmla="*/ 195 w 480"/>
                <a:gd name="T9" fmla="*/ 310 h 541"/>
                <a:gd name="T10" fmla="*/ 179 w 480"/>
                <a:gd name="T11" fmla="*/ 321 h 541"/>
                <a:gd name="T12" fmla="*/ 168 w 480"/>
                <a:gd name="T13" fmla="*/ 336 h 541"/>
                <a:gd name="T14" fmla="*/ 161 w 480"/>
                <a:gd name="T15" fmla="*/ 354 h 541"/>
                <a:gd name="T16" fmla="*/ 163 w 480"/>
                <a:gd name="T17" fmla="*/ 383 h 541"/>
                <a:gd name="T18" fmla="*/ 173 w 480"/>
                <a:gd name="T19" fmla="*/ 408 h 541"/>
                <a:gd name="T20" fmla="*/ 191 w 480"/>
                <a:gd name="T21" fmla="*/ 422 h 541"/>
                <a:gd name="T22" fmla="*/ 220 w 480"/>
                <a:gd name="T23" fmla="*/ 429 h 541"/>
                <a:gd name="T24" fmla="*/ 249 w 480"/>
                <a:gd name="T25" fmla="*/ 429 h 541"/>
                <a:gd name="T26" fmla="*/ 270 w 480"/>
                <a:gd name="T27" fmla="*/ 424 h 541"/>
                <a:gd name="T28" fmla="*/ 292 w 480"/>
                <a:gd name="T29" fmla="*/ 415 h 541"/>
                <a:gd name="T30" fmla="*/ 312 w 480"/>
                <a:gd name="T31" fmla="*/ 402 h 541"/>
                <a:gd name="T32" fmla="*/ 317 w 480"/>
                <a:gd name="T33" fmla="*/ 476 h 541"/>
                <a:gd name="T34" fmla="*/ 302 w 480"/>
                <a:gd name="T35" fmla="*/ 489 h 541"/>
                <a:gd name="T36" fmla="*/ 288 w 480"/>
                <a:gd name="T37" fmla="*/ 500 h 541"/>
                <a:gd name="T38" fmla="*/ 271 w 480"/>
                <a:gd name="T39" fmla="*/ 511 h 541"/>
                <a:gd name="T40" fmla="*/ 251 w 480"/>
                <a:gd name="T41" fmla="*/ 521 h 541"/>
                <a:gd name="T42" fmla="*/ 230 w 480"/>
                <a:gd name="T43" fmla="*/ 530 h 541"/>
                <a:gd name="T44" fmla="*/ 209 w 480"/>
                <a:gd name="T45" fmla="*/ 536 h 541"/>
                <a:gd name="T46" fmla="*/ 183 w 480"/>
                <a:gd name="T47" fmla="*/ 540 h 541"/>
                <a:gd name="T48" fmla="*/ 142 w 480"/>
                <a:gd name="T49" fmla="*/ 540 h 541"/>
                <a:gd name="T50" fmla="*/ 82 w 480"/>
                <a:gd name="T51" fmla="*/ 523 h 541"/>
                <a:gd name="T52" fmla="*/ 34 w 480"/>
                <a:gd name="T53" fmla="*/ 484 h 541"/>
                <a:gd name="T54" fmla="*/ 6 w 480"/>
                <a:gd name="T55" fmla="*/ 429 h 541"/>
                <a:gd name="T56" fmla="*/ 0 w 480"/>
                <a:gd name="T57" fmla="*/ 366 h 541"/>
                <a:gd name="T58" fmla="*/ 8 w 480"/>
                <a:gd name="T59" fmla="*/ 317 h 541"/>
                <a:gd name="T60" fmla="*/ 28 w 480"/>
                <a:gd name="T61" fmla="*/ 280 h 541"/>
                <a:gd name="T62" fmla="*/ 58 w 480"/>
                <a:gd name="T63" fmla="*/ 250 h 541"/>
                <a:gd name="T64" fmla="*/ 99 w 480"/>
                <a:gd name="T65" fmla="*/ 228 h 541"/>
                <a:gd name="T66" fmla="*/ 149 w 480"/>
                <a:gd name="T67" fmla="*/ 211 h 541"/>
                <a:gd name="T68" fmla="*/ 208 w 480"/>
                <a:gd name="T69" fmla="*/ 200 h 541"/>
                <a:gd name="T70" fmla="*/ 271 w 480"/>
                <a:gd name="T71" fmla="*/ 194 h 541"/>
                <a:gd name="T72" fmla="*/ 322 w 480"/>
                <a:gd name="T73" fmla="*/ 188 h 541"/>
                <a:gd name="T74" fmla="*/ 313 w 480"/>
                <a:gd name="T75" fmla="*/ 152 h 541"/>
                <a:gd name="T76" fmla="*/ 291 w 480"/>
                <a:gd name="T77" fmla="*/ 128 h 541"/>
                <a:gd name="T78" fmla="*/ 251 w 480"/>
                <a:gd name="T79" fmla="*/ 117 h 541"/>
                <a:gd name="T80" fmla="*/ 196 w 480"/>
                <a:gd name="T81" fmla="*/ 112 h 541"/>
                <a:gd name="T82" fmla="*/ 165 w 480"/>
                <a:gd name="T83" fmla="*/ 114 h 541"/>
                <a:gd name="T84" fmla="*/ 130 w 480"/>
                <a:gd name="T85" fmla="*/ 123 h 541"/>
                <a:gd name="T86" fmla="*/ 93 w 480"/>
                <a:gd name="T87" fmla="*/ 134 h 541"/>
                <a:gd name="T88" fmla="*/ 56 w 480"/>
                <a:gd name="T89" fmla="*/ 149 h 541"/>
                <a:gd name="T90" fmla="*/ 56 w 480"/>
                <a:gd name="T91" fmla="*/ 21 h 541"/>
                <a:gd name="T92" fmla="*/ 94 w 480"/>
                <a:gd name="T93" fmla="*/ 13 h 541"/>
                <a:gd name="T94" fmla="*/ 145 w 480"/>
                <a:gd name="T95" fmla="*/ 5 h 541"/>
                <a:gd name="T96" fmla="*/ 199 w 480"/>
                <a:gd name="T97" fmla="*/ 0 h 541"/>
                <a:gd name="T98" fmla="*/ 288 w 480"/>
                <a:gd name="T99" fmla="*/ 2 h 541"/>
                <a:gd name="T100" fmla="*/ 384 w 480"/>
                <a:gd name="T101" fmla="*/ 25 h 541"/>
                <a:gd name="T102" fmla="*/ 445 w 480"/>
                <a:gd name="T103" fmla="*/ 68 h 541"/>
                <a:gd name="T104" fmla="*/ 476 w 480"/>
                <a:gd name="T105" fmla="*/ 135 h 541"/>
                <a:gd name="T106" fmla="*/ 321 w 480"/>
                <a:gd name="T107" fmla="*/ 52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0" h="541">
                  <a:moveTo>
                    <a:pt x="321" y="393"/>
                  </a:moveTo>
                  <a:lnTo>
                    <a:pt x="321" y="286"/>
                  </a:lnTo>
                  <a:lnTo>
                    <a:pt x="311" y="287"/>
                  </a:lnTo>
                  <a:lnTo>
                    <a:pt x="301" y="289"/>
                  </a:lnTo>
                  <a:lnTo>
                    <a:pt x="292" y="290"/>
                  </a:lnTo>
                  <a:lnTo>
                    <a:pt x="283" y="290"/>
                  </a:lnTo>
                  <a:lnTo>
                    <a:pt x="276" y="291"/>
                  </a:lnTo>
                  <a:lnTo>
                    <a:pt x="269" y="292"/>
                  </a:lnTo>
                  <a:lnTo>
                    <a:pt x="261" y="292"/>
                  </a:lnTo>
                  <a:lnTo>
                    <a:pt x="255" y="294"/>
                  </a:lnTo>
                  <a:lnTo>
                    <a:pt x="249" y="295"/>
                  </a:lnTo>
                  <a:lnTo>
                    <a:pt x="242" y="295"/>
                  </a:lnTo>
                  <a:lnTo>
                    <a:pt x="236" y="296"/>
                  </a:lnTo>
                  <a:lnTo>
                    <a:pt x="230" y="297"/>
                  </a:lnTo>
                  <a:lnTo>
                    <a:pt x="224" y="300"/>
                  </a:lnTo>
                  <a:lnTo>
                    <a:pt x="218" y="301"/>
                  </a:lnTo>
                  <a:lnTo>
                    <a:pt x="211" y="303"/>
                  </a:lnTo>
                  <a:lnTo>
                    <a:pt x="205" y="305"/>
                  </a:lnTo>
                  <a:lnTo>
                    <a:pt x="200" y="307"/>
                  </a:lnTo>
                  <a:lnTo>
                    <a:pt x="195" y="310"/>
                  </a:lnTo>
                  <a:lnTo>
                    <a:pt x="191" y="312"/>
                  </a:lnTo>
                  <a:lnTo>
                    <a:pt x="186" y="315"/>
                  </a:lnTo>
                  <a:lnTo>
                    <a:pt x="183" y="317"/>
                  </a:lnTo>
                  <a:lnTo>
                    <a:pt x="179" y="321"/>
                  </a:lnTo>
                  <a:lnTo>
                    <a:pt x="176" y="323"/>
                  </a:lnTo>
                  <a:lnTo>
                    <a:pt x="173" y="327"/>
                  </a:lnTo>
                  <a:lnTo>
                    <a:pt x="170" y="331"/>
                  </a:lnTo>
                  <a:lnTo>
                    <a:pt x="168" y="336"/>
                  </a:lnTo>
                  <a:lnTo>
                    <a:pt x="165" y="340"/>
                  </a:lnTo>
                  <a:lnTo>
                    <a:pt x="164" y="345"/>
                  </a:lnTo>
                  <a:lnTo>
                    <a:pt x="163" y="350"/>
                  </a:lnTo>
                  <a:lnTo>
                    <a:pt x="161" y="354"/>
                  </a:lnTo>
                  <a:lnTo>
                    <a:pt x="161" y="361"/>
                  </a:lnTo>
                  <a:lnTo>
                    <a:pt x="161" y="367"/>
                  </a:lnTo>
                  <a:lnTo>
                    <a:pt x="161" y="376"/>
                  </a:lnTo>
                  <a:lnTo>
                    <a:pt x="163" y="383"/>
                  </a:lnTo>
                  <a:lnTo>
                    <a:pt x="164" y="391"/>
                  </a:lnTo>
                  <a:lnTo>
                    <a:pt x="166" y="397"/>
                  </a:lnTo>
                  <a:lnTo>
                    <a:pt x="169" y="403"/>
                  </a:lnTo>
                  <a:lnTo>
                    <a:pt x="173" y="408"/>
                  </a:lnTo>
                  <a:lnTo>
                    <a:pt x="176" y="413"/>
                  </a:lnTo>
                  <a:lnTo>
                    <a:pt x="180" y="417"/>
                  </a:lnTo>
                  <a:lnTo>
                    <a:pt x="186" y="419"/>
                  </a:lnTo>
                  <a:lnTo>
                    <a:pt x="191" y="422"/>
                  </a:lnTo>
                  <a:lnTo>
                    <a:pt x="198" y="424"/>
                  </a:lnTo>
                  <a:lnTo>
                    <a:pt x="205" y="427"/>
                  </a:lnTo>
                  <a:lnTo>
                    <a:pt x="213" y="428"/>
                  </a:lnTo>
                  <a:lnTo>
                    <a:pt x="220" y="429"/>
                  </a:lnTo>
                  <a:lnTo>
                    <a:pt x="229" y="429"/>
                  </a:lnTo>
                  <a:lnTo>
                    <a:pt x="237" y="430"/>
                  </a:lnTo>
                  <a:lnTo>
                    <a:pt x="244" y="429"/>
                  </a:lnTo>
                  <a:lnTo>
                    <a:pt x="249" y="429"/>
                  </a:lnTo>
                  <a:lnTo>
                    <a:pt x="254" y="428"/>
                  </a:lnTo>
                  <a:lnTo>
                    <a:pt x="260" y="428"/>
                  </a:lnTo>
                  <a:lnTo>
                    <a:pt x="265" y="425"/>
                  </a:lnTo>
                  <a:lnTo>
                    <a:pt x="270" y="424"/>
                  </a:lnTo>
                  <a:lnTo>
                    <a:pt x="276" y="423"/>
                  </a:lnTo>
                  <a:lnTo>
                    <a:pt x="281" y="420"/>
                  </a:lnTo>
                  <a:lnTo>
                    <a:pt x="286" y="418"/>
                  </a:lnTo>
                  <a:lnTo>
                    <a:pt x="292" y="415"/>
                  </a:lnTo>
                  <a:lnTo>
                    <a:pt x="297" y="412"/>
                  </a:lnTo>
                  <a:lnTo>
                    <a:pt x="302" y="409"/>
                  </a:lnTo>
                  <a:lnTo>
                    <a:pt x="307" y="406"/>
                  </a:lnTo>
                  <a:lnTo>
                    <a:pt x="312" y="402"/>
                  </a:lnTo>
                  <a:lnTo>
                    <a:pt x="316" y="398"/>
                  </a:lnTo>
                  <a:lnTo>
                    <a:pt x="321" y="393"/>
                  </a:lnTo>
                  <a:close/>
                  <a:moveTo>
                    <a:pt x="321" y="473"/>
                  </a:moveTo>
                  <a:lnTo>
                    <a:pt x="317" y="476"/>
                  </a:lnTo>
                  <a:lnTo>
                    <a:pt x="313" y="479"/>
                  </a:lnTo>
                  <a:lnTo>
                    <a:pt x="308" y="483"/>
                  </a:lnTo>
                  <a:lnTo>
                    <a:pt x="305" y="486"/>
                  </a:lnTo>
                  <a:lnTo>
                    <a:pt x="302" y="489"/>
                  </a:lnTo>
                  <a:lnTo>
                    <a:pt x="298" y="491"/>
                  </a:lnTo>
                  <a:lnTo>
                    <a:pt x="295" y="495"/>
                  </a:lnTo>
                  <a:lnTo>
                    <a:pt x="291" y="498"/>
                  </a:lnTo>
                  <a:lnTo>
                    <a:pt x="288" y="500"/>
                  </a:lnTo>
                  <a:lnTo>
                    <a:pt x="285" y="503"/>
                  </a:lnTo>
                  <a:lnTo>
                    <a:pt x="280" y="505"/>
                  </a:lnTo>
                  <a:lnTo>
                    <a:pt x="276" y="509"/>
                  </a:lnTo>
                  <a:lnTo>
                    <a:pt x="271" y="511"/>
                  </a:lnTo>
                  <a:lnTo>
                    <a:pt x="267" y="514"/>
                  </a:lnTo>
                  <a:lnTo>
                    <a:pt x="262" y="516"/>
                  </a:lnTo>
                  <a:lnTo>
                    <a:pt x="256" y="519"/>
                  </a:lnTo>
                  <a:lnTo>
                    <a:pt x="251" y="521"/>
                  </a:lnTo>
                  <a:lnTo>
                    <a:pt x="246" y="524"/>
                  </a:lnTo>
                  <a:lnTo>
                    <a:pt x="240" y="526"/>
                  </a:lnTo>
                  <a:lnTo>
                    <a:pt x="235" y="529"/>
                  </a:lnTo>
                  <a:lnTo>
                    <a:pt x="230" y="530"/>
                  </a:lnTo>
                  <a:lnTo>
                    <a:pt x="225" y="532"/>
                  </a:lnTo>
                  <a:lnTo>
                    <a:pt x="220" y="534"/>
                  </a:lnTo>
                  <a:lnTo>
                    <a:pt x="215" y="535"/>
                  </a:lnTo>
                  <a:lnTo>
                    <a:pt x="209" y="536"/>
                  </a:lnTo>
                  <a:lnTo>
                    <a:pt x="204" y="537"/>
                  </a:lnTo>
                  <a:lnTo>
                    <a:pt x="198" y="539"/>
                  </a:lnTo>
                  <a:lnTo>
                    <a:pt x="190" y="540"/>
                  </a:lnTo>
                  <a:lnTo>
                    <a:pt x="183" y="540"/>
                  </a:lnTo>
                  <a:lnTo>
                    <a:pt x="175" y="540"/>
                  </a:lnTo>
                  <a:lnTo>
                    <a:pt x="166" y="541"/>
                  </a:lnTo>
                  <a:lnTo>
                    <a:pt x="158" y="541"/>
                  </a:lnTo>
                  <a:lnTo>
                    <a:pt x="142" y="540"/>
                  </a:lnTo>
                  <a:lnTo>
                    <a:pt x="125" y="537"/>
                  </a:lnTo>
                  <a:lnTo>
                    <a:pt x="109" y="535"/>
                  </a:lnTo>
                  <a:lnTo>
                    <a:pt x="95" y="530"/>
                  </a:lnTo>
                  <a:lnTo>
                    <a:pt x="82" y="523"/>
                  </a:lnTo>
                  <a:lnTo>
                    <a:pt x="68" y="515"/>
                  </a:lnTo>
                  <a:lnTo>
                    <a:pt x="56" y="506"/>
                  </a:lnTo>
                  <a:lnTo>
                    <a:pt x="44" y="495"/>
                  </a:lnTo>
                  <a:lnTo>
                    <a:pt x="34" y="484"/>
                  </a:lnTo>
                  <a:lnTo>
                    <a:pt x="25" y="471"/>
                  </a:lnTo>
                  <a:lnTo>
                    <a:pt x="17" y="458"/>
                  </a:lnTo>
                  <a:lnTo>
                    <a:pt x="11" y="444"/>
                  </a:lnTo>
                  <a:lnTo>
                    <a:pt x="6" y="429"/>
                  </a:lnTo>
                  <a:lnTo>
                    <a:pt x="2" y="413"/>
                  </a:lnTo>
                  <a:lnTo>
                    <a:pt x="0" y="397"/>
                  </a:lnTo>
                  <a:lnTo>
                    <a:pt x="0" y="381"/>
                  </a:lnTo>
                  <a:lnTo>
                    <a:pt x="0" y="366"/>
                  </a:lnTo>
                  <a:lnTo>
                    <a:pt x="1" y="353"/>
                  </a:lnTo>
                  <a:lnTo>
                    <a:pt x="2" y="341"/>
                  </a:lnTo>
                  <a:lnTo>
                    <a:pt x="5" y="328"/>
                  </a:lnTo>
                  <a:lnTo>
                    <a:pt x="8" y="317"/>
                  </a:lnTo>
                  <a:lnTo>
                    <a:pt x="12" y="307"/>
                  </a:lnTo>
                  <a:lnTo>
                    <a:pt x="17" y="297"/>
                  </a:lnTo>
                  <a:lnTo>
                    <a:pt x="22" y="287"/>
                  </a:lnTo>
                  <a:lnTo>
                    <a:pt x="28" y="280"/>
                  </a:lnTo>
                  <a:lnTo>
                    <a:pt x="34" y="271"/>
                  </a:lnTo>
                  <a:lnTo>
                    <a:pt x="42" y="264"/>
                  </a:lnTo>
                  <a:lnTo>
                    <a:pt x="51" y="256"/>
                  </a:lnTo>
                  <a:lnTo>
                    <a:pt x="58" y="250"/>
                  </a:lnTo>
                  <a:lnTo>
                    <a:pt x="68" y="244"/>
                  </a:lnTo>
                  <a:lnTo>
                    <a:pt x="78" y="238"/>
                  </a:lnTo>
                  <a:lnTo>
                    <a:pt x="88" y="233"/>
                  </a:lnTo>
                  <a:lnTo>
                    <a:pt x="99" y="228"/>
                  </a:lnTo>
                  <a:lnTo>
                    <a:pt x="110" y="223"/>
                  </a:lnTo>
                  <a:lnTo>
                    <a:pt x="123" y="218"/>
                  </a:lnTo>
                  <a:lnTo>
                    <a:pt x="135" y="214"/>
                  </a:lnTo>
                  <a:lnTo>
                    <a:pt x="149" y="211"/>
                  </a:lnTo>
                  <a:lnTo>
                    <a:pt x="163" y="208"/>
                  </a:lnTo>
                  <a:lnTo>
                    <a:pt x="178" y="205"/>
                  </a:lnTo>
                  <a:lnTo>
                    <a:pt x="191" y="203"/>
                  </a:lnTo>
                  <a:lnTo>
                    <a:pt x="208" y="200"/>
                  </a:lnTo>
                  <a:lnTo>
                    <a:pt x="222" y="199"/>
                  </a:lnTo>
                  <a:lnTo>
                    <a:pt x="239" y="198"/>
                  </a:lnTo>
                  <a:lnTo>
                    <a:pt x="255" y="195"/>
                  </a:lnTo>
                  <a:lnTo>
                    <a:pt x="271" y="194"/>
                  </a:lnTo>
                  <a:lnTo>
                    <a:pt x="287" y="193"/>
                  </a:lnTo>
                  <a:lnTo>
                    <a:pt x="305" y="191"/>
                  </a:lnTo>
                  <a:lnTo>
                    <a:pt x="322" y="190"/>
                  </a:lnTo>
                  <a:lnTo>
                    <a:pt x="322" y="188"/>
                  </a:lnTo>
                  <a:lnTo>
                    <a:pt x="321" y="177"/>
                  </a:lnTo>
                  <a:lnTo>
                    <a:pt x="320" y="168"/>
                  </a:lnTo>
                  <a:lnTo>
                    <a:pt x="317" y="159"/>
                  </a:lnTo>
                  <a:lnTo>
                    <a:pt x="313" y="152"/>
                  </a:lnTo>
                  <a:lnTo>
                    <a:pt x="310" y="144"/>
                  </a:lnTo>
                  <a:lnTo>
                    <a:pt x="305" y="138"/>
                  </a:lnTo>
                  <a:lnTo>
                    <a:pt x="297" y="133"/>
                  </a:lnTo>
                  <a:lnTo>
                    <a:pt x="291" y="128"/>
                  </a:lnTo>
                  <a:lnTo>
                    <a:pt x="282" y="124"/>
                  </a:lnTo>
                  <a:lnTo>
                    <a:pt x="272" y="122"/>
                  </a:lnTo>
                  <a:lnTo>
                    <a:pt x="262" y="119"/>
                  </a:lnTo>
                  <a:lnTo>
                    <a:pt x="251" y="117"/>
                  </a:lnTo>
                  <a:lnTo>
                    <a:pt x="239" y="114"/>
                  </a:lnTo>
                  <a:lnTo>
                    <a:pt x="226" y="113"/>
                  </a:lnTo>
                  <a:lnTo>
                    <a:pt x="211" y="113"/>
                  </a:lnTo>
                  <a:lnTo>
                    <a:pt x="196" y="112"/>
                  </a:lnTo>
                  <a:lnTo>
                    <a:pt x="189" y="113"/>
                  </a:lnTo>
                  <a:lnTo>
                    <a:pt x="181" y="113"/>
                  </a:lnTo>
                  <a:lnTo>
                    <a:pt x="174" y="114"/>
                  </a:lnTo>
                  <a:lnTo>
                    <a:pt x="165" y="114"/>
                  </a:lnTo>
                  <a:lnTo>
                    <a:pt x="158" y="117"/>
                  </a:lnTo>
                  <a:lnTo>
                    <a:pt x="149" y="118"/>
                  </a:lnTo>
                  <a:lnTo>
                    <a:pt x="139" y="121"/>
                  </a:lnTo>
                  <a:lnTo>
                    <a:pt x="130" y="123"/>
                  </a:lnTo>
                  <a:lnTo>
                    <a:pt x="120" y="125"/>
                  </a:lnTo>
                  <a:lnTo>
                    <a:pt x="112" y="128"/>
                  </a:lnTo>
                  <a:lnTo>
                    <a:pt x="102" y="132"/>
                  </a:lnTo>
                  <a:lnTo>
                    <a:pt x="93" y="134"/>
                  </a:lnTo>
                  <a:lnTo>
                    <a:pt x="83" y="138"/>
                  </a:lnTo>
                  <a:lnTo>
                    <a:pt x="74" y="142"/>
                  </a:lnTo>
                  <a:lnTo>
                    <a:pt x="66" y="145"/>
                  </a:lnTo>
                  <a:lnTo>
                    <a:pt x="56" y="149"/>
                  </a:lnTo>
                  <a:lnTo>
                    <a:pt x="42" y="149"/>
                  </a:lnTo>
                  <a:lnTo>
                    <a:pt x="42" y="25"/>
                  </a:lnTo>
                  <a:lnTo>
                    <a:pt x="48" y="23"/>
                  </a:lnTo>
                  <a:lnTo>
                    <a:pt x="56" y="21"/>
                  </a:lnTo>
                  <a:lnTo>
                    <a:pt x="64" y="20"/>
                  </a:lnTo>
                  <a:lnTo>
                    <a:pt x="73" y="17"/>
                  </a:lnTo>
                  <a:lnTo>
                    <a:pt x="83" y="16"/>
                  </a:lnTo>
                  <a:lnTo>
                    <a:pt x="94" y="13"/>
                  </a:lnTo>
                  <a:lnTo>
                    <a:pt x="107" y="11"/>
                  </a:lnTo>
                  <a:lnTo>
                    <a:pt x="119" y="8"/>
                  </a:lnTo>
                  <a:lnTo>
                    <a:pt x="133" y="6"/>
                  </a:lnTo>
                  <a:lnTo>
                    <a:pt x="145" y="5"/>
                  </a:lnTo>
                  <a:lnTo>
                    <a:pt x="159" y="4"/>
                  </a:lnTo>
                  <a:lnTo>
                    <a:pt x="173" y="2"/>
                  </a:lnTo>
                  <a:lnTo>
                    <a:pt x="186" y="1"/>
                  </a:lnTo>
                  <a:lnTo>
                    <a:pt x="199" y="0"/>
                  </a:lnTo>
                  <a:lnTo>
                    <a:pt x="213" y="0"/>
                  </a:lnTo>
                  <a:lnTo>
                    <a:pt x="226" y="0"/>
                  </a:lnTo>
                  <a:lnTo>
                    <a:pt x="259" y="0"/>
                  </a:lnTo>
                  <a:lnTo>
                    <a:pt x="288" y="2"/>
                  </a:lnTo>
                  <a:lnTo>
                    <a:pt x="316" y="6"/>
                  </a:lnTo>
                  <a:lnTo>
                    <a:pt x="341" y="11"/>
                  </a:lnTo>
                  <a:lnTo>
                    <a:pt x="364" y="17"/>
                  </a:lnTo>
                  <a:lnTo>
                    <a:pt x="384" y="25"/>
                  </a:lnTo>
                  <a:lnTo>
                    <a:pt x="403" y="33"/>
                  </a:lnTo>
                  <a:lnTo>
                    <a:pt x="419" y="43"/>
                  </a:lnTo>
                  <a:lnTo>
                    <a:pt x="434" y="56"/>
                  </a:lnTo>
                  <a:lnTo>
                    <a:pt x="445" y="68"/>
                  </a:lnTo>
                  <a:lnTo>
                    <a:pt x="457" y="83"/>
                  </a:lnTo>
                  <a:lnTo>
                    <a:pt x="465" y="99"/>
                  </a:lnTo>
                  <a:lnTo>
                    <a:pt x="471" y="117"/>
                  </a:lnTo>
                  <a:lnTo>
                    <a:pt x="476" y="135"/>
                  </a:lnTo>
                  <a:lnTo>
                    <a:pt x="479" y="157"/>
                  </a:lnTo>
                  <a:lnTo>
                    <a:pt x="480" y="178"/>
                  </a:lnTo>
                  <a:lnTo>
                    <a:pt x="480" y="527"/>
                  </a:lnTo>
                  <a:lnTo>
                    <a:pt x="321" y="527"/>
                  </a:lnTo>
                  <a:lnTo>
                    <a:pt x="321" y="4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22" name="Freeform 162"/>
            <p:cNvSpPr>
              <a:spLocks noChangeArrowheads="1"/>
            </p:cNvSpPr>
            <p:nvPr/>
          </p:nvSpPr>
          <p:spPr bwMode="auto">
            <a:xfrm>
              <a:off x="4751" y="2423"/>
              <a:ext cx="194" cy="132"/>
            </a:xfrm>
            <a:custGeom>
              <a:avLst/>
              <a:gdLst>
                <a:gd name="T0" fmla="*/ 614 w 775"/>
                <a:gd name="T1" fmla="*/ 261 h 527"/>
                <a:gd name="T2" fmla="*/ 613 w 775"/>
                <a:gd name="T3" fmla="*/ 236 h 527"/>
                <a:gd name="T4" fmla="*/ 613 w 775"/>
                <a:gd name="T5" fmla="*/ 214 h 527"/>
                <a:gd name="T6" fmla="*/ 612 w 775"/>
                <a:gd name="T7" fmla="*/ 194 h 527"/>
                <a:gd name="T8" fmla="*/ 608 w 775"/>
                <a:gd name="T9" fmla="*/ 178 h 527"/>
                <a:gd name="T10" fmla="*/ 604 w 775"/>
                <a:gd name="T11" fmla="*/ 164 h 527"/>
                <a:gd name="T12" fmla="*/ 598 w 775"/>
                <a:gd name="T13" fmla="*/ 153 h 527"/>
                <a:gd name="T14" fmla="*/ 589 w 775"/>
                <a:gd name="T15" fmla="*/ 145 h 527"/>
                <a:gd name="T16" fmla="*/ 579 w 775"/>
                <a:gd name="T17" fmla="*/ 139 h 527"/>
                <a:gd name="T18" fmla="*/ 566 w 775"/>
                <a:gd name="T19" fmla="*/ 134 h 527"/>
                <a:gd name="T20" fmla="*/ 548 w 775"/>
                <a:gd name="T21" fmla="*/ 133 h 527"/>
                <a:gd name="T22" fmla="*/ 533 w 775"/>
                <a:gd name="T23" fmla="*/ 133 h 527"/>
                <a:gd name="T24" fmla="*/ 520 w 775"/>
                <a:gd name="T25" fmla="*/ 135 h 527"/>
                <a:gd name="T26" fmla="*/ 506 w 775"/>
                <a:gd name="T27" fmla="*/ 140 h 527"/>
                <a:gd name="T28" fmla="*/ 492 w 775"/>
                <a:gd name="T29" fmla="*/ 148 h 527"/>
                <a:gd name="T30" fmla="*/ 477 w 775"/>
                <a:gd name="T31" fmla="*/ 157 h 527"/>
                <a:gd name="T32" fmla="*/ 467 w 775"/>
                <a:gd name="T33" fmla="*/ 527 h 527"/>
                <a:gd name="T34" fmla="*/ 307 w 775"/>
                <a:gd name="T35" fmla="*/ 261 h 527"/>
                <a:gd name="T36" fmla="*/ 307 w 775"/>
                <a:gd name="T37" fmla="*/ 236 h 527"/>
                <a:gd name="T38" fmla="*/ 306 w 775"/>
                <a:gd name="T39" fmla="*/ 214 h 527"/>
                <a:gd name="T40" fmla="*/ 304 w 775"/>
                <a:gd name="T41" fmla="*/ 195 h 527"/>
                <a:gd name="T42" fmla="*/ 301 w 775"/>
                <a:gd name="T43" fmla="*/ 178 h 527"/>
                <a:gd name="T44" fmla="*/ 297 w 775"/>
                <a:gd name="T45" fmla="*/ 164 h 527"/>
                <a:gd name="T46" fmla="*/ 291 w 775"/>
                <a:gd name="T47" fmla="*/ 153 h 527"/>
                <a:gd name="T48" fmla="*/ 282 w 775"/>
                <a:gd name="T49" fmla="*/ 145 h 527"/>
                <a:gd name="T50" fmla="*/ 272 w 775"/>
                <a:gd name="T51" fmla="*/ 139 h 527"/>
                <a:gd name="T52" fmla="*/ 258 w 775"/>
                <a:gd name="T53" fmla="*/ 134 h 527"/>
                <a:gd name="T54" fmla="*/ 242 w 775"/>
                <a:gd name="T55" fmla="*/ 133 h 527"/>
                <a:gd name="T56" fmla="*/ 226 w 775"/>
                <a:gd name="T57" fmla="*/ 133 h 527"/>
                <a:gd name="T58" fmla="*/ 211 w 775"/>
                <a:gd name="T59" fmla="*/ 137 h 527"/>
                <a:gd name="T60" fmla="*/ 197 w 775"/>
                <a:gd name="T61" fmla="*/ 142 h 527"/>
                <a:gd name="T62" fmla="*/ 182 w 775"/>
                <a:gd name="T63" fmla="*/ 149 h 527"/>
                <a:gd name="T64" fmla="*/ 170 w 775"/>
                <a:gd name="T65" fmla="*/ 158 h 527"/>
                <a:gd name="T66" fmla="*/ 160 w 775"/>
                <a:gd name="T67" fmla="*/ 527 h 527"/>
                <a:gd name="T68" fmla="*/ 160 w 775"/>
                <a:gd name="T69" fmla="*/ 13 h 527"/>
                <a:gd name="T70" fmla="*/ 180 w 775"/>
                <a:gd name="T71" fmla="*/ 55 h 527"/>
                <a:gd name="T72" fmla="*/ 207 w 775"/>
                <a:gd name="T73" fmla="*/ 35 h 527"/>
                <a:gd name="T74" fmla="*/ 235 w 775"/>
                <a:gd name="T75" fmla="*/ 18 h 527"/>
                <a:gd name="T76" fmla="*/ 262 w 775"/>
                <a:gd name="T77" fmla="*/ 7 h 527"/>
                <a:gd name="T78" fmla="*/ 292 w 775"/>
                <a:gd name="T79" fmla="*/ 1 h 527"/>
                <a:gd name="T80" fmla="*/ 324 w 775"/>
                <a:gd name="T81" fmla="*/ 0 h 527"/>
                <a:gd name="T82" fmla="*/ 357 w 775"/>
                <a:gd name="T83" fmla="*/ 6 h 527"/>
                <a:gd name="T84" fmla="*/ 386 w 775"/>
                <a:gd name="T85" fmla="*/ 17 h 527"/>
                <a:gd name="T86" fmla="*/ 411 w 775"/>
                <a:gd name="T87" fmla="*/ 35 h 527"/>
                <a:gd name="T88" fmla="*/ 434 w 775"/>
                <a:gd name="T89" fmla="*/ 58 h 527"/>
                <a:gd name="T90" fmla="*/ 450 w 775"/>
                <a:gd name="T91" fmla="*/ 89 h 527"/>
                <a:gd name="T92" fmla="*/ 484 w 775"/>
                <a:gd name="T93" fmla="*/ 60 h 527"/>
                <a:gd name="T94" fmla="*/ 516 w 775"/>
                <a:gd name="T95" fmla="*/ 36 h 527"/>
                <a:gd name="T96" fmla="*/ 547 w 775"/>
                <a:gd name="T97" fmla="*/ 17 h 527"/>
                <a:gd name="T98" fmla="*/ 578 w 775"/>
                <a:gd name="T99" fmla="*/ 6 h 527"/>
                <a:gd name="T100" fmla="*/ 609 w 775"/>
                <a:gd name="T101" fmla="*/ 0 h 527"/>
                <a:gd name="T102" fmla="*/ 637 w 775"/>
                <a:gd name="T103" fmla="*/ 1 h 527"/>
                <a:gd name="T104" fmla="*/ 662 w 775"/>
                <a:gd name="T105" fmla="*/ 5 h 527"/>
                <a:gd name="T106" fmla="*/ 684 w 775"/>
                <a:gd name="T107" fmla="*/ 11 h 527"/>
                <a:gd name="T108" fmla="*/ 704 w 775"/>
                <a:gd name="T109" fmla="*/ 21 h 527"/>
                <a:gd name="T110" fmla="*/ 721 w 775"/>
                <a:gd name="T111" fmla="*/ 35 h 527"/>
                <a:gd name="T112" fmla="*/ 736 w 775"/>
                <a:gd name="T113" fmla="*/ 52 h 527"/>
                <a:gd name="T114" fmla="*/ 750 w 775"/>
                <a:gd name="T115" fmla="*/ 72 h 527"/>
                <a:gd name="T116" fmla="*/ 761 w 775"/>
                <a:gd name="T117" fmla="*/ 96 h 527"/>
                <a:gd name="T118" fmla="*/ 769 w 775"/>
                <a:gd name="T119" fmla="*/ 123 h 527"/>
                <a:gd name="T120" fmla="*/ 774 w 775"/>
                <a:gd name="T121" fmla="*/ 155 h 527"/>
                <a:gd name="T122" fmla="*/ 775 w 775"/>
                <a:gd name="T123" fmla="*/ 19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5" h="527">
                  <a:moveTo>
                    <a:pt x="614" y="527"/>
                  </a:moveTo>
                  <a:lnTo>
                    <a:pt x="614" y="271"/>
                  </a:lnTo>
                  <a:lnTo>
                    <a:pt x="614" y="261"/>
                  </a:lnTo>
                  <a:lnTo>
                    <a:pt x="614" y="252"/>
                  </a:lnTo>
                  <a:lnTo>
                    <a:pt x="613" y="244"/>
                  </a:lnTo>
                  <a:lnTo>
                    <a:pt x="613" y="236"/>
                  </a:lnTo>
                  <a:lnTo>
                    <a:pt x="613" y="229"/>
                  </a:lnTo>
                  <a:lnTo>
                    <a:pt x="613" y="221"/>
                  </a:lnTo>
                  <a:lnTo>
                    <a:pt x="613" y="214"/>
                  </a:lnTo>
                  <a:lnTo>
                    <a:pt x="612" y="206"/>
                  </a:lnTo>
                  <a:lnTo>
                    <a:pt x="612" y="200"/>
                  </a:lnTo>
                  <a:lnTo>
                    <a:pt x="612" y="194"/>
                  </a:lnTo>
                  <a:lnTo>
                    <a:pt x="611" y="189"/>
                  </a:lnTo>
                  <a:lnTo>
                    <a:pt x="609" y="183"/>
                  </a:lnTo>
                  <a:lnTo>
                    <a:pt x="608" y="178"/>
                  </a:lnTo>
                  <a:lnTo>
                    <a:pt x="607" y="173"/>
                  </a:lnTo>
                  <a:lnTo>
                    <a:pt x="606" y="169"/>
                  </a:lnTo>
                  <a:lnTo>
                    <a:pt x="604" y="164"/>
                  </a:lnTo>
                  <a:lnTo>
                    <a:pt x="602" y="160"/>
                  </a:lnTo>
                  <a:lnTo>
                    <a:pt x="601" y="157"/>
                  </a:lnTo>
                  <a:lnTo>
                    <a:pt x="598" y="153"/>
                  </a:lnTo>
                  <a:lnTo>
                    <a:pt x="596" y="150"/>
                  </a:lnTo>
                  <a:lnTo>
                    <a:pt x="593" y="148"/>
                  </a:lnTo>
                  <a:lnTo>
                    <a:pt x="589" y="145"/>
                  </a:lnTo>
                  <a:lnTo>
                    <a:pt x="587" y="143"/>
                  </a:lnTo>
                  <a:lnTo>
                    <a:pt x="583" y="140"/>
                  </a:lnTo>
                  <a:lnTo>
                    <a:pt x="579" y="139"/>
                  </a:lnTo>
                  <a:lnTo>
                    <a:pt x="574" y="137"/>
                  </a:lnTo>
                  <a:lnTo>
                    <a:pt x="571" y="135"/>
                  </a:lnTo>
                  <a:lnTo>
                    <a:pt x="566" y="134"/>
                  </a:lnTo>
                  <a:lnTo>
                    <a:pt x="561" y="134"/>
                  </a:lnTo>
                  <a:lnTo>
                    <a:pt x="555" y="133"/>
                  </a:lnTo>
                  <a:lnTo>
                    <a:pt x="548" y="133"/>
                  </a:lnTo>
                  <a:lnTo>
                    <a:pt x="542" y="133"/>
                  </a:lnTo>
                  <a:lnTo>
                    <a:pt x="538" y="133"/>
                  </a:lnTo>
                  <a:lnTo>
                    <a:pt x="533" y="133"/>
                  </a:lnTo>
                  <a:lnTo>
                    <a:pt x="528" y="134"/>
                  </a:lnTo>
                  <a:lnTo>
                    <a:pt x="525" y="135"/>
                  </a:lnTo>
                  <a:lnTo>
                    <a:pt x="520" y="135"/>
                  </a:lnTo>
                  <a:lnTo>
                    <a:pt x="515" y="138"/>
                  </a:lnTo>
                  <a:lnTo>
                    <a:pt x="511" y="139"/>
                  </a:lnTo>
                  <a:lnTo>
                    <a:pt x="506" y="140"/>
                  </a:lnTo>
                  <a:lnTo>
                    <a:pt x="502" y="143"/>
                  </a:lnTo>
                  <a:lnTo>
                    <a:pt x="497" y="145"/>
                  </a:lnTo>
                  <a:lnTo>
                    <a:pt x="492" y="148"/>
                  </a:lnTo>
                  <a:lnTo>
                    <a:pt x="487" y="150"/>
                  </a:lnTo>
                  <a:lnTo>
                    <a:pt x="482" y="153"/>
                  </a:lnTo>
                  <a:lnTo>
                    <a:pt x="477" y="157"/>
                  </a:lnTo>
                  <a:lnTo>
                    <a:pt x="472" y="160"/>
                  </a:lnTo>
                  <a:lnTo>
                    <a:pt x="467" y="164"/>
                  </a:lnTo>
                  <a:lnTo>
                    <a:pt x="467" y="527"/>
                  </a:lnTo>
                  <a:lnTo>
                    <a:pt x="307" y="527"/>
                  </a:lnTo>
                  <a:lnTo>
                    <a:pt x="307" y="271"/>
                  </a:lnTo>
                  <a:lnTo>
                    <a:pt x="307" y="261"/>
                  </a:lnTo>
                  <a:lnTo>
                    <a:pt x="307" y="252"/>
                  </a:lnTo>
                  <a:lnTo>
                    <a:pt x="307" y="245"/>
                  </a:lnTo>
                  <a:lnTo>
                    <a:pt x="307" y="236"/>
                  </a:lnTo>
                  <a:lnTo>
                    <a:pt x="306" y="229"/>
                  </a:lnTo>
                  <a:lnTo>
                    <a:pt x="306" y="221"/>
                  </a:lnTo>
                  <a:lnTo>
                    <a:pt x="306" y="214"/>
                  </a:lnTo>
                  <a:lnTo>
                    <a:pt x="306" y="208"/>
                  </a:lnTo>
                  <a:lnTo>
                    <a:pt x="304" y="200"/>
                  </a:lnTo>
                  <a:lnTo>
                    <a:pt x="304" y="195"/>
                  </a:lnTo>
                  <a:lnTo>
                    <a:pt x="303" y="189"/>
                  </a:lnTo>
                  <a:lnTo>
                    <a:pt x="302" y="183"/>
                  </a:lnTo>
                  <a:lnTo>
                    <a:pt x="301" y="178"/>
                  </a:lnTo>
                  <a:lnTo>
                    <a:pt x="299" y="173"/>
                  </a:lnTo>
                  <a:lnTo>
                    <a:pt x="298" y="169"/>
                  </a:lnTo>
                  <a:lnTo>
                    <a:pt x="297" y="164"/>
                  </a:lnTo>
                  <a:lnTo>
                    <a:pt x="294" y="160"/>
                  </a:lnTo>
                  <a:lnTo>
                    <a:pt x="293" y="157"/>
                  </a:lnTo>
                  <a:lnTo>
                    <a:pt x="291" y="153"/>
                  </a:lnTo>
                  <a:lnTo>
                    <a:pt x="288" y="150"/>
                  </a:lnTo>
                  <a:lnTo>
                    <a:pt x="286" y="148"/>
                  </a:lnTo>
                  <a:lnTo>
                    <a:pt x="282" y="145"/>
                  </a:lnTo>
                  <a:lnTo>
                    <a:pt x="278" y="143"/>
                  </a:lnTo>
                  <a:lnTo>
                    <a:pt x="276" y="140"/>
                  </a:lnTo>
                  <a:lnTo>
                    <a:pt x="272" y="139"/>
                  </a:lnTo>
                  <a:lnTo>
                    <a:pt x="267" y="137"/>
                  </a:lnTo>
                  <a:lnTo>
                    <a:pt x="263" y="135"/>
                  </a:lnTo>
                  <a:lnTo>
                    <a:pt x="258" y="134"/>
                  </a:lnTo>
                  <a:lnTo>
                    <a:pt x="253" y="134"/>
                  </a:lnTo>
                  <a:lnTo>
                    <a:pt x="247" y="133"/>
                  </a:lnTo>
                  <a:lnTo>
                    <a:pt x="242" y="133"/>
                  </a:lnTo>
                  <a:lnTo>
                    <a:pt x="236" y="133"/>
                  </a:lnTo>
                  <a:lnTo>
                    <a:pt x="231" y="133"/>
                  </a:lnTo>
                  <a:lnTo>
                    <a:pt x="226" y="133"/>
                  </a:lnTo>
                  <a:lnTo>
                    <a:pt x="221" y="134"/>
                  </a:lnTo>
                  <a:lnTo>
                    <a:pt x="216" y="135"/>
                  </a:lnTo>
                  <a:lnTo>
                    <a:pt x="211" y="137"/>
                  </a:lnTo>
                  <a:lnTo>
                    <a:pt x="206" y="138"/>
                  </a:lnTo>
                  <a:lnTo>
                    <a:pt x="202" y="140"/>
                  </a:lnTo>
                  <a:lnTo>
                    <a:pt x="197" y="142"/>
                  </a:lnTo>
                  <a:lnTo>
                    <a:pt x="192" y="144"/>
                  </a:lnTo>
                  <a:lnTo>
                    <a:pt x="187" y="147"/>
                  </a:lnTo>
                  <a:lnTo>
                    <a:pt x="182" y="149"/>
                  </a:lnTo>
                  <a:lnTo>
                    <a:pt x="179" y="152"/>
                  </a:lnTo>
                  <a:lnTo>
                    <a:pt x="174" y="155"/>
                  </a:lnTo>
                  <a:lnTo>
                    <a:pt x="170" y="158"/>
                  </a:lnTo>
                  <a:lnTo>
                    <a:pt x="165" y="160"/>
                  </a:lnTo>
                  <a:lnTo>
                    <a:pt x="160" y="164"/>
                  </a:lnTo>
                  <a:lnTo>
                    <a:pt x="160" y="527"/>
                  </a:lnTo>
                  <a:lnTo>
                    <a:pt x="0" y="527"/>
                  </a:lnTo>
                  <a:lnTo>
                    <a:pt x="0" y="13"/>
                  </a:lnTo>
                  <a:lnTo>
                    <a:pt x="160" y="13"/>
                  </a:lnTo>
                  <a:lnTo>
                    <a:pt x="160" y="71"/>
                  </a:lnTo>
                  <a:lnTo>
                    <a:pt x="170" y="62"/>
                  </a:lnTo>
                  <a:lnTo>
                    <a:pt x="180" y="55"/>
                  </a:lnTo>
                  <a:lnTo>
                    <a:pt x="188" y="48"/>
                  </a:lnTo>
                  <a:lnTo>
                    <a:pt x="198" y="41"/>
                  </a:lnTo>
                  <a:lnTo>
                    <a:pt x="207" y="35"/>
                  </a:lnTo>
                  <a:lnTo>
                    <a:pt x="217" y="28"/>
                  </a:lnTo>
                  <a:lnTo>
                    <a:pt x="226" y="23"/>
                  </a:lnTo>
                  <a:lnTo>
                    <a:pt x="235" y="18"/>
                  </a:lnTo>
                  <a:lnTo>
                    <a:pt x="243" y="15"/>
                  </a:lnTo>
                  <a:lnTo>
                    <a:pt x="252" y="11"/>
                  </a:lnTo>
                  <a:lnTo>
                    <a:pt x="262" y="7"/>
                  </a:lnTo>
                  <a:lnTo>
                    <a:pt x="271" y="5"/>
                  </a:lnTo>
                  <a:lnTo>
                    <a:pt x="281" y="2"/>
                  </a:lnTo>
                  <a:lnTo>
                    <a:pt x="292" y="1"/>
                  </a:lnTo>
                  <a:lnTo>
                    <a:pt x="302" y="0"/>
                  </a:lnTo>
                  <a:lnTo>
                    <a:pt x="313" y="0"/>
                  </a:lnTo>
                  <a:lnTo>
                    <a:pt x="324" y="0"/>
                  </a:lnTo>
                  <a:lnTo>
                    <a:pt x="335" y="1"/>
                  </a:lnTo>
                  <a:lnTo>
                    <a:pt x="347" y="4"/>
                  </a:lnTo>
                  <a:lnTo>
                    <a:pt x="357" y="6"/>
                  </a:lnTo>
                  <a:lnTo>
                    <a:pt x="367" y="8"/>
                  </a:lnTo>
                  <a:lnTo>
                    <a:pt x="376" y="12"/>
                  </a:lnTo>
                  <a:lnTo>
                    <a:pt x="386" y="17"/>
                  </a:lnTo>
                  <a:lnTo>
                    <a:pt x="395" y="22"/>
                  </a:lnTo>
                  <a:lnTo>
                    <a:pt x="404" y="28"/>
                  </a:lnTo>
                  <a:lnTo>
                    <a:pt x="411" y="35"/>
                  </a:lnTo>
                  <a:lnTo>
                    <a:pt x="420" y="42"/>
                  </a:lnTo>
                  <a:lnTo>
                    <a:pt x="426" y="50"/>
                  </a:lnTo>
                  <a:lnTo>
                    <a:pt x="434" y="58"/>
                  </a:lnTo>
                  <a:lnTo>
                    <a:pt x="439" y="68"/>
                  </a:lnTo>
                  <a:lnTo>
                    <a:pt x="445" y="78"/>
                  </a:lnTo>
                  <a:lnTo>
                    <a:pt x="450" y="89"/>
                  </a:lnTo>
                  <a:lnTo>
                    <a:pt x="461" y="78"/>
                  </a:lnTo>
                  <a:lnTo>
                    <a:pt x="472" y="68"/>
                  </a:lnTo>
                  <a:lnTo>
                    <a:pt x="484" y="60"/>
                  </a:lnTo>
                  <a:lnTo>
                    <a:pt x="495" y="51"/>
                  </a:lnTo>
                  <a:lnTo>
                    <a:pt x="505" y="43"/>
                  </a:lnTo>
                  <a:lnTo>
                    <a:pt x="516" y="36"/>
                  </a:lnTo>
                  <a:lnTo>
                    <a:pt x="526" y="30"/>
                  </a:lnTo>
                  <a:lnTo>
                    <a:pt x="537" y="23"/>
                  </a:lnTo>
                  <a:lnTo>
                    <a:pt x="547" y="17"/>
                  </a:lnTo>
                  <a:lnTo>
                    <a:pt x="557" y="12"/>
                  </a:lnTo>
                  <a:lnTo>
                    <a:pt x="567" y="8"/>
                  </a:lnTo>
                  <a:lnTo>
                    <a:pt x="578" y="6"/>
                  </a:lnTo>
                  <a:lnTo>
                    <a:pt x="588" y="4"/>
                  </a:lnTo>
                  <a:lnTo>
                    <a:pt x="598" y="1"/>
                  </a:lnTo>
                  <a:lnTo>
                    <a:pt x="609" y="0"/>
                  </a:lnTo>
                  <a:lnTo>
                    <a:pt x="619" y="0"/>
                  </a:lnTo>
                  <a:lnTo>
                    <a:pt x="628" y="0"/>
                  </a:lnTo>
                  <a:lnTo>
                    <a:pt x="637" y="1"/>
                  </a:lnTo>
                  <a:lnTo>
                    <a:pt x="645" y="1"/>
                  </a:lnTo>
                  <a:lnTo>
                    <a:pt x="653" y="2"/>
                  </a:lnTo>
                  <a:lnTo>
                    <a:pt x="662" y="5"/>
                  </a:lnTo>
                  <a:lnTo>
                    <a:pt x="669" y="6"/>
                  </a:lnTo>
                  <a:lnTo>
                    <a:pt x="677" y="8"/>
                  </a:lnTo>
                  <a:lnTo>
                    <a:pt x="684" y="11"/>
                  </a:lnTo>
                  <a:lnTo>
                    <a:pt x="690" y="15"/>
                  </a:lnTo>
                  <a:lnTo>
                    <a:pt x="698" y="17"/>
                  </a:lnTo>
                  <a:lnTo>
                    <a:pt x="704" y="21"/>
                  </a:lnTo>
                  <a:lnTo>
                    <a:pt x="710" y="26"/>
                  </a:lnTo>
                  <a:lnTo>
                    <a:pt x="715" y="30"/>
                  </a:lnTo>
                  <a:lnTo>
                    <a:pt x="721" y="35"/>
                  </a:lnTo>
                  <a:lnTo>
                    <a:pt x="726" y="40"/>
                  </a:lnTo>
                  <a:lnTo>
                    <a:pt x="731" y="46"/>
                  </a:lnTo>
                  <a:lnTo>
                    <a:pt x="736" y="52"/>
                  </a:lnTo>
                  <a:lnTo>
                    <a:pt x="741" y="58"/>
                  </a:lnTo>
                  <a:lnTo>
                    <a:pt x="746" y="66"/>
                  </a:lnTo>
                  <a:lnTo>
                    <a:pt x="750" y="72"/>
                  </a:lnTo>
                  <a:lnTo>
                    <a:pt x="754" y="79"/>
                  </a:lnTo>
                  <a:lnTo>
                    <a:pt x="757" y="88"/>
                  </a:lnTo>
                  <a:lnTo>
                    <a:pt x="761" y="96"/>
                  </a:lnTo>
                  <a:lnTo>
                    <a:pt x="764" y="104"/>
                  </a:lnTo>
                  <a:lnTo>
                    <a:pt x="766" y="113"/>
                  </a:lnTo>
                  <a:lnTo>
                    <a:pt x="769" y="123"/>
                  </a:lnTo>
                  <a:lnTo>
                    <a:pt x="770" y="133"/>
                  </a:lnTo>
                  <a:lnTo>
                    <a:pt x="772" y="143"/>
                  </a:lnTo>
                  <a:lnTo>
                    <a:pt x="774" y="155"/>
                  </a:lnTo>
                  <a:lnTo>
                    <a:pt x="774" y="167"/>
                  </a:lnTo>
                  <a:lnTo>
                    <a:pt x="775" y="180"/>
                  </a:lnTo>
                  <a:lnTo>
                    <a:pt x="775" y="193"/>
                  </a:lnTo>
                  <a:lnTo>
                    <a:pt x="775" y="527"/>
                  </a:lnTo>
                  <a:lnTo>
                    <a:pt x="614" y="5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23" name="Freeform 163"/>
            <p:cNvSpPr>
              <a:spLocks noChangeArrowheads="1"/>
            </p:cNvSpPr>
            <p:nvPr/>
          </p:nvSpPr>
          <p:spPr bwMode="auto">
            <a:xfrm>
              <a:off x="4974" y="2423"/>
              <a:ext cx="126" cy="179"/>
            </a:xfrm>
            <a:custGeom>
              <a:avLst/>
              <a:gdLst>
                <a:gd name="T0" fmla="*/ 499 w 503"/>
                <a:gd name="T1" fmla="*/ 322 h 715"/>
                <a:gd name="T2" fmla="*/ 478 w 503"/>
                <a:gd name="T3" fmla="*/ 398 h 715"/>
                <a:gd name="T4" fmla="*/ 441 w 503"/>
                <a:gd name="T5" fmla="*/ 462 h 715"/>
                <a:gd name="T6" fmla="*/ 390 w 503"/>
                <a:gd name="T7" fmla="*/ 508 h 715"/>
                <a:gd name="T8" fmla="*/ 331 w 503"/>
                <a:gd name="T9" fmla="*/ 532 h 715"/>
                <a:gd name="T10" fmla="*/ 278 w 503"/>
                <a:gd name="T11" fmla="*/ 537 h 715"/>
                <a:gd name="T12" fmla="*/ 252 w 503"/>
                <a:gd name="T13" fmla="*/ 535 h 715"/>
                <a:gd name="T14" fmla="*/ 228 w 503"/>
                <a:gd name="T15" fmla="*/ 530 h 715"/>
                <a:gd name="T16" fmla="*/ 206 w 503"/>
                <a:gd name="T17" fmla="*/ 524 h 715"/>
                <a:gd name="T18" fmla="*/ 183 w 503"/>
                <a:gd name="T19" fmla="*/ 514 h 715"/>
                <a:gd name="T20" fmla="*/ 160 w 503"/>
                <a:gd name="T21" fmla="*/ 501 h 715"/>
                <a:gd name="T22" fmla="*/ 0 w 503"/>
                <a:gd name="T23" fmla="*/ 13 h 715"/>
                <a:gd name="T24" fmla="*/ 168 w 503"/>
                <a:gd name="T25" fmla="*/ 61 h 715"/>
                <a:gd name="T26" fmla="*/ 196 w 503"/>
                <a:gd name="T27" fmla="*/ 40 h 715"/>
                <a:gd name="T28" fmla="*/ 223 w 503"/>
                <a:gd name="T29" fmla="*/ 23 h 715"/>
                <a:gd name="T30" fmla="*/ 250 w 503"/>
                <a:gd name="T31" fmla="*/ 11 h 715"/>
                <a:gd name="T32" fmla="*/ 282 w 503"/>
                <a:gd name="T33" fmla="*/ 2 h 715"/>
                <a:gd name="T34" fmla="*/ 316 w 503"/>
                <a:gd name="T35" fmla="*/ 0 h 715"/>
                <a:gd name="T36" fmla="*/ 377 w 503"/>
                <a:gd name="T37" fmla="*/ 10 h 715"/>
                <a:gd name="T38" fmla="*/ 427 w 503"/>
                <a:gd name="T39" fmla="*/ 40 h 715"/>
                <a:gd name="T40" fmla="*/ 466 w 503"/>
                <a:gd name="T41" fmla="*/ 89 h 715"/>
                <a:gd name="T42" fmla="*/ 491 w 503"/>
                <a:gd name="T43" fmla="*/ 154 h 715"/>
                <a:gd name="T44" fmla="*/ 502 w 503"/>
                <a:gd name="T45" fmla="*/ 234 h 715"/>
                <a:gd name="T46" fmla="*/ 339 w 503"/>
                <a:gd name="T47" fmla="*/ 249 h 715"/>
                <a:gd name="T48" fmla="*/ 334 w 503"/>
                <a:gd name="T49" fmla="*/ 203 h 715"/>
                <a:gd name="T50" fmla="*/ 321 w 503"/>
                <a:gd name="T51" fmla="*/ 167 h 715"/>
                <a:gd name="T52" fmla="*/ 303 w 503"/>
                <a:gd name="T53" fmla="*/ 143 h 715"/>
                <a:gd name="T54" fmla="*/ 278 w 503"/>
                <a:gd name="T55" fmla="*/ 129 h 715"/>
                <a:gd name="T56" fmla="*/ 244 w 503"/>
                <a:gd name="T57" fmla="*/ 124 h 715"/>
                <a:gd name="T58" fmla="*/ 228 w 503"/>
                <a:gd name="T59" fmla="*/ 125 h 715"/>
                <a:gd name="T60" fmla="*/ 212 w 503"/>
                <a:gd name="T61" fmla="*/ 128 h 715"/>
                <a:gd name="T62" fmla="*/ 197 w 503"/>
                <a:gd name="T63" fmla="*/ 133 h 715"/>
                <a:gd name="T64" fmla="*/ 181 w 503"/>
                <a:gd name="T65" fmla="*/ 139 h 715"/>
                <a:gd name="T66" fmla="*/ 164 w 503"/>
                <a:gd name="T67" fmla="*/ 148 h 715"/>
                <a:gd name="T68" fmla="*/ 163 w 503"/>
                <a:gd name="T69" fmla="*/ 411 h 715"/>
                <a:gd name="T70" fmla="*/ 173 w 503"/>
                <a:gd name="T71" fmla="*/ 414 h 715"/>
                <a:gd name="T72" fmla="*/ 184 w 503"/>
                <a:gd name="T73" fmla="*/ 417 h 715"/>
                <a:gd name="T74" fmla="*/ 196 w 503"/>
                <a:gd name="T75" fmla="*/ 418 h 715"/>
                <a:gd name="T76" fmla="*/ 209 w 503"/>
                <a:gd name="T77" fmla="*/ 419 h 715"/>
                <a:gd name="T78" fmla="*/ 224 w 503"/>
                <a:gd name="T79" fmla="*/ 419 h 715"/>
                <a:gd name="T80" fmla="*/ 264 w 503"/>
                <a:gd name="T81" fmla="*/ 414 h 715"/>
                <a:gd name="T82" fmla="*/ 295 w 503"/>
                <a:gd name="T83" fmla="*/ 398 h 715"/>
                <a:gd name="T84" fmla="*/ 318 w 503"/>
                <a:gd name="T85" fmla="*/ 372 h 715"/>
                <a:gd name="T86" fmla="*/ 333 w 503"/>
                <a:gd name="T87" fmla="*/ 333 h 715"/>
                <a:gd name="T88" fmla="*/ 339 w 503"/>
                <a:gd name="T89" fmla="*/ 28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3" h="715">
                  <a:moveTo>
                    <a:pt x="503" y="264"/>
                  </a:moveTo>
                  <a:lnTo>
                    <a:pt x="502" y="294"/>
                  </a:lnTo>
                  <a:lnTo>
                    <a:pt x="499" y="322"/>
                  </a:lnTo>
                  <a:lnTo>
                    <a:pt x="494" y="350"/>
                  </a:lnTo>
                  <a:lnTo>
                    <a:pt x="487" y="374"/>
                  </a:lnTo>
                  <a:lnTo>
                    <a:pt x="478" y="398"/>
                  </a:lnTo>
                  <a:lnTo>
                    <a:pt x="468" y="422"/>
                  </a:lnTo>
                  <a:lnTo>
                    <a:pt x="456" y="442"/>
                  </a:lnTo>
                  <a:lnTo>
                    <a:pt x="441" y="462"/>
                  </a:lnTo>
                  <a:lnTo>
                    <a:pt x="425" y="479"/>
                  </a:lnTo>
                  <a:lnTo>
                    <a:pt x="407" y="495"/>
                  </a:lnTo>
                  <a:lnTo>
                    <a:pt x="390" y="508"/>
                  </a:lnTo>
                  <a:lnTo>
                    <a:pt x="371" y="519"/>
                  </a:lnTo>
                  <a:lnTo>
                    <a:pt x="351" y="526"/>
                  </a:lnTo>
                  <a:lnTo>
                    <a:pt x="331" y="532"/>
                  </a:lnTo>
                  <a:lnTo>
                    <a:pt x="309" y="536"/>
                  </a:lnTo>
                  <a:lnTo>
                    <a:pt x="286" y="537"/>
                  </a:lnTo>
                  <a:lnTo>
                    <a:pt x="278" y="537"/>
                  </a:lnTo>
                  <a:lnTo>
                    <a:pt x="268" y="536"/>
                  </a:lnTo>
                  <a:lnTo>
                    <a:pt x="259" y="536"/>
                  </a:lnTo>
                  <a:lnTo>
                    <a:pt x="252" y="535"/>
                  </a:lnTo>
                  <a:lnTo>
                    <a:pt x="243" y="534"/>
                  </a:lnTo>
                  <a:lnTo>
                    <a:pt x="235" y="532"/>
                  </a:lnTo>
                  <a:lnTo>
                    <a:pt x="228" y="530"/>
                  </a:lnTo>
                  <a:lnTo>
                    <a:pt x="221" y="529"/>
                  </a:lnTo>
                  <a:lnTo>
                    <a:pt x="213" y="526"/>
                  </a:lnTo>
                  <a:lnTo>
                    <a:pt x="206" y="524"/>
                  </a:lnTo>
                  <a:lnTo>
                    <a:pt x="198" y="520"/>
                  </a:lnTo>
                  <a:lnTo>
                    <a:pt x="191" y="518"/>
                  </a:lnTo>
                  <a:lnTo>
                    <a:pt x="183" y="514"/>
                  </a:lnTo>
                  <a:lnTo>
                    <a:pt x="176" y="510"/>
                  </a:lnTo>
                  <a:lnTo>
                    <a:pt x="168" y="506"/>
                  </a:lnTo>
                  <a:lnTo>
                    <a:pt x="160" y="501"/>
                  </a:lnTo>
                  <a:lnTo>
                    <a:pt x="160" y="715"/>
                  </a:lnTo>
                  <a:lnTo>
                    <a:pt x="0" y="715"/>
                  </a:lnTo>
                  <a:lnTo>
                    <a:pt x="0" y="13"/>
                  </a:lnTo>
                  <a:lnTo>
                    <a:pt x="160" y="13"/>
                  </a:lnTo>
                  <a:lnTo>
                    <a:pt x="160" y="67"/>
                  </a:lnTo>
                  <a:lnTo>
                    <a:pt x="168" y="61"/>
                  </a:lnTo>
                  <a:lnTo>
                    <a:pt x="177" y="53"/>
                  </a:lnTo>
                  <a:lnTo>
                    <a:pt x="187" y="47"/>
                  </a:lnTo>
                  <a:lnTo>
                    <a:pt x="196" y="40"/>
                  </a:lnTo>
                  <a:lnTo>
                    <a:pt x="204" y="35"/>
                  </a:lnTo>
                  <a:lnTo>
                    <a:pt x="213" y="28"/>
                  </a:lnTo>
                  <a:lnTo>
                    <a:pt x="223" y="23"/>
                  </a:lnTo>
                  <a:lnTo>
                    <a:pt x="232" y="18"/>
                  </a:lnTo>
                  <a:lnTo>
                    <a:pt x="240" y="15"/>
                  </a:lnTo>
                  <a:lnTo>
                    <a:pt x="250" y="11"/>
                  </a:lnTo>
                  <a:lnTo>
                    <a:pt x="260" y="7"/>
                  </a:lnTo>
                  <a:lnTo>
                    <a:pt x="272" y="5"/>
                  </a:lnTo>
                  <a:lnTo>
                    <a:pt x="282" y="2"/>
                  </a:lnTo>
                  <a:lnTo>
                    <a:pt x="293" y="1"/>
                  </a:lnTo>
                  <a:lnTo>
                    <a:pt x="304" y="0"/>
                  </a:lnTo>
                  <a:lnTo>
                    <a:pt x="316" y="0"/>
                  </a:lnTo>
                  <a:lnTo>
                    <a:pt x="338" y="1"/>
                  </a:lnTo>
                  <a:lnTo>
                    <a:pt x="359" y="5"/>
                  </a:lnTo>
                  <a:lnTo>
                    <a:pt x="377" y="10"/>
                  </a:lnTo>
                  <a:lnTo>
                    <a:pt x="395" y="17"/>
                  </a:lnTo>
                  <a:lnTo>
                    <a:pt x="412" y="27"/>
                  </a:lnTo>
                  <a:lnTo>
                    <a:pt x="427" y="40"/>
                  </a:lnTo>
                  <a:lnTo>
                    <a:pt x="441" y="55"/>
                  </a:lnTo>
                  <a:lnTo>
                    <a:pt x="455" y="71"/>
                  </a:lnTo>
                  <a:lnTo>
                    <a:pt x="466" y="89"/>
                  </a:lnTo>
                  <a:lnTo>
                    <a:pt x="476" y="109"/>
                  </a:lnTo>
                  <a:lnTo>
                    <a:pt x="484" y="130"/>
                  </a:lnTo>
                  <a:lnTo>
                    <a:pt x="491" y="154"/>
                  </a:lnTo>
                  <a:lnTo>
                    <a:pt x="496" y="179"/>
                  </a:lnTo>
                  <a:lnTo>
                    <a:pt x="501" y="205"/>
                  </a:lnTo>
                  <a:lnTo>
                    <a:pt x="502" y="234"/>
                  </a:lnTo>
                  <a:lnTo>
                    <a:pt x="503" y="264"/>
                  </a:lnTo>
                  <a:close/>
                  <a:moveTo>
                    <a:pt x="340" y="266"/>
                  </a:moveTo>
                  <a:lnTo>
                    <a:pt x="339" y="249"/>
                  </a:lnTo>
                  <a:lnTo>
                    <a:pt x="338" y="231"/>
                  </a:lnTo>
                  <a:lnTo>
                    <a:pt x="336" y="216"/>
                  </a:lnTo>
                  <a:lnTo>
                    <a:pt x="334" y="203"/>
                  </a:lnTo>
                  <a:lnTo>
                    <a:pt x="330" y="189"/>
                  </a:lnTo>
                  <a:lnTo>
                    <a:pt x="326" y="178"/>
                  </a:lnTo>
                  <a:lnTo>
                    <a:pt x="321" y="167"/>
                  </a:lnTo>
                  <a:lnTo>
                    <a:pt x="316" y="158"/>
                  </a:lnTo>
                  <a:lnTo>
                    <a:pt x="310" y="150"/>
                  </a:lnTo>
                  <a:lnTo>
                    <a:pt x="303" y="143"/>
                  </a:lnTo>
                  <a:lnTo>
                    <a:pt x="295" y="138"/>
                  </a:lnTo>
                  <a:lnTo>
                    <a:pt x="286" y="133"/>
                  </a:lnTo>
                  <a:lnTo>
                    <a:pt x="278" y="129"/>
                  </a:lnTo>
                  <a:lnTo>
                    <a:pt x="268" y="127"/>
                  </a:lnTo>
                  <a:lnTo>
                    <a:pt x="257" y="124"/>
                  </a:lnTo>
                  <a:lnTo>
                    <a:pt x="244" y="124"/>
                  </a:lnTo>
                  <a:lnTo>
                    <a:pt x="239" y="124"/>
                  </a:lnTo>
                  <a:lnTo>
                    <a:pt x="234" y="124"/>
                  </a:lnTo>
                  <a:lnTo>
                    <a:pt x="228" y="125"/>
                  </a:lnTo>
                  <a:lnTo>
                    <a:pt x="223" y="125"/>
                  </a:lnTo>
                  <a:lnTo>
                    <a:pt x="218" y="127"/>
                  </a:lnTo>
                  <a:lnTo>
                    <a:pt x="212" y="128"/>
                  </a:lnTo>
                  <a:lnTo>
                    <a:pt x="207" y="129"/>
                  </a:lnTo>
                  <a:lnTo>
                    <a:pt x="202" y="130"/>
                  </a:lnTo>
                  <a:lnTo>
                    <a:pt x="197" y="133"/>
                  </a:lnTo>
                  <a:lnTo>
                    <a:pt x="191" y="135"/>
                  </a:lnTo>
                  <a:lnTo>
                    <a:pt x="186" y="137"/>
                  </a:lnTo>
                  <a:lnTo>
                    <a:pt x="181" y="139"/>
                  </a:lnTo>
                  <a:lnTo>
                    <a:pt x="176" y="142"/>
                  </a:lnTo>
                  <a:lnTo>
                    <a:pt x="171" y="145"/>
                  </a:lnTo>
                  <a:lnTo>
                    <a:pt x="164" y="148"/>
                  </a:lnTo>
                  <a:lnTo>
                    <a:pt x="160" y="152"/>
                  </a:lnTo>
                  <a:lnTo>
                    <a:pt x="160" y="409"/>
                  </a:lnTo>
                  <a:lnTo>
                    <a:pt x="163" y="411"/>
                  </a:lnTo>
                  <a:lnTo>
                    <a:pt x="167" y="412"/>
                  </a:lnTo>
                  <a:lnTo>
                    <a:pt x="169" y="413"/>
                  </a:lnTo>
                  <a:lnTo>
                    <a:pt x="173" y="414"/>
                  </a:lnTo>
                  <a:lnTo>
                    <a:pt x="177" y="415"/>
                  </a:lnTo>
                  <a:lnTo>
                    <a:pt x="181" y="415"/>
                  </a:lnTo>
                  <a:lnTo>
                    <a:pt x="184" y="417"/>
                  </a:lnTo>
                  <a:lnTo>
                    <a:pt x="188" y="417"/>
                  </a:lnTo>
                  <a:lnTo>
                    <a:pt x="192" y="418"/>
                  </a:lnTo>
                  <a:lnTo>
                    <a:pt x="196" y="418"/>
                  </a:lnTo>
                  <a:lnTo>
                    <a:pt x="201" y="419"/>
                  </a:lnTo>
                  <a:lnTo>
                    <a:pt x="204" y="419"/>
                  </a:lnTo>
                  <a:lnTo>
                    <a:pt x="209" y="419"/>
                  </a:lnTo>
                  <a:lnTo>
                    <a:pt x="214" y="419"/>
                  </a:lnTo>
                  <a:lnTo>
                    <a:pt x="219" y="419"/>
                  </a:lnTo>
                  <a:lnTo>
                    <a:pt x="224" y="419"/>
                  </a:lnTo>
                  <a:lnTo>
                    <a:pt x="238" y="419"/>
                  </a:lnTo>
                  <a:lnTo>
                    <a:pt x="252" y="417"/>
                  </a:lnTo>
                  <a:lnTo>
                    <a:pt x="264" y="414"/>
                  </a:lnTo>
                  <a:lnTo>
                    <a:pt x="275" y="411"/>
                  </a:lnTo>
                  <a:lnTo>
                    <a:pt x="285" y="404"/>
                  </a:lnTo>
                  <a:lnTo>
                    <a:pt x="295" y="398"/>
                  </a:lnTo>
                  <a:lnTo>
                    <a:pt x="304" y="391"/>
                  </a:lnTo>
                  <a:lnTo>
                    <a:pt x="311" y="382"/>
                  </a:lnTo>
                  <a:lnTo>
                    <a:pt x="318" y="372"/>
                  </a:lnTo>
                  <a:lnTo>
                    <a:pt x="324" y="359"/>
                  </a:lnTo>
                  <a:lnTo>
                    <a:pt x="329" y="347"/>
                  </a:lnTo>
                  <a:lnTo>
                    <a:pt x="333" y="333"/>
                  </a:lnTo>
                  <a:lnTo>
                    <a:pt x="335" y="318"/>
                  </a:lnTo>
                  <a:lnTo>
                    <a:pt x="338" y="302"/>
                  </a:lnTo>
                  <a:lnTo>
                    <a:pt x="339" y="285"/>
                  </a:lnTo>
                  <a:lnTo>
                    <a:pt x="340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24" name="Freeform 164"/>
            <p:cNvSpPr>
              <a:spLocks noChangeArrowheads="1"/>
            </p:cNvSpPr>
            <p:nvPr/>
          </p:nvSpPr>
          <p:spPr bwMode="auto">
            <a:xfrm>
              <a:off x="5112" y="2423"/>
              <a:ext cx="120" cy="136"/>
            </a:xfrm>
            <a:custGeom>
              <a:avLst/>
              <a:gdLst>
                <a:gd name="T0" fmla="*/ 303 w 481"/>
                <a:gd name="T1" fmla="*/ 289 h 541"/>
                <a:gd name="T2" fmla="*/ 269 w 481"/>
                <a:gd name="T3" fmla="*/ 292 h 541"/>
                <a:gd name="T4" fmla="*/ 243 w 481"/>
                <a:gd name="T5" fmla="*/ 295 h 541"/>
                <a:gd name="T6" fmla="*/ 218 w 481"/>
                <a:gd name="T7" fmla="*/ 301 h 541"/>
                <a:gd name="T8" fmla="*/ 197 w 481"/>
                <a:gd name="T9" fmla="*/ 310 h 541"/>
                <a:gd name="T10" fmla="*/ 181 w 481"/>
                <a:gd name="T11" fmla="*/ 321 h 541"/>
                <a:gd name="T12" fmla="*/ 169 w 481"/>
                <a:gd name="T13" fmla="*/ 336 h 541"/>
                <a:gd name="T14" fmla="*/ 164 w 481"/>
                <a:gd name="T15" fmla="*/ 354 h 541"/>
                <a:gd name="T16" fmla="*/ 164 w 481"/>
                <a:gd name="T17" fmla="*/ 383 h 541"/>
                <a:gd name="T18" fmla="*/ 173 w 481"/>
                <a:gd name="T19" fmla="*/ 408 h 541"/>
                <a:gd name="T20" fmla="*/ 192 w 481"/>
                <a:gd name="T21" fmla="*/ 422 h 541"/>
                <a:gd name="T22" fmla="*/ 221 w 481"/>
                <a:gd name="T23" fmla="*/ 429 h 541"/>
                <a:gd name="T24" fmla="*/ 249 w 481"/>
                <a:gd name="T25" fmla="*/ 429 h 541"/>
                <a:gd name="T26" fmla="*/ 271 w 481"/>
                <a:gd name="T27" fmla="*/ 424 h 541"/>
                <a:gd name="T28" fmla="*/ 293 w 481"/>
                <a:gd name="T29" fmla="*/ 415 h 541"/>
                <a:gd name="T30" fmla="*/ 313 w 481"/>
                <a:gd name="T31" fmla="*/ 402 h 541"/>
                <a:gd name="T32" fmla="*/ 318 w 481"/>
                <a:gd name="T33" fmla="*/ 476 h 541"/>
                <a:gd name="T34" fmla="*/ 303 w 481"/>
                <a:gd name="T35" fmla="*/ 489 h 541"/>
                <a:gd name="T36" fmla="*/ 289 w 481"/>
                <a:gd name="T37" fmla="*/ 500 h 541"/>
                <a:gd name="T38" fmla="*/ 273 w 481"/>
                <a:gd name="T39" fmla="*/ 511 h 541"/>
                <a:gd name="T40" fmla="*/ 252 w 481"/>
                <a:gd name="T41" fmla="*/ 521 h 541"/>
                <a:gd name="T42" fmla="*/ 231 w 481"/>
                <a:gd name="T43" fmla="*/ 530 h 541"/>
                <a:gd name="T44" fmla="*/ 211 w 481"/>
                <a:gd name="T45" fmla="*/ 536 h 541"/>
                <a:gd name="T46" fmla="*/ 183 w 481"/>
                <a:gd name="T47" fmla="*/ 540 h 541"/>
                <a:gd name="T48" fmla="*/ 142 w 481"/>
                <a:gd name="T49" fmla="*/ 540 h 541"/>
                <a:gd name="T50" fmla="*/ 83 w 481"/>
                <a:gd name="T51" fmla="*/ 523 h 541"/>
                <a:gd name="T52" fmla="*/ 35 w 481"/>
                <a:gd name="T53" fmla="*/ 484 h 541"/>
                <a:gd name="T54" fmla="*/ 7 w 481"/>
                <a:gd name="T55" fmla="*/ 429 h 541"/>
                <a:gd name="T56" fmla="*/ 0 w 481"/>
                <a:gd name="T57" fmla="*/ 366 h 541"/>
                <a:gd name="T58" fmla="*/ 9 w 481"/>
                <a:gd name="T59" fmla="*/ 317 h 541"/>
                <a:gd name="T60" fmla="*/ 29 w 481"/>
                <a:gd name="T61" fmla="*/ 280 h 541"/>
                <a:gd name="T62" fmla="*/ 60 w 481"/>
                <a:gd name="T63" fmla="*/ 250 h 541"/>
                <a:gd name="T64" fmla="*/ 100 w 481"/>
                <a:gd name="T65" fmla="*/ 228 h 541"/>
                <a:gd name="T66" fmla="*/ 150 w 481"/>
                <a:gd name="T67" fmla="*/ 211 h 541"/>
                <a:gd name="T68" fmla="*/ 208 w 481"/>
                <a:gd name="T69" fmla="*/ 200 h 541"/>
                <a:gd name="T70" fmla="*/ 272 w 481"/>
                <a:gd name="T71" fmla="*/ 194 h 541"/>
                <a:gd name="T72" fmla="*/ 323 w 481"/>
                <a:gd name="T73" fmla="*/ 188 h 541"/>
                <a:gd name="T74" fmla="*/ 315 w 481"/>
                <a:gd name="T75" fmla="*/ 152 h 541"/>
                <a:gd name="T76" fmla="*/ 292 w 481"/>
                <a:gd name="T77" fmla="*/ 128 h 541"/>
                <a:gd name="T78" fmla="*/ 252 w 481"/>
                <a:gd name="T79" fmla="*/ 117 h 541"/>
                <a:gd name="T80" fmla="*/ 197 w 481"/>
                <a:gd name="T81" fmla="*/ 112 h 541"/>
                <a:gd name="T82" fmla="*/ 167 w 481"/>
                <a:gd name="T83" fmla="*/ 114 h 541"/>
                <a:gd name="T84" fmla="*/ 131 w 481"/>
                <a:gd name="T85" fmla="*/ 123 h 541"/>
                <a:gd name="T86" fmla="*/ 94 w 481"/>
                <a:gd name="T87" fmla="*/ 134 h 541"/>
                <a:gd name="T88" fmla="*/ 58 w 481"/>
                <a:gd name="T89" fmla="*/ 149 h 541"/>
                <a:gd name="T90" fmla="*/ 58 w 481"/>
                <a:gd name="T91" fmla="*/ 21 h 541"/>
                <a:gd name="T92" fmla="*/ 95 w 481"/>
                <a:gd name="T93" fmla="*/ 13 h 541"/>
                <a:gd name="T94" fmla="*/ 147 w 481"/>
                <a:gd name="T95" fmla="*/ 5 h 541"/>
                <a:gd name="T96" fmla="*/ 201 w 481"/>
                <a:gd name="T97" fmla="*/ 0 h 541"/>
                <a:gd name="T98" fmla="*/ 289 w 481"/>
                <a:gd name="T99" fmla="*/ 2 h 541"/>
                <a:gd name="T100" fmla="*/ 385 w 481"/>
                <a:gd name="T101" fmla="*/ 25 h 541"/>
                <a:gd name="T102" fmla="*/ 447 w 481"/>
                <a:gd name="T103" fmla="*/ 68 h 541"/>
                <a:gd name="T104" fmla="*/ 477 w 481"/>
                <a:gd name="T105" fmla="*/ 135 h 541"/>
                <a:gd name="T106" fmla="*/ 322 w 481"/>
                <a:gd name="T107" fmla="*/ 52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1" h="541">
                  <a:moveTo>
                    <a:pt x="322" y="393"/>
                  </a:moveTo>
                  <a:lnTo>
                    <a:pt x="322" y="286"/>
                  </a:lnTo>
                  <a:lnTo>
                    <a:pt x="312" y="287"/>
                  </a:lnTo>
                  <a:lnTo>
                    <a:pt x="303" y="289"/>
                  </a:lnTo>
                  <a:lnTo>
                    <a:pt x="293" y="290"/>
                  </a:lnTo>
                  <a:lnTo>
                    <a:pt x="286" y="290"/>
                  </a:lnTo>
                  <a:lnTo>
                    <a:pt x="277" y="291"/>
                  </a:lnTo>
                  <a:lnTo>
                    <a:pt x="269" y="292"/>
                  </a:lnTo>
                  <a:lnTo>
                    <a:pt x="263" y="292"/>
                  </a:lnTo>
                  <a:lnTo>
                    <a:pt x="256" y="294"/>
                  </a:lnTo>
                  <a:lnTo>
                    <a:pt x="249" y="295"/>
                  </a:lnTo>
                  <a:lnTo>
                    <a:pt x="243" y="295"/>
                  </a:lnTo>
                  <a:lnTo>
                    <a:pt x="237" y="296"/>
                  </a:lnTo>
                  <a:lnTo>
                    <a:pt x="231" y="297"/>
                  </a:lnTo>
                  <a:lnTo>
                    <a:pt x="225" y="300"/>
                  </a:lnTo>
                  <a:lnTo>
                    <a:pt x="218" y="301"/>
                  </a:lnTo>
                  <a:lnTo>
                    <a:pt x="212" y="303"/>
                  </a:lnTo>
                  <a:lnTo>
                    <a:pt x="207" y="305"/>
                  </a:lnTo>
                  <a:lnTo>
                    <a:pt x="201" y="307"/>
                  </a:lnTo>
                  <a:lnTo>
                    <a:pt x="197" y="310"/>
                  </a:lnTo>
                  <a:lnTo>
                    <a:pt x="192" y="312"/>
                  </a:lnTo>
                  <a:lnTo>
                    <a:pt x="188" y="315"/>
                  </a:lnTo>
                  <a:lnTo>
                    <a:pt x="183" y="317"/>
                  </a:lnTo>
                  <a:lnTo>
                    <a:pt x="181" y="321"/>
                  </a:lnTo>
                  <a:lnTo>
                    <a:pt x="177" y="323"/>
                  </a:lnTo>
                  <a:lnTo>
                    <a:pt x="173" y="327"/>
                  </a:lnTo>
                  <a:lnTo>
                    <a:pt x="171" y="331"/>
                  </a:lnTo>
                  <a:lnTo>
                    <a:pt x="169" y="336"/>
                  </a:lnTo>
                  <a:lnTo>
                    <a:pt x="167" y="340"/>
                  </a:lnTo>
                  <a:lnTo>
                    <a:pt x="165" y="345"/>
                  </a:lnTo>
                  <a:lnTo>
                    <a:pt x="164" y="350"/>
                  </a:lnTo>
                  <a:lnTo>
                    <a:pt x="164" y="354"/>
                  </a:lnTo>
                  <a:lnTo>
                    <a:pt x="162" y="361"/>
                  </a:lnTo>
                  <a:lnTo>
                    <a:pt x="162" y="367"/>
                  </a:lnTo>
                  <a:lnTo>
                    <a:pt x="162" y="376"/>
                  </a:lnTo>
                  <a:lnTo>
                    <a:pt x="164" y="383"/>
                  </a:lnTo>
                  <a:lnTo>
                    <a:pt x="165" y="391"/>
                  </a:lnTo>
                  <a:lnTo>
                    <a:pt x="167" y="397"/>
                  </a:lnTo>
                  <a:lnTo>
                    <a:pt x="170" y="403"/>
                  </a:lnTo>
                  <a:lnTo>
                    <a:pt x="173" y="408"/>
                  </a:lnTo>
                  <a:lnTo>
                    <a:pt x="177" y="413"/>
                  </a:lnTo>
                  <a:lnTo>
                    <a:pt x="182" y="417"/>
                  </a:lnTo>
                  <a:lnTo>
                    <a:pt x="187" y="419"/>
                  </a:lnTo>
                  <a:lnTo>
                    <a:pt x="192" y="422"/>
                  </a:lnTo>
                  <a:lnTo>
                    <a:pt x="198" y="424"/>
                  </a:lnTo>
                  <a:lnTo>
                    <a:pt x="206" y="427"/>
                  </a:lnTo>
                  <a:lnTo>
                    <a:pt x="213" y="428"/>
                  </a:lnTo>
                  <a:lnTo>
                    <a:pt x="221" y="429"/>
                  </a:lnTo>
                  <a:lnTo>
                    <a:pt x="230" y="429"/>
                  </a:lnTo>
                  <a:lnTo>
                    <a:pt x="239" y="430"/>
                  </a:lnTo>
                  <a:lnTo>
                    <a:pt x="244" y="429"/>
                  </a:lnTo>
                  <a:lnTo>
                    <a:pt x="249" y="429"/>
                  </a:lnTo>
                  <a:lnTo>
                    <a:pt x="254" y="428"/>
                  </a:lnTo>
                  <a:lnTo>
                    <a:pt x="261" y="428"/>
                  </a:lnTo>
                  <a:lnTo>
                    <a:pt x="266" y="425"/>
                  </a:lnTo>
                  <a:lnTo>
                    <a:pt x="271" y="424"/>
                  </a:lnTo>
                  <a:lnTo>
                    <a:pt x="277" y="423"/>
                  </a:lnTo>
                  <a:lnTo>
                    <a:pt x="282" y="420"/>
                  </a:lnTo>
                  <a:lnTo>
                    <a:pt x="288" y="418"/>
                  </a:lnTo>
                  <a:lnTo>
                    <a:pt x="293" y="415"/>
                  </a:lnTo>
                  <a:lnTo>
                    <a:pt x="298" y="412"/>
                  </a:lnTo>
                  <a:lnTo>
                    <a:pt x="303" y="409"/>
                  </a:lnTo>
                  <a:lnTo>
                    <a:pt x="308" y="406"/>
                  </a:lnTo>
                  <a:lnTo>
                    <a:pt x="313" y="402"/>
                  </a:lnTo>
                  <a:lnTo>
                    <a:pt x="318" y="398"/>
                  </a:lnTo>
                  <a:lnTo>
                    <a:pt x="322" y="393"/>
                  </a:lnTo>
                  <a:close/>
                  <a:moveTo>
                    <a:pt x="322" y="473"/>
                  </a:moveTo>
                  <a:lnTo>
                    <a:pt x="318" y="476"/>
                  </a:lnTo>
                  <a:lnTo>
                    <a:pt x="314" y="479"/>
                  </a:lnTo>
                  <a:lnTo>
                    <a:pt x="310" y="483"/>
                  </a:lnTo>
                  <a:lnTo>
                    <a:pt x="307" y="486"/>
                  </a:lnTo>
                  <a:lnTo>
                    <a:pt x="303" y="489"/>
                  </a:lnTo>
                  <a:lnTo>
                    <a:pt x="299" y="491"/>
                  </a:lnTo>
                  <a:lnTo>
                    <a:pt x="295" y="495"/>
                  </a:lnTo>
                  <a:lnTo>
                    <a:pt x="293" y="498"/>
                  </a:lnTo>
                  <a:lnTo>
                    <a:pt x="289" y="500"/>
                  </a:lnTo>
                  <a:lnTo>
                    <a:pt x="286" y="503"/>
                  </a:lnTo>
                  <a:lnTo>
                    <a:pt x="282" y="505"/>
                  </a:lnTo>
                  <a:lnTo>
                    <a:pt x="277" y="509"/>
                  </a:lnTo>
                  <a:lnTo>
                    <a:pt x="273" y="511"/>
                  </a:lnTo>
                  <a:lnTo>
                    <a:pt x="268" y="514"/>
                  </a:lnTo>
                  <a:lnTo>
                    <a:pt x="263" y="516"/>
                  </a:lnTo>
                  <a:lnTo>
                    <a:pt x="257" y="519"/>
                  </a:lnTo>
                  <a:lnTo>
                    <a:pt x="252" y="521"/>
                  </a:lnTo>
                  <a:lnTo>
                    <a:pt x="247" y="524"/>
                  </a:lnTo>
                  <a:lnTo>
                    <a:pt x="242" y="526"/>
                  </a:lnTo>
                  <a:lnTo>
                    <a:pt x="236" y="529"/>
                  </a:lnTo>
                  <a:lnTo>
                    <a:pt x="231" y="530"/>
                  </a:lnTo>
                  <a:lnTo>
                    <a:pt x="226" y="532"/>
                  </a:lnTo>
                  <a:lnTo>
                    <a:pt x="221" y="534"/>
                  </a:lnTo>
                  <a:lnTo>
                    <a:pt x="216" y="535"/>
                  </a:lnTo>
                  <a:lnTo>
                    <a:pt x="211" y="536"/>
                  </a:lnTo>
                  <a:lnTo>
                    <a:pt x="205" y="537"/>
                  </a:lnTo>
                  <a:lnTo>
                    <a:pt x="198" y="539"/>
                  </a:lnTo>
                  <a:lnTo>
                    <a:pt x="191" y="540"/>
                  </a:lnTo>
                  <a:lnTo>
                    <a:pt x="183" y="540"/>
                  </a:lnTo>
                  <a:lnTo>
                    <a:pt x="176" y="540"/>
                  </a:lnTo>
                  <a:lnTo>
                    <a:pt x="167" y="541"/>
                  </a:lnTo>
                  <a:lnTo>
                    <a:pt x="159" y="541"/>
                  </a:lnTo>
                  <a:lnTo>
                    <a:pt x="142" y="540"/>
                  </a:lnTo>
                  <a:lnTo>
                    <a:pt x="126" y="537"/>
                  </a:lnTo>
                  <a:lnTo>
                    <a:pt x="111" y="535"/>
                  </a:lnTo>
                  <a:lnTo>
                    <a:pt x="96" y="530"/>
                  </a:lnTo>
                  <a:lnTo>
                    <a:pt x="83" y="523"/>
                  </a:lnTo>
                  <a:lnTo>
                    <a:pt x="69" y="515"/>
                  </a:lnTo>
                  <a:lnTo>
                    <a:pt x="58" y="506"/>
                  </a:lnTo>
                  <a:lnTo>
                    <a:pt x="45" y="495"/>
                  </a:lnTo>
                  <a:lnTo>
                    <a:pt x="35" y="484"/>
                  </a:lnTo>
                  <a:lnTo>
                    <a:pt x="25" y="471"/>
                  </a:lnTo>
                  <a:lnTo>
                    <a:pt x="18" y="458"/>
                  </a:lnTo>
                  <a:lnTo>
                    <a:pt x="12" y="444"/>
                  </a:lnTo>
                  <a:lnTo>
                    <a:pt x="7" y="429"/>
                  </a:lnTo>
                  <a:lnTo>
                    <a:pt x="3" y="413"/>
                  </a:lnTo>
                  <a:lnTo>
                    <a:pt x="2" y="397"/>
                  </a:lnTo>
                  <a:lnTo>
                    <a:pt x="0" y="381"/>
                  </a:lnTo>
                  <a:lnTo>
                    <a:pt x="0" y="366"/>
                  </a:lnTo>
                  <a:lnTo>
                    <a:pt x="2" y="353"/>
                  </a:lnTo>
                  <a:lnTo>
                    <a:pt x="4" y="341"/>
                  </a:lnTo>
                  <a:lnTo>
                    <a:pt x="7" y="328"/>
                  </a:lnTo>
                  <a:lnTo>
                    <a:pt x="9" y="317"/>
                  </a:lnTo>
                  <a:lnTo>
                    <a:pt x="13" y="307"/>
                  </a:lnTo>
                  <a:lnTo>
                    <a:pt x="18" y="297"/>
                  </a:lnTo>
                  <a:lnTo>
                    <a:pt x="23" y="287"/>
                  </a:lnTo>
                  <a:lnTo>
                    <a:pt x="29" y="280"/>
                  </a:lnTo>
                  <a:lnTo>
                    <a:pt x="37" y="271"/>
                  </a:lnTo>
                  <a:lnTo>
                    <a:pt x="43" y="264"/>
                  </a:lnTo>
                  <a:lnTo>
                    <a:pt x="51" y="256"/>
                  </a:lnTo>
                  <a:lnTo>
                    <a:pt x="60" y="250"/>
                  </a:lnTo>
                  <a:lnTo>
                    <a:pt x="69" y="244"/>
                  </a:lnTo>
                  <a:lnTo>
                    <a:pt x="79" y="238"/>
                  </a:lnTo>
                  <a:lnTo>
                    <a:pt x="89" y="233"/>
                  </a:lnTo>
                  <a:lnTo>
                    <a:pt x="100" y="228"/>
                  </a:lnTo>
                  <a:lnTo>
                    <a:pt x="112" y="223"/>
                  </a:lnTo>
                  <a:lnTo>
                    <a:pt x="124" y="218"/>
                  </a:lnTo>
                  <a:lnTo>
                    <a:pt x="137" y="214"/>
                  </a:lnTo>
                  <a:lnTo>
                    <a:pt x="150" y="211"/>
                  </a:lnTo>
                  <a:lnTo>
                    <a:pt x="164" y="208"/>
                  </a:lnTo>
                  <a:lnTo>
                    <a:pt x="178" y="205"/>
                  </a:lnTo>
                  <a:lnTo>
                    <a:pt x="193" y="203"/>
                  </a:lnTo>
                  <a:lnTo>
                    <a:pt x="208" y="200"/>
                  </a:lnTo>
                  <a:lnTo>
                    <a:pt x="223" y="199"/>
                  </a:lnTo>
                  <a:lnTo>
                    <a:pt x="239" y="198"/>
                  </a:lnTo>
                  <a:lnTo>
                    <a:pt x="256" y="195"/>
                  </a:lnTo>
                  <a:lnTo>
                    <a:pt x="272" y="194"/>
                  </a:lnTo>
                  <a:lnTo>
                    <a:pt x="288" y="193"/>
                  </a:lnTo>
                  <a:lnTo>
                    <a:pt x="305" y="191"/>
                  </a:lnTo>
                  <a:lnTo>
                    <a:pt x="323" y="190"/>
                  </a:lnTo>
                  <a:lnTo>
                    <a:pt x="323" y="188"/>
                  </a:lnTo>
                  <a:lnTo>
                    <a:pt x="323" y="177"/>
                  </a:lnTo>
                  <a:lnTo>
                    <a:pt x="320" y="168"/>
                  </a:lnTo>
                  <a:lnTo>
                    <a:pt x="318" y="159"/>
                  </a:lnTo>
                  <a:lnTo>
                    <a:pt x="315" y="152"/>
                  </a:lnTo>
                  <a:lnTo>
                    <a:pt x="310" y="144"/>
                  </a:lnTo>
                  <a:lnTo>
                    <a:pt x="305" y="138"/>
                  </a:lnTo>
                  <a:lnTo>
                    <a:pt x="299" y="133"/>
                  </a:lnTo>
                  <a:lnTo>
                    <a:pt x="292" y="128"/>
                  </a:lnTo>
                  <a:lnTo>
                    <a:pt x="283" y="124"/>
                  </a:lnTo>
                  <a:lnTo>
                    <a:pt x="274" y="122"/>
                  </a:lnTo>
                  <a:lnTo>
                    <a:pt x="263" y="119"/>
                  </a:lnTo>
                  <a:lnTo>
                    <a:pt x="252" y="117"/>
                  </a:lnTo>
                  <a:lnTo>
                    <a:pt x="239" y="114"/>
                  </a:lnTo>
                  <a:lnTo>
                    <a:pt x="227" y="113"/>
                  </a:lnTo>
                  <a:lnTo>
                    <a:pt x="212" y="113"/>
                  </a:lnTo>
                  <a:lnTo>
                    <a:pt x="197" y="112"/>
                  </a:lnTo>
                  <a:lnTo>
                    <a:pt x="191" y="113"/>
                  </a:lnTo>
                  <a:lnTo>
                    <a:pt x="182" y="113"/>
                  </a:lnTo>
                  <a:lnTo>
                    <a:pt x="175" y="114"/>
                  </a:lnTo>
                  <a:lnTo>
                    <a:pt x="167" y="114"/>
                  </a:lnTo>
                  <a:lnTo>
                    <a:pt x="159" y="117"/>
                  </a:lnTo>
                  <a:lnTo>
                    <a:pt x="150" y="118"/>
                  </a:lnTo>
                  <a:lnTo>
                    <a:pt x="141" y="121"/>
                  </a:lnTo>
                  <a:lnTo>
                    <a:pt x="131" y="123"/>
                  </a:lnTo>
                  <a:lnTo>
                    <a:pt x="121" y="125"/>
                  </a:lnTo>
                  <a:lnTo>
                    <a:pt x="112" y="128"/>
                  </a:lnTo>
                  <a:lnTo>
                    <a:pt x="103" y="132"/>
                  </a:lnTo>
                  <a:lnTo>
                    <a:pt x="94" y="134"/>
                  </a:lnTo>
                  <a:lnTo>
                    <a:pt x="85" y="138"/>
                  </a:lnTo>
                  <a:lnTo>
                    <a:pt x="75" y="142"/>
                  </a:lnTo>
                  <a:lnTo>
                    <a:pt x="66" y="145"/>
                  </a:lnTo>
                  <a:lnTo>
                    <a:pt x="58" y="149"/>
                  </a:lnTo>
                  <a:lnTo>
                    <a:pt x="44" y="149"/>
                  </a:lnTo>
                  <a:lnTo>
                    <a:pt x="44" y="25"/>
                  </a:lnTo>
                  <a:lnTo>
                    <a:pt x="50" y="23"/>
                  </a:lnTo>
                  <a:lnTo>
                    <a:pt x="58" y="21"/>
                  </a:lnTo>
                  <a:lnTo>
                    <a:pt x="65" y="20"/>
                  </a:lnTo>
                  <a:lnTo>
                    <a:pt x="75" y="17"/>
                  </a:lnTo>
                  <a:lnTo>
                    <a:pt x="85" y="16"/>
                  </a:lnTo>
                  <a:lnTo>
                    <a:pt x="95" y="13"/>
                  </a:lnTo>
                  <a:lnTo>
                    <a:pt x="108" y="11"/>
                  </a:lnTo>
                  <a:lnTo>
                    <a:pt x="120" y="8"/>
                  </a:lnTo>
                  <a:lnTo>
                    <a:pt x="134" y="6"/>
                  </a:lnTo>
                  <a:lnTo>
                    <a:pt x="147" y="5"/>
                  </a:lnTo>
                  <a:lnTo>
                    <a:pt x="160" y="4"/>
                  </a:lnTo>
                  <a:lnTo>
                    <a:pt x="173" y="2"/>
                  </a:lnTo>
                  <a:lnTo>
                    <a:pt x="187" y="1"/>
                  </a:lnTo>
                  <a:lnTo>
                    <a:pt x="201" y="0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59" y="0"/>
                  </a:lnTo>
                  <a:lnTo>
                    <a:pt x="289" y="2"/>
                  </a:lnTo>
                  <a:lnTo>
                    <a:pt x="317" y="6"/>
                  </a:lnTo>
                  <a:lnTo>
                    <a:pt x="342" y="11"/>
                  </a:lnTo>
                  <a:lnTo>
                    <a:pt x="365" y="17"/>
                  </a:lnTo>
                  <a:lnTo>
                    <a:pt x="385" y="25"/>
                  </a:lnTo>
                  <a:lnTo>
                    <a:pt x="404" y="33"/>
                  </a:lnTo>
                  <a:lnTo>
                    <a:pt x="420" y="43"/>
                  </a:lnTo>
                  <a:lnTo>
                    <a:pt x="435" y="56"/>
                  </a:lnTo>
                  <a:lnTo>
                    <a:pt x="447" y="68"/>
                  </a:lnTo>
                  <a:lnTo>
                    <a:pt x="457" y="83"/>
                  </a:lnTo>
                  <a:lnTo>
                    <a:pt x="466" y="99"/>
                  </a:lnTo>
                  <a:lnTo>
                    <a:pt x="472" y="117"/>
                  </a:lnTo>
                  <a:lnTo>
                    <a:pt x="477" y="135"/>
                  </a:lnTo>
                  <a:lnTo>
                    <a:pt x="480" y="157"/>
                  </a:lnTo>
                  <a:lnTo>
                    <a:pt x="481" y="178"/>
                  </a:lnTo>
                  <a:lnTo>
                    <a:pt x="481" y="527"/>
                  </a:lnTo>
                  <a:lnTo>
                    <a:pt x="322" y="527"/>
                  </a:lnTo>
                  <a:lnTo>
                    <a:pt x="322" y="4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25" name="Rectangle 165"/>
            <p:cNvSpPr>
              <a:spLocks noChangeArrowheads="1"/>
            </p:cNvSpPr>
            <p:nvPr/>
          </p:nvSpPr>
          <p:spPr bwMode="auto">
            <a:xfrm>
              <a:off x="3995" y="2681"/>
              <a:ext cx="41" cy="46"/>
            </a:xfrm>
            <a:prstGeom prst="rect">
              <a:avLst/>
            </a:prstGeom>
            <a:noFill/>
            <a:ln w="32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26" name="Freeform 166"/>
            <p:cNvSpPr>
              <a:spLocks noChangeArrowheads="1"/>
            </p:cNvSpPr>
            <p:nvPr/>
          </p:nvSpPr>
          <p:spPr bwMode="auto">
            <a:xfrm>
              <a:off x="1043" y="2032"/>
              <a:ext cx="147" cy="148"/>
            </a:xfrm>
            <a:custGeom>
              <a:avLst/>
              <a:gdLst>
                <a:gd name="T0" fmla="*/ 310 w 588"/>
                <a:gd name="T1" fmla="*/ 2 h 590"/>
                <a:gd name="T2" fmla="*/ 338 w 588"/>
                <a:gd name="T3" fmla="*/ 4 h 590"/>
                <a:gd name="T4" fmla="*/ 367 w 588"/>
                <a:gd name="T5" fmla="*/ 10 h 590"/>
                <a:gd name="T6" fmla="*/ 395 w 588"/>
                <a:gd name="T7" fmla="*/ 19 h 590"/>
                <a:gd name="T8" fmla="*/ 434 w 588"/>
                <a:gd name="T9" fmla="*/ 36 h 590"/>
                <a:gd name="T10" fmla="*/ 481 w 588"/>
                <a:gd name="T11" fmla="*/ 68 h 590"/>
                <a:gd name="T12" fmla="*/ 521 w 588"/>
                <a:gd name="T13" fmla="*/ 109 h 590"/>
                <a:gd name="T14" fmla="*/ 554 w 588"/>
                <a:gd name="T15" fmla="*/ 155 h 590"/>
                <a:gd name="T16" fmla="*/ 571 w 588"/>
                <a:gd name="T17" fmla="*/ 194 h 590"/>
                <a:gd name="T18" fmla="*/ 580 w 588"/>
                <a:gd name="T19" fmla="*/ 222 h 590"/>
                <a:gd name="T20" fmla="*/ 585 w 588"/>
                <a:gd name="T21" fmla="*/ 250 h 590"/>
                <a:gd name="T22" fmla="*/ 588 w 588"/>
                <a:gd name="T23" fmla="*/ 280 h 590"/>
                <a:gd name="T24" fmla="*/ 588 w 588"/>
                <a:gd name="T25" fmla="*/ 310 h 590"/>
                <a:gd name="T26" fmla="*/ 585 w 588"/>
                <a:gd name="T27" fmla="*/ 340 h 590"/>
                <a:gd name="T28" fmla="*/ 580 w 588"/>
                <a:gd name="T29" fmla="*/ 369 h 590"/>
                <a:gd name="T30" fmla="*/ 571 w 588"/>
                <a:gd name="T31" fmla="*/ 396 h 590"/>
                <a:gd name="T32" fmla="*/ 554 w 588"/>
                <a:gd name="T33" fmla="*/ 436 h 590"/>
                <a:gd name="T34" fmla="*/ 521 w 588"/>
                <a:gd name="T35" fmla="*/ 483 h 590"/>
                <a:gd name="T36" fmla="*/ 481 w 588"/>
                <a:gd name="T37" fmla="*/ 523 h 590"/>
                <a:gd name="T38" fmla="*/ 434 w 588"/>
                <a:gd name="T39" fmla="*/ 554 h 590"/>
                <a:gd name="T40" fmla="*/ 395 w 588"/>
                <a:gd name="T41" fmla="*/ 572 h 590"/>
                <a:gd name="T42" fmla="*/ 367 w 588"/>
                <a:gd name="T43" fmla="*/ 580 h 590"/>
                <a:gd name="T44" fmla="*/ 338 w 588"/>
                <a:gd name="T45" fmla="*/ 587 h 590"/>
                <a:gd name="T46" fmla="*/ 310 w 588"/>
                <a:gd name="T47" fmla="*/ 590 h 590"/>
                <a:gd name="T48" fmla="*/ 278 w 588"/>
                <a:gd name="T49" fmla="*/ 590 h 590"/>
                <a:gd name="T50" fmla="*/ 249 w 588"/>
                <a:gd name="T51" fmla="*/ 587 h 590"/>
                <a:gd name="T52" fmla="*/ 220 w 588"/>
                <a:gd name="T53" fmla="*/ 580 h 590"/>
                <a:gd name="T54" fmla="*/ 193 w 588"/>
                <a:gd name="T55" fmla="*/ 572 h 590"/>
                <a:gd name="T56" fmla="*/ 154 w 588"/>
                <a:gd name="T57" fmla="*/ 554 h 590"/>
                <a:gd name="T58" fmla="*/ 107 w 588"/>
                <a:gd name="T59" fmla="*/ 523 h 590"/>
                <a:gd name="T60" fmla="*/ 67 w 588"/>
                <a:gd name="T61" fmla="*/ 483 h 590"/>
                <a:gd name="T62" fmla="*/ 34 w 588"/>
                <a:gd name="T63" fmla="*/ 436 h 590"/>
                <a:gd name="T64" fmla="*/ 17 w 588"/>
                <a:gd name="T65" fmla="*/ 396 h 590"/>
                <a:gd name="T66" fmla="*/ 8 w 588"/>
                <a:gd name="T67" fmla="*/ 369 h 590"/>
                <a:gd name="T68" fmla="*/ 2 w 588"/>
                <a:gd name="T69" fmla="*/ 340 h 590"/>
                <a:gd name="T70" fmla="*/ 0 w 588"/>
                <a:gd name="T71" fmla="*/ 310 h 590"/>
                <a:gd name="T72" fmla="*/ 0 w 588"/>
                <a:gd name="T73" fmla="*/ 280 h 590"/>
                <a:gd name="T74" fmla="*/ 2 w 588"/>
                <a:gd name="T75" fmla="*/ 250 h 590"/>
                <a:gd name="T76" fmla="*/ 8 w 588"/>
                <a:gd name="T77" fmla="*/ 222 h 590"/>
                <a:gd name="T78" fmla="*/ 17 w 588"/>
                <a:gd name="T79" fmla="*/ 194 h 590"/>
                <a:gd name="T80" fmla="*/ 34 w 588"/>
                <a:gd name="T81" fmla="*/ 155 h 590"/>
                <a:gd name="T82" fmla="*/ 67 w 588"/>
                <a:gd name="T83" fmla="*/ 109 h 590"/>
                <a:gd name="T84" fmla="*/ 107 w 588"/>
                <a:gd name="T85" fmla="*/ 68 h 590"/>
                <a:gd name="T86" fmla="*/ 154 w 588"/>
                <a:gd name="T87" fmla="*/ 36 h 590"/>
                <a:gd name="T88" fmla="*/ 193 w 588"/>
                <a:gd name="T89" fmla="*/ 19 h 590"/>
                <a:gd name="T90" fmla="*/ 220 w 588"/>
                <a:gd name="T91" fmla="*/ 10 h 590"/>
                <a:gd name="T92" fmla="*/ 249 w 588"/>
                <a:gd name="T93" fmla="*/ 4 h 590"/>
                <a:gd name="T94" fmla="*/ 278 w 588"/>
                <a:gd name="T95" fmla="*/ 2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8" h="590">
                  <a:moveTo>
                    <a:pt x="293" y="0"/>
                  </a:moveTo>
                  <a:lnTo>
                    <a:pt x="310" y="2"/>
                  </a:lnTo>
                  <a:lnTo>
                    <a:pt x="324" y="2"/>
                  </a:lnTo>
                  <a:lnTo>
                    <a:pt x="338" y="4"/>
                  </a:lnTo>
                  <a:lnTo>
                    <a:pt x="353" y="7"/>
                  </a:lnTo>
                  <a:lnTo>
                    <a:pt x="367" y="10"/>
                  </a:lnTo>
                  <a:lnTo>
                    <a:pt x="382" y="14"/>
                  </a:lnTo>
                  <a:lnTo>
                    <a:pt x="395" y="19"/>
                  </a:lnTo>
                  <a:lnTo>
                    <a:pt x="408" y="24"/>
                  </a:lnTo>
                  <a:lnTo>
                    <a:pt x="434" y="36"/>
                  </a:lnTo>
                  <a:lnTo>
                    <a:pt x="459" y="51"/>
                  </a:lnTo>
                  <a:lnTo>
                    <a:pt x="481" y="68"/>
                  </a:lnTo>
                  <a:lnTo>
                    <a:pt x="503" y="87"/>
                  </a:lnTo>
                  <a:lnTo>
                    <a:pt x="521" y="109"/>
                  </a:lnTo>
                  <a:lnTo>
                    <a:pt x="539" y="131"/>
                  </a:lnTo>
                  <a:lnTo>
                    <a:pt x="554" y="155"/>
                  </a:lnTo>
                  <a:lnTo>
                    <a:pt x="566" y="181"/>
                  </a:lnTo>
                  <a:lnTo>
                    <a:pt x="571" y="194"/>
                  </a:lnTo>
                  <a:lnTo>
                    <a:pt x="576" y="208"/>
                  </a:lnTo>
                  <a:lnTo>
                    <a:pt x="580" y="222"/>
                  </a:lnTo>
                  <a:lnTo>
                    <a:pt x="582" y="236"/>
                  </a:lnTo>
                  <a:lnTo>
                    <a:pt x="585" y="250"/>
                  </a:lnTo>
                  <a:lnTo>
                    <a:pt x="587" y="265"/>
                  </a:lnTo>
                  <a:lnTo>
                    <a:pt x="588" y="280"/>
                  </a:lnTo>
                  <a:lnTo>
                    <a:pt x="588" y="295"/>
                  </a:lnTo>
                  <a:lnTo>
                    <a:pt x="588" y="310"/>
                  </a:lnTo>
                  <a:lnTo>
                    <a:pt x="587" y="325"/>
                  </a:lnTo>
                  <a:lnTo>
                    <a:pt x="585" y="340"/>
                  </a:lnTo>
                  <a:lnTo>
                    <a:pt x="582" y="355"/>
                  </a:lnTo>
                  <a:lnTo>
                    <a:pt x="580" y="369"/>
                  </a:lnTo>
                  <a:lnTo>
                    <a:pt x="576" y="382"/>
                  </a:lnTo>
                  <a:lnTo>
                    <a:pt x="571" y="396"/>
                  </a:lnTo>
                  <a:lnTo>
                    <a:pt x="566" y="410"/>
                  </a:lnTo>
                  <a:lnTo>
                    <a:pt x="554" y="436"/>
                  </a:lnTo>
                  <a:lnTo>
                    <a:pt x="539" y="460"/>
                  </a:lnTo>
                  <a:lnTo>
                    <a:pt x="521" y="483"/>
                  </a:lnTo>
                  <a:lnTo>
                    <a:pt x="503" y="503"/>
                  </a:lnTo>
                  <a:lnTo>
                    <a:pt x="481" y="523"/>
                  </a:lnTo>
                  <a:lnTo>
                    <a:pt x="459" y="539"/>
                  </a:lnTo>
                  <a:lnTo>
                    <a:pt x="434" y="554"/>
                  </a:lnTo>
                  <a:lnTo>
                    <a:pt x="408" y="567"/>
                  </a:lnTo>
                  <a:lnTo>
                    <a:pt x="395" y="572"/>
                  </a:lnTo>
                  <a:lnTo>
                    <a:pt x="382" y="577"/>
                  </a:lnTo>
                  <a:lnTo>
                    <a:pt x="367" y="580"/>
                  </a:lnTo>
                  <a:lnTo>
                    <a:pt x="353" y="584"/>
                  </a:lnTo>
                  <a:lnTo>
                    <a:pt x="338" y="587"/>
                  </a:lnTo>
                  <a:lnTo>
                    <a:pt x="324" y="589"/>
                  </a:lnTo>
                  <a:lnTo>
                    <a:pt x="310" y="590"/>
                  </a:lnTo>
                  <a:lnTo>
                    <a:pt x="293" y="590"/>
                  </a:lnTo>
                  <a:lnTo>
                    <a:pt x="278" y="590"/>
                  </a:lnTo>
                  <a:lnTo>
                    <a:pt x="263" y="589"/>
                  </a:lnTo>
                  <a:lnTo>
                    <a:pt x="249" y="587"/>
                  </a:lnTo>
                  <a:lnTo>
                    <a:pt x="235" y="584"/>
                  </a:lnTo>
                  <a:lnTo>
                    <a:pt x="220" y="580"/>
                  </a:lnTo>
                  <a:lnTo>
                    <a:pt x="206" y="577"/>
                  </a:lnTo>
                  <a:lnTo>
                    <a:pt x="193" y="572"/>
                  </a:lnTo>
                  <a:lnTo>
                    <a:pt x="179" y="567"/>
                  </a:lnTo>
                  <a:lnTo>
                    <a:pt x="154" y="554"/>
                  </a:lnTo>
                  <a:lnTo>
                    <a:pt x="129" y="539"/>
                  </a:lnTo>
                  <a:lnTo>
                    <a:pt x="107" y="523"/>
                  </a:lnTo>
                  <a:lnTo>
                    <a:pt x="85" y="503"/>
                  </a:lnTo>
                  <a:lnTo>
                    <a:pt x="67" y="483"/>
                  </a:lnTo>
                  <a:lnTo>
                    <a:pt x="49" y="460"/>
                  </a:lnTo>
                  <a:lnTo>
                    <a:pt x="34" y="436"/>
                  </a:lnTo>
                  <a:lnTo>
                    <a:pt x="22" y="410"/>
                  </a:lnTo>
                  <a:lnTo>
                    <a:pt x="17" y="396"/>
                  </a:lnTo>
                  <a:lnTo>
                    <a:pt x="12" y="382"/>
                  </a:lnTo>
                  <a:lnTo>
                    <a:pt x="8" y="369"/>
                  </a:lnTo>
                  <a:lnTo>
                    <a:pt x="5" y="355"/>
                  </a:lnTo>
                  <a:lnTo>
                    <a:pt x="2" y="340"/>
                  </a:lnTo>
                  <a:lnTo>
                    <a:pt x="1" y="325"/>
                  </a:lnTo>
                  <a:lnTo>
                    <a:pt x="0" y="310"/>
                  </a:lnTo>
                  <a:lnTo>
                    <a:pt x="0" y="295"/>
                  </a:lnTo>
                  <a:lnTo>
                    <a:pt x="0" y="280"/>
                  </a:lnTo>
                  <a:lnTo>
                    <a:pt x="1" y="265"/>
                  </a:lnTo>
                  <a:lnTo>
                    <a:pt x="2" y="250"/>
                  </a:lnTo>
                  <a:lnTo>
                    <a:pt x="5" y="236"/>
                  </a:lnTo>
                  <a:lnTo>
                    <a:pt x="8" y="222"/>
                  </a:lnTo>
                  <a:lnTo>
                    <a:pt x="12" y="208"/>
                  </a:lnTo>
                  <a:lnTo>
                    <a:pt x="17" y="194"/>
                  </a:lnTo>
                  <a:lnTo>
                    <a:pt x="22" y="181"/>
                  </a:lnTo>
                  <a:lnTo>
                    <a:pt x="34" y="155"/>
                  </a:lnTo>
                  <a:lnTo>
                    <a:pt x="49" y="131"/>
                  </a:lnTo>
                  <a:lnTo>
                    <a:pt x="67" y="109"/>
                  </a:lnTo>
                  <a:lnTo>
                    <a:pt x="85" y="87"/>
                  </a:lnTo>
                  <a:lnTo>
                    <a:pt x="107" y="68"/>
                  </a:lnTo>
                  <a:lnTo>
                    <a:pt x="129" y="51"/>
                  </a:lnTo>
                  <a:lnTo>
                    <a:pt x="154" y="36"/>
                  </a:lnTo>
                  <a:lnTo>
                    <a:pt x="179" y="24"/>
                  </a:lnTo>
                  <a:lnTo>
                    <a:pt x="193" y="19"/>
                  </a:lnTo>
                  <a:lnTo>
                    <a:pt x="206" y="14"/>
                  </a:lnTo>
                  <a:lnTo>
                    <a:pt x="220" y="10"/>
                  </a:lnTo>
                  <a:lnTo>
                    <a:pt x="235" y="7"/>
                  </a:lnTo>
                  <a:lnTo>
                    <a:pt x="249" y="4"/>
                  </a:lnTo>
                  <a:lnTo>
                    <a:pt x="263" y="2"/>
                  </a:lnTo>
                  <a:lnTo>
                    <a:pt x="278" y="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27" name="Freeform 167"/>
            <p:cNvSpPr>
              <a:spLocks noChangeArrowheads="1"/>
            </p:cNvSpPr>
            <p:nvPr/>
          </p:nvSpPr>
          <p:spPr bwMode="auto">
            <a:xfrm>
              <a:off x="4852" y="2032"/>
              <a:ext cx="147" cy="148"/>
            </a:xfrm>
            <a:custGeom>
              <a:avLst/>
              <a:gdLst>
                <a:gd name="T0" fmla="*/ 310 w 590"/>
                <a:gd name="T1" fmla="*/ 2 h 590"/>
                <a:gd name="T2" fmla="*/ 339 w 590"/>
                <a:gd name="T3" fmla="*/ 4 h 590"/>
                <a:gd name="T4" fmla="*/ 368 w 590"/>
                <a:gd name="T5" fmla="*/ 10 h 590"/>
                <a:gd name="T6" fmla="*/ 396 w 590"/>
                <a:gd name="T7" fmla="*/ 19 h 590"/>
                <a:gd name="T8" fmla="*/ 435 w 590"/>
                <a:gd name="T9" fmla="*/ 36 h 590"/>
                <a:gd name="T10" fmla="*/ 481 w 590"/>
                <a:gd name="T11" fmla="*/ 68 h 590"/>
                <a:gd name="T12" fmla="*/ 521 w 590"/>
                <a:gd name="T13" fmla="*/ 109 h 590"/>
                <a:gd name="T14" fmla="*/ 554 w 590"/>
                <a:gd name="T15" fmla="*/ 155 h 590"/>
                <a:gd name="T16" fmla="*/ 571 w 590"/>
                <a:gd name="T17" fmla="*/ 194 h 590"/>
                <a:gd name="T18" fmla="*/ 580 w 590"/>
                <a:gd name="T19" fmla="*/ 222 h 590"/>
                <a:gd name="T20" fmla="*/ 586 w 590"/>
                <a:gd name="T21" fmla="*/ 250 h 590"/>
                <a:gd name="T22" fmla="*/ 588 w 590"/>
                <a:gd name="T23" fmla="*/ 280 h 590"/>
                <a:gd name="T24" fmla="*/ 588 w 590"/>
                <a:gd name="T25" fmla="*/ 310 h 590"/>
                <a:gd name="T26" fmla="*/ 586 w 590"/>
                <a:gd name="T27" fmla="*/ 340 h 590"/>
                <a:gd name="T28" fmla="*/ 580 w 590"/>
                <a:gd name="T29" fmla="*/ 369 h 590"/>
                <a:gd name="T30" fmla="*/ 571 w 590"/>
                <a:gd name="T31" fmla="*/ 396 h 590"/>
                <a:gd name="T32" fmla="*/ 554 w 590"/>
                <a:gd name="T33" fmla="*/ 436 h 590"/>
                <a:gd name="T34" fmla="*/ 521 w 590"/>
                <a:gd name="T35" fmla="*/ 483 h 590"/>
                <a:gd name="T36" fmla="*/ 481 w 590"/>
                <a:gd name="T37" fmla="*/ 523 h 590"/>
                <a:gd name="T38" fmla="*/ 435 w 590"/>
                <a:gd name="T39" fmla="*/ 554 h 590"/>
                <a:gd name="T40" fmla="*/ 396 w 590"/>
                <a:gd name="T41" fmla="*/ 572 h 590"/>
                <a:gd name="T42" fmla="*/ 368 w 590"/>
                <a:gd name="T43" fmla="*/ 580 h 590"/>
                <a:gd name="T44" fmla="*/ 339 w 590"/>
                <a:gd name="T45" fmla="*/ 587 h 590"/>
                <a:gd name="T46" fmla="*/ 310 w 590"/>
                <a:gd name="T47" fmla="*/ 590 h 590"/>
                <a:gd name="T48" fmla="*/ 280 w 590"/>
                <a:gd name="T49" fmla="*/ 590 h 590"/>
                <a:gd name="T50" fmla="*/ 250 w 590"/>
                <a:gd name="T51" fmla="*/ 587 h 590"/>
                <a:gd name="T52" fmla="*/ 221 w 590"/>
                <a:gd name="T53" fmla="*/ 580 h 590"/>
                <a:gd name="T54" fmla="*/ 194 w 590"/>
                <a:gd name="T55" fmla="*/ 572 h 590"/>
                <a:gd name="T56" fmla="*/ 154 w 590"/>
                <a:gd name="T57" fmla="*/ 554 h 590"/>
                <a:gd name="T58" fmla="*/ 107 w 590"/>
                <a:gd name="T59" fmla="*/ 523 h 590"/>
                <a:gd name="T60" fmla="*/ 67 w 590"/>
                <a:gd name="T61" fmla="*/ 483 h 590"/>
                <a:gd name="T62" fmla="*/ 36 w 590"/>
                <a:gd name="T63" fmla="*/ 436 h 590"/>
                <a:gd name="T64" fmla="*/ 17 w 590"/>
                <a:gd name="T65" fmla="*/ 396 h 590"/>
                <a:gd name="T66" fmla="*/ 8 w 590"/>
                <a:gd name="T67" fmla="*/ 369 h 590"/>
                <a:gd name="T68" fmla="*/ 3 w 590"/>
                <a:gd name="T69" fmla="*/ 340 h 590"/>
                <a:gd name="T70" fmla="*/ 0 w 590"/>
                <a:gd name="T71" fmla="*/ 310 h 590"/>
                <a:gd name="T72" fmla="*/ 0 w 590"/>
                <a:gd name="T73" fmla="*/ 280 h 590"/>
                <a:gd name="T74" fmla="*/ 3 w 590"/>
                <a:gd name="T75" fmla="*/ 250 h 590"/>
                <a:gd name="T76" fmla="*/ 8 w 590"/>
                <a:gd name="T77" fmla="*/ 222 h 590"/>
                <a:gd name="T78" fmla="*/ 17 w 590"/>
                <a:gd name="T79" fmla="*/ 194 h 590"/>
                <a:gd name="T80" fmla="*/ 36 w 590"/>
                <a:gd name="T81" fmla="*/ 155 h 590"/>
                <a:gd name="T82" fmla="*/ 67 w 590"/>
                <a:gd name="T83" fmla="*/ 109 h 590"/>
                <a:gd name="T84" fmla="*/ 107 w 590"/>
                <a:gd name="T85" fmla="*/ 68 h 590"/>
                <a:gd name="T86" fmla="*/ 154 w 590"/>
                <a:gd name="T87" fmla="*/ 36 h 590"/>
                <a:gd name="T88" fmla="*/ 194 w 590"/>
                <a:gd name="T89" fmla="*/ 19 h 590"/>
                <a:gd name="T90" fmla="*/ 221 w 590"/>
                <a:gd name="T91" fmla="*/ 10 h 590"/>
                <a:gd name="T92" fmla="*/ 250 w 590"/>
                <a:gd name="T93" fmla="*/ 4 h 590"/>
                <a:gd name="T94" fmla="*/ 280 w 590"/>
                <a:gd name="T95" fmla="*/ 2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0" h="590">
                  <a:moveTo>
                    <a:pt x="295" y="0"/>
                  </a:moveTo>
                  <a:lnTo>
                    <a:pt x="310" y="2"/>
                  </a:lnTo>
                  <a:lnTo>
                    <a:pt x="325" y="2"/>
                  </a:lnTo>
                  <a:lnTo>
                    <a:pt x="339" y="4"/>
                  </a:lnTo>
                  <a:lnTo>
                    <a:pt x="353" y="7"/>
                  </a:lnTo>
                  <a:lnTo>
                    <a:pt x="368" y="10"/>
                  </a:lnTo>
                  <a:lnTo>
                    <a:pt x="382" y="14"/>
                  </a:lnTo>
                  <a:lnTo>
                    <a:pt x="396" y="19"/>
                  </a:lnTo>
                  <a:lnTo>
                    <a:pt x="409" y="24"/>
                  </a:lnTo>
                  <a:lnTo>
                    <a:pt x="435" y="36"/>
                  </a:lnTo>
                  <a:lnTo>
                    <a:pt x="459" y="51"/>
                  </a:lnTo>
                  <a:lnTo>
                    <a:pt x="481" y="68"/>
                  </a:lnTo>
                  <a:lnTo>
                    <a:pt x="503" y="87"/>
                  </a:lnTo>
                  <a:lnTo>
                    <a:pt x="521" y="109"/>
                  </a:lnTo>
                  <a:lnTo>
                    <a:pt x="539" y="131"/>
                  </a:lnTo>
                  <a:lnTo>
                    <a:pt x="554" y="155"/>
                  </a:lnTo>
                  <a:lnTo>
                    <a:pt x="566" y="181"/>
                  </a:lnTo>
                  <a:lnTo>
                    <a:pt x="571" y="194"/>
                  </a:lnTo>
                  <a:lnTo>
                    <a:pt x="576" y="208"/>
                  </a:lnTo>
                  <a:lnTo>
                    <a:pt x="580" y="222"/>
                  </a:lnTo>
                  <a:lnTo>
                    <a:pt x="584" y="236"/>
                  </a:lnTo>
                  <a:lnTo>
                    <a:pt x="586" y="250"/>
                  </a:lnTo>
                  <a:lnTo>
                    <a:pt x="587" y="265"/>
                  </a:lnTo>
                  <a:lnTo>
                    <a:pt x="588" y="280"/>
                  </a:lnTo>
                  <a:lnTo>
                    <a:pt x="590" y="295"/>
                  </a:lnTo>
                  <a:lnTo>
                    <a:pt x="588" y="310"/>
                  </a:lnTo>
                  <a:lnTo>
                    <a:pt x="587" y="325"/>
                  </a:lnTo>
                  <a:lnTo>
                    <a:pt x="586" y="340"/>
                  </a:lnTo>
                  <a:lnTo>
                    <a:pt x="584" y="355"/>
                  </a:lnTo>
                  <a:lnTo>
                    <a:pt x="580" y="369"/>
                  </a:lnTo>
                  <a:lnTo>
                    <a:pt x="576" y="382"/>
                  </a:lnTo>
                  <a:lnTo>
                    <a:pt x="571" y="396"/>
                  </a:lnTo>
                  <a:lnTo>
                    <a:pt x="566" y="410"/>
                  </a:lnTo>
                  <a:lnTo>
                    <a:pt x="554" y="436"/>
                  </a:lnTo>
                  <a:lnTo>
                    <a:pt x="539" y="460"/>
                  </a:lnTo>
                  <a:lnTo>
                    <a:pt x="521" y="483"/>
                  </a:lnTo>
                  <a:lnTo>
                    <a:pt x="503" y="503"/>
                  </a:lnTo>
                  <a:lnTo>
                    <a:pt x="481" y="523"/>
                  </a:lnTo>
                  <a:lnTo>
                    <a:pt x="459" y="539"/>
                  </a:lnTo>
                  <a:lnTo>
                    <a:pt x="435" y="554"/>
                  </a:lnTo>
                  <a:lnTo>
                    <a:pt x="409" y="567"/>
                  </a:lnTo>
                  <a:lnTo>
                    <a:pt x="396" y="572"/>
                  </a:lnTo>
                  <a:lnTo>
                    <a:pt x="382" y="577"/>
                  </a:lnTo>
                  <a:lnTo>
                    <a:pt x="368" y="580"/>
                  </a:lnTo>
                  <a:lnTo>
                    <a:pt x="353" y="584"/>
                  </a:lnTo>
                  <a:lnTo>
                    <a:pt x="339" y="587"/>
                  </a:lnTo>
                  <a:lnTo>
                    <a:pt x="325" y="589"/>
                  </a:lnTo>
                  <a:lnTo>
                    <a:pt x="310" y="590"/>
                  </a:lnTo>
                  <a:lnTo>
                    <a:pt x="295" y="590"/>
                  </a:lnTo>
                  <a:lnTo>
                    <a:pt x="280" y="590"/>
                  </a:lnTo>
                  <a:lnTo>
                    <a:pt x="265" y="589"/>
                  </a:lnTo>
                  <a:lnTo>
                    <a:pt x="250" y="587"/>
                  </a:lnTo>
                  <a:lnTo>
                    <a:pt x="235" y="584"/>
                  </a:lnTo>
                  <a:lnTo>
                    <a:pt x="221" y="580"/>
                  </a:lnTo>
                  <a:lnTo>
                    <a:pt x="208" y="577"/>
                  </a:lnTo>
                  <a:lnTo>
                    <a:pt x="194" y="572"/>
                  </a:lnTo>
                  <a:lnTo>
                    <a:pt x="180" y="567"/>
                  </a:lnTo>
                  <a:lnTo>
                    <a:pt x="154" y="554"/>
                  </a:lnTo>
                  <a:lnTo>
                    <a:pt x="130" y="539"/>
                  </a:lnTo>
                  <a:lnTo>
                    <a:pt x="107" y="523"/>
                  </a:lnTo>
                  <a:lnTo>
                    <a:pt x="87" y="503"/>
                  </a:lnTo>
                  <a:lnTo>
                    <a:pt x="67" y="483"/>
                  </a:lnTo>
                  <a:lnTo>
                    <a:pt x="51" y="460"/>
                  </a:lnTo>
                  <a:lnTo>
                    <a:pt x="36" y="436"/>
                  </a:lnTo>
                  <a:lnTo>
                    <a:pt x="23" y="410"/>
                  </a:lnTo>
                  <a:lnTo>
                    <a:pt x="17" y="396"/>
                  </a:lnTo>
                  <a:lnTo>
                    <a:pt x="13" y="382"/>
                  </a:lnTo>
                  <a:lnTo>
                    <a:pt x="8" y="369"/>
                  </a:lnTo>
                  <a:lnTo>
                    <a:pt x="6" y="355"/>
                  </a:lnTo>
                  <a:lnTo>
                    <a:pt x="3" y="340"/>
                  </a:lnTo>
                  <a:lnTo>
                    <a:pt x="1" y="325"/>
                  </a:lnTo>
                  <a:lnTo>
                    <a:pt x="0" y="310"/>
                  </a:lnTo>
                  <a:lnTo>
                    <a:pt x="0" y="295"/>
                  </a:lnTo>
                  <a:lnTo>
                    <a:pt x="0" y="280"/>
                  </a:lnTo>
                  <a:lnTo>
                    <a:pt x="1" y="265"/>
                  </a:lnTo>
                  <a:lnTo>
                    <a:pt x="3" y="250"/>
                  </a:lnTo>
                  <a:lnTo>
                    <a:pt x="6" y="236"/>
                  </a:lnTo>
                  <a:lnTo>
                    <a:pt x="8" y="222"/>
                  </a:lnTo>
                  <a:lnTo>
                    <a:pt x="13" y="208"/>
                  </a:lnTo>
                  <a:lnTo>
                    <a:pt x="17" y="194"/>
                  </a:lnTo>
                  <a:lnTo>
                    <a:pt x="23" y="181"/>
                  </a:lnTo>
                  <a:lnTo>
                    <a:pt x="36" y="155"/>
                  </a:lnTo>
                  <a:lnTo>
                    <a:pt x="51" y="131"/>
                  </a:lnTo>
                  <a:lnTo>
                    <a:pt x="67" y="109"/>
                  </a:lnTo>
                  <a:lnTo>
                    <a:pt x="87" y="87"/>
                  </a:lnTo>
                  <a:lnTo>
                    <a:pt x="107" y="68"/>
                  </a:lnTo>
                  <a:lnTo>
                    <a:pt x="130" y="51"/>
                  </a:lnTo>
                  <a:lnTo>
                    <a:pt x="154" y="36"/>
                  </a:lnTo>
                  <a:lnTo>
                    <a:pt x="180" y="24"/>
                  </a:lnTo>
                  <a:lnTo>
                    <a:pt x="194" y="19"/>
                  </a:lnTo>
                  <a:lnTo>
                    <a:pt x="208" y="14"/>
                  </a:lnTo>
                  <a:lnTo>
                    <a:pt x="221" y="10"/>
                  </a:lnTo>
                  <a:lnTo>
                    <a:pt x="235" y="7"/>
                  </a:lnTo>
                  <a:lnTo>
                    <a:pt x="250" y="4"/>
                  </a:lnTo>
                  <a:lnTo>
                    <a:pt x="265" y="2"/>
                  </a:lnTo>
                  <a:lnTo>
                    <a:pt x="280" y="2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28" name="Freeform 168"/>
            <p:cNvSpPr>
              <a:spLocks noChangeArrowheads="1"/>
            </p:cNvSpPr>
            <p:nvPr/>
          </p:nvSpPr>
          <p:spPr bwMode="auto">
            <a:xfrm>
              <a:off x="1195" y="2098"/>
              <a:ext cx="3586" cy="31"/>
            </a:xfrm>
            <a:custGeom>
              <a:avLst/>
              <a:gdLst>
                <a:gd name="T0" fmla="*/ 14344 w 14344"/>
                <a:gd name="T1" fmla="*/ 62 h 124"/>
                <a:gd name="T2" fmla="*/ 14344 w 14344"/>
                <a:gd name="T3" fmla="*/ 0 h 124"/>
                <a:gd name="T4" fmla="*/ 0 w 14344"/>
                <a:gd name="T5" fmla="*/ 0 h 124"/>
                <a:gd name="T6" fmla="*/ 0 w 14344"/>
                <a:gd name="T7" fmla="*/ 124 h 124"/>
                <a:gd name="T8" fmla="*/ 14344 w 14344"/>
                <a:gd name="T9" fmla="*/ 124 h 124"/>
                <a:gd name="T10" fmla="*/ 14344 w 14344"/>
                <a:gd name="T11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44" h="124">
                  <a:moveTo>
                    <a:pt x="14344" y="62"/>
                  </a:moveTo>
                  <a:lnTo>
                    <a:pt x="14344" y="0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14344" y="124"/>
                  </a:lnTo>
                  <a:lnTo>
                    <a:pt x="14344" y="62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29" name="Freeform 169"/>
            <p:cNvSpPr>
              <a:spLocks noChangeArrowheads="1"/>
            </p:cNvSpPr>
            <p:nvPr/>
          </p:nvSpPr>
          <p:spPr bwMode="auto">
            <a:xfrm>
              <a:off x="4763" y="2070"/>
              <a:ext cx="79" cy="87"/>
            </a:xfrm>
            <a:custGeom>
              <a:avLst/>
              <a:gdLst>
                <a:gd name="T0" fmla="*/ 315 w 315"/>
                <a:gd name="T1" fmla="*/ 174 h 347"/>
                <a:gd name="T2" fmla="*/ 0 w 315"/>
                <a:gd name="T3" fmla="*/ 0 h 347"/>
                <a:gd name="T4" fmla="*/ 315 w 315"/>
                <a:gd name="T5" fmla="*/ 174 h 347"/>
                <a:gd name="T6" fmla="*/ 0 w 315"/>
                <a:gd name="T7" fmla="*/ 347 h 347"/>
                <a:gd name="T8" fmla="*/ 0 w 315"/>
                <a:gd name="T9" fmla="*/ 0 h 347"/>
                <a:gd name="T10" fmla="*/ 315 w 315"/>
                <a:gd name="T11" fmla="*/ 17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" h="347">
                  <a:moveTo>
                    <a:pt x="315" y="174"/>
                  </a:moveTo>
                  <a:lnTo>
                    <a:pt x="0" y="0"/>
                  </a:lnTo>
                  <a:lnTo>
                    <a:pt x="315" y="174"/>
                  </a:lnTo>
                  <a:lnTo>
                    <a:pt x="0" y="347"/>
                  </a:lnTo>
                  <a:lnTo>
                    <a:pt x="0" y="0"/>
                  </a:lnTo>
                  <a:lnTo>
                    <a:pt x="315" y="174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30" name="Freeform 170"/>
            <p:cNvSpPr>
              <a:spLocks noChangeArrowheads="1"/>
            </p:cNvSpPr>
            <p:nvPr/>
          </p:nvSpPr>
          <p:spPr bwMode="auto">
            <a:xfrm>
              <a:off x="2303" y="1959"/>
              <a:ext cx="314" cy="311"/>
            </a:xfrm>
            <a:custGeom>
              <a:avLst/>
              <a:gdLst>
                <a:gd name="T0" fmla="*/ 210 w 1254"/>
                <a:gd name="T1" fmla="*/ 711 h 1244"/>
                <a:gd name="T2" fmla="*/ 177 w 1254"/>
                <a:gd name="T3" fmla="*/ 743 h 1244"/>
                <a:gd name="T4" fmla="*/ 152 w 1254"/>
                <a:gd name="T5" fmla="*/ 784 h 1244"/>
                <a:gd name="T6" fmla="*/ 133 w 1254"/>
                <a:gd name="T7" fmla="*/ 827 h 1244"/>
                <a:gd name="T8" fmla="*/ 117 w 1254"/>
                <a:gd name="T9" fmla="*/ 867 h 1244"/>
                <a:gd name="T10" fmla="*/ 101 w 1254"/>
                <a:gd name="T11" fmla="*/ 892 h 1244"/>
                <a:gd name="T12" fmla="*/ 1 w 1254"/>
                <a:gd name="T13" fmla="*/ 896 h 1244"/>
                <a:gd name="T14" fmla="*/ 1 w 1254"/>
                <a:gd name="T15" fmla="*/ 875 h 1244"/>
                <a:gd name="T16" fmla="*/ 12 w 1254"/>
                <a:gd name="T17" fmla="*/ 824 h 1244"/>
                <a:gd name="T18" fmla="*/ 26 w 1254"/>
                <a:gd name="T19" fmla="*/ 764 h 1244"/>
                <a:gd name="T20" fmla="*/ 40 w 1254"/>
                <a:gd name="T21" fmla="*/ 704 h 1244"/>
                <a:gd name="T22" fmla="*/ 52 w 1254"/>
                <a:gd name="T23" fmla="*/ 651 h 1244"/>
                <a:gd name="T24" fmla="*/ 55 w 1254"/>
                <a:gd name="T25" fmla="*/ 624 h 1244"/>
                <a:gd name="T26" fmla="*/ 55 w 1254"/>
                <a:gd name="T27" fmla="*/ 608 h 1244"/>
                <a:gd name="T28" fmla="*/ 45 w 1254"/>
                <a:gd name="T29" fmla="*/ 563 h 1244"/>
                <a:gd name="T30" fmla="*/ 32 w 1254"/>
                <a:gd name="T31" fmla="*/ 505 h 1244"/>
                <a:gd name="T32" fmla="*/ 17 w 1254"/>
                <a:gd name="T33" fmla="*/ 443 h 1244"/>
                <a:gd name="T34" fmla="*/ 5 w 1254"/>
                <a:gd name="T35" fmla="*/ 388 h 1244"/>
                <a:gd name="T36" fmla="*/ 0 w 1254"/>
                <a:gd name="T37" fmla="*/ 353 h 1244"/>
                <a:gd name="T38" fmla="*/ 94 w 1254"/>
                <a:gd name="T39" fmla="*/ 349 h 1244"/>
                <a:gd name="T40" fmla="*/ 114 w 1254"/>
                <a:gd name="T41" fmla="*/ 365 h 1244"/>
                <a:gd name="T42" fmla="*/ 131 w 1254"/>
                <a:gd name="T43" fmla="*/ 402 h 1244"/>
                <a:gd name="T44" fmla="*/ 149 w 1254"/>
                <a:gd name="T45" fmla="*/ 445 h 1244"/>
                <a:gd name="T46" fmla="*/ 172 w 1254"/>
                <a:gd name="T47" fmla="*/ 489 h 1244"/>
                <a:gd name="T48" fmla="*/ 200 w 1254"/>
                <a:gd name="T49" fmla="*/ 526 h 1244"/>
                <a:gd name="T50" fmla="*/ 241 w 1254"/>
                <a:gd name="T51" fmla="*/ 543 h 1244"/>
                <a:gd name="T52" fmla="*/ 277 w 1254"/>
                <a:gd name="T53" fmla="*/ 534 h 1244"/>
                <a:gd name="T54" fmla="*/ 416 w 1254"/>
                <a:gd name="T55" fmla="*/ 480 h 1244"/>
                <a:gd name="T56" fmla="*/ 426 w 1254"/>
                <a:gd name="T57" fmla="*/ 491 h 1244"/>
                <a:gd name="T58" fmla="*/ 429 w 1254"/>
                <a:gd name="T59" fmla="*/ 516 h 1244"/>
                <a:gd name="T60" fmla="*/ 434 w 1254"/>
                <a:gd name="T61" fmla="*/ 537 h 1244"/>
                <a:gd name="T62" fmla="*/ 477 w 1254"/>
                <a:gd name="T63" fmla="*/ 1 h 1244"/>
                <a:gd name="T64" fmla="*/ 546 w 1254"/>
                <a:gd name="T65" fmla="*/ 10 h 1244"/>
                <a:gd name="T66" fmla="*/ 574 w 1254"/>
                <a:gd name="T67" fmla="*/ 38 h 1244"/>
                <a:gd name="T68" fmla="*/ 599 w 1254"/>
                <a:gd name="T69" fmla="*/ 78 h 1244"/>
                <a:gd name="T70" fmla="*/ 638 w 1254"/>
                <a:gd name="T71" fmla="*/ 185 h 1244"/>
                <a:gd name="T72" fmla="*/ 686 w 1254"/>
                <a:gd name="T73" fmla="*/ 353 h 1244"/>
                <a:gd name="T74" fmla="*/ 742 w 1254"/>
                <a:gd name="T75" fmla="*/ 499 h 1244"/>
                <a:gd name="T76" fmla="*/ 856 w 1254"/>
                <a:gd name="T77" fmla="*/ 543 h 1244"/>
                <a:gd name="T78" fmla="*/ 1019 w 1254"/>
                <a:gd name="T79" fmla="*/ 543 h 1244"/>
                <a:gd name="T80" fmla="*/ 1100 w 1254"/>
                <a:gd name="T81" fmla="*/ 551 h 1244"/>
                <a:gd name="T82" fmla="*/ 1174 w 1254"/>
                <a:gd name="T83" fmla="*/ 573 h 1244"/>
                <a:gd name="T84" fmla="*/ 1241 w 1254"/>
                <a:gd name="T85" fmla="*/ 613 h 1244"/>
                <a:gd name="T86" fmla="*/ 1201 w 1254"/>
                <a:gd name="T87" fmla="*/ 659 h 1244"/>
                <a:gd name="T88" fmla="*/ 1130 w 1254"/>
                <a:gd name="T89" fmla="*/ 690 h 1244"/>
                <a:gd name="T90" fmla="*/ 1052 w 1254"/>
                <a:gd name="T91" fmla="*/ 702 h 1244"/>
                <a:gd name="T92" fmla="*/ 919 w 1254"/>
                <a:gd name="T93" fmla="*/ 699 h 1244"/>
                <a:gd name="T94" fmla="*/ 767 w 1254"/>
                <a:gd name="T95" fmla="*/ 703 h 1244"/>
                <a:gd name="T96" fmla="*/ 707 w 1254"/>
                <a:gd name="T97" fmla="*/ 824 h 1244"/>
                <a:gd name="T98" fmla="*/ 658 w 1254"/>
                <a:gd name="T99" fmla="*/ 995 h 1244"/>
                <a:gd name="T100" fmla="*/ 612 w 1254"/>
                <a:gd name="T101" fmla="*/ 1136 h 1244"/>
                <a:gd name="T102" fmla="*/ 587 w 1254"/>
                <a:gd name="T103" fmla="*/ 1188 h 1244"/>
                <a:gd name="T104" fmla="*/ 563 w 1254"/>
                <a:gd name="T105" fmla="*/ 1228 h 1244"/>
                <a:gd name="T106" fmla="*/ 520 w 1254"/>
                <a:gd name="T107" fmla="*/ 1243 h 1244"/>
                <a:gd name="T108" fmla="*/ 524 w 1254"/>
                <a:gd name="T109" fmla="*/ 705 h 1244"/>
                <a:gd name="T110" fmla="*/ 427 w 1254"/>
                <a:gd name="T111" fmla="*/ 720 h 1244"/>
                <a:gd name="T112" fmla="*/ 424 w 1254"/>
                <a:gd name="T113" fmla="*/ 746 h 1244"/>
                <a:gd name="T114" fmla="*/ 418 w 1254"/>
                <a:gd name="T115" fmla="*/ 765 h 1244"/>
                <a:gd name="T116" fmla="*/ 279 w 1254"/>
                <a:gd name="T117" fmla="*/ 726 h 1244"/>
                <a:gd name="T118" fmla="*/ 254 w 1254"/>
                <a:gd name="T119" fmla="*/ 70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4" h="1244">
                  <a:moveTo>
                    <a:pt x="245" y="703"/>
                  </a:moveTo>
                  <a:lnTo>
                    <a:pt x="235" y="704"/>
                  </a:lnTo>
                  <a:lnTo>
                    <a:pt x="226" y="705"/>
                  </a:lnTo>
                  <a:lnTo>
                    <a:pt x="218" y="708"/>
                  </a:lnTo>
                  <a:lnTo>
                    <a:pt x="210" y="711"/>
                  </a:lnTo>
                  <a:lnTo>
                    <a:pt x="203" y="716"/>
                  </a:lnTo>
                  <a:lnTo>
                    <a:pt x="195" y="721"/>
                  </a:lnTo>
                  <a:lnTo>
                    <a:pt x="189" y="728"/>
                  </a:lnTo>
                  <a:lnTo>
                    <a:pt x="183" y="735"/>
                  </a:lnTo>
                  <a:lnTo>
                    <a:pt x="177" y="743"/>
                  </a:lnTo>
                  <a:lnTo>
                    <a:pt x="172" y="751"/>
                  </a:lnTo>
                  <a:lnTo>
                    <a:pt x="167" y="759"/>
                  </a:lnTo>
                  <a:lnTo>
                    <a:pt x="162" y="768"/>
                  </a:lnTo>
                  <a:lnTo>
                    <a:pt x="157" y="775"/>
                  </a:lnTo>
                  <a:lnTo>
                    <a:pt x="152" y="784"/>
                  </a:lnTo>
                  <a:lnTo>
                    <a:pt x="148" y="792"/>
                  </a:lnTo>
                  <a:lnTo>
                    <a:pt x="144" y="801"/>
                  </a:lnTo>
                  <a:lnTo>
                    <a:pt x="140" y="810"/>
                  </a:lnTo>
                  <a:lnTo>
                    <a:pt x="137" y="819"/>
                  </a:lnTo>
                  <a:lnTo>
                    <a:pt x="133" y="827"/>
                  </a:lnTo>
                  <a:lnTo>
                    <a:pt x="129" y="836"/>
                  </a:lnTo>
                  <a:lnTo>
                    <a:pt x="127" y="843"/>
                  </a:lnTo>
                  <a:lnTo>
                    <a:pt x="123" y="852"/>
                  </a:lnTo>
                  <a:lnTo>
                    <a:pt x="119" y="860"/>
                  </a:lnTo>
                  <a:lnTo>
                    <a:pt x="117" y="867"/>
                  </a:lnTo>
                  <a:lnTo>
                    <a:pt x="114" y="873"/>
                  </a:lnTo>
                  <a:lnTo>
                    <a:pt x="111" y="880"/>
                  </a:lnTo>
                  <a:lnTo>
                    <a:pt x="108" y="884"/>
                  </a:lnTo>
                  <a:lnTo>
                    <a:pt x="104" y="889"/>
                  </a:lnTo>
                  <a:lnTo>
                    <a:pt x="101" y="892"/>
                  </a:lnTo>
                  <a:lnTo>
                    <a:pt x="97" y="894"/>
                  </a:lnTo>
                  <a:lnTo>
                    <a:pt x="93" y="896"/>
                  </a:lnTo>
                  <a:lnTo>
                    <a:pt x="89" y="897"/>
                  </a:lnTo>
                  <a:lnTo>
                    <a:pt x="2" y="897"/>
                  </a:lnTo>
                  <a:lnTo>
                    <a:pt x="1" y="896"/>
                  </a:lnTo>
                  <a:lnTo>
                    <a:pt x="0" y="894"/>
                  </a:lnTo>
                  <a:lnTo>
                    <a:pt x="0" y="891"/>
                  </a:lnTo>
                  <a:lnTo>
                    <a:pt x="0" y="887"/>
                  </a:lnTo>
                  <a:lnTo>
                    <a:pt x="0" y="881"/>
                  </a:lnTo>
                  <a:lnTo>
                    <a:pt x="1" y="875"/>
                  </a:lnTo>
                  <a:lnTo>
                    <a:pt x="2" y="866"/>
                  </a:lnTo>
                  <a:lnTo>
                    <a:pt x="5" y="856"/>
                  </a:lnTo>
                  <a:lnTo>
                    <a:pt x="7" y="846"/>
                  </a:lnTo>
                  <a:lnTo>
                    <a:pt x="10" y="835"/>
                  </a:lnTo>
                  <a:lnTo>
                    <a:pt x="12" y="824"/>
                  </a:lnTo>
                  <a:lnTo>
                    <a:pt x="15" y="812"/>
                  </a:lnTo>
                  <a:lnTo>
                    <a:pt x="17" y="801"/>
                  </a:lnTo>
                  <a:lnTo>
                    <a:pt x="20" y="789"/>
                  </a:lnTo>
                  <a:lnTo>
                    <a:pt x="22" y="776"/>
                  </a:lnTo>
                  <a:lnTo>
                    <a:pt x="26" y="764"/>
                  </a:lnTo>
                  <a:lnTo>
                    <a:pt x="28" y="751"/>
                  </a:lnTo>
                  <a:lnTo>
                    <a:pt x="32" y="739"/>
                  </a:lnTo>
                  <a:lnTo>
                    <a:pt x="35" y="728"/>
                  </a:lnTo>
                  <a:lnTo>
                    <a:pt x="37" y="715"/>
                  </a:lnTo>
                  <a:lnTo>
                    <a:pt x="40" y="704"/>
                  </a:lnTo>
                  <a:lnTo>
                    <a:pt x="42" y="692"/>
                  </a:lnTo>
                  <a:lnTo>
                    <a:pt x="45" y="680"/>
                  </a:lnTo>
                  <a:lnTo>
                    <a:pt x="47" y="669"/>
                  </a:lnTo>
                  <a:lnTo>
                    <a:pt x="50" y="659"/>
                  </a:lnTo>
                  <a:lnTo>
                    <a:pt x="52" y="651"/>
                  </a:lnTo>
                  <a:lnTo>
                    <a:pt x="53" y="643"/>
                  </a:lnTo>
                  <a:lnTo>
                    <a:pt x="55" y="636"/>
                  </a:lnTo>
                  <a:lnTo>
                    <a:pt x="55" y="631"/>
                  </a:lnTo>
                  <a:lnTo>
                    <a:pt x="55" y="627"/>
                  </a:lnTo>
                  <a:lnTo>
                    <a:pt x="55" y="624"/>
                  </a:lnTo>
                  <a:lnTo>
                    <a:pt x="53" y="623"/>
                  </a:lnTo>
                  <a:lnTo>
                    <a:pt x="55" y="621"/>
                  </a:lnTo>
                  <a:lnTo>
                    <a:pt x="55" y="618"/>
                  </a:lnTo>
                  <a:lnTo>
                    <a:pt x="55" y="614"/>
                  </a:lnTo>
                  <a:lnTo>
                    <a:pt x="55" y="608"/>
                  </a:lnTo>
                  <a:lnTo>
                    <a:pt x="53" y="602"/>
                  </a:lnTo>
                  <a:lnTo>
                    <a:pt x="52" y="595"/>
                  </a:lnTo>
                  <a:lnTo>
                    <a:pt x="50" y="585"/>
                  </a:lnTo>
                  <a:lnTo>
                    <a:pt x="47" y="575"/>
                  </a:lnTo>
                  <a:lnTo>
                    <a:pt x="45" y="563"/>
                  </a:lnTo>
                  <a:lnTo>
                    <a:pt x="42" y="552"/>
                  </a:lnTo>
                  <a:lnTo>
                    <a:pt x="40" y="541"/>
                  </a:lnTo>
                  <a:lnTo>
                    <a:pt x="37" y="529"/>
                  </a:lnTo>
                  <a:lnTo>
                    <a:pt x="35" y="517"/>
                  </a:lnTo>
                  <a:lnTo>
                    <a:pt x="32" y="505"/>
                  </a:lnTo>
                  <a:lnTo>
                    <a:pt x="28" y="492"/>
                  </a:lnTo>
                  <a:lnTo>
                    <a:pt x="26" y="480"/>
                  </a:lnTo>
                  <a:lnTo>
                    <a:pt x="22" y="466"/>
                  </a:lnTo>
                  <a:lnTo>
                    <a:pt x="20" y="455"/>
                  </a:lnTo>
                  <a:lnTo>
                    <a:pt x="17" y="443"/>
                  </a:lnTo>
                  <a:lnTo>
                    <a:pt x="15" y="431"/>
                  </a:lnTo>
                  <a:lnTo>
                    <a:pt x="12" y="419"/>
                  </a:lnTo>
                  <a:lnTo>
                    <a:pt x="10" y="409"/>
                  </a:lnTo>
                  <a:lnTo>
                    <a:pt x="7" y="398"/>
                  </a:lnTo>
                  <a:lnTo>
                    <a:pt x="5" y="388"/>
                  </a:lnTo>
                  <a:lnTo>
                    <a:pt x="2" y="378"/>
                  </a:lnTo>
                  <a:lnTo>
                    <a:pt x="1" y="369"/>
                  </a:lnTo>
                  <a:lnTo>
                    <a:pt x="0" y="363"/>
                  </a:lnTo>
                  <a:lnTo>
                    <a:pt x="0" y="357"/>
                  </a:lnTo>
                  <a:lnTo>
                    <a:pt x="0" y="353"/>
                  </a:lnTo>
                  <a:lnTo>
                    <a:pt x="0" y="351"/>
                  </a:lnTo>
                  <a:lnTo>
                    <a:pt x="1" y="349"/>
                  </a:lnTo>
                  <a:lnTo>
                    <a:pt x="2" y="349"/>
                  </a:lnTo>
                  <a:lnTo>
                    <a:pt x="89" y="349"/>
                  </a:lnTo>
                  <a:lnTo>
                    <a:pt x="94" y="349"/>
                  </a:lnTo>
                  <a:lnTo>
                    <a:pt x="98" y="351"/>
                  </a:lnTo>
                  <a:lnTo>
                    <a:pt x="103" y="353"/>
                  </a:lnTo>
                  <a:lnTo>
                    <a:pt x="107" y="357"/>
                  </a:lnTo>
                  <a:lnTo>
                    <a:pt x="111" y="361"/>
                  </a:lnTo>
                  <a:lnTo>
                    <a:pt x="114" y="365"/>
                  </a:lnTo>
                  <a:lnTo>
                    <a:pt x="117" y="372"/>
                  </a:lnTo>
                  <a:lnTo>
                    <a:pt x="121" y="378"/>
                  </a:lnTo>
                  <a:lnTo>
                    <a:pt x="124" y="387"/>
                  </a:lnTo>
                  <a:lnTo>
                    <a:pt x="127" y="394"/>
                  </a:lnTo>
                  <a:lnTo>
                    <a:pt x="131" y="402"/>
                  </a:lnTo>
                  <a:lnTo>
                    <a:pt x="134" y="410"/>
                  </a:lnTo>
                  <a:lnTo>
                    <a:pt x="138" y="419"/>
                  </a:lnTo>
                  <a:lnTo>
                    <a:pt x="142" y="426"/>
                  </a:lnTo>
                  <a:lnTo>
                    <a:pt x="145" y="436"/>
                  </a:lnTo>
                  <a:lnTo>
                    <a:pt x="149" y="445"/>
                  </a:lnTo>
                  <a:lnTo>
                    <a:pt x="153" y="454"/>
                  </a:lnTo>
                  <a:lnTo>
                    <a:pt x="158" y="463"/>
                  </a:lnTo>
                  <a:lnTo>
                    <a:pt x="162" y="471"/>
                  </a:lnTo>
                  <a:lnTo>
                    <a:pt x="167" y="480"/>
                  </a:lnTo>
                  <a:lnTo>
                    <a:pt x="172" y="489"/>
                  </a:lnTo>
                  <a:lnTo>
                    <a:pt x="177" y="496"/>
                  </a:lnTo>
                  <a:lnTo>
                    <a:pt x="183" y="505"/>
                  </a:lnTo>
                  <a:lnTo>
                    <a:pt x="188" y="512"/>
                  </a:lnTo>
                  <a:lnTo>
                    <a:pt x="194" y="520"/>
                  </a:lnTo>
                  <a:lnTo>
                    <a:pt x="200" y="526"/>
                  </a:lnTo>
                  <a:lnTo>
                    <a:pt x="208" y="531"/>
                  </a:lnTo>
                  <a:lnTo>
                    <a:pt x="215" y="536"/>
                  </a:lnTo>
                  <a:lnTo>
                    <a:pt x="223" y="540"/>
                  </a:lnTo>
                  <a:lnTo>
                    <a:pt x="231" y="542"/>
                  </a:lnTo>
                  <a:lnTo>
                    <a:pt x="241" y="543"/>
                  </a:lnTo>
                  <a:lnTo>
                    <a:pt x="250" y="545"/>
                  </a:lnTo>
                  <a:lnTo>
                    <a:pt x="259" y="545"/>
                  </a:lnTo>
                  <a:lnTo>
                    <a:pt x="266" y="542"/>
                  </a:lnTo>
                  <a:lnTo>
                    <a:pt x="272" y="538"/>
                  </a:lnTo>
                  <a:lnTo>
                    <a:pt x="277" y="534"/>
                  </a:lnTo>
                  <a:lnTo>
                    <a:pt x="281" y="527"/>
                  </a:lnTo>
                  <a:lnTo>
                    <a:pt x="284" y="520"/>
                  </a:lnTo>
                  <a:lnTo>
                    <a:pt x="286" y="511"/>
                  </a:lnTo>
                  <a:lnTo>
                    <a:pt x="286" y="501"/>
                  </a:lnTo>
                  <a:lnTo>
                    <a:pt x="416" y="480"/>
                  </a:lnTo>
                  <a:lnTo>
                    <a:pt x="418" y="481"/>
                  </a:lnTo>
                  <a:lnTo>
                    <a:pt x="421" y="482"/>
                  </a:lnTo>
                  <a:lnTo>
                    <a:pt x="423" y="485"/>
                  </a:lnTo>
                  <a:lnTo>
                    <a:pt x="424" y="487"/>
                  </a:lnTo>
                  <a:lnTo>
                    <a:pt x="426" y="491"/>
                  </a:lnTo>
                  <a:lnTo>
                    <a:pt x="427" y="495"/>
                  </a:lnTo>
                  <a:lnTo>
                    <a:pt x="428" y="500"/>
                  </a:lnTo>
                  <a:lnTo>
                    <a:pt x="428" y="505"/>
                  </a:lnTo>
                  <a:lnTo>
                    <a:pt x="429" y="511"/>
                  </a:lnTo>
                  <a:lnTo>
                    <a:pt x="429" y="516"/>
                  </a:lnTo>
                  <a:lnTo>
                    <a:pt x="431" y="521"/>
                  </a:lnTo>
                  <a:lnTo>
                    <a:pt x="432" y="526"/>
                  </a:lnTo>
                  <a:lnTo>
                    <a:pt x="432" y="530"/>
                  </a:lnTo>
                  <a:lnTo>
                    <a:pt x="433" y="534"/>
                  </a:lnTo>
                  <a:lnTo>
                    <a:pt x="434" y="537"/>
                  </a:lnTo>
                  <a:lnTo>
                    <a:pt x="437" y="540"/>
                  </a:lnTo>
                  <a:lnTo>
                    <a:pt x="524" y="540"/>
                  </a:lnTo>
                  <a:lnTo>
                    <a:pt x="432" y="10"/>
                  </a:lnTo>
                  <a:lnTo>
                    <a:pt x="455" y="5"/>
                  </a:lnTo>
                  <a:lnTo>
                    <a:pt x="477" y="1"/>
                  </a:lnTo>
                  <a:lnTo>
                    <a:pt x="497" y="0"/>
                  </a:lnTo>
                  <a:lnTo>
                    <a:pt x="514" y="1"/>
                  </a:lnTo>
                  <a:lnTo>
                    <a:pt x="529" y="2"/>
                  </a:lnTo>
                  <a:lnTo>
                    <a:pt x="541" y="7"/>
                  </a:lnTo>
                  <a:lnTo>
                    <a:pt x="546" y="10"/>
                  </a:lnTo>
                  <a:lnTo>
                    <a:pt x="551" y="12"/>
                  </a:lnTo>
                  <a:lnTo>
                    <a:pt x="556" y="16"/>
                  </a:lnTo>
                  <a:lnTo>
                    <a:pt x="560" y="21"/>
                  </a:lnTo>
                  <a:lnTo>
                    <a:pt x="568" y="29"/>
                  </a:lnTo>
                  <a:lnTo>
                    <a:pt x="574" y="38"/>
                  </a:lnTo>
                  <a:lnTo>
                    <a:pt x="580" y="46"/>
                  </a:lnTo>
                  <a:lnTo>
                    <a:pt x="585" y="54"/>
                  </a:lnTo>
                  <a:lnTo>
                    <a:pt x="590" y="62"/>
                  </a:lnTo>
                  <a:lnTo>
                    <a:pt x="595" y="71"/>
                  </a:lnTo>
                  <a:lnTo>
                    <a:pt x="599" y="78"/>
                  </a:lnTo>
                  <a:lnTo>
                    <a:pt x="601" y="85"/>
                  </a:lnTo>
                  <a:lnTo>
                    <a:pt x="611" y="107"/>
                  </a:lnTo>
                  <a:lnTo>
                    <a:pt x="620" y="130"/>
                  </a:lnTo>
                  <a:lnTo>
                    <a:pt x="630" y="156"/>
                  </a:lnTo>
                  <a:lnTo>
                    <a:pt x="638" y="185"/>
                  </a:lnTo>
                  <a:lnTo>
                    <a:pt x="648" y="215"/>
                  </a:lnTo>
                  <a:lnTo>
                    <a:pt x="657" y="247"/>
                  </a:lnTo>
                  <a:lnTo>
                    <a:pt x="667" y="281"/>
                  </a:lnTo>
                  <a:lnTo>
                    <a:pt x="676" y="317"/>
                  </a:lnTo>
                  <a:lnTo>
                    <a:pt x="686" y="353"/>
                  </a:lnTo>
                  <a:lnTo>
                    <a:pt x="696" y="387"/>
                  </a:lnTo>
                  <a:lnTo>
                    <a:pt x="707" y="418"/>
                  </a:lnTo>
                  <a:lnTo>
                    <a:pt x="718" y="448"/>
                  </a:lnTo>
                  <a:lnTo>
                    <a:pt x="729" y="474"/>
                  </a:lnTo>
                  <a:lnTo>
                    <a:pt x="742" y="499"/>
                  </a:lnTo>
                  <a:lnTo>
                    <a:pt x="754" y="520"/>
                  </a:lnTo>
                  <a:lnTo>
                    <a:pt x="767" y="540"/>
                  </a:lnTo>
                  <a:lnTo>
                    <a:pt x="797" y="541"/>
                  </a:lnTo>
                  <a:lnTo>
                    <a:pt x="826" y="542"/>
                  </a:lnTo>
                  <a:lnTo>
                    <a:pt x="856" y="543"/>
                  </a:lnTo>
                  <a:lnTo>
                    <a:pt x="889" y="543"/>
                  </a:lnTo>
                  <a:lnTo>
                    <a:pt x="920" y="543"/>
                  </a:lnTo>
                  <a:lnTo>
                    <a:pt x="952" y="545"/>
                  </a:lnTo>
                  <a:lnTo>
                    <a:pt x="986" y="543"/>
                  </a:lnTo>
                  <a:lnTo>
                    <a:pt x="1019" y="543"/>
                  </a:lnTo>
                  <a:lnTo>
                    <a:pt x="1036" y="543"/>
                  </a:lnTo>
                  <a:lnTo>
                    <a:pt x="1053" y="545"/>
                  </a:lnTo>
                  <a:lnTo>
                    <a:pt x="1069" y="546"/>
                  </a:lnTo>
                  <a:lnTo>
                    <a:pt x="1084" y="547"/>
                  </a:lnTo>
                  <a:lnTo>
                    <a:pt x="1100" y="551"/>
                  </a:lnTo>
                  <a:lnTo>
                    <a:pt x="1115" y="553"/>
                  </a:lnTo>
                  <a:lnTo>
                    <a:pt x="1130" y="557"/>
                  </a:lnTo>
                  <a:lnTo>
                    <a:pt x="1145" y="562"/>
                  </a:lnTo>
                  <a:lnTo>
                    <a:pt x="1160" y="567"/>
                  </a:lnTo>
                  <a:lnTo>
                    <a:pt x="1174" y="573"/>
                  </a:lnTo>
                  <a:lnTo>
                    <a:pt x="1188" y="580"/>
                  </a:lnTo>
                  <a:lnTo>
                    <a:pt x="1201" y="587"/>
                  </a:lnTo>
                  <a:lnTo>
                    <a:pt x="1215" y="596"/>
                  </a:lnTo>
                  <a:lnTo>
                    <a:pt x="1227" y="603"/>
                  </a:lnTo>
                  <a:lnTo>
                    <a:pt x="1241" y="613"/>
                  </a:lnTo>
                  <a:lnTo>
                    <a:pt x="1254" y="623"/>
                  </a:lnTo>
                  <a:lnTo>
                    <a:pt x="1241" y="633"/>
                  </a:lnTo>
                  <a:lnTo>
                    <a:pt x="1227" y="643"/>
                  </a:lnTo>
                  <a:lnTo>
                    <a:pt x="1215" y="652"/>
                  </a:lnTo>
                  <a:lnTo>
                    <a:pt x="1201" y="659"/>
                  </a:lnTo>
                  <a:lnTo>
                    <a:pt x="1188" y="667"/>
                  </a:lnTo>
                  <a:lnTo>
                    <a:pt x="1174" y="674"/>
                  </a:lnTo>
                  <a:lnTo>
                    <a:pt x="1160" y="680"/>
                  </a:lnTo>
                  <a:lnTo>
                    <a:pt x="1145" y="685"/>
                  </a:lnTo>
                  <a:lnTo>
                    <a:pt x="1130" y="690"/>
                  </a:lnTo>
                  <a:lnTo>
                    <a:pt x="1115" y="694"/>
                  </a:lnTo>
                  <a:lnTo>
                    <a:pt x="1100" y="697"/>
                  </a:lnTo>
                  <a:lnTo>
                    <a:pt x="1084" y="699"/>
                  </a:lnTo>
                  <a:lnTo>
                    <a:pt x="1068" y="702"/>
                  </a:lnTo>
                  <a:lnTo>
                    <a:pt x="1052" y="702"/>
                  </a:lnTo>
                  <a:lnTo>
                    <a:pt x="1034" y="703"/>
                  </a:lnTo>
                  <a:lnTo>
                    <a:pt x="1018" y="702"/>
                  </a:lnTo>
                  <a:lnTo>
                    <a:pt x="985" y="700"/>
                  </a:lnTo>
                  <a:lnTo>
                    <a:pt x="951" y="700"/>
                  </a:lnTo>
                  <a:lnTo>
                    <a:pt x="919" y="699"/>
                  </a:lnTo>
                  <a:lnTo>
                    <a:pt x="886" y="699"/>
                  </a:lnTo>
                  <a:lnTo>
                    <a:pt x="856" y="699"/>
                  </a:lnTo>
                  <a:lnTo>
                    <a:pt x="825" y="700"/>
                  </a:lnTo>
                  <a:lnTo>
                    <a:pt x="797" y="702"/>
                  </a:lnTo>
                  <a:lnTo>
                    <a:pt x="767" y="703"/>
                  </a:lnTo>
                  <a:lnTo>
                    <a:pt x="754" y="721"/>
                  </a:lnTo>
                  <a:lnTo>
                    <a:pt x="742" y="744"/>
                  </a:lnTo>
                  <a:lnTo>
                    <a:pt x="729" y="769"/>
                  </a:lnTo>
                  <a:lnTo>
                    <a:pt x="718" y="795"/>
                  </a:lnTo>
                  <a:lnTo>
                    <a:pt x="707" y="824"/>
                  </a:lnTo>
                  <a:lnTo>
                    <a:pt x="697" y="855"/>
                  </a:lnTo>
                  <a:lnTo>
                    <a:pt x="686" y="889"/>
                  </a:lnTo>
                  <a:lnTo>
                    <a:pt x="677" y="926"/>
                  </a:lnTo>
                  <a:lnTo>
                    <a:pt x="667" y="962"/>
                  </a:lnTo>
                  <a:lnTo>
                    <a:pt x="658" y="995"/>
                  </a:lnTo>
                  <a:lnTo>
                    <a:pt x="648" y="1028"/>
                  </a:lnTo>
                  <a:lnTo>
                    <a:pt x="640" y="1057"/>
                  </a:lnTo>
                  <a:lnTo>
                    <a:pt x="631" y="1086"/>
                  </a:lnTo>
                  <a:lnTo>
                    <a:pt x="622" y="1112"/>
                  </a:lnTo>
                  <a:lnTo>
                    <a:pt x="612" y="1136"/>
                  </a:lnTo>
                  <a:lnTo>
                    <a:pt x="604" y="1157"/>
                  </a:lnTo>
                  <a:lnTo>
                    <a:pt x="601" y="1165"/>
                  </a:lnTo>
                  <a:lnTo>
                    <a:pt x="596" y="1172"/>
                  </a:lnTo>
                  <a:lnTo>
                    <a:pt x="592" y="1181"/>
                  </a:lnTo>
                  <a:lnTo>
                    <a:pt x="587" y="1188"/>
                  </a:lnTo>
                  <a:lnTo>
                    <a:pt x="582" y="1197"/>
                  </a:lnTo>
                  <a:lnTo>
                    <a:pt x="577" y="1206"/>
                  </a:lnTo>
                  <a:lnTo>
                    <a:pt x="572" y="1214"/>
                  </a:lnTo>
                  <a:lnTo>
                    <a:pt x="566" y="1223"/>
                  </a:lnTo>
                  <a:lnTo>
                    <a:pt x="563" y="1228"/>
                  </a:lnTo>
                  <a:lnTo>
                    <a:pt x="559" y="1232"/>
                  </a:lnTo>
                  <a:lnTo>
                    <a:pt x="554" y="1234"/>
                  </a:lnTo>
                  <a:lnTo>
                    <a:pt x="549" y="1237"/>
                  </a:lnTo>
                  <a:lnTo>
                    <a:pt x="535" y="1242"/>
                  </a:lnTo>
                  <a:lnTo>
                    <a:pt x="520" y="1243"/>
                  </a:lnTo>
                  <a:lnTo>
                    <a:pt x="502" y="1244"/>
                  </a:lnTo>
                  <a:lnTo>
                    <a:pt x="482" y="1242"/>
                  </a:lnTo>
                  <a:lnTo>
                    <a:pt x="458" y="1238"/>
                  </a:lnTo>
                  <a:lnTo>
                    <a:pt x="432" y="1233"/>
                  </a:lnTo>
                  <a:lnTo>
                    <a:pt x="524" y="705"/>
                  </a:lnTo>
                  <a:lnTo>
                    <a:pt x="433" y="705"/>
                  </a:lnTo>
                  <a:lnTo>
                    <a:pt x="431" y="709"/>
                  </a:lnTo>
                  <a:lnTo>
                    <a:pt x="429" y="713"/>
                  </a:lnTo>
                  <a:lnTo>
                    <a:pt x="428" y="716"/>
                  </a:lnTo>
                  <a:lnTo>
                    <a:pt x="427" y="720"/>
                  </a:lnTo>
                  <a:lnTo>
                    <a:pt x="426" y="725"/>
                  </a:lnTo>
                  <a:lnTo>
                    <a:pt x="424" y="730"/>
                  </a:lnTo>
                  <a:lnTo>
                    <a:pt x="424" y="735"/>
                  </a:lnTo>
                  <a:lnTo>
                    <a:pt x="424" y="741"/>
                  </a:lnTo>
                  <a:lnTo>
                    <a:pt x="424" y="746"/>
                  </a:lnTo>
                  <a:lnTo>
                    <a:pt x="423" y="751"/>
                  </a:lnTo>
                  <a:lnTo>
                    <a:pt x="423" y="755"/>
                  </a:lnTo>
                  <a:lnTo>
                    <a:pt x="422" y="759"/>
                  </a:lnTo>
                  <a:lnTo>
                    <a:pt x="419" y="763"/>
                  </a:lnTo>
                  <a:lnTo>
                    <a:pt x="418" y="765"/>
                  </a:lnTo>
                  <a:lnTo>
                    <a:pt x="416" y="766"/>
                  </a:lnTo>
                  <a:lnTo>
                    <a:pt x="413" y="768"/>
                  </a:lnTo>
                  <a:lnTo>
                    <a:pt x="281" y="744"/>
                  </a:lnTo>
                  <a:lnTo>
                    <a:pt x="281" y="734"/>
                  </a:lnTo>
                  <a:lnTo>
                    <a:pt x="279" y="726"/>
                  </a:lnTo>
                  <a:lnTo>
                    <a:pt x="276" y="719"/>
                  </a:lnTo>
                  <a:lnTo>
                    <a:pt x="272" y="713"/>
                  </a:lnTo>
                  <a:lnTo>
                    <a:pt x="267" y="708"/>
                  </a:lnTo>
                  <a:lnTo>
                    <a:pt x="261" y="705"/>
                  </a:lnTo>
                  <a:lnTo>
                    <a:pt x="254" y="703"/>
                  </a:lnTo>
                  <a:lnTo>
                    <a:pt x="245" y="703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31" name="Freeform 171"/>
            <p:cNvSpPr>
              <a:spLocks noChangeArrowheads="1"/>
            </p:cNvSpPr>
            <p:nvPr/>
          </p:nvSpPr>
          <p:spPr bwMode="auto">
            <a:xfrm>
              <a:off x="3269" y="890"/>
              <a:ext cx="57" cy="27"/>
            </a:xfrm>
            <a:custGeom>
              <a:avLst/>
              <a:gdLst>
                <a:gd name="T0" fmla="*/ 29 w 225"/>
                <a:gd name="T1" fmla="*/ 0 h 110"/>
                <a:gd name="T2" fmla="*/ 197 w 225"/>
                <a:gd name="T3" fmla="*/ 0 h 110"/>
                <a:gd name="T4" fmla="*/ 202 w 225"/>
                <a:gd name="T5" fmla="*/ 0 h 110"/>
                <a:gd name="T6" fmla="*/ 208 w 225"/>
                <a:gd name="T7" fmla="*/ 3 h 110"/>
                <a:gd name="T8" fmla="*/ 212 w 225"/>
                <a:gd name="T9" fmla="*/ 5 h 110"/>
                <a:gd name="T10" fmla="*/ 217 w 225"/>
                <a:gd name="T11" fmla="*/ 9 h 110"/>
                <a:gd name="T12" fmla="*/ 220 w 225"/>
                <a:gd name="T13" fmla="*/ 13 h 110"/>
                <a:gd name="T14" fmla="*/ 223 w 225"/>
                <a:gd name="T15" fmla="*/ 18 h 110"/>
                <a:gd name="T16" fmla="*/ 224 w 225"/>
                <a:gd name="T17" fmla="*/ 23 h 110"/>
                <a:gd name="T18" fmla="*/ 225 w 225"/>
                <a:gd name="T19" fmla="*/ 29 h 110"/>
                <a:gd name="T20" fmla="*/ 225 w 225"/>
                <a:gd name="T21" fmla="*/ 80 h 110"/>
                <a:gd name="T22" fmla="*/ 224 w 225"/>
                <a:gd name="T23" fmla="*/ 86 h 110"/>
                <a:gd name="T24" fmla="*/ 223 w 225"/>
                <a:gd name="T25" fmla="*/ 91 h 110"/>
                <a:gd name="T26" fmla="*/ 220 w 225"/>
                <a:gd name="T27" fmla="*/ 96 h 110"/>
                <a:gd name="T28" fmla="*/ 217 w 225"/>
                <a:gd name="T29" fmla="*/ 101 h 110"/>
                <a:gd name="T30" fmla="*/ 212 w 225"/>
                <a:gd name="T31" fmla="*/ 105 h 110"/>
                <a:gd name="T32" fmla="*/ 208 w 225"/>
                <a:gd name="T33" fmla="*/ 107 h 110"/>
                <a:gd name="T34" fmla="*/ 202 w 225"/>
                <a:gd name="T35" fmla="*/ 108 h 110"/>
                <a:gd name="T36" fmla="*/ 197 w 225"/>
                <a:gd name="T37" fmla="*/ 110 h 110"/>
                <a:gd name="T38" fmla="*/ 29 w 225"/>
                <a:gd name="T39" fmla="*/ 110 h 110"/>
                <a:gd name="T40" fmla="*/ 22 w 225"/>
                <a:gd name="T41" fmla="*/ 108 h 110"/>
                <a:gd name="T42" fmla="*/ 17 w 225"/>
                <a:gd name="T43" fmla="*/ 107 h 110"/>
                <a:gd name="T44" fmla="*/ 12 w 225"/>
                <a:gd name="T45" fmla="*/ 105 h 110"/>
                <a:gd name="T46" fmla="*/ 9 w 225"/>
                <a:gd name="T47" fmla="*/ 101 h 110"/>
                <a:gd name="T48" fmla="*/ 5 w 225"/>
                <a:gd name="T49" fmla="*/ 96 h 110"/>
                <a:gd name="T50" fmla="*/ 3 w 225"/>
                <a:gd name="T51" fmla="*/ 91 h 110"/>
                <a:gd name="T52" fmla="*/ 0 w 225"/>
                <a:gd name="T53" fmla="*/ 86 h 110"/>
                <a:gd name="T54" fmla="*/ 0 w 225"/>
                <a:gd name="T55" fmla="*/ 80 h 110"/>
                <a:gd name="T56" fmla="*/ 0 w 225"/>
                <a:gd name="T57" fmla="*/ 29 h 110"/>
                <a:gd name="T58" fmla="*/ 0 w 225"/>
                <a:gd name="T59" fmla="*/ 23 h 110"/>
                <a:gd name="T60" fmla="*/ 3 w 225"/>
                <a:gd name="T61" fmla="*/ 18 h 110"/>
                <a:gd name="T62" fmla="*/ 5 w 225"/>
                <a:gd name="T63" fmla="*/ 13 h 110"/>
                <a:gd name="T64" fmla="*/ 9 w 225"/>
                <a:gd name="T65" fmla="*/ 9 h 110"/>
                <a:gd name="T66" fmla="*/ 12 w 225"/>
                <a:gd name="T67" fmla="*/ 5 h 110"/>
                <a:gd name="T68" fmla="*/ 17 w 225"/>
                <a:gd name="T69" fmla="*/ 3 h 110"/>
                <a:gd name="T70" fmla="*/ 22 w 225"/>
                <a:gd name="T71" fmla="*/ 0 h 110"/>
                <a:gd name="T72" fmla="*/ 29 w 225"/>
                <a:gd name="T7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5" h="110">
                  <a:moveTo>
                    <a:pt x="29" y="0"/>
                  </a:moveTo>
                  <a:lnTo>
                    <a:pt x="197" y="0"/>
                  </a:lnTo>
                  <a:lnTo>
                    <a:pt x="202" y="0"/>
                  </a:lnTo>
                  <a:lnTo>
                    <a:pt x="208" y="3"/>
                  </a:lnTo>
                  <a:lnTo>
                    <a:pt x="212" y="5"/>
                  </a:lnTo>
                  <a:lnTo>
                    <a:pt x="217" y="9"/>
                  </a:lnTo>
                  <a:lnTo>
                    <a:pt x="220" y="13"/>
                  </a:lnTo>
                  <a:lnTo>
                    <a:pt x="223" y="18"/>
                  </a:lnTo>
                  <a:lnTo>
                    <a:pt x="224" y="23"/>
                  </a:lnTo>
                  <a:lnTo>
                    <a:pt x="225" y="29"/>
                  </a:lnTo>
                  <a:lnTo>
                    <a:pt x="225" y="80"/>
                  </a:lnTo>
                  <a:lnTo>
                    <a:pt x="224" y="86"/>
                  </a:lnTo>
                  <a:lnTo>
                    <a:pt x="223" y="91"/>
                  </a:lnTo>
                  <a:lnTo>
                    <a:pt x="220" y="96"/>
                  </a:lnTo>
                  <a:lnTo>
                    <a:pt x="217" y="101"/>
                  </a:lnTo>
                  <a:lnTo>
                    <a:pt x="212" y="105"/>
                  </a:lnTo>
                  <a:lnTo>
                    <a:pt x="208" y="107"/>
                  </a:lnTo>
                  <a:lnTo>
                    <a:pt x="202" y="108"/>
                  </a:lnTo>
                  <a:lnTo>
                    <a:pt x="197" y="110"/>
                  </a:lnTo>
                  <a:lnTo>
                    <a:pt x="29" y="110"/>
                  </a:lnTo>
                  <a:lnTo>
                    <a:pt x="22" y="108"/>
                  </a:lnTo>
                  <a:lnTo>
                    <a:pt x="17" y="107"/>
                  </a:lnTo>
                  <a:lnTo>
                    <a:pt x="12" y="105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3" y="91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7" y="3"/>
                  </a:lnTo>
                  <a:lnTo>
                    <a:pt x="22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32" name="Freeform 172"/>
            <p:cNvSpPr>
              <a:spLocks noChangeArrowheads="1"/>
            </p:cNvSpPr>
            <p:nvPr/>
          </p:nvSpPr>
          <p:spPr bwMode="auto">
            <a:xfrm>
              <a:off x="3436" y="890"/>
              <a:ext cx="57" cy="27"/>
            </a:xfrm>
            <a:custGeom>
              <a:avLst/>
              <a:gdLst>
                <a:gd name="T0" fmla="*/ 30 w 227"/>
                <a:gd name="T1" fmla="*/ 0 h 110"/>
                <a:gd name="T2" fmla="*/ 197 w 227"/>
                <a:gd name="T3" fmla="*/ 0 h 110"/>
                <a:gd name="T4" fmla="*/ 203 w 227"/>
                <a:gd name="T5" fmla="*/ 0 h 110"/>
                <a:gd name="T6" fmla="*/ 208 w 227"/>
                <a:gd name="T7" fmla="*/ 3 h 110"/>
                <a:gd name="T8" fmla="*/ 213 w 227"/>
                <a:gd name="T9" fmla="*/ 5 h 110"/>
                <a:gd name="T10" fmla="*/ 218 w 227"/>
                <a:gd name="T11" fmla="*/ 9 h 110"/>
                <a:gd name="T12" fmla="*/ 222 w 227"/>
                <a:gd name="T13" fmla="*/ 13 h 110"/>
                <a:gd name="T14" fmla="*/ 224 w 227"/>
                <a:gd name="T15" fmla="*/ 18 h 110"/>
                <a:gd name="T16" fmla="*/ 226 w 227"/>
                <a:gd name="T17" fmla="*/ 23 h 110"/>
                <a:gd name="T18" fmla="*/ 227 w 227"/>
                <a:gd name="T19" fmla="*/ 29 h 110"/>
                <a:gd name="T20" fmla="*/ 227 w 227"/>
                <a:gd name="T21" fmla="*/ 80 h 110"/>
                <a:gd name="T22" fmla="*/ 226 w 227"/>
                <a:gd name="T23" fmla="*/ 86 h 110"/>
                <a:gd name="T24" fmla="*/ 224 w 227"/>
                <a:gd name="T25" fmla="*/ 91 h 110"/>
                <a:gd name="T26" fmla="*/ 222 w 227"/>
                <a:gd name="T27" fmla="*/ 96 h 110"/>
                <a:gd name="T28" fmla="*/ 218 w 227"/>
                <a:gd name="T29" fmla="*/ 101 h 110"/>
                <a:gd name="T30" fmla="*/ 213 w 227"/>
                <a:gd name="T31" fmla="*/ 105 h 110"/>
                <a:gd name="T32" fmla="*/ 208 w 227"/>
                <a:gd name="T33" fmla="*/ 107 h 110"/>
                <a:gd name="T34" fmla="*/ 203 w 227"/>
                <a:gd name="T35" fmla="*/ 108 h 110"/>
                <a:gd name="T36" fmla="*/ 197 w 227"/>
                <a:gd name="T37" fmla="*/ 110 h 110"/>
                <a:gd name="T38" fmla="*/ 30 w 227"/>
                <a:gd name="T39" fmla="*/ 110 h 110"/>
                <a:gd name="T40" fmla="*/ 24 w 227"/>
                <a:gd name="T41" fmla="*/ 108 h 110"/>
                <a:gd name="T42" fmla="*/ 19 w 227"/>
                <a:gd name="T43" fmla="*/ 107 h 110"/>
                <a:gd name="T44" fmla="*/ 14 w 227"/>
                <a:gd name="T45" fmla="*/ 105 h 110"/>
                <a:gd name="T46" fmla="*/ 9 w 227"/>
                <a:gd name="T47" fmla="*/ 101 h 110"/>
                <a:gd name="T48" fmla="*/ 5 w 227"/>
                <a:gd name="T49" fmla="*/ 96 h 110"/>
                <a:gd name="T50" fmla="*/ 3 w 227"/>
                <a:gd name="T51" fmla="*/ 91 h 110"/>
                <a:gd name="T52" fmla="*/ 2 w 227"/>
                <a:gd name="T53" fmla="*/ 86 h 110"/>
                <a:gd name="T54" fmla="*/ 0 w 227"/>
                <a:gd name="T55" fmla="*/ 80 h 110"/>
                <a:gd name="T56" fmla="*/ 0 w 227"/>
                <a:gd name="T57" fmla="*/ 29 h 110"/>
                <a:gd name="T58" fmla="*/ 2 w 227"/>
                <a:gd name="T59" fmla="*/ 23 h 110"/>
                <a:gd name="T60" fmla="*/ 3 w 227"/>
                <a:gd name="T61" fmla="*/ 18 h 110"/>
                <a:gd name="T62" fmla="*/ 5 w 227"/>
                <a:gd name="T63" fmla="*/ 13 h 110"/>
                <a:gd name="T64" fmla="*/ 9 w 227"/>
                <a:gd name="T65" fmla="*/ 9 h 110"/>
                <a:gd name="T66" fmla="*/ 14 w 227"/>
                <a:gd name="T67" fmla="*/ 5 h 110"/>
                <a:gd name="T68" fmla="*/ 19 w 227"/>
                <a:gd name="T69" fmla="*/ 3 h 110"/>
                <a:gd name="T70" fmla="*/ 24 w 227"/>
                <a:gd name="T71" fmla="*/ 0 h 110"/>
                <a:gd name="T72" fmla="*/ 30 w 227"/>
                <a:gd name="T7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110">
                  <a:moveTo>
                    <a:pt x="30" y="0"/>
                  </a:moveTo>
                  <a:lnTo>
                    <a:pt x="197" y="0"/>
                  </a:lnTo>
                  <a:lnTo>
                    <a:pt x="203" y="0"/>
                  </a:lnTo>
                  <a:lnTo>
                    <a:pt x="208" y="3"/>
                  </a:lnTo>
                  <a:lnTo>
                    <a:pt x="213" y="5"/>
                  </a:lnTo>
                  <a:lnTo>
                    <a:pt x="218" y="9"/>
                  </a:lnTo>
                  <a:lnTo>
                    <a:pt x="222" y="13"/>
                  </a:lnTo>
                  <a:lnTo>
                    <a:pt x="224" y="18"/>
                  </a:lnTo>
                  <a:lnTo>
                    <a:pt x="226" y="23"/>
                  </a:lnTo>
                  <a:lnTo>
                    <a:pt x="227" y="29"/>
                  </a:lnTo>
                  <a:lnTo>
                    <a:pt x="227" y="80"/>
                  </a:lnTo>
                  <a:lnTo>
                    <a:pt x="226" y="86"/>
                  </a:lnTo>
                  <a:lnTo>
                    <a:pt x="224" y="91"/>
                  </a:lnTo>
                  <a:lnTo>
                    <a:pt x="222" y="96"/>
                  </a:lnTo>
                  <a:lnTo>
                    <a:pt x="218" y="101"/>
                  </a:lnTo>
                  <a:lnTo>
                    <a:pt x="213" y="105"/>
                  </a:lnTo>
                  <a:lnTo>
                    <a:pt x="208" y="107"/>
                  </a:lnTo>
                  <a:lnTo>
                    <a:pt x="203" y="108"/>
                  </a:lnTo>
                  <a:lnTo>
                    <a:pt x="197" y="110"/>
                  </a:lnTo>
                  <a:lnTo>
                    <a:pt x="30" y="110"/>
                  </a:lnTo>
                  <a:lnTo>
                    <a:pt x="24" y="108"/>
                  </a:lnTo>
                  <a:lnTo>
                    <a:pt x="19" y="107"/>
                  </a:lnTo>
                  <a:lnTo>
                    <a:pt x="14" y="105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3" y="91"/>
                  </a:lnTo>
                  <a:lnTo>
                    <a:pt x="2" y="86"/>
                  </a:lnTo>
                  <a:lnTo>
                    <a:pt x="0" y="80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33" name="Freeform 173"/>
            <p:cNvSpPr>
              <a:spLocks noChangeArrowheads="1"/>
            </p:cNvSpPr>
            <p:nvPr/>
          </p:nvSpPr>
          <p:spPr bwMode="auto">
            <a:xfrm>
              <a:off x="3269" y="1008"/>
              <a:ext cx="57" cy="27"/>
            </a:xfrm>
            <a:custGeom>
              <a:avLst/>
              <a:gdLst>
                <a:gd name="T0" fmla="*/ 29 w 225"/>
                <a:gd name="T1" fmla="*/ 0 h 108"/>
                <a:gd name="T2" fmla="*/ 197 w 225"/>
                <a:gd name="T3" fmla="*/ 0 h 108"/>
                <a:gd name="T4" fmla="*/ 202 w 225"/>
                <a:gd name="T5" fmla="*/ 0 h 108"/>
                <a:gd name="T6" fmla="*/ 208 w 225"/>
                <a:gd name="T7" fmla="*/ 1 h 108"/>
                <a:gd name="T8" fmla="*/ 212 w 225"/>
                <a:gd name="T9" fmla="*/ 5 h 108"/>
                <a:gd name="T10" fmla="*/ 217 w 225"/>
                <a:gd name="T11" fmla="*/ 7 h 108"/>
                <a:gd name="T12" fmla="*/ 220 w 225"/>
                <a:gd name="T13" fmla="*/ 12 h 108"/>
                <a:gd name="T14" fmla="*/ 223 w 225"/>
                <a:gd name="T15" fmla="*/ 17 h 108"/>
                <a:gd name="T16" fmla="*/ 224 w 225"/>
                <a:gd name="T17" fmla="*/ 22 h 108"/>
                <a:gd name="T18" fmla="*/ 225 w 225"/>
                <a:gd name="T19" fmla="*/ 28 h 108"/>
                <a:gd name="T20" fmla="*/ 225 w 225"/>
                <a:gd name="T21" fmla="*/ 79 h 108"/>
                <a:gd name="T22" fmla="*/ 224 w 225"/>
                <a:gd name="T23" fmla="*/ 86 h 108"/>
                <a:gd name="T24" fmla="*/ 223 w 225"/>
                <a:gd name="T25" fmla="*/ 91 h 108"/>
                <a:gd name="T26" fmla="*/ 220 w 225"/>
                <a:gd name="T27" fmla="*/ 96 h 108"/>
                <a:gd name="T28" fmla="*/ 217 w 225"/>
                <a:gd name="T29" fmla="*/ 101 h 108"/>
                <a:gd name="T30" fmla="*/ 212 w 225"/>
                <a:gd name="T31" fmla="*/ 103 h 108"/>
                <a:gd name="T32" fmla="*/ 208 w 225"/>
                <a:gd name="T33" fmla="*/ 107 h 108"/>
                <a:gd name="T34" fmla="*/ 202 w 225"/>
                <a:gd name="T35" fmla="*/ 108 h 108"/>
                <a:gd name="T36" fmla="*/ 197 w 225"/>
                <a:gd name="T37" fmla="*/ 108 h 108"/>
                <a:gd name="T38" fmla="*/ 29 w 225"/>
                <a:gd name="T39" fmla="*/ 108 h 108"/>
                <a:gd name="T40" fmla="*/ 22 w 225"/>
                <a:gd name="T41" fmla="*/ 108 h 108"/>
                <a:gd name="T42" fmla="*/ 17 w 225"/>
                <a:gd name="T43" fmla="*/ 107 h 108"/>
                <a:gd name="T44" fmla="*/ 12 w 225"/>
                <a:gd name="T45" fmla="*/ 103 h 108"/>
                <a:gd name="T46" fmla="*/ 9 w 225"/>
                <a:gd name="T47" fmla="*/ 101 h 108"/>
                <a:gd name="T48" fmla="*/ 5 w 225"/>
                <a:gd name="T49" fmla="*/ 96 h 108"/>
                <a:gd name="T50" fmla="*/ 3 w 225"/>
                <a:gd name="T51" fmla="*/ 91 h 108"/>
                <a:gd name="T52" fmla="*/ 0 w 225"/>
                <a:gd name="T53" fmla="*/ 86 h 108"/>
                <a:gd name="T54" fmla="*/ 0 w 225"/>
                <a:gd name="T55" fmla="*/ 79 h 108"/>
                <a:gd name="T56" fmla="*/ 0 w 225"/>
                <a:gd name="T57" fmla="*/ 28 h 108"/>
                <a:gd name="T58" fmla="*/ 0 w 225"/>
                <a:gd name="T59" fmla="*/ 22 h 108"/>
                <a:gd name="T60" fmla="*/ 3 w 225"/>
                <a:gd name="T61" fmla="*/ 17 h 108"/>
                <a:gd name="T62" fmla="*/ 5 w 225"/>
                <a:gd name="T63" fmla="*/ 12 h 108"/>
                <a:gd name="T64" fmla="*/ 9 w 225"/>
                <a:gd name="T65" fmla="*/ 7 h 108"/>
                <a:gd name="T66" fmla="*/ 12 w 225"/>
                <a:gd name="T67" fmla="*/ 5 h 108"/>
                <a:gd name="T68" fmla="*/ 17 w 225"/>
                <a:gd name="T69" fmla="*/ 1 h 108"/>
                <a:gd name="T70" fmla="*/ 22 w 225"/>
                <a:gd name="T71" fmla="*/ 0 h 108"/>
                <a:gd name="T72" fmla="*/ 29 w 225"/>
                <a:gd name="T7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5" h="108">
                  <a:moveTo>
                    <a:pt x="29" y="0"/>
                  </a:moveTo>
                  <a:lnTo>
                    <a:pt x="197" y="0"/>
                  </a:lnTo>
                  <a:lnTo>
                    <a:pt x="202" y="0"/>
                  </a:lnTo>
                  <a:lnTo>
                    <a:pt x="208" y="1"/>
                  </a:lnTo>
                  <a:lnTo>
                    <a:pt x="212" y="5"/>
                  </a:lnTo>
                  <a:lnTo>
                    <a:pt x="217" y="7"/>
                  </a:lnTo>
                  <a:lnTo>
                    <a:pt x="220" y="12"/>
                  </a:lnTo>
                  <a:lnTo>
                    <a:pt x="223" y="17"/>
                  </a:lnTo>
                  <a:lnTo>
                    <a:pt x="224" y="22"/>
                  </a:lnTo>
                  <a:lnTo>
                    <a:pt x="225" y="28"/>
                  </a:lnTo>
                  <a:lnTo>
                    <a:pt x="225" y="79"/>
                  </a:lnTo>
                  <a:lnTo>
                    <a:pt x="224" y="86"/>
                  </a:lnTo>
                  <a:lnTo>
                    <a:pt x="223" y="91"/>
                  </a:lnTo>
                  <a:lnTo>
                    <a:pt x="220" y="96"/>
                  </a:lnTo>
                  <a:lnTo>
                    <a:pt x="217" y="101"/>
                  </a:lnTo>
                  <a:lnTo>
                    <a:pt x="212" y="103"/>
                  </a:lnTo>
                  <a:lnTo>
                    <a:pt x="208" y="107"/>
                  </a:lnTo>
                  <a:lnTo>
                    <a:pt x="202" y="108"/>
                  </a:lnTo>
                  <a:lnTo>
                    <a:pt x="197" y="108"/>
                  </a:lnTo>
                  <a:lnTo>
                    <a:pt x="29" y="108"/>
                  </a:lnTo>
                  <a:lnTo>
                    <a:pt x="22" y="108"/>
                  </a:lnTo>
                  <a:lnTo>
                    <a:pt x="17" y="107"/>
                  </a:lnTo>
                  <a:lnTo>
                    <a:pt x="12" y="103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3" y="91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34" name="Freeform 174"/>
            <p:cNvSpPr>
              <a:spLocks noChangeArrowheads="1"/>
            </p:cNvSpPr>
            <p:nvPr/>
          </p:nvSpPr>
          <p:spPr bwMode="auto">
            <a:xfrm>
              <a:off x="3436" y="1008"/>
              <a:ext cx="57" cy="27"/>
            </a:xfrm>
            <a:custGeom>
              <a:avLst/>
              <a:gdLst>
                <a:gd name="T0" fmla="*/ 30 w 227"/>
                <a:gd name="T1" fmla="*/ 0 h 108"/>
                <a:gd name="T2" fmla="*/ 197 w 227"/>
                <a:gd name="T3" fmla="*/ 0 h 108"/>
                <a:gd name="T4" fmla="*/ 203 w 227"/>
                <a:gd name="T5" fmla="*/ 0 h 108"/>
                <a:gd name="T6" fmla="*/ 208 w 227"/>
                <a:gd name="T7" fmla="*/ 1 h 108"/>
                <a:gd name="T8" fmla="*/ 213 w 227"/>
                <a:gd name="T9" fmla="*/ 5 h 108"/>
                <a:gd name="T10" fmla="*/ 218 w 227"/>
                <a:gd name="T11" fmla="*/ 7 h 108"/>
                <a:gd name="T12" fmla="*/ 222 w 227"/>
                <a:gd name="T13" fmla="*/ 12 h 108"/>
                <a:gd name="T14" fmla="*/ 224 w 227"/>
                <a:gd name="T15" fmla="*/ 17 h 108"/>
                <a:gd name="T16" fmla="*/ 226 w 227"/>
                <a:gd name="T17" fmla="*/ 22 h 108"/>
                <a:gd name="T18" fmla="*/ 227 w 227"/>
                <a:gd name="T19" fmla="*/ 28 h 108"/>
                <a:gd name="T20" fmla="*/ 227 w 227"/>
                <a:gd name="T21" fmla="*/ 79 h 108"/>
                <a:gd name="T22" fmla="*/ 226 w 227"/>
                <a:gd name="T23" fmla="*/ 86 h 108"/>
                <a:gd name="T24" fmla="*/ 224 w 227"/>
                <a:gd name="T25" fmla="*/ 91 h 108"/>
                <a:gd name="T26" fmla="*/ 222 w 227"/>
                <a:gd name="T27" fmla="*/ 96 h 108"/>
                <a:gd name="T28" fmla="*/ 218 w 227"/>
                <a:gd name="T29" fmla="*/ 101 h 108"/>
                <a:gd name="T30" fmla="*/ 213 w 227"/>
                <a:gd name="T31" fmla="*/ 103 h 108"/>
                <a:gd name="T32" fmla="*/ 208 w 227"/>
                <a:gd name="T33" fmla="*/ 107 h 108"/>
                <a:gd name="T34" fmla="*/ 203 w 227"/>
                <a:gd name="T35" fmla="*/ 108 h 108"/>
                <a:gd name="T36" fmla="*/ 197 w 227"/>
                <a:gd name="T37" fmla="*/ 108 h 108"/>
                <a:gd name="T38" fmla="*/ 30 w 227"/>
                <a:gd name="T39" fmla="*/ 108 h 108"/>
                <a:gd name="T40" fmla="*/ 24 w 227"/>
                <a:gd name="T41" fmla="*/ 108 h 108"/>
                <a:gd name="T42" fmla="*/ 19 w 227"/>
                <a:gd name="T43" fmla="*/ 107 h 108"/>
                <a:gd name="T44" fmla="*/ 14 w 227"/>
                <a:gd name="T45" fmla="*/ 103 h 108"/>
                <a:gd name="T46" fmla="*/ 9 w 227"/>
                <a:gd name="T47" fmla="*/ 101 h 108"/>
                <a:gd name="T48" fmla="*/ 5 w 227"/>
                <a:gd name="T49" fmla="*/ 96 h 108"/>
                <a:gd name="T50" fmla="*/ 3 w 227"/>
                <a:gd name="T51" fmla="*/ 91 h 108"/>
                <a:gd name="T52" fmla="*/ 2 w 227"/>
                <a:gd name="T53" fmla="*/ 86 h 108"/>
                <a:gd name="T54" fmla="*/ 0 w 227"/>
                <a:gd name="T55" fmla="*/ 79 h 108"/>
                <a:gd name="T56" fmla="*/ 0 w 227"/>
                <a:gd name="T57" fmla="*/ 28 h 108"/>
                <a:gd name="T58" fmla="*/ 2 w 227"/>
                <a:gd name="T59" fmla="*/ 22 h 108"/>
                <a:gd name="T60" fmla="*/ 3 w 227"/>
                <a:gd name="T61" fmla="*/ 17 h 108"/>
                <a:gd name="T62" fmla="*/ 5 w 227"/>
                <a:gd name="T63" fmla="*/ 12 h 108"/>
                <a:gd name="T64" fmla="*/ 9 w 227"/>
                <a:gd name="T65" fmla="*/ 7 h 108"/>
                <a:gd name="T66" fmla="*/ 14 w 227"/>
                <a:gd name="T67" fmla="*/ 5 h 108"/>
                <a:gd name="T68" fmla="*/ 19 w 227"/>
                <a:gd name="T69" fmla="*/ 1 h 108"/>
                <a:gd name="T70" fmla="*/ 24 w 227"/>
                <a:gd name="T71" fmla="*/ 0 h 108"/>
                <a:gd name="T72" fmla="*/ 30 w 227"/>
                <a:gd name="T7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108">
                  <a:moveTo>
                    <a:pt x="30" y="0"/>
                  </a:moveTo>
                  <a:lnTo>
                    <a:pt x="197" y="0"/>
                  </a:lnTo>
                  <a:lnTo>
                    <a:pt x="203" y="0"/>
                  </a:lnTo>
                  <a:lnTo>
                    <a:pt x="208" y="1"/>
                  </a:lnTo>
                  <a:lnTo>
                    <a:pt x="213" y="5"/>
                  </a:lnTo>
                  <a:lnTo>
                    <a:pt x="218" y="7"/>
                  </a:lnTo>
                  <a:lnTo>
                    <a:pt x="222" y="12"/>
                  </a:lnTo>
                  <a:lnTo>
                    <a:pt x="224" y="17"/>
                  </a:lnTo>
                  <a:lnTo>
                    <a:pt x="226" y="22"/>
                  </a:lnTo>
                  <a:lnTo>
                    <a:pt x="227" y="28"/>
                  </a:lnTo>
                  <a:lnTo>
                    <a:pt x="227" y="79"/>
                  </a:lnTo>
                  <a:lnTo>
                    <a:pt x="226" y="86"/>
                  </a:lnTo>
                  <a:lnTo>
                    <a:pt x="224" y="91"/>
                  </a:lnTo>
                  <a:lnTo>
                    <a:pt x="222" y="96"/>
                  </a:lnTo>
                  <a:lnTo>
                    <a:pt x="218" y="101"/>
                  </a:lnTo>
                  <a:lnTo>
                    <a:pt x="213" y="103"/>
                  </a:lnTo>
                  <a:lnTo>
                    <a:pt x="208" y="107"/>
                  </a:lnTo>
                  <a:lnTo>
                    <a:pt x="203" y="108"/>
                  </a:lnTo>
                  <a:lnTo>
                    <a:pt x="197" y="108"/>
                  </a:lnTo>
                  <a:lnTo>
                    <a:pt x="30" y="108"/>
                  </a:lnTo>
                  <a:lnTo>
                    <a:pt x="24" y="108"/>
                  </a:lnTo>
                  <a:lnTo>
                    <a:pt x="19" y="107"/>
                  </a:lnTo>
                  <a:lnTo>
                    <a:pt x="14" y="103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3" y="91"/>
                  </a:lnTo>
                  <a:lnTo>
                    <a:pt x="2" y="86"/>
                  </a:lnTo>
                  <a:lnTo>
                    <a:pt x="0" y="79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5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35" name="Freeform 175"/>
            <p:cNvSpPr>
              <a:spLocks noChangeArrowheads="1"/>
            </p:cNvSpPr>
            <p:nvPr/>
          </p:nvSpPr>
          <p:spPr bwMode="auto">
            <a:xfrm>
              <a:off x="3239" y="903"/>
              <a:ext cx="291" cy="119"/>
            </a:xfrm>
            <a:custGeom>
              <a:avLst/>
              <a:gdLst>
                <a:gd name="T0" fmla="*/ 66 w 1167"/>
                <a:gd name="T1" fmla="*/ 0 h 477"/>
                <a:gd name="T2" fmla="*/ 1101 w 1167"/>
                <a:gd name="T3" fmla="*/ 0 h 477"/>
                <a:gd name="T4" fmla="*/ 1114 w 1167"/>
                <a:gd name="T5" fmla="*/ 2 h 477"/>
                <a:gd name="T6" fmla="*/ 1127 w 1167"/>
                <a:gd name="T7" fmla="*/ 4 h 477"/>
                <a:gd name="T8" fmla="*/ 1138 w 1167"/>
                <a:gd name="T9" fmla="*/ 8 h 477"/>
                <a:gd name="T10" fmla="*/ 1147 w 1167"/>
                <a:gd name="T11" fmla="*/ 12 h 477"/>
                <a:gd name="T12" fmla="*/ 1155 w 1167"/>
                <a:gd name="T13" fmla="*/ 18 h 477"/>
                <a:gd name="T14" fmla="*/ 1162 w 1167"/>
                <a:gd name="T15" fmla="*/ 25 h 477"/>
                <a:gd name="T16" fmla="*/ 1165 w 1167"/>
                <a:gd name="T17" fmla="*/ 33 h 477"/>
                <a:gd name="T18" fmla="*/ 1167 w 1167"/>
                <a:gd name="T19" fmla="*/ 40 h 477"/>
                <a:gd name="T20" fmla="*/ 1167 w 1167"/>
                <a:gd name="T21" fmla="*/ 437 h 477"/>
                <a:gd name="T22" fmla="*/ 1165 w 1167"/>
                <a:gd name="T23" fmla="*/ 445 h 477"/>
                <a:gd name="T24" fmla="*/ 1162 w 1167"/>
                <a:gd name="T25" fmla="*/ 452 h 477"/>
                <a:gd name="T26" fmla="*/ 1155 w 1167"/>
                <a:gd name="T27" fmla="*/ 460 h 477"/>
                <a:gd name="T28" fmla="*/ 1147 w 1167"/>
                <a:gd name="T29" fmla="*/ 466 h 477"/>
                <a:gd name="T30" fmla="*/ 1138 w 1167"/>
                <a:gd name="T31" fmla="*/ 470 h 477"/>
                <a:gd name="T32" fmla="*/ 1127 w 1167"/>
                <a:gd name="T33" fmla="*/ 473 h 477"/>
                <a:gd name="T34" fmla="*/ 1114 w 1167"/>
                <a:gd name="T35" fmla="*/ 476 h 477"/>
                <a:gd name="T36" fmla="*/ 1101 w 1167"/>
                <a:gd name="T37" fmla="*/ 477 h 477"/>
                <a:gd name="T38" fmla="*/ 66 w 1167"/>
                <a:gd name="T39" fmla="*/ 477 h 477"/>
                <a:gd name="T40" fmla="*/ 52 w 1167"/>
                <a:gd name="T41" fmla="*/ 476 h 477"/>
                <a:gd name="T42" fmla="*/ 40 w 1167"/>
                <a:gd name="T43" fmla="*/ 473 h 477"/>
                <a:gd name="T44" fmla="*/ 29 w 1167"/>
                <a:gd name="T45" fmla="*/ 470 h 477"/>
                <a:gd name="T46" fmla="*/ 19 w 1167"/>
                <a:gd name="T47" fmla="*/ 466 h 477"/>
                <a:gd name="T48" fmla="*/ 11 w 1167"/>
                <a:gd name="T49" fmla="*/ 460 h 477"/>
                <a:gd name="T50" fmla="*/ 5 w 1167"/>
                <a:gd name="T51" fmla="*/ 452 h 477"/>
                <a:gd name="T52" fmla="*/ 1 w 1167"/>
                <a:gd name="T53" fmla="*/ 445 h 477"/>
                <a:gd name="T54" fmla="*/ 0 w 1167"/>
                <a:gd name="T55" fmla="*/ 437 h 477"/>
                <a:gd name="T56" fmla="*/ 0 w 1167"/>
                <a:gd name="T57" fmla="*/ 40 h 477"/>
                <a:gd name="T58" fmla="*/ 1 w 1167"/>
                <a:gd name="T59" fmla="*/ 33 h 477"/>
                <a:gd name="T60" fmla="*/ 5 w 1167"/>
                <a:gd name="T61" fmla="*/ 25 h 477"/>
                <a:gd name="T62" fmla="*/ 11 w 1167"/>
                <a:gd name="T63" fmla="*/ 18 h 477"/>
                <a:gd name="T64" fmla="*/ 19 w 1167"/>
                <a:gd name="T65" fmla="*/ 12 h 477"/>
                <a:gd name="T66" fmla="*/ 29 w 1167"/>
                <a:gd name="T67" fmla="*/ 8 h 477"/>
                <a:gd name="T68" fmla="*/ 40 w 1167"/>
                <a:gd name="T69" fmla="*/ 4 h 477"/>
                <a:gd name="T70" fmla="*/ 52 w 1167"/>
                <a:gd name="T71" fmla="*/ 2 h 477"/>
                <a:gd name="T72" fmla="*/ 66 w 1167"/>
                <a:gd name="T73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7" h="477">
                  <a:moveTo>
                    <a:pt x="66" y="0"/>
                  </a:moveTo>
                  <a:lnTo>
                    <a:pt x="1101" y="0"/>
                  </a:lnTo>
                  <a:lnTo>
                    <a:pt x="1114" y="2"/>
                  </a:lnTo>
                  <a:lnTo>
                    <a:pt x="1127" y="4"/>
                  </a:lnTo>
                  <a:lnTo>
                    <a:pt x="1138" y="8"/>
                  </a:lnTo>
                  <a:lnTo>
                    <a:pt x="1147" y="12"/>
                  </a:lnTo>
                  <a:lnTo>
                    <a:pt x="1155" y="18"/>
                  </a:lnTo>
                  <a:lnTo>
                    <a:pt x="1162" y="25"/>
                  </a:lnTo>
                  <a:lnTo>
                    <a:pt x="1165" y="33"/>
                  </a:lnTo>
                  <a:lnTo>
                    <a:pt x="1167" y="40"/>
                  </a:lnTo>
                  <a:lnTo>
                    <a:pt x="1167" y="437"/>
                  </a:lnTo>
                  <a:lnTo>
                    <a:pt x="1165" y="445"/>
                  </a:lnTo>
                  <a:lnTo>
                    <a:pt x="1162" y="452"/>
                  </a:lnTo>
                  <a:lnTo>
                    <a:pt x="1155" y="460"/>
                  </a:lnTo>
                  <a:lnTo>
                    <a:pt x="1147" y="466"/>
                  </a:lnTo>
                  <a:lnTo>
                    <a:pt x="1138" y="470"/>
                  </a:lnTo>
                  <a:lnTo>
                    <a:pt x="1127" y="473"/>
                  </a:lnTo>
                  <a:lnTo>
                    <a:pt x="1114" y="476"/>
                  </a:lnTo>
                  <a:lnTo>
                    <a:pt x="1101" y="477"/>
                  </a:lnTo>
                  <a:lnTo>
                    <a:pt x="66" y="477"/>
                  </a:lnTo>
                  <a:lnTo>
                    <a:pt x="52" y="476"/>
                  </a:lnTo>
                  <a:lnTo>
                    <a:pt x="40" y="473"/>
                  </a:lnTo>
                  <a:lnTo>
                    <a:pt x="29" y="470"/>
                  </a:lnTo>
                  <a:lnTo>
                    <a:pt x="19" y="466"/>
                  </a:lnTo>
                  <a:lnTo>
                    <a:pt x="11" y="460"/>
                  </a:lnTo>
                  <a:lnTo>
                    <a:pt x="5" y="452"/>
                  </a:lnTo>
                  <a:lnTo>
                    <a:pt x="1" y="445"/>
                  </a:lnTo>
                  <a:lnTo>
                    <a:pt x="0" y="437"/>
                  </a:lnTo>
                  <a:lnTo>
                    <a:pt x="0" y="40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1" y="18"/>
                  </a:lnTo>
                  <a:lnTo>
                    <a:pt x="19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36" name="Rectangle 176"/>
            <p:cNvSpPr>
              <a:spLocks noChangeArrowheads="1"/>
            </p:cNvSpPr>
            <p:nvPr/>
          </p:nvSpPr>
          <p:spPr bwMode="auto">
            <a:xfrm>
              <a:off x="3290" y="913"/>
              <a:ext cx="168" cy="99"/>
            </a:xfrm>
            <a:prstGeom prst="rect">
              <a:avLst/>
            </a:prstGeom>
            <a:solidFill>
              <a:srgbClr val="7FD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37" name="Rectangle 177"/>
            <p:cNvSpPr>
              <a:spLocks noChangeArrowheads="1"/>
            </p:cNvSpPr>
            <p:nvPr/>
          </p:nvSpPr>
          <p:spPr bwMode="auto">
            <a:xfrm>
              <a:off x="3311" y="919"/>
              <a:ext cx="127" cy="87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38" name="Freeform 178"/>
            <p:cNvSpPr>
              <a:spLocks noChangeArrowheads="1"/>
            </p:cNvSpPr>
            <p:nvPr/>
          </p:nvSpPr>
          <p:spPr bwMode="auto">
            <a:xfrm>
              <a:off x="3523" y="920"/>
              <a:ext cx="6" cy="30"/>
            </a:xfrm>
            <a:custGeom>
              <a:avLst/>
              <a:gdLst>
                <a:gd name="T0" fmla="*/ 12 w 26"/>
                <a:gd name="T1" fmla="*/ 0 h 118"/>
                <a:gd name="T2" fmla="*/ 15 w 26"/>
                <a:gd name="T3" fmla="*/ 1 h 118"/>
                <a:gd name="T4" fmla="*/ 17 w 26"/>
                <a:gd name="T5" fmla="*/ 4 h 118"/>
                <a:gd name="T6" fmla="*/ 20 w 26"/>
                <a:gd name="T7" fmla="*/ 10 h 118"/>
                <a:gd name="T8" fmla="*/ 22 w 26"/>
                <a:gd name="T9" fmla="*/ 18 h 118"/>
                <a:gd name="T10" fmla="*/ 23 w 26"/>
                <a:gd name="T11" fmla="*/ 26 h 118"/>
                <a:gd name="T12" fmla="*/ 25 w 26"/>
                <a:gd name="T13" fmla="*/ 36 h 118"/>
                <a:gd name="T14" fmla="*/ 26 w 26"/>
                <a:gd name="T15" fmla="*/ 47 h 118"/>
                <a:gd name="T16" fmla="*/ 26 w 26"/>
                <a:gd name="T17" fmla="*/ 60 h 118"/>
                <a:gd name="T18" fmla="*/ 26 w 26"/>
                <a:gd name="T19" fmla="*/ 71 h 118"/>
                <a:gd name="T20" fmla="*/ 25 w 26"/>
                <a:gd name="T21" fmla="*/ 82 h 118"/>
                <a:gd name="T22" fmla="*/ 23 w 26"/>
                <a:gd name="T23" fmla="*/ 92 h 118"/>
                <a:gd name="T24" fmla="*/ 22 w 26"/>
                <a:gd name="T25" fmla="*/ 101 h 118"/>
                <a:gd name="T26" fmla="*/ 20 w 26"/>
                <a:gd name="T27" fmla="*/ 108 h 118"/>
                <a:gd name="T28" fmla="*/ 17 w 26"/>
                <a:gd name="T29" fmla="*/ 115 h 118"/>
                <a:gd name="T30" fmla="*/ 15 w 26"/>
                <a:gd name="T31" fmla="*/ 117 h 118"/>
                <a:gd name="T32" fmla="*/ 12 w 26"/>
                <a:gd name="T33" fmla="*/ 118 h 118"/>
                <a:gd name="T34" fmla="*/ 10 w 26"/>
                <a:gd name="T35" fmla="*/ 117 h 118"/>
                <a:gd name="T36" fmla="*/ 7 w 26"/>
                <a:gd name="T37" fmla="*/ 115 h 118"/>
                <a:gd name="T38" fmla="*/ 5 w 26"/>
                <a:gd name="T39" fmla="*/ 108 h 118"/>
                <a:gd name="T40" fmla="*/ 3 w 26"/>
                <a:gd name="T41" fmla="*/ 101 h 118"/>
                <a:gd name="T42" fmla="*/ 2 w 26"/>
                <a:gd name="T43" fmla="*/ 92 h 118"/>
                <a:gd name="T44" fmla="*/ 1 w 26"/>
                <a:gd name="T45" fmla="*/ 82 h 118"/>
                <a:gd name="T46" fmla="*/ 0 w 26"/>
                <a:gd name="T47" fmla="*/ 71 h 118"/>
                <a:gd name="T48" fmla="*/ 0 w 26"/>
                <a:gd name="T49" fmla="*/ 60 h 118"/>
                <a:gd name="T50" fmla="*/ 0 w 26"/>
                <a:gd name="T51" fmla="*/ 47 h 118"/>
                <a:gd name="T52" fmla="*/ 1 w 26"/>
                <a:gd name="T53" fmla="*/ 36 h 118"/>
                <a:gd name="T54" fmla="*/ 2 w 26"/>
                <a:gd name="T55" fmla="*/ 26 h 118"/>
                <a:gd name="T56" fmla="*/ 3 w 26"/>
                <a:gd name="T57" fmla="*/ 18 h 118"/>
                <a:gd name="T58" fmla="*/ 5 w 26"/>
                <a:gd name="T59" fmla="*/ 10 h 118"/>
                <a:gd name="T60" fmla="*/ 7 w 26"/>
                <a:gd name="T61" fmla="*/ 4 h 118"/>
                <a:gd name="T62" fmla="*/ 10 w 26"/>
                <a:gd name="T63" fmla="*/ 1 h 118"/>
                <a:gd name="T64" fmla="*/ 12 w 26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118">
                  <a:moveTo>
                    <a:pt x="12" y="0"/>
                  </a:moveTo>
                  <a:lnTo>
                    <a:pt x="15" y="1"/>
                  </a:lnTo>
                  <a:lnTo>
                    <a:pt x="17" y="4"/>
                  </a:lnTo>
                  <a:lnTo>
                    <a:pt x="20" y="10"/>
                  </a:lnTo>
                  <a:lnTo>
                    <a:pt x="22" y="18"/>
                  </a:lnTo>
                  <a:lnTo>
                    <a:pt x="23" y="26"/>
                  </a:lnTo>
                  <a:lnTo>
                    <a:pt x="25" y="36"/>
                  </a:lnTo>
                  <a:lnTo>
                    <a:pt x="26" y="47"/>
                  </a:lnTo>
                  <a:lnTo>
                    <a:pt x="26" y="60"/>
                  </a:lnTo>
                  <a:lnTo>
                    <a:pt x="26" y="71"/>
                  </a:lnTo>
                  <a:lnTo>
                    <a:pt x="25" y="82"/>
                  </a:lnTo>
                  <a:lnTo>
                    <a:pt x="23" y="92"/>
                  </a:lnTo>
                  <a:lnTo>
                    <a:pt x="22" y="101"/>
                  </a:lnTo>
                  <a:lnTo>
                    <a:pt x="20" y="108"/>
                  </a:lnTo>
                  <a:lnTo>
                    <a:pt x="17" y="115"/>
                  </a:lnTo>
                  <a:lnTo>
                    <a:pt x="15" y="117"/>
                  </a:lnTo>
                  <a:lnTo>
                    <a:pt x="12" y="118"/>
                  </a:lnTo>
                  <a:lnTo>
                    <a:pt x="10" y="117"/>
                  </a:lnTo>
                  <a:lnTo>
                    <a:pt x="7" y="115"/>
                  </a:lnTo>
                  <a:lnTo>
                    <a:pt x="5" y="108"/>
                  </a:lnTo>
                  <a:lnTo>
                    <a:pt x="3" y="101"/>
                  </a:lnTo>
                  <a:lnTo>
                    <a:pt x="2" y="92"/>
                  </a:lnTo>
                  <a:lnTo>
                    <a:pt x="1" y="82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1" y="36"/>
                  </a:lnTo>
                  <a:lnTo>
                    <a:pt x="2" y="26"/>
                  </a:lnTo>
                  <a:lnTo>
                    <a:pt x="3" y="18"/>
                  </a:lnTo>
                  <a:lnTo>
                    <a:pt x="5" y="10"/>
                  </a:lnTo>
                  <a:lnTo>
                    <a:pt x="7" y="4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39" name="Freeform 179"/>
            <p:cNvSpPr>
              <a:spLocks noChangeArrowheads="1"/>
            </p:cNvSpPr>
            <p:nvPr/>
          </p:nvSpPr>
          <p:spPr bwMode="auto">
            <a:xfrm>
              <a:off x="3523" y="973"/>
              <a:ext cx="6" cy="30"/>
            </a:xfrm>
            <a:custGeom>
              <a:avLst/>
              <a:gdLst>
                <a:gd name="T0" fmla="*/ 12 w 26"/>
                <a:gd name="T1" fmla="*/ 0 h 119"/>
                <a:gd name="T2" fmla="*/ 15 w 26"/>
                <a:gd name="T3" fmla="*/ 1 h 119"/>
                <a:gd name="T4" fmla="*/ 17 w 26"/>
                <a:gd name="T5" fmla="*/ 5 h 119"/>
                <a:gd name="T6" fmla="*/ 20 w 26"/>
                <a:gd name="T7" fmla="*/ 10 h 119"/>
                <a:gd name="T8" fmla="*/ 22 w 26"/>
                <a:gd name="T9" fmla="*/ 17 h 119"/>
                <a:gd name="T10" fmla="*/ 23 w 26"/>
                <a:gd name="T11" fmla="*/ 26 h 119"/>
                <a:gd name="T12" fmla="*/ 25 w 26"/>
                <a:gd name="T13" fmla="*/ 36 h 119"/>
                <a:gd name="T14" fmla="*/ 26 w 26"/>
                <a:gd name="T15" fmla="*/ 47 h 119"/>
                <a:gd name="T16" fmla="*/ 26 w 26"/>
                <a:gd name="T17" fmla="*/ 59 h 119"/>
                <a:gd name="T18" fmla="*/ 26 w 26"/>
                <a:gd name="T19" fmla="*/ 72 h 119"/>
                <a:gd name="T20" fmla="*/ 25 w 26"/>
                <a:gd name="T21" fmla="*/ 83 h 119"/>
                <a:gd name="T22" fmla="*/ 23 w 26"/>
                <a:gd name="T23" fmla="*/ 93 h 119"/>
                <a:gd name="T24" fmla="*/ 22 w 26"/>
                <a:gd name="T25" fmla="*/ 102 h 119"/>
                <a:gd name="T26" fmla="*/ 20 w 26"/>
                <a:gd name="T27" fmla="*/ 109 h 119"/>
                <a:gd name="T28" fmla="*/ 17 w 26"/>
                <a:gd name="T29" fmla="*/ 114 h 119"/>
                <a:gd name="T30" fmla="*/ 15 w 26"/>
                <a:gd name="T31" fmla="*/ 118 h 119"/>
                <a:gd name="T32" fmla="*/ 12 w 26"/>
                <a:gd name="T33" fmla="*/ 119 h 119"/>
                <a:gd name="T34" fmla="*/ 10 w 26"/>
                <a:gd name="T35" fmla="*/ 118 h 119"/>
                <a:gd name="T36" fmla="*/ 7 w 26"/>
                <a:gd name="T37" fmla="*/ 114 h 119"/>
                <a:gd name="T38" fmla="*/ 5 w 26"/>
                <a:gd name="T39" fmla="*/ 109 h 119"/>
                <a:gd name="T40" fmla="*/ 3 w 26"/>
                <a:gd name="T41" fmla="*/ 102 h 119"/>
                <a:gd name="T42" fmla="*/ 2 w 26"/>
                <a:gd name="T43" fmla="*/ 93 h 119"/>
                <a:gd name="T44" fmla="*/ 1 w 26"/>
                <a:gd name="T45" fmla="*/ 83 h 119"/>
                <a:gd name="T46" fmla="*/ 0 w 26"/>
                <a:gd name="T47" fmla="*/ 72 h 119"/>
                <a:gd name="T48" fmla="*/ 0 w 26"/>
                <a:gd name="T49" fmla="*/ 59 h 119"/>
                <a:gd name="T50" fmla="*/ 0 w 26"/>
                <a:gd name="T51" fmla="*/ 47 h 119"/>
                <a:gd name="T52" fmla="*/ 1 w 26"/>
                <a:gd name="T53" fmla="*/ 36 h 119"/>
                <a:gd name="T54" fmla="*/ 2 w 26"/>
                <a:gd name="T55" fmla="*/ 26 h 119"/>
                <a:gd name="T56" fmla="*/ 3 w 26"/>
                <a:gd name="T57" fmla="*/ 17 h 119"/>
                <a:gd name="T58" fmla="*/ 5 w 26"/>
                <a:gd name="T59" fmla="*/ 10 h 119"/>
                <a:gd name="T60" fmla="*/ 7 w 26"/>
                <a:gd name="T61" fmla="*/ 5 h 119"/>
                <a:gd name="T62" fmla="*/ 10 w 26"/>
                <a:gd name="T63" fmla="*/ 1 h 119"/>
                <a:gd name="T64" fmla="*/ 12 w 26"/>
                <a:gd name="T6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119">
                  <a:moveTo>
                    <a:pt x="12" y="0"/>
                  </a:moveTo>
                  <a:lnTo>
                    <a:pt x="15" y="1"/>
                  </a:lnTo>
                  <a:lnTo>
                    <a:pt x="17" y="5"/>
                  </a:lnTo>
                  <a:lnTo>
                    <a:pt x="20" y="10"/>
                  </a:lnTo>
                  <a:lnTo>
                    <a:pt x="22" y="17"/>
                  </a:lnTo>
                  <a:lnTo>
                    <a:pt x="23" y="26"/>
                  </a:lnTo>
                  <a:lnTo>
                    <a:pt x="25" y="36"/>
                  </a:lnTo>
                  <a:lnTo>
                    <a:pt x="26" y="47"/>
                  </a:lnTo>
                  <a:lnTo>
                    <a:pt x="26" y="59"/>
                  </a:lnTo>
                  <a:lnTo>
                    <a:pt x="26" y="72"/>
                  </a:lnTo>
                  <a:lnTo>
                    <a:pt x="25" y="83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09"/>
                  </a:lnTo>
                  <a:lnTo>
                    <a:pt x="17" y="114"/>
                  </a:lnTo>
                  <a:lnTo>
                    <a:pt x="15" y="118"/>
                  </a:lnTo>
                  <a:lnTo>
                    <a:pt x="12" y="119"/>
                  </a:lnTo>
                  <a:lnTo>
                    <a:pt x="10" y="118"/>
                  </a:lnTo>
                  <a:lnTo>
                    <a:pt x="7" y="114"/>
                  </a:lnTo>
                  <a:lnTo>
                    <a:pt x="5" y="109"/>
                  </a:lnTo>
                  <a:lnTo>
                    <a:pt x="3" y="102"/>
                  </a:lnTo>
                  <a:lnTo>
                    <a:pt x="2" y="93"/>
                  </a:lnTo>
                  <a:lnTo>
                    <a:pt x="1" y="83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1" y="36"/>
                  </a:lnTo>
                  <a:lnTo>
                    <a:pt x="2" y="26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7" y="5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40" name="Freeform 180"/>
            <p:cNvSpPr>
              <a:spLocks noChangeArrowheads="1"/>
            </p:cNvSpPr>
            <p:nvPr/>
          </p:nvSpPr>
          <p:spPr bwMode="auto">
            <a:xfrm>
              <a:off x="3094" y="1779"/>
              <a:ext cx="205" cy="21"/>
            </a:xfrm>
            <a:custGeom>
              <a:avLst/>
              <a:gdLst>
                <a:gd name="T0" fmla="*/ 818 w 818"/>
                <a:gd name="T1" fmla="*/ 43 h 84"/>
                <a:gd name="T2" fmla="*/ 818 w 818"/>
                <a:gd name="T3" fmla="*/ 0 h 84"/>
                <a:gd name="T4" fmla="*/ 0 w 818"/>
                <a:gd name="T5" fmla="*/ 0 h 84"/>
                <a:gd name="T6" fmla="*/ 0 w 818"/>
                <a:gd name="T7" fmla="*/ 84 h 84"/>
                <a:gd name="T8" fmla="*/ 818 w 818"/>
                <a:gd name="T9" fmla="*/ 84 h 84"/>
                <a:gd name="T10" fmla="*/ 818 w 818"/>
                <a:gd name="T11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8" h="84">
                  <a:moveTo>
                    <a:pt x="818" y="43"/>
                  </a:moveTo>
                  <a:lnTo>
                    <a:pt x="818" y="0"/>
                  </a:lnTo>
                  <a:lnTo>
                    <a:pt x="0" y="0"/>
                  </a:lnTo>
                  <a:lnTo>
                    <a:pt x="0" y="84"/>
                  </a:lnTo>
                  <a:lnTo>
                    <a:pt x="818" y="84"/>
                  </a:lnTo>
                  <a:lnTo>
                    <a:pt x="818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41" name="Freeform 181"/>
            <p:cNvSpPr>
              <a:spLocks noChangeArrowheads="1"/>
            </p:cNvSpPr>
            <p:nvPr/>
          </p:nvSpPr>
          <p:spPr bwMode="auto">
            <a:xfrm>
              <a:off x="3287" y="1761"/>
              <a:ext cx="52" cy="57"/>
            </a:xfrm>
            <a:custGeom>
              <a:avLst/>
              <a:gdLst>
                <a:gd name="T0" fmla="*/ 210 w 210"/>
                <a:gd name="T1" fmla="*/ 116 h 230"/>
                <a:gd name="T2" fmla="*/ 0 w 210"/>
                <a:gd name="T3" fmla="*/ 0 h 230"/>
                <a:gd name="T4" fmla="*/ 210 w 210"/>
                <a:gd name="T5" fmla="*/ 116 h 230"/>
                <a:gd name="T6" fmla="*/ 0 w 210"/>
                <a:gd name="T7" fmla="*/ 230 h 230"/>
                <a:gd name="T8" fmla="*/ 0 w 210"/>
                <a:gd name="T9" fmla="*/ 0 h 230"/>
                <a:gd name="T10" fmla="*/ 210 w 210"/>
                <a:gd name="T11" fmla="*/ 11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0">
                  <a:moveTo>
                    <a:pt x="210" y="116"/>
                  </a:moveTo>
                  <a:lnTo>
                    <a:pt x="0" y="0"/>
                  </a:lnTo>
                  <a:lnTo>
                    <a:pt x="210" y="116"/>
                  </a:lnTo>
                  <a:lnTo>
                    <a:pt x="0" y="230"/>
                  </a:lnTo>
                  <a:lnTo>
                    <a:pt x="0" y="0"/>
                  </a:lnTo>
                  <a:lnTo>
                    <a:pt x="21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7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27" dur="500"/>
                                        <p:tgtEl>
                                          <p:spTgt spid="1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6" dur="500"/>
                                        <p:tgtEl>
                                          <p:spTgt spid="1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92100" y="152400"/>
            <a:ext cx="87455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M.R.U</a:t>
            </a:r>
            <a:r>
              <a:rPr lang="pt-BR" sz="3600" b="1">
                <a:solidFill>
                  <a:srgbClr val="FF6600"/>
                </a:solidFill>
                <a:latin typeface="Tahoma" pitchFamily="32" charset="0"/>
              </a:rPr>
              <a:t>(MOV.RETILINEO UNIFORME)</a:t>
            </a:r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565150" y="5054600"/>
            <a:ext cx="7573963" cy="1066800"/>
            <a:chOff x="356" y="3184"/>
            <a:chExt cx="4771" cy="672"/>
          </a:xfrm>
        </p:grpSpPr>
        <p:sp>
          <p:nvSpPr>
            <p:cNvPr id="16387" name="Freeform 3"/>
            <p:cNvSpPr>
              <a:spLocks noChangeArrowheads="1"/>
            </p:cNvSpPr>
            <p:nvPr/>
          </p:nvSpPr>
          <p:spPr bwMode="auto">
            <a:xfrm>
              <a:off x="356" y="3299"/>
              <a:ext cx="446" cy="405"/>
            </a:xfrm>
            <a:custGeom>
              <a:avLst/>
              <a:gdLst>
                <a:gd name="T0" fmla="*/ 622 w 622"/>
                <a:gd name="T1" fmla="*/ 561 h 561"/>
                <a:gd name="T2" fmla="*/ 418 w 622"/>
                <a:gd name="T3" fmla="*/ 561 h 561"/>
                <a:gd name="T4" fmla="*/ 311 w 622"/>
                <a:gd name="T5" fmla="*/ 401 h 561"/>
                <a:gd name="T6" fmla="*/ 200 w 622"/>
                <a:gd name="T7" fmla="*/ 561 h 561"/>
                <a:gd name="T8" fmla="*/ 0 w 622"/>
                <a:gd name="T9" fmla="*/ 561 h 561"/>
                <a:gd name="T10" fmla="*/ 206 w 622"/>
                <a:gd name="T11" fmla="*/ 281 h 561"/>
                <a:gd name="T12" fmla="*/ 3 w 622"/>
                <a:gd name="T13" fmla="*/ 0 h 561"/>
                <a:gd name="T14" fmla="*/ 208 w 622"/>
                <a:gd name="T15" fmla="*/ 0 h 561"/>
                <a:gd name="T16" fmla="*/ 314 w 622"/>
                <a:gd name="T17" fmla="*/ 159 h 561"/>
                <a:gd name="T18" fmla="*/ 419 w 622"/>
                <a:gd name="T19" fmla="*/ 0 h 561"/>
                <a:gd name="T20" fmla="*/ 621 w 622"/>
                <a:gd name="T21" fmla="*/ 0 h 561"/>
                <a:gd name="T22" fmla="*/ 416 w 622"/>
                <a:gd name="T23" fmla="*/ 277 h 561"/>
                <a:gd name="T24" fmla="*/ 622 w 622"/>
                <a:gd name="T2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2" h="561">
                  <a:moveTo>
                    <a:pt x="622" y="561"/>
                  </a:moveTo>
                  <a:lnTo>
                    <a:pt x="418" y="561"/>
                  </a:lnTo>
                  <a:lnTo>
                    <a:pt x="311" y="401"/>
                  </a:lnTo>
                  <a:lnTo>
                    <a:pt x="200" y="561"/>
                  </a:lnTo>
                  <a:lnTo>
                    <a:pt x="0" y="561"/>
                  </a:lnTo>
                  <a:lnTo>
                    <a:pt x="206" y="281"/>
                  </a:lnTo>
                  <a:lnTo>
                    <a:pt x="3" y="0"/>
                  </a:lnTo>
                  <a:lnTo>
                    <a:pt x="208" y="0"/>
                  </a:lnTo>
                  <a:lnTo>
                    <a:pt x="314" y="159"/>
                  </a:lnTo>
                  <a:lnTo>
                    <a:pt x="419" y="0"/>
                  </a:lnTo>
                  <a:lnTo>
                    <a:pt x="621" y="0"/>
                  </a:lnTo>
                  <a:lnTo>
                    <a:pt x="416" y="277"/>
                  </a:lnTo>
                  <a:lnTo>
                    <a:pt x="622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88" name="Freeform 4"/>
            <p:cNvSpPr>
              <a:spLocks noChangeArrowheads="1"/>
            </p:cNvSpPr>
            <p:nvPr/>
          </p:nvSpPr>
          <p:spPr bwMode="auto">
            <a:xfrm>
              <a:off x="1108" y="3331"/>
              <a:ext cx="440" cy="273"/>
            </a:xfrm>
            <a:custGeom>
              <a:avLst/>
              <a:gdLst>
                <a:gd name="T0" fmla="*/ 614 w 614"/>
                <a:gd name="T1" fmla="*/ 129 h 377"/>
                <a:gd name="T2" fmla="*/ 0 w 614"/>
                <a:gd name="T3" fmla="*/ 129 h 377"/>
                <a:gd name="T4" fmla="*/ 0 w 614"/>
                <a:gd name="T5" fmla="*/ 0 h 377"/>
                <a:gd name="T6" fmla="*/ 614 w 614"/>
                <a:gd name="T7" fmla="*/ 0 h 377"/>
                <a:gd name="T8" fmla="*/ 614 w 614"/>
                <a:gd name="T9" fmla="*/ 129 h 377"/>
                <a:gd name="T10" fmla="*/ 614 w 614"/>
                <a:gd name="T11" fmla="*/ 377 h 377"/>
                <a:gd name="T12" fmla="*/ 0 w 614"/>
                <a:gd name="T13" fmla="*/ 377 h 377"/>
                <a:gd name="T14" fmla="*/ 0 w 614"/>
                <a:gd name="T15" fmla="*/ 248 h 377"/>
                <a:gd name="T16" fmla="*/ 614 w 614"/>
                <a:gd name="T17" fmla="*/ 248 h 377"/>
                <a:gd name="T18" fmla="*/ 614 w 614"/>
                <a:gd name="T1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377">
                  <a:moveTo>
                    <a:pt x="61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614" y="0"/>
                  </a:lnTo>
                  <a:lnTo>
                    <a:pt x="614" y="129"/>
                  </a:lnTo>
                  <a:close/>
                  <a:moveTo>
                    <a:pt x="614" y="377"/>
                  </a:moveTo>
                  <a:lnTo>
                    <a:pt x="0" y="377"/>
                  </a:lnTo>
                  <a:lnTo>
                    <a:pt x="0" y="248"/>
                  </a:lnTo>
                  <a:lnTo>
                    <a:pt x="614" y="248"/>
                  </a:lnTo>
                  <a:lnTo>
                    <a:pt x="614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89" name="Freeform 5"/>
            <p:cNvSpPr>
              <a:spLocks noChangeArrowheads="1"/>
            </p:cNvSpPr>
            <p:nvPr/>
          </p:nvSpPr>
          <p:spPr bwMode="auto">
            <a:xfrm>
              <a:off x="1935" y="3299"/>
              <a:ext cx="446" cy="405"/>
            </a:xfrm>
            <a:custGeom>
              <a:avLst/>
              <a:gdLst>
                <a:gd name="T0" fmla="*/ 623 w 623"/>
                <a:gd name="T1" fmla="*/ 561 h 561"/>
                <a:gd name="T2" fmla="*/ 419 w 623"/>
                <a:gd name="T3" fmla="*/ 561 h 561"/>
                <a:gd name="T4" fmla="*/ 311 w 623"/>
                <a:gd name="T5" fmla="*/ 401 h 561"/>
                <a:gd name="T6" fmla="*/ 202 w 623"/>
                <a:gd name="T7" fmla="*/ 561 h 561"/>
                <a:gd name="T8" fmla="*/ 0 w 623"/>
                <a:gd name="T9" fmla="*/ 561 h 561"/>
                <a:gd name="T10" fmla="*/ 207 w 623"/>
                <a:gd name="T11" fmla="*/ 281 h 561"/>
                <a:gd name="T12" fmla="*/ 4 w 623"/>
                <a:gd name="T13" fmla="*/ 0 h 561"/>
                <a:gd name="T14" fmla="*/ 210 w 623"/>
                <a:gd name="T15" fmla="*/ 0 h 561"/>
                <a:gd name="T16" fmla="*/ 315 w 623"/>
                <a:gd name="T17" fmla="*/ 159 h 561"/>
                <a:gd name="T18" fmla="*/ 419 w 623"/>
                <a:gd name="T19" fmla="*/ 0 h 561"/>
                <a:gd name="T20" fmla="*/ 621 w 623"/>
                <a:gd name="T21" fmla="*/ 0 h 561"/>
                <a:gd name="T22" fmla="*/ 418 w 623"/>
                <a:gd name="T23" fmla="*/ 277 h 561"/>
                <a:gd name="T24" fmla="*/ 623 w 623"/>
                <a:gd name="T2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561">
                  <a:moveTo>
                    <a:pt x="623" y="561"/>
                  </a:moveTo>
                  <a:lnTo>
                    <a:pt x="419" y="561"/>
                  </a:lnTo>
                  <a:lnTo>
                    <a:pt x="311" y="401"/>
                  </a:lnTo>
                  <a:lnTo>
                    <a:pt x="202" y="561"/>
                  </a:lnTo>
                  <a:lnTo>
                    <a:pt x="0" y="561"/>
                  </a:lnTo>
                  <a:lnTo>
                    <a:pt x="207" y="281"/>
                  </a:lnTo>
                  <a:lnTo>
                    <a:pt x="4" y="0"/>
                  </a:lnTo>
                  <a:lnTo>
                    <a:pt x="210" y="0"/>
                  </a:lnTo>
                  <a:lnTo>
                    <a:pt x="315" y="159"/>
                  </a:lnTo>
                  <a:lnTo>
                    <a:pt x="419" y="0"/>
                  </a:lnTo>
                  <a:lnTo>
                    <a:pt x="621" y="0"/>
                  </a:lnTo>
                  <a:lnTo>
                    <a:pt x="418" y="277"/>
                  </a:lnTo>
                  <a:lnTo>
                    <a:pt x="623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0" name="Freeform 6"/>
            <p:cNvSpPr>
              <a:spLocks noChangeArrowheads="1"/>
            </p:cNvSpPr>
            <p:nvPr/>
          </p:nvSpPr>
          <p:spPr bwMode="auto">
            <a:xfrm>
              <a:off x="2762" y="3239"/>
              <a:ext cx="460" cy="457"/>
            </a:xfrm>
            <a:custGeom>
              <a:avLst/>
              <a:gdLst>
                <a:gd name="T0" fmla="*/ 643 w 643"/>
                <a:gd name="T1" fmla="*/ 384 h 638"/>
                <a:gd name="T2" fmla="*/ 387 w 643"/>
                <a:gd name="T3" fmla="*/ 384 h 638"/>
                <a:gd name="T4" fmla="*/ 387 w 643"/>
                <a:gd name="T5" fmla="*/ 638 h 638"/>
                <a:gd name="T6" fmla="*/ 256 w 643"/>
                <a:gd name="T7" fmla="*/ 638 h 638"/>
                <a:gd name="T8" fmla="*/ 256 w 643"/>
                <a:gd name="T9" fmla="*/ 384 h 638"/>
                <a:gd name="T10" fmla="*/ 0 w 643"/>
                <a:gd name="T11" fmla="*/ 384 h 638"/>
                <a:gd name="T12" fmla="*/ 0 w 643"/>
                <a:gd name="T13" fmla="*/ 255 h 638"/>
                <a:gd name="T14" fmla="*/ 256 w 643"/>
                <a:gd name="T15" fmla="*/ 255 h 638"/>
                <a:gd name="T16" fmla="*/ 256 w 643"/>
                <a:gd name="T17" fmla="*/ 0 h 638"/>
                <a:gd name="T18" fmla="*/ 387 w 643"/>
                <a:gd name="T19" fmla="*/ 0 h 638"/>
                <a:gd name="T20" fmla="*/ 387 w 643"/>
                <a:gd name="T21" fmla="*/ 255 h 638"/>
                <a:gd name="T22" fmla="*/ 643 w 643"/>
                <a:gd name="T23" fmla="*/ 255 h 638"/>
                <a:gd name="T24" fmla="*/ 643 w 643"/>
                <a:gd name="T25" fmla="*/ 38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3" h="638">
                  <a:moveTo>
                    <a:pt x="643" y="384"/>
                  </a:moveTo>
                  <a:lnTo>
                    <a:pt x="387" y="384"/>
                  </a:lnTo>
                  <a:lnTo>
                    <a:pt x="387" y="638"/>
                  </a:lnTo>
                  <a:lnTo>
                    <a:pt x="256" y="638"/>
                  </a:lnTo>
                  <a:lnTo>
                    <a:pt x="256" y="384"/>
                  </a:lnTo>
                  <a:lnTo>
                    <a:pt x="0" y="384"/>
                  </a:lnTo>
                  <a:lnTo>
                    <a:pt x="0" y="255"/>
                  </a:lnTo>
                  <a:lnTo>
                    <a:pt x="256" y="255"/>
                  </a:lnTo>
                  <a:lnTo>
                    <a:pt x="256" y="0"/>
                  </a:lnTo>
                  <a:lnTo>
                    <a:pt x="387" y="0"/>
                  </a:lnTo>
                  <a:lnTo>
                    <a:pt x="387" y="255"/>
                  </a:lnTo>
                  <a:lnTo>
                    <a:pt x="643" y="255"/>
                  </a:lnTo>
                  <a:lnTo>
                    <a:pt x="643" y="3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1" name="Freeform 7"/>
            <p:cNvSpPr>
              <a:spLocks noChangeArrowheads="1"/>
            </p:cNvSpPr>
            <p:nvPr/>
          </p:nvSpPr>
          <p:spPr bwMode="auto">
            <a:xfrm>
              <a:off x="3590" y="3299"/>
              <a:ext cx="426" cy="405"/>
            </a:xfrm>
            <a:custGeom>
              <a:avLst/>
              <a:gdLst>
                <a:gd name="T0" fmla="*/ 593 w 593"/>
                <a:gd name="T1" fmla="*/ 0 h 561"/>
                <a:gd name="T2" fmla="*/ 392 w 593"/>
                <a:gd name="T3" fmla="*/ 561 h 561"/>
                <a:gd name="T4" fmla="*/ 201 w 593"/>
                <a:gd name="T5" fmla="*/ 561 h 561"/>
                <a:gd name="T6" fmla="*/ 0 w 593"/>
                <a:gd name="T7" fmla="*/ 0 h 561"/>
                <a:gd name="T8" fmla="*/ 185 w 593"/>
                <a:gd name="T9" fmla="*/ 0 h 561"/>
                <a:gd name="T10" fmla="*/ 300 w 593"/>
                <a:gd name="T11" fmla="*/ 372 h 561"/>
                <a:gd name="T12" fmla="*/ 413 w 593"/>
                <a:gd name="T13" fmla="*/ 0 h 561"/>
                <a:gd name="T14" fmla="*/ 593 w 593"/>
                <a:gd name="T15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3" h="561">
                  <a:moveTo>
                    <a:pt x="593" y="0"/>
                  </a:moveTo>
                  <a:lnTo>
                    <a:pt x="392" y="561"/>
                  </a:lnTo>
                  <a:lnTo>
                    <a:pt x="201" y="561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300" y="372"/>
                  </a:lnTo>
                  <a:lnTo>
                    <a:pt x="413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4418" y="3560"/>
              <a:ext cx="126" cy="1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3" name="Freeform 9"/>
            <p:cNvSpPr>
              <a:spLocks noChangeArrowheads="1"/>
            </p:cNvSpPr>
            <p:nvPr/>
          </p:nvSpPr>
          <p:spPr bwMode="auto">
            <a:xfrm>
              <a:off x="4832" y="3184"/>
              <a:ext cx="296" cy="528"/>
            </a:xfrm>
            <a:custGeom>
              <a:avLst/>
              <a:gdLst>
                <a:gd name="T0" fmla="*/ 246 w 411"/>
                <a:gd name="T1" fmla="*/ 731 h 732"/>
                <a:gd name="T2" fmla="*/ 200 w 411"/>
                <a:gd name="T3" fmla="*/ 726 h 732"/>
                <a:gd name="T4" fmla="*/ 161 w 411"/>
                <a:gd name="T5" fmla="*/ 715 h 732"/>
                <a:gd name="T6" fmla="*/ 129 w 411"/>
                <a:gd name="T7" fmla="*/ 698 h 732"/>
                <a:gd name="T8" fmla="*/ 105 w 411"/>
                <a:gd name="T9" fmla="*/ 675 h 732"/>
                <a:gd name="T10" fmla="*/ 87 w 411"/>
                <a:gd name="T11" fmla="*/ 646 h 732"/>
                <a:gd name="T12" fmla="*/ 75 w 411"/>
                <a:gd name="T13" fmla="*/ 611 h 732"/>
                <a:gd name="T14" fmla="*/ 68 w 411"/>
                <a:gd name="T15" fmla="*/ 567 h 732"/>
                <a:gd name="T16" fmla="*/ 67 w 411"/>
                <a:gd name="T17" fmla="*/ 282 h 732"/>
                <a:gd name="T18" fmla="*/ 0 w 411"/>
                <a:gd name="T19" fmla="*/ 159 h 732"/>
                <a:gd name="T20" fmla="*/ 67 w 411"/>
                <a:gd name="T21" fmla="*/ 0 h 732"/>
                <a:gd name="T22" fmla="*/ 242 w 411"/>
                <a:gd name="T23" fmla="*/ 159 h 732"/>
                <a:gd name="T24" fmla="*/ 411 w 411"/>
                <a:gd name="T25" fmla="*/ 282 h 732"/>
                <a:gd name="T26" fmla="*/ 242 w 411"/>
                <a:gd name="T27" fmla="*/ 481 h 732"/>
                <a:gd name="T28" fmla="*/ 242 w 411"/>
                <a:gd name="T29" fmla="*/ 495 h 732"/>
                <a:gd name="T30" fmla="*/ 242 w 411"/>
                <a:gd name="T31" fmla="*/ 508 h 732"/>
                <a:gd name="T32" fmla="*/ 242 w 411"/>
                <a:gd name="T33" fmla="*/ 520 h 732"/>
                <a:gd name="T34" fmla="*/ 244 w 411"/>
                <a:gd name="T35" fmla="*/ 532 h 732"/>
                <a:gd name="T36" fmla="*/ 244 w 411"/>
                <a:gd name="T37" fmla="*/ 542 h 732"/>
                <a:gd name="T38" fmla="*/ 245 w 411"/>
                <a:gd name="T39" fmla="*/ 553 h 732"/>
                <a:gd name="T40" fmla="*/ 248 w 411"/>
                <a:gd name="T41" fmla="*/ 562 h 732"/>
                <a:gd name="T42" fmla="*/ 252 w 411"/>
                <a:gd name="T43" fmla="*/ 571 h 732"/>
                <a:gd name="T44" fmla="*/ 256 w 411"/>
                <a:gd name="T45" fmla="*/ 579 h 732"/>
                <a:gd name="T46" fmla="*/ 261 w 411"/>
                <a:gd name="T47" fmla="*/ 587 h 732"/>
                <a:gd name="T48" fmla="*/ 267 w 411"/>
                <a:gd name="T49" fmla="*/ 594 h 732"/>
                <a:gd name="T50" fmla="*/ 275 w 411"/>
                <a:gd name="T51" fmla="*/ 599 h 732"/>
                <a:gd name="T52" fmla="*/ 286 w 411"/>
                <a:gd name="T53" fmla="*/ 603 h 732"/>
                <a:gd name="T54" fmla="*/ 298 w 411"/>
                <a:gd name="T55" fmla="*/ 607 h 732"/>
                <a:gd name="T56" fmla="*/ 311 w 411"/>
                <a:gd name="T57" fmla="*/ 608 h 732"/>
                <a:gd name="T58" fmla="*/ 328 w 411"/>
                <a:gd name="T59" fmla="*/ 610 h 732"/>
                <a:gd name="T60" fmla="*/ 335 w 411"/>
                <a:gd name="T61" fmla="*/ 608 h 732"/>
                <a:gd name="T62" fmla="*/ 344 w 411"/>
                <a:gd name="T63" fmla="*/ 608 h 732"/>
                <a:gd name="T64" fmla="*/ 353 w 411"/>
                <a:gd name="T65" fmla="*/ 606 h 732"/>
                <a:gd name="T66" fmla="*/ 365 w 411"/>
                <a:gd name="T67" fmla="*/ 603 h 732"/>
                <a:gd name="T68" fmla="*/ 375 w 411"/>
                <a:gd name="T69" fmla="*/ 600 h 732"/>
                <a:gd name="T70" fmla="*/ 383 w 411"/>
                <a:gd name="T71" fmla="*/ 598 h 732"/>
                <a:gd name="T72" fmla="*/ 391 w 411"/>
                <a:gd name="T73" fmla="*/ 595 h 732"/>
                <a:gd name="T74" fmla="*/ 397 w 411"/>
                <a:gd name="T75" fmla="*/ 592 h 732"/>
                <a:gd name="T76" fmla="*/ 411 w 411"/>
                <a:gd name="T77" fmla="*/ 716 h 732"/>
                <a:gd name="T78" fmla="*/ 397 w 411"/>
                <a:gd name="T79" fmla="*/ 719 h 732"/>
                <a:gd name="T80" fmla="*/ 382 w 411"/>
                <a:gd name="T81" fmla="*/ 723 h 732"/>
                <a:gd name="T82" fmla="*/ 366 w 411"/>
                <a:gd name="T83" fmla="*/ 726 h 732"/>
                <a:gd name="T84" fmla="*/ 350 w 411"/>
                <a:gd name="T85" fmla="*/ 728 h 732"/>
                <a:gd name="T86" fmla="*/ 333 w 411"/>
                <a:gd name="T87" fmla="*/ 729 h 732"/>
                <a:gd name="T88" fmla="*/ 315 w 411"/>
                <a:gd name="T89" fmla="*/ 731 h 732"/>
                <a:gd name="T90" fmla="*/ 294 w 411"/>
                <a:gd name="T91" fmla="*/ 732 h 732"/>
                <a:gd name="T92" fmla="*/ 273 w 411"/>
                <a:gd name="T9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1" h="732">
                  <a:moveTo>
                    <a:pt x="273" y="732"/>
                  </a:moveTo>
                  <a:lnTo>
                    <a:pt x="246" y="731"/>
                  </a:lnTo>
                  <a:lnTo>
                    <a:pt x="223" y="729"/>
                  </a:lnTo>
                  <a:lnTo>
                    <a:pt x="200" y="726"/>
                  </a:lnTo>
                  <a:lnTo>
                    <a:pt x="179" y="720"/>
                  </a:lnTo>
                  <a:lnTo>
                    <a:pt x="161" y="715"/>
                  </a:lnTo>
                  <a:lnTo>
                    <a:pt x="145" y="707"/>
                  </a:lnTo>
                  <a:lnTo>
                    <a:pt x="129" y="698"/>
                  </a:lnTo>
                  <a:lnTo>
                    <a:pt x="116" y="687"/>
                  </a:lnTo>
                  <a:lnTo>
                    <a:pt x="105" y="675"/>
                  </a:lnTo>
                  <a:lnTo>
                    <a:pt x="95" y="662"/>
                  </a:lnTo>
                  <a:lnTo>
                    <a:pt x="87" y="646"/>
                  </a:lnTo>
                  <a:lnTo>
                    <a:pt x="80" y="629"/>
                  </a:lnTo>
                  <a:lnTo>
                    <a:pt x="75" y="611"/>
                  </a:lnTo>
                  <a:lnTo>
                    <a:pt x="71" y="590"/>
                  </a:lnTo>
                  <a:lnTo>
                    <a:pt x="68" y="567"/>
                  </a:lnTo>
                  <a:lnTo>
                    <a:pt x="67" y="544"/>
                  </a:lnTo>
                  <a:lnTo>
                    <a:pt x="67" y="282"/>
                  </a:lnTo>
                  <a:lnTo>
                    <a:pt x="0" y="282"/>
                  </a:lnTo>
                  <a:lnTo>
                    <a:pt x="0" y="159"/>
                  </a:lnTo>
                  <a:lnTo>
                    <a:pt x="67" y="159"/>
                  </a:lnTo>
                  <a:lnTo>
                    <a:pt x="67" y="0"/>
                  </a:lnTo>
                  <a:lnTo>
                    <a:pt x="242" y="0"/>
                  </a:lnTo>
                  <a:lnTo>
                    <a:pt x="242" y="159"/>
                  </a:lnTo>
                  <a:lnTo>
                    <a:pt x="411" y="159"/>
                  </a:lnTo>
                  <a:lnTo>
                    <a:pt x="411" y="282"/>
                  </a:lnTo>
                  <a:lnTo>
                    <a:pt x="242" y="282"/>
                  </a:lnTo>
                  <a:lnTo>
                    <a:pt x="242" y="481"/>
                  </a:lnTo>
                  <a:lnTo>
                    <a:pt x="242" y="487"/>
                  </a:lnTo>
                  <a:lnTo>
                    <a:pt x="242" y="495"/>
                  </a:lnTo>
                  <a:lnTo>
                    <a:pt x="242" y="502"/>
                  </a:lnTo>
                  <a:lnTo>
                    <a:pt x="242" y="508"/>
                  </a:lnTo>
                  <a:lnTo>
                    <a:pt x="242" y="515"/>
                  </a:lnTo>
                  <a:lnTo>
                    <a:pt x="242" y="520"/>
                  </a:lnTo>
                  <a:lnTo>
                    <a:pt x="242" y="527"/>
                  </a:lnTo>
                  <a:lnTo>
                    <a:pt x="244" y="532"/>
                  </a:lnTo>
                  <a:lnTo>
                    <a:pt x="244" y="537"/>
                  </a:lnTo>
                  <a:lnTo>
                    <a:pt x="244" y="542"/>
                  </a:lnTo>
                  <a:lnTo>
                    <a:pt x="245" y="548"/>
                  </a:lnTo>
                  <a:lnTo>
                    <a:pt x="245" y="553"/>
                  </a:lnTo>
                  <a:lnTo>
                    <a:pt x="246" y="557"/>
                  </a:lnTo>
                  <a:lnTo>
                    <a:pt x="248" y="562"/>
                  </a:lnTo>
                  <a:lnTo>
                    <a:pt x="249" y="567"/>
                  </a:lnTo>
                  <a:lnTo>
                    <a:pt x="252" y="571"/>
                  </a:lnTo>
                  <a:lnTo>
                    <a:pt x="253" y="575"/>
                  </a:lnTo>
                  <a:lnTo>
                    <a:pt x="256" y="579"/>
                  </a:lnTo>
                  <a:lnTo>
                    <a:pt x="258" y="583"/>
                  </a:lnTo>
                  <a:lnTo>
                    <a:pt x="261" y="587"/>
                  </a:lnTo>
                  <a:lnTo>
                    <a:pt x="263" y="590"/>
                  </a:lnTo>
                  <a:lnTo>
                    <a:pt x="267" y="594"/>
                  </a:lnTo>
                  <a:lnTo>
                    <a:pt x="271" y="596"/>
                  </a:lnTo>
                  <a:lnTo>
                    <a:pt x="275" y="599"/>
                  </a:lnTo>
                  <a:lnTo>
                    <a:pt x="281" y="602"/>
                  </a:lnTo>
                  <a:lnTo>
                    <a:pt x="286" y="603"/>
                  </a:lnTo>
                  <a:lnTo>
                    <a:pt x="291" y="606"/>
                  </a:lnTo>
                  <a:lnTo>
                    <a:pt x="298" y="607"/>
                  </a:lnTo>
                  <a:lnTo>
                    <a:pt x="304" y="608"/>
                  </a:lnTo>
                  <a:lnTo>
                    <a:pt x="311" y="608"/>
                  </a:lnTo>
                  <a:lnTo>
                    <a:pt x="319" y="610"/>
                  </a:lnTo>
                  <a:lnTo>
                    <a:pt x="328" y="610"/>
                  </a:lnTo>
                  <a:lnTo>
                    <a:pt x="331" y="610"/>
                  </a:lnTo>
                  <a:lnTo>
                    <a:pt x="335" y="608"/>
                  </a:lnTo>
                  <a:lnTo>
                    <a:pt x="340" y="608"/>
                  </a:lnTo>
                  <a:lnTo>
                    <a:pt x="344" y="608"/>
                  </a:lnTo>
                  <a:lnTo>
                    <a:pt x="349" y="607"/>
                  </a:lnTo>
                  <a:lnTo>
                    <a:pt x="353" y="606"/>
                  </a:lnTo>
                  <a:lnTo>
                    <a:pt x="358" y="604"/>
                  </a:lnTo>
                  <a:lnTo>
                    <a:pt x="365" y="603"/>
                  </a:lnTo>
                  <a:lnTo>
                    <a:pt x="370" y="602"/>
                  </a:lnTo>
                  <a:lnTo>
                    <a:pt x="375" y="600"/>
                  </a:lnTo>
                  <a:lnTo>
                    <a:pt x="379" y="599"/>
                  </a:lnTo>
                  <a:lnTo>
                    <a:pt x="383" y="598"/>
                  </a:lnTo>
                  <a:lnTo>
                    <a:pt x="387" y="596"/>
                  </a:lnTo>
                  <a:lnTo>
                    <a:pt x="391" y="595"/>
                  </a:lnTo>
                  <a:lnTo>
                    <a:pt x="394" y="594"/>
                  </a:lnTo>
                  <a:lnTo>
                    <a:pt x="397" y="592"/>
                  </a:lnTo>
                  <a:lnTo>
                    <a:pt x="411" y="592"/>
                  </a:lnTo>
                  <a:lnTo>
                    <a:pt x="411" y="716"/>
                  </a:lnTo>
                  <a:lnTo>
                    <a:pt x="404" y="718"/>
                  </a:lnTo>
                  <a:lnTo>
                    <a:pt x="397" y="719"/>
                  </a:lnTo>
                  <a:lnTo>
                    <a:pt x="389" y="722"/>
                  </a:lnTo>
                  <a:lnTo>
                    <a:pt x="382" y="723"/>
                  </a:lnTo>
                  <a:lnTo>
                    <a:pt x="374" y="724"/>
                  </a:lnTo>
                  <a:lnTo>
                    <a:pt x="366" y="726"/>
                  </a:lnTo>
                  <a:lnTo>
                    <a:pt x="358" y="727"/>
                  </a:lnTo>
                  <a:lnTo>
                    <a:pt x="350" y="728"/>
                  </a:lnTo>
                  <a:lnTo>
                    <a:pt x="342" y="728"/>
                  </a:lnTo>
                  <a:lnTo>
                    <a:pt x="333" y="729"/>
                  </a:lnTo>
                  <a:lnTo>
                    <a:pt x="324" y="731"/>
                  </a:lnTo>
                  <a:lnTo>
                    <a:pt x="315" y="731"/>
                  </a:lnTo>
                  <a:lnTo>
                    <a:pt x="304" y="731"/>
                  </a:lnTo>
                  <a:lnTo>
                    <a:pt x="294" y="732"/>
                  </a:lnTo>
                  <a:lnTo>
                    <a:pt x="283" y="732"/>
                  </a:lnTo>
                  <a:lnTo>
                    <a:pt x="273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4" name="Freeform 10"/>
            <p:cNvSpPr>
              <a:spLocks noChangeArrowheads="1"/>
            </p:cNvSpPr>
            <p:nvPr/>
          </p:nvSpPr>
          <p:spPr bwMode="auto">
            <a:xfrm>
              <a:off x="2396" y="3578"/>
              <a:ext cx="204" cy="279"/>
            </a:xfrm>
            <a:custGeom>
              <a:avLst/>
              <a:gdLst>
                <a:gd name="T0" fmla="*/ 286 w 288"/>
                <a:gd name="T1" fmla="*/ 229 h 389"/>
                <a:gd name="T2" fmla="*/ 282 w 288"/>
                <a:gd name="T3" fmla="*/ 269 h 389"/>
                <a:gd name="T4" fmla="*/ 273 w 288"/>
                <a:gd name="T5" fmla="*/ 304 h 389"/>
                <a:gd name="T6" fmla="*/ 260 w 288"/>
                <a:gd name="T7" fmla="*/ 333 h 389"/>
                <a:gd name="T8" fmla="*/ 241 w 288"/>
                <a:gd name="T9" fmla="*/ 356 h 389"/>
                <a:gd name="T10" fmla="*/ 218 w 288"/>
                <a:gd name="T11" fmla="*/ 373 h 389"/>
                <a:gd name="T12" fmla="*/ 189 w 288"/>
                <a:gd name="T13" fmla="*/ 383 h 389"/>
                <a:gd name="T14" fmla="*/ 155 w 288"/>
                <a:gd name="T15" fmla="*/ 387 h 389"/>
                <a:gd name="T16" fmla="*/ 116 w 288"/>
                <a:gd name="T17" fmla="*/ 386 h 389"/>
                <a:gd name="T18" fmla="*/ 85 w 288"/>
                <a:gd name="T19" fmla="*/ 378 h 389"/>
                <a:gd name="T20" fmla="*/ 58 w 288"/>
                <a:gd name="T21" fmla="*/ 365 h 389"/>
                <a:gd name="T22" fmla="*/ 37 w 288"/>
                <a:gd name="T23" fmla="*/ 345 h 389"/>
                <a:gd name="T24" fmla="*/ 21 w 288"/>
                <a:gd name="T25" fmla="*/ 319 h 389"/>
                <a:gd name="T26" fmla="*/ 11 w 288"/>
                <a:gd name="T27" fmla="*/ 287 h 389"/>
                <a:gd name="T28" fmla="*/ 4 w 288"/>
                <a:gd name="T29" fmla="*/ 250 h 389"/>
                <a:gd name="T30" fmla="*/ 2 w 288"/>
                <a:gd name="T31" fmla="*/ 206 h 389"/>
                <a:gd name="T32" fmla="*/ 2 w 288"/>
                <a:gd name="T33" fmla="*/ 159 h 389"/>
                <a:gd name="T34" fmla="*/ 7 w 288"/>
                <a:gd name="T35" fmla="*/ 119 h 389"/>
                <a:gd name="T36" fmla="*/ 16 w 288"/>
                <a:gd name="T37" fmla="*/ 86 h 389"/>
                <a:gd name="T38" fmla="*/ 29 w 288"/>
                <a:gd name="T39" fmla="*/ 57 h 389"/>
                <a:gd name="T40" fmla="*/ 49 w 288"/>
                <a:gd name="T41" fmla="*/ 33 h 389"/>
                <a:gd name="T42" fmla="*/ 73 w 288"/>
                <a:gd name="T43" fmla="*/ 16 h 389"/>
                <a:gd name="T44" fmla="*/ 101 w 288"/>
                <a:gd name="T45" fmla="*/ 5 h 389"/>
                <a:gd name="T46" fmla="*/ 135 w 288"/>
                <a:gd name="T47" fmla="*/ 1 h 389"/>
                <a:gd name="T48" fmla="*/ 173 w 288"/>
                <a:gd name="T49" fmla="*/ 3 h 389"/>
                <a:gd name="T50" fmla="*/ 205 w 288"/>
                <a:gd name="T51" fmla="*/ 11 h 389"/>
                <a:gd name="T52" fmla="*/ 231 w 288"/>
                <a:gd name="T53" fmla="*/ 25 h 389"/>
                <a:gd name="T54" fmla="*/ 251 w 288"/>
                <a:gd name="T55" fmla="*/ 45 h 389"/>
                <a:gd name="T56" fmla="*/ 267 w 288"/>
                <a:gd name="T57" fmla="*/ 71 h 389"/>
                <a:gd name="T58" fmla="*/ 278 w 288"/>
                <a:gd name="T59" fmla="*/ 103 h 389"/>
                <a:gd name="T60" fmla="*/ 285 w 288"/>
                <a:gd name="T61" fmla="*/ 140 h 389"/>
                <a:gd name="T62" fmla="*/ 288 w 288"/>
                <a:gd name="T63" fmla="*/ 183 h 389"/>
                <a:gd name="T64" fmla="*/ 194 w 288"/>
                <a:gd name="T65" fmla="*/ 162 h 389"/>
                <a:gd name="T66" fmla="*/ 187 w 288"/>
                <a:gd name="T67" fmla="*/ 113 h 389"/>
                <a:gd name="T68" fmla="*/ 176 w 288"/>
                <a:gd name="T69" fmla="*/ 86 h 389"/>
                <a:gd name="T70" fmla="*/ 157 w 288"/>
                <a:gd name="T71" fmla="*/ 71 h 389"/>
                <a:gd name="T72" fmla="*/ 132 w 288"/>
                <a:gd name="T73" fmla="*/ 71 h 389"/>
                <a:gd name="T74" fmla="*/ 112 w 288"/>
                <a:gd name="T75" fmla="*/ 86 h 389"/>
                <a:gd name="T76" fmla="*/ 102 w 288"/>
                <a:gd name="T77" fmla="*/ 113 h 389"/>
                <a:gd name="T78" fmla="*/ 95 w 288"/>
                <a:gd name="T79" fmla="*/ 162 h 389"/>
                <a:gd name="T80" fmla="*/ 95 w 288"/>
                <a:gd name="T81" fmla="*/ 227 h 389"/>
                <a:gd name="T82" fmla="*/ 102 w 288"/>
                <a:gd name="T83" fmla="*/ 274 h 389"/>
                <a:gd name="T84" fmla="*/ 112 w 288"/>
                <a:gd name="T85" fmla="*/ 303 h 389"/>
                <a:gd name="T86" fmla="*/ 132 w 288"/>
                <a:gd name="T87" fmla="*/ 317 h 389"/>
                <a:gd name="T88" fmla="*/ 157 w 288"/>
                <a:gd name="T89" fmla="*/ 317 h 389"/>
                <a:gd name="T90" fmla="*/ 176 w 288"/>
                <a:gd name="T91" fmla="*/ 303 h 389"/>
                <a:gd name="T92" fmla="*/ 187 w 288"/>
                <a:gd name="T93" fmla="*/ 274 h 389"/>
                <a:gd name="T94" fmla="*/ 194 w 288"/>
                <a:gd name="T95" fmla="*/ 22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8" h="389">
                  <a:moveTo>
                    <a:pt x="288" y="194"/>
                  </a:moveTo>
                  <a:lnTo>
                    <a:pt x="288" y="206"/>
                  </a:lnTo>
                  <a:lnTo>
                    <a:pt x="288" y="217"/>
                  </a:lnTo>
                  <a:lnTo>
                    <a:pt x="286" y="229"/>
                  </a:lnTo>
                  <a:lnTo>
                    <a:pt x="286" y="240"/>
                  </a:lnTo>
                  <a:lnTo>
                    <a:pt x="285" y="250"/>
                  </a:lnTo>
                  <a:lnTo>
                    <a:pt x="284" y="260"/>
                  </a:lnTo>
                  <a:lnTo>
                    <a:pt x="282" y="269"/>
                  </a:lnTo>
                  <a:lnTo>
                    <a:pt x="280" y="278"/>
                  </a:lnTo>
                  <a:lnTo>
                    <a:pt x="278" y="287"/>
                  </a:lnTo>
                  <a:lnTo>
                    <a:pt x="276" y="296"/>
                  </a:lnTo>
                  <a:lnTo>
                    <a:pt x="273" y="304"/>
                  </a:lnTo>
                  <a:lnTo>
                    <a:pt x="270" y="312"/>
                  </a:lnTo>
                  <a:lnTo>
                    <a:pt x="267" y="319"/>
                  </a:lnTo>
                  <a:lnTo>
                    <a:pt x="264" y="327"/>
                  </a:lnTo>
                  <a:lnTo>
                    <a:pt x="260" y="333"/>
                  </a:lnTo>
                  <a:lnTo>
                    <a:pt x="256" y="339"/>
                  </a:lnTo>
                  <a:lnTo>
                    <a:pt x="251" y="345"/>
                  </a:lnTo>
                  <a:lnTo>
                    <a:pt x="247" y="350"/>
                  </a:lnTo>
                  <a:lnTo>
                    <a:pt x="241" y="356"/>
                  </a:lnTo>
                  <a:lnTo>
                    <a:pt x="236" y="361"/>
                  </a:lnTo>
                  <a:lnTo>
                    <a:pt x="230" y="365"/>
                  </a:lnTo>
                  <a:lnTo>
                    <a:pt x="224" y="369"/>
                  </a:lnTo>
                  <a:lnTo>
                    <a:pt x="218" y="373"/>
                  </a:lnTo>
                  <a:lnTo>
                    <a:pt x="211" y="375"/>
                  </a:lnTo>
                  <a:lnTo>
                    <a:pt x="205" y="378"/>
                  </a:lnTo>
                  <a:lnTo>
                    <a:pt x="197" y="381"/>
                  </a:lnTo>
                  <a:lnTo>
                    <a:pt x="189" y="383"/>
                  </a:lnTo>
                  <a:lnTo>
                    <a:pt x="181" y="385"/>
                  </a:lnTo>
                  <a:lnTo>
                    <a:pt x="173" y="386"/>
                  </a:lnTo>
                  <a:lnTo>
                    <a:pt x="164" y="387"/>
                  </a:lnTo>
                  <a:lnTo>
                    <a:pt x="155" y="387"/>
                  </a:lnTo>
                  <a:lnTo>
                    <a:pt x="144" y="389"/>
                  </a:lnTo>
                  <a:lnTo>
                    <a:pt x="135" y="387"/>
                  </a:lnTo>
                  <a:lnTo>
                    <a:pt x="126" y="387"/>
                  </a:lnTo>
                  <a:lnTo>
                    <a:pt x="116" y="386"/>
                  </a:lnTo>
                  <a:lnTo>
                    <a:pt x="108" y="385"/>
                  </a:lnTo>
                  <a:lnTo>
                    <a:pt x="101" y="383"/>
                  </a:lnTo>
                  <a:lnTo>
                    <a:pt x="93" y="381"/>
                  </a:lnTo>
                  <a:lnTo>
                    <a:pt x="85" y="378"/>
                  </a:lnTo>
                  <a:lnTo>
                    <a:pt x="78" y="375"/>
                  </a:lnTo>
                  <a:lnTo>
                    <a:pt x="72" y="373"/>
                  </a:lnTo>
                  <a:lnTo>
                    <a:pt x="65" y="369"/>
                  </a:lnTo>
                  <a:lnTo>
                    <a:pt x="58" y="365"/>
                  </a:lnTo>
                  <a:lnTo>
                    <a:pt x="53" y="360"/>
                  </a:lnTo>
                  <a:lnTo>
                    <a:pt x="48" y="356"/>
                  </a:lnTo>
                  <a:lnTo>
                    <a:pt x="43" y="350"/>
                  </a:lnTo>
                  <a:lnTo>
                    <a:pt x="37" y="345"/>
                  </a:lnTo>
                  <a:lnTo>
                    <a:pt x="33" y="339"/>
                  </a:lnTo>
                  <a:lnTo>
                    <a:pt x="29" y="332"/>
                  </a:lnTo>
                  <a:lnTo>
                    <a:pt x="25" y="325"/>
                  </a:lnTo>
                  <a:lnTo>
                    <a:pt x="21" y="319"/>
                  </a:lnTo>
                  <a:lnTo>
                    <a:pt x="19" y="311"/>
                  </a:lnTo>
                  <a:lnTo>
                    <a:pt x="16" y="303"/>
                  </a:lnTo>
                  <a:lnTo>
                    <a:pt x="14" y="295"/>
                  </a:lnTo>
                  <a:lnTo>
                    <a:pt x="11" y="287"/>
                  </a:lnTo>
                  <a:lnTo>
                    <a:pt x="8" y="278"/>
                  </a:lnTo>
                  <a:lnTo>
                    <a:pt x="7" y="269"/>
                  </a:lnTo>
                  <a:lnTo>
                    <a:pt x="6" y="260"/>
                  </a:lnTo>
                  <a:lnTo>
                    <a:pt x="4" y="250"/>
                  </a:lnTo>
                  <a:lnTo>
                    <a:pt x="3" y="240"/>
                  </a:lnTo>
                  <a:lnTo>
                    <a:pt x="2" y="229"/>
                  </a:lnTo>
                  <a:lnTo>
                    <a:pt x="2" y="217"/>
                  </a:lnTo>
                  <a:lnTo>
                    <a:pt x="2" y="206"/>
                  </a:lnTo>
                  <a:lnTo>
                    <a:pt x="0" y="194"/>
                  </a:lnTo>
                  <a:lnTo>
                    <a:pt x="2" y="182"/>
                  </a:lnTo>
                  <a:lnTo>
                    <a:pt x="2" y="170"/>
                  </a:lnTo>
                  <a:lnTo>
                    <a:pt x="2" y="159"/>
                  </a:lnTo>
                  <a:lnTo>
                    <a:pt x="3" y="149"/>
                  </a:lnTo>
                  <a:lnTo>
                    <a:pt x="4" y="138"/>
                  </a:lnTo>
                  <a:lnTo>
                    <a:pt x="6" y="128"/>
                  </a:lnTo>
                  <a:lnTo>
                    <a:pt x="7" y="119"/>
                  </a:lnTo>
                  <a:lnTo>
                    <a:pt x="8" y="109"/>
                  </a:lnTo>
                  <a:lnTo>
                    <a:pt x="11" y="101"/>
                  </a:lnTo>
                  <a:lnTo>
                    <a:pt x="14" y="94"/>
                  </a:lnTo>
                  <a:lnTo>
                    <a:pt x="16" y="86"/>
                  </a:lnTo>
                  <a:lnTo>
                    <a:pt x="19" y="78"/>
                  </a:lnTo>
                  <a:lnTo>
                    <a:pt x="21" y="70"/>
                  </a:lnTo>
                  <a:lnTo>
                    <a:pt x="25" y="63"/>
                  </a:lnTo>
                  <a:lnTo>
                    <a:pt x="29" y="57"/>
                  </a:lnTo>
                  <a:lnTo>
                    <a:pt x="33" y="50"/>
                  </a:lnTo>
                  <a:lnTo>
                    <a:pt x="39" y="44"/>
                  </a:lnTo>
                  <a:lnTo>
                    <a:pt x="44" y="38"/>
                  </a:lnTo>
                  <a:lnTo>
                    <a:pt x="49" y="33"/>
                  </a:lnTo>
                  <a:lnTo>
                    <a:pt x="54" y="28"/>
                  </a:lnTo>
                  <a:lnTo>
                    <a:pt x="60" y="24"/>
                  </a:lnTo>
                  <a:lnTo>
                    <a:pt x="66" y="20"/>
                  </a:lnTo>
                  <a:lnTo>
                    <a:pt x="73" y="16"/>
                  </a:lnTo>
                  <a:lnTo>
                    <a:pt x="79" y="13"/>
                  </a:lnTo>
                  <a:lnTo>
                    <a:pt x="86" y="11"/>
                  </a:lnTo>
                  <a:lnTo>
                    <a:pt x="94" y="8"/>
                  </a:lnTo>
                  <a:lnTo>
                    <a:pt x="101" y="5"/>
                  </a:lnTo>
                  <a:lnTo>
                    <a:pt x="110" y="4"/>
                  </a:lnTo>
                  <a:lnTo>
                    <a:pt x="118" y="3"/>
                  </a:lnTo>
                  <a:lnTo>
                    <a:pt x="126" y="1"/>
                  </a:lnTo>
                  <a:lnTo>
                    <a:pt x="135" y="1"/>
                  </a:lnTo>
                  <a:lnTo>
                    <a:pt x="144" y="0"/>
                  </a:lnTo>
                  <a:lnTo>
                    <a:pt x="155" y="1"/>
                  </a:lnTo>
                  <a:lnTo>
                    <a:pt x="164" y="1"/>
                  </a:lnTo>
                  <a:lnTo>
                    <a:pt x="173" y="3"/>
                  </a:lnTo>
                  <a:lnTo>
                    <a:pt x="181" y="4"/>
                  </a:lnTo>
                  <a:lnTo>
                    <a:pt x="190" y="5"/>
                  </a:lnTo>
                  <a:lnTo>
                    <a:pt x="197" y="8"/>
                  </a:lnTo>
                  <a:lnTo>
                    <a:pt x="205" y="11"/>
                  </a:lnTo>
                  <a:lnTo>
                    <a:pt x="211" y="13"/>
                  </a:lnTo>
                  <a:lnTo>
                    <a:pt x="218" y="17"/>
                  </a:lnTo>
                  <a:lnTo>
                    <a:pt x="224" y="20"/>
                  </a:lnTo>
                  <a:lnTo>
                    <a:pt x="231" y="25"/>
                  </a:lnTo>
                  <a:lnTo>
                    <a:pt x="236" y="29"/>
                  </a:lnTo>
                  <a:lnTo>
                    <a:pt x="241" y="34"/>
                  </a:lnTo>
                  <a:lnTo>
                    <a:pt x="247" y="40"/>
                  </a:lnTo>
                  <a:lnTo>
                    <a:pt x="251" y="45"/>
                  </a:lnTo>
                  <a:lnTo>
                    <a:pt x="256" y="51"/>
                  </a:lnTo>
                  <a:lnTo>
                    <a:pt x="260" y="57"/>
                  </a:lnTo>
                  <a:lnTo>
                    <a:pt x="264" y="63"/>
                  </a:lnTo>
                  <a:lnTo>
                    <a:pt x="267" y="71"/>
                  </a:lnTo>
                  <a:lnTo>
                    <a:pt x="270" y="78"/>
                  </a:lnTo>
                  <a:lnTo>
                    <a:pt x="273" y="86"/>
                  </a:lnTo>
                  <a:lnTo>
                    <a:pt x="276" y="94"/>
                  </a:lnTo>
                  <a:lnTo>
                    <a:pt x="278" y="103"/>
                  </a:lnTo>
                  <a:lnTo>
                    <a:pt x="280" y="112"/>
                  </a:lnTo>
                  <a:lnTo>
                    <a:pt x="282" y="120"/>
                  </a:lnTo>
                  <a:lnTo>
                    <a:pt x="284" y="130"/>
                  </a:lnTo>
                  <a:lnTo>
                    <a:pt x="285" y="140"/>
                  </a:lnTo>
                  <a:lnTo>
                    <a:pt x="286" y="150"/>
                  </a:lnTo>
                  <a:lnTo>
                    <a:pt x="286" y="161"/>
                  </a:lnTo>
                  <a:lnTo>
                    <a:pt x="288" y="171"/>
                  </a:lnTo>
                  <a:lnTo>
                    <a:pt x="288" y="183"/>
                  </a:lnTo>
                  <a:lnTo>
                    <a:pt x="288" y="194"/>
                  </a:lnTo>
                  <a:close/>
                  <a:moveTo>
                    <a:pt x="194" y="194"/>
                  </a:moveTo>
                  <a:lnTo>
                    <a:pt x="194" y="178"/>
                  </a:lnTo>
                  <a:lnTo>
                    <a:pt x="194" y="162"/>
                  </a:lnTo>
                  <a:lnTo>
                    <a:pt x="193" y="148"/>
                  </a:lnTo>
                  <a:lnTo>
                    <a:pt x="191" y="136"/>
                  </a:lnTo>
                  <a:lnTo>
                    <a:pt x="190" y="124"/>
                  </a:lnTo>
                  <a:lnTo>
                    <a:pt x="187" y="113"/>
                  </a:lnTo>
                  <a:lnTo>
                    <a:pt x="186" y="105"/>
                  </a:lnTo>
                  <a:lnTo>
                    <a:pt x="184" y="98"/>
                  </a:lnTo>
                  <a:lnTo>
                    <a:pt x="180" y="91"/>
                  </a:lnTo>
                  <a:lnTo>
                    <a:pt x="176" y="86"/>
                  </a:lnTo>
                  <a:lnTo>
                    <a:pt x="172" y="80"/>
                  </a:lnTo>
                  <a:lnTo>
                    <a:pt x="168" y="76"/>
                  </a:lnTo>
                  <a:lnTo>
                    <a:pt x="162" y="74"/>
                  </a:lnTo>
                  <a:lnTo>
                    <a:pt x="157" y="71"/>
                  </a:lnTo>
                  <a:lnTo>
                    <a:pt x="151" y="70"/>
                  </a:lnTo>
                  <a:lnTo>
                    <a:pt x="144" y="70"/>
                  </a:lnTo>
                  <a:lnTo>
                    <a:pt x="137" y="70"/>
                  </a:lnTo>
                  <a:lnTo>
                    <a:pt x="132" y="71"/>
                  </a:lnTo>
                  <a:lnTo>
                    <a:pt x="127" y="74"/>
                  </a:lnTo>
                  <a:lnTo>
                    <a:pt x="122" y="76"/>
                  </a:lnTo>
                  <a:lnTo>
                    <a:pt x="116" y="80"/>
                  </a:lnTo>
                  <a:lnTo>
                    <a:pt x="112" y="86"/>
                  </a:lnTo>
                  <a:lnTo>
                    <a:pt x="110" y="91"/>
                  </a:lnTo>
                  <a:lnTo>
                    <a:pt x="106" y="98"/>
                  </a:lnTo>
                  <a:lnTo>
                    <a:pt x="103" y="105"/>
                  </a:lnTo>
                  <a:lnTo>
                    <a:pt x="102" y="113"/>
                  </a:lnTo>
                  <a:lnTo>
                    <a:pt x="99" y="124"/>
                  </a:lnTo>
                  <a:lnTo>
                    <a:pt x="98" y="136"/>
                  </a:lnTo>
                  <a:lnTo>
                    <a:pt x="97" y="149"/>
                  </a:lnTo>
                  <a:lnTo>
                    <a:pt x="95" y="162"/>
                  </a:lnTo>
                  <a:lnTo>
                    <a:pt x="95" y="178"/>
                  </a:lnTo>
                  <a:lnTo>
                    <a:pt x="95" y="195"/>
                  </a:lnTo>
                  <a:lnTo>
                    <a:pt x="95" y="211"/>
                  </a:lnTo>
                  <a:lnTo>
                    <a:pt x="95" y="227"/>
                  </a:lnTo>
                  <a:lnTo>
                    <a:pt x="97" y="240"/>
                  </a:lnTo>
                  <a:lnTo>
                    <a:pt x="98" y="253"/>
                  </a:lnTo>
                  <a:lnTo>
                    <a:pt x="99" y="265"/>
                  </a:lnTo>
                  <a:lnTo>
                    <a:pt x="102" y="274"/>
                  </a:lnTo>
                  <a:lnTo>
                    <a:pt x="103" y="283"/>
                  </a:lnTo>
                  <a:lnTo>
                    <a:pt x="106" y="291"/>
                  </a:lnTo>
                  <a:lnTo>
                    <a:pt x="110" y="298"/>
                  </a:lnTo>
                  <a:lnTo>
                    <a:pt x="112" y="303"/>
                  </a:lnTo>
                  <a:lnTo>
                    <a:pt x="116" y="308"/>
                  </a:lnTo>
                  <a:lnTo>
                    <a:pt x="122" y="312"/>
                  </a:lnTo>
                  <a:lnTo>
                    <a:pt x="127" y="315"/>
                  </a:lnTo>
                  <a:lnTo>
                    <a:pt x="132" y="317"/>
                  </a:lnTo>
                  <a:lnTo>
                    <a:pt x="137" y="319"/>
                  </a:lnTo>
                  <a:lnTo>
                    <a:pt x="144" y="319"/>
                  </a:lnTo>
                  <a:lnTo>
                    <a:pt x="151" y="319"/>
                  </a:lnTo>
                  <a:lnTo>
                    <a:pt x="157" y="317"/>
                  </a:lnTo>
                  <a:lnTo>
                    <a:pt x="162" y="315"/>
                  </a:lnTo>
                  <a:lnTo>
                    <a:pt x="168" y="312"/>
                  </a:lnTo>
                  <a:lnTo>
                    <a:pt x="172" y="308"/>
                  </a:lnTo>
                  <a:lnTo>
                    <a:pt x="176" y="303"/>
                  </a:lnTo>
                  <a:lnTo>
                    <a:pt x="180" y="298"/>
                  </a:lnTo>
                  <a:lnTo>
                    <a:pt x="184" y="291"/>
                  </a:lnTo>
                  <a:lnTo>
                    <a:pt x="186" y="283"/>
                  </a:lnTo>
                  <a:lnTo>
                    <a:pt x="187" y="274"/>
                  </a:lnTo>
                  <a:lnTo>
                    <a:pt x="190" y="263"/>
                  </a:lnTo>
                  <a:lnTo>
                    <a:pt x="191" y="253"/>
                  </a:lnTo>
                  <a:lnTo>
                    <a:pt x="193" y="240"/>
                  </a:lnTo>
                  <a:lnTo>
                    <a:pt x="194" y="225"/>
                  </a:lnTo>
                  <a:lnTo>
                    <a:pt x="194" y="211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4637088" y="2595563"/>
            <a:ext cx="3414712" cy="420687"/>
            <a:chOff x="2921" y="1635"/>
            <a:chExt cx="2151" cy="265"/>
          </a:xfrm>
        </p:grpSpPr>
        <p:sp>
          <p:nvSpPr>
            <p:cNvPr id="16396" name="Freeform 12"/>
            <p:cNvSpPr>
              <a:spLocks noChangeArrowheads="1"/>
            </p:cNvSpPr>
            <p:nvPr/>
          </p:nvSpPr>
          <p:spPr bwMode="auto">
            <a:xfrm>
              <a:off x="3113" y="1635"/>
              <a:ext cx="248" cy="248"/>
            </a:xfrm>
            <a:custGeom>
              <a:avLst/>
              <a:gdLst>
                <a:gd name="T0" fmla="*/ 547 w 992"/>
                <a:gd name="T1" fmla="*/ 3 h 992"/>
                <a:gd name="T2" fmla="*/ 619 w 992"/>
                <a:gd name="T3" fmla="*/ 15 h 992"/>
                <a:gd name="T4" fmla="*/ 688 w 992"/>
                <a:gd name="T5" fmla="*/ 38 h 992"/>
                <a:gd name="T6" fmla="*/ 752 w 992"/>
                <a:gd name="T7" fmla="*/ 71 h 992"/>
                <a:gd name="T8" fmla="*/ 810 w 992"/>
                <a:gd name="T9" fmla="*/ 114 h 992"/>
                <a:gd name="T10" fmla="*/ 863 w 992"/>
                <a:gd name="T11" fmla="*/ 162 h 992"/>
                <a:gd name="T12" fmla="*/ 906 w 992"/>
                <a:gd name="T13" fmla="*/ 219 h 992"/>
                <a:gd name="T14" fmla="*/ 942 w 992"/>
                <a:gd name="T15" fmla="*/ 281 h 992"/>
                <a:gd name="T16" fmla="*/ 970 w 992"/>
                <a:gd name="T17" fmla="*/ 348 h 992"/>
                <a:gd name="T18" fmla="*/ 985 w 992"/>
                <a:gd name="T19" fmla="*/ 420 h 992"/>
                <a:gd name="T20" fmla="*/ 992 w 992"/>
                <a:gd name="T21" fmla="*/ 496 h 992"/>
                <a:gd name="T22" fmla="*/ 985 w 992"/>
                <a:gd name="T23" fmla="*/ 571 h 992"/>
                <a:gd name="T24" fmla="*/ 970 w 992"/>
                <a:gd name="T25" fmla="*/ 643 h 992"/>
                <a:gd name="T26" fmla="*/ 942 w 992"/>
                <a:gd name="T27" fmla="*/ 710 h 992"/>
                <a:gd name="T28" fmla="*/ 906 w 992"/>
                <a:gd name="T29" fmla="*/ 772 h 992"/>
                <a:gd name="T30" fmla="*/ 863 w 992"/>
                <a:gd name="T31" fmla="*/ 829 h 992"/>
                <a:gd name="T32" fmla="*/ 810 w 992"/>
                <a:gd name="T33" fmla="*/ 879 h 992"/>
                <a:gd name="T34" fmla="*/ 752 w 992"/>
                <a:gd name="T35" fmla="*/ 920 h 992"/>
                <a:gd name="T36" fmla="*/ 688 w 992"/>
                <a:gd name="T37" fmla="*/ 953 h 992"/>
                <a:gd name="T38" fmla="*/ 619 w 992"/>
                <a:gd name="T39" fmla="*/ 976 h 992"/>
                <a:gd name="T40" fmla="*/ 547 w 992"/>
                <a:gd name="T41" fmla="*/ 989 h 992"/>
                <a:gd name="T42" fmla="*/ 470 w 992"/>
                <a:gd name="T43" fmla="*/ 991 h 992"/>
                <a:gd name="T44" fmla="*/ 395 w 992"/>
                <a:gd name="T45" fmla="*/ 982 h 992"/>
                <a:gd name="T46" fmla="*/ 325 w 992"/>
                <a:gd name="T47" fmla="*/ 962 h 992"/>
                <a:gd name="T48" fmla="*/ 259 w 992"/>
                <a:gd name="T49" fmla="*/ 932 h 992"/>
                <a:gd name="T50" fmla="*/ 199 w 992"/>
                <a:gd name="T51" fmla="*/ 893 h 992"/>
                <a:gd name="T52" fmla="*/ 145 w 992"/>
                <a:gd name="T53" fmla="*/ 846 h 992"/>
                <a:gd name="T54" fmla="*/ 99 w 992"/>
                <a:gd name="T55" fmla="*/ 792 h 992"/>
                <a:gd name="T56" fmla="*/ 59 w 992"/>
                <a:gd name="T57" fmla="*/ 731 h 992"/>
                <a:gd name="T58" fmla="*/ 29 w 992"/>
                <a:gd name="T59" fmla="*/ 665 h 992"/>
                <a:gd name="T60" fmla="*/ 9 w 992"/>
                <a:gd name="T61" fmla="*/ 596 h 992"/>
                <a:gd name="T62" fmla="*/ 0 w 992"/>
                <a:gd name="T63" fmla="*/ 521 h 992"/>
                <a:gd name="T64" fmla="*/ 3 w 992"/>
                <a:gd name="T65" fmla="*/ 445 h 992"/>
                <a:gd name="T66" fmla="*/ 14 w 992"/>
                <a:gd name="T67" fmla="*/ 372 h 992"/>
                <a:gd name="T68" fmla="*/ 38 w 992"/>
                <a:gd name="T69" fmla="*/ 303 h 992"/>
                <a:gd name="T70" fmla="*/ 71 w 992"/>
                <a:gd name="T71" fmla="*/ 239 h 992"/>
                <a:gd name="T72" fmla="*/ 113 w 992"/>
                <a:gd name="T73" fmla="*/ 181 h 992"/>
                <a:gd name="T74" fmla="*/ 162 w 992"/>
                <a:gd name="T75" fmla="*/ 129 h 992"/>
                <a:gd name="T76" fmla="*/ 219 w 992"/>
                <a:gd name="T77" fmla="*/ 85 h 992"/>
                <a:gd name="T78" fmla="*/ 281 w 992"/>
                <a:gd name="T79" fmla="*/ 49 h 992"/>
                <a:gd name="T80" fmla="*/ 348 w 992"/>
                <a:gd name="T81" fmla="*/ 23 h 992"/>
                <a:gd name="T82" fmla="*/ 420 w 992"/>
                <a:gd name="T83" fmla="*/ 6 h 992"/>
                <a:gd name="T84" fmla="*/ 495 w 992"/>
                <a:gd name="T85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2" h="992">
                  <a:moveTo>
                    <a:pt x="495" y="0"/>
                  </a:moveTo>
                  <a:lnTo>
                    <a:pt x="520" y="0"/>
                  </a:lnTo>
                  <a:lnTo>
                    <a:pt x="547" y="3"/>
                  </a:lnTo>
                  <a:lnTo>
                    <a:pt x="570" y="6"/>
                  </a:lnTo>
                  <a:lnTo>
                    <a:pt x="595" y="9"/>
                  </a:lnTo>
                  <a:lnTo>
                    <a:pt x="619" y="15"/>
                  </a:lnTo>
                  <a:lnTo>
                    <a:pt x="643" y="23"/>
                  </a:lnTo>
                  <a:lnTo>
                    <a:pt x="665" y="29"/>
                  </a:lnTo>
                  <a:lnTo>
                    <a:pt x="688" y="38"/>
                  </a:lnTo>
                  <a:lnTo>
                    <a:pt x="710" y="49"/>
                  </a:lnTo>
                  <a:lnTo>
                    <a:pt x="731" y="60"/>
                  </a:lnTo>
                  <a:lnTo>
                    <a:pt x="752" y="71"/>
                  </a:lnTo>
                  <a:lnTo>
                    <a:pt x="772" y="85"/>
                  </a:lnTo>
                  <a:lnTo>
                    <a:pt x="792" y="99"/>
                  </a:lnTo>
                  <a:lnTo>
                    <a:pt x="810" y="114"/>
                  </a:lnTo>
                  <a:lnTo>
                    <a:pt x="829" y="129"/>
                  </a:lnTo>
                  <a:lnTo>
                    <a:pt x="846" y="145"/>
                  </a:lnTo>
                  <a:lnTo>
                    <a:pt x="863" y="162"/>
                  </a:lnTo>
                  <a:lnTo>
                    <a:pt x="877" y="181"/>
                  </a:lnTo>
                  <a:lnTo>
                    <a:pt x="893" y="199"/>
                  </a:lnTo>
                  <a:lnTo>
                    <a:pt x="906" y="219"/>
                  </a:lnTo>
                  <a:lnTo>
                    <a:pt x="920" y="239"/>
                  </a:lnTo>
                  <a:lnTo>
                    <a:pt x="931" y="260"/>
                  </a:lnTo>
                  <a:lnTo>
                    <a:pt x="942" y="281"/>
                  </a:lnTo>
                  <a:lnTo>
                    <a:pt x="952" y="303"/>
                  </a:lnTo>
                  <a:lnTo>
                    <a:pt x="962" y="326"/>
                  </a:lnTo>
                  <a:lnTo>
                    <a:pt x="970" y="348"/>
                  </a:lnTo>
                  <a:lnTo>
                    <a:pt x="976" y="372"/>
                  </a:lnTo>
                  <a:lnTo>
                    <a:pt x="981" y="395"/>
                  </a:lnTo>
                  <a:lnTo>
                    <a:pt x="985" y="420"/>
                  </a:lnTo>
                  <a:lnTo>
                    <a:pt x="989" y="445"/>
                  </a:lnTo>
                  <a:lnTo>
                    <a:pt x="991" y="471"/>
                  </a:lnTo>
                  <a:lnTo>
                    <a:pt x="992" y="496"/>
                  </a:lnTo>
                  <a:lnTo>
                    <a:pt x="991" y="521"/>
                  </a:lnTo>
                  <a:lnTo>
                    <a:pt x="989" y="547"/>
                  </a:lnTo>
                  <a:lnTo>
                    <a:pt x="985" y="571"/>
                  </a:lnTo>
                  <a:lnTo>
                    <a:pt x="981" y="596"/>
                  </a:lnTo>
                  <a:lnTo>
                    <a:pt x="976" y="619"/>
                  </a:lnTo>
                  <a:lnTo>
                    <a:pt x="970" y="643"/>
                  </a:lnTo>
                  <a:lnTo>
                    <a:pt x="962" y="665"/>
                  </a:lnTo>
                  <a:lnTo>
                    <a:pt x="952" y="688"/>
                  </a:lnTo>
                  <a:lnTo>
                    <a:pt x="942" y="710"/>
                  </a:lnTo>
                  <a:lnTo>
                    <a:pt x="931" y="731"/>
                  </a:lnTo>
                  <a:lnTo>
                    <a:pt x="920" y="752"/>
                  </a:lnTo>
                  <a:lnTo>
                    <a:pt x="906" y="772"/>
                  </a:lnTo>
                  <a:lnTo>
                    <a:pt x="893" y="792"/>
                  </a:lnTo>
                  <a:lnTo>
                    <a:pt x="877" y="810"/>
                  </a:lnTo>
                  <a:lnTo>
                    <a:pt x="863" y="829"/>
                  </a:lnTo>
                  <a:lnTo>
                    <a:pt x="846" y="846"/>
                  </a:lnTo>
                  <a:lnTo>
                    <a:pt x="829" y="863"/>
                  </a:lnTo>
                  <a:lnTo>
                    <a:pt x="810" y="879"/>
                  </a:lnTo>
                  <a:lnTo>
                    <a:pt x="792" y="893"/>
                  </a:lnTo>
                  <a:lnTo>
                    <a:pt x="772" y="907"/>
                  </a:lnTo>
                  <a:lnTo>
                    <a:pt x="752" y="920"/>
                  </a:lnTo>
                  <a:lnTo>
                    <a:pt x="731" y="932"/>
                  </a:lnTo>
                  <a:lnTo>
                    <a:pt x="710" y="942"/>
                  </a:lnTo>
                  <a:lnTo>
                    <a:pt x="688" y="953"/>
                  </a:lnTo>
                  <a:lnTo>
                    <a:pt x="665" y="962"/>
                  </a:lnTo>
                  <a:lnTo>
                    <a:pt x="643" y="970"/>
                  </a:lnTo>
                  <a:lnTo>
                    <a:pt x="619" y="976"/>
                  </a:lnTo>
                  <a:lnTo>
                    <a:pt x="595" y="982"/>
                  </a:lnTo>
                  <a:lnTo>
                    <a:pt x="570" y="986"/>
                  </a:lnTo>
                  <a:lnTo>
                    <a:pt x="547" y="989"/>
                  </a:lnTo>
                  <a:lnTo>
                    <a:pt x="520" y="991"/>
                  </a:lnTo>
                  <a:lnTo>
                    <a:pt x="495" y="992"/>
                  </a:lnTo>
                  <a:lnTo>
                    <a:pt x="470" y="991"/>
                  </a:lnTo>
                  <a:lnTo>
                    <a:pt x="445" y="989"/>
                  </a:lnTo>
                  <a:lnTo>
                    <a:pt x="420" y="986"/>
                  </a:lnTo>
                  <a:lnTo>
                    <a:pt x="395" y="982"/>
                  </a:lnTo>
                  <a:lnTo>
                    <a:pt x="371" y="976"/>
                  </a:lnTo>
                  <a:lnTo>
                    <a:pt x="348" y="970"/>
                  </a:lnTo>
                  <a:lnTo>
                    <a:pt x="325" y="962"/>
                  </a:lnTo>
                  <a:lnTo>
                    <a:pt x="303" y="953"/>
                  </a:lnTo>
                  <a:lnTo>
                    <a:pt x="281" y="942"/>
                  </a:lnTo>
                  <a:lnTo>
                    <a:pt x="259" y="932"/>
                  </a:lnTo>
                  <a:lnTo>
                    <a:pt x="238" y="920"/>
                  </a:lnTo>
                  <a:lnTo>
                    <a:pt x="219" y="907"/>
                  </a:lnTo>
                  <a:lnTo>
                    <a:pt x="199" y="893"/>
                  </a:lnTo>
                  <a:lnTo>
                    <a:pt x="180" y="879"/>
                  </a:lnTo>
                  <a:lnTo>
                    <a:pt x="162" y="863"/>
                  </a:lnTo>
                  <a:lnTo>
                    <a:pt x="145" y="846"/>
                  </a:lnTo>
                  <a:lnTo>
                    <a:pt x="129" y="829"/>
                  </a:lnTo>
                  <a:lnTo>
                    <a:pt x="113" y="810"/>
                  </a:lnTo>
                  <a:lnTo>
                    <a:pt x="99" y="792"/>
                  </a:lnTo>
                  <a:lnTo>
                    <a:pt x="84" y="772"/>
                  </a:lnTo>
                  <a:lnTo>
                    <a:pt x="71" y="752"/>
                  </a:lnTo>
                  <a:lnTo>
                    <a:pt x="59" y="731"/>
                  </a:lnTo>
                  <a:lnTo>
                    <a:pt x="49" y="710"/>
                  </a:lnTo>
                  <a:lnTo>
                    <a:pt x="38" y="688"/>
                  </a:lnTo>
                  <a:lnTo>
                    <a:pt x="29" y="665"/>
                  </a:lnTo>
                  <a:lnTo>
                    <a:pt x="22" y="643"/>
                  </a:lnTo>
                  <a:lnTo>
                    <a:pt x="14" y="619"/>
                  </a:lnTo>
                  <a:lnTo>
                    <a:pt x="9" y="596"/>
                  </a:lnTo>
                  <a:lnTo>
                    <a:pt x="5" y="571"/>
                  </a:lnTo>
                  <a:lnTo>
                    <a:pt x="3" y="547"/>
                  </a:lnTo>
                  <a:lnTo>
                    <a:pt x="0" y="521"/>
                  </a:lnTo>
                  <a:lnTo>
                    <a:pt x="0" y="496"/>
                  </a:lnTo>
                  <a:lnTo>
                    <a:pt x="0" y="471"/>
                  </a:lnTo>
                  <a:lnTo>
                    <a:pt x="3" y="445"/>
                  </a:lnTo>
                  <a:lnTo>
                    <a:pt x="5" y="420"/>
                  </a:lnTo>
                  <a:lnTo>
                    <a:pt x="9" y="395"/>
                  </a:lnTo>
                  <a:lnTo>
                    <a:pt x="14" y="372"/>
                  </a:lnTo>
                  <a:lnTo>
                    <a:pt x="22" y="348"/>
                  </a:lnTo>
                  <a:lnTo>
                    <a:pt x="29" y="326"/>
                  </a:lnTo>
                  <a:lnTo>
                    <a:pt x="38" y="303"/>
                  </a:lnTo>
                  <a:lnTo>
                    <a:pt x="49" y="281"/>
                  </a:lnTo>
                  <a:lnTo>
                    <a:pt x="59" y="260"/>
                  </a:lnTo>
                  <a:lnTo>
                    <a:pt x="71" y="239"/>
                  </a:lnTo>
                  <a:lnTo>
                    <a:pt x="84" y="219"/>
                  </a:lnTo>
                  <a:lnTo>
                    <a:pt x="99" y="199"/>
                  </a:lnTo>
                  <a:lnTo>
                    <a:pt x="113" y="181"/>
                  </a:lnTo>
                  <a:lnTo>
                    <a:pt x="129" y="162"/>
                  </a:lnTo>
                  <a:lnTo>
                    <a:pt x="145" y="145"/>
                  </a:lnTo>
                  <a:lnTo>
                    <a:pt x="162" y="129"/>
                  </a:lnTo>
                  <a:lnTo>
                    <a:pt x="180" y="114"/>
                  </a:lnTo>
                  <a:lnTo>
                    <a:pt x="199" y="99"/>
                  </a:lnTo>
                  <a:lnTo>
                    <a:pt x="219" y="85"/>
                  </a:lnTo>
                  <a:lnTo>
                    <a:pt x="238" y="71"/>
                  </a:lnTo>
                  <a:lnTo>
                    <a:pt x="259" y="60"/>
                  </a:lnTo>
                  <a:lnTo>
                    <a:pt x="281" y="49"/>
                  </a:lnTo>
                  <a:lnTo>
                    <a:pt x="303" y="38"/>
                  </a:lnTo>
                  <a:lnTo>
                    <a:pt x="325" y="29"/>
                  </a:lnTo>
                  <a:lnTo>
                    <a:pt x="348" y="23"/>
                  </a:lnTo>
                  <a:lnTo>
                    <a:pt x="371" y="15"/>
                  </a:lnTo>
                  <a:lnTo>
                    <a:pt x="395" y="9"/>
                  </a:lnTo>
                  <a:lnTo>
                    <a:pt x="420" y="6"/>
                  </a:lnTo>
                  <a:lnTo>
                    <a:pt x="445" y="3"/>
                  </a:lnTo>
                  <a:lnTo>
                    <a:pt x="470" y="0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7" name="Freeform 13"/>
            <p:cNvSpPr>
              <a:spLocks noChangeArrowheads="1"/>
            </p:cNvSpPr>
            <p:nvPr/>
          </p:nvSpPr>
          <p:spPr bwMode="auto">
            <a:xfrm>
              <a:off x="3400" y="1773"/>
              <a:ext cx="93" cy="33"/>
            </a:xfrm>
            <a:custGeom>
              <a:avLst/>
              <a:gdLst>
                <a:gd name="T0" fmla="*/ 372 w 372"/>
                <a:gd name="T1" fmla="*/ 69 h 136"/>
                <a:gd name="T2" fmla="*/ 372 w 372"/>
                <a:gd name="T3" fmla="*/ 0 h 136"/>
                <a:gd name="T4" fmla="*/ 0 w 372"/>
                <a:gd name="T5" fmla="*/ 0 h 136"/>
                <a:gd name="T6" fmla="*/ 0 w 372"/>
                <a:gd name="T7" fmla="*/ 136 h 136"/>
                <a:gd name="T8" fmla="*/ 372 w 372"/>
                <a:gd name="T9" fmla="*/ 136 h 136"/>
                <a:gd name="T10" fmla="*/ 372 w 372"/>
                <a:gd name="T11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136">
                  <a:moveTo>
                    <a:pt x="372" y="69"/>
                  </a:moveTo>
                  <a:lnTo>
                    <a:pt x="372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372" y="136"/>
                  </a:lnTo>
                  <a:lnTo>
                    <a:pt x="372" y="69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8" name="Freeform 14"/>
            <p:cNvSpPr>
              <a:spLocks noChangeArrowheads="1"/>
            </p:cNvSpPr>
            <p:nvPr/>
          </p:nvSpPr>
          <p:spPr bwMode="auto">
            <a:xfrm>
              <a:off x="3474" y="1742"/>
              <a:ext cx="86" cy="95"/>
            </a:xfrm>
            <a:custGeom>
              <a:avLst/>
              <a:gdLst>
                <a:gd name="T0" fmla="*/ 345 w 345"/>
                <a:gd name="T1" fmla="*/ 190 h 379"/>
                <a:gd name="T2" fmla="*/ 0 w 345"/>
                <a:gd name="T3" fmla="*/ 0 h 379"/>
                <a:gd name="T4" fmla="*/ 345 w 345"/>
                <a:gd name="T5" fmla="*/ 190 h 379"/>
                <a:gd name="T6" fmla="*/ 0 w 345"/>
                <a:gd name="T7" fmla="*/ 379 h 379"/>
                <a:gd name="T8" fmla="*/ 0 w 345"/>
                <a:gd name="T9" fmla="*/ 0 h 379"/>
                <a:gd name="T10" fmla="*/ 345 w 345"/>
                <a:gd name="T11" fmla="*/ 1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379">
                  <a:moveTo>
                    <a:pt x="345" y="190"/>
                  </a:moveTo>
                  <a:lnTo>
                    <a:pt x="0" y="0"/>
                  </a:lnTo>
                  <a:lnTo>
                    <a:pt x="345" y="190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345" y="190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9" name="Freeform 15"/>
            <p:cNvSpPr>
              <a:spLocks noChangeArrowheads="1"/>
            </p:cNvSpPr>
            <p:nvPr/>
          </p:nvSpPr>
          <p:spPr bwMode="auto">
            <a:xfrm>
              <a:off x="2921" y="1707"/>
              <a:ext cx="148" cy="141"/>
            </a:xfrm>
            <a:custGeom>
              <a:avLst/>
              <a:gdLst>
                <a:gd name="T0" fmla="*/ 593 w 593"/>
                <a:gd name="T1" fmla="*/ 0 h 561"/>
                <a:gd name="T2" fmla="*/ 391 w 593"/>
                <a:gd name="T3" fmla="*/ 561 h 561"/>
                <a:gd name="T4" fmla="*/ 200 w 593"/>
                <a:gd name="T5" fmla="*/ 561 h 561"/>
                <a:gd name="T6" fmla="*/ 0 w 593"/>
                <a:gd name="T7" fmla="*/ 0 h 561"/>
                <a:gd name="T8" fmla="*/ 185 w 593"/>
                <a:gd name="T9" fmla="*/ 0 h 561"/>
                <a:gd name="T10" fmla="*/ 299 w 593"/>
                <a:gd name="T11" fmla="*/ 371 h 561"/>
                <a:gd name="T12" fmla="*/ 413 w 593"/>
                <a:gd name="T13" fmla="*/ 0 h 561"/>
                <a:gd name="T14" fmla="*/ 593 w 593"/>
                <a:gd name="T15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3" h="561">
                  <a:moveTo>
                    <a:pt x="593" y="0"/>
                  </a:moveTo>
                  <a:lnTo>
                    <a:pt x="391" y="561"/>
                  </a:lnTo>
                  <a:lnTo>
                    <a:pt x="200" y="561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299" y="371"/>
                  </a:lnTo>
                  <a:lnTo>
                    <a:pt x="413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00" name="Freeform 16"/>
            <p:cNvSpPr>
              <a:spLocks noChangeArrowheads="1"/>
            </p:cNvSpPr>
            <p:nvPr/>
          </p:nvSpPr>
          <p:spPr bwMode="auto">
            <a:xfrm>
              <a:off x="3168" y="1686"/>
              <a:ext cx="161" cy="159"/>
            </a:xfrm>
            <a:custGeom>
              <a:avLst/>
              <a:gdLst>
                <a:gd name="T0" fmla="*/ 644 w 644"/>
                <a:gd name="T1" fmla="*/ 383 h 637"/>
                <a:gd name="T2" fmla="*/ 387 w 644"/>
                <a:gd name="T3" fmla="*/ 383 h 637"/>
                <a:gd name="T4" fmla="*/ 387 w 644"/>
                <a:gd name="T5" fmla="*/ 637 h 637"/>
                <a:gd name="T6" fmla="*/ 255 w 644"/>
                <a:gd name="T7" fmla="*/ 637 h 637"/>
                <a:gd name="T8" fmla="*/ 255 w 644"/>
                <a:gd name="T9" fmla="*/ 383 h 637"/>
                <a:gd name="T10" fmla="*/ 0 w 644"/>
                <a:gd name="T11" fmla="*/ 383 h 637"/>
                <a:gd name="T12" fmla="*/ 0 w 644"/>
                <a:gd name="T13" fmla="*/ 254 h 637"/>
                <a:gd name="T14" fmla="*/ 255 w 644"/>
                <a:gd name="T15" fmla="*/ 254 h 637"/>
                <a:gd name="T16" fmla="*/ 255 w 644"/>
                <a:gd name="T17" fmla="*/ 0 h 637"/>
                <a:gd name="T18" fmla="*/ 387 w 644"/>
                <a:gd name="T19" fmla="*/ 0 h 637"/>
                <a:gd name="T20" fmla="*/ 387 w 644"/>
                <a:gd name="T21" fmla="*/ 254 h 637"/>
                <a:gd name="T22" fmla="*/ 644 w 644"/>
                <a:gd name="T23" fmla="*/ 254 h 637"/>
                <a:gd name="T24" fmla="*/ 644 w 644"/>
                <a:gd name="T25" fmla="*/ 383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4" h="637">
                  <a:moveTo>
                    <a:pt x="644" y="383"/>
                  </a:moveTo>
                  <a:lnTo>
                    <a:pt x="387" y="383"/>
                  </a:lnTo>
                  <a:lnTo>
                    <a:pt x="387" y="637"/>
                  </a:lnTo>
                  <a:lnTo>
                    <a:pt x="255" y="637"/>
                  </a:lnTo>
                  <a:lnTo>
                    <a:pt x="255" y="383"/>
                  </a:lnTo>
                  <a:lnTo>
                    <a:pt x="0" y="383"/>
                  </a:lnTo>
                  <a:lnTo>
                    <a:pt x="0" y="254"/>
                  </a:lnTo>
                  <a:lnTo>
                    <a:pt x="255" y="254"/>
                  </a:lnTo>
                  <a:lnTo>
                    <a:pt x="255" y="0"/>
                  </a:lnTo>
                  <a:lnTo>
                    <a:pt x="387" y="0"/>
                  </a:lnTo>
                  <a:lnTo>
                    <a:pt x="387" y="254"/>
                  </a:lnTo>
                  <a:lnTo>
                    <a:pt x="644" y="254"/>
                  </a:lnTo>
                  <a:lnTo>
                    <a:pt x="644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01" name="Freeform 17"/>
            <p:cNvSpPr>
              <a:spLocks noChangeArrowheads="1"/>
            </p:cNvSpPr>
            <p:nvPr/>
          </p:nvSpPr>
          <p:spPr bwMode="auto">
            <a:xfrm>
              <a:off x="3595" y="1703"/>
              <a:ext cx="137" cy="196"/>
            </a:xfrm>
            <a:custGeom>
              <a:avLst/>
              <a:gdLst>
                <a:gd name="T0" fmla="*/ 547 w 551"/>
                <a:gd name="T1" fmla="*/ 353 h 783"/>
                <a:gd name="T2" fmla="*/ 524 w 551"/>
                <a:gd name="T3" fmla="*/ 436 h 783"/>
                <a:gd name="T4" fmla="*/ 482 w 551"/>
                <a:gd name="T5" fmla="*/ 505 h 783"/>
                <a:gd name="T6" fmla="*/ 427 w 551"/>
                <a:gd name="T7" fmla="*/ 555 h 783"/>
                <a:gd name="T8" fmla="*/ 362 w 551"/>
                <a:gd name="T9" fmla="*/ 583 h 783"/>
                <a:gd name="T10" fmla="*/ 304 w 551"/>
                <a:gd name="T11" fmla="*/ 587 h 783"/>
                <a:gd name="T12" fmla="*/ 275 w 551"/>
                <a:gd name="T13" fmla="*/ 586 h 783"/>
                <a:gd name="T14" fmla="*/ 249 w 551"/>
                <a:gd name="T15" fmla="*/ 580 h 783"/>
                <a:gd name="T16" fmla="*/ 225 w 551"/>
                <a:gd name="T17" fmla="*/ 573 h 783"/>
                <a:gd name="T18" fmla="*/ 202 w 551"/>
                <a:gd name="T19" fmla="*/ 562 h 783"/>
                <a:gd name="T20" fmla="*/ 175 w 551"/>
                <a:gd name="T21" fmla="*/ 549 h 783"/>
                <a:gd name="T22" fmla="*/ 0 w 551"/>
                <a:gd name="T23" fmla="*/ 15 h 783"/>
                <a:gd name="T24" fmla="*/ 185 w 551"/>
                <a:gd name="T25" fmla="*/ 65 h 783"/>
                <a:gd name="T26" fmla="*/ 215 w 551"/>
                <a:gd name="T27" fmla="*/ 44 h 783"/>
                <a:gd name="T28" fmla="*/ 244 w 551"/>
                <a:gd name="T29" fmla="*/ 26 h 783"/>
                <a:gd name="T30" fmla="*/ 274 w 551"/>
                <a:gd name="T31" fmla="*/ 11 h 783"/>
                <a:gd name="T32" fmla="*/ 308 w 551"/>
                <a:gd name="T33" fmla="*/ 4 h 783"/>
                <a:gd name="T34" fmla="*/ 347 w 551"/>
                <a:gd name="T35" fmla="*/ 0 h 783"/>
                <a:gd name="T36" fmla="*/ 414 w 551"/>
                <a:gd name="T37" fmla="*/ 11 h 783"/>
                <a:gd name="T38" fmla="*/ 468 w 551"/>
                <a:gd name="T39" fmla="*/ 43 h 783"/>
                <a:gd name="T40" fmla="*/ 510 w 551"/>
                <a:gd name="T41" fmla="*/ 97 h 783"/>
                <a:gd name="T42" fmla="*/ 538 w 551"/>
                <a:gd name="T43" fmla="*/ 169 h 783"/>
                <a:gd name="T44" fmla="*/ 549 w 551"/>
                <a:gd name="T45" fmla="*/ 256 h 783"/>
                <a:gd name="T46" fmla="*/ 372 w 551"/>
                <a:gd name="T47" fmla="*/ 272 h 783"/>
                <a:gd name="T48" fmla="*/ 365 w 551"/>
                <a:gd name="T49" fmla="*/ 221 h 783"/>
                <a:gd name="T50" fmla="*/ 352 w 551"/>
                <a:gd name="T51" fmla="*/ 183 h 783"/>
                <a:gd name="T52" fmla="*/ 332 w 551"/>
                <a:gd name="T53" fmla="*/ 156 h 783"/>
                <a:gd name="T54" fmla="*/ 304 w 551"/>
                <a:gd name="T55" fmla="*/ 140 h 783"/>
                <a:gd name="T56" fmla="*/ 268 w 551"/>
                <a:gd name="T57" fmla="*/ 137 h 783"/>
                <a:gd name="T58" fmla="*/ 250 w 551"/>
                <a:gd name="T59" fmla="*/ 137 h 783"/>
                <a:gd name="T60" fmla="*/ 233 w 551"/>
                <a:gd name="T61" fmla="*/ 140 h 783"/>
                <a:gd name="T62" fmla="*/ 215 w 551"/>
                <a:gd name="T63" fmla="*/ 146 h 783"/>
                <a:gd name="T64" fmla="*/ 198 w 551"/>
                <a:gd name="T65" fmla="*/ 152 h 783"/>
                <a:gd name="T66" fmla="*/ 181 w 551"/>
                <a:gd name="T67" fmla="*/ 163 h 783"/>
                <a:gd name="T68" fmla="*/ 179 w 551"/>
                <a:gd name="T69" fmla="*/ 450 h 783"/>
                <a:gd name="T70" fmla="*/ 190 w 551"/>
                <a:gd name="T71" fmla="*/ 454 h 783"/>
                <a:gd name="T72" fmla="*/ 202 w 551"/>
                <a:gd name="T73" fmla="*/ 457 h 783"/>
                <a:gd name="T74" fmla="*/ 215 w 551"/>
                <a:gd name="T75" fmla="*/ 458 h 783"/>
                <a:gd name="T76" fmla="*/ 229 w 551"/>
                <a:gd name="T77" fmla="*/ 459 h 783"/>
                <a:gd name="T78" fmla="*/ 246 w 551"/>
                <a:gd name="T79" fmla="*/ 459 h 783"/>
                <a:gd name="T80" fmla="*/ 289 w 551"/>
                <a:gd name="T81" fmla="*/ 454 h 783"/>
                <a:gd name="T82" fmla="*/ 323 w 551"/>
                <a:gd name="T83" fmla="*/ 436 h 783"/>
                <a:gd name="T84" fmla="*/ 348 w 551"/>
                <a:gd name="T85" fmla="*/ 407 h 783"/>
                <a:gd name="T86" fmla="*/ 364 w 551"/>
                <a:gd name="T87" fmla="*/ 366 h 783"/>
                <a:gd name="T88" fmla="*/ 372 w 551"/>
                <a:gd name="T89" fmla="*/ 31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1" h="783">
                  <a:moveTo>
                    <a:pt x="551" y="288"/>
                  </a:moveTo>
                  <a:lnTo>
                    <a:pt x="549" y="321"/>
                  </a:lnTo>
                  <a:lnTo>
                    <a:pt x="547" y="353"/>
                  </a:lnTo>
                  <a:lnTo>
                    <a:pt x="542" y="382"/>
                  </a:lnTo>
                  <a:lnTo>
                    <a:pt x="534" y="409"/>
                  </a:lnTo>
                  <a:lnTo>
                    <a:pt x="524" y="436"/>
                  </a:lnTo>
                  <a:lnTo>
                    <a:pt x="513" y="461"/>
                  </a:lnTo>
                  <a:lnTo>
                    <a:pt x="498" y="484"/>
                  </a:lnTo>
                  <a:lnTo>
                    <a:pt x="482" y="505"/>
                  </a:lnTo>
                  <a:lnTo>
                    <a:pt x="465" y="525"/>
                  </a:lnTo>
                  <a:lnTo>
                    <a:pt x="447" y="541"/>
                  </a:lnTo>
                  <a:lnTo>
                    <a:pt x="427" y="555"/>
                  </a:lnTo>
                  <a:lnTo>
                    <a:pt x="406" y="567"/>
                  </a:lnTo>
                  <a:lnTo>
                    <a:pt x="385" y="576"/>
                  </a:lnTo>
                  <a:lnTo>
                    <a:pt x="362" y="583"/>
                  </a:lnTo>
                  <a:lnTo>
                    <a:pt x="339" y="587"/>
                  </a:lnTo>
                  <a:lnTo>
                    <a:pt x="315" y="588"/>
                  </a:lnTo>
                  <a:lnTo>
                    <a:pt x="304" y="587"/>
                  </a:lnTo>
                  <a:lnTo>
                    <a:pt x="294" y="587"/>
                  </a:lnTo>
                  <a:lnTo>
                    <a:pt x="285" y="587"/>
                  </a:lnTo>
                  <a:lnTo>
                    <a:pt x="275" y="586"/>
                  </a:lnTo>
                  <a:lnTo>
                    <a:pt x="266" y="584"/>
                  </a:lnTo>
                  <a:lnTo>
                    <a:pt x="257" y="582"/>
                  </a:lnTo>
                  <a:lnTo>
                    <a:pt x="249" y="580"/>
                  </a:lnTo>
                  <a:lnTo>
                    <a:pt x="241" y="578"/>
                  </a:lnTo>
                  <a:lnTo>
                    <a:pt x="233" y="575"/>
                  </a:lnTo>
                  <a:lnTo>
                    <a:pt x="225" y="573"/>
                  </a:lnTo>
                  <a:lnTo>
                    <a:pt x="217" y="570"/>
                  </a:lnTo>
                  <a:lnTo>
                    <a:pt x="210" y="566"/>
                  </a:lnTo>
                  <a:lnTo>
                    <a:pt x="202" y="562"/>
                  </a:lnTo>
                  <a:lnTo>
                    <a:pt x="192" y="558"/>
                  </a:lnTo>
                  <a:lnTo>
                    <a:pt x="185" y="554"/>
                  </a:lnTo>
                  <a:lnTo>
                    <a:pt x="175" y="549"/>
                  </a:lnTo>
                  <a:lnTo>
                    <a:pt x="175" y="783"/>
                  </a:lnTo>
                  <a:lnTo>
                    <a:pt x="0" y="783"/>
                  </a:lnTo>
                  <a:lnTo>
                    <a:pt x="0" y="15"/>
                  </a:lnTo>
                  <a:lnTo>
                    <a:pt x="175" y="15"/>
                  </a:lnTo>
                  <a:lnTo>
                    <a:pt x="175" y="75"/>
                  </a:lnTo>
                  <a:lnTo>
                    <a:pt x="185" y="65"/>
                  </a:lnTo>
                  <a:lnTo>
                    <a:pt x="195" y="59"/>
                  </a:lnTo>
                  <a:lnTo>
                    <a:pt x="204" y="51"/>
                  </a:lnTo>
                  <a:lnTo>
                    <a:pt x="215" y="44"/>
                  </a:lnTo>
                  <a:lnTo>
                    <a:pt x="224" y="38"/>
                  </a:lnTo>
                  <a:lnTo>
                    <a:pt x="235" y="31"/>
                  </a:lnTo>
                  <a:lnTo>
                    <a:pt x="244" y="26"/>
                  </a:lnTo>
                  <a:lnTo>
                    <a:pt x="254" y="21"/>
                  </a:lnTo>
                  <a:lnTo>
                    <a:pt x="264" y="15"/>
                  </a:lnTo>
                  <a:lnTo>
                    <a:pt x="274" y="11"/>
                  </a:lnTo>
                  <a:lnTo>
                    <a:pt x="286" y="7"/>
                  </a:lnTo>
                  <a:lnTo>
                    <a:pt x="297" y="5"/>
                  </a:lnTo>
                  <a:lnTo>
                    <a:pt x="308" y="4"/>
                  </a:lnTo>
                  <a:lnTo>
                    <a:pt x="322" y="1"/>
                  </a:lnTo>
                  <a:lnTo>
                    <a:pt x="333" y="1"/>
                  </a:lnTo>
                  <a:lnTo>
                    <a:pt x="347" y="0"/>
                  </a:lnTo>
                  <a:lnTo>
                    <a:pt x="370" y="1"/>
                  </a:lnTo>
                  <a:lnTo>
                    <a:pt x="393" y="5"/>
                  </a:lnTo>
                  <a:lnTo>
                    <a:pt x="414" y="11"/>
                  </a:lnTo>
                  <a:lnTo>
                    <a:pt x="434" y="19"/>
                  </a:lnTo>
                  <a:lnTo>
                    <a:pt x="451" y="30"/>
                  </a:lnTo>
                  <a:lnTo>
                    <a:pt x="468" y="43"/>
                  </a:lnTo>
                  <a:lnTo>
                    <a:pt x="484" y="59"/>
                  </a:lnTo>
                  <a:lnTo>
                    <a:pt x="497" y="77"/>
                  </a:lnTo>
                  <a:lnTo>
                    <a:pt x="510" y="97"/>
                  </a:lnTo>
                  <a:lnTo>
                    <a:pt x="521" y="119"/>
                  </a:lnTo>
                  <a:lnTo>
                    <a:pt x="530" y="143"/>
                  </a:lnTo>
                  <a:lnTo>
                    <a:pt x="538" y="169"/>
                  </a:lnTo>
                  <a:lnTo>
                    <a:pt x="543" y="196"/>
                  </a:lnTo>
                  <a:lnTo>
                    <a:pt x="547" y="225"/>
                  </a:lnTo>
                  <a:lnTo>
                    <a:pt x="549" y="256"/>
                  </a:lnTo>
                  <a:lnTo>
                    <a:pt x="551" y="288"/>
                  </a:lnTo>
                  <a:close/>
                  <a:moveTo>
                    <a:pt x="372" y="292"/>
                  </a:moveTo>
                  <a:lnTo>
                    <a:pt x="372" y="272"/>
                  </a:lnTo>
                  <a:lnTo>
                    <a:pt x="370" y="254"/>
                  </a:lnTo>
                  <a:lnTo>
                    <a:pt x="368" y="237"/>
                  </a:lnTo>
                  <a:lnTo>
                    <a:pt x="365" y="221"/>
                  </a:lnTo>
                  <a:lnTo>
                    <a:pt x="362" y="206"/>
                  </a:lnTo>
                  <a:lnTo>
                    <a:pt x="357" y="195"/>
                  </a:lnTo>
                  <a:lnTo>
                    <a:pt x="352" y="183"/>
                  </a:lnTo>
                  <a:lnTo>
                    <a:pt x="347" y="173"/>
                  </a:lnTo>
                  <a:lnTo>
                    <a:pt x="340" y="164"/>
                  </a:lnTo>
                  <a:lnTo>
                    <a:pt x="332" y="156"/>
                  </a:lnTo>
                  <a:lnTo>
                    <a:pt x="324" y="151"/>
                  </a:lnTo>
                  <a:lnTo>
                    <a:pt x="315" y="146"/>
                  </a:lnTo>
                  <a:lnTo>
                    <a:pt x="304" y="140"/>
                  </a:lnTo>
                  <a:lnTo>
                    <a:pt x="293" y="138"/>
                  </a:lnTo>
                  <a:lnTo>
                    <a:pt x="281" y="137"/>
                  </a:lnTo>
                  <a:lnTo>
                    <a:pt x="268" y="137"/>
                  </a:lnTo>
                  <a:lnTo>
                    <a:pt x="262" y="137"/>
                  </a:lnTo>
                  <a:lnTo>
                    <a:pt x="256" y="137"/>
                  </a:lnTo>
                  <a:lnTo>
                    <a:pt x="250" y="137"/>
                  </a:lnTo>
                  <a:lnTo>
                    <a:pt x="244" y="138"/>
                  </a:lnTo>
                  <a:lnTo>
                    <a:pt x="239" y="139"/>
                  </a:lnTo>
                  <a:lnTo>
                    <a:pt x="233" y="140"/>
                  </a:lnTo>
                  <a:lnTo>
                    <a:pt x="227" y="142"/>
                  </a:lnTo>
                  <a:lnTo>
                    <a:pt x="221" y="143"/>
                  </a:lnTo>
                  <a:lnTo>
                    <a:pt x="215" y="146"/>
                  </a:lnTo>
                  <a:lnTo>
                    <a:pt x="210" y="147"/>
                  </a:lnTo>
                  <a:lnTo>
                    <a:pt x="204" y="150"/>
                  </a:lnTo>
                  <a:lnTo>
                    <a:pt x="198" y="152"/>
                  </a:lnTo>
                  <a:lnTo>
                    <a:pt x="192" y="156"/>
                  </a:lnTo>
                  <a:lnTo>
                    <a:pt x="187" y="159"/>
                  </a:lnTo>
                  <a:lnTo>
                    <a:pt x="181" y="163"/>
                  </a:lnTo>
                  <a:lnTo>
                    <a:pt x="175" y="166"/>
                  </a:lnTo>
                  <a:lnTo>
                    <a:pt x="175" y="449"/>
                  </a:lnTo>
                  <a:lnTo>
                    <a:pt x="179" y="450"/>
                  </a:lnTo>
                  <a:lnTo>
                    <a:pt x="183" y="451"/>
                  </a:lnTo>
                  <a:lnTo>
                    <a:pt x="186" y="453"/>
                  </a:lnTo>
                  <a:lnTo>
                    <a:pt x="190" y="454"/>
                  </a:lnTo>
                  <a:lnTo>
                    <a:pt x="194" y="454"/>
                  </a:lnTo>
                  <a:lnTo>
                    <a:pt x="198" y="455"/>
                  </a:lnTo>
                  <a:lnTo>
                    <a:pt x="202" y="457"/>
                  </a:lnTo>
                  <a:lnTo>
                    <a:pt x="206" y="457"/>
                  </a:lnTo>
                  <a:lnTo>
                    <a:pt x="211" y="458"/>
                  </a:lnTo>
                  <a:lnTo>
                    <a:pt x="215" y="458"/>
                  </a:lnTo>
                  <a:lnTo>
                    <a:pt x="220" y="458"/>
                  </a:lnTo>
                  <a:lnTo>
                    <a:pt x="224" y="459"/>
                  </a:lnTo>
                  <a:lnTo>
                    <a:pt x="229" y="459"/>
                  </a:lnTo>
                  <a:lnTo>
                    <a:pt x="235" y="459"/>
                  </a:lnTo>
                  <a:lnTo>
                    <a:pt x="240" y="459"/>
                  </a:lnTo>
                  <a:lnTo>
                    <a:pt x="246" y="459"/>
                  </a:lnTo>
                  <a:lnTo>
                    <a:pt x="261" y="459"/>
                  </a:lnTo>
                  <a:lnTo>
                    <a:pt x="275" y="457"/>
                  </a:lnTo>
                  <a:lnTo>
                    <a:pt x="289" y="454"/>
                  </a:lnTo>
                  <a:lnTo>
                    <a:pt x="302" y="449"/>
                  </a:lnTo>
                  <a:lnTo>
                    <a:pt x="312" y="443"/>
                  </a:lnTo>
                  <a:lnTo>
                    <a:pt x="323" y="436"/>
                  </a:lnTo>
                  <a:lnTo>
                    <a:pt x="332" y="428"/>
                  </a:lnTo>
                  <a:lnTo>
                    <a:pt x="341" y="417"/>
                  </a:lnTo>
                  <a:lnTo>
                    <a:pt x="348" y="407"/>
                  </a:lnTo>
                  <a:lnTo>
                    <a:pt x="355" y="393"/>
                  </a:lnTo>
                  <a:lnTo>
                    <a:pt x="360" y="380"/>
                  </a:lnTo>
                  <a:lnTo>
                    <a:pt x="364" y="366"/>
                  </a:lnTo>
                  <a:lnTo>
                    <a:pt x="368" y="349"/>
                  </a:lnTo>
                  <a:lnTo>
                    <a:pt x="370" y="331"/>
                  </a:lnTo>
                  <a:lnTo>
                    <a:pt x="372" y="312"/>
                  </a:lnTo>
                  <a:lnTo>
                    <a:pt x="372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02" name="Freeform 18"/>
            <p:cNvSpPr>
              <a:spLocks noChangeArrowheads="1"/>
            </p:cNvSpPr>
            <p:nvPr/>
          </p:nvSpPr>
          <p:spPr bwMode="auto">
            <a:xfrm>
              <a:off x="3756" y="1707"/>
              <a:ext cx="94" cy="141"/>
            </a:xfrm>
            <a:custGeom>
              <a:avLst/>
              <a:gdLst>
                <a:gd name="T0" fmla="*/ 364 w 378"/>
                <a:gd name="T1" fmla="*/ 167 h 562"/>
                <a:gd name="T2" fmla="*/ 357 w 378"/>
                <a:gd name="T3" fmla="*/ 165 h 562"/>
                <a:gd name="T4" fmla="*/ 351 w 378"/>
                <a:gd name="T5" fmla="*/ 163 h 562"/>
                <a:gd name="T6" fmla="*/ 343 w 378"/>
                <a:gd name="T7" fmla="*/ 162 h 562"/>
                <a:gd name="T8" fmla="*/ 334 w 378"/>
                <a:gd name="T9" fmla="*/ 162 h 562"/>
                <a:gd name="T10" fmla="*/ 324 w 378"/>
                <a:gd name="T11" fmla="*/ 161 h 562"/>
                <a:gd name="T12" fmla="*/ 314 w 378"/>
                <a:gd name="T13" fmla="*/ 161 h 562"/>
                <a:gd name="T14" fmla="*/ 303 w 378"/>
                <a:gd name="T15" fmla="*/ 159 h 562"/>
                <a:gd name="T16" fmla="*/ 293 w 378"/>
                <a:gd name="T17" fmla="*/ 159 h 562"/>
                <a:gd name="T18" fmla="*/ 278 w 378"/>
                <a:gd name="T19" fmla="*/ 161 h 562"/>
                <a:gd name="T20" fmla="*/ 264 w 378"/>
                <a:gd name="T21" fmla="*/ 162 h 562"/>
                <a:gd name="T22" fmla="*/ 249 w 378"/>
                <a:gd name="T23" fmla="*/ 165 h 562"/>
                <a:gd name="T24" fmla="*/ 235 w 378"/>
                <a:gd name="T25" fmla="*/ 167 h 562"/>
                <a:gd name="T26" fmla="*/ 219 w 378"/>
                <a:gd name="T27" fmla="*/ 173 h 562"/>
                <a:gd name="T28" fmla="*/ 205 w 378"/>
                <a:gd name="T29" fmla="*/ 177 h 562"/>
                <a:gd name="T30" fmla="*/ 190 w 378"/>
                <a:gd name="T31" fmla="*/ 182 h 562"/>
                <a:gd name="T32" fmla="*/ 176 w 378"/>
                <a:gd name="T33" fmla="*/ 187 h 562"/>
                <a:gd name="T34" fmla="*/ 0 w 378"/>
                <a:gd name="T35" fmla="*/ 562 h 562"/>
                <a:gd name="T36" fmla="*/ 176 w 378"/>
                <a:gd name="T37" fmla="*/ 1 h 562"/>
                <a:gd name="T38" fmla="*/ 180 w 378"/>
                <a:gd name="T39" fmla="*/ 79 h 562"/>
                <a:gd name="T40" fmla="*/ 186 w 378"/>
                <a:gd name="T41" fmla="*/ 72 h 562"/>
                <a:gd name="T42" fmla="*/ 194 w 378"/>
                <a:gd name="T43" fmla="*/ 66 h 562"/>
                <a:gd name="T44" fmla="*/ 203 w 378"/>
                <a:gd name="T45" fmla="*/ 58 h 562"/>
                <a:gd name="T46" fmla="*/ 214 w 378"/>
                <a:gd name="T47" fmla="*/ 50 h 562"/>
                <a:gd name="T48" fmla="*/ 224 w 378"/>
                <a:gd name="T49" fmla="*/ 42 h 562"/>
                <a:gd name="T50" fmla="*/ 234 w 378"/>
                <a:gd name="T51" fmla="*/ 36 h 562"/>
                <a:gd name="T52" fmla="*/ 243 w 378"/>
                <a:gd name="T53" fmla="*/ 30 h 562"/>
                <a:gd name="T54" fmla="*/ 252 w 378"/>
                <a:gd name="T55" fmla="*/ 25 h 562"/>
                <a:gd name="T56" fmla="*/ 263 w 378"/>
                <a:gd name="T57" fmla="*/ 20 h 562"/>
                <a:gd name="T58" fmla="*/ 274 w 378"/>
                <a:gd name="T59" fmla="*/ 15 h 562"/>
                <a:gd name="T60" fmla="*/ 286 w 378"/>
                <a:gd name="T61" fmla="*/ 9 h 562"/>
                <a:gd name="T62" fmla="*/ 298 w 378"/>
                <a:gd name="T63" fmla="*/ 5 h 562"/>
                <a:gd name="T64" fmla="*/ 310 w 378"/>
                <a:gd name="T65" fmla="*/ 3 h 562"/>
                <a:gd name="T66" fmla="*/ 323 w 378"/>
                <a:gd name="T67" fmla="*/ 0 h 562"/>
                <a:gd name="T68" fmla="*/ 334 w 378"/>
                <a:gd name="T69" fmla="*/ 0 h 562"/>
                <a:gd name="T70" fmla="*/ 342 w 378"/>
                <a:gd name="T71" fmla="*/ 0 h 562"/>
                <a:gd name="T72" fmla="*/ 347 w 378"/>
                <a:gd name="T73" fmla="*/ 0 h 562"/>
                <a:gd name="T74" fmla="*/ 351 w 378"/>
                <a:gd name="T75" fmla="*/ 0 h 562"/>
                <a:gd name="T76" fmla="*/ 356 w 378"/>
                <a:gd name="T77" fmla="*/ 0 h 562"/>
                <a:gd name="T78" fmla="*/ 361 w 378"/>
                <a:gd name="T79" fmla="*/ 0 h 562"/>
                <a:gd name="T80" fmla="*/ 367 w 378"/>
                <a:gd name="T81" fmla="*/ 0 h 562"/>
                <a:gd name="T82" fmla="*/ 371 w 378"/>
                <a:gd name="T83" fmla="*/ 1 h 562"/>
                <a:gd name="T84" fmla="*/ 376 w 378"/>
                <a:gd name="T85" fmla="*/ 1 h 562"/>
                <a:gd name="T86" fmla="*/ 378 w 378"/>
                <a:gd name="T87" fmla="*/ 167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8" h="562">
                  <a:moveTo>
                    <a:pt x="378" y="167"/>
                  </a:moveTo>
                  <a:lnTo>
                    <a:pt x="364" y="167"/>
                  </a:lnTo>
                  <a:lnTo>
                    <a:pt x="361" y="166"/>
                  </a:lnTo>
                  <a:lnTo>
                    <a:pt x="357" y="165"/>
                  </a:lnTo>
                  <a:lnTo>
                    <a:pt x="355" y="165"/>
                  </a:lnTo>
                  <a:lnTo>
                    <a:pt x="351" y="163"/>
                  </a:lnTo>
                  <a:lnTo>
                    <a:pt x="347" y="163"/>
                  </a:lnTo>
                  <a:lnTo>
                    <a:pt x="343" y="162"/>
                  </a:lnTo>
                  <a:lnTo>
                    <a:pt x="339" y="162"/>
                  </a:lnTo>
                  <a:lnTo>
                    <a:pt x="334" y="162"/>
                  </a:lnTo>
                  <a:lnTo>
                    <a:pt x="330" y="161"/>
                  </a:lnTo>
                  <a:lnTo>
                    <a:pt x="324" y="161"/>
                  </a:lnTo>
                  <a:lnTo>
                    <a:pt x="319" y="161"/>
                  </a:lnTo>
                  <a:lnTo>
                    <a:pt x="314" y="161"/>
                  </a:lnTo>
                  <a:lnTo>
                    <a:pt x="309" y="159"/>
                  </a:lnTo>
                  <a:lnTo>
                    <a:pt x="303" y="159"/>
                  </a:lnTo>
                  <a:lnTo>
                    <a:pt x="298" y="159"/>
                  </a:lnTo>
                  <a:lnTo>
                    <a:pt x="293" y="159"/>
                  </a:lnTo>
                  <a:lnTo>
                    <a:pt x="285" y="159"/>
                  </a:lnTo>
                  <a:lnTo>
                    <a:pt x="278" y="161"/>
                  </a:lnTo>
                  <a:lnTo>
                    <a:pt x="272" y="161"/>
                  </a:lnTo>
                  <a:lnTo>
                    <a:pt x="264" y="162"/>
                  </a:lnTo>
                  <a:lnTo>
                    <a:pt x="257" y="163"/>
                  </a:lnTo>
                  <a:lnTo>
                    <a:pt x="249" y="165"/>
                  </a:lnTo>
                  <a:lnTo>
                    <a:pt x="241" y="166"/>
                  </a:lnTo>
                  <a:lnTo>
                    <a:pt x="235" y="167"/>
                  </a:lnTo>
                  <a:lnTo>
                    <a:pt x="227" y="170"/>
                  </a:lnTo>
                  <a:lnTo>
                    <a:pt x="219" y="173"/>
                  </a:lnTo>
                  <a:lnTo>
                    <a:pt x="212" y="174"/>
                  </a:lnTo>
                  <a:lnTo>
                    <a:pt x="205" y="177"/>
                  </a:lnTo>
                  <a:lnTo>
                    <a:pt x="198" y="179"/>
                  </a:lnTo>
                  <a:lnTo>
                    <a:pt x="190" y="182"/>
                  </a:lnTo>
                  <a:lnTo>
                    <a:pt x="183" y="184"/>
                  </a:lnTo>
                  <a:lnTo>
                    <a:pt x="176" y="187"/>
                  </a:lnTo>
                  <a:lnTo>
                    <a:pt x="176" y="562"/>
                  </a:lnTo>
                  <a:lnTo>
                    <a:pt x="0" y="562"/>
                  </a:lnTo>
                  <a:lnTo>
                    <a:pt x="0" y="1"/>
                  </a:lnTo>
                  <a:lnTo>
                    <a:pt x="176" y="1"/>
                  </a:lnTo>
                  <a:lnTo>
                    <a:pt x="176" y="82"/>
                  </a:lnTo>
                  <a:lnTo>
                    <a:pt x="180" y="79"/>
                  </a:lnTo>
                  <a:lnTo>
                    <a:pt x="182" y="76"/>
                  </a:lnTo>
                  <a:lnTo>
                    <a:pt x="186" y="72"/>
                  </a:lnTo>
                  <a:lnTo>
                    <a:pt x="190" y="70"/>
                  </a:lnTo>
                  <a:lnTo>
                    <a:pt x="194" y="66"/>
                  </a:lnTo>
                  <a:lnTo>
                    <a:pt x="199" y="62"/>
                  </a:lnTo>
                  <a:lnTo>
                    <a:pt x="203" y="58"/>
                  </a:lnTo>
                  <a:lnTo>
                    <a:pt x="209" y="54"/>
                  </a:lnTo>
                  <a:lnTo>
                    <a:pt x="214" y="50"/>
                  </a:lnTo>
                  <a:lnTo>
                    <a:pt x="219" y="46"/>
                  </a:lnTo>
                  <a:lnTo>
                    <a:pt x="224" y="42"/>
                  </a:lnTo>
                  <a:lnTo>
                    <a:pt x="230" y="40"/>
                  </a:lnTo>
                  <a:lnTo>
                    <a:pt x="234" y="36"/>
                  </a:lnTo>
                  <a:lnTo>
                    <a:pt x="239" y="33"/>
                  </a:lnTo>
                  <a:lnTo>
                    <a:pt x="243" y="30"/>
                  </a:lnTo>
                  <a:lnTo>
                    <a:pt x="248" y="28"/>
                  </a:lnTo>
                  <a:lnTo>
                    <a:pt x="252" y="25"/>
                  </a:lnTo>
                  <a:lnTo>
                    <a:pt x="257" y="22"/>
                  </a:lnTo>
                  <a:lnTo>
                    <a:pt x="263" y="20"/>
                  </a:lnTo>
                  <a:lnTo>
                    <a:pt x="268" y="17"/>
                  </a:lnTo>
                  <a:lnTo>
                    <a:pt x="274" y="15"/>
                  </a:lnTo>
                  <a:lnTo>
                    <a:pt x="280" y="12"/>
                  </a:lnTo>
                  <a:lnTo>
                    <a:pt x="286" y="9"/>
                  </a:lnTo>
                  <a:lnTo>
                    <a:pt x="292" y="8"/>
                  </a:lnTo>
                  <a:lnTo>
                    <a:pt x="298" y="5"/>
                  </a:lnTo>
                  <a:lnTo>
                    <a:pt x="305" y="4"/>
                  </a:lnTo>
                  <a:lnTo>
                    <a:pt x="310" y="3"/>
                  </a:lnTo>
                  <a:lnTo>
                    <a:pt x="317" y="1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0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7" y="0"/>
                  </a:lnTo>
                  <a:lnTo>
                    <a:pt x="349" y="0"/>
                  </a:lnTo>
                  <a:lnTo>
                    <a:pt x="351" y="0"/>
                  </a:lnTo>
                  <a:lnTo>
                    <a:pt x="353" y="0"/>
                  </a:lnTo>
                  <a:lnTo>
                    <a:pt x="356" y="0"/>
                  </a:lnTo>
                  <a:lnTo>
                    <a:pt x="359" y="0"/>
                  </a:lnTo>
                  <a:lnTo>
                    <a:pt x="361" y="0"/>
                  </a:lnTo>
                  <a:lnTo>
                    <a:pt x="364" y="0"/>
                  </a:lnTo>
                  <a:lnTo>
                    <a:pt x="367" y="0"/>
                  </a:lnTo>
                  <a:lnTo>
                    <a:pt x="369" y="0"/>
                  </a:lnTo>
                  <a:lnTo>
                    <a:pt x="371" y="1"/>
                  </a:lnTo>
                  <a:lnTo>
                    <a:pt x="373" y="1"/>
                  </a:lnTo>
                  <a:lnTo>
                    <a:pt x="376" y="1"/>
                  </a:lnTo>
                  <a:lnTo>
                    <a:pt x="378" y="1"/>
                  </a:lnTo>
                  <a:lnTo>
                    <a:pt x="378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03" name="Freeform 19"/>
            <p:cNvSpPr>
              <a:spLocks noChangeArrowheads="1"/>
            </p:cNvSpPr>
            <p:nvPr/>
          </p:nvSpPr>
          <p:spPr bwMode="auto">
            <a:xfrm>
              <a:off x="3857" y="1703"/>
              <a:ext cx="145" cy="149"/>
            </a:xfrm>
            <a:custGeom>
              <a:avLst/>
              <a:gdLst>
                <a:gd name="T0" fmla="*/ 569 w 579"/>
                <a:gd name="T1" fmla="*/ 394 h 597"/>
                <a:gd name="T2" fmla="*/ 530 w 579"/>
                <a:gd name="T3" fmla="*/ 485 h 597"/>
                <a:gd name="T4" fmla="*/ 495 w 579"/>
                <a:gd name="T5" fmla="*/ 526 h 597"/>
                <a:gd name="T6" fmla="*/ 450 w 579"/>
                <a:gd name="T7" fmla="*/ 559 h 597"/>
                <a:gd name="T8" fmla="*/ 399 w 579"/>
                <a:gd name="T9" fmla="*/ 581 h 597"/>
                <a:gd name="T10" fmla="*/ 324 w 579"/>
                <a:gd name="T11" fmla="*/ 596 h 597"/>
                <a:gd name="T12" fmla="*/ 210 w 579"/>
                <a:gd name="T13" fmla="*/ 589 h 597"/>
                <a:gd name="T14" fmla="*/ 155 w 579"/>
                <a:gd name="T15" fmla="*/ 571 h 597"/>
                <a:gd name="T16" fmla="*/ 106 w 579"/>
                <a:gd name="T17" fmla="*/ 544 h 597"/>
                <a:gd name="T18" fmla="*/ 67 w 579"/>
                <a:gd name="T19" fmla="*/ 506 h 597"/>
                <a:gd name="T20" fmla="*/ 30 w 579"/>
                <a:gd name="T21" fmla="*/ 448 h 597"/>
                <a:gd name="T22" fmla="*/ 1 w 579"/>
                <a:gd name="T23" fmla="*/ 332 h 597"/>
                <a:gd name="T24" fmla="*/ 10 w 579"/>
                <a:gd name="T25" fmla="*/ 202 h 597"/>
                <a:gd name="T26" fmla="*/ 36 w 579"/>
                <a:gd name="T27" fmla="*/ 135 h 597"/>
                <a:gd name="T28" fmla="*/ 67 w 579"/>
                <a:gd name="T29" fmla="*/ 90 h 597"/>
                <a:gd name="T30" fmla="*/ 106 w 579"/>
                <a:gd name="T31" fmla="*/ 52 h 597"/>
                <a:gd name="T32" fmla="*/ 155 w 579"/>
                <a:gd name="T33" fmla="*/ 25 h 597"/>
                <a:gd name="T34" fmla="*/ 256 w 579"/>
                <a:gd name="T35" fmla="*/ 2 h 597"/>
                <a:gd name="T36" fmla="*/ 370 w 579"/>
                <a:gd name="T37" fmla="*/ 8 h 597"/>
                <a:gd name="T38" fmla="*/ 425 w 579"/>
                <a:gd name="T39" fmla="*/ 25 h 597"/>
                <a:gd name="T40" fmla="*/ 474 w 579"/>
                <a:gd name="T41" fmla="*/ 53 h 597"/>
                <a:gd name="T42" fmla="*/ 513 w 579"/>
                <a:gd name="T43" fmla="*/ 90 h 597"/>
                <a:gd name="T44" fmla="*/ 550 w 579"/>
                <a:gd name="T45" fmla="*/ 148 h 597"/>
                <a:gd name="T46" fmla="*/ 579 w 579"/>
                <a:gd name="T47" fmla="*/ 265 h 597"/>
                <a:gd name="T48" fmla="*/ 400 w 579"/>
                <a:gd name="T49" fmla="*/ 276 h 597"/>
                <a:gd name="T50" fmla="*/ 396 w 579"/>
                <a:gd name="T51" fmla="*/ 233 h 597"/>
                <a:gd name="T52" fmla="*/ 388 w 579"/>
                <a:gd name="T53" fmla="*/ 200 h 597"/>
                <a:gd name="T54" fmla="*/ 376 w 579"/>
                <a:gd name="T55" fmla="*/ 174 h 597"/>
                <a:gd name="T56" fmla="*/ 362 w 579"/>
                <a:gd name="T57" fmla="*/ 153 h 597"/>
                <a:gd name="T58" fmla="*/ 343 w 579"/>
                <a:gd name="T59" fmla="*/ 139 h 597"/>
                <a:gd name="T60" fmla="*/ 324 w 579"/>
                <a:gd name="T61" fmla="*/ 129 h 597"/>
                <a:gd name="T62" fmla="*/ 303 w 579"/>
                <a:gd name="T63" fmla="*/ 125 h 597"/>
                <a:gd name="T64" fmla="*/ 279 w 579"/>
                <a:gd name="T65" fmla="*/ 125 h 597"/>
                <a:gd name="T66" fmla="*/ 258 w 579"/>
                <a:gd name="T67" fmla="*/ 129 h 597"/>
                <a:gd name="T68" fmla="*/ 238 w 579"/>
                <a:gd name="T69" fmla="*/ 137 h 597"/>
                <a:gd name="T70" fmla="*/ 221 w 579"/>
                <a:gd name="T71" fmla="*/ 150 h 597"/>
                <a:gd name="T72" fmla="*/ 205 w 579"/>
                <a:gd name="T73" fmla="*/ 171 h 597"/>
                <a:gd name="T74" fmla="*/ 193 w 579"/>
                <a:gd name="T75" fmla="*/ 198 h 597"/>
                <a:gd name="T76" fmla="*/ 184 w 579"/>
                <a:gd name="T77" fmla="*/ 232 h 597"/>
                <a:gd name="T78" fmla="*/ 180 w 579"/>
                <a:gd name="T79" fmla="*/ 274 h 597"/>
                <a:gd name="T80" fmla="*/ 180 w 579"/>
                <a:gd name="T81" fmla="*/ 324 h 597"/>
                <a:gd name="T82" fmla="*/ 184 w 579"/>
                <a:gd name="T83" fmla="*/ 365 h 597"/>
                <a:gd name="T84" fmla="*/ 192 w 579"/>
                <a:gd name="T85" fmla="*/ 398 h 597"/>
                <a:gd name="T86" fmla="*/ 204 w 579"/>
                <a:gd name="T87" fmla="*/ 423 h 597"/>
                <a:gd name="T88" fmla="*/ 217 w 579"/>
                <a:gd name="T89" fmla="*/ 443 h 597"/>
                <a:gd name="T90" fmla="*/ 235 w 579"/>
                <a:gd name="T91" fmla="*/ 457 h 597"/>
                <a:gd name="T92" fmla="*/ 255 w 579"/>
                <a:gd name="T93" fmla="*/ 467 h 597"/>
                <a:gd name="T94" fmla="*/ 279 w 579"/>
                <a:gd name="T95" fmla="*/ 470 h 597"/>
                <a:gd name="T96" fmla="*/ 301 w 579"/>
                <a:gd name="T97" fmla="*/ 470 h 597"/>
                <a:gd name="T98" fmla="*/ 324 w 579"/>
                <a:gd name="T99" fmla="*/ 467 h 597"/>
                <a:gd name="T100" fmla="*/ 345 w 579"/>
                <a:gd name="T101" fmla="*/ 457 h 597"/>
                <a:gd name="T102" fmla="*/ 362 w 579"/>
                <a:gd name="T103" fmla="*/ 443 h 597"/>
                <a:gd name="T104" fmla="*/ 376 w 579"/>
                <a:gd name="T105" fmla="*/ 423 h 597"/>
                <a:gd name="T106" fmla="*/ 388 w 579"/>
                <a:gd name="T107" fmla="*/ 398 h 597"/>
                <a:gd name="T108" fmla="*/ 396 w 579"/>
                <a:gd name="T109" fmla="*/ 366 h 597"/>
                <a:gd name="T110" fmla="*/ 400 w 579"/>
                <a:gd name="T111" fmla="*/ 324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9" h="597">
                  <a:moveTo>
                    <a:pt x="579" y="298"/>
                  </a:moveTo>
                  <a:lnTo>
                    <a:pt x="579" y="332"/>
                  </a:lnTo>
                  <a:lnTo>
                    <a:pt x="575" y="364"/>
                  </a:lnTo>
                  <a:lnTo>
                    <a:pt x="569" y="394"/>
                  </a:lnTo>
                  <a:lnTo>
                    <a:pt x="561" y="422"/>
                  </a:lnTo>
                  <a:lnTo>
                    <a:pt x="550" y="448"/>
                  </a:lnTo>
                  <a:lnTo>
                    <a:pt x="537" y="473"/>
                  </a:lnTo>
                  <a:lnTo>
                    <a:pt x="530" y="485"/>
                  </a:lnTo>
                  <a:lnTo>
                    <a:pt x="521" y="496"/>
                  </a:lnTo>
                  <a:lnTo>
                    <a:pt x="513" y="506"/>
                  </a:lnTo>
                  <a:lnTo>
                    <a:pt x="504" y="517"/>
                  </a:lnTo>
                  <a:lnTo>
                    <a:pt x="495" y="526"/>
                  </a:lnTo>
                  <a:lnTo>
                    <a:pt x="484" y="535"/>
                  </a:lnTo>
                  <a:lnTo>
                    <a:pt x="474" y="544"/>
                  </a:lnTo>
                  <a:lnTo>
                    <a:pt x="462" y="552"/>
                  </a:lnTo>
                  <a:lnTo>
                    <a:pt x="450" y="559"/>
                  </a:lnTo>
                  <a:lnTo>
                    <a:pt x="438" y="565"/>
                  </a:lnTo>
                  <a:lnTo>
                    <a:pt x="426" y="571"/>
                  </a:lnTo>
                  <a:lnTo>
                    <a:pt x="413" y="576"/>
                  </a:lnTo>
                  <a:lnTo>
                    <a:pt x="399" y="581"/>
                  </a:lnTo>
                  <a:lnTo>
                    <a:pt x="386" y="585"/>
                  </a:lnTo>
                  <a:lnTo>
                    <a:pt x="370" y="589"/>
                  </a:lnTo>
                  <a:lnTo>
                    <a:pt x="355" y="592"/>
                  </a:lnTo>
                  <a:lnTo>
                    <a:pt x="324" y="596"/>
                  </a:lnTo>
                  <a:lnTo>
                    <a:pt x="289" y="597"/>
                  </a:lnTo>
                  <a:lnTo>
                    <a:pt x="256" y="596"/>
                  </a:lnTo>
                  <a:lnTo>
                    <a:pt x="225" y="592"/>
                  </a:lnTo>
                  <a:lnTo>
                    <a:pt x="210" y="589"/>
                  </a:lnTo>
                  <a:lnTo>
                    <a:pt x="196" y="585"/>
                  </a:lnTo>
                  <a:lnTo>
                    <a:pt x="181" y="581"/>
                  </a:lnTo>
                  <a:lnTo>
                    <a:pt x="168" y="576"/>
                  </a:lnTo>
                  <a:lnTo>
                    <a:pt x="155" y="571"/>
                  </a:lnTo>
                  <a:lnTo>
                    <a:pt x="142" y="565"/>
                  </a:lnTo>
                  <a:lnTo>
                    <a:pt x="130" y="559"/>
                  </a:lnTo>
                  <a:lnTo>
                    <a:pt x="118" y="552"/>
                  </a:lnTo>
                  <a:lnTo>
                    <a:pt x="106" y="544"/>
                  </a:lnTo>
                  <a:lnTo>
                    <a:pt x="96" y="535"/>
                  </a:lnTo>
                  <a:lnTo>
                    <a:pt x="86" y="526"/>
                  </a:lnTo>
                  <a:lnTo>
                    <a:pt x="76" y="517"/>
                  </a:lnTo>
                  <a:lnTo>
                    <a:pt x="67" y="506"/>
                  </a:lnTo>
                  <a:lnTo>
                    <a:pt x="59" y="496"/>
                  </a:lnTo>
                  <a:lnTo>
                    <a:pt x="50" y="485"/>
                  </a:lnTo>
                  <a:lnTo>
                    <a:pt x="43" y="473"/>
                  </a:lnTo>
                  <a:lnTo>
                    <a:pt x="30" y="448"/>
                  </a:lnTo>
                  <a:lnTo>
                    <a:pt x="19" y="422"/>
                  </a:lnTo>
                  <a:lnTo>
                    <a:pt x="10" y="394"/>
                  </a:lnTo>
                  <a:lnTo>
                    <a:pt x="5" y="364"/>
                  </a:lnTo>
                  <a:lnTo>
                    <a:pt x="1" y="332"/>
                  </a:lnTo>
                  <a:lnTo>
                    <a:pt x="0" y="298"/>
                  </a:lnTo>
                  <a:lnTo>
                    <a:pt x="1" y="264"/>
                  </a:lnTo>
                  <a:lnTo>
                    <a:pt x="5" y="232"/>
                  </a:lnTo>
                  <a:lnTo>
                    <a:pt x="10" y="202"/>
                  </a:lnTo>
                  <a:lnTo>
                    <a:pt x="19" y="174"/>
                  </a:lnTo>
                  <a:lnTo>
                    <a:pt x="25" y="160"/>
                  </a:lnTo>
                  <a:lnTo>
                    <a:pt x="30" y="146"/>
                  </a:lnTo>
                  <a:lnTo>
                    <a:pt x="36" y="135"/>
                  </a:lnTo>
                  <a:lnTo>
                    <a:pt x="43" y="123"/>
                  </a:lnTo>
                  <a:lnTo>
                    <a:pt x="50" y="111"/>
                  </a:lnTo>
                  <a:lnTo>
                    <a:pt x="59" y="100"/>
                  </a:lnTo>
                  <a:lnTo>
                    <a:pt x="67" y="90"/>
                  </a:lnTo>
                  <a:lnTo>
                    <a:pt x="76" y="79"/>
                  </a:lnTo>
                  <a:lnTo>
                    <a:pt x="86" y="70"/>
                  </a:lnTo>
                  <a:lnTo>
                    <a:pt x="96" y="61"/>
                  </a:lnTo>
                  <a:lnTo>
                    <a:pt x="106" y="52"/>
                  </a:lnTo>
                  <a:lnTo>
                    <a:pt x="118" y="45"/>
                  </a:lnTo>
                  <a:lnTo>
                    <a:pt x="130" y="37"/>
                  </a:lnTo>
                  <a:lnTo>
                    <a:pt x="142" y="31"/>
                  </a:lnTo>
                  <a:lnTo>
                    <a:pt x="155" y="25"/>
                  </a:lnTo>
                  <a:lnTo>
                    <a:pt x="168" y="20"/>
                  </a:lnTo>
                  <a:lnTo>
                    <a:pt x="196" y="11"/>
                  </a:lnTo>
                  <a:lnTo>
                    <a:pt x="225" y="6"/>
                  </a:lnTo>
                  <a:lnTo>
                    <a:pt x="256" y="2"/>
                  </a:lnTo>
                  <a:lnTo>
                    <a:pt x="289" y="0"/>
                  </a:lnTo>
                  <a:lnTo>
                    <a:pt x="324" y="2"/>
                  </a:lnTo>
                  <a:lnTo>
                    <a:pt x="355" y="6"/>
                  </a:lnTo>
                  <a:lnTo>
                    <a:pt x="370" y="8"/>
                  </a:lnTo>
                  <a:lnTo>
                    <a:pt x="384" y="11"/>
                  </a:lnTo>
                  <a:lnTo>
                    <a:pt x="399" y="15"/>
                  </a:lnTo>
                  <a:lnTo>
                    <a:pt x="412" y="20"/>
                  </a:lnTo>
                  <a:lnTo>
                    <a:pt x="425" y="25"/>
                  </a:lnTo>
                  <a:lnTo>
                    <a:pt x="438" y="31"/>
                  </a:lnTo>
                  <a:lnTo>
                    <a:pt x="450" y="37"/>
                  </a:lnTo>
                  <a:lnTo>
                    <a:pt x="462" y="45"/>
                  </a:lnTo>
                  <a:lnTo>
                    <a:pt x="474" y="53"/>
                  </a:lnTo>
                  <a:lnTo>
                    <a:pt x="484" y="61"/>
                  </a:lnTo>
                  <a:lnTo>
                    <a:pt x="494" y="70"/>
                  </a:lnTo>
                  <a:lnTo>
                    <a:pt x="504" y="79"/>
                  </a:lnTo>
                  <a:lnTo>
                    <a:pt x="513" y="90"/>
                  </a:lnTo>
                  <a:lnTo>
                    <a:pt x="521" y="100"/>
                  </a:lnTo>
                  <a:lnTo>
                    <a:pt x="529" y="112"/>
                  </a:lnTo>
                  <a:lnTo>
                    <a:pt x="537" y="123"/>
                  </a:lnTo>
                  <a:lnTo>
                    <a:pt x="550" y="148"/>
                  </a:lnTo>
                  <a:lnTo>
                    <a:pt x="561" y="174"/>
                  </a:lnTo>
                  <a:lnTo>
                    <a:pt x="569" y="203"/>
                  </a:lnTo>
                  <a:lnTo>
                    <a:pt x="575" y="232"/>
                  </a:lnTo>
                  <a:lnTo>
                    <a:pt x="579" y="265"/>
                  </a:lnTo>
                  <a:lnTo>
                    <a:pt x="579" y="298"/>
                  </a:lnTo>
                  <a:close/>
                  <a:moveTo>
                    <a:pt x="400" y="299"/>
                  </a:moveTo>
                  <a:lnTo>
                    <a:pt x="400" y="287"/>
                  </a:lnTo>
                  <a:lnTo>
                    <a:pt x="400" y="276"/>
                  </a:lnTo>
                  <a:lnTo>
                    <a:pt x="399" y="264"/>
                  </a:lnTo>
                  <a:lnTo>
                    <a:pt x="399" y="253"/>
                  </a:lnTo>
                  <a:lnTo>
                    <a:pt x="397" y="244"/>
                  </a:lnTo>
                  <a:lnTo>
                    <a:pt x="396" y="233"/>
                  </a:lnTo>
                  <a:lnTo>
                    <a:pt x="393" y="224"/>
                  </a:lnTo>
                  <a:lnTo>
                    <a:pt x="392" y="216"/>
                  </a:lnTo>
                  <a:lnTo>
                    <a:pt x="389" y="208"/>
                  </a:lnTo>
                  <a:lnTo>
                    <a:pt x="388" y="200"/>
                  </a:lnTo>
                  <a:lnTo>
                    <a:pt x="386" y="193"/>
                  </a:lnTo>
                  <a:lnTo>
                    <a:pt x="382" y="186"/>
                  </a:lnTo>
                  <a:lnTo>
                    <a:pt x="379" y="179"/>
                  </a:lnTo>
                  <a:lnTo>
                    <a:pt x="376" y="174"/>
                  </a:lnTo>
                  <a:lnTo>
                    <a:pt x="372" y="168"/>
                  </a:lnTo>
                  <a:lnTo>
                    <a:pt x="370" y="162"/>
                  </a:lnTo>
                  <a:lnTo>
                    <a:pt x="366" y="158"/>
                  </a:lnTo>
                  <a:lnTo>
                    <a:pt x="362" y="153"/>
                  </a:lnTo>
                  <a:lnTo>
                    <a:pt x="357" y="149"/>
                  </a:lnTo>
                  <a:lnTo>
                    <a:pt x="353" y="145"/>
                  </a:lnTo>
                  <a:lnTo>
                    <a:pt x="349" y="141"/>
                  </a:lnTo>
                  <a:lnTo>
                    <a:pt x="343" y="139"/>
                  </a:lnTo>
                  <a:lnTo>
                    <a:pt x="339" y="136"/>
                  </a:lnTo>
                  <a:lnTo>
                    <a:pt x="334" y="133"/>
                  </a:lnTo>
                  <a:lnTo>
                    <a:pt x="329" y="132"/>
                  </a:lnTo>
                  <a:lnTo>
                    <a:pt x="324" y="129"/>
                  </a:lnTo>
                  <a:lnTo>
                    <a:pt x="318" y="128"/>
                  </a:lnTo>
                  <a:lnTo>
                    <a:pt x="313" y="128"/>
                  </a:lnTo>
                  <a:lnTo>
                    <a:pt x="308" y="127"/>
                  </a:lnTo>
                  <a:lnTo>
                    <a:pt x="303" y="125"/>
                  </a:lnTo>
                  <a:lnTo>
                    <a:pt x="296" y="125"/>
                  </a:lnTo>
                  <a:lnTo>
                    <a:pt x="289" y="125"/>
                  </a:lnTo>
                  <a:lnTo>
                    <a:pt x="284" y="125"/>
                  </a:lnTo>
                  <a:lnTo>
                    <a:pt x="279" y="125"/>
                  </a:lnTo>
                  <a:lnTo>
                    <a:pt x="272" y="127"/>
                  </a:lnTo>
                  <a:lnTo>
                    <a:pt x="267" y="127"/>
                  </a:lnTo>
                  <a:lnTo>
                    <a:pt x="262" y="128"/>
                  </a:lnTo>
                  <a:lnTo>
                    <a:pt x="258" y="129"/>
                  </a:lnTo>
                  <a:lnTo>
                    <a:pt x="252" y="131"/>
                  </a:lnTo>
                  <a:lnTo>
                    <a:pt x="247" y="133"/>
                  </a:lnTo>
                  <a:lnTo>
                    <a:pt x="242" y="135"/>
                  </a:lnTo>
                  <a:lnTo>
                    <a:pt x="238" y="137"/>
                  </a:lnTo>
                  <a:lnTo>
                    <a:pt x="234" y="140"/>
                  </a:lnTo>
                  <a:lnTo>
                    <a:pt x="229" y="142"/>
                  </a:lnTo>
                  <a:lnTo>
                    <a:pt x="225" y="146"/>
                  </a:lnTo>
                  <a:lnTo>
                    <a:pt x="221" y="150"/>
                  </a:lnTo>
                  <a:lnTo>
                    <a:pt x="217" y="156"/>
                  </a:lnTo>
                  <a:lnTo>
                    <a:pt x="212" y="161"/>
                  </a:lnTo>
                  <a:lnTo>
                    <a:pt x="209" y="165"/>
                  </a:lnTo>
                  <a:lnTo>
                    <a:pt x="205" y="171"/>
                  </a:lnTo>
                  <a:lnTo>
                    <a:pt x="202" y="177"/>
                  </a:lnTo>
                  <a:lnTo>
                    <a:pt x="198" y="183"/>
                  </a:lnTo>
                  <a:lnTo>
                    <a:pt x="196" y="190"/>
                  </a:lnTo>
                  <a:lnTo>
                    <a:pt x="193" y="198"/>
                  </a:lnTo>
                  <a:lnTo>
                    <a:pt x="191" y="206"/>
                  </a:lnTo>
                  <a:lnTo>
                    <a:pt x="188" y="214"/>
                  </a:lnTo>
                  <a:lnTo>
                    <a:pt x="187" y="223"/>
                  </a:lnTo>
                  <a:lnTo>
                    <a:pt x="184" y="232"/>
                  </a:lnTo>
                  <a:lnTo>
                    <a:pt x="183" y="241"/>
                  </a:lnTo>
                  <a:lnTo>
                    <a:pt x="181" y="252"/>
                  </a:lnTo>
                  <a:lnTo>
                    <a:pt x="180" y="264"/>
                  </a:lnTo>
                  <a:lnTo>
                    <a:pt x="180" y="274"/>
                  </a:lnTo>
                  <a:lnTo>
                    <a:pt x="180" y="287"/>
                  </a:lnTo>
                  <a:lnTo>
                    <a:pt x="179" y="299"/>
                  </a:lnTo>
                  <a:lnTo>
                    <a:pt x="180" y="312"/>
                  </a:lnTo>
                  <a:lnTo>
                    <a:pt x="180" y="324"/>
                  </a:lnTo>
                  <a:lnTo>
                    <a:pt x="180" y="335"/>
                  </a:lnTo>
                  <a:lnTo>
                    <a:pt x="181" y="345"/>
                  </a:lnTo>
                  <a:lnTo>
                    <a:pt x="183" y="356"/>
                  </a:lnTo>
                  <a:lnTo>
                    <a:pt x="184" y="365"/>
                  </a:lnTo>
                  <a:lnTo>
                    <a:pt x="185" y="374"/>
                  </a:lnTo>
                  <a:lnTo>
                    <a:pt x="188" y="382"/>
                  </a:lnTo>
                  <a:lnTo>
                    <a:pt x="191" y="390"/>
                  </a:lnTo>
                  <a:lnTo>
                    <a:pt x="192" y="398"/>
                  </a:lnTo>
                  <a:lnTo>
                    <a:pt x="194" y="405"/>
                  </a:lnTo>
                  <a:lnTo>
                    <a:pt x="197" y="411"/>
                  </a:lnTo>
                  <a:lnTo>
                    <a:pt x="200" y="418"/>
                  </a:lnTo>
                  <a:lnTo>
                    <a:pt x="204" y="423"/>
                  </a:lnTo>
                  <a:lnTo>
                    <a:pt x="206" y="428"/>
                  </a:lnTo>
                  <a:lnTo>
                    <a:pt x="210" y="434"/>
                  </a:lnTo>
                  <a:lnTo>
                    <a:pt x="213" y="438"/>
                  </a:lnTo>
                  <a:lnTo>
                    <a:pt x="217" y="443"/>
                  </a:lnTo>
                  <a:lnTo>
                    <a:pt x="221" y="447"/>
                  </a:lnTo>
                  <a:lnTo>
                    <a:pt x="226" y="451"/>
                  </a:lnTo>
                  <a:lnTo>
                    <a:pt x="230" y="453"/>
                  </a:lnTo>
                  <a:lnTo>
                    <a:pt x="235" y="457"/>
                  </a:lnTo>
                  <a:lnTo>
                    <a:pt x="239" y="460"/>
                  </a:lnTo>
                  <a:lnTo>
                    <a:pt x="245" y="463"/>
                  </a:lnTo>
                  <a:lnTo>
                    <a:pt x="250" y="464"/>
                  </a:lnTo>
                  <a:lnTo>
                    <a:pt x="255" y="467"/>
                  </a:lnTo>
                  <a:lnTo>
                    <a:pt x="262" y="468"/>
                  </a:lnTo>
                  <a:lnTo>
                    <a:pt x="267" y="469"/>
                  </a:lnTo>
                  <a:lnTo>
                    <a:pt x="272" y="469"/>
                  </a:lnTo>
                  <a:lnTo>
                    <a:pt x="279" y="470"/>
                  </a:lnTo>
                  <a:lnTo>
                    <a:pt x="285" y="470"/>
                  </a:lnTo>
                  <a:lnTo>
                    <a:pt x="291" y="470"/>
                  </a:lnTo>
                  <a:lnTo>
                    <a:pt x="296" y="470"/>
                  </a:lnTo>
                  <a:lnTo>
                    <a:pt x="301" y="470"/>
                  </a:lnTo>
                  <a:lnTo>
                    <a:pt x="306" y="469"/>
                  </a:lnTo>
                  <a:lnTo>
                    <a:pt x="313" y="469"/>
                  </a:lnTo>
                  <a:lnTo>
                    <a:pt x="318" y="468"/>
                  </a:lnTo>
                  <a:lnTo>
                    <a:pt x="324" y="467"/>
                  </a:lnTo>
                  <a:lnTo>
                    <a:pt x="329" y="464"/>
                  </a:lnTo>
                  <a:lnTo>
                    <a:pt x="334" y="463"/>
                  </a:lnTo>
                  <a:lnTo>
                    <a:pt x="339" y="460"/>
                  </a:lnTo>
                  <a:lnTo>
                    <a:pt x="345" y="457"/>
                  </a:lnTo>
                  <a:lnTo>
                    <a:pt x="349" y="453"/>
                  </a:lnTo>
                  <a:lnTo>
                    <a:pt x="354" y="451"/>
                  </a:lnTo>
                  <a:lnTo>
                    <a:pt x="358" y="447"/>
                  </a:lnTo>
                  <a:lnTo>
                    <a:pt x="362" y="443"/>
                  </a:lnTo>
                  <a:lnTo>
                    <a:pt x="366" y="439"/>
                  </a:lnTo>
                  <a:lnTo>
                    <a:pt x="368" y="435"/>
                  </a:lnTo>
                  <a:lnTo>
                    <a:pt x="372" y="430"/>
                  </a:lnTo>
                  <a:lnTo>
                    <a:pt x="376" y="423"/>
                  </a:lnTo>
                  <a:lnTo>
                    <a:pt x="379" y="418"/>
                  </a:lnTo>
                  <a:lnTo>
                    <a:pt x="383" y="411"/>
                  </a:lnTo>
                  <a:lnTo>
                    <a:pt x="386" y="405"/>
                  </a:lnTo>
                  <a:lnTo>
                    <a:pt x="388" y="398"/>
                  </a:lnTo>
                  <a:lnTo>
                    <a:pt x="391" y="390"/>
                  </a:lnTo>
                  <a:lnTo>
                    <a:pt x="392" y="384"/>
                  </a:lnTo>
                  <a:lnTo>
                    <a:pt x="395" y="376"/>
                  </a:lnTo>
                  <a:lnTo>
                    <a:pt x="396" y="366"/>
                  </a:lnTo>
                  <a:lnTo>
                    <a:pt x="397" y="357"/>
                  </a:lnTo>
                  <a:lnTo>
                    <a:pt x="399" y="347"/>
                  </a:lnTo>
                  <a:lnTo>
                    <a:pt x="399" y="336"/>
                  </a:lnTo>
                  <a:lnTo>
                    <a:pt x="400" y="324"/>
                  </a:lnTo>
                  <a:lnTo>
                    <a:pt x="400" y="312"/>
                  </a:lnTo>
                  <a:lnTo>
                    <a:pt x="40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04" name="Freeform 20"/>
            <p:cNvSpPr>
              <a:spLocks noChangeArrowheads="1"/>
            </p:cNvSpPr>
            <p:nvPr/>
          </p:nvSpPr>
          <p:spPr bwMode="auto">
            <a:xfrm>
              <a:off x="4015" y="1703"/>
              <a:ext cx="137" cy="198"/>
            </a:xfrm>
            <a:custGeom>
              <a:avLst/>
              <a:gdLst>
                <a:gd name="T0" fmla="*/ 365 w 550"/>
                <a:gd name="T1" fmla="*/ 142 h 789"/>
                <a:gd name="T2" fmla="*/ 343 w 550"/>
                <a:gd name="T3" fmla="*/ 135 h 789"/>
                <a:gd name="T4" fmla="*/ 319 w 550"/>
                <a:gd name="T5" fmla="*/ 133 h 789"/>
                <a:gd name="T6" fmla="*/ 276 w 550"/>
                <a:gd name="T7" fmla="*/ 134 h 789"/>
                <a:gd name="T8" fmla="*/ 219 w 550"/>
                <a:gd name="T9" fmla="*/ 163 h 789"/>
                <a:gd name="T10" fmla="*/ 187 w 550"/>
                <a:gd name="T11" fmla="*/ 221 h 789"/>
                <a:gd name="T12" fmla="*/ 179 w 550"/>
                <a:gd name="T13" fmla="*/ 295 h 789"/>
                <a:gd name="T14" fmla="*/ 182 w 550"/>
                <a:gd name="T15" fmla="*/ 334 h 789"/>
                <a:gd name="T16" fmla="*/ 189 w 550"/>
                <a:gd name="T17" fmla="*/ 366 h 789"/>
                <a:gd name="T18" fmla="*/ 202 w 550"/>
                <a:gd name="T19" fmla="*/ 392 h 789"/>
                <a:gd name="T20" fmla="*/ 220 w 550"/>
                <a:gd name="T21" fmla="*/ 412 h 789"/>
                <a:gd name="T22" fmla="*/ 245 w 550"/>
                <a:gd name="T23" fmla="*/ 425 h 789"/>
                <a:gd name="T24" fmla="*/ 278 w 550"/>
                <a:gd name="T25" fmla="*/ 430 h 789"/>
                <a:gd name="T26" fmla="*/ 309 w 550"/>
                <a:gd name="T27" fmla="*/ 429 h 789"/>
                <a:gd name="T28" fmla="*/ 338 w 550"/>
                <a:gd name="T29" fmla="*/ 421 h 789"/>
                <a:gd name="T30" fmla="*/ 365 w 550"/>
                <a:gd name="T31" fmla="*/ 407 h 789"/>
                <a:gd name="T32" fmla="*/ 548 w 550"/>
                <a:gd name="T33" fmla="*/ 550 h 789"/>
                <a:gd name="T34" fmla="*/ 532 w 550"/>
                <a:gd name="T35" fmla="*/ 631 h 789"/>
                <a:gd name="T36" fmla="*/ 501 w 550"/>
                <a:gd name="T37" fmla="*/ 694 h 789"/>
                <a:gd name="T38" fmla="*/ 456 w 550"/>
                <a:gd name="T39" fmla="*/ 737 h 789"/>
                <a:gd name="T40" fmla="*/ 399 w 550"/>
                <a:gd name="T41" fmla="*/ 766 h 789"/>
                <a:gd name="T42" fmla="*/ 330 w 550"/>
                <a:gd name="T43" fmla="*/ 783 h 789"/>
                <a:gd name="T44" fmla="*/ 252 w 550"/>
                <a:gd name="T45" fmla="*/ 789 h 789"/>
                <a:gd name="T46" fmla="*/ 183 w 550"/>
                <a:gd name="T47" fmla="*/ 786 h 789"/>
                <a:gd name="T48" fmla="*/ 121 w 550"/>
                <a:gd name="T49" fmla="*/ 777 h 789"/>
                <a:gd name="T50" fmla="*/ 67 w 550"/>
                <a:gd name="T51" fmla="*/ 766 h 789"/>
                <a:gd name="T52" fmla="*/ 86 w 550"/>
                <a:gd name="T53" fmla="*/ 627 h 789"/>
                <a:gd name="T54" fmla="*/ 106 w 550"/>
                <a:gd name="T55" fmla="*/ 633 h 789"/>
                <a:gd name="T56" fmla="*/ 127 w 550"/>
                <a:gd name="T57" fmla="*/ 641 h 789"/>
                <a:gd name="T58" fmla="*/ 150 w 550"/>
                <a:gd name="T59" fmla="*/ 648 h 789"/>
                <a:gd name="T60" fmla="*/ 177 w 550"/>
                <a:gd name="T61" fmla="*/ 653 h 789"/>
                <a:gd name="T62" fmla="*/ 203 w 550"/>
                <a:gd name="T63" fmla="*/ 657 h 789"/>
                <a:gd name="T64" fmla="*/ 229 w 550"/>
                <a:gd name="T65" fmla="*/ 658 h 789"/>
                <a:gd name="T66" fmla="*/ 280 w 550"/>
                <a:gd name="T67" fmla="*/ 654 h 789"/>
                <a:gd name="T68" fmla="*/ 318 w 550"/>
                <a:gd name="T69" fmla="*/ 644 h 789"/>
                <a:gd name="T70" fmla="*/ 344 w 550"/>
                <a:gd name="T71" fmla="*/ 627 h 789"/>
                <a:gd name="T72" fmla="*/ 361 w 550"/>
                <a:gd name="T73" fmla="*/ 604 h 789"/>
                <a:gd name="T74" fmla="*/ 370 w 550"/>
                <a:gd name="T75" fmla="*/ 575 h 789"/>
                <a:gd name="T76" fmla="*/ 374 w 550"/>
                <a:gd name="T77" fmla="*/ 540 h 789"/>
                <a:gd name="T78" fmla="*/ 360 w 550"/>
                <a:gd name="T79" fmla="*/ 524 h 789"/>
                <a:gd name="T80" fmla="*/ 316 w 550"/>
                <a:gd name="T81" fmla="*/ 549 h 789"/>
                <a:gd name="T82" fmla="*/ 268 w 550"/>
                <a:gd name="T83" fmla="*/ 565 h 789"/>
                <a:gd name="T84" fmla="*/ 200 w 550"/>
                <a:gd name="T85" fmla="*/ 567 h 789"/>
                <a:gd name="T86" fmla="*/ 91 w 550"/>
                <a:gd name="T87" fmla="*/ 529 h 789"/>
                <a:gd name="T88" fmla="*/ 23 w 550"/>
                <a:gd name="T89" fmla="*/ 434 h 789"/>
                <a:gd name="T90" fmla="*/ 0 w 550"/>
                <a:gd name="T91" fmla="*/ 281 h 789"/>
                <a:gd name="T92" fmla="*/ 7 w 550"/>
                <a:gd name="T93" fmla="*/ 205 h 789"/>
                <a:gd name="T94" fmla="*/ 28 w 550"/>
                <a:gd name="T95" fmla="*/ 138 h 789"/>
                <a:gd name="T96" fmla="*/ 61 w 550"/>
                <a:gd name="T97" fmla="*/ 84 h 789"/>
                <a:gd name="T98" fmla="*/ 103 w 550"/>
                <a:gd name="T99" fmla="*/ 43 h 789"/>
                <a:gd name="T100" fmla="*/ 154 w 550"/>
                <a:gd name="T101" fmla="*/ 15 h 789"/>
                <a:gd name="T102" fmla="*/ 212 w 550"/>
                <a:gd name="T103" fmla="*/ 1 h 789"/>
                <a:gd name="T104" fmla="*/ 266 w 550"/>
                <a:gd name="T105" fmla="*/ 2 h 789"/>
                <a:gd name="T106" fmla="*/ 312 w 550"/>
                <a:gd name="T107" fmla="*/ 11 h 789"/>
                <a:gd name="T108" fmla="*/ 352 w 550"/>
                <a:gd name="T109" fmla="*/ 27 h 789"/>
                <a:gd name="T110" fmla="*/ 550 w 550"/>
                <a:gd name="T111" fmla="*/ 15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0" h="789">
                  <a:moveTo>
                    <a:pt x="376" y="400"/>
                  </a:moveTo>
                  <a:lnTo>
                    <a:pt x="376" y="146"/>
                  </a:lnTo>
                  <a:lnTo>
                    <a:pt x="372" y="144"/>
                  </a:lnTo>
                  <a:lnTo>
                    <a:pt x="368" y="143"/>
                  </a:lnTo>
                  <a:lnTo>
                    <a:pt x="365" y="142"/>
                  </a:lnTo>
                  <a:lnTo>
                    <a:pt x="361" y="140"/>
                  </a:lnTo>
                  <a:lnTo>
                    <a:pt x="357" y="139"/>
                  </a:lnTo>
                  <a:lnTo>
                    <a:pt x="352" y="138"/>
                  </a:lnTo>
                  <a:lnTo>
                    <a:pt x="348" y="137"/>
                  </a:lnTo>
                  <a:lnTo>
                    <a:pt x="343" y="135"/>
                  </a:lnTo>
                  <a:lnTo>
                    <a:pt x="339" y="134"/>
                  </a:lnTo>
                  <a:lnTo>
                    <a:pt x="334" y="134"/>
                  </a:lnTo>
                  <a:lnTo>
                    <a:pt x="328" y="133"/>
                  </a:lnTo>
                  <a:lnTo>
                    <a:pt x="324" y="133"/>
                  </a:lnTo>
                  <a:lnTo>
                    <a:pt x="319" y="133"/>
                  </a:lnTo>
                  <a:lnTo>
                    <a:pt x="315" y="131"/>
                  </a:lnTo>
                  <a:lnTo>
                    <a:pt x="310" y="131"/>
                  </a:lnTo>
                  <a:lnTo>
                    <a:pt x="305" y="131"/>
                  </a:lnTo>
                  <a:lnTo>
                    <a:pt x="290" y="133"/>
                  </a:lnTo>
                  <a:lnTo>
                    <a:pt x="276" y="134"/>
                  </a:lnTo>
                  <a:lnTo>
                    <a:pt x="262" y="138"/>
                  </a:lnTo>
                  <a:lnTo>
                    <a:pt x="251" y="142"/>
                  </a:lnTo>
                  <a:lnTo>
                    <a:pt x="239" y="147"/>
                  </a:lnTo>
                  <a:lnTo>
                    <a:pt x="228" y="155"/>
                  </a:lnTo>
                  <a:lnTo>
                    <a:pt x="219" y="163"/>
                  </a:lnTo>
                  <a:lnTo>
                    <a:pt x="211" y="172"/>
                  </a:lnTo>
                  <a:lnTo>
                    <a:pt x="203" y="183"/>
                  </a:lnTo>
                  <a:lnTo>
                    <a:pt x="197" y="195"/>
                  </a:lnTo>
                  <a:lnTo>
                    <a:pt x="191" y="208"/>
                  </a:lnTo>
                  <a:lnTo>
                    <a:pt x="187" y="221"/>
                  </a:lnTo>
                  <a:lnTo>
                    <a:pt x="183" y="235"/>
                  </a:lnTo>
                  <a:lnTo>
                    <a:pt x="181" y="251"/>
                  </a:lnTo>
                  <a:lnTo>
                    <a:pt x="179" y="268"/>
                  </a:lnTo>
                  <a:lnTo>
                    <a:pt x="179" y="285"/>
                  </a:lnTo>
                  <a:lnTo>
                    <a:pt x="179" y="295"/>
                  </a:lnTo>
                  <a:lnTo>
                    <a:pt x="179" y="304"/>
                  </a:lnTo>
                  <a:lnTo>
                    <a:pt x="179" y="312"/>
                  </a:lnTo>
                  <a:lnTo>
                    <a:pt x="179" y="320"/>
                  </a:lnTo>
                  <a:lnTo>
                    <a:pt x="181" y="328"/>
                  </a:lnTo>
                  <a:lnTo>
                    <a:pt x="182" y="334"/>
                  </a:lnTo>
                  <a:lnTo>
                    <a:pt x="182" y="341"/>
                  </a:lnTo>
                  <a:lnTo>
                    <a:pt x="183" y="347"/>
                  </a:lnTo>
                  <a:lnTo>
                    <a:pt x="185" y="354"/>
                  </a:lnTo>
                  <a:lnTo>
                    <a:pt x="186" y="360"/>
                  </a:lnTo>
                  <a:lnTo>
                    <a:pt x="189" y="366"/>
                  </a:lnTo>
                  <a:lnTo>
                    <a:pt x="190" y="371"/>
                  </a:lnTo>
                  <a:lnTo>
                    <a:pt x="193" y="376"/>
                  </a:lnTo>
                  <a:lnTo>
                    <a:pt x="195" y="383"/>
                  </a:lnTo>
                  <a:lnTo>
                    <a:pt x="198" y="387"/>
                  </a:lnTo>
                  <a:lnTo>
                    <a:pt x="202" y="392"/>
                  </a:lnTo>
                  <a:lnTo>
                    <a:pt x="204" y="397"/>
                  </a:lnTo>
                  <a:lnTo>
                    <a:pt x="208" y="401"/>
                  </a:lnTo>
                  <a:lnTo>
                    <a:pt x="212" y="405"/>
                  </a:lnTo>
                  <a:lnTo>
                    <a:pt x="216" y="409"/>
                  </a:lnTo>
                  <a:lnTo>
                    <a:pt x="220" y="412"/>
                  </a:lnTo>
                  <a:lnTo>
                    <a:pt x="224" y="416"/>
                  </a:lnTo>
                  <a:lnTo>
                    <a:pt x="229" y="418"/>
                  </a:lnTo>
                  <a:lnTo>
                    <a:pt x="233" y="421"/>
                  </a:lnTo>
                  <a:lnTo>
                    <a:pt x="239" y="424"/>
                  </a:lnTo>
                  <a:lnTo>
                    <a:pt x="245" y="425"/>
                  </a:lnTo>
                  <a:lnTo>
                    <a:pt x="251" y="426"/>
                  </a:lnTo>
                  <a:lnTo>
                    <a:pt x="257" y="429"/>
                  </a:lnTo>
                  <a:lnTo>
                    <a:pt x="264" y="429"/>
                  </a:lnTo>
                  <a:lnTo>
                    <a:pt x="270" y="430"/>
                  </a:lnTo>
                  <a:lnTo>
                    <a:pt x="278" y="430"/>
                  </a:lnTo>
                  <a:lnTo>
                    <a:pt x="286" y="430"/>
                  </a:lnTo>
                  <a:lnTo>
                    <a:pt x="291" y="430"/>
                  </a:lnTo>
                  <a:lnTo>
                    <a:pt x="298" y="430"/>
                  </a:lnTo>
                  <a:lnTo>
                    <a:pt x="303" y="430"/>
                  </a:lnTo>
                  <a:lnTo>
                    <a:pt x="309" y="429"/>
                  </a:lnTo>
                  <a:lnTo>
                    <a:pt x="315" y="428"/>
                  </a:lnTo>
                  <a:lnTo>
                    <a:pt x="320" y="426"/>
                  </a:lnTo>
                  <a:lnTo>
                    <a:pt x="326" y="425"/>
                  </a:lnTo>
                  <a:lnTo>
                    <a:pt x="332" y="422"/>
                  </a:lnTo>
                  <a:lnTo>
                    <a:pt x="338" y="421"/>
                  </a:lnTo>
                  <a:lnTo>
                    <a:pt x="343" y="418"/>
                  </a:lnTo>
                  <a:lnTo>
                    <a:pt x="349" y="416"/>
                  </a:lnTo>
                  <a:lnTo>
                    <a:pt x="355" y="413"/>
                  </a:lnTo>
                  <a:lnTo>
                    <a:pt x="360" y="411"/>
                  </a:lnTo>
                  <a:lnTo>
                    <a:pt x="365" y="407"/>
                  </a:lnTo>
                  <a:lnTo>
                    <a:pt x="370" y="404"/>
                  </a:lnTo>
                  <a:lnTo>
                    <a:pt x="376" y="400"/>
                  </a:lnTo>
                  <a:close/>
                  <a:moveTo>
                    <a:pt x="550" y="512"/>
                  </a:moveTo>
                  <a:lnTo>
                    <a:pt x="550" y="532"/>
                  </a:lnTo>
                  <a:lnTo>
                    <a:pt x="548" y="550"/>
                  </a:lnTo>
                  <a:lnTo>
                    <a:pt x="547" y="567"/>
                  </a:lnTo>
                  <a:lnTo>
                    <a:pt x="544" y="584"/>
                  </a:lnTo>
                  <a:lnTo>
                    <a:pt x="542" y="600"/>
                  </a:lnTo>
                  <a:lnTo>
                    <a:pt x="538" y="616"/>
                  </a:lnTo>
                  <a:lnTo>
                    <a:pt x="532" y="631"/>
                  </a:lnTo>
                  <a:lnTo>
                    <a:pt x="527" y="645"/>
                  </a:lnTo>
                  <a:lnTo>
                    <a:pt x="522" y="658"/>
                  </a:lnTo>
                  <a:lnTo>
                    <a:pt x="515" y="670"/>
                  </a:lnTo>
                  <a:lnTo>
                    <a:pt x="509" y="682"/>
                  </a:lnTo>
                  <a:lnTo>
                    <a:pt x="501" y="694"/>
                  </a:lnTo>
                  <a:lnTo>
                    <a:pt x="493" y="703"/>
                  </a:lnTo>
                  <a:lnTo>
                    <a:pt x="485" y="713"/>
                  </a:lnTo>
                  <a:lnTo>
                    <a:pt x="476" y="721"/>
                  </a:lnTo>
                  <a:lnTo>
                    <a:pt x="467" y="729"/>
                  </a:lnTo>
                  <a:lnTo>
                    <a:pt x="456" y="737"/>
                  </a:lnTo>
                  <a:lnTo>
                    <a:pt x="446" y="744"/>
                  </a:lnTo>
                  <a:lnTo>
                    <a:pt x="435" y="750"/>
                  </a:lnTo>
                  <a:lnTo>
                    <a:pt x="423" y="757"/>
                  </a:lnTo>
                  <a:lnTo>
                    <a:pt x="411" y="762"/>
                  </a:lnTo>
                  <a:lnTo>
                    <a:pt x="399" y="766"/>
                  </a:lnTo>
                  <a:lnTo>
                    <a:pt x="386" y="770"/>
                  </a:lnTo>
                  <a:lnTo>
                    <a:pt x="373" y="774"/>
                  </a:lnTo>
                  <a:lnTo>
                    <a:pt x="359" y="778"/>
                  </a:lnTo>
                  <a:lnTo>
                    <a:pt x="344" y="781"/>
                  </a:lnTo>
                  <a:lnTo>
                    <a:pt x="330" y="783"/>
                  </a:lnTo>
                  <a:lnTo>
                    <a:pt x="315" y="785"/>
                  </a:lnTo>
                  <a:lnTo>
                    <a:pt x="299" y="786"/>
                  </a:lnTo>
                  <a:lnTo>
                    <a:pt x="283" y="787"/>
                  </a:lnTo>
                  <a:lnTo>
                    <a:pt x="268" y="789"/>
                  </a:lnTo>
                  <a:lnTo>
                    <a:pt x="252" y="789"/>
                  </a:lnTo>
                  <a:lnTo>
                    <a:pt x="237" y="789"/>
                  </a:lnTo>
                  <a:lnTo>
                    <a:pt x="224" y="787"/>
                  </a:lnTo>
                  <a:lnTo>
                    <a:pt x="211" y="787"/>
                  </a:lnTo>
                  <a:lnTo>
                    <a:pt x="197" y="786"/>
                  </a:lnTo>
                  <a:lnTo>
                    <a:pt x="183" y="786"/>
                  </a:lnTo>
                  <a:lnTo>
                    <a:pt x="171" y="785"/>
                  </a:lnTo>
                  <a:lnTo>
                    <a:pt x="158" y="783"/>
                  </a:lnTo>
                  <a:lnTo>
                    <a:pt x="145" y="781"/>
                  </a:lnTo>
                  <a:lnTo>
                    <a:pt x="133" y="779"/>
                  </a:lnTo>
                  <a:lnTo>
                    <a:pt x="121" y="777"/>
                  </a:lnTo>
                  <a:lnTo>
                    <a:pt x="110" y="775"/>
                  </a:lnTo>
                  <a:lnTo>
                    <a:pt x="99" y="773"/>
                  </a:lnTo>
                  <a:lnTo>
                    <a:pt x="88" y="771"/>
                  </a:lnTo>
                  <a:lnTo>
                    <a:pt x="78" y="769"/>
                  </a:lnTo>
                  <a:lnTo>
                    <a:pt x="67" y="766"/>
                  </a:lnTo>
                  <a:lnTo>
                    <a:pt x="58" y="764"/>
                  </a:lnTo>
                  <a:lnTo>
                    <a:pt x="58" y="624"/>
                  </a:lnTo>
                  <a:lnTo>
                    <a:pt x="79" y="624"/>
                  </a:lnTo>
                  <a:lnTo>
                    <a:pt x="82" y="625"/>
                  </a:lnTo>
                  <a:lnTo>
                    <a:pt x="86" y="627"/>
                  </a:lnTo>
                  <a:lnTo>
                    <a:pt x="90" y="628"/>
                  </a:lnTo>
                  <a:lnTo>
                    <a:pt x="92" y="629"/>
                  </a:lnTo>
                  <a:lnTo>
                    <a:pt x="96" y="631"/>
                  </a:lnTo>
                  <a:lnTo>
                    <a:pt x="100" y="632"/>
                  </a:lnTo>
                  <a:lnTo>
                    <a:pt x="106" y="633"/>
                  </a:lnTo>
                  <a:lnTo>
                    <a:pt x="110" y="634"/>
                  </a:lnTo>
                  <a:lnTo>
                    <a:pt x="114" y="636"/>
                  </a:lnTo>
                  <a:lnTo>
                    <a:pt x="119" y="637"/>
                  </a:lnTo>
                  <a:lnTo>
                    <a:pt x="123" y="640"/>
                  </a:lnTo>
                  <a:lnTo>
                    <a:pt x="127" y="641"/>
                  </a:lnTo>
                  <a:lnTo>
                    <a:pt x="132" y="642"/>
                  </a:lnTo>
                  <a:lnTo>
                    <a:pt x="136" y="644"/>
                  </a:lnTo>
                  <a:lnTo>
                    <a:pt x="141" y="645"/>
                  </a:lnTo>
                  <a:lnTo>
                    <a:pt x="145" y="646"/>
                  </a:lnTo>
                  <a:lnTo>
                    <a:pt x="150" y="648"/>
                  </a:lnTo>
                  <a:lnTo>
                    <a:pt x="156" y="649"/>
                  </a:lnTo>
                  <a:lnTo>
                    <a:pt x="161" y="649"/>
                  </a:lnTo>
                  <a:lnTo>
                    <a:pt x="166" y="650"/>
                  </a:lnTo>
                  <a:lnTo>
                    <a:pt x="171" y="652"/>
                  </a:lnTo>
                  <a:lnTo>
                    <a:pt x="177" y="653"/>
                  </a:lnTo>
                  <a:lnTo>
                    <a:pt x="182" y="654"/>
                  </a:lnTo>
                  <a:lnTo>
                    <a:pt x="187" y="654"/>
                  </a:lnTo>
                  <a:lnTo>
                    <a:pt x="193" y="656"/>
                  </a:lnTo>
                  <a:lnTo>
                    <a:pt x="198" y="657"/>
                  </a:lnTo>
                  <a:lnTo>
                    <a:pt x="203" y="657"/>
                  </a:lnTo>
                  <a:lnTo>
                    <a:pt x="208" y="657"/>
                  </a:lnTo>
                  <a:lnTo>
                    <a:pt x="214" y="658"/>
                  </a:lnTo>
                  <a:lnTo>
                    <a:pt x="219" y="658"/>
                  </a:lnTo>
                  <a:lnTo>
                    <a:pt x="224" y="658"/>
                  </a:lnTo>
                  <a:lnTo>
                    <a:pt x="229" y="658"/>
                  </a:lnTo>
                  <a:lnTo>
                    <a:pt x="240" y="658"/>
                  </a:lnTo>
                  <a:lnTo>
                    <a:pt x="251" y="658"/>
                  </a:lnTo>
                  <a:lnTo>
                    <a:pt x="261" y="657"/>
                  </a:lnTo>
                  <a:lnTo>
                    <a:pt x="270" y="656"/>
                  </a:lnTo>
                  <a:lnTo>
                    <a:pt x="280" y="654"/>
                  </a:lnTo>
                  <a:lnTo>
                    <a:pt x="287" y="653"/>
                  </a:lnTo>
                  <a:lnTo>
                    <a:pt x="295" y="652"/>
                  </a:lnTo>
                  <a:lnTo>
                    <a:pt x="303" y="649"/>
                  </a:lnTo>
                  <a:lnTo>
                    <a:pt x="311" y="646"/>
                  </a:lnTo>
                  <a:lnTo>
                    <a:pt x="318" y="644"/>
                  </a:lnTo>
                  <a:lnTo>
                    <a:pt x="324" y="641"/>
                  </a:lnTo>
                  <a:lnTo>
                    <a:pt x="330" y="638"/>
                  </a:lnTo>
                  <a:lnTo>
                    <a:pt x="335" y="634"/>
                  </a:lnTo>
                  <a:lnTo>
                    <a:pt x="340" y="631"/>
                  </a:lnTo>
                  <a:lnTo>
                    <a:pt x="344" y="627"/>
                  </a:lnTo>
                  <a:lnTo>
                    <a:pt x="348" y="623"/>
                  </a:lnTo>
                  <a:lnTo>
                    <a:pt x="352" y="619"/>
                  </a:lnTo>
                  <a:lnTo>
                    <a:pt x="355" y="613"/>
                  </a:lnTo>
                  <a:lnTo>
                    <a:pt x="359" y="609"/>
                  </a:lnTo>
                  <a:lnTo>
                    <a:pt x="361" y="604"/>
                  </a:lnTo>
                  <a:lnTo>
                    <a:pt x="364" y="599"/>
                  </a:lnTo>
                  <a:lnTo>
                    <a:pt x="365" y="594"/>
                  </a:lnTo>
                  <a:lnTo>
                    <a:pt x="368" y="587"/>
                  </a:lnTo>
                  <a:lnTo>
                    <a:pt x="369" y="582"/>
                  </a:lnTo>
                  <a:lnTo>
                    <a:pt x="370" y="575"/>
                  </a:lnTo>
                  <a:lnTo>
                    <a:pt x="372" y="569"/>
                  </a:lnTo>
                  <a:lnTo>
                    <a:pt x="373" y="562"/>
                  </a:lnTo>
                  <a:lnTo>
                    <a:pt x="373" y="555"/>
                  </a:lnTo>
                  <a:lnTo>
                    <a:pt x="374" y="548"/>
                  </a:lnTo>
                  <a:lnTo>
                    <a:pt x="374" y="540"/>
                  </a:lnTo>
                  <a:lnTo>
                    <a:pt x="376" y="530"/>
                  </a:lnTo>
                  <a:lnTo>
                    <a:pt x="376" y="522"/>
                  </a:lnTo>
                  <a:lnTo>
                    <a:pt x="376" y="512"/>
                  </a:lnTo>
                  <a:lnTo>
                    <a:pt x="368" y="517"/>
                  </a:lnTo>
                  <a:lnTo>
                    <a:pt x="360" y="524"/>
                  </a:lnTo>
                  <a:lnTo>
                    <a:pt x="352" y="529"/>
                  </a:lnTo>
                  <a:lnTo>
                    <a:pt x="343" y="534"/>
                  </a:lnTo>
                  <a:lnTo>
                    <a:pt x="335" y="540"/>
                  </a:lnTo>
                  <a:lnTo>
                    <a:pt x="326" y="545"/>
                  </a:lnTo>
                  <a:lnTo>
                    <a:pt x="316" y="549"/>
                  </a:lnTo>
                  <a:lnTo>
                    <a:pt x="307" y="553"/>
                  </a:lnTo>
                  <a:lnTo>
                    <a:pt x="297" y="557"/>
                  </a:lnTo>
                  <a:lnTo>
                    <a:pt x="287" y="559"/>
                  </a:lnTo>
                  <a:lnTo>
                    <a:pt x="278" y="563"/>
                  </a:lnTo>
                  <a:lnTo>
                    <a:pt x="268" y="565"/>
                  </a:lnTo>
                  <a:lnTo>
                    <a:pt x="257" y="566"/>
                  </a:lnTo>
                  <a:lnTo>
                    <a:pt x="248" y="567"/>
                  </a:lnTo>
                  <a:lnTo>
                    <a:pt x="237" y="569"/>
                  </a:lnTo>
                  <a:lnTo>
                    <a:pt x="227" y="569"/>
                  </a:lnTo>
                  <a:lnTo>
                    <a:pt x="200" y="567"/>
                  </a:lnTo>
                  <a:lnTo>
                    <a:pt x="175" y="565"/>
                  </a:lnTo>
                  <a:lnTo>
                    <a:pt x="153" y="559"/>
                  </a:lnTo>
                  <a:lnTo>
                    <a:pt x="131" y="551"/>
                  </a:lnTo>
                  <a:lnTo>
                    <a:pt x="111" y="541"/>
                  </a:lnTo>
                  <a:lnTo>
                    <a:pt x="91" y="529"/>
                  </a:lnTo>
                  <a:lnTo>
                    <a:pt x="74" y="515"/>
                  </a:lnTo>
                  <a:lnTo>
                    <a:pt x="60" y="497"/>
                  </a:lnTo>
                  <a:lnTo>
                    <a:pt x="45" y="479"/>
                  </a:lnTo>
                  <a:lnTo>
                    <a:pt x="33" y="458"/>
                  </a:lnTo>
                  <a:lnTo>
                    <a:pt x="23" y="434"/>
                  </a:lnTo>
                  <a:lnTo>
                    <a:pt x="15" y="408"/>
                  </a:lnTo>
                  <a:lnTo>
                    <a:pt x="8" y="380"/>
                  </a:lnTo>
                  <a:lnTo>
                    <a:pt x="3" y="350"/>
                  </a:lnTo>
                  <a:lnTo>
                    <a:pt x="0" y="317"/>
                  </a:lnTo>
                  <a:lnTo>
                    <a:pt x="0" y="281"/>
                  </a:lnTo>
                  <a:lnTo>
                    <a:pt x="0" y="266"/>
                  </a:lnTo>
                  <a:lnTo>
                    <a:pt x="2" y="250"/>
                  </a:lnTo>
                  <a:lnTo>
                    <a:pt x="3" y="234"/>
                  </a:lnTo>
                  <a:lnTo>
                    <a:pt x="4" y="220"/>
                  </a:lnTo>
                  <a:lnTo>
                    <a:pt x="7" y="205"/>
                  </a:lnTo>
                  <a:lnTo>
                    <a:pt x="9" y="191"/>
                  </a:lnTo>
                  <a:lnTo>
                    <a:pt x="13" y="177"/>
                  </a:lnTo>
                  <a:lnTo>
                    <a:pt x="19" y="163"/>
                  </a:lnTo>
                  <a:lnTo>
                    <a:pt x="23" y="151"/>
                  </a:lnTo>
                  <a:lnTo>
                    <a:pt x="28" y="138"/>
                  </a:lnTo>
                  <a:lnTo>
                    <a:pt x="33" y="126"/>
                  </a:lnTo>
                  <a:lnTo>
                    <a:pt x="40" y="114"/>
                  </a:lnTo>
                  <a:lnTo>
                    <a:pt x="46" y="104"/>
                  </a:lnTo>
                  <a:lnTo>
                    <a:pt x="53" y="93"/>
                  </a:lnTo>
                  <a:lnTo>
                    <a:pt x="61" y="84"/>
                  </a:lnTo>
                  <a:lnTo>
                    <a:pt x="69" y="75"/>
                  </a:lnTo>
                  <a:lnTo>
                    <a:pt x="77" y="65"/>
                  </a:lnTo>
                  <a:lnTo>
                    <a:pt x="85" y="58"/>
                  </a:lnTo>
                  <a:lnTo>
                    <a:pt x="94" y="50"/>
                  </a:lnTo>
                  <a:lnTo>
                    <a:pt x="103" y="43"/>
                  </a:lnTo>
                  <a:lnTo>
                    <a:pt x="112" y="36"/>
                  </a:lnTo>
                  <a:lnTo>
                    <a:pt x="123" y="30"/>
                  </a:lnTo>
                  <a:lnTo>
                    <a:pt x="133" y="25"/>
                  </a:lnTo>
                  <a:lnTo>
                    <a:pt x="144" y="19"/>
                  </a:lnTo>
                  <a:lnTo>
                    <a:pt x="154" y="15"/>
                  </a:lnTo>
                  <a:lnTo>
                    <a:pt x="166" y="11"/>
                  </a:lnTo>
                  <a:lnTo>
                    <a:pt x="177" y="7"/>
                  </a:lnTo>
                  <a:lnTo>
                    <a:pt x="189" y="5"/>
                  </a:lnTo>
                  <a:lnTo>
                    <a:pt x="200" y="2"/>
                  </a:lnTo>
                  <a:lnTo>
                    <a:pt x="212" y="1"/>
                  </a:lnTo>
                  <a:lnTo>
                    <a:pt x="223" y="1"/>
                  </a:lnTo>
                  <a:lnTo>
                    <a:pt x="235" y="0"/>
                  </a:lnTo>
                  <a:lnTo>
                    <a:pt x="245" y="0"/>
                  </a:lnTo>
                  <a:lnTo>
                    <a:pt x="256" y="1"/>
                  </a:lnTo>
                  <a:lnTo>
                    <a:pt x="266" y="2"/>
                  </a:lnTo>
                  <a:lnTo>
                    <a:pt x="276" y="2"/>
                  </a:lnTo>
                  <a:lnTo>
                    <a:pt x="285" y="5"/>
                  </a:lnTo>
                  <a:lnTo>
                    <a:pt x="294" y="6"/>
                  </a:lnTo>
                  <a:lnTo>
                    <a:pt x="303" y="9"/>
                  </a:lnTo>
                  <a:lnTo>
                    <a:pt x="312" y="11"/>
                  </a:lnTo>
                  <a:lnTo>
                    <a:pt x="320" y="14"/>
                  </a:lnTo>
                  <a:lnTo>
                    <a:pt x="328" y="17"/>
                  </a:lnTo>
                  <a:lnTo>
                    <a:pt x="338" y="21"/>
                  </a:lnTo>
                  <a:lnTo>
                    <a:pt x="344" y="23"/>
                  </a:lnTo>
                  <a:lnTo>
                    <a:pt x="352" y="27"/>
                  </a:lnTo>
                  <a:lnTo>
                    <a:pt x="360" y="31"/>
                  </a:lnTo>
                  <a:lnTo>
                    <a:pt x="366" y="36"/>
                  </a:lnTo>
                  <a:lnTo>
                    <a:pt x="374" y="40"/>
                  </a:lnTo>
                  <a:lnTo>
                    <a:pt x="381" y="15"/>
                  </a:lnTo>
                  <a:lnTo>
                    <a:pt x="550" y="15"/>
                  </a:lnTo>
                  <a:lnTo>
                    <a:pt x="550" y="5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05" name="Freeform 21"/>
            <p:cNvSpPr>
              <a:spLocks noChangeArrowheads="1"/>
            </p:cNvSpPr>
            <p:nvPr/>
          </p:nvSpPr>
          <p:spPr bwMode="auto">
            <a:xfrm>
              <a:off x="4186" y="1707"/>
              <a:ext cx="94" cy="141"/>
            </a:xfrm>
            <a:custGeom>
              <a:avLst/>
              <a:gdLst>
                <a:gd name="T0" fmla="*/ 362 w 377"/>
                <a:gd name="T1" fmla="*/ 167 h 562"/>
                <a:gd name="T2" fmla="*/ 357 w 377"/>
                <a:gd name="T3" fmla="*/ 165 h 562"/>
                <a:gd name="T4" fmla="*/ 350 w 377"/>
                <a:gd name="T5" fmla="*/ 163 h 562"/>
                <a:gd name="T6" fmla="*/ 343 w 377"/>
                <a:gd name="T7" fmla="*/ 162 h 562"/>
                <a:gd name="T8" fmla="*/ 333 w 377"/>
                <a:gd name="T9" fmla="*/ 162 h 562"/>
                <a:gd name="T10" fmla="*/ 324 w 377"/>
                <a:gd name="T11" fmla="*/ 161 h 562"/>
                <a:gd name="T12" fmla="*/ 314 w 377"/>
                <a:gd name="T13" fmla="*/ 161 h 562"/>
                <a:gd name="T14" fmla="*/ 303 w 377"/>
                <a:gd name="T15" fmla="*/ 159 h 562"/>
                <a:gd name="T16" fmla="*/ 291 w 377"/>
                <a:gd name="T17" fmla="*/ 159 h 562"/>
                <a:gd name="T18" fmla="*/ 278 w 377"/>
                <a:gd name="T19" fmla="*/ 161 h 562"/>
                <a:gd name="T20" fmla="*/ 264 w 377"/>
                <a:gd name="T21" fmla="*/ 162 h 562"/>
                <a:gd name="T22" fmla="*/ 249 w 377"/>
                <a:gd name="T23" fmla="*/ 165 h 562"/>
                <a:gd name="T24" fmla="*/ 235 w 377"/>
                <a:gd name="T25" fmla="*/ 167 h 562"/>
                <a:gd name="T26" fmla="*/ 219 w 377"/>
                <a:gd name="T27" fmla="*/ 173 h 562"/>
                <a:gd name="T28" fmla="*/ 204 w 377"/>
                <a:gd name="T29" fmla="*/ 177 h 562"/>
                <a:gd name="T30" fmla="*/ 190 w 377"/>
                <a:gd name="T31" fmla="*/ 182 h 562"/>
                <a:gd name="T32" fmla="*/ 175 w 377"/>
                <a:gd name="T33" fmla="*/ 187 h 562"/>
                <a:gd name="T34" fmla="*/ 0 w 377"/>
                <a:gd name="T35" fmla="*/ 562 h 562"/>
                <a:gd name="T36" fmla="*/ 175 w 377"/>
                <a:gd name="T37" fmla="*/ 1 h 562"/>
                <a:gd name="T38" fmla="*/ 178 w 377"/>
                <a:gd name="T39" fmla="*/ 79 h 562"/>
                <a:gd name="T40" fmla="*/ 186 w 377"/>
                <a:gd name="T41" fmla="*/ 72 h 562"/>
                <a:gd name="T42" fmla="*/ 194 w 377"/>
                <a:gd name="T43" fmla="*/ 66 h 562"/>
                <a:gd name="T44" fmla="*/ 203 w 377"/>
                <a:gd name="T45" fmla="*/ 58 h 562"/>
                <a:gd name="T46" fmla="*/ 213 w 377"/>
                <a:gd name="T47" fmla="*/ 50 h 562"/>
                <a:gd name="T48" fmla="*/ 224 w 377"/>
                <a:gd name="T49" fmla="*/ 42 h 562"/>
                <a:gd name="T50" fmla="*/ 233 w 377"/>
                <a:gd name="T51" fmla="*/ 36 h 562"/>
                <a:gd name="T52" fmla="*/ 242 w 377"/>
                <a:gd name="T53" fmla="*/ 30 h 562"/>
                <a:gd name="T54" fmla="*/ 252 w 377"/>
                <a:gd name="T55" fmla="*/ 25 h 562"/>
                <a:gd name="T56" fmla="*/ 262 w 377"/>
                <a:gd name="T57" fmla="*/ 20 h 562"/>
                <a:gd name="T58" fmla="*/ 273 w 377"/>
                <a:gd name="T59" fmla="*/ 15 h 562"/>
                <a:gd name="T60" fmla="*/ 285 w 377"/>
                <a:gd name="T61" fmla="*/ 9 h 562"/>
                <a:gd name="T62" fmla="*/ 298 w 377"/>
                <a:gd name="T63" fmla="*/ 5 h 562"/>
                <a:gd name="T64" fmla="*/ 310 w 377"/>
                <a:gd name="T65" fmla="*/ 3 h 562"/>
                <a:gd name="T66" fmla="*/ 321 w 377"/>
                <a:gd name="T67" fmla="*/ 0 h 562"/>
                <a:gd name="T68" fmla="*/ 333 w 377"/>
                <a:gd name="T69" fmla="*/ 0 h 562"/>
                <a:gd name="T70" fmla="*/ 341 w 377"/>
                <a:gd name="T71" fmla="*/ 0 h 562"/>
                <a:gd name="T72" fmla="*/ 345 w 377"/>
                <a:gd name="T73" fmla="*/ 0 h 562"/>
                <a:gd name="T74" fmla="*/ 350 w 377"/>
                <a:gd name="T75" fmla="*/ 0 h 562"/>
                <a:gd name="T76" fmla="*/ 356 w 377"/>
                <a:gd name="T77" fmla="*/ 0 h 562"/>
                <a:gd name="T78" fmla="*/ 361 w 377"/>
                <a:gd name="T79" fmla="*/ 0 h 562"/>
                <a:gd name="T80" fmla="*/ 366 w 377"/>
                <a:gd name="T81" fmla="*/ 0 h 562"/>
                <a:gd name="T82" fmla="*/ 370 w 377"/>
                <a:gd name="T83" fmla="*/ 1 h 562"/>
                <a:gd name="T84" fmla="*/ 375 w 377"/>
                <a:gd name="T85" fmla="*/ 1 h 562"/>
                <a:gd name="T86" fmla="*/ 377 w 377"/>
                <a:gd name="T87" fmla="*/ 167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7" h="562">
                  <a:moveTo>
                    <a:pt x="377" y="167"/>
                  </a:moveTo>
                  <a:lnTo>
                    <a:pt x="362" y="167"/>
                  </a:lnTo>
                  <a:lnTo>
                    <a:pt x="360" y="166"/>
                  </a:lnTo>
                  <a:lnTo>
                    <a:pt x="357" y="165"/>
                  </a:lnTo>
                  <a:lnTo>
                    <a:pt x="354" y="165"/>
                  </a:lnTo>
                  <a:lnTo>
                    <a:pt x="350" y="163"/>
                  </a:lnTo>
                  <a:lnTo>
                    <a:pt x="347" y="163"/>
                  </a:lnTo>
                  <a:lnTo>
                    <a:pt x="343" y="162"/>
                  </a:lnTo>
                  <a:lnTo>
                    <a:pt x="339" y="162"/>
                  </a:lnTo>
                  <a:lnTo>
                    <a:pt x="333" y="162"/>
                  </a:lnTo>
                  <a:lnTo>
                    <a:pt x="329" y="161"/>
                  </a:lnTo>
                  <a:lnTo>
                    <a:pt x="324" y="161"/>
                  </a:lnTo>
                  <a:lnTo>
                    <a:pt x="319" y="161"/>
                  </a:lnTo>
                  <a:lnTo>
                    <a:pt x="314" y="161"/>
                  </a:lnTo>
                  <a:lnTo>
                    <a:pt x="308" y="159"/>
                  </a:lnTo>
                  <a:lnTo>
                    <a:pt x="303" y="159"/>
                  </a:lnTo>
                  <a:lnTo>
                    <a:pt x="298" y="159"/>
                  </a:lnTo>
                  <a:lnTo>
                    <a:pt x="291" y="159"/>
                  </a:lnTo>
                  <a:lnTo>
                    <a:pt x="285" y="159"/>
                  </a:lnTo>
                  <a:lnTo>
                    <a:pt x="278" y="161"/>
                  </a:lnTo>
                  <a:lnTo>
                    <a:pt x="270" y="161"/>
                  </a:lnTo>
                  <a:lnTo>
                    <a:pt x="264" y="162"/>
                  </a:lnTo>
                  <a:lnTo>
                    <a:pt x="256" y="163"/>
                  </a:lnTo>
                  <a:lnTo>
                    <a:pt x="249" y="165"/>
                  </a:lnTo>
                  <a:lnTo>
                    <a:pt x="241" y="166"/>
                  </a:lnTo>
                  <a:lnTo>
                    <a:pt x="235" y="167"/>
                  </a:lnTo>
                  <a:lnTo>
                    <a:pt x="227" y="170"/>
                  </a:lnTo>
                  <a:lnTo>
                    <a:pt x="219" y="173"/>
                  </a:lnTo>
                  <a:lnTo>
                    <a:pt x="211" y="174"/>
                  </a:lnTo>
                  <a:lnTo>
                    <a:pt x="204" y="177"/>
                  </a:lnTo>
                  <a:lnTo>
                    <a:pt x="196" y="179"/>
                  </a:lnTo>
                  <a:lnTo>
                    <a:pt x="190" y="182"/>
                  </a:lnTo>
                  <a:lnTo>
                    <a:pt x="182" y="184"/>
                  </a:lnTo>
                  <a:lnTo>
                    <a:pt x="175" y="187"/>
                  </a:lnTo>
                  <a:lnTo>
                    <a:pt x="175" y="562"/>
                  </a:lnTo>
                  <a:lnTo>
                    <a:pt x="0" y="562"/>
                  </a:lnTo>
                  <a:lnTo>
                    <a:pt x="0" y="1"/>
                  </a:lnTo>
                  <a:lnTo>
                    <a:pt x="175" y="1"/>
                  </a:lnTo>
                  <a:lnTo>
                    <a:pt x="175" y="82"/>
                  </a:lnTo>
                  <a:lnTo>
                    <a:pt x="178" y="79"/>
                  </a:lnTo>
                  <a:lnTo>
                    <a:pt x="182" y="76"/>
                  </a:lnTo>
                  <a:lnTo>
                    <a:pt x="186" y="72"/>
                  </a:lnTo>
                  <a:lnTo>
                    <a:pt x="190" y="70"/>
                  </a:lnTo>
                  <a:lnTo>
                    <a:pt x="194" y="66"/>
                  </a:lnTo>
                  <a:lnTo>
                    <a:pt x="199" y="62"/>
                  </a:lnTo>
                  <a:lnTo>
                    <a:pt x="203" y="58"/>
                  </a:lnTo>
                  <a:lnTo>
                    <a:pt x="208" y="54"/>
                  </a:lnTo>
                  <a:lnTo>
                    <a:pt x="213" y="50"/>
                  </a:lnTo>
                  <a:lnTo>
                    <a:pt x="219" y="46"/>
                  </a:lnTo>
                  <a:lnTo>
                    <a:pt x="224" y="42"/>
                  </a:lnTo>
                  <a:lnTo>
                    <a:pt x="229" y="40"/>
                  </a:lnTo>
                  <a:lnTo>
                    <a:pt x="233" y="36"/>
                  </a:lnTo>
                  <a:lnTo>
                    <a:pt x="238" y="33"/>
                  </a:lnTo>
                  <a:lnTo>
                    <a:pt x="242" y="30"/>
                  </a:lnTo>
                  <a:lnTo>
                    <a:pt x="248" y="28"/>
                  </a:lnTo>
                  <a:lnTo>
                    <a:pt x="252" y="25"/>
                  </a:lnTo>
                  <a:lnTo>
                    <a:pt x="257" y="22"/>
                  </a:lnTo>
                  <a:lnTo>
                    <a:pt x="262" y="20"/>
                  </a:lnTo>
                  <a:lnTo>
                    <a:pt x="267" y="17"/>
                  </a:lnTo>
                  <a:lnTo>
                    <a:pt x="273" y="15"/>
                  </a:lnTo>
                  <a:lnTo>
                    <a:pt x="279" y="12"/>
                  </a:lnTo>
                  <a:lnTo>
                    <a:pt x="285" y="9"/>
                  </a:lnTo>
                  <a:lnTo>
                    <a:pt x="291" y="8"/>
                  </a:lnTo>
                  <a:lnTo>
                    <a:pt x="298" y="5"/>
                  </a:lnTo>
                  <a:lnTo>
                    <a:pt x="304" y="4"/>
                  </a:lnTo>
                  <a:lnTo>
                    <a:pt x="310" y="3"/>
                  </a:lnTo>
                  <a:lnTo>
                    <a:pt x="316" y="1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41" y="0"/>
                  </a:lnTo>
                  <a:lnTo>
                    <a:pt x="344" y="0"/>
                  </a:lnTo>
                  <a:lnTo>
                    <a:pt x="345" y="0"/>
                  </a:lnTo>
                  <a:lnTo>
                    <a:pt x="348" y="0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56" y="0"/>
                  </a:lnTo>
                  <a:lnTo>
                    <a:pt x="358" y="0"/>
                  </a:lnTo>
                  <a:lnTo>
                    <a:pt x="361" y="0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369" y="0"/>
                  </a:lnTo>
                  <a:lnTo>
                    <a:pt x="370" y="1"/>
                  </a:lnTo>
                  <a:lnTo>
                    <a:pt x="373" y="1"/>
                  </a:lnTo>
                  <a:lnTo>
                    <a:pt x="375" y="1"/>
                  </a:lnTo>
                  <a:lnTo>
                    <a:pt x="377" y="1"/>
                  </a:lnTo>
                  <a:lnTo>
                    <a:pt x="377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06" name="Freeform 22"/>
            <p:cNvSpPr>
              <a:spLocks noChangeArrowheads="1"/>
            </p:cNvSpPr>
            <p:nvPr/>
          </p:nvSpPr>
          <p:spPr bwMode="auto">
            <a:xfrm>
              <a:off x="4287" y="1703"/>
              <a:ext cx="139" cy="149"/>
            </a:xfrm>
            <a:custGeom>
              <a:avLst/>
              <a:gdLst>
                <a:gd name="T0" fmla="*/ 220 w 559"/>
                <a:gd name="T1" fmla="*/ 584 h 594"/>
                <a:gd name="T2" fmla="*/ 145 w 559"/>
                <a:gd name="T3" fmla="*/ 557 h 594"/>
                <a:gd name="T4" fmla="*/ 96 w 559"/>
                <a:gd name="T5" fmla="*/ 527 h 594"/>
                <a:gd name="T6" fmla="*/ 57 w 559"/>
                <a:gd name="T7" fmla="*/ 488 h 594"/>
                <a:gd name="T8" fmla="*/ 27 w 559"/>
                <a:gd name="T9" fmla="*/ 439 h 594"/>
                <a:gd name="T10" fmla="*/ 8 w 559"/>
                <a:gd name="T11" fmla="*/ 384 h 594"/>
                <a:gd name="T12" fmla="*/ 0 w 559"/>
                <a:gd name="T13" fmla="*/ 319 h 594"/>
                <a:gd name="T14" fmla="*/ 11 w 559"/>
                <a:gd name="T15" fmla="*/ 206 h 594"/>
                <a:gd name="T16" fmla="*/ 37 w 559"/>
                <a:gd name="T17" fmla="*/ 139 h 594"/>
                <a:gd name="T18" fmla="*/ 70 w 559"/>
                <a:gd name="T19" fmla="*/ 92 h 594"/>
                <a:gd name="T20" fmla="*/ 111 w 559"/>
                <a:gd name="T21" fmla="*/ 54 h 594"/>
                <a:gd name="T22" fmla="*/ 161 w 559"/>
                <a:gd name="T23" fmla="*/ 25 h 594"/>
                <a:gd name="T24" fmla="*/ 218 w 559"/>
                <a:gd name="T25" fmla="*/ 8 h 594"/>
                <a:gd name="T26" fmla="*/ 331 w 559"/>
                <a:gd name="T27" fmla="*/ 2 h 594"/>
                <a:gd name="T28" fmla="*/ 436 w 559"/>
                <a:gd name="T29" fmla="*/ 27 h 594"/>
                <a:gd name="T30" fmla="*/ 486 w 559"/>
                <a:gd name="T31" fmla="*/ 61 h 594"/>
                <a:gd name="T32" fmla="*/ 534 w 559"/>
                <a:gd name="T33" fmla="*/ 131 h 594"/>
                <a:gd name="T34" fmla="*/ 559 w 559"/>
                <a:gd name="T35" fmla="*/ 237 h 594"/>
                <a:gd name="T36" fmla="*/ 177 w 559"/>
                <a:gd name="T37" fmla="*/ 341 h 594"/>
                <a:gd name="T38" fmla="*/ 183 w 559"/>
                <a:gd name="T39" fmla="*/ 376 h 594"/>
                <a:gd name="T40" fmla="*/ 195 w 559"/>
                <a:gd name="T41" fmla="*/ 403 h 594"/>
                <a:gd name="T42" fmla="*/ 214 w 559"/>
                <a:gd name="T43" fmla="*/ 426 h 594"/>
                <a:gd name="T44" fmla="*/ 235 w 559"/>
                <a:gd name="T45" fmla="*/ 443 h 594"/>
                <a:gd name="T46" fmla="*/ 260 w 559"/>
                <a:gd name="T47" fmla="*/ 455 h 594"/>
                <a:gd name="T48" fmla="*/ 289 w 559"/>
                <a:gd name="T49" fmla="*/ 463 h 594"/>
                <a:gd name="T50" fmla="*/ 322 w 559"/>
                <a:gd name="T51" fmla="*/ 467 h 594"/>
                <a:gd name="T52" fmla="*/ 355 w 559"/>
                <a:gd name="T53" fmla="*/ 468 h 594"/>
                <a:gd name="T54" fmla="*/ 385 w 559"/>
                <a:gd name="T55" fmla="*/ 465 h 594"/>
                <a:gd name="T56" fmla="*/ 414 w 559"/>
                <a:gd name="T57" fmla="*/ 459 h 594"/>
                <a:gd name="T58" fmla="*/ 442 w 559"/>
                <a:gd name="T59" fmla="*/ 451 h 594"/>
                <a:gd name="T60" fmla="*/ 467 w 559"/>
                <a:gd name="T61" fmla="*/ 440 h 594"/>
                <a:gd name="T62" fmla="*/ 486 w 559"/>
                <a:gd name="T63" fmla="*/ 431 h 594"/>
                <a:gd name="T64" fmla="*/ 505 w 559"/>
                <a:gd name="T65" fmla="*/ 419 h 594"/>
                <a:gd name="T66" fmla="*/ 521 w 559"/>
                <a:gd name="T67" fmla="*/ 410 h 594"/>
                <a:gd name="T68" fmla="*/ 550 w 559"/>
                <a:gd name="T69" fmla="*/ 403 h 594"/>
                <a:gd name="T70" fmla="*/ 534 w 559"/>
                <a:gd name="T71" fmla="*/ 553 h 594"/>
                <a:gd name="T72" fmla="*/ 514 w 559"/>
                <a:gd name="T73" fmla="*/ 561 h 594"/>
                <a:gd name="T74" fmla="*/ 494 w 559"/>
                <a:gd name="T75" fmla="*/ 568 h 594"/>
                <a:gd name="T76" fmla="*/ 469 w 559"/>
                <a:gd name="T77" fmla="*/ 576 h 594"/>
                <a:gd name="T78" fmla="*/ 439 w 559"/>
                <a:gd name="T79" fmla="*/ 582 h 594"/>
                <a:gd name="T80" fmla="*/ 410 w 559"/>
                <a:gd name="T81" fmla="*/ 589 h 594"/>
                <a:gd name="T82" fmla="*/ 378 w 559"/>
                <a:gd name="T83" fmla="*/ 592 h 594"/>
                <a:gd name="T84" fmla="*/ 339 w 559"/>
                <a:gd name="T85" fmla="*/ 594 h 594"/>
                <a:gd name="T86" fmla="*/ 385 w 559"/>
                <a:gd name="T87" fmla="*/ 200 h 594"/>
                <a:gd name="T88" fmla="*/ 372 w 559"/>
                <a:gd name="T89" fmla="*/ 157 h 594"/>
                <a:gd name="T90" fmla="*/ 347 w 559"/>
                <a:gd name="T91" fmla="*/ 129 h 594"/>
                <a:gd name="T92" fmla="*/ 310 w 559"/>
                <a:gd name="T93" fmla="*/ 114 h 594"/>
                <a:gd name="T94" fmla="*/ 262 w 559"/>
                <a:gd name="T95" fmla="*/ 115 h 594"/>
                <a:gd name="T96" fmla="*/ 223 w 559"/>
                <a:gd name="T97" fmla="*/ 129 h 594"/>
                <a:gd name="T98" fmla="*/ 194 w 559"/>
                <a:gd name="T99" fmla="*/ 160 h 594"/>
                <a:gd name="T100" fmla="*/ 178 w 559"/>
                <a:gd name="T101" fmla="*/ 20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9" h="594">
                  <a:moveTo>
                    <a:pt x="328" y="594"/>
                  </a:moveTo>
                  <a:lnTo>
                    <a:pt x="290" y="593"/>
                  </a:lnTo>
                  <a:lnTo>
                    <a:pt x="254" y="589"/>
                  </a:lnTo>
                  <a:lnTo>
                    <a:pt x="220" y="584"/>
                  </a:lnTo>
                  <a:lnTo>
                    <a:pt x="189" y="575"/>
                  </a:lnTo>
                  <a:lnTo>
                    <a:pt x="173" y="569"/>
                  </a:lnTo>
                  <a:lnTo>
                    <a:pt x="160" y="564"/>
                  </a:lnTo>
                  <a:lnTo>
                    <a:pt x="145" y="557"/>
                  </a:lnTo>
                  <a:lnTo>
                    <a:pt x="132" y="551"/>
                  </a:lnTo>
                  <a:lnTo>
                    <a:pt x="119" y="544"/>
                  </a:lnTo>
                  <a:lnTo>
                    <a:pt x="107" y="536"/>
                  </a:lnTo>
                  <a:lnTo>
                    <a:pt x="96" y="527"/>
                  </a:lnTo>
                  <a:lnTo>
                    <a:pt x="84" y="518"/>
                  </a:lnTo>
                  <a:lnTo>
                    <a:pt x="75" y="509"/>
                  </a:lnTo>
                  <a:lnTo>
                    <a:pt x="65" y="498"/>
                  </a:lnTo>
                  <a:lnTo>
                    <a:pt x="57" y="488"/>
                  </a:lnTo>
                  <a:lnTo>
                    <a:pt x="48" y="476"/>
                  </a:lnTo>
                  <a:lnTo>
                    <a:pt x="40" y="464"/>
                  </a:lnTo>
                  <a:lnTo>
                    <a:pt x="33" y="452"/>
                  </a:lnTo>
                  <a:lnTo>
                    <a:pt x="27" y="439"/>
                  </a:lnTo>
                  <a:lnTo>
                    <a:pt x="21" y="426"/>
                  </a:lnTo>
                  <a:lnTo>
                    <a:pt x="16" y="413"/>
                  </a:lnTo>
                  <a:lnTo>
                    <a:pt x="12" y="398"/>
                  </a:lnTo>
                  <a:lnTo>
                    <a:pt x="8" y="384"/>
                  </a:lnTo>
                  <a:lnTo>
                    <a:pt x="5" y="368"/>
                  </a:lnTo>
                  <a:lnTo>
                    <a:pt x="3" y="352"/>
                  </a:lnTo>
                  <a:lnTo>
                    <a:pt x="1" y="336"/>
                  </a:lnTo>
                  <a:lnTo>
                    <a:pt x="0" y="319"/>
                  </a:lnTo>
                  <a:lnTo>
                    <a:pt x="0" y="302"/>
                  </a:lnTo>
                  <a:lnTo>
                    <a:pt x="1" y="268"/>
                  </a:lnTo>
                  <a:lnTo>
                    <a:pt x="5" y="236"/>
                  </a:lnTo>
                  <a:lnTo>
                    <a:pt x="11" y="206"/>
                  </a:lnTo>
                  <a:lnTo>
                    <a:pt x="20" y="178"/>
                  </a:lnTo>
                  <a:lnTo>
                    <a:pt x="25" y="165"/>
                  </a:lnTo>
                  <a:lnTo>
                    <a:pt x="30" y="152"/>
                  </a:lnTo>
                  <a:lnTo>
                    <a:pt x="37" y="139"/>
                  </a:lnTo>
                  <a:lnTo>
                    <a:pt x="45" y="127"/>
                  </a:lnTo>
                  <a:lnTo>
                    <a:pt x="53" y="115"/>
                  </a:lnTo>
                  <a:lnTo>
                    <a:pt x="61" y="103"/>
                  </a:lnTo>
                  <a:lnTo>
                    <a:pt x="70" y="92"/>
                  </a:lnTo>
                  <a:lnTo>
                    <a:pt x="79" y="82"/>
                  </a:lnTo>
                  <a:lnTo>
                    <a:pt x="90" y="73"/>
                  </a:lnTo>
                  <a:lnTo>
                    <a:pt x="100" y="62"/>
                  </a:lnTo>
                  <a:lnTo>
                    <a:pt x="111" y="54"/>
                  </a:lnTo>
                  <a:lnTo>
                    <a:pt x="123" y="46"/>
                  </a:lnTo>
                  <a:lnTo>
                    <a:pt x="135" y="38"/>
                  </a:lnTo>
                  <a:lnTo>
                    <a:pt x="148" y="32"/>
                  </a:lnTo>
                  <a:lnTo>
                    <a:pt x="161" y="25"/>
                  </a:lnTo>
                  <a:lnTo>
                    <a:pt x="174" y="20"/>
                  </a:lnTo>
                  <a:lnTo>
                    <a:pt x="189" y="16"/>
                  </a:lnTo>
                  <a:lnTo>
                    <a:pt x="203" y="12"/>
                  </a:lnTo>
                  <a:lnTo>
                    <a:pt x="218" y="8"/>
                  </a:lnTo>
                  <a:lnTo>
                    <a:pt x="233" y="6"/>
                  </a:lnTo>
                  <a:lnTo>
                    <a:pt x="265" y="2"/>
                  </a:lnTo>
                  <a:lnTo>
                    <a:pt x="301" y="0"/>
                  </a:lnTo>
                  <a:lnTo>
                    <a:pt x="331" y="2"/>
                  </a:lnTo>
                  <a:lnTo>
                    <a:pt x="361" y="4"/>
                  </a:lnTo>
                  <a:lnTo>
                    <a:pt x="388" y="9"/>
                  </a:lnTo>
                  <a:lnTo>
                    <a:pt x="413" y="17"/>
                  </a:lnTo>
                  <a:lnTo>
                    <a:pt x="436" y="27"/>
                  </a:lnTo>
                  <a:lnTo>
                    <a:pt x="457" y="38"/>
                  </a:lnTo>
                  <a:lnTo>
                    <a:pt x="468" y="46"/>
                  </a:lnTo>
                  <a:lnTo>
                    <a:pt x="477" y="53"/>
                  </a:lnTo>
                  <a:lnTo>
                    <a:pt x="486" y="61"/>
                  </a:lnTo>
                  <a:lnTo>
                    <a:pt x="494" y="69"/>
                  </a:lnTo>
                  <a:lnTo>
                    <a:pt x="510" y="87"/>
                  </a:lnTo>
                  <a:lnTo>
                    <a:pt x="523" y="108"/>
                  </a:lnTo>
                  <a:lnTo>
                    <a:pt x="534" y="131"/>
                  </a:lnTo>
                  <a:lnTo>
                    <a:pt x="543" y="154"/>
                  </a:lnTo>
                  <a:lnTo>
                    <a:pt x="550" y="179"/>
                  </a:lnTo>
                  <a:lnTo>
                    <a:pt x="555" y="207"/>
                  </a:lnTo>
                  <a:lnTo>
                    <a:pt x="559" y="237"/>
                  </a:lnTo>
                  <a:lnTo>
                    <a:pt x="559" y="269"/>
                  </a:lnTo>
                  <a:lnTo>
                    <a:pt x="559" y="331"/>
                  </a:lnTo>
                  <a:lnTo>
                    <a:pt x="175" y="331"/>
                  </a:lnTo>
                  <a:lnTo>
                    <a:pt x="177" y="341"/>
                  </a:lnTo>
                  <a:lnTo>
                    <a:pt x="178" y="351"/>
                  </a:lnTo>
                  <a:lnTo>
                    <a:pt x="179" y="359"/>
                  </a:lnTo>
                  <a:lnTo>
                    <a:pt x="181" y="368"/>
                  </a:lnTo>
                  <a:lnTo>
                    <a:pt x="183" y="376"/>
                  </a:lnTo>
                  <a:lnTo>
                    <a:pt x="186" y="382"/>
                  </a:lnTo>
                  <a:lnTo>
                    <a:pt x="189" y="390"/>
                  </a:lnTo>
                  <a:lnTo>
                    <a:pt x="193" y="397"/>
                  </a:lnTo>
                  <a:lnTo>
                    <a:pt x="195" y="403"/>
                  </a:lnTo>
                  <a:lnTo>
                    <a:pt x="199" y="409"/>
                  </a:lnTo>
                  <a:lnTo>
                    <a:pt x="204" y="415"/>
                  </a:lnTo>
                  <a:lnTo>
                    <a:pt x="208" y="420"/>
                  </a:lnTo>
                  <a:lnTo>
                    <a:pt x="214" y="426"/>
                  </a:lnTo>
                  <a:lnTo>
                    <a:pt x="218" y="430"/>
                  </a:lnTo>
                  <a:lnTo>
                    <a:pt x="224" y="435"/>
                  </a:lnTo>
                  <a:lnTo>
                    <a:pt x="229" y="439"/>
                  </a:lnTo>
                  <a:lnTo>
                    <a:pt x="235" y="443"/>
                  </a:lnTo>
                  <a:lnTo>
                    <a:pt x="241" y="445"/>
                  </a:lnTo>
                  <a:lnTo>
                    <a:pt x="247" y="449"/>
                  </a:lnTo>
                  <a:lnTo>
                    <a:pt x="253" y="452"/>
                  </a:lnTo>
                  <a:lnTo>
                    <a:pt x="260" y="455"/>
                  </a:lnTo>
                  <a:lnTo>
                    <a:pt x="268" y="457"/>
                  </a:lnTo>
                  <a:lnTo>
                    <a:pt x="274" y="459"/>
                  </a:lnTo>
                  <a:lnTo>
                    <a:pt x="282" y="460"/>
                  </a:lnTo>
                  <a:lnTo>
                    <a:pt x="289" y="463"/>
                  </a:lnTo>
                  <a:lnTo>
                    <a:pt x="297" y="464"/>
                  </a:lnTo>
                  <a:lnTo>
                    <a:pt x="305" y="465"/>
                  </a:lnTo>
                  <a:lnTo>
                    <a:pt x="312" y="465"/>
                  </a:lnTo>
                  <a:lnTo>
                    <a:pt x="322" y="467"/>
                  </a:lnTo>
                  <a:lnTo>
                    <a:pt x="330" y="467"/>
                  </a:lnTo>
                  <a:lnTo>
                    <a:pt x="339" y="468"/>
                  </a:lnTo>
                  <a:lnTo>
                    <a:pt x="347" y="468"/>
                  </a:lnTo>
                  <a:lnTo>
                    <a:pt x="355" y="468"/>
                  </a:lnTo>
                  <a:lnTo>
                    <a:pt x="362" y="467"/>
                  </a:lnTo>
                  <a:lnTo>
                    <a:pt x="370" y="467"/>
                  </a:lnTo>
                  <a:lnTo>
                    <a:pt x="377" y="465"/>
                  </a:lnTo>
                  <a:lnTo>
                    <a:pt x="385" y="465"/>
                  </a:lnTo>
                  <a:lnTo>
                    <a:pt x="393" y="464"/>
                  </a:lnTo>
                  <a:lnTo>
                    <a:pt x="399" y="463"/>
                  </a:lnTo>
                  <a:lnTo>
                    <a:pt x="407" y="460"/>
                  </a:lnTo>
                  <a:lnTo>
                    <a:pt x="414" y="459"/>
                  </a:lnTo>
                  <a:lnTo>
                    <a:pt x="422" y="457"/>
                  </a:lnTo>
                  <a:lnTo>
                    <a:pt x="428" y="455"/>
                  </a:lnTo>
                  <a:lnTo>
                    <a:pt x="435" y="453"/>
                  </a:lnTo>
                  <a:lnTo>
                    <a:pt x="442" y="451"/>
                  </a:lnTo>
                  <a:lnTo>
                    <a:pt x="448" y="448"/>
                  </a:lnTo>
                  <a:lnTo>
                    <a:pt x="455" y="445"/>
                  </a:lnTo>
                  <a:lnTo>
                    <a:pt x="461" y="443"/>
                  </a:lnTo>
                  <a:lnTo>
                    <a:pt x="467" y="440"/>
                  </a:lnTo>
                  <a:lnTo>
                    <a:pt x="472" y="438"/>
                  </a:lnTo>
                  <a:lnTo>
                    <a:pt x="477" y="435"/>
                  </a:lnTo>
                  <a:lnTo>
                    <a:pt x="482" y="434"/>
                  </a:lnTo>
                  <a:lnTo>
                    <a:pt x="486" y="431"/>
                  </a:lnTo>
                  <a:lnTo>
                    <a:pt x="492" y="428"/>
                  </a:lnTo>
                  <a:lnTo>
                    <a:pt x="497" y="426"/>
                  </a:lnTo>
                  <a:lnTo>
                    <a:pt x="501" y="422"/>
                  </a:lnTo>
                  <a:lnTo>
                    <a:pt x="505" y="419"/>
                  </a:lnTo>
                  <a:lnTo>
                    <a:pt x="510" y="416"/>
                  </a:lnTo>
                  <a:lnTo>
                    <a:pt x="514" y="414"/>
                  </a:lnTo>
                  <a:lnTo>
                    <a:pt x="518" y="413"/>
                  </a:lnTo>
                  <a:lnTo>
                    <a:pt x="521" y="410"/>
                  </a:lnTo>
                  <a:lnTo>
                    <a:pt x="525" y="407"/>
                  </a:lnTo>
                  <a:lnTo>
                    <a:pt x="527" y="405"/>
                  </a:lnTo>
                  <a:lnTo>
                    <a:pt x="531" y="403"/>
                  </a:lnTo>
                  <a:lnTo>
                    <a:pt x="550" y="403"/>
                  </a:lnTo>
                  <a:lnTo>
                    <a:pt x="550" y="547"/>
                  </a:lnTo>
                  <a:lnTo>
                    <a:pt x="544" y="550"/>
                  </a:lnTo>
                  <a:lnTo>
                    <a:pt x="539" y="552"/>
                  </a:lnTo>
                  <a:lnTo>
                    <a:pt x="534" y="553"/>
                  </a:lnTo>
                  <a:lnTo>
                    <a:pt x="528" y="556"/>
                  </a:lnTo>
                  <a:lnTo>
                    <a:pt x="523" y="557"/>
                  </a:lnTo>
                  <a:lnTo>
                    <a:pt x="519" y="560"/>
                  </a:lnTo>
                  <a:lnTo>
                    <a:pt x="514" y="561"/>
                  </a:lnTo>
                  <a:lnTo>
                    <a:pt x="510" y="563"/>
                  </a:lnTo>
                  <a:lnTo>
                    <a:pt x="505" y="565"/>
                  </a:lnTo>
                  <a:lnTo>
                    <a:pt x="501" y="567"/>
                  </a:lnTo>
                  <a:lnTo>
                    <a:pt x="494" y="568"/>
                  </a:lnTo>
                  <a:lnTo>
                    <a:pt x="489" y="571"/>
                  </a:lnTo>
                  <a:lnTo>
                    <a:pt x="482" y="572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61" y="577"/>
                  </a:lnTo>
                  <a:lnTo>
                    <a:pt x="453" y="580"/>
                  </a:lnTo>
                  <a:lnTo>
                    <a:pt x="447" y="581"/>
                  </a:lnTo>
                  <a:lnTo>
                    <a:pt x="439" y="582"/>
                  </a:lnTo>
                  <a:lnTo>
                    <a:pt x="432" y="585"/>
                  </a:lnTo>
                  <a:lnTo>
                    <a:pt x="424" y="586"/>
                  </a:lnTo>
                  <a:lnTo>
                    <a:pt x="418" y="588"/>
                  </a:lnTo>
                  <a:lnTo>
                    <a:pt x="410" y="589"/>
                  </a:lnTo>
                  <a:lnTo>
                    <a:pt x="402" y="589"/>
                  </a:lnTo>
                  <a:lnTo>
                    <a:pt x="394" y="590"/>
                  </a:lnTo>
                  <a:lnTo>
                    <a:pt x="386" y="592"/>
                  </a:lnTo>
                  <a:lnTo>
                    <a:pt x="378" y="592"/>
                  </a:lnTo>
                  <a:lnTo>
                    <a:pt x="369" y="593"/>
                  </a:lnTo>
                  <a:lnTo>
                    <a:pt x="360" y="593"/>
                  </a:lnTo>
                  <a:lnTo>
                    <a:pt x="349" y="593"/>
                  </a:lnTo>
                  <a:lnTo>
                    <a:pt x="339" y="594"/>
                  </a:lnTo>
                  <a:lnTo>
                    <a:pt x="328" y="594"/>
                  </a:lnTo>
                  <a:close/>
                  <a:moveTo>
                    <a:pt x="386" y="225"/>
                  </a:moveTo>
                  <a:lnTo>
                    <a:pt x="386" y="212"/>
                  </a:lnTo>
                  <a:lnTo>
                    <a:pt x="385" y="200"/>
                  </a:lnTo>
                  <a:lnTo>
                    <a:pt x="382" y="189"/>
                  </a:lnTo>
                  <a:lnTo>
                    <a:pt x="380" y="177"/>
                  </a:lnTo>
                  <a:lnTo>
                    <a:pt x="376" y="168"/>
                  </a:lnTo>
                  <a:lnTo>
                    <a:pt x="372" y="157"/>
                  </a:lnTo>
                  <a:lnTo>
                    <a:pt x="366" y="149"/>
                  </a:lnTo>
                  <a:lnTo>
                    <a:pt x="361" y="141"/>
                  </a:lnTo>
                  <a:lnTo>
                    <a:pt x="355" y="135"/>
                  </a:lnTo>
                  <a:lnTo>
                    <a:pt x="347" y="129"/>
                  </a:lnTo>
                  <a:lnTo>
                    <a:pt x="339" y="124"/>
                  </a:lnTo>
                  <a:lnTo>
                    <a:pt x="331" y="120"/>
                  </a:lnTo>
                  <a:lnTo>
                    <a:pt x="320" y="116"/>
                  </a:lnTo>
                  <a:lnTo>
                    <a:pt x="310" y="114"/>
                  </a:lnTo>
                  <a:lnTo>
                    <a:pt x="299" y="112"/>
                  </a:lnTo>
                  <a:lnTo>
                    <a:pt x="286" y="112"/>
                  </a:lnTo>
                  <a:lnTo>
                    <a:pt x="274" y="112"/>
                  </a:lnTo>
                  <a:lnTo>
                    <a:pt x="262" y="115"/>
                  </a:lnTo>
                  <a:lnTo>
                    <a:pt x="252" y="116"/>
                  </a:lnTo>
                  <a:lnTo>
                    <a:pt x="241" y="120"/>
                  </a:lnTo>
                  <a:lnTo>
                    <a:pt x="232" y="124"/>
                  </a:lnTo>
                  <a:lnTo>
                    <a:pt x="223" y="129"/>
                  </a:lnTo>
                  <a:lnTo>
                    <a:pt x="215" y="136"/>
                  </a:lnTo>
                  <a:lnTo>
                    <a:pt x="207" y="142"/>
                  </a:lnTo>
                  <a:lnTo>
                    <a:pt x="200" y="150"/>
                  </a:lnTo>
                  <a:lnTo>
                    <a:pt x="194" y="160"/>
                  </a:lnTo>
                  <a:lnTo>
                    <a:pt x="189" y="169"/>
                  </a:lnTo>
                  <a:lnTo>
                    <a:pt x="185" y="179"/>
                  </a:lnTo>
                  <a:lnTo>
                    <a:pt x="181" y="190"/>
                  </a:lnTo>
                  <a:lnTo>
                    <a:pt x="178" y="200"/>
                  </a:lnTo>
                  <a:lnTo>
                    <a:pt x="177" y="214"/>
                  </a:lnTo>
                  <a:lnTo>
                    <a:pt x="175" y="225"/>
                  </a:lnTo>
                  <a:lnTo>
                    <a:pt x="386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07" name="Freeform 23"/>
            <p:cNvSpPr>
              <a:spLocks noChangeArrowheads="1"/>
            </p:cNvSpPr>
            <p:nvPr/>
          </p:nvSpPr>
          <p:spPr bwMode="auto">
            <a:xfrm>
              <a:off x="4440" y="1703"/>
              <a:ext cx="120" cy="149"/>
            </a:xfrm>
            <a:custGeom>
              <a:avLst/>
              <a:gdLst>
                <a:gd name="T0" fmla="*/ 149 w 481"/>
                <a:gd name="T1" fmla="*/ 590 h 592"/>
                <a:gd name="T2" fmla="*/ 78 w 481"/>
                <a:gd name="T3" fmla="*/ 575 h 592"/>
                <a:gd name="T4" fmla="*/ 20 w 481"/>
                <a:gd name="T5" fmla="*/ 557 h 592"/>
                <a:gd name="T6" fmla="*/ 19 w 481"/>
                <a:gd name="T7" fmla="*/ 401 h 592"/>
                <a:gd name="T8" fmla="*/ 36 w 481"/>
                <a:gd name="T9" fmla="*/ 414 h 592"/>
                <a:gd name="T10" fmla="*/ 57 w 481"/>
                <a:gd name="T11" fmla="*/ 429 h 592"/>
                <a:gd name="T12" fmla="*/ 89 w 481"/>
                <a:gd name="T13" fmla="*/ 445 h 592"/>
                <a:gd name="T14" fmla="*/ 122 w 481"/>
                <a:gd name="T15" fmla="*/ 458 h 592"/>
                <a:gd name="T16" fmla="*/ 159 w 481"/>
                <a:gd name="T17" fmla="*/ 467 h 592"/>
                <a:gd name="T18" fmla="*/ 201 w 481"/>
                <a:gd name="T19" fmla="*/ 472 h 592"/>
                <a:gd name="T20" fmla="*/ 246 w 481"/>
                <a:gd name="T21" fmla="*/ 470 h 592"/>
                <a:gd name="T22" fmla="*/ 282 w 481"/>
                <a:gd name="T23" fmla="*/ 458 h 592"/>
                <a:gd name="T24" fmla="*/ 302 w 481"/>
                <a:gd name="T25" fmla="*/ 436 h 592"/>
                <a:gd name="T26" fmla="*/ 302 w 481"/>
                <a:gd name="T27" fmla="*/ 411 h 592"/>
                <a:gd name="T28" fmla="*/ 290 w 481"/>
                <a:gd name="T29" fmla="*/ 395 h 592"/>
                <a:gd name="T30" fmla="*/ 265 w 481"/>
                <a:gd name="T31" fmla="*/ 383 h 592"/>
                <a:gd name="T32" fmla="*/ 230 w 481"/>
                <a:gd name="T33" fmla="*/ 374 h 592"/>
                <a:gd name="T34" fmla="*/ 197 w 481"/>
                <a:gd name="T35" fmla="*/ 367 h 592"/>
                <a:gd name="T36" fmla="*/ 161 w 481"/>
                <a:gd name="T37" fmla="*/ 359 h 592"/>
                <a:gd name="T38" fmla="*/ 120 w 481"/>
                <a:gd name="T39" fmla="*/ 346 h 592"/>
                <a:gd name="T40" fmla="*/ 56 w 481"/>
                <a:gd name="T41" fmla="*/ 310 h 592"/>
                <a:gd name="T42" fmla="*/ 16 w 481"/>
                <a:gd name="T43" fmla="*/ 258 h 592"/>
                <a:gd name="T44" fmla="*/ 3 w 481"/>
                <a:gd name="T45" fmla="*/ 185 h 592"/>
                <a:gd name="T46" fmla="*/ 10 w 481"/>
                <a:gd name="T47" fmla="*/ 140 h 592"/>
                <a:gd name="T48" fmla="*/ 31 w 481"/>
                <a:gd name="T49" fmla="*/ 98 h 592"/>
                <a:gd name="T50" fmla="*/ 64 w 481"/>
                <a:gd name="T51" fmla="*/ 61 h 592"/>
                <a:gd name="T52" fmla="*/ 109 w 481"/>
                <a:gd name="T53" fmla="*/ 32 h 592"/>
                <a:gd name="T54" fmla="*/ 166 w 481"/>
                <a:gd name="T55" fmla="*/ 11 h 592"/>
                <a:gd name="T56" fmla="*/ 235 w 481"/>
                <a:gd name="T57" fmla="*/ 1 h 592"/>
                <a:gd name="T58" fmla="*/ 307 w 481"/>
                <a:gd name="T59" fmla="*/ 2 h 592"/>
                <a:gd name="T60" fmla="*/ 373 w 481"/>
                <a:gd name="T61" fmla="*/ 11 h 592"/>
                <a:gd name="T62" fmla="*/ 430 w 481"/>
                <a:gd name="T63" fmla="*/ 29 h 592"/>
                <a:gd name="T64" fmla="*/ 443 w 481"/>
                <a:gd name="T65" fmla="*/ 181 h 592"/>
                <a:gd name="T66" fmla="*/ 427 w 481"/>
                <a:gd name="T67" fmla="*/ 171 h 592"/>
                <a:gd name="T68" fmla="*/ 405 w 481"/>
                <a:gd name="T69" fmla="*/ 158 h 592"/>
                <a:gd name="T70" fmla="*/ 381 w 481"/>
                <a:gd name="T71" fmla="*/ 146 h 592"/>
                <a:gd name="T72" fmla="*/ 354 w 481"/>
                <a:gd name="T73" fmla="*/ 134 h 592"/>
                <a:gd name="T74" fmla="*/ 321 w 481"/>
                <a:gd name="T75" fmla="*/ 125 h 592"/>
                <a:gd name="T76" fmla="*/ 286 w 481"/>
                <a:gd name="T77" fmla="*/ 121 h 592"/>
                <a:gd name="T78" fmla="*/ 246 w 481"/>
                <a:gd name="T79" fmla="*/ 122 h 592"/>
                <a:gd name="T80" fmla="*/ 207 w 481"/>
                <a:gd name="T81" fmla="*/ 133 h 592"/>
                <a:gd name="T82" fmla="*/ 185 w 481"/>
                <a:gd name="T83" fmla="*/ 152 h 592"/>
                <a:gd name="T84" fmla="*/ 182 w 481"/>
                <a:gd name="T85" fmla="*/ 176 h 592"/>
                <a:gd name="T86" fmla="*/ 192 w 481"/>
                <a:gd name="T87" fmla="*/ 195 h 592"/>
                <a:gd name="T88" fmla="*/ 215 w 481"/>
                <a:gd name="T89" fmla="*/ 208 h 592"/>
                <a:gd name="T90" fmla="*/ 256 w 481"/>
                <a:gd name="T91" fmla="*/ 221 h 592"/>
                <a:gd name="T92" fmla="*/ 288 w 481"/>
                <a:gd name="T93" fmla="*/ 227 h 592"/>
                <a:gd name="T94" fmla="*/ 325 w 481"/>
                <a:gd name="T95" fmla="*/ 234 h 592"/>
                <a:gd name="T96" fmla="*/ 359 w 481"/>
                <a:gd name="T97" fmla="*/ 245 h 592"/>
                <a:gd name="T98" fmla="*/ 423 w 481"/>
                <a:gd name="T99" fmla="*/ 275 h 592"/>
                <a:gd name="T100" fmla="*/ 464 w 481"/>
                <a:gd name="T101" fmla="*/ 321 h 592"/>
                <a:gd name="T102" fmla="*/ 481 w 481"/>
                <a:gd name="T103" fmla="*/ 387 h 592"/>
                <a:gd name="T104" fmla="*/ 477 w 481"/>
                <a:gd name="T105" fmla="*/ 440 h 592"/>
                <a:gd name="T106" fmla="*/ 459 w 481"/>
                <a:gd name="T107" fmla="*/ 486 h 592"/>
                <a:gd name="T108" fmla="*/ 427 w 481"/>
                <a:gd name="T109" fmla="*/ 524 h 592"/>
                <a:gd name="T110" fmla="*/ 381 w 481"/>
                <a:gd name="T111" fmla="*/ 555 h 592"/>
                <a:gd name="T112" fmla="*/ 326 w 481"/>
                <a:gd name="T113" fmla="*/ 578 h 592"/>
                <a:gd name="T114" fmla="*/ 257 w 481"/>
                <a:gd name="T115" fmla="*/ 591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1" h="592">
                  <a:moveTo>
                    <a:pt x="210" y="592"/>
                  </a:moveTo>
                  <a:lnTo>
                    <a:pt x="194" y="592"/>
                  </a:lnTo>
                  <a:lnTo>
                    <a:pt x="178" y="591"/>
                  </a:lnTo>
                  <a:lnTo>
                    <a:pt x="164" y="591"/>
                  </a:lnTo>
                  <a:lnTo>
                    <a:pt x="149" y="590"/>
                  </a:lnTo>
                  <a:lnTo>
                    <a:pt x="135" y="587"/>
                  </a:lnTo>
                  <a:lnTo>
                    <a:pt x="120" y="584"/>
                  </a:lnTo>
                  <a:lnTo>
                    <a:pt x="106" y="582"/>
                  </a:lnTo>
                  <a:lnTo>
                    <a:pt x="93" y="579"/>
                  </a:lnTo>
                  <a:lnTo>
                    <a:pt x="78" y="575"/>
                  </a:lnTo>
                  <a:lnTo>
                    <a:pt x="65" y="571"/>
                  </a:lnTo>
                  <a:lnTo>
                    <a:pt x="53" y="569"/>
                  </a:lnTo>
                  <a:lnTo>
                    <a:pt x="41" y="565"/>
                  </a:lnTo>
                  <a:lnTo>
                    <a:pt x="31" y="561"/>
                  </a:lnTo>
                  <a:lnTo>
                    <a:pt x="20" y="557"/>
                  </a:lnTo>
                  <a:lnTo>
                    <a:pt x="10" y="551"/>
                  </a:lnTo>
                  <a:lnTo>
                    <a:pt x="0" y="548"/>
                  </a:lnTo>
                  <a:lnTo>
                    <a:pt x="0" y="400"/>
                  </a:lnTo>
                  <a:lnTo>
                    <a:pt x="15" y="400"/>
                  </a:lnTo>
                  <a:lnTo>
                    <a:pt x="19" y="401"/>
                  </a:lnTo>
                  <a:lnTo>
                    <a:pt x="22" y="404"/>
                  </a:lnTo>
                  <a:lnTo>
                    <a:pt x="26" y="407"/>
                  </a:lnTo>
                  <a:lnTo>
                    <a:pt x="28" y="409"/>
                  </a:lnTo>
                  <a:lnTo>
                    <a:pt x="32" y="412"/>
                  </a:lnTo>
                  <a:lnTo>
                    <a:pt x="36" y="414"/>
                  </a:lnTo>
                  <a:lnTo>
                    <a:pt x="40" y="417"/>
                  </a:lnTo>
                  <a:lnTo>
                    <a:pt x="44" y="420"/>
                  </a:lnTo>
                  <a:lnTo>
                    <a:pt x="48" y="424"/>
                  </a:lnTo>
                  <a:lnTo>
                    <a:pt x="52" y="426"/>
                  </a:lnTo>
                  <a:lnTo>
                    <a:pt x="57" y="429"/>
                  </a:lnTo>
                  <a:lnTo>
                    <a:pt x="62" y="432"/>
                  </a:lnTo>
                  <a:lnTo>
                    <a:pt x="69" y="436"/>
                  </a:lnTo>
                  <a:lnTo>
                    <a:pt x="74" y="438"/>
                  </a:lnTo>
                  <a:lnTo>
                    <a:pt x="81" y="441"/>
                  </a:lnTo>
                  <a:lnTo>
                    <a:pt x="89" y="445"/>
                  </a:lnTo>
                  <a:lnTo>
                    <a:pt x="94" y="447"/>
                  </a:lnTo>
                  <a:lnTo>
                    <a:pt x="101" y="450"/>
                  </a:lnTo>
                  <a:lnTo>
                    <a:pt x="107" y="453"/>
                  </a:lnTo>
                  <a:lnTo>
                    <a:pt x="114" y="455"/>
                  </a:lnTo>
                  <a:lnTo>
                    <a:pt x="122" y="458"/>
                  </a:lnTo>
                  <a:lnTo>
                    <a:pt x="128" y="459"/>
                  </a:lnTo>
                  <a:lnTo>
                    <a:pt x="136" y="462"/>
                  </a:lnTo>
                  <a:lnTo>
                    <a:pt x="144" y="465"/>
                  </a:lnTo>
                  <a:lnTo>
                    <a:pt x="151" y="466"/>
                  </a:lnTo>
                  <a:lnTo>
                    <a:pt x="159" y="467"/>
                  </a:lnTo>
                  <a:lnTo>
                    <a:pt x="168" y="470"/>
                  </a:lnTo>
                  <a:lnTo>
                    <a:pt x="176" y="470"/>
                  </a:lnTo>
                  <a:lnTo>
                    <a:pt x="184" y="471"/>
                  </a:lnTo>
                  <a:lnTo>
                    <a:pt x="193" y="472"/>
                  </a:lnTo>
                  <a:lnTo>
                    <a:pt x="201" y="472"/>
                  </a:lnTo>
                  <a:lnTo>
                    <a:pt x="210" y="472"/>
                  </a:lnTo>
                  <a:lnTo>
                    <a:pt x="219" y="472"/>
                  </a:lnTo>
                  <a:lnTo>
                    <a:pt x="228" y="471"/>
                  </a:lnTo>
                  <a:lnTo>
                    <a:pt x="236" y="471"/>
                  </a:lnTo>
                  <a:lnTo>
                    <a:pt x="246" y="470"/>
                  </a:lnTo>
                  <a:lnTo>
                    <a:pt x="253" y="468"/>
                  </a:lnTo>
                  <a:lnTo>
                    <a:pt x="261" y="466"/>
                  </a:lnTo>
                  <a:lnTo>
                    <a:pt x="268" y="463"/>
                  </a:lnTo>
                  <a:lnTo>
                    <a:pt x="276" y="461"/>
                  </a:lnTo>
                  <a:lnTo>
                    <a:pt x="282" y="458"/>
                  </a:lnTo>
                  <a:lnTo>
                    <a:pt x="288" y="454"/>
                  </a:lnTo>
                  <a:lnTo>
                    <a:pt x="293" y="450"/>
                  </a:lnTo>
                  <a:lnTo>
                    <a:pt x="297" y="446"/>
                  </a:lnTo>
                  <a:lnTo>
                    <a:pt x="300" y="441"/>
                  </a:lnTo>
                  <a:lnTo>
                    <a:pt x="302" y="436"/>
                  </a:lnTo>
                  <a:lnTo>
                    <a:pt x="304" y="430"/>
                  </a:lnTo>
                  <a:lnTo>
                    <a:pt x="304" y="425"/>
                  </a:lnTo>
                  <a:lnTo>
                    <a:pt x="304" y="420"/>
                  </a:lnTo>
                  <a:lnTo>
                    <a:pt x="304" y="416"/>
                  </a:lnTo>
                  <a:lnTo>
                    <a:pt x="302" y="411"/>
                  </a:lnTo>
                  <a:lnTo>
                    <a:pt x="301" y="408"/>
                  </a:lnTo>
                  <a:lnTo>
                    <a:pt x="298" y="404"/>
                  </a:lnTo>
                  <a:lnTo>
                    <a:pt x="297" y="400"/>
                  </a:lnTo>
                  <a:lnTo>
                    <a:pt x="294" y="397"/>
                  </a:lnTo>
                  <a:lnTo>
                    <a:pt x="290" y="395"/>
                  </a:lnTo>
                  <a:lnTo>
                    <a:pt x="288" y="392"/>
                  </a:lnTo>
                  <a:lnTo>
                    <a:pt x="282" y="389"/>
                  </a:lnTo>
                  <a:lnTo>
                    <a:pt x="277" y="388"/>
                  </a:lnTo>
                  <a:lnTo>
                    <a:pt x="272" y="386"/>
                  </a:lnTo>
                  <a:lnTo>
                    <a:pt x="265" y="383"/>
                  </a:lnTo>
                  <a:lnTo>
                    <a:pt x="257" y="380"/>
                  </a:lnTo>
                  <a:lnTo>
                    <a:pt x="249" y="378"/>
                  </a:lnTo>
                  <a:lnTo>
                    <a:pt x="240" y="376"/>
                  </a:lnTo>
                  <a:lnTo>
                    <a:pt x="235" y="375"/>
                  </a:lnTo>
                  <a:lnTo>
                    <a:pt x="230" y="374"/>
                  </a:lnTo>
                  <a:lnTo>
                    <a:pt x="223" y="372"/>
                  </a:lnTo>
                  <a:lnTo>
                    <a:pt x="218" y="371"/>
                  </a:lnTo>
                  <a:lnTo>
                    <a:pt x="211" y="370"/>
                  </a:lnTo>
                  <a:lnTo>
                    <a:pt x="205" y="368"/>
                  </a:lnTo>
                  <a:lnTo>
                    <a:pt x="197" y="367"/>
                  </a:lnTo>
                  <a:lnTo>
                    <a:pt x="190" y="366"/>
                  </a:lnTo>
                  <a:lnTo>
                    <a:pt x="182" y="363"/>
                  </a:lnTo>
                  <a:lnTo>
                    <a:pt x="174" y="362"/>
                  </a:lnTo>
                  <a:lnTo>
                    <a:pt x="168" y="360"/>
                  </a:lnTo>
                  <a:lnTo>
                    <a:pt x="161" y="359"/>
                  </a:lnTo>
                  <a:lnTo>
                    <a:pt x="155" y="358"/>
                  </a:lnTo>
                  <a:lnTo>
                    <a:pt x="148" y="355"/>
                  </a:lnTo>
                  <a:lnTo>
                    <a:pt x="141" y="354"/>
                  </a:lnTo>
                  <a:lnTo>
                    <a:pt x="136" y="353"/>
                  </a:lnTo>
                  <a:lnTo>
                    <a:pt x="120" y="346"/>
                  </a:lnTo>
                  <a:lnTo>
                    <a:pt x="105" y="341"/>
                  </a:lnTo>
                  <a:lnTo>
                    <a:pt x="91" y="334"/>
                  </a:lnTo>
                  <a:lnTo>
                    <a:pt x="78" y="326"/>
                  </a:lnTo>
                  <a:lnTo>
                    <a:pt x="66" y="318"/>
                  </a:lnTo>
                  <a:lnTo>
                    <a:pt x="56" y="310"/>
                  </a:lnTo>
                  <a:lnTo>
                    <a:pt x="45" y="301"/>
                  </a:lnTo>
                  <a:lnTo>
                    <a:pt x="36" y="291"/>
                  </a:lnTo>
                  <a:lnTo>
                    <a:pt x="29" y="280"/>
                  </a:lnTo>
                  <a:lnTo>
                    <a:pt x="22" y="270"/>
                  </a:lnTo>
                  <a:lnTo>
                    <a:pt x="16" y="258"/>
                  </a:lnTo>
                  <a:lnTo>
                    <a:pt x="11" y="245"/>
                  </a:lnTo>
                  <a:lnTo>
                    <a:pt x="8" y="231"/>
                  </a:lnTo>
                  <a:lnTo>
                    <a:pt x="6" y="217"/>
                  </a:lnTo>
                  <a:lnTo>
                    <a:pt x="4" y="201"/>
                  </a:lnTo>
                  <a:lnTo>
                    <a:pt x="3" y="185"/>
                  </a:lnTo>
                  <a:lnTo>
                    <a:pt x="3" y="176"/>
                  </a:lnTo>
                  <a:lnTo>
                    <a:pt x="4" y="167"/>
                  </a:lnTo>
                  <a:lnTo>
                    <a:pt x="6" y="158"/>
                  </a:lnTo>
                  <a:lnTo>
                    <a:pt x="7" y="148"/>
                  </a:lnTo>
                  <a:lnTo>
                    <a:pt x="10" y="140"/>
                  </a:lnTo>
                  <a:lnTo>
                    <a:pt x="14" y="131"/>
                  </a:lnTo>
                  <a:lnTo>
                    <a:pt x="16" y="123"/>
                  </a:lnTo>
                  <a:lnTo>
                    <a:pt x="20" y="114"/>
                  </a:lnTo>
                  <a:lnTo>
                    <a:pt x="26" y="106"/>
                  </a:lnTo>
                  <a:lnTo>
                    <a:pt x="31" y="98"/>
                  </a:lnTo>
                  <a:lnTo>
                    <a:pt x="36" y="90"/>
                  </a:lnTo>
                  <a:lnTo>
                    <a:pt x="41" y="84"/>
                  </a:lnTo>
                  <a:lnTo>
                    <a:pt x="48" y="76"/>
                  </a:lnTo>
                  <a:lnTo>
                    <a:pt x="56" y="69"/>
                  </a:lnTo>
                  <a:lnTo>
                    <a:pt x="64" y="61"/>
                  </a:lnTo>
                  <a:lnTo>
                    <a:pt x="72" y="55"/>
                  </a:lnTo>
                  <a:lnTo>
                    <a:pt x="80" y="50"/>
                  </a:lnTo>
                  <a:lnTo>
                    <a:pt x="89" y="43"/>
                  </a:lnTo>
                  <a:lnTo>
                    <a:pt x="98" y="38"/>
                  </a:lnTo>
                  <a:lnTo>
                    <a:pt x="109" y="32"/>
                  </a:lnTo>
                  <a:lnTo>
                    <a:pt x="119" y="27"/>
                  </a:lnTo>
                  <a:lnTo>
                    <a:pt x="131" y="23"/>
                  </a:lnTo>
                  <a:lnTo>
                    <a:pt x="141" y="19"/>
                  </a:lnTo>
                  <a:lnTo>
                    <a:pt x="155" y="15"/>
                  </a:lnTo>
                  <a:lnTo>
                    <a:pt x="166" y="11"/>
                  </a:lnTo>
                  <a:lnTo>
                    <a:pt x="180" y="9"/>
                  </a:lnTo>
                  <a:lnTo>
                    <a:pt x="193" y="6"/>
                  </a:lnTo>
                  <a:lnTo>
                    <a:pt x="206" y="4"/>
                  </a:lnTo>
                  <a:lnTo>
                    <a:pt x="221" y="2"/>
                  </a:lnTo>
                  <a:lnTo>
                    <a:pt x="235" y="1"/>
                  </a:lnTo>
                  <a:lnTo>
                    <a:pt x="249" y="0"/>
                  </a:lnTo>
                  <a:lnTo>
                    <a:pt x="265" y="0"/>
                  </a:lnTo>
                  <a:lnTo>
                    <a:pt x="280" y="0"/>
                  </a:lnTo>
                  <a:lnTo>
                    <a:pt x="294" y="1"/>
                  </a:lnTo>
                  <a:lnTo>
                    <a:pt x="307" y="2"/>
                  </a:lnTo>
                  <a:lnTo>
                    <a:pt x="322" y="4"/>
                  </a:lnTo>
                  <a:lnTo>
                    <a:pt x="335" y="5"/>
                  </a:lnTo>
                  <a:lnTo>
                    <a:pt x="348" y="6"/>
                  </a:lnTo>
                  <a:lnTo>
                    <a:pt x="361" y="9"/>
                  </a:lnTo>
                  <a:lnTo>
                    <a:pt x="373" y="11"/>
                  </a:lnTo>
                  <a:lnTo>
                    <a:pt x="385" y="15"/>
                  </a:lnTo>
                  <a:lnTo>
                    <a:pt x="397" y="18"/>
                  </a:lnTo>
                  <a:lnTo>
                    <a:pt x="409" y="21"/>
                  </a:lnTo>
                  <a:lnTo>
                    <a:pt x="419" y="25"/>
                  </a:lnTo>
                  <a:lnTo>
                    <a:pt x="430" y="29"/>
                  </a:lnTo>
                  <a:lnTo>
                    <a:pt x="439" y="32"/>
                  </a:lnTo>
                  <a:lnTo>
                    <a:pt x="448" y="36"/>
                  </a:lnTo>
                  <a:lnTo>
                    <a:pt x="458" y="40"/>
                  </a:lnTo>
                  <a:lnTo>
                    <a:pt x="458" y="181"/>
                  </a:lnTo>
                  <a:lnTo>
                    <a:pt x="443" y="181"/>
                  </a:lnTo>
                  <a:lnTo>
                    <a:pt x="441" y="180"/>
                  </a:lnTo>
                  <a:lnTo>
                    <a:pt x="438" y="179"/>
                  </a:lnTo>
                  <a:lnTo>
                    <a:pt x="435" y="176"/>
                  </a:lnTo>
                  <a:lnTo>
                    <a:pt x="431" y="173"/>
                  </a:lnTo>
                  <a:lnTo>
                    <a:pt x="427" y="171"/>
                  </a:lnTo>
                  <a:lnTo>
                    <a:pt x="423" y="168"/>
                  </a:lnTo>
                  <a:lnTo>
                    <a:pt x="419" y="166"/>
                  </a:lnTo>
                  <a:lnTo>
                    <a:pt x="414" y="163"/>
                  </a:lnTo>
                  <a:lnTo>
                    <a:pt x="410" y="160"/>
                  </a:lnTo>
                  <a:lnTo>
                    <a:pt x="405" y="158"/>
                  </a:lnTo>
                  <a:lnTo>
                    <a:pt x="400" y="155"/>
                  </a:lnTo>
                  <a:lnTo>
                    <a:pt x="396" y="152"/>
                  </a:lnTo>
                  <a:lnTo>
                    <a:pt x="390" y="150"/>
                  </a:lnTo>
                  <a:lnTo>
                    <a:pt x="387" y="147"/>
                  </a:lnTo>
                  <a:lnTo>
                    <a:pt x="381" y="146"/>
                  </a:lnTo>
                  <a:lnTo>
                    <a:pt x="377" y="143"/>
                  </a:lnTo>
                  <a:lnTo>
                    <a:pt x="371" y="140"/>
                  </a:lnTo>
                  <a:lnTo>
                    <a:pt x="365" y="138"/>
                  </a:lnTo>
                  <a:lnTo>
                    <a:pt x="359" y="137"/>
                  </a:lnTo>
                  <a:lnTo>
                    <a:pt x="354" y="134"/>
                  </a:lnTo>
                  <a:lnTo>
                    <a:pt x="347" y="131"/>
                  </a:lnTo>
                  <a:lnTo>
                    <a:pt x="340" y="130"/>
                  </a:lnTo>
                  <a:lnTo>
                    <a:pt x="334" y="129"/>
                  </a:lnTo>
                  <a:lnTo>
                    <a:pt x="327" y="126"/>
                  </a:lnTo>
                  <a:lnTo>
                    <a:pt x="321" y="125"/>
                  </a:lnTo>
                  <a:lnTo>
                    <a:pt x="314" y="123"/>
                  </a:lnTo>
                  <a:lnTo>
                    <a:pt x="307" y="122"/>
                  </a:lnTo>
                  <a:lnTo>
                    <a:pt x="300" y="122"/>
                  </a:lnTo>
                  <a:lnTo>
                    <a:pt x="293" y="121"/>
                  </a:lnTo>
                  <a:lnTo>
                    <a:pt x="286" y="121"/>
                  </a:lnTo>
                  <a:lnTo>
                    <a:pt x="278" y="119"/>
                  </a:lnTo>
                  <a:lnTo>
                    <a:pt x="272" y="119"/>
                  </a:lnTo>
                  <a:lnTo>
                    <a:pt x="263" y="121"/>
                  </a:lnTo>
                  <a:lnTo>
                    <a:pt x="253" y="121"/>
                  </a:lnTo>
                  <a:lnTo>
                    <a:pt x="246" y="122"/>
                  </a:lnTo>
                  <a:lnTo>
                    <a:pt x="236" y="123"/>
                  </a:lnTo>
                  <a:lnTo>
                    <a:pt x="228" y="125"/>
                  </a:lnTo>
                  <a:lnTo>
                    <a:pt x="222" y="127"/>
                  </a:lnTo>
                  <a:lnTo>
                    <a:pt x="214" y="130"/>
                  </a:lnTo>
                  <a:lnTo>
                    <a:pt x="207" y="133"/>
                  </a:lnTo>
                  <a:lnTo>
                    <a:pt x="202" y="137"/>
                  </a:lnTo>
                  <a:lnTo>
                    <a:pt x="195" y="140"/>
                  </a:lnTo>
                  <a:lnTo>
                    <a:pt x="192" y="144"/>
                  </a:lnTo>
                  <a:lnTo>
                    <a:pt x="188" y="148"/>
                  </a:lnTo>
                  <a:lnTo>
                    <a:pt x="185" y="152"/>
                  </a:lnTo>
                  <a:lnTo>
                    <a:pt x="184" y="158"/>
                  </a:lnTo>
                  <a:lnTo>
                    <a:pt x="182" y="162"/>
                  </a:lnTo>
                  <a:lnTo>
                    <a:pt x="181" y="168"/>
                  </a:lnTo>
                  <a:lnTo>
                    <a:pt x="181" y="172"/>
                  </a:lnTo>
                  <a:lnTo>
                    <a:pt x="182" y="176"/>
                  </a:lnTo>
                  <a:lnTo>
                    <a:pt x="184" y="180"/>
                  </a:lnTo>
                  <a:lnTo>
                    <a:pt x="185" y="184"/>
                  </a:lnTo>
                  <a:lnTo>
                    <a:pt x="186" y="188"/>
                  </a:lnTo>
                  <a:lnTo>
                    <a:pt x="189" y="192"/>
                  </a:lnTo>
                  <a:lnTo>
                    <a:pt x="192" y="195"/>
                  </a:lnTo>
                  <a:lnTo>
                    <a:pt x="194" y="197"/>
                  </a:lnTo>
                  <a:lnTo>
                    <a:pt x="198" y="200"/>
                  </a:lnTo>
                  <a:lnTo>
                    <a:pt x="203" y="202"/>
                  </a:lnTo>
                  <a:lnTo>
                    <a:pt x="209" y="205"/>
                  </a:lnTo>
                  <a:lnTo>
                    <a:pt x="215" y="208"/>
                  </a:lnTo>
                  <a:lnTo>
                    <a:pt x="222" y="210"/>
                  </a:lnTo>
                  <a:lnTo>
                    <a:pt x="231" y="213"/>
                  </a:lnTo>
                  <a:lnTo>
                    <a:pt x="240" y="216"/>
                  </a:lnTo>
                  <a:lnTo>
                    <a:pt x="251" y="218"/>
                  </a:lnTo>
                  <a:lnTo>
                    <a:pt x="256" y="221"/>
                  </a:lnTo>
                  <a:lnTo>
                    <a:pt x="263" y="222"/>
                  </a:lnTo>
                  <a:lnTo>
                    <a:pt x="269" y="223"/>
                  </a:lnTo>
                  <a:lnTo>
                    <a:pt x="275" y="225"/>
                  </a:lnTo>
                  <a:lnTo>
                    <a:pt x="281" y="226"/>
                  </a:lnTo>
                  <a:lnTo>
                    <a:pt x="288" y="227"/>
                  </a:lnTo>
                  <a:lnTo>
                    <a:pt x="296" y="229"/>
                  </a:lnTo>
                  <a:lnTo>
                    <a:pt x="302" y="230"/>
                  </a:lnTo>
                  <a:lnTo>
                    <a:pt x="310" y="231"/>
                  </a:lnTo>
                  <a:lnTo>
                    <a:pt x="317" y="233"/>
                  </a:lnTo>
                  <a:lnTo>
                    <a:pt x="325" y="234"/>
                  </a:lnTo>
                  <a:lnTo>
                    <a:pt x="331" y="235"/>
                  </a:lnTo>
                  <a:lnTo>
                    <a:pt x="338" y="238"/>
                  </a:lnTo>
                  <a:lnTo>
                    <a:pt x="346" y="239"/>
                  </a:lnTo>
                  <a:lnTo>
                    <a:pt x="352" y="242"/>
                  </a:lnTo>
                  <a:lnTo>
                    <a:pt x="359" y="245"/>
                  </a:lnTo>
                  <a:lnTo>
                    <a:pt x="373" y="249"/>
                  </a:lnTo>
                  <a:lnTo>
                    <a:pt x="388" y="255"/>
                  </a:lnTo>
                  <a:lnTo>
                    <a:pt x="400" y="262"/>
                  </a:lnTo>
                  <a:lnTo>
                    <a:pt x="412" y="268"/>
                  </a:lnTo>
                  <a:lnTo>
                    <a:pt x="423" y="275"/>
                  </a:lnTo>
                  <a:lnTo>
                    <a:pt x="433" y="284"/>
                  </a:lnTo>
                  <a:lnTo>
                    <a:pt x="442" y="292"/>
                  </a:lnTo>
                  <a:lnTo>
                    <a:pt x="451" y="301"/>
                  </a:lnTo>
                  <a:lnTo>
                    <a:pt x="458" y="310"/>
                  </a:lnTo>
                  <a:lnTo>
                    <a:pt x="464" y="321"/>
                  </a:lnTo>
                  <a:lnTo>
                    <a:pt x="470" y="333"/>
                  </a:lnTo>
                  <a:lnTo>
                    <a:pt x="473" y="345"/>
                  </a:lnTo>
                  <a:lnTo>
                    <a:pt x="477" y="358"/>
                  </a:lnTo>
                  <a:lnTo>
                    <a:pt x="480" y="372"/>
                  </a:lnTo>
                  <a:lnTo>
                    <a:pt x="481" y="387"/>
                  </a:lnTo>
                  <a:lnTo>
                    <a:pt x="481" y="401"/>
                  </a:lnTo>
                  <a:lnTo>
                    <a:pt x="481" y="412"/>
                  </a:lnTo>
                  <a:lnTo>
                    <a:pt x="480" y="421"/>
                  </a:lnTo>
                  <a:lnTo>
                    <a:pt x="479" y="430"/>
                  </a:lnTo>
                  <a:lnTo>
                    <a:pt x="477" y="440"/>
                  </a:lnTo>
                  <a:lnTo>
                    <a:pt x="475" y="449"/>
                  </a:lnTo>
                  <a:lnTo>
                    <a:pt x="471" y="458"/>
                  </a:lnTo>
                  <a:lnTo>
                    <a:pt x="468" y="467"/>
                  </a:lnTo>
                  <a:lnTo>
                    <a:pt x="463" y="476"/>
                  </a:lnTo>
                  <a:lnTo>
                    <a:pt x="459" y="486"/>
                  </a:lnTo>
                  <a:lnTo>
                    <a:pt x="452" y="494"/>
                  </a:lnTo>
                  <a:lnTo>
                    <a:pt x="447" y="501"/>
                  </a:lnTo>
                  <a:lnTo>
                    <a:pt x="441" y="509"/>
                  </a:lnTo>
                  <a:lnTo>
                    <a:pt x="434" y="517"/>
                  </a:lnTo>
                  <a:lnTo>
                    <a:pt x="427" y="524"/>
                  </a:lnTo>
                  <a:lnTo>
                    <a:pt x="419" y="530"/>
                  </a:lnTo>
                  <a:lnTo>
                    <a:pt x="410" y="537"/>
                  </a:lnTo>
                  <a:lnTo>
                    <a:pt x="401" y="544"/>
                  </a:lnTo>
                  <a:lnTo>
                    <a:pt x="392" y="549"/>
                  </a:lnTo>
                  <a:lnTo>
                    <a:pt x="381" y="555"/>
                  </a:lnTo>
                  <a:lnTo>
                    <a:pt x="372" y="561"/>
                  </a:lnTo>
                  <a:lnTo>
                    <a:pt x="360" y="565"/>
                  </a:lnTo>
                  <a:lnTo>
                    <a:pt x="350" y="570"/>
                  </a:lnTo>
                  <a:lnTo>
                    <a:pt x="338" y="574"/>
                  </a:lnTo>
                  <a:lnTo>
                    <a:pt x="326" y="578"/>
                  </a:lnTo>
                  <a:lnTo>
                    <a:pt x="314" y="582"/>
                  </a:lnTo>
                  <a:lnTo>
                    <a:pt x="301" y="584"/>
                  </a:lnTo>
                  <a:lnTo>
                    <a:pt x="286" y="587"/>
                  </a:lnTo>
                  <a:lnTo>
                    <a:pt x="272" y="588"/>
                  </a:lnTo>
                  <a:lnTo>
                    <a:pt x="257" y="591"/>
                  </a:lnTo>
                  <a:lnTo>
                    <a:pt x="242" y="591"/>
                  </a:lnTo>
                  <a:lnTo>
                    <a:pt x="226" y="592"/>
                  </a:lnTo>
                  <a:lnTo>
                    <a:pt x="210" y="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08" name="Freeform 24"/>
            <p:cNvSpPr>
              <a:spLocks noChangeArrowheads="1"/>
            </p:cNvSpPr>
            <p:nvPr/>
          </p:nvSpPr>
          <p:spPr bwMode="auto">
            <a:xfrm>
              <a:off x="4571" y="1703"/>
              <a:ext cx="121" cy="149"/>
            </a:xfrm>
            <a:custGeom>
              <a:avLst/>
              <a:gdLst>
                <a:gd name="T0" fmla="*/ 149 w 481"/>
                <a:gd name="T1" fmla="*/ 590 h 592"/>
                <a:gd name="T2" fmla="*/ 78 w 481"/>
                <a:gd name="T3" fmla="*/ 575 h 592"/>
                <a:gd name="T4" fmla="*/ 20 w 481"/>
                <a:gd name="T5" fmla="*/ 557 h 592"/>
                <a:gd name="T6" fmla="*/ 19 w 481"/>
                <a:gd name="T7" fmla="*/ 401 h 592"/>
                <a:gd name="T8" fmla="*/ 36 w 481"/>
                <a:gd name="T9" fmla="*/ 414 h 592"/>
                <a:gd name="T10" fmla="*/ 57 w 481"/>
                <a:gd name="T11" fmla="*/ 429 h 592"/>
                <a:gd name="T12" fmla="*/ 89 w 481"/>
                <a:gd name="T13" fmla="*/ 445 h 592"/>
                <a:gd name="T14" fmla="*/ 122 w 481"/>
                <a:gd name="T15" fmla="*/ 458 h 592"/>
                <a:gd name="T16" fmla="*/ 159 w 481"/>
                <a:gd name="T17" fmla="*/ 467 h 592"/>
                <a:gd name="T18" fmla="*/ 201 w 481"/>
                <a:gd name="T19" fmla="*/ 472 h 592"/>
                <a:gd name="T20" fmla="*/ 246 w 481"/>
                <a:gd name="T21" fmla="*/ 470 h 592"/>
                <a:gd name="T22" fmla="*/ 282 w 481"/>
                <a:gd name="T23" fmla="*/ 458 h 592"/>
                <a:gd name="T24" fmla="*/ 302 w 481"/>
                <a:gd name="T25" fmla="*/ 436 h 592"/>
                <a:gd name="T26" fmla="*/ 302 w 481"/>
                <a:gd name="T27" fmla="*/ 411 h 592"/>
                <a:gd name="T28" fmla="*/ 290 w 481"/>
                <a:gd name="T29" fmla="*/ 395 h 592"/>
                <a:gd name="T30" fmla="*/ 265 w 481"/>
                <a:gd name="T31" fmla="*/ 383 h 592"/>
                <a:gd name="T32" fmla="*/ 230 w 481"/>
                <a:gd name="T33" fmla="*/ 374 h 592"/>
                <a:gd name="T34" fmla="*/ 197 w 481"/>
                <a:gd name="T35" fmla="*/ 367 h 592"/>
                <a:gd name="T36" fmla="*/ 161 w 481"/>
                <a:gd name="T37" fmla="*/ 359 h 592"/>
                <a:gd name="T38" fmla="*/ 120 w 481"/>
                <a:gd name="T39" fmla="*/ 346 h 592"/>
                <a:gd name="T40" fmla="*/ 56 w 481"/>
                <a:gd name="T41" fmla="*/ 310 h 592"/>
                <a:gd name="T42" fmla="*/ 16 w 481"/>
                <a:gd name="T43" fmla="*/ 258 h 592"/>
                <a:gd name="T44" fmla="*/ 3 w 481"/>
                <a:gd name="T45" fmla="*/ 185 h 592"/>
                <a:gd name="T46" fmla="*/ 10 w 481"/>
                <a:gd name="T47" fmla="*/ 140 h 592"/>
                <a:gd name="T48" fmla="*/ 31 w 481"/>
                <a:gd name="T49" fmla="*/ 98 h 592"/>
                <a:gd name="T50" fmla="*/ 64 w 481"/>
                <a:gd name="T51" fmla="*/ 61 h 592"/>
                <a:gd name="T52" fmla="*/ 109 w 481"/>
                <a:gd name="T53" fmla="*/ 32 h 592"/>
                <a:gd name="T54" fmla="*/ 166 w 481"/>
                <a:gd name="T55" fmla="*/ 11 h 592"/>
                <a:gd name="T56" fmla="*/ 235 w 481"/>
                <a:gd name="T57" fmla="*/ 1 h 592"/>
                <a:gd name="T58" fmla="*/ 307 w 481"/>
                <a:gd name="T59" fmla="*/ 2 h 592"/>
                <a:gd name="T60" fmla="*/ 373 w 481"/>
                <a:gd name="T61" fmla="*/ 11 h 592"/>
                <a:gd name="T62" fmla="*/ 430 w 481"/>
                <a:gd name="T63" fmla="*/ 29 h 592"/>
                <a:gd name="T64" fmla="*/ 443 w 481"/>
                <a:gd name="T65" fmla="*/ 181 h 592"/>
                <a:gd name="T66" fmla="*/ 427 w 481"/>
                <a:gd name="T67" fmla="*/ 171 h 592"/>
                <a:gd name="T68" fmla="*/ 405 w 481"/>
                <a:gd name="T69" fmla="*/ 158 h 592"/>
                <a:gd name="T70" fmla="*/ 381 w 481"/>
                <a:gd name="T71" fmla="*/ 146 h 592"/>
                <a:gd name="T72" fmla="*/ 354 w 481"/>
                <a:gd name="T73" fmla="*/ 134 h 592"/>
                <a:gd name="T74" fmla="*/ 321 w 481"/>
                <a:gd name="T75" fmla="*/ 125 h 592"/>
                <a:gd name="T76" fmla="*/ 286 w 481"/>
                <a:gd name="T77" fmla="*/ 121 h 592"/>
                <a:gd name="T78" fmla="*/ 246 w 481"/>
                <a:gd name="T79" fmla="*/ 122 h 592"/>
                <a:gd name="T80" fmla="*/ 207 w 481"/>
                <a:gd name="T81" fmla="*/ 133 h 592"/>
                <a:gd name="T82" fmla="*/ 185 w 481"/>
                <a:gd name="T83" fmla="*/ 152 h 592"/>
                <a:gd name="T84" fmla="*/ 182 w 481"/>
                <a:gd name="T85" fmla="*/ 176 h 592"/>
                <a:gd name="T86" fmla="*/ 192 w 481"/>
                <a:gd name="T87" fmla="*/ 195 h 592"/>
                <a:gd name="T88" fmla="*/ 215 w 481"/>
                <a:gd name="T89" fmla="*/ 208 h 592"/>
                <a:gd name="T90" fmla="*/ 256 w 481"/>
                <a:gd name="T91" fmla="*/ 221 h 592"/>
                <a:gd name="T92" fmla="*/ 288 w 481"/>
                <a:gd name="T93" fmla="*/ 227 h 592"/>
                <a:gd name="T94" fmla="*/ 325 w 481"/>
                <a:gd name="T95" fmla="*/ 234 h 592"/>
                <a:gd name="T96" fmla="*/ 359 w 481"/>
                <a:gd name="T97" fmla="*/ 245 h 592"/>
                <a:gd name="T98" fmla="*/ 423 w 481"/>
                <a:gd name="T99" fmla="*/ 275 h 592"/>
                <a:gd name="T100" fmla="*/ 464 w 481"/>
                <a:gd name="T101" fmla="*/ 321 h 592"/>
                <a:gd name="T102" fmla="*/ 481 w 481"/>
                <a:gd name="T103" fmla="*/ 387 h 592"/>
                <a:gd name="T104" fmla="*/ 477 w 481"/>
                <a:gd name="T105" fmla="*/ 440 h 592"/>
                <a:gd name="T106" fmla="*/ 459 w 481"/>
                <a:gd name="T107" fmla="*/ 486 h 592"/>
                <a:gd name="T108" fmla="*/ 427 w 481"/>
                <a:gd name="T109" fmla="*/ 524 h 592"/>
                <a:gd name="T110" fmla="*/ 381 w 481"/>
                <a:gd name="T111" fmla="*/ 555 h 592"/>
                <a:gd name="T112" fmla="*/ 326 w 481"/>
                <a:gd name="T113" fmla="*/ 578 h 592"/>
                <a:gd name="T114" fmla="*/ 257 w 481"/>
                <a:gd name="T115" fmla="*/ 591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1" h="592">
                  <a:moveTo>
                    <a:pt x="210" y="592"/>
                  </a:moveTo>
                  <a:lnTo>
                    <a:pt x="194" y="592"/>
                  </a:lnTo>
                  <a:lnTo>
                    <a:pt x="178" y="591"/>
                  </a:lnTo>
                  <a:lnTo>
                    <a:pt x="164" y="591"/>
                  </a:lnTo>
                  <a:lnTo>
                    <a:pt x="149" y="590"/>
                  </a:lnTo>
                  <a:lnTo>
                    <a:pt x="135" y="587"/>
                  </a:lnTo>
                  <a:lnTo>
                    <a:pt x="120" y="584"/>
                  </a:lnTo>
                  <a:lnTo>
                    <a:pt x="106" y="582"/>
                  </a:lnTo>
                  <a:lnTo>
                    <a:pt x="93" y="579"/>
                  </a:lnTo>
                  <a:lnTo>
                    <a:pt x="78" y="575"/>
                  </a:lnTo>
                  <a:lnTo>
                    <a:pt x="65" y="571"/>
                  </a:lnTo>
                  <a:lnTo>
                    <a:pt x="53" y="569"/>
                  </a:lnTo>
                  <a:lnTo>
                    <a:pt x="41" y="565"/>
                  </a:lnTo>
                  <a:lnTo>
                    <a:pt x="31" y="561"/>
                  </a:lnTo>
                  <a:lnTo>
                    <a:pt x="20" y="557"/>
                  </a:lnTo>
                  <a:lnTo>
                    <a:pt x="10" y="551"/>
                  </a:lnTo>
                  <a:lnTo>
                    <a:pt x="0" y="548"/>
                  </a:lnTo>
                  <a:lnTo>
                    <a:pt x="0" y="400"/>
                  </a:lnTo>
                  <a:lnTo>
                    <a:pt x="15" y="400"/>
                  </a:lnTo>
                  <a:lnTo>
                    <a:pt x="19" y="401"/>
                  </a:lnTo>
                  <a:lnTo>
                    <a:pt x="22" y="404"/>
                  </a:lnTo>
                  <a:lnTo>
                    <a:pt x="26" y="407"/>
                  </a:lnTo>
                  <a:lnTo>
                    <a:pt x="28" y="409"/>
                  </a:lnTo>
                  <a:lnTo>
                    <a:pt x="32" y="412"/>
                  </a:lnTo>
                  <a:lnTo>
                    <a:pt x="36" y="414"/>
                  </a:lnTo>
                  <a:lnTo>
                    <a:pt x="40" y="417"/>
                  </a:lnTo>
                  <a:lnTo>
                    <a:pt x="44" y="420"/>
                  </a:lnTo>
                  <a:lnTo>
                    <a:pt x="48" y="424"/>
                  </a:lnTo>
                  <a:lnTo>
                    <a:pt x="52" y="426"/>
                  </a:lnTo>
                  <a:lnTo>
                    <a:pt x="57" y="429"/>
                  </a:lnTo>
                  <a:lnTo>
                    <a:pt x="62" y="432"/>
                  </a:lnTo>
                  <a:lnTo>
                    <a:pt x="69" y="436"/>
                  </a:lnTo>
                  <a:lnTo>
                    <a:pt x="74" y="438"/>
                  </a:lnTo>
                  <a:lnTo>
                    <a:pt x="81" y="441"/>
                  </a:lnTo>
                  <a:lnTo>
                    <a:pt x="89" y="445"/>
                  </a:lnTo>
                  <a:lnTo>
                    <a:pt x="94" y="447"/>
                  </a:lnTo>
                  <a:lnTo>
                    <a:pt x="101" y="450"/>
                  </a:lnTo>
                  <a:lnTo>
                    <a:pt x="107" y="453"/>
                  </a:lnTo>
                  <a:lnTo>
                    <a:pt x="114" y="455"/>
                  </a:lnTo>
                  <a:lnTo>
                    <a:pt x="122" y="458"/>
                  </a:lnTo>
                  <a:lnTo>
                    <a:pt x="128" y="459"/>
                  </a:lnTo>
                  <a:lnTo>
                    <a:pt x="136" y="462"/>
                  </a:lnTo>
                  <a:lnTo>
                    <a:pt x="144" y="465"/>
                  </a:lnTo>
                  <a:lnTo>
                    <a:pt x="151" y="466"/>
                  </a:lnTo>
                  <a:lnTo>
                    <a:pt x="159" y="467"/>
                  </a:lnTo>
                  <a:lnTo>
                    <a:pt x="168" y="470"/>
                  </a:lnTo>
                  <a:lnTo>
                    <a:pt x="176" y="470"/>
                  </a:lnTo>
                  <a:lnTo>
                    <a:pt x="184" y="471"/>
                  </a:lnTo>
                  <a:lnTo>
                    <a:pt x="193" y="472"/>
                  </a:lnTo>
                  <a:lnTo>
                    <a:pt x="201" y="472"/>
                  </a:lnTo>
                  <a:lnTo>
                    <a:pt x="210" y="472"/>
                  </a:lnTo>
                  <a:lnTo>
                    <a:pt x="219" y="472"/>
                  </a:lnTo>
                  <a:lnTo>
                    <a:pt x="228" y="471"/>
                  </a:lnTo>
                  <a:lnTo>
                    <a:pt x="236" y="471"/>
                  </a:lnTo>
                  <a:lnTo>
                    <a:pt x="246" y="470"/>
                  </a:lnTo>
                  <a:lnTo>
                    <a:pt x="253" y="468"/>
                  </a:lnTo>
                  <a:lnTo>
                    <a:pt x="261" y="466"/>
                  </a:lnTo>
                  <a:lnTo>
                    <a:pt x="268" y="463"/>
                  </a:lnTo>
                  <a:lnTo>
                    <a:pt x="276" y="461"/>
                  </a:lnTo>
                  <a:lnTo>
                    <a:pt x="282" y="458"/>
                  </a:lnTo>
                  <a:lnTo>
                    <a:pt x="288" y="454"/>
                  </a:lnTo>
                  <a:lnTo>
                    <a:pt x="293" y="450"/>
                  </a:lnTo>
                  <a:lnTo>
                    <a:pt x="297" y="446"/>
                  </a:lnTo>
                  <a:lnTo>
                    <a:pt x="300" y="441"/>
                  </a:lnTo>
                  <a:lnTo>
                    <a:pt x="302" y="436"/>
                  </a:lnTo>
                  <a:lnTo>
                    <a:pt x="304" y="430"/>
                  </a:lnTo>
                  <a:lnTo>
                    <a:pt x="304" y="425"/>
                  </a:lnTo>
                  <a:lnTo>
                    <a:pt x="304" y="420"/>
                  </a:lnTo>
                  <a:lnTo>
                    <a:pt x="304" y="416"/>
                  </a:lnTo>
                  <a:lnTo>
                    <a:pt x="302" y="411"/>
                  </a:lnTo>
                  <a:lnTo>
                    <a:pt x="301" y="408"/>
                  </a:lnTo>
                  <a:lnTo>
                    <a:pt x="298" y="404"/>
                  </a:lnTo>
                  <a:lnTo>
                    <a:pt x="297" y="400"/>
                  </a:lnTo>
                  <a:lnTo>
                    <a:pt x="294" y="397"/>
                  </a:lnTo>
                  <a:lnTo>
                    <a:pt x="290" y="395"/>
                  </a:lnTo>
                  <a:lnTo>
                    <a:pt x="288" y="392"/>
                  </a:lnTo>
                  <a:lnTo>
                    <a:pt x="282" y="389"/>
                  </a:lnTo>
                  <a:lnTo>
                    <a:pt x="277" y="388"/>
                  </a:lnTo>
                  <a:lnTo>
                    <a:pt x="272" y="386"/>
                  </a:lnTo>
                  <a:lnTo>
                    <a:pt x="265" y="383"/>
                  </a:lnTo>
                  <a:lnTo>
                    <a:pt x="257" y="380"/>
                  </a:lnTo>
                  <a:lnTo>
                    <a:pt x="249" y="378"/>
                  </a:lnTo>
                  <a:lnTo>
                    <a:pt x="240" y="376"/>
                  </a:lnTo>
                  <a:lnTo>
                    <a:pt x="235" y="375"/>
                  </a:lnTo>
                  <a:lnTo>
                    <a:pt x="230" y="374"/>
                  </a:lnTo>
                  <a:lnTo>
                    <a:pt x="223" y="372"/>
                  </a:lnTo>
                  <a:lnTo>
                    <a:pt x="218" y="371"/>
                  </a:lnTo>
                  <a:lnTo>
                    <a:pt x="211" y="370"/>
                  </a:lnTo>
                  <a:lnTo>
                    <a:pt x="205" y="368"/>
                  </a:lnTo>
                  <a:lnTo>
                    <a:pt x="197" y="367"/>
                  </a:lnTo>
                  <a:lnTo>
                    <a:pt x="190" y="366"/>
                  </a:lnTo>
                  <a:lnTo>
                    <a:pt x="182" y="363"/>
                  </a:lnTo>
                  <a:lnTo>
                    <a:pt x="174" y="362"/>
                  </a:lnTo>
                  <a:lnTo>
                    <a:pt x="168" y="360"/>
                  </a:lnTo>
                  <a:lnTo>
                    <a:pt x="161" y="359"/>
                  </a:lnTo>
                  <a:lnTo>
                    <a:pt x="155" y="358"/>
                  </a:lnTo>
                  <a:lnTo>
                    <a:pt x="148" y="355"/>
                  </a:lnTo>
                  <a:lnTo>
                    <a:pt x="141" y="354"/>
                  </a:lnTo>
                  <a:lnTo>
                    <a:pt x="136" y="353"/>
                  </a:lnTo>
                  <a:lnTo>
                    <a:pt x="120" y="346"/>
                  </a:lnTo>
                  <a:lnTo>
                    <a:pt x="105" y="341"/>
                  </a:lnTo>
                  <a:lnTo>
                    <a:pt x="91" y="334"/>
                  </a:lnTo>
                  <a:lnTo>
                    <a:pt x="78" y="326"/>
                  </a:lnTo>
                  <a:lnTo>
                    <a:pt x="66" y="318"/>
                  </a:lnTo>
                  <a:lnTo>
                    <a:pt x="56" y="310"/>
                  </a:lnTo>
                  <a:lnTo>
                    <a:pt x="45" y="301"/>
                  </a:lnTo>
                  <a:lnTo>
                    <a:pt x="36" y="291"/>
                  </a:lnTo>
                  <a:lnTo>
                    <a:pt x="28" y="280"/>
                  </a:lnTo>
                  <a:lnTo>
                    <a:pt x="22" y="270"/>
                  </a:lnTo>
                  <a:lnTo>
                    <a:pt x="16" y="258"/>
                  </a:lnTo>
                  <a:lnTo>
                    <a:pt x="11" y="245"/>
                  </a:lnTo>
                  <a:lnTo>
                    <a:pt x="8" y="231"/>
                  </a:lnTo>
                  <a:lnTo>
                    <a:pt x="6" y="217"/>
                  </a:lnTo>
                  <a:lnTo>
                    <a:pt x="4" y="201"/>
                  </a:lnTo>
                  <a:lnTo>
                    <a:pt x="3" y="185"/>
                  </a:lnTo>
                  <a:lnTo>
                    <a:pt x="3" y="176"/>
                  </a:lnTo>
                  <a:lnTo>
                    <a:pt x="4" y="167"/>
                  </a:lnTo>
                  <a:lnTo>
                    <a:pt x="6" y="158"/>
                  </a:lnTo>
                  <a:lnTo>
                    <a:pt x="7" y="148"/>
                  </a:lnTo>
                  <a:lnTo>
                    <a:pt x="10" y="140"/>
                  </a:lnTo>
                  <a:lnTo>
                    <a:pt x="14" y="131"/>
                  </a:lnTo>
                  <a:lnTo>
                    <a:pt x="16" y="123"/>
                  </a:lnTo>
                  <a:lnTo>
                    <a:pt x="20" y="114"/>
                  </a:lnTo>
                  <a:lnTo>
                    <a:pt x="26" y="106"/>
                  </a:lnTo>
                  <a:lnTo>
                    <a:pt x="31" y="98"/>
                  </a:lnTo>
                  <a:lnTo>
                    <a:pt x="36" y="90"/>
                  </a:lnTo>
                  <a:lnTo>
                    <a:pt x="41" y="84"/>
                  </a:lnTo>
                  <a:lnTo>
                    <a:pt x="48" y="76"/>
                  </a:lnTo>
                  <a:lnTo>
                    <a:pt x="56" y="69"/>
                  </a:lnTo>
                  <a:lnTo>
                    <a:pt x="64" y="61"/>
                  </a:lnTo>
                  <a:lnTo>
                    <a:pt x="72" y="55"/>
                  </a:lnTo>
                  <a:lnTo>
                    <a:pt x="80" y="50"/>
                  </a:lnTo>
                  <a:lnTo>
                    <a:pt x="89" y="43"/>
                  </a:lnTo>
                  <a:lnTo>
                    <a:pt x="98" y="38"/>
                  </a:lnTo>
                  <a:lnTo>
                    <a:pt x="109" y="32"/>
                  </a:lnTo>
                  <a:lnTo>
                    <a:pt x="119" y="27"/>
                  </a:lnTo>
                  <a:lnTo>
                    <a:pt x="131" y="23"/>
                  </a:lnTo>
                  <a:lnTo>
                    <a:pt x="141" y="19"/>
                  </a:lnTo>
                  <a:lnTo>
                    <a:pt x="155" y="15"/>
                  </a:lnTo>
                  <a:lnTo>
                    <a:pt x="166" y="11"/>
                  </a:lnTo>
                  <a:lnTo>
                    <a:pt x="180" y="9"/>
                  </a:lnTo>
                  <a:lnTo>
                    <a:pt x="193" y="6"/>
                  </a:lnTo>
                  <a:lnTo>
                    <a:pt x="206" y="4"/>
                  </a:lnTo>
                  <a:lnTo>
                    <a:pt x="221" y="2"/>
                  </a:lnTo>
                  <a:lnTo>
                    <a:pt x="235" y="1"/>
                  </a:lnTo>
                  <a:lnTo>
                    <a:pt x="249" y="0"/>
                  </a:lnTo>
                  <a:lnTo>
                    <a:pt x="265" y="0"/>
                  </a:lnTo>
                  <a:lnTo>
                    <a:pt x="280" y="0"/>
                  </a:lnTo>
                  <a:lnTo>
                    <a:pt x="294" y="1"/>
                  </a:lnTo>
                  <a:lnTo>
                    <a:pt x="307" y="2"/>
                  </a:lnTo>
                  <a:lnTo>
                    <a:pt x="322" y="4"/>
                  </a:lnTo>
                  <a:lnTo>
                    <a:pt x="335" y="5"/>
                  </a:lnTo>
                  <a:lnTo>
                    <a:pt x="348" y="6"/>
                  </a:lnTo>
                  <a:lnTo>
                    <a:pt x="361" y="9"/>
                  </a:lnTo>
                  <a:lnTo>
                    <a:pt x="373" y="11"/>
                  </a:lnTo>
                  <a:lnTo>
                    <a:pt x="385" y="15"/>
                  </a:lnTo>
                  <a:lnTo>
                    <a:pt x="397" y="18"/>
                  </a:lnTo>
                  <a:lnTo>
                    <a:pt x="409" y="21"/>
                  </a:lnTo>
                  <a:lnTo>
                    <a:pt x="419" y="25"/>
                  </a:lnTo>
                  <a:lnTo>
                    <a:pt x="430" y="29"/>
                  </a:lnTo>
                  <a:lnTo>
                    <a:pt x="439" y="32"/>
                  </a:lnTo>
                  <a:lnTo>
                    <a:pt x="448" y="36"/>
                  </a:lnTo>
                  <a:lnTo>
                    <a:pt x="458" y="40"/>
                  </a:lnTo>
                  <a:lnTo>
                    <a:pt x="458" y="181"/>
                  </a:lnTo>
                  <a:lnTo>
                    <a:pt x="443" y="181"/>
                  </a:lnTo>
                  <a:lnTo>
                    <a:pt x="441" y="180"/>
                  </a:lnTo>
                  <a:lnTo>
                    <a:pt x="438" y="179"/>
                  </a:lnTo>
                  <a:lnTo>
                    <a:pt x="435" y="176"/>
                  </a:lnTo>
                  <a:lnTo>
                    <a:pt x="431" y="173"/>
                  </a:lnTo>
                  <a:lnTo>
                    <a:pt x="427" y="171"/>
                  </a:lnTo>
                  <a:lnTo>
                    <a:pt x="423" y="168"/>
                  </a:lnTo>
                  <a:lnTo>
                    <a:pt x="419" y="166"/>
                  </a:lnTo>
                  <a:lnTo>
                    <a:pt x="414" y="163"/>
                  </a:lnTo>
                  <a:lnTo>
                    <a:pt x="410" y="160"/>
                  </a:lnTo>
                  <a:lnTo>
                    <a:pt x="405" y="158"/>
                  </a:lnTo>
                  <a:lnTo>
                    <a:pt x="400" y="155"/>
                  </a:lnTo>
                  <a:lnTo>
                    <a:pt x="396" y="152"/>
                  </a:lnTo>
                  <a:lnTo>
                    <a:pt x="390" y="150"/>
                  </a:lnTo>
                  <a:lnTo>
                    <a:pt x="387" y="147"/>
                  </a:lnTo>
                  <a:lnTo>
                    <a:pt x="381" y="146"/>
                  </a:lnTo>
                  <a:lnTo>
                    <a:pt x="377" y="143"/>
                  </a:lnTo>
                  <a:lnTo>
                    <a:pt x="371" y="140"/>
                  </a:lnTo>
                  <a:lnTo>
                    <a:pt x="365" y="138"/>
                  </a:lnTo>
                  <a:lnTo>
                    <a:pt x="359" y="137"/>
                  </a:lnTo>
                  <a:lnTo>
                    <a:pt x="354" y="134"/>
                  </a:lnTo>
                  <a:lnTo>
                    <a:pt x="347" y="131"/>
                  </a:lnTo>
                  <a:lnTo>
                    <a:pt x="340" y="130"/>
                  </a:lnTo>
                  <a:lnTo>
                    <a:pt x="334" y="129"/>
                  </a:lnTo>
                  <a:lnTo>
                    <a:pt x="327" y="126"/>
                  </a:lnTo>
                  <a:lnTo>
                    <a:pt x="321" y="125"/>
                  </a:lnTo>
                  <a:lnTo>
                    <a:pt x="314" y="123"/>
                  </a:lnTo>
                  <a:lnTo>
                    <a:pt x="307" y="122"/>
                  </a:lnTo>
                  <a:lnTo>
                    <a:pt x="300" y="122"/>
                  </a:lnTo>
                  <a:lnTo>
                    <a:pt x="293" y="121"/>
                  </a:lnTo>
                  <a:lnTo>
                    <a:pt x="286" y="121"/>
                  </a:lnTo>
                  <a:lnTo>
                    <a:pt x="278" y="119"/>
                  </a:lnTo>
                  <a:lnTo>
                    <a:pt x="272" y="119"/>
                  </a:lnTo>
                  <a:lnTo>
                    <a:pt x="263" y="121"/>
                  </a:lnTo>
                  <a:lnTo>
                    <a:pt x="253" y="121"/>
                  </a:lnTo>
                  <a:lnTo>
                    <a:pt x="246" y="122"/>
                  </a:lnTo>
                  <a:lnTo>
                    <a:pt x="236" y="123"/>
                  </a:lnTo>
                  <a:lnTo>
                    <a:pt x="228" y="125"/>
                  </a:lnTo>
                  <a:lnTo>
                    <a:pt x="222" y="127"/>
                  </a:lnTo>
                  <a:lnTo>
                    <a:pt x="214" y="130"/>
                  </a:lnTo>
                  <a:lnTo>
                    <a:pt x="207" y="133"/>
                  </a:lnTo>
                  <a:lnTo>
                    <a:pt x="202" y="137"/>
                  </a:lnTo>
                  <a:lnTo>
                    <a:pt x="195" y="140"/>
                  </a:lnTo>
                  <a:lnTo>
                    <a:pt x="192" y="144"/>
                  </a:lnTo>
                  <a:lnTo>
                    <a:pt x="188" y="148"/>
                  </a:lnTo>
                  <a:lnTo>
                    <a:pt x="185" y="152"/>
                  </a:lnTo>
                  <a:lnTo>
                    <a:pt x="184" y="158"/>
                  </a:lnTo>
                  <a:lnTo>
                    <a:pt x="182" y="162"/>
                  </a:lnTo>
                  <a:lnTo>
                    <a:pt x="181" y="168"/>
                  </a:lnTo>
                  <a:lnTo>
                    <a:pt x="181" y="172"/>
                  </a:lnTo>
                  <a:lnTo>
                    <a:pt x="182" y="176"/>
                  </a:lnTo>
                  <a:lnTo>
                    <a:pt x="184" y="180"/>
                  </a:lnTo>
                  <a:lnTo>
                    <a:pt x="185" y="184"/>
                  </a:lnTo>
                  <a:lnTo>
                    <a:pt x="186" y="188"/>
                  </a:lnTo>
                  <a:lnTo>
                    <a:pt x="189" y="192"/>
                  </a:lnTo>
                  <a:lnTo>
                    <a:pt x="192" y="195"/>
                  </a:lnTo>
                  <a:lnTo>
                    <a:pt x="194" y="197"/>
                  </a:lnTo>
                  <a:lnTo>
                    <a:pt x="198" y="200"/>
                  </a:lnTo>
                  <a:lnTo>
                    <a:pt x="202" y="202"/>
                  </a:lnTo>
                  <a:lnTo>
                    <a:pt x="209" y="205"/>
                  </a:lnTo>
                  <a:lnTo>
                    <a:pt x="215" y="208"/>
                  </a:lnTo>
                  <a:lnTo>
                    <a:pt x="222" y="210"/>
                  </a:lnTo>
                  <a:lnTo>
                    <a:pt x="231" y="213"/>
                  </a:lnTo>
                  <a:lnTo>
                    <a:pt x="240" y="216"/>
                  </a:lnTo>
                  <a:lnTo>
                    <a:pt x="251" y="218"/>
                  </a:lnTo>
                  <a:lnTo>
                    <a:pt x="256" y="221"/>
                  </a:lnTo>
                  <a:lnTo>
                    <a:pt x="263" y="222"/>
                  </a:lnTo>
                  <a:lnTo>
                    <a:pt x="269" y="223"/>
                  </a:lnTo>
                  <a:lnTo>
                    <a:pt x="275" y="225"/>
                  </a:lnTo>
                  <a:lnTo>
                    <a:pt x="281" y="226"/>
                  </a:lnTo>
                  <a:lnTo>
                    <a:pt x="288" y="227"/>
                  </a:lnTo>
                  <a:lnTo>
                    <a:pt x="296" y="229"/>
                  </a:lnTo>
                  <a:lnTo>
                    <a:pt x="302" y="230"/>
                  </a:lnTo>
                  <a:lnTo>
                    <a:pt x="310" y="231"/>
                  </a:lnTo>
                  <a:lnTo>
                    <a:pt x="317" y="233"/>
                  </a:lnTo>
                  <a:lnTo>
                    <a:pt x="325" y="234"/>
                  </a:lnTo>
                  <a:lnTo>
                    <a:pt x="331" y="235"/>
                  </a:lnTo>
                  <a:lnTo>
                    <a:pt x="338" y="238"/>
                  </a:lnTo>
                  <a:lnTo>
                    <a:pt x="346" y="239"/>
                  </a:lnTo>
                  <a:lnTo>
                    <a:pt x="352" y="242"/>
                  </a:lnTo>
                  <a:lnTo>
                    <a:pt x="359" y="245"/>
                  </a:lnTo>
                  <a:lnTo>
                    <a:pt x="373" y="249"/>
                  </a:lnTo>
                  <a:lnTo>
                    <a:pt x="388" y="255"/>
                  </a:lnTo>
                  <a:lnTo>
                    <a:pt x="400" y="262"/>
                  </a:lnTo>
                  <a:lnTo>
                    <a:pt x="412" y="268"/>
                  </a:lnTo>
                  <a:lnTo>
                    <a:pt x="423" y="275"/>
                  </a:lnTo>
                  <a:lnTo>
                    <a:pt x="433" y="284"/>
                  </a:lnTo>
                  <a:lnTo>
                    <a:pt x="442" y="292"/>
                  </a:lnTo>
                  <a:lnTo>
                    <a:pt x="451" y="301"/>
                  </a:lnTo>
                  <a:lnTo>
                    <a:pt x="458" y="310"/>
                  </a:lnTo>
                  <a:lnTo>
                    <a:pt x="464" y="321"/>
                  </a:lnTo>
                  <a:lnTo>
                    <a:pt x="470" y="333"/>
                  </a:lnTo>
                  <a:lnTo>
                    <a:pt x="473" y="345"/>
                  </a:lnTo>
                  <a:lnTo>
                    <a:pt x="477" y="358"/>
                  </a:lnTo>
                  <a:lnTo>
                    <a:pt x="480" y="372"/>
                  </a:lnTo>
                  <a:lnTo>
                    <a:pt x="481" y="387"/>
                  </a:lnTo>
                  <a:lnTo>
                    <a:pt x="481" y="401"/>
                  </a:lnTo>
                  <a:lnTo>
                    <a:pt x="481" y="412"/>
                  </a:lnTo>
                  <a:lnTo>
                    <a:pt x="480" y="421"/>
                  </a:lnTo>
                  <a:lnTo>
                    <a:pt x="479" y="430"/>
                  </a:lnTo>
                  <a:lnTo>
                    <a:pt x="477" y="440"/>
                  </a:lnTo>
                  <a:lnTo>
                    <a:pt x="475" y="449"/>
                  </a:lnTo>
                  <a:lnTo>
                    <a:pt x="471" y="458"/>
                  </a:lnTo>
                  <a:lnTo>
                    <a:pt x="468" y="467"/>
                  </a:lnTo>
                  <a:lnTo>
                    <a:pt x="463" y="476"/>
                  </a:lnTo>
                  <a:lnTo>
                    <a:pt x="459" y="486"/>
                  </a:lnTo>
                  <a:lnTo>
                    <a:pt x="452" y="494"/>
                  </a:lnTo>
                  <a:lnTo>
                    <a:pt x="447" y="501"/>
                  </a:lnTo>
                  <a:lnTo>
                    <a:pt x="441" y="509"/>
                  </a:lnTo>
                  <a:lnTo>
                    <a:pt x="434" y="517"/>
                  </a:lnTo>
                  <a:lnTo>
                    <a:pt x="427" y="524"/>
                  </a:lnTo>
                  <a:lnTo>
                    <a:pt x="419" y="530"/>
                  </a:lnTo>
                  <a:lnTo>
                    <a:pt x="410" y="537"/>
                  </a:lnTo>
                  <a:lnTo>
                    <a:pt x="401" y="544"/>
                  </a:lnTo>
                  <a:lnTo>
                    <a:pt x="392" y="549"/>
                  </a:lnTo>
                  <a:lnTo>
                    <a:pt x="381" y="555"/>
                  </a:lnTo>
                  <a:lnTo>
                    <a:pt x="372" y="561"/>
                  </a:lnTo>
                  <a:lnTo>
                    <a:pt x="360" y="565"/>
                  </a:lnTo>
                  <a:lnTo>
                    <a:pt x="350" y="570"/>
                  </a:lnTo>
                  <a:lnTo>
                    <a:pt x="338" y="574"/>
                  </a:lnTo>
                  <a:lnTo>
                    <a:pt x="326" y="578"/>
                  </a:lnTo>
                  <a:lnTo>
                    <a:pt x="314" y="582"/>
                  </a:lnTo>
                  <a:lnTo>
                    <a:pt x="301" y="584"/>
                  </a:lnTo>
                  <a:lnTo>
                    <a:pt x="286" y="587"/>
                  </a:lnTo>
                  <a:lnTo>
                    <a:pt x="272" y="588"/>
                  </a:lnTo>
                  <a:lnTo>
                    <a:pt x="257" y="591"/>
                  </a:lnTo>
                  <a:lnTo>
                    <a:pt x="242" y="591"/>
                  </a:lnTo>
                  <a:lnTo>
                    <a:pt x="226" y="592"/>
                  </a:lnTo>
                  <a:lnTo>
                    <a:pt x="210" y="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09" name="Freeform 25"/>
            <p:cNvSpPr>
              <a:spLocks noChangeArrowheads="1"/>
            </p:cNvSpPr>
            <p:nvPr/>
          </p:nvSpPr>
          <p:spPr bwMode="auto">
            <a:xfrm>
              <a:off x="4711" y="1653"/>
              <a:ext cx="46" cy="195"/>
            </a:xfrm>
            <a:custGeom>
              <a:avLst/>
              <a:gdLst>
                <a:gd name="T0" fmla="*/ 180 w 185"/>
                <a:gd name="T1" fmla="*/ 777 h 777"/>
                <a:gd name="T2" fmla="*/ 6 w 185"/>
                <a:gd name="T3" fmla="*/ 777 h 777"/>
                <a:gd name="T4" fmla="*/ 6 w 185"/>
                <a:gd name="T5" fmla="*/ 216 h 777"/>
                <a:gd name="T6" fmla="*/ 180 w 185"/>
                <a:gd name="T7" fmla="*/ 216 h 777"/>
                <a:gd name="T8" fmla="*/ 180 w 185"/>
                <a:gd name="T9" fmla="*/ 777 h 777"/>
                <a:gd name="T10" fmla="*/ 185 w 185"/>
                <a:gd name="T11" fmla="*/ 136 h 777"/>
                <a:gd name="T12" fmla="*/ 0 w 185"/>
                <a:gd name="T13" fmla="*/ 136 h 777"/>
                <a:gd name="T14" fmla="*/ 0 w 185"/>
                <a:gd name="T15" fmla="*/ 0 h 777"/>
                <a:gd name="T16" fmla="*/ 185 w 185"/>
                <a:gd name="T17" fmla="*/ 0 h 777"/>
                <a:gd name="T18" fmla="*/ 185 w 185"/>
                <a:gd name="T19" fmla="*/ 136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777">
                  <a:moveTo>
                    <a:pt x="180" y="777"/>
                  </a:moveTo>
                  <a:lnTo>
                    <a:pt x="6" y="777"/>
                  </a:lnTo>
                  <a:lnTo>
                    <a:pt x="6" y="216"/>
                  </a:lnTo>
                  <a:lnTo>
                    <a:pt x="180" y="216"/>
                  </a:lnTo>
                  <a:lnTo>
                    <a:pt x="180" y="777"/>
                  </a:lnTo>
                  <a:close/>
                  <a:moveTo>
                    <a:pt x="185" y="136"/>
                  </a:moveTo>
                  <a:lnTo>
                    <a:pt x="0" y="136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10" name="Freeform 26"/>
            <p:cNvSpPr>
              <a:spLocks noChangeArrowheads="1"/>
            </p:cNvSpPr>
            <p:nvPr/>
          </p:nvSpPr>
          <p:spPr bwMode="auto">
            <a:xfrm>
              <a:off x="4773" y="1707"/>
              <a:ext cx="148" cy="141"/>
            </a:xfrm>
            <a:custGeom>
              <a:avLst/>
              <a:gdLst>
                <a:gd name="T0" fmla="*/ 593 w 593"/>
                <a:gd name="T1" fmla="*/ 0 h 561"/>
                <a:gd name="T2" fmla="*/ 391 w 593"/>
                <a:gd name="T3" fmla="*/ 561 h 561"/>
                <a:gd name="T4" fmla="*/ 200 w 593"/>
                <a:gd name="T5" fmla="*/ 561 h 561"/>
                <a:gd name="T6" fmla="*/ 0 w 593"/>
                <a:gd name="T7" fmla="*/ 0 h 561"/>
                <a:gd name="T8" fmla="*/ 184 w 593"/>
                <a:gd name="T9" fmla="*/ 0 h 561"/>
                <a:gd name="T10" fmla="*/ 299 w 593"/>
                <a:gd name="T11" fmla="*/ 371 h 561"/>
                <a:gd name="T12" fmla="*/ 412 w 593"/>
                <a:gd name="T13" fmla="*/ 0 h 561"/>
                <a:gd name="T14" fmla="*/ 593 w 593"/>
                <a:gd name="T15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3" h="561">
                  <a:moveTo>
                    <a:pt x="593" y="0"/>
                  </a:moveTo>
                  <a:lnTo>
                    <a:pt x="391" y="561"/>
                  </a:lnTo>
                  <a:lnTo>
                    <a:pt x="200" y="561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299" y="371"/>
                  </a:lnTo>
                  <a:lnTo>
                    <a:pt x="412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11" name="Freeform 27"/>
            <p:cNvSpPr>
              <a:spLocks noChangeArrowheads="1"/>
            </p:cNvSpPr>
            <p:nvPr/>
          </p:nvSpPr>
          <p:spPr bwMode="auto">
            <a:xfrm>
              <a:off x="4928" y="1703"/>
              <a:ext cx="145" cy="149"/>
            </a:xfrm>
            <a:custGeom>
              <a:avLst/>
              <a:gdLst>
                <a:gd name="T0" fmla="*/ 569 w 580"/>
                <a:gd name="T1" fmla="*/ 394 h 597"/>
                <a:gd name="T2" fmla="*/ 530 w 580"/>
                <a:gd name="T3" fmla="*/ 485 h 597"/>
                <a:gd name="T4" fmla="*/ 494 w 580"/>
                <a:gd name="T5" fmla="*/ 526 h 597"/>
                <a:gd name="T6" fmla="*/ 451 w 580"/>
                <a:gd name="T7" fmla="*/ 559 h 597"/>
                <a:gd name="T8" fmla="*/ 399 w 580"/>
                <a:gd name="T9" fmla="*/ 581 h 597"/>
                <a:gd name="T10" fmla="*/ 324 w 580"/>
                <a:gd name="T11" fmla="*/ 596 h 597"/>
                <a:gd name="T12" fmla="*/ 209 w 580"/>
                <a:gd name="T13" fmla="*/ 589 h 597"/>
                <a:gd name="T14" fmla="*/ 154 w 580"/>
                <a:gd name="T15" fmla="*/ 571 h 597"/>
                <a:gd name="T16" fmla="*/ 107 w 580"/>
                <a:gd name="T17" fmla="*/ 544 h 597"/>
                <a:gd name="T18" fmla="*/ 67 w 580"/>
                <a:gd name="T19" fmla="*/ 506 h 597"/>
                <a:gd name="T20" fmla="*/ 29 w 580"/>
                <a:gd name="T21" fmla="*/ 448 h 597"/>
                <a:gd name="T22" fmla="*/ 1 w 580"/>
                <a:gd name="T23" fmla="*/ 332 h 597"/>
                <a:gd name="T24" fmla="*/ 11 w 580"/>
                <a:gd name="T25" fmla="*/ 202 h 597"/>
                <a:gd name="T26" fmla="*/ 36 w 580"/>
                <a:gd name="T27" fmla="*/ 135 h 597"/>
                <a:gd name="T28" fmla="*/ 67 w 580"/>
                <a:gd name="T29" fmla="*/ 90 h 597"/>
                <a:gd name="T30" fmla="*/ 107 w 580"/>
                <a:gd name="T31" fmla="*/ 52 h 597"/>
                <a:gd name="T32" fmla="*/ 154 w 580"/>
                <a:gd name="T33" fmla="*/ 25 h 597"/>
                <a:gd name="T34" fmla="*/ 257 w 580"/>
                <a:gd name="T35" fmla="*/ 2 h 597"/>
                <a:gd name="T36" fmla="*/ 370 w 580"/>
                <a:gd name="T37" fmla="*/ 8 h 597"/>
                <a:gd name="T38" fmla="*/ 426 w 580"/>
                <a:gd name="T39" fmla="*/ 25 h 597"/>
                <a:gd name="T40" fmla="*/ 473 w 580"/>
                <a:gd name="T41" fmla="*/ 53 h 597"/>
                <a:gd name="T42" fmla="*/ 513 w 580"/>
                <a:gd name="T43" fmla="*/ 90 h 597"/>
                <a:gd name="T44" fmla="*/ 551 w 580"/>
                <a:gd name="T45" fmla="*/ 148 h 597"/>
                <a:gd name="T46" fmla="*/ 578 w 580"/>
                <a:gd name="T47" fmla="*/ 265 h 597"/>
                <a:gd name="T48" fmla="*/ 399 w 580"/>
                <a:gd name="T49" fmla="*/ 276 h 597"/>
                <a:gd name="T50" fmla="*/ 395 w 580"/>
                <a:gd name="T51" fmla="*/ 233 h 597"/>
                <a:gd name="T52" fmla="*/ 387 w 580"/>
                <a:gd name="T53" fmla="*/ 200 h 597"/>
                <a:gd name="T54" fmla="*/ 376 w 580"/>
                <a:gd name="T55" fmla="*/ 174 h 597"/>
                <a:gd name="T56" fmla="*/ 361 w 580"/>
                <a:gd name="T57" fmla="*/ 153 h 597"/>
                <a:gd name="T58" fmla="*/ 344 w 580"/>
                <a:gd name="T59" fmla="*/ 139 h 597"/>
                <a:gd name="T60" fmla="*/ 324 w 580"/>
                <a:gd name="T61" fmla="*/ 129 h 597"/>
                <a:gd name="T62" fmla="*/ 302 w 580"/>
                <a:gd name="T63" fmla="*/ 125 h 597"/>
                <a:gd name="T64" fmla="*/ 278 w 580"/>
                <a:gd name="T65" fmla="*/ 125 h 597"/>
                <a:gd name="T66" fmla="*/ 257 w 580"/>
                <a:gd name="T67" fmla="*/ 129 h 597"/>
                <a:gd name="T68" fmla="*/ 238 w 580"/>
                <a:gd name="T69" fmla="*/ 137 h 597"/>
                <a:gd name="T70" fmla="*/ 220 w 580"/>
                <a:gd name="T71" fmla="*/ 150 h 597"/>
                <a:gd name="T72" fmla="*/ 206 w 580"/>
                <a:gd name="T73" fmla="*/ 171 h 597"/>
                <a:gd name="T74" fmla="*/ 194 w 580"/>
                <a:gd name="T75" fmla="*/ 198 h 597"/>
                <a:gd name="T76" fmla="*/ 184 w 580"/>
                <a:gd name="T77" fmla="*/ 232 h 597"/>
                <a:gd name="T78" fmla="*/ 179 w 580"/>
                <a:gd name="T79" fmla="*/ 274 h 597"/>
                <a:gd name="T80" fmla="*/ 179 w 580"/>
                <a:gd name="T81" fmla="*/ 324 h 597"/>
                <a:gd name="T82" fmla="*/ 184 w 580"/>
                <a:gd name="T83" fmla="*/ 365 h 597"/>
                <a:gd name="T84" fmla="*/ 192 w 580"/>
                <a:gd name="T85" fmla="*/ 398 h 597"/>
                <a:gd name="T86" fmla="*/ 203 w 580"/>
                <a:gd name="T87" fmla="*/ 423 h 597"/>
                <a:gd name="T88" fmla="*/ 217 w 580"/>
                <a:gd name="T89" fmla="*/ 443 h 597"/>
                <a:gd name="T90" fmla="*/ 235 w 580"/>
                <a:gd name="T91" fmla="*/ 457 h 597"/>
                <a:gd name="T92" fmla="*/ 256 w 580"/>
                <a:gd name="T93" fmla="*/ 467 h 597"/>
                <a:gd name="T94" fmla="*/ 279 w 580"/>
                <a:gd name="T95" fmla="*/ 470 h 597"/>
                <a:gd name="T96" fmla="*/ 302 w 580"/>
                <a:gd name="T97" fmla="*/ 470 h 597"/>
                <a:gd name="T98" fmla="*/ 323 w 580"/>
                <a:gd name="T99" fmla="*/ 467 h 597"/>
                <a:gd name="T100" fmla="*/ 344 w 580"/>
                <a:gd name="T101" fmla="*/ 457 h 597"/>
                <a:gd name="T102" fmla="*/ 362 w 580"/>
                <a:gd name="T103" fmla="*/ 443 h 597"/>
                <a:gd name="T104" fmla="*/ 376 w 580"/>
                <a:gd name="T105" fmla="*/ 423 h 597"/>
                <a:gd name="T106" fmla="*/ 387 w 580"/>
                <a:gd name="T107" fmla="*/ 398 h 597"/>
                <a:gd name="T108" fmla="*/ 395 w 580"/>
                <a:gd name="T109" fmla="*/ 366 h 597"/>
                <a:gd name="T110" fmla="*/ 399 w 580"/>
                <a:gd name="T111" fmla="*/ 324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0" h="597">
                  <a:moveTo>
                    <a:pt x="580" y="298"/>
                  </a:moveTo>
                  <a:lnTo>
                    <a:pt x="578" y="332"/>
                  </a:lnTo>
                  <a:lnTo>
                    <a:pt x="574" y="364"/>
                  </a:lnTo>
                  <a:lnTo>
                    <a:pt x="569" y="394"/>
                  </a:lnTo>
                  <a:lnTo>
                    <a:pt x="561" y="422"/>
                  </a:lnTo>
                  <a:lnTo>
                    <a:pt x="551" y="448"/>
                  </a:lnTo>
                  <a:lnTo>
                    <a:pt x="538" y="473"/>
                  </a:lnTo>
                  <a:lnTo>
                    <a:pt x="530" y="485"/>
                  </a:lnTo>
                  <a:lnTo>
                    <a:pt x="522" y="496"/>
                  </a:lnTo>
                  <a:lnTo>
                    <a:pt x="514" y="506"/>
                  </a:lnTo>
                  <a:lnTo>
                    <a:pt x="505" y="517"/>
                  </a:lnTo>
                  <a:lnTo>
                    <a:pt x="494" y="526"/>
                  </a:lnTo>
                  <a:lnTo>
                    <a:pt x="484" y="535"/>
                  </a:lnTo>
                  <a:lnTo>
                    <a:pt x="473" y="544"/>
                  </a:lnTo>
                  <a:lnTo>
                    <a:pt x="462" y="552"/>
                  </a:lnTo>
                  <a:lnTo>
                    <a:pt x="451" y="559"/>
                  </a:lnTo>
                  <a:lnTo>
                    <a:pt x="439" y="565"/>
                  </a:lnTo>
                  <a:lnTo>
                    <a:pt x="426" y="571"/>
                  </a:lnTo>
                  <a:lnTo>
                    <a:pt x="412" y="576"/>
                  </a:lnTo>
                  <a:lnTo>
                    <a:pt x="399" y="581"/>
                  </a:lnTo>
                  <a:lnTo>
                    <a:pt x="385" y="585"/>
                  </a:lnTo>
                  <a:lnTo>
                    <a:pt x="370" y="589"/>
                  </a:lnTo>
                  <a:lnTo>
                    <a:pt x="356" y="592"/>
                  </a:lnTo>
                  <a:lnTo>
                    <a:pt x="324" y="596"/>
                  </a:lnTo>
                  <a:lnTo>
                    <a:pt x="290" y="597"/>
                  </a:lnTo>
                  <a:lnTo>
                    <a:pt x="257" y="596"/>
                  </a:lnTo>
                  <a:lnTo>
                    <a:pt x="225" y="592"/>
                  </a:lnTo>
                  <a:lnTo>
                    <a:pt x="209" y="589"/>
                  </a:lnTo>
                  <a:lnTo>
                    <a:pt x="195" y="585"/>
                  </a:lnTo>
                  <a:lnTo>
                    <a:pt x="182" y="581"/>
                  </a:lnTo>
                  <a:lnTo>
                    <a:pt x="167" y="576"/>
                  </a:lnTo>
                  <a:lnTo>
                    <a:pt x="154" y="571"/>
                  </a:lnTo>
                  <a:lnTo>
                    <a:pt x="142" y="565"/>
                  </a:lnTo>
                  <a:lnTo>
                    <a:pt x="129" y="559"/>
                  </a:lnTo>
                  <a:lnTo>
                    <a:pt x="119" y="552"/>
                  </a:lnTo>
                  <a:lnTo>
                    <a:pt x="107" y="544"/>
                  </a:lnTo>
                  <a:lnTo>
                    <a:pt x="96" y="535"/>
                  </a:lnTo>
                  <a:lnTo>
                    <a:pt x="86" y="526"/>
                  </a:lnTo>
                  <a:lnTo>
                    <a:pt x="76" y="517"/>
                  </a:lnTo>
                  <a:lnTo>
                    <a:pt x="67" y="506"/>
                  </a:lnTo>
                  <a:lnTo>
                    <a:pt x="58" y="496"/>
                  </a:lnTo>
                  <a:lnTo>
                    <a:pt x="50" y="485"/>
                  </a:lnTo>
                  <a:lnTo>
                    <a:pt x="42" y="473"/>
                  </a:lnTo>
                  <a:lnTo>
                    <a:pt x="29" y="448"/>
                  </a:lnTo>
                  <a:lnTo>
                    <a:pt x="18" y="422"/>
                  </a:lnTo>
                  <a:lnTo>
                    <a:pt x="11" y="394"/>
                  </a:lnTo>
                  <a:lnTo>
                    <a:pt x="4" y="364"/>
                  </a:lnTo>
                  <a:lnTo>
                    <a:pt x="1" y="332"/>
                  </a:lnTo>
                  <a:lnTo>
                    <a:pt x="0" y="298"/>
                  </a:lnTo>
                  <a:lnTo>
                    <a:pt x="1" y="264"/>
                  </a:lnTo>
                  <a:lnTo>
                    <a:pt x="4" y="232"/>
                  </a:lnTo>
                  <a:lnTo>
                    <a:pt x="11" y="202"/>
                  </a:lnTo>
                  <a:lnTo>
                    <a:pt x="18" y="174"/>
                  </a:lnTo>
                  <a:lnTo>
                    <a:pt x="24" y="160"/>
                  </a:lnTo>
                  <a:lnTo>
                    <a:pt x="29" y="146"/>
                  </a:lnTo>
                  <a:lnTo>
                    <a:pt x="36" y="135"/>
                  </a:lnTo>
                  <a:lnTo>
                    <a:pt x="42" y="123"/>
                  </a:lnTo>
                  <a:lnTo>
                    <a:pt x="50" y="111"/>
                  </a:lnTo>
                  <a:lnTo>
                    <a:pt x="58" y="100"/>
                  </a:lnTo>
                  <a:lnTo>
                    <a:pt x="67" y="90"/>
                  </a:lnTo>
                  <a:lnTo>
                    <a:pt x="76" y="79"/>
                  </a:lnTo>
                  <a:lnTo>
                    <a:pt x="86" y="70"/>
                  </a:lnTo>
                  <a:lnTo>
                    <a:pt x="96" y="61"/>
                  </a:lnTo>
                  <a:lnTo>
                    <a:pt x="107" y="52"/>
                  </a:lnTo>
                  <a:lnTo>
                    <a:pt x="119" y="45"/>
                  </a:lnTo>
                  <a:lnTo>
                    <a:pt x="129" y="37"/>
                  </a:lnTo>
                  <a:lnTo>
                    <a:pt x="142" y="31"/>
                  </a:lnTo>
                  <a:lnTo>
                    <a:pt x="154" y="25"/>
                  </a:lnTo>
                  <a:lnTo>
                    <a:pt x="167" y="20"/>
                  </a:lnTo>
                  <a:lnTo>
                    <a:pt x="195" y="11"/>
                  </a:lnTo>
                  <a:lnTo>
                    <a:pt x="225" y="6"/>
                  </a:lnTo>
                  <a:lnTo>
                    <a:pt x="257" y="2"/>
                  </a:lnTo>
                  <a:lnTo>
                    <a:pt x="290" y="0"/>
                  </a:lnTo>
                  <a:lnTo>
                    <a:pt x="323" y="2"/>
                  </a:lnTo>
                  <a:lnTo>
                    <a:pt x="354" y="6"/>
                  </a:lnTo>
                  <a:lnTo>
                    <a:pt x="370" y="8"/>
                  </a:lnTo>
                  <a:lnTo>
                    <a:pt x="385" y="11"/>
                  </a:lnTo>
                  <a:lnTo>
                    <a:pt x="399" y="15"/>
                  </a:lnTo>
                  <a:lnTo>
                    <a:pt x="412" y="20"/>
                  </a:lnTo>
                  <a:lnTo>
                    <a:pt x="426" y="25"/>
                  </a:lnTo>
                  <a:lnTo>
                    <a:pt x="439" y="31"/>
                  </a:lnTo>
                  <a:lnTo>
                    <a:pt x="451" y="37"/>
                  </a:lnTo>
                  <a:lnTo>
                    <a:pt x="462" y="45"/>
                  </a:lnTo>
                  <a:lnTo>
                    <a:pt x="473" y="53"/>
                  </a:lnTo>
                  <a:lnTo>
                    <a:pt x="484" y="61"/>
                  </a:lnTo>
                  <a:lnTo>
                    <a:pt x="494" y="70"/>
                  </a:lnTo>
                  <a:lnTo>
                    <a:pt x="503" y="79"/>
                  </a:lnTo>
                  <a:lnTo>
                    <a:pt x="513" y="90"/>
                  </a:lnTo>
                  <a:lnTo>
                    <a:pt x="522" y="100"/>
                  </a:lnTo>
                  <a:lnTo>
                    <a:pt x="530" y="112"/>
                  </a:lnTo>
                  <a:lnTo>
                    <a:pt x="538" y="123"/>
                  </a:lnTo>
                  <a:lnTo>
                    <a:pt x="551" y="148"/>
                  </a:lnTo>
                  <a:lnTo>
                    <a:pt x="561" y="174"/>
                  </a:lnTo>
                  <a:lnTo>
                    <a:pt x="569" y="203"/>
                  </a:lnTo>
                  <a:lnTo>
                    <a:pt x="574" y="232"/>
                  </a:lnTo>
                  <a:lnTo>
                    <a:pt x="578" y="265"/>
                  </a:lnTo>
                  <a:lnTo>
                    <a:pt x="580" y="298"/>
                  </a:lnTo>
                  <a:close/>
                  <a:moveTo>
                    <a:pt x="401" y="299"/>
                  </a:moveTo>
                  <a:lnTo>
                    <a:pt x="401" y="287"/>
                  </a:lnTo>
                  <a:lnTo>
                    <a:pt x="399" y="276"/>
                  </a:lnTo>
                  <a:lnTo>
                    <a:pt x="399" y="264"/>
                  </a:lnTo>
                  <a:lnTo>
                    <a:pt x="398" y="253"/>
                  </a:lnTo>
                  <a:lnTo>
                    <a:pt x="397" y="244"/>
                  </a:lnTo>
                  <a:lnTo>
                    <a:pt x="395" y="233"/>
                  </a:lnTo>
                  <a:lnTo>
                    <a:pt x="394" y="224"/>
                  </a:lnTo>
                  <a:lnTo>
                    <a:pt x="393" y="216"/>
                  </a:lnTo>
                  <a:lnTo>
                    <a:pt x="390" y="208"/>
                  </a:lnTo>
                  <a:lnTo>
                    <a:pt x="387" y="200"/>
                  </a:lnTo>
                  <a:lnTo>
                    <a:pt x="385" y="193"/>
                  </a:lnTo>
                  <a:lnTo>
                    <a:pt x="382" y="186"/>
                  </a:lnTo>
                  <a:lnTo>
                    <a:pt x="379" y="179"/>
                  </a:lnTo>
                  <a:lnTo>
                    <a:pt x="376" y="174"/>
                  </a:lnTo>
                  <a:lnTo>
                    <a:pt x="373" y="168"/>
                  </a:lnTo>
                  <a:lnTo>
                    <a:pt x="369" y="162"/>
                  </a:lnTo>
                  <a:lnTo>
                    <a:pt x="365" y="158"/>
                  </a:lnTo>
                  <a:lnTo>
                    <a:pt x="361" y="153"/>
                  </a:lnTo>
                  <a:lnTo>
                    <a:pt x="357" y="149"/>
                  </a:lnTo>
                  <a:lnTo>
                    <a:pt x="353" y="145"/>
                  </a:lnTo>
                  <a:lnTo>
                    <a:pt x="348" y="141"/>
                  </a:lnTo>
                  <a:lnTo>
                    <a:pt x="344" y="139"/>
                  </a:lnTo>
                  <a:lnTo>
                    <a:pt x="339" y="136"/>
                  </a:lnTo>
                  <a:lnTo>
                    <a:pt x="335" y="133"/>
                  </a:lnTo>
                  <a:lnTo>
                    <a:pt x="329" y="132"/>
                  </a:lnTo>
                  <a:lnTo>
                    <a:pt x="324" y="129"/>
                  </a:lnTo>
                  <a:lnTo>
                    <a:pt x="319" y="128"/>
                  </a:lnTo>
                  <a:lnTo>
                    <a:pt x="314" y="128"/>
                  </a:lnTo>
                  <a:lnTo>
                    <a:pt x="308" y="127"/>
                  </a:lnTo>
                  <a:lnTo>
                    <a:pt x="302" y="125"/>
                  </a:lnTo>
                  <a:lnTo>
                    <a:pt x="296" y="125"/>
                  </a:lnTo>
                  <a:lnTo>
                    <a:pt x="290" y="125"/>
                  </a:lnTo>
                  <a:lnTo>
                    <a:pt x="285" y="125"/>
                  </a:lnTo>
                  <a:lnTo>
                    <a:pt x="278" y="125"/>
                  </a:lnTo>
                  <a:lnTo>
                    <a:pt x="273" y="127"/>
                  </a:lnTo>
                  <a:lnTo>
                    <a:pt x="267" y="127"/>
                  </a:lnTo>
                  <a:lnTo>
                    <a:pt x="262" y="128"/>
                  </a:lnTo>
                  <a:lnTo>
                    <a:pt x="257" y="129"/>
                  </a:lnTo>
                  <a:lnTo>
                    <a:pt x="252" y="131"/>
                  </a:lnTo>
                  <a:lnTo>
                    <a:pt x="248" y="133"/>
                  </a:lnTo>
                  <a:lnTo>
                    <a:pt x="242" y="135"/>
                  </a:lnTo>
                  <a:lnTo>
                    <a:pt x="238" y="137"/>
                  </a:lnTo>
                  <a:lnTo>
                    <a:pt x="233" y="140"/>
                  </a:lnTo>
                  <a:lnTo>
                    <a:pt x="229" y="142"/>
                  </a:lnTo>
                  <a:lnTo>
                    <a:pt x="225" y="146"/>
                  </a:lnTo>
                  <a:lnTo>
                    <a:pt x="220" y="150"/>
                  </a:lnTo>
                  <a:lnTo>
                    <a:pt x="216" y="156"/>
                  </a:lnTo>
                  <a:lnTo>
                    <a:pt x="212" y="161"/>
                  </a:lnTo>
                  <a:lnTo>
                    <a:pt x="208" y="165"/>
                  </a:lnTo>
                  <a:lnTo>
                    <a:pt x="206" y="171"/>
                  </a:lnTo>
                  <a:lnTo>
                    <a:pt x="202" y="177"/>
                  </a:lnTo>
                  <a:lnTo>
                    <a:pt x="199" y="183"/>
                  </a:lnTo>
                  <a:lnTo>
                    <a:pt x="196" y="190"/>
                  </a:lnTo>
                  <a:lnTo>
                    <a:pt x="194" y="198"/>
                  </a:lnTo>
                  <a:lnTo>
                    <a:pt x="191" y="206"/>
                  </a:lnTo>
                  <a:lnTo>
                    <a:pt x="188" y="214"/>
                  </a:lnTo>
                  <a:lnTo>
                    <a:pt x="186" y="223"/>
                  </a:lnTo>
                  <a:lnTo>
                    <a:pt x="184" y="232"/>
                  </a:lnTo>
                  <a:lnTo>
                    <a:pt x="183" y="241"/>
                  </a:lnTo>
                  <a:lnTo>
                    <a:pt x="182" y="252"/>
                  </a:lnTo>
                  <a:lnTo>
                    <a:pt x="181" y="264"/>
                  </a:lnTo>
                  <a:lnTo>
                    <a:pt x="179" y="274"/>
                  </a:lnTo>
                  <a:lnTo>
                    <a:pt x="179" y="287"/>
                  </a:lnTo>
                  <a:lnTo>
                    <a:pt x="179" y="299"/>
                  </a:lnTo>
                  <a:lnTo>
                    <a:pt x="179" y="312"/>
                  </a:lnTo>
                  <a:lnTo>
                    <a:pt x="179" y="324"/>
                  </a:lnTo>
                  <a:lnTo>
                    <a:pt x="181" y="335"/>
                  </a:lnTo>
                  <a:lnTo>
                    <a:pt x="182" y="345"/>
                  </a:lnTo>
                  <a:lnTo>
                    <a:pt x="183" y="356"/>
                  </a:lnTo>
                  <a:lnTo>
                    <a:pt x="184" y="365"/>
                  </a:lnTo>
                  <a:lnTo>
                    <a:pt x="186" y="374"/>
                  </a:lnTo>
                  <a:lnTo>
                    <a:pt x="188" y="382"/>
                  </a:lnTo>
                  <a:lnTo>
                    <a:pt x="190" y="390"/>
                  </a:lnTo>
                  <a:lnTo>
                    <a:pt x="192" y="398"/>
                  </a:lnTo>
                  <a:lnTo>
                    <a:pt x="195" y="405"/>
                  </a:lnTo>
                  <a:lnTo>
                    <a:pt x="198" y="411"/>
                  </a:lnTo>
                  <a:lnTo>
                    <a:pt x="200" y="418"/>
                  </a:lnTo>
                  <a:lnTo>
                    <a:pt x="203" y="423"/>
                  </a:lnTo>
                  <a:lnTo>
                    <a:pt x="207" y="428"/>
                  </a:lnTo>
                  <a:lnTo>
                    <a:pt x="209" y="434"/>
                  </a:lnTo>
                  <a:lnTo>
                    <a:pt x="213" y="438"/>
                  </a:lnTo>
                  <a:lnTo>
                    <a:pt x="217" y="443"/>
                  </a:lnTo>
                  <a:lnTo>
                    <a:pt x="221" y="447"/>
                  </a:lnTo>
                  <a:lnTo>
                    <a:pt x="225" y="451"/>
                  </a:lnTo>
                  <a:lnTo>
                    <a:pt x="231" y="453"/>
                  </a:lnTo>
                  <a:lnTo>
                    <a:pt x="235" y="457"/>
                  </a:lnTo>
                  <a:lnTo>
                    <a:pt x="240" y="460"/>
                  </a:lnTo>
                  <a:lnTo>
                    <a:pt x="245" y="463"/>
                  </a:lnTo>
                  <a:lnTo>
                    <a:pt x="250" y="464"/>
                  </a:lnTo>
                  <a:lnTo>
                    <a:pt x="256" y="467"/>
                  </a:lnTo>
                  <a:lnTo>
                    <a:pt x="261" y="468"/>
                  </a:lnTo>
                  <a:lnTo>
                    <a:pt x="267" y="469"/>
                  </a:lnTo>
                  <a:lnTo>
                    <a:pt x="273" y="469"/>
                  </a:lnTo>
                  <a:lnTo>
                    <a:pt x="279" y="470"/>
                  </a:lnTo>
                  <a:lnTo>
                    <a:pt x="285" y="470"/>
                  </a:lnTo>
                  <a:lnTo>
                    <a:pt x="291" y="470"/>
                  </a:lnTo>
                  <a:lnTo>
                    <a:pt x="296" y="470"/>
                  </a:lnTo>
                  <a:lnTo>
                    <a:pt x="302" y="470"/>
                  </a:lnTo>
                  <a:lnTo>
                    <a:pt x="307" y="469"/>
                  </a:lnTo>
                  <a:lnTo>
                    <a:pt x="312" y="469"/>
                  </a:lnTo>
                  <a:lnTo>
                    <a:pt x="318" y="468"/>
                  </a:lnTo>
                  <a:lnTo>
                    <a:pt x="323" y="467"/>
                  </a:lnTo>
                  <a:lnTo>
                    <a:pt x="328" y="464"/>
                  </a:lnTo>
                  <a:lnTo>
                    <a:pt x="335" y="463"/>
                  </a:lnTo>
                  <a:lnTo>
                    <a:pt x="340" y="460"/>
                  </a:lnTo>
                  <a:lnTo>
                    <a:pt x="344" y="457"/>
                  </a:lnTo>
                  <a:lnTo>
                    <a:pt x="349" y="453"/>
                  </a:lnTo>
                  <a:lnTo>
                    <a:pt x="353" y="451"/>
                  </a:lnTo>
                  <a:lnTo>
                    <a:pt x="358" y="447"/>
                  </a:lnTo>
                  <a:lnTo>
                    <a:pt x="362" y="443"/>
                  </a:lnTo>
                  <a:lnTo>
                    <a:pt x="365" y="439"/>
                  </a:lnTo>
                  <a:lnTo>
                    <a:pt x="369" y="435"/>
                  </a:lnTo>
                  <a:lnTo>
                    <a:pt x="373" y="430"/>
                  </a:lnTo>
                  <a:lnTo>
                    <a:pt x="376" y="423"/>
                  </a:lnTo>
                  <a:lnTo>
                    <a:pt x="379" y="418"/>
                  </a:lnTo>
                  <a:lnTo>
                    <a:pt x="382" y="411"/>
                  </a:lnTo>
                  <a:lnTo>
                    <a:pt x="385" y="405"/>
                  </a:lnTo>
                  <a:lnTo>
                    <a:pt x="387" y="398"/>
                  </a:lnTo>
                  <a:lnTo>
                    <a:pt x="390" y="390"/>
                  </a:lnTo>
                  <a:lnTo>
                    <a:pt x="393" y="384"/>
                  </a:lnTo>
                  <a:lnTo>
                    <a:pt x="394" y="376"/>
                  </a:lnTo>
                  <a:lnTo>
                    <a:pt x="395" y="366"/>
                  </a:lnTo>
                  <a:lnTo>
                    <a:pt x="397" y="357"/>
                  </a:lnTo>
                  <a:lnTo>
                    <a:pt x="398" y="347"/>
                  </a:lnTo>
                  <a:lnTo>
                    <a:pt x="399" y="336"/>
                  </a:lnTo>
                  <a:lnTo>
                    <a:pt x="399" y="324"/>
                  </a:lnTo>
                  <a:lnTo>
                    <a:pt x="401" y="312"/>
                  </a:lnTo>
                  <a:lnTo>
                    <a:pt x="401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412" name="Group 28"/>
          <p:cNvGrpSpPr>
            <a:grpSpLocks/>
          </p:cNvGrpSpPr>
          <p:nvPr/>
        </p:nvGrpSpPr>
        <p:grpSpPr bwMode="auto">
          <a:xfrm>
            <a:off x="4637088" y="3078163"/>
            <a:ext cx="3271837" cy="428625"/>
            <a:chOff x="2921" y="1939"/>
            <a:chExt cx="2061" cy="270"/>
          </a:xfrm>
        </p:grpSpPr>
        <p:sp>
          <p:nvSpPr>
            <p:cNvPr id="16413" name="Freeform 29"/>
            <p:cNvSpPr>
              <a:spLocks noChangeArrowheads="1"/>
            </p:cNvSpPr>
            <p:nvPr/>
          </p:nvSpPr>
          <p:spPr bwMode="auto">
            <a:xfrm>
              <a:off x="3099" y="1939"/>
              <a:ext cx="248" cy="247"/>
            </a:xfrm>
            <a:custGeom>
              <a:avLst/>
              <a:gdLst>
                <a:gd name="T0" fmla="*/ 546 w 992"/>
                <a:gd name="T1" fmla="*/ 3 h 992"/>
                <a:gd name="T2" fmla="*/ 620 w 992"/>
                <a:gd name="T3" fmla="*/ 15 h 992"/>
                <a:gd name="T4" fmla="*/ 689 w 992"/>
                <a:gd name="T5" fmla="*/ 38 h 992"/>
                <a:gd name="T6" fmla="*/ 753 w 992"/>
                <a:gd name="T7" fmla="*/ 71 h 992"/>
                <a:gd name="T8" fmla="*/ 811 w 992"/>
                <a:gd name="T9" fmla="*/ 113 h 992"/>
                <a:gd name="T10" fmla="*/ 863 w 992"/>
                <a:gd name="T11" fmla="*/ 162 h 992"/>
                <a:gd name="T12" fmla="*/ 907 w 992"/>
                <a:gd name="T13" fmla="*/ 219 h 992"/>
                <a:gd name="T14" fmla="*/ 943 w 992"/>
                <a:gd name="T15" fmla="*/ 281 h 992"/>
                <a:gd name="T16" fmla="*/ 969 w 992"/>
                <a:gd name="T17" fmla="*/ 348 h 992"/>
                <a:gd name="T18" fmla="*/ 986 w 992"/>
                <a:gd name="T19" fmla="*/ 420 h 992"/>
                <a:gd name="T20" fmla="*/ 992 w 992"/>
                <a:gd name="T21" fmla="*/ 495 h 992"/>
                <a:gd name="T22" fmla="*/ 986 w 992"/>
                <a:gd name="T23" fmla="*/ 570 h 992"/>
                <a:gd name="T24" fmla="*/ 969 w 992"/>
                <a:gd name="T25" fmla="*/ 643 h 992"/>
                <a:gd name="T26" fmla="*/ 943 w 992"/>
                <a:gd name="T27" fmla="*/ 710 h 992"/>
                <a:gd name="T28" fmla="*/ 907 w 992"/>
                <a:gd name="T29" fmla="*/ 772 h 992"/>
                <a:gd name="T30" fmla="*/ 863 w 992"/>
                <a:gd name="T31" fmla="*/ 829 h 992"/>
                <a:gd name="T32" fmla="*/ 811 w 992"/>
                <a:gd name="T33" fmla="*/ 877 h 992"/>
                <a:gd name="T34" fmla="*/ 753 w 992"/>
                <a:gd name="T35" fmla="*/ 919 h 992"/>
                <a:gd name="T36" fmla="*/ 689 w 992"/>
                <a:gd name="T37" fmla="*/ 952 h 992"/>
                <a:gd name="T38" fmla="*/ 620 w 992"/>
                <a:gd name="T39" fmla="*/ 976 h 992"/>
                <a:gd name="T40" fmla="*/ 546 w 992"/>
                <a:gd name="T41" fmla="*/ 989 h 992"/>
                <a:gd name="T42" fmla="*/ 470 w 992"/>
                <a:gd name="T43" fmla="*/ 991 h 992"/>
                <a:gd name="T44" fmla="*/ 396 w 992"/>
                <a:gd name="T45" fmla="*/ 981 h 992"/>
                <a:gd name="T46" fmla="*/ 326 w 992"/>
                <a:gd name="T47" fmla="*/ 962 h 992"/>
                <a:gd name="T48" fmla="*/ 260 w 992"/>
                <a:gd name="T49" fmla="*/ 931 h 992"/>
                <a:gd name="T50" fmla="*/ 200 w 992"/>
                <a:gd name="T51" fmla="*/ 893 h 992"/>
                <a:gd name="T52" fmla="*/ 146 w 992"/>
                <a:gd name="T53" fmla="*/ 846 h 992"/>
                <a:gd name="T54" fmla="*/ 98 w 992"/>
                <a:gd name="T55" fmla="*/ 792 h 992"/>
                <a:gd name="T56" fmla="*/ 60 w 992"/>
                <a:gd name="T57" fmla="*/ 731 h 992"/>
                <a:gd name="T58" fmla="*/ 30 w 992"/>
                <a:gd name="T59" fmla="*/ 665 h 992"/>
                <a:gd name="T60" fmla="*/ 10 w 992"/>
                <a:gd name="T61" fmla="*/ 595 h 992"/>
                <a:gd name="T62" fmla="*/ 1 w 992"/>
                <a:gd name="T63" fmla="*/ 520 h 992"/>
                <a:gd name="T64" fmla="*/ 2 w 992"/>
                <a:gd name="T65" fmla="*/ 445 h 992"/>
                <a:gd name="T66" fmla="*/ 15 w 992"/>
                <a:gd name="T67" fmla="*/ 372 h 992"/>
                <a:gd name="T68" fmla="*/ 39 w 992"/>
                <a:gd name="T69" fmla="*/ 303 h 992"/>
                <a:gd name="T70" fmla="*/ 72 w 992"/>
                <a:gd name="T71" fmla="*/ 238 h 992"/>
                <a:gd name="T72" fmla="*/ 113 w 992"/>
                <a:gd name="T73" fmla="*/ 181 h 992"/>
                <a:gd name="T74" fmla="*/ 163 w 992"/>
                <a:gd name="T75" fmla="*/ 129 h 992"/>
                <a:gd name="T76" fmla="*/ 220 w 992"/>
                <a:gd name="T77" fmla="*/ 84 h 992"/>
                <a:gd name="T78" fmla="*/ 282 w 992"/>
                <a:gd name="T79" fmla="*/ 49 h 992"/>
                <a:gd name="T80" fmla="*/ 349 w 992"/>
                <a:gd name="T81" fmla="*/ 22 h 992"/>
                <a:gd name="T82" fmla="*/ 421 w 992"/>
                <a:gd name="T83" fmla="*/ 5 h 992"/>
                <a:gd name="T84" fmla="*/ 496 w 992"/>
                <a:gd name="T85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2" h="992">
                  <a:moveTo>
                    <a:pt x="496" y="0"/>
                  </a:moveTo>
                  <a:lnTo>
                    <a:pt x="521" y="0"/>
                  </a:lnTo>
                  <a:lnTo>
                    <a:pt x="546" y="3"/>
                  </a:lnTo>
                  <a:lnTo>
                    <a:pt x="571" y="5"/>
                  </a:lnTo>
                  <a:lnTo>
                    <a:pt x="596" y="9"/>
                  </a:lnTo>
                  <a:lnTo>
                    <a:pt x="620" y="15"/>
                  </a:lnTo>
                  <a:lnTo>
                    <a:pt x="644" y="22"/>
                  </a:lnTo>
                  <a:lnTo>
                    <a:pt x="666" y="29"/>
                  </a:lnTo>
                  <a:lnTo>
                    <a:pt x="689" y="38"/>
                  </a:lnTo>
                  <a:lnTo>
                    <a:pt x="711" y="49"/>
                  </a:lnTo>
                  <a:lnTo>
                    <a:pt x="732" y="59"/>
                  </a:lnTo>
                  <a:lnTo>
                    <a:pt x="753" y="71"/>
                  </a:lnTo>
                  <a:lnTo>
                    <a:pt x="773" y="84"/>
                  </a:lnTo>
                  <a:lnTo>
                    <a:pt x="793" y="99"/>
                  </a:lnTo>
                  <a:lnTo>
                    <a:pt x="811" y="113"/>
                  </a:lnTo>
                  <a:lnTo>
                    <a:pt x="830" y="129"/>
                  </a:lnTo>
                  <a:lnTo>
                    <a:pt x="847" y="145"/>
                  </a:lnTo>
                  <a:lnTo>
                    <a:pt x="863" y="162"/>
                  </a:lnTo>
                  <a:lnTo>
                    <a:pt x="878" y="181"/>
                  </a:lnTo>
                  <a:lnTo>
                    <a:pt x="893" y="199"/>
                  </a:lnTo>
                  <a:lnTo>
                    <a:pt x="907" y="219"/>
                  </a:lnTo>
                  <a:lnTo>
                    <a:pt x="921" y="238"/>
                  </a:lnTo>
                  <a:lnTo>
                    <a:pt x="932" y="260"/>
                  </a:lnTo>
                  <a:lnTo>
                    <a:pt x="943" y="281"/>
                  </a:lnTo>
                  <a:lnTo>
                    <a:pt x="953" y="303"/>
                  </a:lnTo>
                  <a:lnTo>
                    <a:pt x="961" y="325"/>
                  </a:lnTo>
                  <a:lnTo>
                    <a:pt x="969" y="348"/>
                  </a:lnTo>
                  <a:lnTo>
                    <a:pt x="976" y="372"/>
                  </a:lnTo>
                  <a:lnTo>
                    <a:pt x="982" y="395"/>
                  </a:lnTo>
                  <a:lnTo>
                    <a:pt x="986" y="420"/>
                  </a:lnTo>
                  <a:lnTo>
                    <a:pt x="989" y="445"/>
                  </a:lnTo>
                  <a:lnTo>
                    <a:pt x="992" y="470"/>
                  </a:lnTo>
                  <a:lnTo>
                    <a:pt x="992" y="495"/>
                  </a:lnTo>
                  <a:lnTo>
                    <a:pt x="992" y="520"/>
                  </a:lnTo>
                  <a:lnTo>
                    <a:pt x="989" y="547"/>
                  </a:lnTo>
                  <a:lnTo>
                    <a:pt x="986" y="570"/>
                  </a:lnTo>
                  <a:lnTo>
                    <a:pt x="982" y="595"/>
                  </a:lnTo>
                  <a:lnTo>
                    <a:pt x="976" y="619"/>
                  </a:lnTo>
                  <a:lnTo>
                    <a:pt x="969" y="643"/>
                  </a:lnTo>
                  <a:lnTo>
                    <a:pt x="961" y="665"/>
                  </a:lnTo>
                  <a:lnTo>
                    <a:pt x="953" y="688"/>
                  </a:lnTo>
                  <a:lnTo>
                    <a:pt x="943" y="710"/>
                  </a:lnTo>
                  <a:lnTo>
                    <a:pt x="932" y="731"/>
                  </a:lnTo>
                  <a:lnTo>
                    <a:pt x="921" y="752"/>
                  </a:lnTo>
                  <a:lnTo>
                    <a:pt x="907" y="772"/>
                  </a:lnTo>
                  <a:lnTo>
                    <a:pt x="893" y="792"/>
                  </a:lnTo>
                  <a:lnTo>
                    <a:pt x="878" y="810"/>
                  </a:lnTo>
                  <a:lnTo>
                    <a:pt x="863" y="829"/>
                  </a:lnTo>
                  <a:lnTo>
                    <a:pt x="847" y="846"/>
                  </a:lnTo>
                  <a:lnTo>
                    <a:pt x="830" y="863"/>
                  </a:lnTo>
                  <a:lnTo>
                    <a:pt x="811" y="877"/>
                  </a:lnTo>
                  <a:lnTo>
                    <a:pt x="793" y="893"/>
                  </a:lnTo>
                  <a:lnTo>
                    <a:pt x="773" y="906"/>
                  </a:lnTo>
                  <a:lnTo>
                    <a:pt x="753" y="919"/>
                  </a:lnTo>
                  <a:lnTo>
                    <a:pt x="732" y="931"/>
                  </a:lnTo>
                  <a:lnTo>
                    <a:pt x="711" y="942"/>
                  </a:lnTo>
                  <a:lnTo>
                    <a:pt x="689" y="952"/>
                  </a:lnTo>
                  <a:lnTo>
                    <a:pt x="666" y="962"/>
                  </a:lnTo>
                  <a:lnTo>
                    <a:pt x="644" y="970"/>
                  </a:lnTo>
                  <a:lnTo>
                    <a:pt x="620" y="976"/>
                  </a:lnTo>
                  <a:lnTo>
                    <a:pt x="596" y="981"/>
                  </a:lnTo>
                  <a:lnTo>
                    <a:pt x="571" y="985"/>
                  </a:lnTo>
                  <a:lnTo>
                    <a:pt x="546" y="989"/>
                  </a:lnTo>
                  <a:lnTo>
                    <a:pt x="521" y="991"/>
                  </a:lnTo>
                  <a:lnTo>
                    <a:pt x="496" y="992"/>
                  </a:lnTo>
                  <a:lnTo>
                    <a:pt x="470" y="991"/>
                  </a:lnTo>
                  <a:lnTo>
                    <a:pt x="445" y="989"/>
                  </a:lnTo>
                  <a:lnTo>
                    <a:pt x="421" y="985"/>
                  </a:lnTo>
                  <a:lnTo>
                    <a:pt x="396" y="981"/>
                  </a:lnTo>
                  <a:lnTo>
                    <a:pt x="372" y="976"/>
                  </a:lnTo>
                  <a:lnTo>
                    <a:pt x="349" y="970"/>
                  </a:lnTo>
                  <a:lnTo>
                    <a:pt x="326" y="962"/>
                  </a:lnTo>
                  <a:lnTo>
                    <a:pt x="303" y="952"/>
                  </a:lnTo>
                  <a:lnTo>
                    <a:pt x="282" y="942"/>
                  </a:lnTo>
                  <a:lnTo>
                    <a:pt x="260" y="931"/>
                  </a:lnTo>
                  <a:lnTo>
                    <a:pt x="239" y="919"/>
                  </a:lnTo>
                  <a:lnTo>
                    <a:pt x="220" y="906"/>
                  </a:lnTo>
                  <a:lnTo>
                    <a:pt x="200" y="893"/>
                  </a:lnTo>
                  <a:lnTo>
                    <a:pt x="181" y="877"/>
                  </a:lnTo>
                  <a:lnTo>
                    <a:pt x="163" y="863"/>
                  </a:lnTo>
                  <a:lnTo>
                    <a:pt x="146" y="846"/>
                  </a:lnTo>
                  <a:lnTo>
                    <a:pt x="129" y="829"/>
                  </a:lnTo>
                  <a:lnTo>
                    <a:pt x="113" y="810"/>
                  </a:lnTo>
                  <a:lnTo>
                    <a:pt x="98" y="792"/>
                  </a:lnTo>
                  <a:lnTo>
                    <a:pt x="85" y="772"/>
                  </a:lnTo>
                  <a:lnTo>
                    <a:pt x="72" y="752"/>
                  </a:lnTo>
                  <a:lnTo>
                    <a:pt x="60" y="731"/>
                  </a:lnTo>
                  <a:lnTo>
                    <a:pt x="48" y="710"/>
                  </a:lnTo>
                  <a:lnTo>
                    <a:pt x="39" y="688"/>
                  </a:lnTo>
                  <a:lnTo>
                    <a:pt x="30" y="665"/>
                  </a:lnTo>
                  <a:lnTo>
                    <a:pt x="22" y="643"/>
                  </a:lnTo>
                  <a:lnTo>
                    <a:pt x="15" y="619"/>
                  </a:lnTo>
                  <a:lnTo>
                    <a:pt x="10" y="595"/>
                  </a:lnTo>
                  <a:lnTo>
                    <a:pt x="6" y="570"/>
                  </a:lnTo>
                  <a:lnTo>
                    <a:pt x="2" y="547"/>
                  </a:lnTo>
                  <a:lnTo>
                    <a:pt x="1" y="520"/>
                  </a:lnTo>
                  <a:lnTo>
                    <a:pt x="0" y="495"/>
                  </a:lnTo>
                  <a:lnTo>
                    <a:pt x="1" y="470"/>
                  </a:lnTo>
                  <a:lnTo>
                    <a:pt x="2" y="445"/>
                  </a:lnTo>
                  <a:lnTo>
                    <a:pt x="6" y="420"/>
                  </a:lnTo>
                  <a:lnTo>
                    <a:pt x="10" y="395"/>
                  </a:lnTo>
                  <a:lnTo>
                    <a:pt x="15" y="372"/>
                  </a:lnTo>
                  <a:lnTo>
                    <a:pt x="22" y="348"/>
                  </a:lnTo>
                  <a:lnTo>
                    <a:pt x="30" y="325"/>
                  </a:lnTo>
                  <a:lnTo>
                    <a:pt x="39" y="303"/>
                  </a:lnTo>
                  <a:lnTo>
                    <a:pt x="48" y="281"/>
                  </a:lnTo>
                  <a:lnTo>
                    <a:pt x="60" y="260"/>
                  </a:lnTo>
                  <a:lnTo>
                    <a:pt x="72" y="238"/>
                  </a:lnTo>
                  <a:lnTo>
                    <a:pt x="85" y="219"/>
                  </a:lnTo>
                  <a:lnTo>
                    <a:pt x="98" y="199"/>
                  </a:lnTo>
                  <a:lnTo>
                    <a:pt x="113" y="181"/>
                  </a:lnTo>
                  <a:lnTo>
                    <a:pt x="129" y="162"/>
                  </a:lnTo>
                  <a:lnTo>
                    <a:pt x="146" y="145"/>
                  </a:lnTo>
                  <a:lnTo>
                    <a:pt x="163" y="129"/>
                  </a:lnTo>
                  <a:lnTo>
                    <a:pt x="181" y="113"/>
                  </a:lnTo>
                  <a:lnTo>
                    <a:pt x="200" y="99"/>
                  </a:lnTo>
                  <a:lnTo>
                    <a:pt x="220" y="84"/>
                  </a:lnTo>
                  <a:lnTo>
                    <a:pt x="239" y="71"/>
                  </a:lnTo>
                  <a:lnTo>
                    <a:pt x="260" y="59"/>
                  </a:lnTo>
                  <a:lnTo>
                    <a:pt x="282" y="49"/>
                  </a:lnTo>
                  <a:lnTo>
                    <a:pt x="303" y="38"/>
                  </a:lnTo>
                  <a:lnTo>
                    <a:pt x="326" y="29"/>
                  </a:lnTo>
                  <a:lnTo>
                    <a:pt x="349" y="22"/>
                  </a:lnTo>
                  <a:lnTo>
                    <a:pt x="372" y="15"/>
                  </a:lnTo>
                  <a:lnTo>
                    <a:pt x="396" y="9"/>
                  </a:lnTo>
                  <a:lnTo>
                    <a:pt x="421" y="5"/>
                  </a:lnTo>
                  <a:lnTo>
                    <a:pt x="445" y="3"/>
                  </a:lnTo>
                  <a:lnTo>
                    <a:pt x="470" y="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14" name="Freeform 30"/>
            <p:cNvSpPr>
              <a:spLocks noChangeArrowheads="1"/>
            </p:cNvSpPr>
            <p:nvPr/>
          </p:nvSpPr>
          <p:spPr bwMode="auto">
            <a:xfrm>
              <a:off x="3400" y="2056"/>
              <a:ext cx="93" cy="34"/>
            </a:xfrm>
            <a:custGeom>
              <a:avLst/>
              <a:gdLst>
                <a:gd name="T0" fmla="*/ 372 w 372"/>
                <a:gd name="T1" fmla="*/ 69 h 136"/>
                <a:gd name="T2" fmla="*/ 372 w 372"/>
                <a:gd name="T3" fmla="*/ 0 h 136"/>
                <a:gd name="T4" fmla="*/ 0 w 372"/>
                <a:gd name="T5" fmla="*/ 0 h 136"/>
                <a:gd name="T6" fmla="*/ 0 w 372"/>
                <a:gd name="T7" fmla="*/ 136 h 136"/>
                <a:gd name="T8" fmla="*/ 372 w 372"/>
                <a:gd name="T9" fmla="*/ 136 h 136"/>
                <a:gd name="T10" fmla="*/ 372 w 372"/>
                <a:gd name="T11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136">
                  <a:moveTo>
                    <a:pt x="372" y="69"/>
                  </a:moveTo>
                  <a:lnTo>
                    <a:pt x="372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372" y="136"/>
                  </a:lnTo>
                  <a:lnTo>
                    <a:pt x="372" y="69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15" name="Freeform 31"/>
            <p:cNvSpPr>
              <a:spLocks noChangeArrowheads="1"/>
            </p:cNvSpPr>
            <p:nvPr/>
          </p:nvSpPr>
          <p:spPr bwMode="auto">
            <a:xfrm>
              <a:off x="3474" y="2026"/>
              <a:ext cx="86" cy="95"/>
            </a:xfrm>
            <a:custGeom>
              <a:avLst/>
              <a:gdLst>
                <a:gd name="T0" fmla="*/ 345 w 345"/>
                <a:gd name="T1" fmla="*/ 190 h 379"/>
                <a:gd name="T2" fmla="*/ 0 w 345"/>
                <a:gd name="T3" fmla="*/ 0 h 379"/>
                <a:gd name="T4" fmla="*/ 345 w 345"/>
                <a:gd name="T5" fmla="*/ 190 h 379"/>
                <a:gd name="T6" fmla="*/ 0 w 345"/>
                <a:gd name="T7" fmla="*/ 379 h 379"/>
                <a:gd name="T8" fmla="*/ 0 w 345"/>
                <a:gd name="T9" fmla="*/ 0 h 379"/>
                <a:gd name="T10" fmla="*/ 345 w 345"/>
                <a:gd name="T11" fmla="*/ 1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379">
                  <a:moveTo>
                    <a:pt x="345" y="190"/>
                  </a:moveTo>
                  <a:lnTo>
                    <a:pt x="0" y="0"/>
                  </a:lnTo>
                  <a:lnTo>
                    <a:pt x="345" y="190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345" y="190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16" name="Freeform 32"/>
            <p:cNvSpPr>
              <a:spLocks noChangeArrowheads="1"/>
            </p:cNvSpPr>
            <p:nvPr/>
          </p:nvSpPr>
          <p:spPr bwMode="auto">
            <a:xfrm>
              <a:off x="2921" y="2016"/>
              <a:ext cx="148" cy="141"/>
            </a:xfrm>
            <a:custGeom>
              <a:avLst/>
              <a:gdLst>
                <a:gd name="T0" fmla="*/ 593 w 593"/>
                <a:gd name="T1" fmla="*/ 0 h 561"/>
                <a:gd name="T2" fmla="*/ 391 w 593"/>
                <a:gd name="T3" fmla="*/ 561 h 561"/>
                <a:gd name="T4" fmla="*/ 200 w 593"/>
                <a:gd name="T5" fmla="*/ 561 h 561"/>
                <a:gd name="T6" fmla="*/ 0 w 593"/>
                <a:gd name="T7" fmla="*/ 0 h 561"/>
                <a:gd name="T8" fmla="*/ 185 w 593"/>
                <a:gd name="T9" fmla="*/ 0 h 561"/>
                <a:gd name="T10" fmla="*/ 299 w 593"/>
                <a:gd name="T11" fmla="*/ 371 h 561"/>
                <a:gd name="T12" fmla="*/ 413 w 593"/>
                <a:gd name="T13" fmla="*/ 0 h 561"/>
                <a:gd name="T14" fmla="*/ 593 w 593"/>
                <a:gd name="T15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3" h="561">
                  <a:moveTo>
                    <a:pt x="593" y="0"/>
                  </a:moveTo>
                  <a:lnTo>
                    <a:pt x="391" y="561"/>
                  </a:lnTo>
                  <a:lnTo>
                    <a:pt x="200" y="561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299" y="371"/>
                  </a:lnTo>
                  <a:lnTo>
                    <a:pt x="413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17" name="Rectangle 33"/>
            <p:cNvSpPr>
              <a:spLocks noChangeArrowheads="1"/>
            </p:cNvSpPr>
            <p:nvPr/>
          </p:nvSpPr>
          <p:spPr bwMode="auto">
            <a:xfrm>
              <a:off x="3143" y="2058"/>
              <a:ext cx="164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18" name="Freeform 34"/>
            <p:cNvSpPr>
              <a:spLocks noChangeArrowheads="1"/>
            </p:cNvSpPr>
            <p:nvPr/>
          </p:nvSpPr>
          <p:spPr bwMode="auto">
            <a:xfrm>
              <a:off x="3623" y="2016"/>
              <a:ext cx="95" cy="141"/>
            </a:xfrm>
            <a:custGeom>
              <a:avLst/>
              <a:gdLst>
                <a:gd name="T0" fmla="*/ 362 w 377"/>
                <a:gd name="T1" fmla="*/ 167 h 562"/>
                <a:gd name="T2" fmla="*/ 357 w 377"/>
                <a:gd name="T3" fmla="*/ 164 h 562"/>
                <a:gd name="T4" fmla="*/ 350 w 377"/>
                <a:gd name="T5" fmla="*/ 163 h 562"/>
                <a:gd name="T6" fmla="*/ 342 w 377"/>
                <a:gd name="T7" fmla="*/ 162 h 562"/>
                <a:gd name="T8" fmla="*/ 333 w 377"/>
                <a:gd name="T9" fmla="*/ 162 h 562"/>
                <a:gd name="T10" fmla="*/ 324 w 377"/>
                <a:gd name="T11" fmla="*/ 160 h 562"/>
                <a:gd name="T12" fmla="*/ 313 w 377"/>
                <a:gd name="T13" fmla="*/ 160 h 562"/>
                <a:gd name="T14" fmla="*/ 303 w 377"/>
                <a:gd name="T15" fmla="*/ 159 h 562"/>
                <a:gd name="T16" fmla="*/ 291 w 377"/>
                <a:gd name="T17" fmla="*/ 159 h 562"/>
                <a:gd name="T18" fmla="*/ 276 w 377"/>
                <a:gd name="T19" fmla="*/ 160 h 562"/>
                <a:gd name="T20" fmla="*/ 263 w 377"/>
                <a:gd name="T21" fmla="*/ 162 h 562"/>
                <a:gd name="T22" fmla="*/ 249 w 377"/>
                <a:gd name="T23" fmla="*/ 164 h 562"/>
                <a:gd name="T24" fmla="*/ 233 w 377"/>
                <a:gd name="T25" fmla="*/ 167 h 562"/>
                <a:gd name="T26" fmla="*/ 218 w 377"/>
                <a:gd name="T27" fmla="*/ 172 h 562"/>
                <a:gd name="T28" fmla="*/ 204 w 377"/>
                <a:gd name="T29" fmla="*/ 176 h 562"/>
                <a:gd name="T30" fmla="*/ 188 w 377"/>
                <a:gd name="T31" fmla="*/ 181 h 562"/>
                <a:gd name="T32" fmla="*/ 175 w 377"/>
                <a:gd name="T33" fmla="*/ 187 h 562"/>
                <a:gd name="T34" fmla="*/ 0 w 377"/>
                <a:gd name="T35" fmla="*/ 562 h 562"/>
                <a:gd name="T36" fmla="*/ 175 w 377"/>
                <a:gd name="T37" fmla="*/ 1 h 562"/>
                <a:gd name="T38" fmla="*/ 178 w 377"/>
                <a:gd name="T39" fmla="*/ 79 h 562"/>
                <a:gd name="T40" fmla="*/ 184 w 377"/>
                <a:gd name="T41" fmla="*/ 72 h 562"/>
                <a:gd name="T42" fmla="*/ 193 w 377"/>
                <a:gd name="T43" fmla="*/ 65 h 562"/>
                <a:gd name="T44" fmla="*/ 203 w 377"/>
                <a:gd name="T45" fmla="*/ 58 h 562"/>
                <a:gd name="T46" fmla="*/ 213 w 377"/>
                <a:gd name="T47" fmla="*/ 50 h 562"/>
                <a:gd name="T48" fmla="*/ 224 w 377"/>
                <a:gd name="T49" fmla="*/ 42 h 562"/>
                <a:gd name="T50" fmla="*/ 233 w 377"/>
                <a:gd name="T51" fmla="*/ 35 h 562"/>
                <a:gd name="T52" fmla="*/ 242 w 377"/>
                <a:gd name="T53" fmla="*/ 30 h 562"/>
                <a:gd name="T54" fmla="*/ 251 w 377"/>
                <a:gd name="T55" fmla="*/ 25 h 562"/>
                <a:gd name="T56" fmla="*/ 262 w 377"/>
                <a:gd name="T57" fmla="*/ 19 h 562"/>
                <a:gd name="T58" fmla="*/ 272 w 377"/>
                <a:gd name="T59" fmla="*/ 14 h 562"/>
                <a:gd name="T60" fmla="*/ 284 w 377"/>
                <a:gd name="T61" fmla="*/ 9 h 562"/>
                <a:gd name="T62" fmla="*/ 297 w 377"/>
                <a:gd name="T63" fmla="*/ 5 h 562"/>
                <a:gd name="T64" fmla="*/ 309 w 377"/>
                <a:gd name="T65" fmla="*/ 2 h 562"/>
                <a:gd name="T66" fmla="*/ 321 w 377"/>
                <a:gd name="T67" fmla="*/ 1 h 562"/>
                <a:gd name="T68" fmla="*/ 333 w 377"/>
                <a:gd name="T69" fmla="*/ 0 h 562"/>
                <a:gd name="T70" fmla="*/ 341 w 377"/>
                <a:gd name="T71" fmla="*/ 0 h 562"/>
                <a:gd name="T72" fmla="*/ 345 w 377"/>
                <a:gd name="T73" fmla="*/ 0 h 562"/>
                <a:gd name="T74" fmla="*/ 350 w 377"/>
                <a:gd name="T75" fmla="*/ 0 h 562"/>
                <a:gd name="T76" fmla="*/ 355 w 377"/>
                <a:gd name="T77" fmla="*/ 0 h 562"/>
                <a:gd name="T78" fmla="*/ 361 w 377"/>
                <a:gd name="T79" fmla="*/ 0 h 562"/>
                <a:gd name="T80" fmla="*/ 365 w 377"/>
                <a:gd name="T81" fmla="*/ 0 h 562"/>
                <a:gd name="T82" fmla="*/ 370 w 377"/>
                <a:gd name="T83" fmla="*/ 1 h 562"/>
                <a:gd name="T84" fmla="*/ 374 w 377"/>
                <a:gd name="T85" fmla="*/ 1 h 562"/>
                <a:gd name="T86" fmla="*/ 377 w 377"/>
                <a:gd name="T87" fmla="*/ 167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7" h="562">
                  <a:moveTo>
                    <a:pt x="377" y="167"/>
                  </a:moveTo>
                  <a:lnTo>
                    <a:pt x="362" y="167"/>
                  </a:lnTo>
                  <a:lnTo>
                    <a:pt x="359" y="166"/>
                  </a:lnTo>
                  <a:lnTo>
                    <a:pt x="357" y="164"/>
                  </a:lnTo>
                  <a:lnTo>
                    <a:pt x="353" y="164"/>
                  </a:lnTo>
                  <a:lnTo>
                    <a:pt x="350" y="163"/>
                  </a:lnTo>
                  <a:lnTo>
                    <a:pt x="346" y="163"/>
                  </a:lnTo>
                  <a:lnTo>
                    <a:pt x="342" y="162"/>
                  </a:lnTo>
                  <a:lnTo>
                    <a:pt x="337" y="162"/>
                  </a:lnTo>
                  <a:lnTo>
                    <a:pt x="333" y="162"/>
                  </a:lnTo>
                  <a:lnTo>
                    <a:pt x="328" y="160"/>
                  </a:lnTo>
                  <a:lnTo>
                    <a:pt x="324" y="160"/>
                  </a:lnTo>
                  <a:lnTo>
                    <a:pt x="319" y="160"/>
                  </a:lnTo>
                  <a:lnTo>
                    <a:pt x="313" y="160"/>
                  </a:lnTo>
                  <a:lnTo>
                    <a:pt x="308" y="160"/>
                  </a:lnTo>
                  <a:lnTo>
                    <a:pt x="303" y="159"/>
                  </a:lnTo>
                  <a:lnTo>
                    <a:pt x="296" y="159"/>
                  </a:lnTo>
                  <a:lnTo>
                    <a:pt x="291" y="159"/>
                  </a:lnTo>
                  <a:lnTo>
                    <a:pt x="284" y="159"/>
                  </a:lnTo>
                  <a:lnTo>
                    <a:pt x="276" y="160"/>
                  </a:lnTo>
                  <a:lnTo>
                    <a:pt x="270" y="160"/>
                  </a:lnTo>
                  <a:lnTo>
                    <a:pt x="263" y="162"/>
                  </a:lnTo>
                  <a:lnTo>
                    <a:pt x="255" y="163"/>
                  </a:lnTo>
                  <a:lnTo>
                    <a:pt x="249" y="164"/>
                  </a:lnTo>
                  <a:lnTo>
                    <a:pt x="241" y="166"/>
                  </a:lnTo>
                  <a:lnTo>
                    <a:pt x="233" y="167"/>
                  </a:lnTo>
                  <a:lnTo>
                    <a:pt x="225" y="170"/>
                  </a:lnTo>
                  <a:lnTo>
                    <a:pt x="218" y="172"/>
                  </a:lnTo>
                  <a:lnTo>
                    <a:pt x="211" y="173"/>
                  </a:lnTo>
                  <a:lnTo>
                    <a:pt x="204" y="176"/>
                  </a:lnTo>
                  <a:lnTo>
                    <a:pt x="196" y="179"/>
                  </a:lnTo>
                  <a:lnTo>
                    <a:pt x="188" y="181"/>
                  </a:lnTo>
                  <a:lnTo>
                    <a:pt x="182" y="184"/>
                  </a:lnTo>
                  <a:lnTo>
                    <a:pt x="175" y="187"/>
                  </a:lnTo>
                  <a:lnTo>
                    <a:pt x="175" y="562"/>
                  </a:lnTo>
                  <a:lnTo>
                    <a:pt x="0" y="562"/>
                  </a:lnTo>
                  <a:lnTo>
                    <a:pt x="0" y="1"/>
                  </a:lnTo>
                  <a:lnTo>
                    <a:pt x="175" y="1"/>
                  </a:lnTo>
                  <a:lnTo>
                    <a:pt x="175" y="81"/>
                  </a:lnTo>
                  <a:lnTo>
                    <a:pt x="178" y="79"/>
                  </a:lnTo>
                  <a:lnTo>
                    <a:pt x="182" y="76"/>
                  </a:lnTo>
                  <a:lnTo>
                    <a:pt x="184" y="72"/>
                  </a:lnTo>
                  <a:lnTo>
                    <a:pt x="188" y="69"/>
                  </a:lnTo>
                  <a:lnTo>
                    <a:pt x="193" y="65"/>
                  </a:lnTo>
                  <a:lnTo>
                    <a:pt x="197" y="62"/>
                  </a:lnTo>
                  <a:lnTo>
                    <a:pt x="203" y="58"/>
                  </a:lnTo>
                  <a:lnTo>
                    <a:pt x="208" y="54"/>
                  </a:lnTo>
                  <a:lnTo>
                    <a:pt x="213" y="50"/>
                  </a:lnTo>
                  <a:lnTo>
                    <a:pt x="218" y="46"/>
                  </a:lnTo>
                  <a:lnTo>
                    <a:pt x="224" y="42"/>
                  </a:lnTo>
                  <a:lnTo>
                    <a:pt x="228" y="39"/>
                  </a:lnTo>
                  <a:lnTo>
                    <a:pt x="233" y="35"/>
                  </a:lnTo>
                  <a:lnTo>
                    <a:pt x="237" y="33"/>
                  </a:lnTo>
                  <a:lnTo>
                    <a:pt x="242" y="30"/>
                  </a:lnTo>
                  <a:lnTo>
                    <a:pt x="246" y="27"/>
                  </a:lnTo>
                  <a:lnTo>
                    <a:pt x="251" y="25"/>
                  </a:lnTo>
                  <a:lnTo>
                    <a:pt x="257" y="22"/>
                  </a:lnTo>
                  <a:lnTo>
                    <a:pt x="262" y="19"/>
                  </a:lnTo>
                  <a:lnTo>
                    <a:pt x="267" y="17"/>
                  </a:lnTo>
                  <a:lnTo>
                    <a:pt x="272" y="14"/>
                  </a:lnTo>
                  <a:lnTo>
                    <a:pt x="279" y="11"/>
                  </a:lnTo>
                  <a:lnTo>
                    <a:pt x="284" y="9"/>
                  </a:lnTo>
                  <a:lnTo>
                    <a:pt x="291" y="8"/>
                  </a:lnTo>
                  <a:lnTo>
                    <a:pt x="297" y="5"/>
                  </a:lnTo>
                  <a:lnTo>
                    <a:pt x="303" y="4"/>
                  </a:lnTo>
                  <a:lnTo>
                    <a:pt x="309" y="2"/>
                  </a:lnTo>
                  <a:lnTo>
                    <a:pt x="315" y="1"/>
                  </a:lnTo>
                  <a:lnTo>
                    <a:pt x="321" y="1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38" y="0"/>
                  </a:lnTo>
                  <a:lnTo>
                    <a:pt x="341" y="0"/>
                  </a:lnTo>
                  <a:lnTo>
                    <a:pt x="342" y="0"/>
                  </a:lnTo>
                  <a:lnTo>
                    <a:pt x="345" y="0"/>
                  </a:lnTo>
                  <a:lnTo>
                    <a:pt x="348" y="0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55" y="0"/>
                  </a:lnTo>
                  <a:lnTo>
                    <a:pt x="358" y="0"/>
                  </a:lnTo>
                  <a:lnTo>
                    <a:pt x="361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67" y="1"/>
                  </a:lnTo>
                  <a:lnTo>
                    <a:pt x="370" y="1"/>
                  </a:lnTo>
                  <a:lnTo>
                    <a:pt x="373" y="1"/>
                  </a:lnTo>
                  <a:lnTo>
                    <a:pt x="374" y="1"/>
                  </a:lnTo>
                  <a:lnTo>
                    <a:pt x="377" y="1"/>
                  </a:lnTo>
                  <a:lnTo>
                    <a:pt x="377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19" name="Freeform 35"/>
            <p:cNvSpPr>
              <a:spLocks noChangeArrowheads="1"/>
            </p:cNvSpPr>
            <p:nvPr/>
          </p:nvSpPr>
          <p:spPr bwMode="auto">
            <a:xfrm>
              <a:off x="3724" y="2012"/>
              <a:ext cx="140" cy="148"/>
            </a:xfrm>
            <a:custGeom>
              <a:avLst/>
              <a:gdLst>
                <a:gd name="T0" fmla="*/ 219 w 558"/>
                <a:gd name="T1" fmla="*/ 583 h 594"/>
                <a:gd name="T2" fmla="*/ 145 w 558"/>
                <a:gd name="T3" fmla="*/ 558 h 594"/>
                <a:gd name="T4" fmla="*/ 95 w 558"/>
                <a:gd name="T5" fmla="*/ 527 h 594"/>
                <a:gd name="T6" fmla="*/ 55 w 558"/>
                <a:gd name="T7" fmla="*/ 487 h 594"/>
                <a:gd name="T8" fmla="*/ 26 w 558"/>
                <a:gd name="T9" fmla="*/ 438 h 594"/>
                <a:gd name="T10" fmla="*/ 8 w 558"/>
                <a:gd name="T11" fmla="*/ 383 h 594"/>
                <a:gd name="T12" fmla="*/ 0 w 558"/>
                <a:gd name="T13" fmla="*/ 319 h 594"/>
                <a:gd name="T14" fmla="*/ 10 w 558"/>
                <a:gd name="T15" fmla="*/ 205 h 594"/>
                <a:gd name="T16" fmla="*/ 37 w 558"/>
                <a:gd name="T17" fmla="*/ 138 h 594"/>
                <a:gd name="T18" fmla="*/ 68 w 558"/>
                <a:gd name="T19" fmla="*/ 92 h 594"/>
                <a:gd name="T20" fmla="*/ 111 w 558"/>
                <a:gd name="T21" fmla="*/ 54 h 594"/>
                <a:gd name="T22" fmla="*/ 159 w 558"/>
                <a:gd name="T23" fmla="*/ 26 h 594"/>
                <a:gd name="T24" fmla="*/ 217 w 558"/>
                <a:gd name="T25" fmla="*/ 8 h 594"/>
                <a:gd name="T26" fmla="*/ 331 w 558"/>
                <a:gd name="T27" fmla="*/ 1 h 594"/>
                <a:gd name="T28" fmla="*/ 436 w 558"/>
                <a:gd name="T29" fmla="*/ 26 h 594"/>
                <a:gd name="T30" fmla="*/ 485 w 558"/>
                <a:gd name="T31" fmla="*/ 60 h 594"/>
                <a:gd name="T32" fmla="*/ 533 w 558"/>
                <a:gd name="T33" fmla="*/ 130 h 594"/>
                <a:gd name="T34" fmla="*/ 557 w 558"/>
                <a:gd name="T35" fmla="*/ 237 h 594"/>
                <a:gd name="T36" fmla="*/ 175 w 558"/>
                <a:gd name="T37" fmla="*/ 341 h 594"/>
                <a:gd name="T38" fmla="*/ 183 w 558"/>
                <a:gd name="T39" fmla="*/ 375 h 594"/>
                <a:gd name="T40" fmla="*/ 195 w 558"/>
                <a:gd name="T41" fmla="*/ 403 h 594"/>
                <a:gd name="T42" fmla="*/ 212 w 558"/>
                <a:gd name="T43" fmla="*/ 425 h 594"/>
                <a:gd name="T44" fmla="*/ 234 w 558"/>
                <a:gd name="T45" fmla="*/ 442 h 594"/>
                <a:gd name="T46" fmla="*/ 259 w 558"/>
                <a:gd name="T47" fmla="*/ 454 h 594"/>
                <a:gd name="T48" fmla="*/ 288 w 558"/>
                <a:gd name="T49" fmla="*/ 462 h 594"/>
                <a:gd name="T50" fmla="*/ 320 w 558"/>
                <a:gd name="T51" fmla="*/ 466 h 594"/>
                <a:gd name="T52" fmla="*/ 354 w 558"/>
                <a:gd name="T53" fmla="*/ 467 h 594"/>
                <a:gd name="T54" fmla="*/ 385 w 558"/>
                <a:gd name="T55" fmla="*/ 465 h 594"/>
                <a:gd name="T56" fmla="*/ 414 w 558"/>
                <a:gd name="T57" fmla="*/ 458 h 594"/>
                <a:gd name="T58" fmla="*/ 441 w 558"/>
                <a:gd name="T59" fmla="*/ 450 h 594"/>
                <a:gd name="T60" fmla="*/ 466 w 558"/>
                <a:gd name="T61" fmla="*/ 440 h 594"/>
                <a:gd name="T62" fmla="*/ 486 w 558"/>
                <a:gd name="T63" fmla="*/ 431 h 594"/>
                <a:gd name="T64" fmla="*/ 504 w 558"/>
                <a:gd name="T65" fmla="*/ 420 h 594"/>
                <a:gd name="T66" fmla="*/ 520 w 558"/>
                <a:gd name="T67" fmla="*/ 409 h 594"/>
                <a:gd name="T68" fmla="*/ 548 w 558"/>
                <a:gd name="T69" fmla="*/ 403 h 594"/>
                <a:gd name="T70" fmla="*/ 532 w 558"/>
                <a:gd name="T71" fmla="*/ 553 h 594"/>
                <a:gd name="T72" fmla="*/ 514 w 558"/>
                <a:gd name="T73" fmla="*/ 561 h 594"/>
                <a:gd name="T74" fmla="*/ 494 w 558"/>
                <a:gd name="T75" fmla="*/ 569 h 594"/>
                <a:gd name="T76" fmla="*/ 468 w 558"/>
                <a:gd name="T77" fmla="*/ 575 h 594"/>
                <a:gd name="T78" fmla="*/ 439 w 558"/>
                <a:gd name="T79" fmla="*/ 583 h 594"/>
                <a:gd name="T80" fmla="*/ 410 w 558"/>
                <a:gd name="T81" fmla="*/ 589 h 594"/>
                <a:gd name="T82" fmla="*/ 377 w 558"/>
                <a:gd name="T83" fmla="*/ 593 h 594"/>
                <a:gd name="T84" fmla="*/ 338 w 558"/>
                <a:gd name="T85" fmla="*/ 594 h 594"/>
                <a:gd name="T86" fmla="*/ 383 w 558"/>
                <a:gd name="T87" fmla="*/ 200 h 594"/>
                <a:gd name="T88" fmla="*/ 371 w 558"/>
                <a:gd name="T89" fmla="*/ 158 h 594"/>
                <a:gd name="T90" fmla="*/ 346 w 558"/>
                <a:gd name="T91" fmla="*/ 129 h 594"/>
                <a:gd name="T92" fmla="*/ 309 w 558"/>
                <a:gd name="T93" fmla="*/ 114 h 594"/>
                <a:gd name="T94" fmla="*/ 262 w 558"/>
                <a:gd name="T95" fmla="*/ 114 h 594"/>
                <a:gd name="T96" fmla="*/ 221 w 558"/>
                <a:gd name="T97" fmla="*/ 129 h 594"/>
                <a:gd name="T98" fmla="*/ 194 w 558"/>
                <a:gd name="T99" fmla="*/ 159 h 594"/>
                <a:gd name="T100" fmla="*/ 178 w 558"/>
                <a:gd name="T101" fmla="*/ 201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8" h="594">
                  <a:moveTo>
                    <a:pt x="328" y="594"/>
                  </a:moveTo>
                  <a:lnTo>
                    <a:pt x="290" y="593"/>
                  </a:lnTo>
                  <a:lnTo>
                    <a:pt x="253" y="589"/>
                  </a:lnTo>
                  <a:lnTo>
                    <a:pt x="219" y="583"/>
                  </a:lnTo>
                  <a:lnTo>
                    <a:pt x="187" y="574"/>
                  </a:lnTo>
                  <a:lnTo>
                    <a:pt x="172" y="570"/>
                  </a:lnTo>
                  <a:lnTo>
                    <a:pt x="158" y="564"/>
                  </a:lnTo>
                  <a:lnTo>
                    <a:pt x="145" y="558"/>
                  </a:lnTo>
                  <a:lnTo>
                    <a:pt x="132" y="550"/>
                  </a:lnTo>
                  <a:lnTo>
                    <a:pt x="118" y="544"/>
                  </a:lnTo>
                  <a:lnTo>
                    <a:pt x="107" y="536"/>
                  </a:lnTo>
                  <a:lnTo>
                    <a:pt x="95" y="527"/>
                  </a:lnTo>
                  <a:lnTo>
                    <a:pt x="84" y="517"/>
                  </a:lnTo>
                  <a:lnTo>
                    <a:pt x="74" y="508"/>
                  </a:lnTo>
                  <a:lnTo>
                    <a:pt x="64" y="498"/>
                  </a:lnTo>
                  <a:lnTo>
                    <a:pt x="55" y="487"/>
                  </a:lnTo>
                  <a:lnTo>
                    <a:pt x="47" y="475"/>
                  </a:lnTo>
                  <a:lnTo>
                    <a:pt x="39" y="463"/>
                  </a:lnTo>
                  <a:lnTo>
                    <a:pt x="33" y="452"/>
                  </a:lnTo>
                  <a:lnTo>
                    <a:pt x="26" y="438"/>
                  </a:lnTo>
                  <a:lnTo>
                    <a:pt x="21" y="425"/>
                  </a:lnTo>
                  <a:lnTo>
                    <a:pt x="16" y="412"/>
                  </a:lnTo>
                  <a:lnTo>
                    <a:pt x="12" y="398"/>
                  </a:lnTo>
                  <a:lnTo>
                    <a:pt x="8" y="383"/>
                  </a:lnTo>
                  <a:lnTo>
                    <a:pt x="5" y="367"/>
                  </a:lnTo>
                  <a:lnTo>
                    <a:pt x="3" y="351"/>
                  </a:lnTo>
                  <a:lnTo>
                    <a:pt x="1" y="336"/>
                  </a:lnTo>
                  <a:lnTo>
                    <a:pt x="0" y="319"/>
                  </a:lnTo>
                  <a:lnTo>
                    <a:pt x="0" y="301"/>
                  </a:lnTo>
                  <a:lnTo>
                    <a:pt x="1" y="267"/>
                  </a:lnTo>
                  <a:lnTo>
                    <a:pt x="4" y="236"/>
                  </a:lnTo>
                  <a:lnTo>
                    <a:pt x="10" y="205"/>
                  </a:lnTo>
                  <a:lnTo>
                    <a:pt x="20" y="178"/>
                  </a:lnTo>
                  <a:lnTo>
                    <a:pt x="25" y="164"/>
                  </a:lnTo>
                  <a:lnTo>
                    <a:pt x="30" y="151"/>
                  </a:lnTo>
                  <a:lnTo>
                    <a:pt x="37" y="138"/>
                  </a:lnTo>
                  <a:lnTo>
                    <a:pt x="43" y="126"/>
                  </a:lnTo>
                  <a:lnTo>
                    <a:pt x="51" y="114"/>
                  </a:lnTo>
                  <a:lnTo>
                    <a:pt x="60" y="103"/>
                  </a:lnTo>
                  <a:lnTo>
                    <a:pt x="68" y="92"/>
                  </a:lnTo>
                  <a:lnTo>
                    <a:pt x="79" y="81"/>
                  </a:lnTo>
                  <a:lnTo>
                    <a:pt x="88" y="72"/>
                  </a:lnTo>
                  <a:lnTo>
                    <a:pt x="99" y="63"/>
                  </a:lnTo>
                  <a:lnTo>
                    <a:pt x="111" y="54"/>
                  </a:lnTo>
                  <a:lnTo>
                    <a:pt x="122" y="46"/>
                  </a:lnTo>
                  <a:lnTo>
                    <a:pt x="134" y="38"/>
                  </a:lnTo>
                  <a:lnTo>
                    <a:pt x="146" y="31"/>
                  </a:lnTo>
                  <a:lnTo>
                    <a:pt x="159" y="26"/>
                  </a:lnTo>
                  <a:lnTo>
                    <a:pt x="174" y="20"/>
                  </a:lnTo>
                  <a:lnTo>
                    <a:pt x="187" y="16"/>
                  </a:lnTo>
                  <a:lnTo>
                    <a:pt x="201" y="12"/>
                  </a:lnTo>
                  <a:lnTo>
                    <a:pt x="217" y="8"/>
                  </a:lnTo>
                  <a:lnTo>
                    <a:pt x="232" y="5"/>
                  </a:lnTo>
                  <a:lnTo>
                    <a:pt x="265" y="1"/>
                  </a:lnTo>
                  <a:lnTo>
                    <a:pt x="299" y="0"/>
                  </a:lnTo>
                  <a:lnTo>
                    <a:pt x="331" y="1"/>
                  </a:lnTo>
                  <a:lnTo>
                    <a:pt x="360" y="4"/>
                  </a:lnTo>
                  <a:lnTo>
                    <a:pt x="387" y="9"/>
                  </a:lnTo>
                  <a:lnTo>
                    <a:pt x="412" y="17"/>
                  </a:lnTo>
                  <a:lnTo>
                    <a:pt x="436" y="26"/>
                  </a:lnTo>
                  <a:lnTo>
                    <a:pt x="457" y="39"/>
                  </a:lnTo>
                  <a:lnTo>
                    <a:pt x="466" y="46"/>
                  </a:lnTo>
                  <a:lnTo>
                    <a:pt x="477" y="52"/>
                  </a:lnTo>
                  <a:lnTo>
                    <a:pt x="485" y="60"/>
                  </a:lnTo>
                  <a:lnTo>
                    <a:pt x="494" y="70"/>
                  </a:lnTo>
                  <a:lnTo>
                    <a:pt x="508" y="87"/>
                  </a:lnTo>
                  <a:lnTo>
                    <a:pt x="522" y="108"/>
                  </a:lnTo>
                  <a:lnTo>
                    <a:pt x="533" y="130"/>
                  </a:lnTo>
                  <a:lnTo>
                    <a:pt x="543" y="154"/>
                  </a:lnTo>
                  <a:lnTo>
                    <a:pt x="549" y="179"/>
                  </a:lnTo>
                  <a:lnTo>
                    <a:pt x="555" y="207"/>
                  </a:lnTo>
                  <a:lnTo>
                    <a:pt x="557" y="237"/>
                  </a:lnTo>
                  <a:lnTo>
                    <a:pt x="558" y="269"/>
                  </a:lnTo>
                  <a:lnTo>
                    <a:pt x="558" y="332"/>
                  </a:lnTo>
                  <a:lnTo>
                    <a:pt x="175" y="332"/>
                  </a:lnTo>
                  <a:lnTo>
                    <a:pt x="175" y="341"/>
                  </a:lnTo>
                  <a:lnTo>
                    <a:pt x="176" y="350"/>
                  </a:lnTo>
                  <a:lnTo>
                    <a:pt x="178" y="358"/>
                  </a:lnTo>
                  <a:lnTo>
                    <a:pt x="180" y="367"/>
                  </a:lnTo>
                  <a:lnTo>
                    <a:pt x="183" y="375"/>
                  </a:lnTo>
                  <a:lnTo>
                    <a:pt x="186" y="382"/>
                  </a:lnTo>
                  <a:lnTo>
                    <a:pt x="188" y="390"/>
                  </a:lnTo>
                  <a:lnTo>
                    <a:pt x="191" y="396"/>
                  </a:lnTo>
                  <a:lnTo>
                    <a:pt x="195" y="403"/>
                  </a:lnTo>
                  <a:lnTo>
                    <a:pt x="199" y="408"/>
                  </a:lnTo>
                  <a:lnTo>
                    <a:pt x="203" y="415"/>
                  </a:lnTo>
                  <a:lnTo>
                    <a:pt x="208" y="420"/>
                  </a:lnTo>
                  <a:lnTo>
                    <a:pt x="212" y="425"/>
                  </a:lnTo>
                  <a:lnTo>
                    <a:pt x="217" y="429"/>
                  </a:lnTo>
                  <a:lnTo>
                    <a:pt x="223" y="434"/>
                  </a:lnTo>
                  <a:lnTo>
                    <a:pt x="228" y="438"/>
                  </a:lnTo>
                  <a:lnTo>
                    <a:pt x="234" y="442"/>
                  </a:lnTo>
                  <a:lnTo>
                    <a:pt x="240" y="445"/>
                  </a:lnTo>
                  <a:lnTo>
                    <a:pt x="246" y="449"/>
                  </a:lnTo>
                  <a:lnTo>
                    <a:pt x="253" y="452"/>
                  </a:lnTo>
                  <a:lnTo>
                    <a:pt x="259" y="454"/>
                  </a:lnTo>
                  <a:lnTo>
                    <a:pt x="266" y="457"/>
                  </a:lnTo>
                  <a:lnTo>
                    <a:pt x="274" y="458"/>
                  </a:lnTo>
                  <a:lnTo>
                    <a:pt x="280" y="461"/>
                  </a:lnTo>
                  <a:lnTo>
                    <a:pt x="288" y="462"/>
                  </a:lnTo>
                  <a:lnTo>
                    <a:pt x="296" y="463"/>
                  </a:lnTo>
                  <a:lnTo>
                    <a:pt x="304" y="465"/>
                  </a:lnTo>
                  <a:lnTo>
                    <a:pt x="312" y="465"/>
                  </a:lnTo>
                  <a:lnTo>
                    <a:pt x="320" y="466"/>
                  </a:lnTo>
                  <a:lnTo>
                    <a:pt x="329" y="466"/>
                  </a:lnTo>
                  <a:lnTo>
                    <a:pt x="337" y="467"/>
                  </a:lnTo>
                  <a:lnTo>
                    <a:pt x="346" y="467"/>
                  </a:lnTo>
                  <a:lnTo>
                    <a:pt x="354" y="467"/>
                  </a:lnTo>
                  <a:lnTo>
                    <a:pt x="361" y="466"/>
                  </a:lnTo>
                  <a:lnTo>
                    <a:pt x="369" y="466"/>
                  </a:lnTo>
                  <a:lnTo>
                    <a:pt x="377" y="465"/>
                  </a:lnTo>
                  <a:lnTo>
                    <a:pt x="385" y="465"/>
                  </a:lnTo>
                  <a:lnTo>
                    <a:pt x="391" y="463"/>
                  </a:lnTo>
                  <a:lnTo>
                    <a:pt x="399" y="462"/>
                  </a:lnTo>
                  <a:lnTo>
                    <a:pt x="407" y="461"/>
                  </a:lnTo>
                  <a:lnTo>
                    <a:pt x="414" y="458"/>
                  </a:lnTo>
                  <a:lnTo>
                    <a:pt x="421" y="457"/>
                  </a:lnTo>
                  <a:lnTo>
                    <a:pt x="428" y="454"/>
                  </a:lnTo>
                  <a:lnTo>
                    <a:pt x="435" y="453"/>
                  </a:lnTo>
                  <a:lnTo>
                    <a:pt x="441" y="450"/>
                  </a:lnTo>
                  <a:lnTo>
                    <a:pt x="448" y="448"/>
                  </a:lnTo>
                  <a:lnTo>
                    <a:pt x="454" y="445"/>
                  </a:lnTo>
                  <a:lnTo>
                    <a:pt x="460" y="442"/>
                  </a:lnTo>
                  <a:lnTo>
                    <a:pt x="466" y="440"/>
                  </a:lnTo>
                  <a:lnTo>
                    <a:pt x="472" y="437"/>
                  </a:lnTo>
                  <a:lnTo>
                    <a:pt x="475" y="436"/>
                  </a:lnTo>
                  <a:lnTo>
                    <a:pt x="481" y="433"/>
                  </a:lnTo>
                  <a:lnTo>
                    <a:pt x="486" y="431"/>
                  </a:lnTo>
                  <a:lnTo>
                    <a:pt x="491" y="428"/>
                  </a:lnTo>
                  <a:lnTo>
                    <a:pt x="495" y="425"/>
                  </a:lnTo>
                  <a:lnTo>
                    <a:pt x="501" y="423"/>
                  </a:lnTo>
                  <a:lnTo>
                    <a:pt x="504" y="420"/>
                  </a:lnTo>
                  <a:lnTo>
                    <a:pt x="508" y="417"/>
                  </a:lnTo>
                  <a:lnTo>
                    <a:pt x="512" y="415"/>
                  </a:lnTo>
                  <a:lnTo>
                    <a:pt x="516" y="412"/>
                  </a:lnTo>
                  <a:lnTo>
                    <a:pt x="520" y="409"/>
                  </a:lnTo>
                  <a:lnTo>
                    <a:pt x="524" y="407"/>
                  </a:lnTo>
                  <a:lnTo>
                    <a:pt x="527" y="404"/>
                  </a:lnTo>
                  <a:lnTo>
                    <a:pt x="530" y="403"/>
                  </a:lnTo>
                  <a:lnTo>
                    <a:pt x="548" y="403"/>
                  </a:lnTo>
                  <a:lnTo>
                    <a:pt x="548" y="548"/>
                  </a:lnTo>
                  <a:lnTo>
                    <a:pt x="543" y="549"/>
                  </a:lnTo>
                  <a:lnTo>
                    <a:pt x="537" y="552"/>
                  </a:lnTo>
                  <a:lnTo>
                    <a:pt x="532" y="553"/>
                  </a:lnTo>
                  <a:lnTo>
                    <a:pt x="528" y="556"/>
                  </a:lnTo>
                  <a:lnTo>
                    <a:pt x="523" y="557"/>
                  </a:lnTo>
                  <a:lnTo>
                    <a:pt x="518" y="560"/>
                  </a:lnTo>
                  <a:lnTo>
                    <a:pt x="514" y="561"/>
                  </a:lnTo>
                  <a:lnTo>
                    <a:pt x="510" y="562"/>
                  </a:lnTo>
                  <a:lnTo>
                    <a:pt x="504" y="565"/>
                  </a:lnTo>
                  <a:lnTo>
                    <a:pt x="499" y="566"/>
                  </a:lnTo>
                  <a:lnTo>
                    <a:pt x="494" y="569"/>
                  </a:lnTo>
                  <a:lnTo>
                    <a:pt x="489" y="570"/>
                  </a:lnTo>
                  <a:lnTo>
                    <a:pt x="482" y="571"/>
                  </a:lnTo>
                  <a:lnTo>
                    <a:pt x="475" y="574"/>
                  </a:lnTo>
                  <a:lnTo>
                    <a:pt x="468" y="575"/>
                  </a:lnTo>
                  <a:lnTo>
                    <a:pt x="460" y="578"/>
                  </a:lnTo>
                  <a:lnTo>
                    <a:pt x="453" y="579"/>
                  </a:lnTo>
                  <a:lnTo>
                    <a:pt x="447" y="581"/>
                  </a:lnTo>
                  <a:lnTo>
                    <a:pt x="439" y="583"/>
                  </a:lnTo>
                  <a:lnTo>
                    <a:pt x="432" y="585"/>
                  </a:lnTo>
                  <a:lnTo>
                    <a:pt x="424" y="586"/>
                  </a:lnTo>
                  <a:lnTo>
                    <a:pt x="416" y="587"/>
                  </a:lnTo>
                  <a:lnTo>
                    <a:pt x="410" y="589"/>
                  </a:lnTo>
                  <a:lnTo>
                    <a:pt x="402" y="590"/>
                  </a:lnTo>
                  <a:lnTo>
                    <a:pt x="394" y="590"/>
                  </a:lnTo>
                  <a:lnTo>
                    <a:pt x="386" y="591"/>
                  </a:lnTo>
                  <a:lnTo>
                    <a:pt x="377" y="593"/>
                  </a:lnTo>
                  <a:lnTo>
                    <a:pt x="367" y="593"/>
                  </a:lnTo>
                  <a:lnTo>
                    <a:pt x="358" y="593"/>
                  </a:lnTo>
                  <a:lnTo>
                    <a:pt x="349" y="594"/>
                  </a:lnTo>
                  <a:lnTo>
                    <a:pt x="338" y="594"/>
                  </a:lnTo>
                  <a:lnTo>
                    <a:pt x="328" y="594"/>
                  </a:lnTo>
                  <a:close/>
                  <a:moveTo>
                    <a:pt x="386" y="225"/>
                  </a:moveTo>
                  <a:lnTo>
                    <a:pt x="385" y="212"/>
                  </a:lnTo>
                  <a:lnTo>
                    <a:pt x="383" y="200"/>
                  </a:lnTo>
                  <a:lnTo>
                    <a:pt x="382" y="188"/>
                  </a:lnTo>
                  <a:lnTo>
                    <a:pt x="379" y="176"/>
                  </a:lnTo>
                  <a:lnTo>
                    <a:pt x="375" y="167"/>
                  </a:lnTo>
                  <a:lnTo>
                    <a:pt x="371" y="158"/>
                  </a:lnTo>
                  <a:lnTo>
                    <a:pt x="366" y="149"/>
                  </a:lnTo>
                  <a:lnTo>
                    <a:pt x="360" y="141"/>
                  </a:lnTo>
                  <a:lnTo>
                    <a:pt x="354" y="134"/>
                  </a:lnTo>
                  <a:lnTo>
                    <a:pt x="346" y="129"/>
                  </a:lnTo>
                  <a:lnTo>
                    <a:pt x="338" y="124"/>
                  </a:lnTo>
                  <a:lnTo>
                    <a:pt x="329" y="120"/>
                  </a:lnTo>
                  <a:lnTo>
                    <a:pt x="320" y="116"/>
                  </a:lnTo>
                  <a:lnTo>
                    <a:pt x="309" y="114"/>
                  </a:lnTo>
                  <a:lnTo>
                    <a:pt x="298" y="113"/>
                  </a:lnTo>
                  <a:lnTo>
                    <a:pt x="286" y="112"/>
                  </a:lnTo>
                  <a:lnTo>
                    <a:pt x="274" y="113"/>
                  </a:lnTo>
                  <a:lnTo>
                    <a:pt x="262" y="114"/>
                  </a:lnTo>
                  <a:lnTo>
                    <a:pt x="250" y="116"/>
                  </a:lnTo>
                  <a:lnTo>
                    <a:pt x="241" y="120"/>
                  </a:lnTo>
                  <a:lnTo>
                    <a:pt x="230" y="124"/>
                  </a:lnTo>
                  <a:lnTo>
                    <a:pt x="221" y="129"/>
                  </a:lnTo>
                  <a:lnTo>
                    <a:pt x="213" y="135"/>
                  </a:lnTo>
                  <a:lnTo>
                    <a:pt x="205" y="142"/>
                  </a:lnTo>
                  <a:lnTo>
                    <a:pt x="199" y="150"/>
                  </a:lnTo>
                  <a:lnTo>
                    <a:pt x="194" y="159"/>
                  </a:lnTo>
                  <a:lnTo>
                    <a:pt x="188" y="168"/>
                  </a:lnTo>
                  <a:lnTo>
                    <a:pt x="184" y="179"/>
                  </a:lnTo>
                  <a:lnTo>
                    <a:pt x="180" y="189"/>
                  </a:lnTo>
                  <a:lnTo>
                    <a:pt x="178" y="201"/>
                  </a:lnTo>
                  <a:lnTo>
                    <a:pt x="175" y="213"/>
                  </a:lnTo>
                  <a:lnTo>
                    <a:pt x="174" y="225"/>
                  </a:lnTo>
                  <a:lnTo>
                    <a:pt x="386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20" name="Freeform 36"/>
            <p:cNvSpPr>
              <a:spLocks noChangeArrowheads="1"/>
            </p:cNvSpPr>
            <p:nvPr/>
          </p:nvSpPr>
          <p:spPr bwMode="auto">
            <a:xfrm>
              <a:off x="3872" y="1976"/>
              <a:ext cx="103" cy="183"/>
            </a:xfrm>
            <a:custGeom>
              <a:avLst/>
              <a:gdLst>
                <a:gd name="T0" fmla="*/ 247 w 411"/>
                <a:gd name="T1" fmla="*/ 733 h 734"/>
                <a:gd name="T2" fmla="*/ 201 w 411"/>
                <a:gd name="T3" fmla="*/ 727 h 734"/>
                <a:gd name="T4" fmla="*/ 161 w 411"/>
                <a:gd name="T5" fmla="*/ 717 h 734"/>
                <a:gd name="T6" fmla="*/ 130 w 411"/>
                <a:gd name="T7" fmla="*/ 700 h 734"/>
                <a:gd name="T8" fmla="*/ 106 w 411"/>
                <a:gd name="T9" fmla="*/ 677 h 734"/>
                <a:gd name="T10" fmla="*/ 87 w 411"/>
                <a:gd name="T11" fmla="*/ 648 h 734"/>
                <a:gd name="T12" fmla="*/ 74 w 411"/>
                <a:gd name="T13" fmla="*/ 613 h 734"/>
                <a:gd name="T14" fmla="*/ 69 w 411"/>
                <a:gd name="T15" fmla="*/ 569 h 734"/>
                <a:gd name="T16" fmla="*/ 68 w 411"/>
                <a:gd name="T17" fmla="*/ 283 h 734"/>
                <a:gd name="T18" fmla="*/ 0 w 411"/>
                <a:gd name="T19" fmla="*/ 161 h 734"/>
                <a:gd name="T20" fmla="*/ 68 w 411"/>
                <a:gd name="T21" fmla="*/ 0 h 734"/>
                <a:gd name="T22" fmla="*/ 243 w 411"/>
                <a:gd name="T23" fmla="*/ 161 h 734"/>
                <a:gd name="T24" fmla="*/ 411 w 411"/>
                <a:gd name="T25" fmla="*/ 283 h 734"/>
                <a:gd name="T26" fmla="*/ 243 w 411"/>
                <a:gd name="T27" fmla="*/ 482 h 734"/>
                <a:gd name="T28" fmla="*/ 243 w 411"/>
                <a:gd name="T29" fmla="*/ 497 h 734"/>
                <a:gd name="T30" fmla="*/ 243 w 411"/>
                <a:gd name="T31" fmla="*/ 510 h 734"/>
                <a:gd name="T32" fmla="*/ 243 w 411"/>
                <a:gd name="T33" fmla="*/ 522 h 734"/>
                <a:gd name="T34" fmla="*/ 243 w 411"/>
                <a:gd name="T35" fmla="*/ 534 h 734"/>
                <a:gd name="T36" fmla="*/ 244 w 411"/>
                <a:gd name="T37" fmla="*/ 544 h 734"/>
                <a:gd name="T38" fmla="*/ 245 w 411"/>
                <a:gd name="T39" fmla="*/ 555 h 734"/>
                <a:gd name="T40" fmla="*/ 248 w 411"/>
                <a:gd name="T41" fmla="*/ 564 h 734"/>
                <a:gd name="T42" fmla="*/ 252 w 411"/>
                <a:gd name="T43" fmla="*/ 573 h 734"/>
                <a:gd name="T44" fmla="*/ 256 w 411"/>
                <a:gd name="T45" fmla="*/ 581 h 734"/>
                <a:gd name="T46" fmla="*/ 261 w 411"/>
                <a:gd name="T47" fmla="*/ 589 h 734"/>
                <a:gd name="T48" fmla="*/ 268 w 411"/>
                <a:gd name="T49" fmla="*/ 596 h 734"/>
                <a:gd name="T50" fmla="*/ 276 w 411"/>
                <a:gd name="T51" fmla="*/ 601 h 734"/>
                <a:gd name="T52" fmla="*/ 286 w 411"/>
                <a:gd name="T53" fmla="*/ 605 h 734"/>
                <a:gd name="T54" fmla="*/ 298 w 411"/>
                <a:gd name="T55" fmla="*/ 609 h 734"/>
                <a:gd name="T56" fmla="*/ 311 w 411"/>
                <a:gd name="T57" fmla="*/ 610 h 734"/>
                <a:gd name="T58" fmla="*/ 328 w 411"/>
                <a:gd name="T59" fmla="*/ 611 h 734"/>
                <a:gd name="T60" fmla="*/ 335 w 411"/>
                <a:gd name="T61" fmla="*/ 610 h 734"/>
                <a:gd name="T62" fmla="*/ 344 w 411"/>
                <a:gd name="T63" fmla="*/ 609 h 734"/>
                <a:gd name="T64" fmla="*/ 354 w 411"/>
                <a:gd name="T65" fmla="*/ 607 h 734"/>
                <a:gd name="T66" fmla="*/ 365 w 411"/>
                <a:gd name="T67" fmla="*/ 605 h 734"/>
                <a:gd name="T68" fmla="*/ 376 w 411"/>
                <a:gd name="T69" fmla="*/ 602 h 734"/>
                <a:gd name="T70" fmla="*/ 384 w 411"/>
                <a:gd name="T71" fmla="*/ 600 h 734"/>
                <a:gd name="T72" fmla="*/ 392 w 411"/>
                <a:gd name="T73" fmla="*/ 597 h 734"/>
                <a:gd name="T74" fmla="*/ 397 w 411"/>
                <a:gd name="T75" fmla="*/ 594 h 734"/>
                <a:gd name="T76" fmla="*/ 411 w 411"/>
                <a:gd name="T77" fmla="*/ 717 h 734"/>
                <a:gd name="T78" fmla="*/ 397 w 411"/>
                <a:gd name="T79" fmla="*/ 721 h 734"/>
                <a:gd name="T80" fmla="*/ 383 w 411"/>
                <a:gd name="T81" fmla="*/ 725 h 734"/>
                <a:gd name="T82" fmla="*/ 367 w 411"/>
                <a:gd name="T83" fmla="*/ 727 h 734"/>
                <a:gd name="T84" fmla="*/ 351 w 411"/>
                <a:gd name="T85" fmla="*/ 729 h 734"/>
                <a:gd name="T86" fmla="*/ 334 w 411"/>
                <a:gd name="T87" fmla="*/ 731 h 734"/>
                <a:gd name="T88" fmla="*/ 315 w 411"/>
                <a:gd name="T89" fmla="*/ 733 h 734"/>
                <a:gd name="T90" fmla="*/ 294 w 411"/>
                <a:gd name="T91" fmla="*/ 733 h 734"/>
                <a:gd name="T92" fmla="*/ 272 w 411"/>
                <a:gd name="T93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1" h="734">
                  <a:moveTo>
                    <a:pt x="272" y="734"/>
                  </a:moveTo>
                  <a:lnTo>
                    <a:pt x="247" y="733"/>
                  </a:lnTo>
                  <a:lnTo>
                    <a:pt x="223" y="731"/>
                  </a:lnTo>
                  <a:lnTo>
                    <a:pt x="201" y="727"/>
                  </a:lnTo>
                  <a:lnTo>
                    <a:pt x="180" y="722"/>
                  </a:lnTo>
                  <a:lnTo>
                    <a:pt x="161" y="717"/>
                  </a:lnTo>
                  <a:lnTo>
                    <a:pt x="145" y="709"/>
                  </a:lnTo>
                  <a:lnTo>
                    <a:pt x="130" y="700"/>
                  </a:lnTo>
                  <a:lnTo>
                    <a:pt x="116" y="689"/>
                  </a:lnTo>
                  <a:lnTo>
                    <a:pt x="106" y="677"/>
                  </a:lnTo>
                  <a:lnTo>
                    <a:pt x="95" y="664"/>
                  </a:lnTo>
                  <a:lnTo>
                    <a:pt x="87" y="648"/>
                  </a:lnTo>
                  <a:lnTo>
                    <a:pt x="81" y="631"/>
                  </a:lnTo>
                  <a:lnTo>
                    <a:pt x="74" y="613"/>
                  </a:lnTo>
                  <a:lnTo>
                    <a:pt x="72" y="592"/>
                  </a:lnTo>
                  <a:lnTo>
                    <a:pt x="69" y="569"/>
                  </a:lnTo>
                  <a:lnTo>
                    <a:pt x="68" y="546"/>
                  </a:lnTo>
                  <a:lnTo>
                    <a:pt x="68" y="283"/>
                  </a:lnTo>
                  <a:lnTo>
                    <a:pt x="0" y="283"/>
                  </a:lnTo>
                  <a:lnTo>
                    <a:pt x="0" y="161"/>
                  </a:lnTo>
                  <a:lnTo>
                    <a:pt x="68" y="161"/>
                  </a:lnTo>
                  <a:lnTo>
                    <a:pt x="68" y="0"/>
                  </a:lnTo>
                  <a:lnTo>
                    <a:pt x="243" y="0"/>
                  </a:lnTo>
                  <a:lnTo>
                    <a:pt x="243" y="161"/>
                  </a:lnTo>
                  <a:lnTo>
                    <a:pt x="411" y="161"/>
                  </a:lnTo>
                  <a:lnTo>
                    <a:pt x="411" y="283"/>
                  </a:lnTo>
                  <a:lnTo>
                    <a:pt x="243" y="283"/>
                  </a:lnTo>
                  <a:lnTo>
                    <a:pt x="243" y="482"/>
                  </a:lnTo>
                  <a:lnTo>
                    <a:pt x="243" y="489"/>
                  </a:lnTo>
                  <a:lnTo>
                    <a:pt x="243" y="497"/>
                  </a:lnTo>
                  <a:lnTo>
                    <a:pt x="243" y="503"/>
                  </a:lnTo>
                  <a:lnTo>
                    <a:pt x="243" y="510"/>
                  </a:lnTo>
                  <a:lnTo>
                    <a:pt x="243" y="517"/>
                  </a:lnTo>
                  <a:lnTo>
                    <a:pt x="243" y="522"/>
                  </a:lnTo>
                  <a:lnTo>
                    <a:pt x="243" y="528"/>
                  </a:lnTo>
                  <a:lnTo>
                    <a:pt x="243" y="534"/>
                  </a:lnTo>
                  <a:lnTo>
                    <a:pt x="244" y="539"/>
                  </a:lnTo>
                  <a:lnTo>
                    <a:pt x="244" y="544"/>
                  </a:lnTo>
                  <a:lnTo>
                    <a:pt x="244" y="550"/>
                  </a:lnTo>
                  <a:lnTo>
                    <a:pt x="245" y="555"/>
                  </a:lnTo>
                  <a:lnTo>
                    <a:pt x="247" y="559"/>
                  </a:lnTo>
                  <a:lnTo>
                    <a:pt x="248" y="564"/>
                  </a:lnTo>
                  <a:lnTo>
                    <a:pt x="249" y="568"/>
                  </a:lnTo>
                  <a:lnTo>
                    <a:pt x="252" y="573"/>
                  </a:lnTo>
                  <a:lnTo>
                    <a:pt x="253" y="577"/>
                  </a:lnTo>
                  <a:lnTo>
                    <a:pt x="256" y="581"/>
                  </a:lnTo>
                  <a:lnTo>
                    <a:pt x="259" y="585"/>
                  </a:lnTo>
                  <a:lnTo>
                    <a:pt x="261" y="589"/>
                  </a:lnTo>
                  <a:lnTo>
                    <a:pt x="264" y="592"/>
                  </a:lnTo>
                  <a:lnTo>
                    <a:pt x="268" y="596"/>
                  </a:lnTo>
                  <a:lnTo>
                    <a:pt x="272" y="598"/>
                  </a:lnTo>
                  <a:lnTo>
                    <a:pt x="276" y="601"/>
                  </a:lnTo>
                  <a:lnTo>
                    <a:pt x="281" y="604"/>
                  </a:lnTo>
                  <a:lnTo>
                    <a:pt x="286" y="605"/>
                  </a:lnTo>
                  <a:lnTo>
                    <a:pt x="292" y="607"/>
                  </a:lnTo>
                  <a:lnTo>
                    <a:pt x="298" y="609"/>
                  </a:lnTo>
                  <a:lnTo>
                    <a:pt x="305" y="610"/>
                  </a:lnTo>
                  <a:lnTo>
                    <a:pt x="311" y="610"/>
                  </a:lnTo>
                  <a:lnTo>
                    <a:pt x="319" y="611"/>
                  </a:lnTo>
                  <a:lnTo>
                    <a:pt x="328" y="611"/>
                  </a:lnTo>
                  <a:lnTo>
                    <a:pt x="331" y="611"/>
                  </a:lnTo>
                  <a:lnTo>
                    <a:pt x="335" y="610"/>
                  </a:lnTo>
                  <a:lnTo>
                    <a:pt x="339" y="610"/>
                  </a:lnTo>
                  <a:lnTo>
                    <a:pt x="344" y="609"/>
                  </a:lnTo>
                  <a:lnTo>
                    <a:pt x="348" y="609"/>
                  </a:lnTo>
                  <a:lnTo>
                    <a:pt x="354" y="607"/>
                  </a:lnTo>
                  <a:lnTo>
                    <a:pt x="359" y="606"/>
                  </a:lnTo>
                  <a:lnTo>
                    <a:pt x="365" y="605"/>
                  </a:lnTo>
                  <a:lnTo>
                    <a:pt x="371" y="604"/>
                  </a:lnTo>
                  <a:lnTo>
                    <a:pt x="376" y="602"/>
                  </a:lnTo>
                  <a:lnTo>
                    <a:pt x="380" y="601"/>
                  </a:lnTo>
                  <a:lnTo>
                    <a:pt x="384" y="600"/>
                  </a:lnTo>
                  <a:lnTo>
                    <a:pt x="388" y="598"/>
                  </a:lnTo>
                  <a:lnTo>
                    <a:pt x="392" y="597"/>
                  </a:lnTo>
                  <a:lnTo>
                    <a:pt x="394" y="596"/>
                  </a:lnTo>
                  <a:lnTo>
                    <a:pt x="397" y="594"/>
                  </a:lnTo>
                  <a:lnTo>
                    <a:pt x="411" y="594"/>
                  </a:lnTo>
                  <a:lnTo>
                    <a:pt x="411" y="717"/>
                  </a:lnTo>
                  <a:lnTo>
                    <a:pt x="405" y="719"/>
                  </a:lnTo>
                  <a:lnTo>
                    <a:pt x="397" y="721"/>
                  </a:lnTo>
                  <a:lnTo>
                    <a:pt x="389" y="722"/>
                  </a:lnTo>
                  <a:lnTo>
                    <a:pt x="383" y="725"/>
                  </a:lnTo>
                  <a:lnTo>
                    <a:pt x="375" y="726"/>
                  </a:lnTo>
                  <a:lnTo>
                    <a:pt x="367" y="727"/>
                  </a:lnTo>
                  <a:lnTo>
                    <a:pt x="359" y="729"/>
                  </a:lnTo>
                  <a:lnTo>
                    <a:pt x="351" y="729"/>
                  </a:lnTo>
                  <a:lnTo>
                    <a:pt x="343" y="730"/>
                  </a:lnTo>
                  <a:lnTo>
                    <a:pt x="334" y="731"/>
                  </a:lnTo>
                  <a:lnTo>
                    <a:pt x="325" y="731"/>
                  </a:lnTo>
                  <a:lnTo>
                    <a:pt x="315" y="733"/>
                  </a:lnTo>
                  <a:lnTo>
                    <a:pt x="305" y="733"/>
                  </a:lnTo>
                  <a:lnTo>
                    <a:pt x="294" y="733"/>
                  </a:lnTo>
                  <a:lnTo>
                    <a:pt x="284" y="734"/>
                  </a:lnTo>
                  <a:lnTo>
                    <a:pt x="272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21" name="Freeform 37"/>
            <p:cNvSpPr>
              <a:spLocks noChangeArrowheads="1"/>
            </p:cNvSpPr>
            <p:nvPr/>
          </p:nvSpPr>
          <p:spPr bwMode="auto">
            <a:xfrm>
              <a:off x="3993" y="2016"/>
              <a:ext cx="94" cy="141"/>
            </a:xfrm>
            <a:custGeom>
              <a:avLst/>
              <a:gdLst>
                <a:gd name="T0" fmla="*/ 362 w 376"/>
                <a:gd name="T1" fmla="*/ 167 h 562"/>
                <a:gd name="T2" fmla="*/ 357 w 376"/>
                <a:gd name="T3" fmla="*/ 164 h 562"/>
                <a:gd name="T4" fmla="*/ 350 w 376"/>
                <a:gd name="T5" fmla="*/ 163 h 562"/>
                <a:gd name="T6" fmla="*/ 342 w 376"/>
                <a:gd name="T7" fmla="*/ 162 h 562"/>
                <a:gd name="T8" fmla="*/ 333 w 376"/>
                <a:gd name="T9" fmla="*/ 162 h 562"/>
                <a:gd name="T10" fmla="*/ 324 w 376"/>
                <a:gd name="T11" fmla="*/ 160 h 562"/>
                <a:gd name="T12" fmla="*/ 313 w 376"/>
                <a:gd name="T13" fmla="*/ 160 h 562"/>
                <a:gd name="T14" fmla="*/ 303 w 376"/>
                <a:gd name="T15" fmla="*/ 159 h 562"/>
                <a:gd name="T16" fmla="*/ 292 w 376"/>
                <a:gd name="T17" fmla="*/ 159 h 562"/>
                <a:gd name="T18" fmla="*/ 278 w 376"/>
                <a:gd name="T19" fmla="*/ 160 h 562"/>
                <a:gd name="T20" fmla="*/ 263 w 376"/>
                <a:gd name="T21" fmla="*/ 162 h 562"/>
                <a:gd name="T22" fmla="*/ 249 w 376"/>
                <a:gd name="T23" fmla="*/ 164 h 562"/>
                <a:gd name="T24" fmla="*/ 234 w 376"/>
                <a:gd name="T25" fmla="*/ 167 h 562"/>
                <a:gd name="T26" fmla="*/ 218 w 376"/>
                <a:gd name="T27" fmla="*/ 172 h 562"/>
                <a:gd name="T28" fmla="*/ 204 w 376"/>
                <a:gd name="T29" fmla="*/ 176 h 562"/>
                <a:gd name="T30" fmla="*/ 189 w 376"/>
                <a:gd name="T31" fmla="*/ 181 h 562"/>
                <a:gd name="T32" fmla="*/ 175 w 376"/>
                <a:gd name="T33" fmla="*/ 187 h 562"/>
                <a:gd name="T34" fmla="*/ 0 w 376"/>
                <a:gd name="T35" fmla="*/ 562 h 562"/>
                <a:gd name="T36" fmla="*/ 175 w 376"/>
                <a:gd name="T37" fmla="*/ 1 h 562"/>
                <a:gd name="T38" fmla="*/ 177 w 376"/>
                <a:gd name="T39" fmla="*/ 79 h 562"/>
                <a:gd name="T40" fmla="*/ 185 w 376"/>
                <a:gd name="T41" fmla="*/ 72 h 562"/>
                <a:gd name="T42" fmla="*/ 193 w 376"/>
                <a:gd name="T43" fmla="*/ 65 h 562"/>
                <a:gd name="T44" fmla="*/ 203 w 376"/>
                <a:gd name="T45" fmla="*/ 58 h 562"/>
                <a:gd name="T46" fmla="*/ 213 w 376"/>
                <a:gd name="T47" fmla="*/ 50 h 562"/>
                <a:gd name="T48" fmla="*/ 224 w 376"/>
                <a:gd name="T49" fmla="*/ 42 h 562"/>
                <a:gd name="T50" fmla="*/ 233 w 376"/>
                <a:gd name="T51" fmla="*/ 35 h 562"/>
                <a:gd name="T52" fmla="*/ 242 w 376"/>
                <a:gd name="T53" fmla="*/ 30 h 562"/>
                <a:gd name="T54" fmla="*/ 251 w 376"/>
                <a:gd name="T55" fmla="*/ 25 h 562"/>
                <a:gd name="T56" fmla="*/ 262 w 376"/>
                <a:gd name="T57" fmla="*/ 19 h 562"/>
                <a:gd name="T58" fmla="*/ 274 w 376"/>
                <a:gd name="T59" fmla="*/ 14 h 562"/>
                <a:gd name="T60" fmla="*/ 286 w 376"/>
                <a:gd name="T61" fmla="*/ 9 h 562"/>
                <a:gd name="T62" fmla="*/ 297 w 376"/>
                <a:gd name="T63" fmla="*/ 5 h 562"/>
                <a:gd name="T64" fmla="*/ 309 w 376"/>
                <a:gd name="T65" fmla="*/ 2 h 562"/>
                <a:gd name="T66" fmla="*/ 321 w 376"/>
                <a:gd name="T67" fmla="*/ 1 h 562"/>
                <a:gd name="T68" fmla="*/ 333 w 376"/>
                <a:gd name="T69" fmla="*/ 0 h 562"/>
                <a:gd name="T70" fmla="*/ 341 w 376"/>
                <a:gd name="T71" fmla="*/ 0 h 562"/>
                <a:gd name="T72" fmla="*/ 346 w 376"/>
                <a:gd name="T73" fmla="*/ 0 h 562"/>
                <a:gd name="T74" fmla="*/ 350 w 376"/>
                <a:gd name="T75" fmla="*/ 0 h 562"/>
                <a:gd name="T76" fmla="*/ 355 w 376"/>
                <a:gd name="T77" fmla="*/ 0 h 562"/>
                <a:gd name="T78" fmla="*/ 361 w 376"/>
                <a:gd name="T79" fmla="*/ 0 h 562"/>
                <a:gd name="T80" fmla="*/ 366 w 376"/>
                <a:gd name="T81" fmla="*/ 0 h 562"/>
                <a:gd name="T82" fmla="*/ 370 w 376"/>
                <a:gd name="T83" fmla="*/ 1 h 562"/>
                <a:gd name="T84" fmla="*/ 375 w 376"/>
                <a:gd name="T85" fmla="*/ 1 h 562"/>
                <a:gd name="T86" fmla="*/ 376 w 376"/>
                <a:gd name="T87" fmla="*/ 167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6" h="562">
                  <a:moveTo>
                    <a:pt x="376" y="167"/>
                  </a:moveTo>
                  <a:lnTo>
                    <a:pt x="362" y="167"/>
                  </a:lnTo>
                  <a:lnTo>
                    <a:pt x="359" y="166"/>
                  </a:lnTo>
                  <a:lnTo>
                    <a:pt x="357" y="164"/>
                  </a:lnTo>
                  <a:lnTo>
                    <a:pt x="354" y="164"/>
                  </a:lnTo>
                  <a:lnTo>
                    <a:pt x="350" y="163"/>
                  </a:lnTo>
                  <a:lnTo>
                    <a:pt x="346" y="163"/>
                  </a:lnTo>
                  <a:lnTo>
                    <a:pt x="342" y="162"/>
                  </a:lnTo>
                  <a:lnTo>
                    <a:pt x="338" y="162"/>
                  </a:lnTo>
                  <a:lnTo>
                    <a:pt x="333" y="162"/>
                  </a:lnTo>
                  <a:lnTo>
                    <a:pt x="329" y="160"/>
                  </a:lnTo>
                  <a:lnTo>
                    <a:pt x="324" y="160"/>
                  </a:lnTo>
                  <a:lnTo>
                    <a:pt x="318" y="160"/>
                  </a:lnTo>
                  <a:lnTo>
                    <a:pt x="313" y="160"/>
                  </a:lnTo>
                  <a:lnTo>
                    <a:pt x="308" y="160"/>
                  </a:lnTo>
                  <a:lnTo>
                    <a:pt x="303" y="159"/>
                  </a:lnTo>
                  <a:lnTo>
                    <a:pt x="297" y="159"/>
                  </a:lnTo>
                  <a:lnTo>
                    <a:pt x="292" y="159"/>
                  </a:lnTo>
                  <a:lnTo>
                    <a:pt x="284" y="159"/>
                  </a:lnTo>
                  <a:lnTo>
                    <a:pt x="278" y="160"/>
                  </a:lnTo>
                  <a:lnTo>
                    <a:pt x="271" y="160"/>
                  </a:lnTo>
                  <a:lnTo>
                    <a:pt x="263" y="162"/>
                  </a:lnTo>
                  <a:lnTo>
                    <a:pt x="257" y="163"/>
                  </a:lnTo>
                  <a:lnTo>
                    <a:pt x="249" y="164"/>
                  </a:lnTo>
                  <a:lnTo>
                    <a:pt x="241" y="166"/>
                  </a:lnTo>
                  <a:lnTo>
                    <a:pt x="234" y="167"/>
                  </a:lnTo>
                  <a:lnTo>
                    <a:pt x="226" y="170"/>
                  </a:lnTo>
                  <a:lnTo>
                    <a:pt x="218" y="172"/>
                  </a:lnTo>
                  <a:lnTo>
                    <a:pt x="212" y="173"/>
                  </a:lnTo>
                  <a:lnTo>
                    <a:pt x="204" y="176"/>
                  </a:lnTo>
                  <a:lnTo>
                    <a:pt x="196" y="179"/>
                  </a:lnTo>
                  <a:lnTo>
                    <a:pt x="189" y="181"/>
                  </a:lnTo>
                  <a:lnTo>
                    <a:pt x="181" y="184"/>
                  </a:lnTo>
                  <a:lnTo>
                    <a:pt x="175" y="187"/>
                  </a:lnTo>
                  <a:lnTo>
                    <a:pt x="175" y="562"/>
                  </a:lnTo>
                  <a:lnTo>
                    <a:pt x="0" y="562"/>
                  </a:lnTo>
                  <a:lnTo>
                    <a:pt x="0" y="1"/>
                  </a:lnTo>
                  <a:lnTo>
                    <a:pt x="175" y="1"/>
                  </a:lnTo>
                  <a:lnTo>
                    <a:pt x="175" y="81"/>
                  </a:lnTo>
                  <a:lnTo>
                    <a:pt x="177" y="79"/>
                  </a:lnTo>
                  <a:lnTo>
                    <a:pt x="181" y="76"/>
                  </a:lnTo>
                  <a:lnTo>
                    <a:pt x="185" y="72"/>
                  </a:lnTo>
                  <a:lnTo>
                    <a:pt x="189" y="69"/>
                  </a:lnTo>
                  <a:lnTo>
                    <a:pt x="193" y="65"/>
                  </a:lnTo>
                  <a:lnTo>
                    <a:pt x="199" y="62"/>
                  </a:lnTo>
                  <a:lnTo>
                    <a:pt x="203" y="58"/>
                  </a:lnTo>
                  <a:lnTo>
                    <a:pt x="208" y="54"/>
                  </a:lnTo>
                  <a:lnTo>
                    <a:pt x="213" y="50"/>
                  </a:lnTo>
                  <a:lnTo>
                    <a:pt x="218" y="46"/>
                  </a:lnTo>
                  <a:lnTo>
                    <a:pt x="224" y="42"/>
                  </a:lnTo>
                  <a:lnTo>
                    <a:pt x="229" y="39"/>
                  </a:lnTo>
                  <a:lnTo>
                    <a:pt x="233" y="35"/>
                  </a:lnTo>
                  <a:lnTo>
                    <a:pt x="238" y="33"/>
                  </a:lnTo>
                  <a:lnTo>
                    <a:pt x="242" y="30"/>
                  </a:lnTo>
                  <a:lnTo>
                    <a:pt x="247" y="27"/>
                  </a:lnTo>
                  <a:lnTo>
                    <a:pt x="251" y="25"/>
                  </a:lnTo>
                  <a:lnTo>
                    <a:pt x="257" y="22"/>
                  </a:lnTo>
                  <a:lnTo>
                    <a:pt x="262" y="19"/>
                  </a:lnTo>
                  <a:lnTo>
                    <a:pt x="267" y="17"/>
                  </a:lnTo>
                  <a:lnTo>
                    <a:pt x="274" y="14"/>
                  </a:lnTo>
                  <a:lnTo>
                    <a:pt x="279" y="11"/>
                  </a:lnTo>
                  <a:lnTo>
                    <a:pt x="286" y="9"/>
                  </a:lnTo>
                  <a:lnTo>
                    <a:pt x="291" y="8"/>
                  </a:lnTo>
                  <a:lnTo>
                    <a:pt x="297" y="5"/>
                  </a:lnTo>
                  <a:lnTo>
                    <a:pt x="304" y="4"/>
                  </a:lnTo>
                  <a:lnTo>
                    <a:pt x="309" y="2"/>
                  </a:lnTo>
                  <a:lnTo>
                    <a:pt x="316" y="1"/>
                  </a:lnTo>
                  <a:lnTo>
                    <a:pt x="321" y="1"/>
                  </a:lnTo>
                  <a:lnTo>
                    <a:pt x="328" y="0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1" y="0"/>
                  </a:lnTo>
                  <a:lnTo>
                    <a:pt x="344" y="0"/>
                  </a:lnTo>
                  <a:lnTo>
                    <a:pt x="346" y="0"/>
                  </a:lnTo>
                  <a:lnTo>
                    <a:pt x="347" y="0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55" y="0"/>
                  </a:lnTo>
                  <a:lnTo>
                    <a:pt x="358" y="0"/>
                  </a:lnTo>
                  <a:lnTo>
                    <a:pt x="361" y="0"/>
                  </a:lnTo>
                  <a:lnTo>
                    <a:pt x="363" y="0"/>
                  </a:lnTo>
                  <a:lnTo>
                    <a:pt x="366" y="0"/>
                  </a:lnTo>
                  <a:lnTo>
                    <a:pt x="369" y="1"/>
                  </a:lnTo>
                  <a:lnTo>
                    <a:pt x="370" y="1"/>
                  </a:lnTo>
                  <a:lnTo>
                    <a:pt x="372" y="1"/>
                  </a:lnTo>
                  <a:lnTo>
                    <a:pt x="375" y="1"/>
                  </a:lnTo>
                  <a:lnTo>
                    <a:pt x="376" y="1"/>
                  </a:lnTo>
                  <a:lnTo>
                    <a:pt x="376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22" name="Freeform 38"/>
            <p:cNvSpPr>
              <a:spLocks noChangeArrowheads="1"/>
            </p:cNvSpPr>
            <p:nvPr/>
          </p:nvSpPr>
          <p:spPr bwMode="auto">
            <a:xfrm>
              <a:off x="4093" y="1947"/>
              <a:ext cx="145" cy="214"/>
            </a:xfrm>
            <a:custGeom>
              <a:avLst/>
              <a:gdLst>
                <a:gd name="T0" fmla="*/ 569 w 579"/>
                <a:gd name="T1" fmla="*/ 654 h 856"/>
                <a:gd name="T2" fmla="*/ 529 w 579"/>
                <a:gd name="T3" fmla="*/ 745 h 856"/>
                <a:gd name="T4" fmla="*/ 494 w 579"/>
                <a:gd name="T5" fmla="*/ 787 h 856"/>
                <a:gd name="T6" fmla="*/ 450 w 579"/>
                <a:gd name="T7" fmla="*/ 818 h 856"/>
                <a:gd name="T8" fmla="*/ 399 w 579"/>
                <a:gd name="T9" fmla="*/ 841 h 856"/>
                <a:gd name="T10" fmla="*/ 324 w 579"/>
                <a:gd name="T11" fmla="*/ 855 h 856"/>
                <a:gd name="T12" fmla="*/ 211 w 579"/>
                <a:gd name="T13" fmla="*/ 849 h 856"/>
                <a:gd name="T14" fmla="*/ 155 w 579"/>
                <a:gd name="T15" fmla="*/ 831 h 856"/>
                <a:gd name="T16" fmla="*/ 107 w 579"/>
                <a:gd name="T17" fmla="*/ 804 h 856"/>
                <a:gd name="T18" fmla="*/ 67 w 579"/>
                <a:gd name="T19" fmla="*/ 766 h 856"/>
                <a:gd name="T20" fmla="*/ 30 w 579"/>
                <a:gd name="T21" fmla="*/ 708 h 856"/>
                <a:gd name="T22" fmla="*/ 1 w 579"/>
                <a:gd name="T23" fmla="*/ 592 h 856"/>
                <a:gd name="T24" fmla="*/ 10 w 579"/>
                <a:gd name="T25" fmla="*/ 461 h 856"/>
                <a:gd name="T26" fmla="*/ 35 w 579"/>
                <a:gd name="T27" fmla="*/ 394 h 856"/>
                <a:gd name="T28" fmla="*/ 67 w 579"/>
                <a:gd name="T29" fmla="*/ 349 h 856"/>
                <a:gd name="T30" fmla="*/ 107 w 579"/>
                <a:gd name="T31" fmla="*/ 312 h 856"/>
                <a:gd name="T32" fmla="*/ 155 w 579"/>
                <a:gd name="T33" fmla="*/ 285 h 856"/>
                <a:gd name="T34" fmla="*/ 257 w 579"/>
                <a:gd name="T35" fmla="*/ 261 h 856"/>
                <a:gd name="T36" fmla="*/ 370 w 579"/>
                <a:gd name="T37" fmla="*/ 268 h 856"/>
                <a:gd name="T38" fmla="*/ 425 w 579"/>
                <a:gd name="T39" fmla="*/ 285 h 856"/>
                <a:gd name="T40" fmla="*/ 473 w 579"/>
                <a:gd name="T41" fmla="*/ 312 h 856"/>
                <a:gd name="T42" fmla="*/ 514 w 579"/>
                <a:gd name="T43" fmla="*/ 349 h 856"/>
                <a:gd name="T44" fmla="*/ 551 w 579"/>
                <a:gd name="T45" fmla="*/ 407 h 856"/>
                <a:gd name="T46" fmla="*/ 578 w 579"/>
                <a:gd name="T47" fmla="*/ 525 h 856"/>
                <a:gd name="T48" fmla="*/ 400 w 579"/>
                <a:gd name="T49" fmla="*/ 535 h 856"/>
                <a:gd name="T50" fmla="*/ 396 w 579"/>
                <a:gd name="T51" fmla="*/ 493 h 856"/>
                <a:gd name="T52" fmla="*/ 387 w 579"/>
                <a:gd name="T53" fmla="*/ 460 h 856"/>
                <a:gd name="T54" fmla="*/ 377 w 579"/>
                <a:gd name="T55" fmla="*/ 434 h 856"/>
                <a:gd name="T56" fmla="*/ 361 w 579"/>
                <a:gd name="T57" fmla="*/ 413 h 856"/>
                <a:gd name="T58" fmla="*/ 344 w 579"/>
                <a:gd name="T59" fmla="*/ 398 h 856"/>
                <a:gd name="T60" fmla="*/ 324 w 579"/>
                <a:gd name="T61" fmla="*/ 390 h 856"/>
                <a:gd name="T62" fmla="*/ 301 w 579"/>
                <a:gd name="T63" fmla="*/ 385 h 856"/>
                <a:gd name="T64" fmla="*/ 279 w 579"/>
                <a:gd name="T65" fmla="*/ 385 h 856"/>
                <a:gd name="T66" fmla="*/ 257 w 579"/>
                <a:gd name="T67" fmla="*/ 389 h 856"/>
                <a:gd name="T68" fmla="*/ 238 w 579"/>
                <a:gd name="T69" fmla="*/ 397 h 856"/>
                <a:gd name="T70" fmla="*/ 221 w 579"/>
                <a:gd name="T71" fmla="*/ 410 h 856"/>
                <a:gd name="T72" fmla="*/ 205 w 579"/>
                <a:gd name="T73" fmla="*/ 431 h 856"/>
                <a:gd name="T74" fmla="*/ 193 w 579"/>
                <a:gd name="T75" fmla="*/ 457 h 856"/>
                <a:gd name="T76" fmla="*/ 184 w 579"/>
                <a:gd name="T77" fmla="*/ 492 h 856"/>
                <a:gd name="T78" fmla="*/ 180 w 579"/>
                <a:gd name="T79" fmla="*/ 534 h 856"/>
                <a:gd name="T80" fmla="*/ 180 w 579"/>
                <a:gd name="T81" fmla="*/ 584 h 856"/>
                <a:gd name="T82" fmla="*/ 184 w 579"/>
                <a:gd name="T83" fmla="*/ 625 h 856"/>
                <a:gd name="T84" fmla="*/ 192 w 579"/>
                <a:gd name="T85" fmla="*/ 658 h 856"/>
                <a:gd name="T86" fmla="*/ 204 w 579"/>
                <a:gd name="T87" fmla="*/ 683 h 856"/>
                <a:gd name="T88" fmla="*/ 217 w 579"/>
                <a:gd name="T89" fmla="*/ 702 h 856"/>
                <a:gd name="T90" fmla="*/ 234 w 579"/>
                <a:gd name="T91" fmla="*/ 717 h 856"/>
                <a:gd name="T92" fmla="*/ 255 w 579"/>
                <a:gd name="T93" fmla="*/ 726 h 856"/>
                <a:gd name="T94" fmla="*/ 279 w 579"/>
                <a:gd name="T95" fmla="*/ 730 h 856"/>
                <a:gd name="T96" fmla="*/ 301 w 579"/>
                <a:gd name="T97" fmla="*/ 730 h 856"/>
                <a:gd name="T98" fmla="*/ 324 w 579"/>
                <a:gd name="T99" fmla="*/ 726 h 856"/>
                <a:gd name="T100" fmla="*/ 345 w 579"/>
                <a:gd name="T101" fmla="*/ 717 h 856"/>
                <a:gd name="T102" fmla="*/ 362 w 579"/>
                <a:gd name="T103" fmla="*/ 704 h 856"/>
                <a:gd name="T104" fmla="*/ 377 w 579"/>
                <a:gd name="T105" fmla="*/ 684 h 856"/>
                <a:gd name="T106" fmla="*/ 388 w 579"/>
                <a:gd name="T107" fmla="*/ 658 h 856"/>
                <a:gd name="T108" fmla="*/ 396 w 579"/>
                <a:gd name="T109" fmla="*/ 626 h 856"/>
                <a:gd name="T110" fmla="*/ 400 w 579"/>
                <a:gd name="T111" fmla="*/ 584 h 856"/>
                <a:gd name="T112" fmla="*/ 312 w 579"/>
                <a:gd name="T113" fmla="*/ 19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9" h="856">
                  <a:moveTo>
                    <a:pt x="579" y="557"/>
                  </a:moveTo>
                  <a:lnTo>
                    <a:pt x="578" y="592"/>
                  </a:lnTo>
                  <a:lnTo>
                    <a:pt x="576" y="623"/>
                  </a:lnTo>
                  <a:lnTo>
                    <a:pt x="569" y="654"/>
                  </a:lnTo>
                  <a:lnTo>
                    <a:pt x="561" y="681"/>
                  </a:lnTo>
                  <a:lnTo>
                    <a:pt x="551" y="708"/>
                  </a:lnTo>
                  <a:lnTo>
                    <a:pt x="537" y="733"/>
                  </a:lnTo>
                  <a:lnTo>
                    <a:pt x="529" y="745"/>
                  </a:lnTo>
                  <a:lnTo>
                    <a:pt x="522" y="755"/>
                  </a:lnTo>
                  <a:lnTo>
                    <a:pt x="514" y="766"/>
                  </a:lnTo>
                  <a:lnTo>
                    <a:pt x="504" y="776"/>
                  </a:lnTo>
                  <a:lnTo>
                    <a:pt x="494" y="787"/>
                  </a:lnTo>
                  <a:lnTo>
                    <a:pt x="485" y="795"/>
                  </a:lnTo>
                  <a:lnTo>
                    <a:pt x="474" y="804"/>
                  </a:lnTo>
                  <a:lnTo>
                    <a:pt x="462" y="812"/>
                  </a:lnTo>
                  <a:lnTo>
                    <a:pt x="450" y="818"/>
                  </a:lnTo>
                  <a:lnTo>
                    <a:pt x="439" y="825"/>
                  </a:lnTo>
                  <a:lnTo>
                    <a:pt x="425" y="831"/>
                  </a:lnTo>
                  <a:lnTo>
                    <a:pt x="412" y="837"/>
                  </a:lnTo>
                  <a:lnTo>
                    <a:pt x="399" y="841"/>
                  </a:lnTo>
                  <a:lnTo>
                    <a:pt x="384" y="845"/>
                  </a:lnTo>
                  <a:lnTo>
                    <a:pt x="370" y="849"/>
                  </a:lnTo>
                  <a:lnTo>
                    <a:pt x="356" y="851"/>
                  </a:lnTo>
                  <a:lnTo>
                    <a:pt x="324" y="855"/>
                  </a:lnTo>
                  <a:lnTo>
                    <a:pt x="290" y="856"/>
                  </a:lnTo>
                  <a:lnTo>
                    <a:pt x="257" y="855"/>
                  </a:lnTo>
                  <a:lnTo>
                    <a:pt x="225" y="851"/>
                  </a:lnTo>
                  <a:lnTo>
                    <a:pt x="211" y="849"/>
                  </a:lnTo>
                  <a:lnTo>
                    <a:pt x="195" y="845"/>
                  </a:lnTo>
                  <a:lnTo>
                    <a:pt x="182" y="841"/>
                  </a:lnTo>
                  <a:lnTo>
                    <a:pt x="167" y="837"/>
                  </a:lnTo>
                  <a:lnTo>
                    <a:pt x="155" y="831"/>
                  </a:lnTo>
                  <a:lnTo>
                    <a:pt x="142" y="825"/>
                  </a:lnTo>
                  <a:lnTo>
                    <a:pt x="130" y="818"/>
                  </a:lnTo>
                  <a:lnTo>
                    <a:pt x="118" y="812"/>
                  </a:lnTo>
                  <a:lnTo>
                    <a:pt x="107" y="804"/>
                  </a:lnTo>
                  <a:lnTo>
                    <a:pt x="96" y="795"/>
                  </a:lnTo>
                  <a:lnTo>
                    <a:pt x="85" y="787"/>
                  </a:lnTo>
                  <a:lnTo>
                    <a:pt x="76" y="776"/>
                  </a:lnTo>
                  <a:lnTo>
                    <a:pt x="67" y="766"/>
                  </a:lnTo>
                  <a:lnTo>
                    <a:pt x="58" y="755"/>
                  </a:lnTo>
                  <a:lnTo>
                    <a:pt x="50" y="745"/>
                  </a:lnTo>
                  <a:lnTo>
                    <a:pt x="43" y="733"/>
                  </a:lnTo>
                  <a:lnTo>
                    <a:pt x="30" y="708"/>
                  </a:lnTo>
                  <a:lnTo>
                    <a:pt x="20" y="681"/>
                  </a:lnTo>
                  <a:lnTo>
                    <a:pt x="10" y="654"/>
                  </a:lnTo>
                  <a:lnTo>
                    <a:pt x="5" y="623"/>
                  </a:lnTo>
                  <a:lnTo>
                    <a:pt x="1" y="592"/>
                  </a:lnTo>
                  <a:lnTo>
                    <a:pt x="0" y="557"/>
                  </a:lnTo>
                  <a:lnTo>
                    <a:pt x="1" y="525"/>
                  </a:lnTo>
                  <a:lnTo>
                    <a:pt x="5" y="492"/>
                  </a:lnTo>
                  <a:lnTo>
                    <a:pt x="10" y="461"/>
                  </a:lnTo>
                  <a:lnTo>
                    <a:pt x="20" y="434"/>
                  </a:lnTo>
                  <a:lnTo>
                    <a:pt x="24" y="419"/>
                  </a:lnTo>
                  <a:lnTo>
                    <a:pt x="30" y="407"/>
                  </a:lnTo>
                  <a:lnTo>
                    <a:pt x="35" y="394"/>
                  </a:lnTo>
                  <a:lnTo>
                    <a:pt x="43" y="382"/>
                  </a:lnTo>
                  <a:lnTo>
                    <a:pt x="50" y="370"/>
                  </a:lnTo>
                  <a:lnTo>
                    <a:pt x="58" y="360"/>
                  </a:lnTo>
                  <a:lnTo>
                    <a:pt x="67" y="349"/>
                  </a:lnTo>
                  <a:lnTo>
                    <a:pt x="76" y="339"/>
                  </a:lnTo>
                  <a:lnTo>
                    <a:pt x="85" y="330"/>
                  </a:lnTo>
                  <a:lnTo>
                    <a:pt x="96" y="320"/>
                  </a:lnTo>
                  <a:lnTo>
                    <a:pt x="107" y="312"/>
                  </a:lnTo>
                  <a:lnTo>
                    <a:pt x="118" y="305"/>
                  </a:lnTo>
                  <a:lnTo>
                    <a:pt x="130" y="297"/>
                  </a:lnTo>
                  <a:lnTo>
                    <a:pt x="142" y="290"/>
                  </a:lnTo>
                  <a:lnTo>
                    <a:pt x="155" y="285"/>
                  </a:lnTo>
                  <a:lnTo>
                    <a:pt x="167" y="280"/>
                  </a:lnTo>
                  <a:lnTo>
                    <a:pt x="195" y="270"/>
                  </a:lnTo>
                  <a:lnTo>
                    <a:pt x="225" y="265"/>
                  </a:lnTo>
                  <a:lnTo>
                    <a:pt x="257" y="261"/>
                  </a:lnTo>
                  <a:lnTo>
                    <a:pt x="290" y="260"/>
                  </a:lnTo>
                  <a:lnTo>
                    <a:pt x="324" y="261"/>
                  </a:lnTo>
                  <a:lnTo>
                    <a:pt x="356" y="265"/>
                  </a:lnTo>
                  <a:lnTo>
                    <a:pt x="370" y="268"/>
                  </a:lnTo>
                  <a:lnTo>
                    <a:pt x="384" y="270"/>
                  </a:lnTo>
                  <a:lnTo>
                    <a:pt x="399" y="274"/>
                  </a:lnTo>
                  <a:lnTo>
                    <a:pt x="412" y="280"/>
                  </a:lnTo>
                  <a:lnTo>
                    <a:pt x="425" y="285"/>
                  </a:lnTo>
                  <a:lnTo>
                    <a:pt x="439" y="290"/>
                  </a:lnTo>
                  <a:lnTo>
                    <a:pt x="450" y="297"/>
                  </a:lnTo>
                  <a:lnTo>
                    <a:pt x="462" y="305"/>
                  </a:lnTo>
                  <a:lnTo>
                    <a:pt x="473" y="312"/>
                  </a:lnTo>
                  <a:lnTo>
                    <a:pt x="485" y="320"/>
                  </a:lnTo>
                  <a:lnTo>
                    <a:pt x="494" y="330"/>
                  </a:lnTo>
                  <a:lnTo>
                    <a:pt x="504" y="339"/>
                  </a:lnTo>
                  <a:lnTo>
                    <a:pt x="514" y="349"/>
                  </a:lnTo>
                  <a:lnTo>
                    <a:pt x="522" y="360"/>
                  </a:lnTo>
                  <a:lnTo>
                    <a:pt x="529" y="372"/>
                  </a:lnTo>
                  <a:lnTo>
                    <a:pt x="537" y="382"/>
                  </a:lnTo>
                  <a:lnTo>
                    <a:pt x="551" y="407"/>
                  </a:lnTo>
                  <a:lnTo>
                    <a:pt x="561" y="434"/>
                  </a:lnTo>
                  <a:lnTo>
                    <a:pt x="569" y="463"/>
                  </a:lnTo>
                  <a:lnTo>
                    <a:pt x="576" y="492"/>
                  </a:lnTo>
                  <a:lnTo>
                    <a:pt x="578" y="525"/>
                  </a:lnTo>
                  <a:lnTo>
                    <a:pt x="579" y="557"/>
                  </a:lnTo>
                  <a:close/>
                  <a:moveTo>
                    <a:pt x="400" y="559"/>
                  </a:moveTo>
                  <a:lnTo>
                    <a:pt x="400" y="547"/>
                  </a:lnTo>
                  <a:lnTo>
                    <a:pt x="400" y="535"/>
                  </a:lnTo>
                  <a:lnTo>
                    <a:pt x="399" y="525"/>
                  </a:lnTo>
                  <a:lnTo>
                    <a:pt x="399" y="513"/>
                  </a:lnTo>
                  <a:lnTo>
                    <a:pt x="398" y="503"/>
                  </a:lnTo>
                  <a:lnTo>
                    <a:pt x="396" y="493"/>
                  </a:lnTo>
                  <a:lnTo>
                    <a:pt x="394" y="484"/>
                  </a:lnTo>
                  <a:lnTo>
                    <a:pt x="392" y="476"/>
                  </a:lnTo>
                  <a:lnTo>
                    <a:pt x="390" y="468"/>
                  </a:lnTo>
                  <a:lnTo>
                    <a:pt x="387" y="460"/>
                  </a:lnTo>
                  <a:lnTo>
                    <a:pt x="384" y="452"/>
                  </a:lnTo>
                  <a:lnTo>
                    <a:pt x="382" y="446"/>
                  </a:lnTo>
                  <a:lnTo>
                    <a:pt x="379" y="439"/>
                  </a:lnTo>
                  <a:lnTo>
                    <a:pt x="377" y="434"/>
                  </a:lnTo>
                  <a:lnTo>
                    <a:pt x="373" y="427"/>
                  </a:lnTo>
                  <a:lnTo>
                    <a:pt x="370" y="423"/>
                  </a:lnTo>
                  <a:lnTo>
                    <a:pt x="366" y="418"/>
                  </a:lnTo>
                  <a:lnTo>
                    <a:pt x="361" y="413"/>
                  </a:lnTo>
                  <a:lnTo>
                    <a:pt x="357" y="409"/>
                  </a:lnTo>
                  <a:lnTo>
                    <a:pt x="353" y="405"/>
                  </a:lnTo>
                  <a:lnTo>
                    <a:pt x="349" y="401"/>
                  </a:lnTo>
                  <a:lnTo>
                    <a:pt x="344" y="398"/>
                  </a:lnTo>
                  <a:lnTo>
                    <a:pt x="340" y="395"/>
                  </a:lnTo>
                  <a:lnTo>
                    <a:pt x="334" y="393"/>
                  </a:lnTo>
                  <a:lnTo>
                    <a:pt x="329" y="392"/>
                  </a:lnTo>
                  <a:lnTo>
                    <a:pt x="324" y="390"/>
                  </a:lnTo>
                  <a:lnTo>
                    <a:pt x="319" y="388"/>
                  </a:lnTo>
                  <a:lnTo>
                    <a:pt x="313" y="388"/>
                  </a:lnTo>
                  <a:lnTo>
                    <a:pt x="308" y="386"/>
                  </a:lnTo>
                  <a:lnTo>
                    <a:pt x="301" y="385"/>
                  </a:lnTo>
                  <a:lnTo>
                    <a:pt x="296" y="385"/>
                  </a:lnTo>
                  <a:lnTo>
                    <a:pt x="290" y="385"/>
                  </a:lnTo>
                  <a:lnTo>
                    <a:pt x="284" y="385"/>
                  </a:lnTo>
                  <a:lnTo>
                    <a:pt x="279" y="385"/>
                  </a:lnTo>
                  <a:lnTo>
                    <a:pt x="273" y="386"/>
                  </a:lnTo>
                  <a:lnTo>
                    <a:pt x="267" y="386"/>
                  </a:lnTo>
                  <a:lnTo>
                    <a:pt x="262" y="388"/>
                  </a:lnTo>
                  <a:lnTo>
                    <a:pt x="257" y="389"/>
                  </a:lnTo>
                  <a:lnTo>
                    <a:pt x="253" y="390"/>
                  </a:lnTo>
                  <a:lnTo>
                    <a:pt x="247" y="393"/>
                  </a:lnTo>
                  <a:lnTo>
                    <a:pt x="242" y="394"/>
                  </a:lnTo>
                  <a:lnTo>
                    <a:pt x="238" y="397"/>
                  </a:lnTo>
                  <a:lnTo>
                    <a:pt x="233" y="399"/>
                  </a:lnTo>
                  <a:lnTo>
                    <a:pt x="229" y="403"/>
                  </a:lnTo>
                  <a:lnTo>
                    <a:pt x="225" y="406"/>
                  </a:lnTo>
                  <a:lnTo>
                    <a:pt x="221" y="410"/>
                  </a:lnTo>
                  <a:lnTo>
                    <a:pt x="216" y="415"/>
                  </a:lnTo>
                  <a:lnTo>
                    <a:pt x="212" y="420"/>
                  </a:lnTo>
                  <a:lnTo>
                    <a:pt x="209" y="424"/>
                  </a:lnTo>
                  <a:lnTo>
                    <a:pt x="205" y="431"/>
                  </a:lnTo>
                  <a:lnTo>
                    <a:pt x="203" y="436"/>
                  </a:lnTo>
                  <a:lnTo>
                    <a:pt x="199" y="443"/>
                  </a:lnTo>
                  <a:lnTo>
                    <a:pt x="196" y="449"/>
                  </a:lnTo>
                  <a:lnTo>
                    <a:pt x="193" y="457"/>
                  </a:lnTo>
                  <a:lnTo>
                    <a:pt x="191" y="465"/>
                  </a:lnTo>
                  <a:lnTo>
                    <a:pt x="188" y="473"/>
                  </a:lnTo>
                  <a:lnTo>
                    <a:pt x="187" y="482"/>
                  </a:lnTo>
                  <a:lnTo>
                    <a:pt x="184" y="492"/>
                  </a:lnTo>
                  <a:lnTo>
                    <a:pt x="183" y="502"/>
                  </a:lnTo>
                  <a:lnTo>
                    <a:pt x="182" y="511"/>
                  </a:lnTo>
                  <a:lnTo>
                    <a:pt x="180" y="523"/>
                  </a:lnTo>
                  <a:lnTo>
                    <a:pt x="180" y="534"/>
                  </a:lnTo>
                  <a:lnTo>
                    <a:pt x="179" y="547"/>
                  </a:lnTo>
                  <a:lnTo>
                    <a:pt x="179" y="559"/>
                  </a:lnTo>
                  <a:lnTo>
                    <a:pt x="179" y="572"/>
                  </a:lnTo>
                  <a:lnTo>
                    <a:pt x="180" y="584"/>
                  </a:lnTo>
                  <a:lnTo>
                    <a:pt x="180" y="594"/>
                  </a:lnTo>
                  <a:lnTo>
                    <a:pt x="182" y="606"/>
                  </a:lnTo>
                  <a:lnTo>
                    <a:pt x="183" y="615"/>
                  </a:lnTo>
                  <a:lnTo>
                    <a:pt x="184" y="625"/>
                  </a:lnTo>
                  <a:lnTo>
                    <a:pt x="186" y="634"/>
                  </a:lnTo>
                  <a:lnTo>
                    <a:pt x="188" y="643"/>
                  </a:lnTo>
                  <a:lnTo>
                    <a:pt x="190" y="650"/>
                  </a:lnTo>
                  <a:lnTo>
                    <a:pt x="192" y="658"/>
                  </a:lnTo>
                  <a:lnTo>
                    <a:pt x="195" y="664"/>
                  </a:lnTo>
                  <a:lnTo>
                    <a:pt x="197" y="671"/>
                  </a:lnTo>
                  <a:lnTo>
                    <a:pt x="200" y="677"/>
                  </a:lnTo>
                  <a:lnTo>
                    <a:pt x="204" y="683"/>
                  </a:lnTo>
                  <a:lnTo>
                    <a:pt x="207" y="688"/>
                  </a:lnTo>
                  <a:lnTo>
                    <a:pt x="211" y="693"/>
                  </a:lnTo>
                  <a:lnTo>
                    <a:pt x="213" y="698"/>
                  </a:lnTo>
                  <a:lnTo>
                    <a:pt x="217" y="702"/>
                  </a:lnTo>
                  <a:lnTo>
                    <a:pt x="221" y="706"/>
                  </a:lnTo>
                  <a:lnTo>
                    <a:pt x="225" y="710"/>
                  </a:lnTo>
                  <a:lnTo>
                    <a:pt x="230" y="713"/>
                  </a:lnTo>
                  <a:lnTo>
                    <a:pt x="234" y="717"/>
                  </a:lnTo>
                  <a:lnTo>
                    <a:pt x="240" y="720"/>
                  </a:lnTo>
                  <a:lnTo>
                    <a:pt x="245" y="722"/>
                  </a:lnTo>
                  <a:lnTo>
                    <a:pt x="250" y="723"/>
                  </a:lnTo>
                  <a:lnTo>
                    <a:pt x="255" y="726"/>
                  </a:lnTo>
                  <a:lnTo>
                    <a:pt x="262" y="727"/>
                  </a:lnTo>
                  <a:lnTo>
                    <a:pt x="267" y="729"/>
                  </a:lnTo>
                  <a:lnTo>
                    <a:pt x="273" y="730"/>
                  </a:lnTo>
                  <a:lnTo>
                    <a:pt x="279" y="730"/>
                  </a:lnTo>
                  <a:lnTo>
                    <a:pt x="286" y="730"/>
                  </a:lnTo>
                  <a:lnTo>
                    <a:pt x="291" y="730"/>
                  </a:lnTo>
                  <a:lnTo>
                    <a:pt x="296" y="730"/>
                  </a:lnTo>
                  <a:lnTo>
                    <a:pt x="301" y="730"/>
                  </a:lnTo>
                  <a:lnTo>
                    <a:pt x="307" y="730"/>
                  </a:lnTo>
                  <a:lnTo>
                    <a:pt x="312" y="729"/>
                  </a:lnTo>
                  <a:lnTo>
                    <a:pt x="319" y="727"/>
                  </a:lnTo>
                  <a:lnTo>
                    <a:pt x="324" y="726"/>
                  </a:lnTo>
                  <a:lnTo>
                    <a:pt x="329" y="723"/>
                  </a:lnTo>
                  <a:lnTo>
                    <a:pt x="334" y="722"/>
                  </a:lnTo>
                  <a:lnTo>
                    <a:pt x="340" y="720"/>
                  </a:lnTo>
                  <a:lnTo>
                    <a:pt x="345" y="717"/>
                  </a:lnTo>
                  <a:lnTo>
                    <a:pt x="349" y="714"/>
                  </a:lnTo>
                  <a:lnTo>
                    <a:pt x="354" y="710"/>
                  </a:lnTo>
                  <a:lnTo>
                    <a:pt x="358" y="706"/>
                  </a:lnTo>
                  <a:lnTo>
                    <a:pt x="362" y="704"/>
                  </a:lnTo>
                  <a:lnTo>
                    <a:pt x="366" y="698"/>
                  </a:lnTo>
                  <a:lnTo>
                    <a:pt x="369" y="694"/>
                  </a:lnTo>
                  <a:lnTo>
                    <a:pt x="373" y="689"/>
                  </a:lnTo>
                  <a:lnTo>
                    <a:pt x="377" y="684"/>
                  </a:lnTo>
                  <a:lnTo>
                    <a:pt x="379" y="677"/>
                  </a:lnTo>
                  <a:lnTo>
                    <a:pt x="383" y="671"/>
                  </a:lnTo>
                  <a:lnTo>
                    <a:pt x="386" y="664"/>
                  </a:lnTo>
                  <a:lnTo>
                    <a:pt x="388" y="658"/>
                  </a:lnTo>
                  <a:lnTo>
                    <a:pt x="390" y="650"/>
                  </a:lnTo>
                  <a:lnTo>
                    <a:pt x="392" y="643"/>
                  </a:lnTo>
                  <a:lnTo>
                    <a:pt x="394" y="635"/>
                  </a:lnTo>
                  <a:lnTo>
                    <a:pt x="396" y="626"/>
                  </a:lnTo>
                  <a:lnTo>
                    <a:pt x="398" y="617"/>
                  </a:lnTo>
                  <a:lnTo>
                    <a:pt x="399" y="606"/>
                  </a:lnTo>
                  <a:lnTo>
                    <a:pt x="399" y="596"/>
                  </a:lnTo>
                  <a:lnTo>
                    <a:pt x="400" y="584"/>
                  </a:lnTo>
                  <a:lnTo>
                    <a:pt x="400" y="572"/>
                  </a:lnTo>
                  <a:lnTo>
                    <a:pt x="400" y="559"/>
                  </a:lnTo>
                  <a:close/>
                  <a:moveTo>
                    <a:pt x="462" y="0"/>
                  </a:moveTo>
                  <a:lnTo>
                    <a:pt x="312" y="197"/>
                  </a:lnTo>
                  <a:lnTo>
                    <a:pt x="193" y="197"/>
                  </a:lnTo>
                  <a:lnTo>
                    <a:pt x="298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23" name="Freeform 39"/>
            <p:cNvSpPr>
              <a:spLocks noChangeArrowheads="1"/>
            </p:cNvSpPr>
            <p:nvPr/>
          </p:nvSpPr>
          <p:spPr bwMode="auto">
            <a:xfrm>
              <a:off x="4252" y="2012"/>
              <a:ext cx="137" cy="198"/>
            </a:xfrm>
            <a:custGeom>
              <a:avLst/>
              <a:gdLst>
                <a:gd name="T0" fmla="*/ 363 w 549"/>
                <a:gd name="T1" fmla="*/ 142 h 789"/>
                <a:gd name="T2" fmla="*/ 342 w 549"/>
                <a:gd name="T3" fmla="*/ 136 h 789"/>
                <a:gd name="T4" fmla="*/ 318 w 549"/>
                <a:gd name="T5" fmla="*/ 133 h 789"/>
                <a:gd name="T6" fmla="*/ 275 w 549"/>
                <a:gd name="T7" fmla="*/ 134 h 789"/>
                <a:gd name="T8" fmla="*/ 218 w 549"/>
                <a:gd name="T9" fmla="*/ 163 h 789"/>
                <a:gd name="T10" fmla="*/ 185 w 549"/>
                <a:gd name="T11" fmla="*/ 221 h 789"/>
                <a:gd name="T12" fmla="*/ 177 w 549"/>
                <a:gd name="T13" fmla="*/ 295 h 789"/>
                <a:gd name="T14" fmla="*/ 180 w 549"/>
                <a:gd name="T15" fmla="*/ 335 h 789"/>
                <a:gd name="T16" fmla="*/ 188 w 549"/>
                <a:gd name="T17" fmla="*/ 366 h 789"/>
                <a:gd name="T18" fmla="*/ 200 w 549"/>
                <a:gd name="T19" fmla="*/ 393 h 789"/>
                <a:gd name="T20" fmla="*/ 220 w 549"/>
                <a:gd name="T21" fmla="*/ 414 h 789"/>
                <a:gd name="T22" fmla="*/ 245 w 549"/>
                <a:gd name="T23" fmla="*/ 426 h 789"/>
                <a:gd name="T24" fmla="*/ 277 w 549"/>
                <a:gd name="T25" fmla="*/ 431 h 789"/>
                <a:gd name="T26" fmla="*/ 308 w 549"/>
                <a:gd name="T27" fmla="*/ 430 h 789"/>
                <a:gd name="T28" fmla="*/ 337 w 549"/>
                <a:gd name="T29" fmla="*/ 422 h 789"/>
                <a:gd name="T30" fmla="*/ 364 w 549"/>
                <a:gd name="T31" fmla="*/ 407 h 789"/>
                <a:gd name="T32" fmla="*/ 548 w 549"/>
                <a:gd name="T33" fmla="*/ 551 h 789"/>
                <a:gd name="T34" fmla="*/ 532 w 549"/>
                <a:gd name="T35" fmla="*/ 631 h 789"/>
                <a:gd name="T36" fmla="*/ 500 w 549"/>
                <a:gd name="T37" fmla="*/ 694 h 789"/>
                <a:gd name="T38" fmla="*/ 455 w 549"/>
                <a:gd name="T39" fmla="*/ 738 h 789"/>
                <a:gd name="T40" fmla="*/ 399 w 549"/>
                <a:gd name="T41" fmla="*/ 767 h 789"/>
                <a:gd name="T42" fmla="*/ 329 w 549"/>
                <a:gd name="T43" fmla="*/ 784 h 789"/>
                <a:gd name="T44" fmla="*/ 251 w 549"/>
                <a:gd name="T45" fmla="*/ 789 h 789"/>
                <a:gd name="T46" fmla="*/ 183 w 549"/>
                <a:gd name="T47" fmla="*/ 786 h 789"/>
                <a:gd name="T48" fmla="*/ 121 w 549"/>
                <a:gd name="T49" fmla="*/ 777 h 789"/>
                <a:gd name="T50" fmla="*/ 67 w 549"/>
                <a:gd name="T51" fmla="*/ 767 h 789"/>
                <a:gd name="T52" fmla="*/ 85 w 549"/>
                <a:gd name="T53" fmla="*/ 627 h 789"/>
                <a:gd name="T54" fmla="*/ 105 w 549"/>
                <a:gd name="T55" fmla="*/ 634 h 789"/>
                <a:gd name="T56" fmla="*/ 126 w 549"/>
                <a:gd name="T57" fmla="*/ 642 h 789"/>
                <a:gd name="T58" fmla="*/ 150 w 549"/>
                <a:gd name="T59" fmla="*/ 648 h 789"/>
                <a:gd name="T60" fmla="*/ 176 w 549"/>
                <a:gd name="T61" fmla="*/ 653 h 789"/>
                <a:gd name="T62" fmla="*/ 202 w 549"/>
                <a:gd name="T63" fmla="*/ 657 h 789"/>
                <a:gd name="T64" fmla="*/ 229 w 549"/>
                <a:gd name="T65" fmla="*/ 659 h 789"/>
                <a:gd name="T66" fmla="*/ 279 w 549"/>
                <a:gd name="T67" fmla="*/ 655 h 789"/>
                <a:gd name="T68" fmla="*/ 317 w 549"/>
                <a:gd name="T69" fmla="*/ 644 h 789"/>
                <a:gd name="T70" fmla="*/ 343 w 549"/>
                <a:gd name="T71" fmla="*/ 627 h 789"/>
                <a:gd name="T72" fmla="*/ 361 w 549"/>
                <a:gd name="T73" fmla="*/ 605 h 789"/>
                <a:gd name="T74" fmla="*/ 370 w 549"/>
                <a:gd name="T75" fmla="*/ 576 h 789"/>
                <a:gd name="T76" fmla="*/ 374 w 549"/>
                <a:gd name="T77" fmla="*/ 540 h 789"/>
                <a:gd name="T78" fmla="*/ 359 w 549"/>
                <a:gd name="T79" fmla="*/ 524 h 789"/>
                <a:gd name="T80" fmla="*/ 316 w 549"/>
                <a:gd name="T81" fmla="*/ 549 h 789"/>
                <a:gd name="T82" fmla="*/ 267 w 549"/>
                <a:gd name="T83" fmla="*/ 565 h 789"/>
                <a:gd name="T84" fmla="*/ 200 w 549"/>
                <a:gd name="T85" fmla="*/ 568 h 789"/>
                <a:gd name="T86" fmla="*/ 90 w 549"/>
                <a:gd name="T87" fmla="*/ 530 h 789"/>
                <a:gd name="T88" fmla="*/ 22 w 549"/>
                <a:gd name="T89" fmla="*/ 435 h 789"/>
                <a:gd name="T90" fmla="*/ 0 w 549"/>
                <a:gd name="T91" fmla="*/ 282 h 789"/>
                <a:gd name="T92" fmla="*/ 6 w 549"/>
                <a:gd name="T93" fmla="*/ 206 h 789"/>
                <a:gd name="T94" fmla="*/ 27 w 549"/>
                <a:gd name="T95" fmla="*/ 138 h 789"/>
                <a:gd name="T96" fmla="*/ 60 w 549"/>
                <a:gd name="T97" fmla="*/ 84 h 789"/>
                <a:gd name="T98" fmla="*/ 102 w 549"/>
                <a:gd name="T99" fmla="*/ 44 h 789"/>
                <a:gd name="T100" fmla="*/ 154 w 549"/>
                <a:gd name="T101" fmla="*/ 16 h 789"/>
                <a:gd name="T102" fmla="*/ 210 w 549"/>
                <a:gd name="T103" fmla="*/ 1 h 789"/>
                <a:gd name="T104" fmla="*/ 266 w 549"/>
                <a:gd name="T105" fmla="*/ 3 h 789"/>
                <a:gd name="T106" fmla="*/ 312 w 549"/>
                <a:gd name="T107" fmla="*/ 12 h 789"/>
                <a:gd name="T108" fmla="*/ 351 w 549"/>
                <a:gd name="T109" fmla="*/ 28 h 789"/>
                <a:gd name="T110" fmla="*/ 549 w 549"/>
                <a:gd name="T111" fmla="*/ 16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9" h="789">
                  <a:moveTo>
                    <a:pt x="374" y="401"/>
                  </a:moveTo>
                  <a:lnTo>
                    <a:pt x="374" y="146"/>
                  </a:lnTo>
                  <a:lnTo>
                    <a:pt x="371" y="145"/>
                  </a:lnTo>
                  <a:lnTo>
                    <a:pt x="367" y="144"/>
                  </a:lnTo>
                  <a:lnTo>
                    <a:pt x="363" y="142"/>
                  </a:lnTo>
                  <a:lnTo>
                    <a:pt x="359" y="141"/>
                  </a:lnTo>
                  <a:lnTo>
                    <a:pt x="355" y="140"/>
                  </a:lnTo>
                  <a:lnTo>
                    <a:pt x="351" y="138"/>
                  </a:lnTo>
                  <a:lnTo>
                    <a:pt x="347" y="137"/>
                  </a:lnTo>
                  <a:lnTo>
                    <a:pt x="342" y="136"/>
                  </a:lnTo>
                  <a:lnTo>
                    <a:pt x="338" y="136"/>
                  </a:lnTo>
                  <a:lnTo>
                    <a:pt x="333" y="134"/>
                  </a:lnTo>
                  <a:lnTo>
                    <a:pt x="328" y="133"/>
                  </a:lnTo>
                  <a:lnTo>
                    <a:pt x="324" y="133"/>
                  </a:lnTo>
                  <a:lnTo>
                    <a:pt x="318" y="133"/>
                  </a:lnTo>
                  <a:lnTo>
                    <a:pt x="314" y="132"/>
                  </a:lnTo>
                  <a:lnTo>
                    <a:pt x="309" y="132"/>
                  </a:lnTo>
                  <a:lnTo>
                    <a:pt x="304" y="132"/>
                  </a:lnTo>
                  <a:lnTo>
                    <a:pt x="289" y="133"/>
                  </a:lnTo>
                  <a:lnTo>
                    <a:pt x="275" y="134"/>
                  </a:lnTo>
                  <a:lnTo>
                    <a:pt x="262" y="138"/>
                  </a:lnTo>
                  <a:lnTo>
                    <a:pt x="250" y="142"/>
                  </a:lnTo>
                  <a:lnTo>
                    <a:pt x="238" y="148"/>
                  </a:lnTo>
                  <a:lnTo>
                    <a:pt x="227" y="156"/>
                  </a:lnTo>
                  <a:lnTo>
                    <a:pt x="218" y="163"/>
                  </a:lnTo>
                  <a:lnTo>
                    <a:pt x="209" y="173"/>
                  </a:lnTo>
                  <a:lnTo>
                    <a:pt x="202" y="183"/>
                  </a:lnTo>
                  <a:lnTo>
                    <a:pt x="196" y="195"/>
                  </a:lnTo>
                  <a:lnTo>
                    <a:pt x="191" y="208"/>
                  </a:lnTo>
                  <a:lnTo>
                    <a:pt x="185" y="221"/>
                  </a:lnTo>
                  <a:lnTo>
                    <a:pt x="183" y="236"/>
                  </a:lnTo>
                  <a:lnTo>
                    <a:pt x="180" y="252"/>
                  </a:lnTo>
                  <a:lnTo>
                    <a:pt x="179" y="269"/>
                  </a:lnTo>
                  <a:lnTo>
                    <a:pt x="177" y="286"/>
                  </a:lnTo>
                  <a:lnTo>
                    <a:pt x="177" y="295"/>
                  </a:lnTo>
                  <a:lnTo>
                    <a:pt x="179" y="304"/>
                  </a:lnTo>
                  <a:lnTo>
                    <a:pt x="179" y="312"/>
                  </a:lnTo>
                  <a:lnTo>
                    <a:pt x="179" y="320"/>
                  </a:lnTo>
                  <a:lnTo>
                    <a:pt x="180" y="328"/>
                  </a:lnTo>
                  <a:lnTo>
                    <a:pt x="180" y="335"/>
                  </a:lnTo>
                  <a:lnTo>
                    <a:pt x="181" y="341"/>
                  </a:lnTo>
                  <a:lnTo>
                    <a:pt x="183" y="348"/>
                  </a:lnTo>
                  <a:lnTo>
                    <a:pt x="184" y="354"/>
                  </a:lnTo>
                  <a:lnTo>
                    <a:pt x="185" y="361"/>
                  </a:lnTo>
                  <a:lnTo>
                    <a:pt x="188" y="366"/>
                  </a:lnTo>
                  <a:lnTo>
                    <a:pt x="189" y="372"/>
                  </a:lnTo>
                  <a:lnTo>
                    <a:pt x="192" y="378"/>
                  </a:lnTo>
                  <a:lnTo>
                    <a:pt x="194" y="383"/>
                  </a:lnTo>
                  <a:lnTo>
                    <a:pt x="197" y="389"/>
                  </a:lnTo>
                  <a:lnTo>
                    <a:pt x="200" y="393"/>
                  </a:lnTo>
                  <a:lnTo>
                    <a:pt x="204" y="398"/>
                  </a:lnTo>
                  <a:lnTo>
                    <a:pt x="208" y="402"/>
                  </a:lnTo>
                  <a:lnTo>
                    <a:pt x="210" y="406"/>
                  </a:lnTo>
                  <a:lnTo>
                    <a:pt x="214" y="410"/>
                  </a:lnTo>
                  <a:lnTo>
                    <a:pt x="220" y="414"/>
                  </a:lnTo>
                  <a:lnTo>
                    <a:pt x="223" y="416"/>
                  </a:lnTo>
                  <a:lnTo>
                    <a:pt x="229" y="419"/>
                  </a:lnTo>
                  <a:lnTo>
                    <a:pt x="233" y="422"/>
                  </a:lnTo>
                  <a:lnTo>
                    <a:pt x="238" y="424"/>
                  </a:lnTo>
                  <a:lnTo>
                    <a:pt x="245" y="426"/>
                  </a:lnTo>
                  <a:lnTo>
                    <a:pt x="250" y="428"/>
                  </a:lnTo>
                  <a:lnTo>
                    <a:pt x="256" y="430"/>
                  </a:lnTo>
                  <a:lnTo>
                    <a:pt x="263" y="430"/>
                  </a:lnTo>
                  <a:lnTo>
                    <a:pt x="270" y="431"/>
                  </a:lnTo>
                  <a:lnTo>
                    <a:pt x="277" y="431"/>
                  </a:lnTo>
                  <a:lnTo>
                    <a:pt x="285" y="431"/>
                  </a:lnTo>
                  <a:lnTo>
                    <a:pt x="291" y="431"/>
                  </a:lnTo>
                  <a:lnTo>
                    <a:pt x="296" y="431"/>
                  </a:lnTo>
                  <a:lnTo>
                    <a:pt x="303" y="431"/>
                  </a:lnTo>
                  <a:lnTo>
                    <a:pt x="308" y="430"/>
                  </a:lnTo>
                  <a:lnTo>
                    <a:pt x="314" y="428"/>
                  </a:lnTo>
                  <a:lnTo>
                    <a:pt x="320" y="427"/>
                  </a:lnTo>
                  <a:lnTo>
                    <a:pt x="325" y="426"/>
                  </a:lnTo>
                  <a:lnTo>
                    <a:pt x="332" y="423"/>
                  </a:lnTo>
                  <a:lnTo>
                    <a:pt x="337" y="422"/>
                  </a:lnTo>
                  <a:lnTo>
                    <a:pt x="342" y="419"/>
                  </a:lnTo>
                  <a:lnTo>
                    <a:pt x="347" y="416"/>
                  </a:lnTo>
                  <a:lnTo>
                    <a:pt x="354" y="414"/>
                  </a:lnTo>
                  <a:lnTo>
                    <a:pt x="359" y="411"/>
                  </a:lnTo>
                  <a:lnTo>
                    <a:pt x="364" y="407"/>
                  </a:lnTo>
                  <a:lnTo>
                    <a:pt x="370" y="405"/>
                  </a:lnTo>
                  <a:lnTo>
                    <a:pt x="374" y="401"/>
                  </a:lnTo>
                  <a:close/>
                  <a:moveTo>
                    <a:pt x="549" y="513"/>
                  </a:moveTo>
                  <a:lnTo>
                    <a:pt x="549" y="532"/>
                  </a:lnTo>
                  <a:lnTo>
                    <a:pt x="548" y="551"/>
                  </a:lnTo>
                  <a:lnTo>
                    <a:pt x="546" y="568"/>
                  </a:lnTo>
                  <a:lnTo>
                    <a:pt x="544" y="585"/>
                  </a:lnTo>
                  <a:lnTo>
                    <a:pt x="541" y="601"/>
                  </a:lnTo>
                  <a:lnTo>
                    <a:pt x="537" y="617"/>
                  </a:lnTo>
                  <a:lnTo>
                    <a:pt x="532" y="631"/>
                  </a:lnTo>
                  <a:lnTo>
                    <a:pt x="527" y="646"/>
                  </a:lnTo>
                  <a:lnTo>
                    <a:pt x="521" y="659"/>
                  </a:lnTo>
                  <a:lnTo>
                    <a:pt x="515" y="671"/>
                  </a:lnTo>
                  <a:lnTo>
                    <a:pt x="508" y="682"/>
                  </a:lnTo>
                  <a:lnTo>
                    <a:pt x="500" y="694"/>
                  </a:lnTo>
                  <a:lnTo>
                    <a:pt x="492" y="705"/>
                  </a:lnTo>
                  <a:lnTo>
                    <a:pt x="484" y="714"/>
                  </a:lnTo>
                  <a:lnTo>
                    <a:pt x="475" y="722"/>
                  </a:lnTo>
                  <a:lnTo>
                    <a:pt x="466" y="730"/>
                  </a:lnTo>
                  <a:lnTo>
                    <a:pt x="455" y="738"/>
                  </a:lnTo>
                  <a:lnTo>
                    <a:pt x="445" y="744"/>
                  </a:lnTo>
                  <a:lnTo>
                    <a:pt x="434" y="751"/>
                  </a:lnTo>
                  <a:lnTo>
                    <a:pt x="422" y="758"/>
                  </a:lnTo>
                  <a:lnTo>
                    <a:pt x="411" y="763"/>
                  </a:lnTo>
                  <a:lnTo>
                    <a:pt x="399" y="767"/>
                  </a:lnTo>
                  <a:lnTo>
                    <a:pt x="386" y="772"/>
                  </a:lnTo>
                  <a:lnTo>
                    <a:pt x="372" y="775"/>
                  </a:lnTo>
                  <a:lnTo>
                    <a:pt x="358" y="779"/>
                  </a:lnTo>
                  <a:lnTo>
                    <a:pt x="343" y="781"/>
                  </a:lnTo>
                  <a:lnTo>
                    <a:pt x="329" y="784"/>
                  </a:lnTo>
                  <a:lnTo>
                    <a:pt x="314" y="785"/>
                  </a:lnTo>
                  <a:lnTo>
                    <a:pt x="299" y="786"/>
                  </a:lnTo>
                  <a:lnTo>
                    <a:pt x="283" y="788"/>
                  </a:lnTo>
                  <a:lnTo>
                    <a:pt x="267" y="789"/>
                  </a:lnTo>
                  <a:lnTo>
                    <a:pt x="251" y="789"/>
                  </a:lnTo>
                  <a:lnTo>
                    <a:pt x="237" y="789"/>
                  </a:lnTo>
                  <a:lnTo>
                    <a:pt x="223" y="789"/>
                  </a:lnTo>
                  <a:lnTo>
                    <a:pt x="209" y="788"/>
                  </a:lnTo>
                  <a:lnTo>
                    <a:pt x="196" y="786"/>
                  </a:lnTo>
                  <a:lnTo>
                    <a:pt x="183" y="786"/>
                  </a:lnTo>
                  <a:lnTo>
                    <a:pt x="169" y="785"/>
                  </a:lnTo>
                  <a:lnTo>
                    <a:pt x="158" y="784"/>
                  </a:lnTo>
                  <a:lnTo>
                    <a:pt x="144" y="781"/>
                  </a:lnTo>
                  <a:lnTo>
                    <a:pt x="133" y="780"/>
                  </a:lnTo>
                  <a:lnTo>
                    <a:pt x="121" y="777"/>
                  </a:lnTo>
                  <a:lnTo>
                    <a:pt x="109" y="776"/>
                  </a:lnTo>
                  <a:lnTo>
                    <a:pt x="98" y="773"/>
                  </a:lnTo>
                  <a:lnTo>
                    <a:pt x="86" y="772"/>
                  </a:lnTo>
                  <a:lnTo>
                    <a:pt x="77" y="769"/>
                  </a:lnTo>
                  <a:lnTo>
                    <a:pt x="67" y="767"/>
                  </a:lnTo>
                  <a:lnTo>
                    <a:pt x="57" y="765"/>
                  </a:lnTo>
                  <a:lnTo>
                    <a:pt x="57" y="624"/>
                  </a:lnTo>
                  <a:lnTo>
                    <a:pt x="77" y="624"/>
                  </a:lnTo>
                  <a:lnTo>
                    <a:pt x="81" y="626"/>
                  </a:lnTo>
                  <a:lnTo>
                    <a:pt x="85" y="627"/>
                  </a:lnTo>
                  <a:lnTo>
                    <a:pt x="88" y="628"/>
                  </a:lnTo>
                  <a:lnTo>
                    <a:pt x="92" y="630"/>
                  </a:lnTo>
                  <a:lnTo>
                    <a:pt x="96" y="631"/>
                  </a:lnTo>
                  <a:lnTo>
                    <a:pt x="100" y="632"/>
                  </a:lnTo>
                  <a:lnTo>
                    <a:pt x="105" y="634"/>
                  </a:lnTo>
                  <a:lnTo>
                    <a:pt x="109" y="635"/>
                  </a:lnTo>
                  <a:lnTo>
                    <a:pt x="113" y="636"/>
                  </a:lnTo>
                  <a:lnTo>
                    <a:pt x="118" y="639"/>
                  </a:lnTo>
                  <a:lnTo>
                    <a:pt x="122" y="640"/>
                  </a:lnTo>
                  <a:lnTo>
                    <a:pt x="126" y="642"/>
                  </a:lnTo>
                  <a:lnTo>
                    <a:pt x="131" y="643"/>
                  </a:lnTo>
                  <a:lnTo>
                    <a:pt x="135" y="644"/>
                  </a:lnTo>
                  <a:lnTo>
                    <a:pt x="140" y="646"/>
                  </a:lnTo>
                  <a:lnTo>
                    <a:pt x="144" y="647"/>
                  </a:lnTo>
                  <a:lnTo>
                    <a:pt x="150" y="648"/>
                  </a:lnTo>
                  <a:lnTo>
                    <a:pt x="155" y="650"/>
                  </a:lnTo>
                  <a:lnTo>
                    <a:pt x="160" y="651"/>
                  </a:lnTo>
                  <a:lnTo>
                    <a:pt x="166" y="651"/>
                  </a:lnTo>
                  <a:lnTo>
                    <a:pt x="171" y="652"/>
                  </a:lnTo>
                  <a:lnTo>
                    <a:pt x="176" y="653"/>
                  </a:lnTo>
                  <a:lnTo>
                    <a:pt x="181" y="655"/>
                  </a:lnTo>
                  <a:lnTo>
                    <a:pt x="187" y="656"/>
                  </a:lnTo>
                  <a:lnTo>
                    <a:pt x="192" y="656"/>
                  </a:lnTo>
                  <a:lnTo>
                    <a:pt x="197" y="657"/>
                  </a:lnTo>
                  <a:lnTo>
                    <a:pt x="202" y="657"/>
                  </a:lnTo>
                  <a:lnTo>
                    <a:pt x="208" y="657"/>
                  </a:lnTo>
                  <a:lnTo>
                    <a:pt x="213" y="659"/>
                  </a:lnTo>
                  <a:lnTo>
                    <a:pt x="218" y="659"/>
                  </a:lnTo>
                  <a:lnTo>
                    <a:pt x="223" y="659"/>
                  </a:lnTo>
                  <a:lnTo>
                    <a:pt x="229" y="659"/>
                  </a:lnTo>
                  <a:lnTo>
                    <a:pt x="239" y="659"/>
                  </a:lnTo>
                  <a:lnTo>
                    <a:pt x="250" y="659"/>
                  </a:lnTo>
                  <a:lnTo>
                    <a:pt x="260" y="657"/>
                  </a:lnTo>
                  <a:lnTo>
                    <a:pt x="270" y="656"/>
                  </a:lnTo>
                  <a:lnTo>
                    <a:pt x="279" y="655"/>
                  </a:lnTo>
                  <a:lnTo>
                    <a:pt x="287" y="653"/>
                  </a:lnTo>
                  <a:lnTo>
                    <a:pt x="295" y="652"/>
                  </a:lnTo>
                  <a:lnTo>
                    <a:pt x="303" y="650"/>
                  </a:lnTo>
                  <a:lnTo>
                    <a:pt x="310" y="647"/>
                  </a:lnTo>
                  <a:lnTo>
                    <a:pt x="317" y="644"/>
                  </a:lnTo>
                  <a:lnTo>
                    <a:pt x="322" y="642"/>
                  </a:lnTo>
                  <a:lnTo>
                    <a:pt x="329" y="639"/>
                  </a:lnTo>
                  <a:lnTo>
                    <a:pt x="334" y="635"/>
                  </a:lnTo>
                  <a:lnTo>
                    <a:pt x="339" y="631"/>
                  </a:lnTo>
                  <a:lnTo>
                    <a:pt x="343" y="627"/>
                  </a:lnTo>
                  <a:lnTo>
                    <a:pt x="347" y="623"/>
                  </a:lnTo>
                  <a:lnTo>
                    <a:pt x="351" y="619"/>
                  </a:lnTo>
                  <a:lnTo>
                    <a:pt x="354" y="614"/>
                  </a:lnTo>
                  <a:lnTo>
                    <a:pt x="358" y="610"/>
                  </a:lnTo>
                  <a:lnTo>
                    <a:pt x="361" y="605"/>
                  </a:lnTo>
                  <a:lnTo>
                    <a:pt x="363" y="599"/>
                  </a:lnTo>
                  <a:lnTo>
                    <a:pt x="364" y="594"/>
                  </a:lnTo>
                  <a:lnTo>
                    <a:pt x="367" y="588"/>
                  </a:lnTo>
                  <a:lnTo>
                    <a:pt x="368" y="582"/>
                  </a:lnTo>
                  <a:lnTo>
                    <a:pt x="370" y="576"/>
                  </a:lnTo>
                  <a:lnTo>
                    <a:pt x="371" y="569"/>
                  </a:lnTo>
                  <a:lnTo>
                    <a:pt x="372" y="563"/>
                  </a:lnTo>
                  <a:lnTo>
                    <a:pt x="372" y="556"/>
                  </a:lnTo>
                  <a:lnTo>
                    <a:pt x="374" y="548"/>
                  </a:lnTo>
                  <a:lnTo>
                    <a:pt x="374" y="540"/>
                  </a:lnTo>
                  <a:lnTo>
                    <a:pt x="374" y="531"/>
                  </a:lnTo>
                  <a:lnTo>
                    <a:pt x="374" y="523"/>
                  </a:lnTo>
                  <a:lnTo>
                    <a:pt x="374" y="513"/>
                  </a:lnTo>
                  <a:lnTo>
                    <a:pt x="367" y="518"/>
                  </a:lnTo>
                  <a:lnTo>
                    <a:pt x="359" y="524"/>
                  </a:lnTo>
                  <a:lnTo>
                    <a:pt x="351" y="530"/>
                  </a:lnTo>
                  <a:lnTo>
                    <a:pt x="342" y="535"/>
                  </a:lnTo>
                  <a:lnTo>
                    <a:pt x="334" y="540"/>
                  </a:lnTo>
                  <a:lnTo>
                    <a:pt x="325" y="545"/>
                  </a:lnTo>
                  <a:lnTo>
                    <a:pt x="316" y="549"/>
                  </a:lnTo>
                  <a:lnTo>
                    <a:pt x="306" y="553"/>
                  </a:lnTo>
                  <a:lnTo>
                    <a:pt x="296" y="557"/>
                  </a:lnTo>
                  <a:lnTo>
                    <a:pt x="287" y="561"/>
                  </a:lnTo>
                  <a:lnTo>
                    <a:pt x="276" y="564"/>
                  </a:lnTo>
                  <a:lnTo>
                    <a:pt x="267" y="565"/>
                  </a:lnTo>
                  <a:lnTo>
                    <a:pt x="256" y="568"/>
                  </a:lnTo>
                  <a:lnTo>
                    <a:pt x="247" y="569"/>
                  </a:lnTo>
                  <a:lnTo>
                    <a:pt x="237" y="569"/>
                  </a:lnTo>
                  <a:lnTo>
                    <a:pt x="226" y="569"/>
                  </a:lnTo>
                  <a:lnTo>
                    <a:pt x="200" y="568"/>
                  </a:lnTo>
                  <a:lnTo>
                    <a:pt x="175" y="565"/>
                  </a:lnTo>
                  <a:lnTo>
                    <a:pt x="151" y="560"/>
                  </a:lnTo>
                  <a:lnTo>
                    <a:pt x="130" y="552"/>
                  </a:lnTo>
                  <a:lnTo>
                    <a:pt x="110" y="541"/>
                  </a:lnTo>
                  <a:lnTo>
                    <a:pt x="90" y="530"/>
                  </a:lnTo>
                  <a:lnTo>
                    <a:pt x="73" y="515"/>
                  </a:lnTo>
                  <a:lnTo>
                    <a:pt x="57" y="498"/>
                  </a:lnTo>
                  <a:lnTo>
                    <a:pt x="44" y="480"/>
                  </a:lnTo>
                  <a:lnTo>
                    <a:pt x="32" y="459"/>
                  </a:lnTo>
                  <a:lnTo>
                    <a:pt x="22" y="435"/>
                  </a:lnTo>
                  <a:lnTo>
                    <a:pt x="14" y="408"/>
                  </a:lnTo>
                  <a:lnTo>
                    <a:pt x="7" y="381"/>
                  </a:lnTo>
                  <a:lnTo>
                    <a:pt x="2" y="350"/>
                  </a:lnTo>
                  <a:lnTo>
                    <a:pt x="0" y="318"/>
                  </a:lnTo>
                  <a:lnTo>
                    <a:pt x="0" y="282"/>
                  </a:lnTo>
                  <a:lnTo>
                    <a:pt x="0" y="266"/>
                  </a:lnTo>
                  <a:lnTo>
                    <a:pt x="0" y="250"/>
                  </a:lnTo>
                  <a:lnTo>
                    <a:pt x="1" y="235"/>
                  </a:lnTo>
                  <a:lnTo>
                    <a:pt x="3" y="220"/>
                  </a:lnTo>
                  <a:lnTo>
                    <a:pt x="6" y="206"/>
                  </a:lnTo>
                  <a:lnTo>
                    <a:pt x="9" y="191"/>
                  </a:lnTo>
                  <a:lnTo>
                    <a:pt x="13" y="178"/>
                  </a:lnTo>
                  <a:lnTo>
                    <a:pt x="17" y="163"/>
                  </a:lnTo>
                  <a:lnTo>
                    <a:pt x="22" y="152"/>
                  </a:lnTo>
                  <a:lnTo>
                    <a:pt x="27" y="138"/>
                  </a:lnTo>
                  <a:lnTo>
                    <a:pt x="32" y="127"/>
                  </a:lnTo>
                  <a:lnTo>
                    <a:pt x="39" y="116"/>
                  </a:lnTo>
                  <a:lnTo>
                    <a:pt x="46" y="104"/>
                  </a:lnTo>
                  <a:lnTo>
                    <a:pt x="52" y="94"/>
                  </a:lnTo>
                  <a:lnTo>
                    <a:pt x="60" y="84"/>
                  </a:lnTo>
                  <a:lnTo>
                    <a:pt x="68" y="75"/>
                  </a:lnTo>
                  <a:lnTo>
                    <a:pt x="76" y="66"/>
                  </a:lnTo>
                  <a:lnTo>
                    <a:pt x="84" y="58"/>
                  </a:lnTo>
                  <a:lnTo>
                    <a:pt x="93" y="50"/>
                  </a:lnTo>
                  <a:lnTo>
                    <a:pt x="102" y="44"/>
                  </a:lnTo>
                  <a:lnTo>
                    <a:pt x="111" y="37"/>
                  </a:lnTo>
                  <a:lnTo>
                    <a:pt x="122" y="30"/>
                  </a:lnTo>
                  <a:lnTo>
                    <a:pt x="133" y="25"/>
                  </a:lnTo>
                  <a:lnTo>
                    <a:pt x="143" y="20"/>
                  </a:lnTo>
                  <a:lnTo>
                    <a:pt x="154" y="16"/>
                  </a:lnTo>
                  <a:lnTo>
                    <a:pt x="166" y="12"/>
                  </a:lnTo>
                  <a:lnTo>
                    <a:pt x="176" y="8"/>
                  </a:lnTo>
                  <a:lnTo>
                    <a:pt x="188" y="5"/>
                  </a:lnTo>
                  <a:lnTo>
                    <a:pt x="200" y="3"/>
                  </a:lnTo>
                  <a:lnTo>
                    <a:pt x="210" y="1"/>
                  </a:lnTo>
                  <a:lnTo>
                    <a:pt x="222" y="1"/>
                  </a:lnTo>
                  <a:lnTo>
                    <a:pt x="234" y="0"/>
                  </a:lnTo>
                  <a:lnTo>
                    <a:pt x="245" y="1"/>
                  </a:lnTo>
                  <a:lnTo>
                    <a:pt x="255" y="1"/>
                  </a:lnTo>
                  <a:lnTo>
                    <a:pt x="266" y="3"/>
                  </a:lnTo>
                  <a:lnTo>
                    <a:pt x="275" y="4"/>
                  </a:lnTo>
                  <a:lnTo>
                    <a:pt x="284" y="5"/>
                  </a:lnTo>
                  <a:lnTo>
                    <a:pt x="293" y="7"/>
                  </a:lnTo>
                  <a:lnTo>
                    <a:pt x="303" y="9"/>
                  </a:lnTo>
                  <a:lnTo>
                    <a:pt x="312" y="12"/>
                  </a:lnTo>
                  <a:lnTo>
                    <a:pt x="320" y="15"/>
                  </a:lnTo>
                  <a:lnTo>
                    <a:pt x="328" y="17"/>
                  </a:lnTo>
                  <a:lnTo>
                    <a:pt x="335" y="21"/>
                  </a:lnTo>
                  <a:lnTo>
                    <a:pt x="343" y="25"/>
                  </a:lnTo>
                  <a:lnTo>
                    <a:pt x="351" y="28"/>
                  </a:lnTo>
                  <a:lnTo>
                    <a:pt x="359" y="32"/>
                  </a:lnTo>
                  <a:lnTo>
                    <a:pt x="366" y="37"/>
                  </a:lnTo>
                  <a:lnTo>
                    <a:pt x="374" y="41"/>
                  </a:lnTo>
                  <a:lnTo>
                    <a:pt x="380" y="16"/>
                  </a:lnTo>
                  <a:lnTo>
                    <a:pt x="549" y="16"/>
                  </a:lnTo>
                  <a:lnTo>
                    <a:pt x="549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24" name="Freeform 40"/>
            <p:cNvSpPr>
              <a:spLocks noChangeArrowheads="1"/>
            </p:cNvSpPr>
            <p:nvPr/>
          </p:nvSpPr>
          <p:spPr bwMode="auto">
            <a:xfrm>
              <a:off x="4423" y="2016"/>
              <a:ext cx="94" cy="141"/>
            </a:xfrm>
            <a:custGeom>
              <a:avLst/>
              <a:gdLst>
                <a:gd name="T0" fmla="*/ 363 w 377"/>
                <a:gd name="T1" fmla="*/ 167 h 562"/>
                <a:gd name="T2" fmla="*/ 357 w 377"/>
                <a:gd name="T3" fmla="*/ 164 h 562"/>
                <a:gd name="T4" fmla="*/ 351 w 377"/>
                <a:gd name="T5" fmla="*/ 163 h 562"/>
                <a:gd name="T6" fmla="*/ 343 w 377"/>
                <a:gd name="T7" fmla="*/ 162 h 562"/>
                <a:gd name="T8" fmla="*/ 334 w 377"/>
                <a:gd name="T9" fmla="*/ 162 h 562"/>
                <a:gd name="T10" fmla="*/ 324 w 377"/>
                <a:gd name="T11" fmla="*/ 160 h 562"/>
                <a:gd name="T12" fmla="*/ 314 w 377"/>
                <a:gd name="T13" fmla="*/ 160 h 562"/>
                <a:gd name="T14" fmla="*/ 303 w 377"/>
                <a:gd name="T15" fmla="*/ 159 h 562"/>
                <a:gd name="T16" fmla="*/ 291 w 377"/>
                <a:gd name="T17" fmla="*/ 159 h 562"/>
                <a:gd name="T18" fmla="*/ 278 w 377"/>
                <a:gd name="T19" fmla="*/ 160 h 562"/>
                <a:gd name="T20" fmla="*/ 264 w 377"/>
                <a:gd name="T21" fmla="*/ 162 h 562"/>
                <a:gd name="T22" fmla="*/ 249 w 377"/>
                <a:gd name="T23" fmla="*/ 164 h 562"/>
                <a:gd name="T24" fmla="*/ 233 w 377"/>
                <a:gd name="T25" fmla="*/ 167 h 562"/>
                <a:gd name="T26" fmla="*/ 219 w 377"/>
                <a:gd name="T27" fmla="*/ 172 h 562"/>
                <a:gd name="T28" fmla="*/ 205 w 377"/>
                <a:gd name="T29" fmla="*/ 176 h 562"/>
                <a:gd name="T30" fmla="*/ 190 w 377"/>
                <a:gd name="T31" fmla="*/ 181 h 562"/>
                <a:gd name="T32" fmla="*/ 176 w 377"/>
                <a:gd name="T33" fmla="*/ 187 h 562"/>
                <a:gd name="T34" fmla="*/ 0 w 377"/>
                <a:gd name="T35" fmla="*/ 562 h 562"/>
                <a:gd name="T36" fmla="*/ 176 w 377"/>
                <a:gd name="T37" fmla="*/ 1 h 562"/>
                <a:gd name="T38" fmla="*/ 178 w 377"/>
                <a:gd name="T39" fmla="*/ 79 h 562"/>
                <a:gd name="T40" fmla="*/ 186 w 377"/>
                <a:gd name="T41" fmla="*/ 72 h 562"/>
                <a:gd name="T42" fmla="*/ 194 w 377"/>
                <a:gd name="T43" fmla="*/ 65 h 562"/>
                <a:gd name="T44" fmla="*/ 203 w 377"/>
                <a:gd name="T45" fmla="*/ 58 h 562"/>
                <a:gd name="T46" fmla="*/ 214 w 377"/>
                <a:gd name="T47" fmla="*/ 50 h 562"/>
                <a:gd name="T48" fmla="*/ 224 w 377"/>
                <a:gd name="T49" fmla="*/ 42 h 562"/>
                <a:gd name="T50" fmla="*/ 233 w 377"/>
                <a:gd name="T51" fmla="*/ 35 h 562"/>
                <a:gd name="T52" fmla="*/ 243 w 377"/>
                <a:gd name="T53" fmla="*/ 30 h 562"/>
                <a:gd name="T54" fmla="*/ 252 w 377"/>
                <a:gd name="T55" fmla="*/ 25 h 562"/>
                <a:gd name="T56" fmla="*/ 262 w 377"/>
                <a:gd name="T57" fmla="*/ 19 h 562"/>
                <a:gd name="T58" fmla="*/ 273 w 377"/>
                <a:gd name="T59" fmla="*/ 14 h 562"/>
                <a:gd name="T60" fmla="*/ 285 w 377"/>
                <a:gd name="T61" fmla="*/ 9 h 562"/>
                <a:gd name="T62" fmla="*/ 298 w 377"/>
                <a:gd name="T63" fmla="*/ 5 h 562"/>
                <a:gd name="T64" fmla="*/ 310 w 377"/>
                <a:gd name="T65" fmla="*/ 2 h 562"/>
                <a:gd name="T66" fmla="*/ 322 w 377"/>
                <a:gd name="T67" fmla="*/ 1 h 562"/>
                <a:gd name="T68" fmla="*/ 334 w 377"/>
                <a:gd name="T69" fmla="*/ 0 h 562"/>
                <a:gd name="T70" fmla="*/ 342 w 377"/>
                <a:gd name="T71" fmla="*/ 0 h 562"/>
                <a:gd name="T72" fmla="*/ 345 w 377"/>
                <a:gd name="T73" fmla="*/ 0 h 562"/>
                <a:gd name="T74" fmla="*/ 351 w 377"/>
                <a:gd name="T75" fmla="*/ 0 h 562"/>
                <a:gd name="T76" fmla="*/ 356 w 377"/>
                <a:gd name="T77" fmla="*/ 0 h 562"/>
                <a:gd name="T78" fmla="*/ 361 w 377"/>
                <a:gd name="T79" fmla="*/ 0 h 562"/>
                <a:gd name="T80" fmla="*/ 367 w 377"/>
                <a:gd name="T81" fmla="*/ 0 h 562"/>
                <a:gd name="T82" fmla="*/ 371 w 377"/>
                <a:gd name="T83" fmla="*/ 1 h 562"/>
                <a:gd name="T84" fmla="*/ 376 w 377"/>
                <a:gd name="T85" fmla="*/ 1 h 562"/>
                <a:gd name="T86" fmla="*/ 377 w 377"/>
                <a:gd name="T87" fmla="*/ 167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7" h="562">
                  <a:moveTo>
                    <a:pt x="377" y="167"/>
                  </a:moveTo>
                  <a:lnTo>
                    <a:pt x="363" y="167"/>
                  </a:lnTo>
                  <a:lnTo>
                    <a:pt x="360" y="166"/>
                  </a:lnTo>
                  <a:lnTo>
                    <a:pt x="357" y="164"/>
                  </a:lnTo>
                  <a:lnTo>
                    <a:pt x="355" y="164"/>
                  </a:lnTo>
                  <a:lnTo>
                    <a:pt x="351" y="163"/>
                  </a:lnTo>
                  <a:lnTo>
                    <a:pt x="347" y="163"/>
                  </a:lnTo>
                  <a:lnTo>
                    <a:pt x="343" y="162"/>
                  </a:lnTo>
                  <a:lnTo>
                    <a:pt x="339" y="162"/>
                  </a:lnTo>
                  <a:lnTo>
                    <a:pt x="334" y="162"/>
                  </a:lnTo>
                  <a:lnTo>
                    <a:pt x="330" y="160"/>
                  </a:lnTo>
                  <a:lnTo>
                    <a:pt x="324" y="160"/>
                  </a:lnTo>
                  <a:lnTo>
                    <a:pt x="319" y="160"/>
                  </a:lnTo>
                  <a:lnTo>
                    <a:pt x="314" y="160"/>
                  </a:lnTo>
                  <a:lnTo>
                    <a:pt x="309" y="160"/>
                  </a:lnTo>
                  <a:lnTo>
                    <a:pt x="303" y="159"/>
                  </a:lnTo>
                  <a:lnTo>
                    <a:pt x="298" y="159"/>
                  </a:lnTo>
                  <a:lnTo>
                    <a:pt x="291" y="159"/>
                  </a:lnTo>
                  <a:lnTo>
                    <a:pt x="285" y="159"/>
                  </a:lnTo>
                  <a:lnTo>
                    <a:pt x="278" y="160"/>
                  </a:lnTo>
                  <a:lnTo>
                    <a:pt x="270" y="160"/>
                  </a:lnTo>
                  <a:lnTo>
                    <a:pt x="264" y="162"/>
                  </a:lnTo>
                  <a:lnTo>
                    <a:pt x="256" y="163"/>
                  </a:lnTo>
                  <a:lnTo>
                    <a:pt x="249" y="164"/>
                  </a:lnTo>
                  <a:lnTo>
                    <a:pt x="241" y="166"/>
                  </a:lnTo>
                  <a:lnTo>
                    <a:pt x="233" y="167"/>
                  </a:lnTo>
                  <a:lnTo>
                    <a:pt x="227" y="170"/>
                  </a:lnTo>
                  <a:lnTo>
                    <a:pt x="219" y="172"/>
                  </a:lnTo>
                  <a:lnTo>
                    <a:pt x="211" y="173"/>
                  </a:lnTo>
                  <a:lnTo>
                    <a:pt x="205" y="176"/>
                  </a:lnTo>
                  <a:lnTo>
                    <a:pt x="197" y="179"/>
                  </a:lnTo>
                  <a:lnTo>
                    <a:pt x="190" y="181"/>
                  </a:lnTo>
                  <a:lnTo>
                    <a:pt x="182" y="184"/>
                  </a:lnTo>
                  <a:lnTo>
                    <a:pt x="176" y="187"/>
                  </a:lnTo>
                  <a:lnTo>
                    <a:pt x="176" y="562"/>
                  </a:lnTo>
                  <a:lnTo>
                    <a:pt x="0" y="562"/>
                  </a:lnTo>
                  <a:lnTo>
                    <a:pt x="0" y="1"/>
                  </a:lnTo>
                  <a:lnTo>
                    <a:pt x="176" y="1"/>
                  </a:lnTo>
                  <a:lnTo>
                    <a:pt x="176" y="81"/>
                  </a:lnTo>
                  <a:lnTo>
                    <a:pt x="178" y="79"/>
                  </a:lnTo>
                  <a:lnTo>
                    <a:pt x="182" y="76"/>
                  </a:lnTo>
                  <a:lnTo>
                    <a:pt x="186" y="72"/>
                  </a:lnTo>
                  <a:lnTo>
                    <a:pt x="190" y="69"/>
                  </a:lnTo>
                  <a:lnTo>
                    <a:pt x="194" y="65"/>
                  </a:lnTo>
                  <a:lnTo>
                    <a:pt x="198" y="62"/>
                  </a:lnTo>
                  <a:lnTo>
                    <a:pt x="203" y="58"/>
                  </a:lnTo>
                  <a:lnTo>
                    <a:pt x="208" y="54"/>
                  </a:lnTo>
                  <a:lnTo>
                    <a:pt x="214" y="50"/>
                  </a:lnTo>
                  <a:lnTo>
                    <a:pt x="219" y="46"/>
                  </a:lnTo>
                  <a:lnTo>
                    <a:pt x="224" y="42"/>
                  </a:lnTo>
                  <a:lnTo>
                    <a:pt x="230" y="39"/>
                  </a:lnTo>
                  <a:lnTo>
                    <a:pt x="233" y="35"/>
                  </a:lnTo>
                  <a:lnTo>
                    <a:pt x="239" y="33"/>
                  </a:lnTo>
                  <a:lnTo>
                    <a:pt x="243" y="30"/>
                  </a:lnTo>
                  <a:lnTo>
                    <a:pt x="247" y="27"/>
                  </a:lnTo>
                  <a:lnTo>
                    <a:pt x="252" y="25"/>
                  </a:lnTo>
                  <a:lnTo>
                    <a:pt x="257" y="22"/>
                  </a:lnTo>
                  <a:lnTo>
                    <a:pt x="262" y="19"/>
                  </a:lnTo>
                  <a:lnTo>
                    <a:pt x="268" y="17"/>
                  </a:lnTo>
                  <a:lnTo>
                    <a:pt x="273" y="14"/>
                  </a:lnTo>
                  <a:lnTo>
                    <a:pt x="280" y="11"/>
                  </a:lnTo>
                  <a:lnTo>
                    <a:pt x="285" y="9"/>
                  </a:lnTo>
                  <a:lnTo>
                    <a:pt x="291" y="8"/>
                  </a:lnTo>
                  <a:lnTo>
                    <a:pt x="298" y="5"/>
                  </a:lnTo>
                  <a:lnTo>
                    <a:pt x="305" y="4"/>
                  </a:lnTo>
                  <a:lnTo>
                    <a:pt x="310" y="2"/>
                  </a:lnTo>
                  <a:lnTo>
                    <a:pt x="316" y="1"/>
                  </a:lnTo>
                  <a:lnTo>
                    <a:pt x="322" y="1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5" y="0"/>
                  </a:lnTo>
                  <a:lnTo>
                    <a:pt x="348" y="0"/>
                  </a:lnTo>
                  <a:lnTo>
                    <a:pt x="351" y="0"/>
                  </a:lnTo>
                  <a:lnTo>
                    <a:pt x="353" y="0"/>
                  </a:lnTo>
                  <a:lnTo>
                    <a:pt x="356" y="0"/>
                  </a:lnTo>
                  <a:lnTo>
                    <a:pt x="359" y="0"/>
                  </a:lnTo>
                  <a:lnTo>
                    <a:pt x="361" y="0"/>
                  </a:lnTo>
                  <a:lnTo>
                    <a:pt x="364" y="0"/>
                  </a:lnTo>
                  <a:lnTo>
                    <a:pt x="367" y="0"/>
                  </a:lnTo>
                  <a:lnTo>
                    <a:pt x="368" y="1"/>
                  </a:lnTo>
                  <a:lnTo>
                    <a:pt x="371" y="1"/>
                  </a:lnTo>
                  <a:lnTo>
                    <a:pt x="373" y="1"/>
                  </a:lnTo>
                  <a:lnTo>
                    <a:pt x="376" y="1"/>
                  </a:lnTo>
                  <a:lnTo>
                    <a:pt x="377" y="1"/>
                  </a:lnTo>
                  <a:lnTo>
                    <a:pt x="377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25" name="Freeform 41"/>
            <p:cNvSpPr>
              <a:spLocks noChangeArrowheads="1"/>
            </p:cNvSpPr>
            <p:nvPr/>
          </p:nvSpPr>
          <p:spPr bwMode="auto">
            <a:xfrm>
              <a:off x="4523" y="2012"/>
              <a:ext cx="132" cy="148"/>
            </a:xfrm>
            <a:custGeom>
              <a:avLst/>
              <a:gdLst>
                <a:gd name="T0" fmla="*/ 331 w 526"/>
                <a:gd name="T1" fmla="*/ 316 h 593"/>
                <a:gd name="T2" fmla="*/ 294 w 526"/>
                <a:gd name="T3" fmla="*/ 320 h 593"/>
                <a:gd name="T4" fmla="*/ 266 w 526"/>
                <a:gd name="T5" fmla="*/ 324 h 593"/>
                <a:gd name="T6" fmla="*/ 239 w 526"/>
                <a:gd name="T7" fmla="*/ 331 h 593"/>
                <a:gd name="T8" fmla="*/ 215 w 526"/>
                <a:gd name="T9" fmla="*/ 339 h 593"/>
                <a:gd name="T10" fmla="*/ 196 w 526"/>
                <a:gd name="T11" fmla="*/ 352 h 593"/>
                <a:gd name="T12" fmla="*/ 185 w 526"/>
                <a:gd name="T13" fmla="*/ 368 h 593"/>
                <a:gd name="T14" fmla="*/ 178 w 526"/>
                <a:gd name="T15" fmla="*/ 389 h 593"/>
                <a:gd name="T16" fmla="*/ 178 w 526"/>
                <a:gd name="T17" fmla="*/ 420 h 593"/>
                <a:gd name="T18" fmla="*/ 190 w 526"/>
                <a:gd name="T19" fmla="*/ 448 h 593"/>
                <a:gd name="T20" fmla="*/ 211 w 526"/>
                <a:gd name="T21" fmla="*/ 462 h 593"/>
                <a:gd name="T22" fmla="*/ 241 w 526"/>
                <a:gd name="T23" fmla="*/ 470 h 593"/>
                <a:gd name="T24" fmla="*/ 273 w 526"/>
                <a:gd name="T25" fmla="*/ 470 h 593"/>
                <a:gd name="T26" fmla="*/ 297 w 526"/>
                <a:gd name="T27" fmla="*/ 465 h 593"/>
                <a:gd name="T28" fmla="*/ 320 w 526"/>
                <a:gd name="T29" fmla="*/ 455 h 593"/>
                <a:gd name="T30" fmla="*/ 341 w 526"/>
                <a:gd name="T31" fmla="*/ 440 h 593"/>
                <a:gd name="T32" fmla="*/ 348 w 526"/>
                <a:gd name="T33" fmla="*/ 522 h 593"/>
                <a:gd name="T34" fmla="*/ 331 w 526"/>
                <a:gd name="T35" fmla="*/ 536 h 593"/>
                <a:gd name="T36" fmla="*/ 316 w 526"/>
                <a:gd name="T37" fmla="*/ 548 h 593"/>
                <a:gd name="T38" fmla="*/ 298 w 526"/>
                <a:gd name="T39" fmla="*/ 560 h 593"/>
                <a:gd name="T40" fmla="*/ 275 w 526"/>
                <a:gd name="T41" fmla="*/ 572 h 593"/>
                <a:gd name="T42" fmla="*/ 253 w 526"/>
                <a:gd name="T43" fmla="*/ 581 h 593"/>
                <a:gd name="T44" fmla="*/ 229 w 526"/>
                <a:gd name="T45" fmla="*/ 588 h 593"/>
                <a:gd name="T46" fmla="*/ 200 w 526"/>
                <a:gd name="T47" fmla="*/ 592 h 593"/>
                <a:gd name="T48" fmla="*/ 156 w 526"/>
                <a:gd name="T49" fmla="*/ 592 h 593"/>
                <a:gd name="T50" fmla="*/ 90 w 526"/>
                <a:gd name="T51" fmla="*/ 573 h 593"/>
                <a:gd name="T52" fmla="*/ 38 w 526"/>
                <a:gd name="T53" fmla="*/ 530 h 593"/>
                <a:gd name="T54" fmla="*/ 7 w 526"/>
                <a:gd name="T55" fmla="*/ 470 h 593"/>
                <a:gd name="T56" fmla="*/ 0 w 526"/>
                <a:gd name="T57" fmla="*/ 402 h 593"/>
                <a:gd name="T58" fmla="*/ 11 w 526"/>
                <a:gd name="T59" fmla="*/ 348 h 593"/>
                <a:gd name="T60" fmla="*/ 32 w 526"/>
                <a:gd name="T61" fmla="*/ 306 h 593"/>
                <a:gd name="T62" fmla="*/ 65 w 526"/>
                <a:gd name="T63" fmla="*/ 274 h 593"/>
                <a:gd name="T64" fmla="*/ 109 w 526"/>
                <a:gd name="T65" fmla="*/ 249 h 593"/>
                <a:gd name="T66" fmla="*/ 163 w 526"/>
                <a:gd name="T67" fmla="*/ 232 h 593"/>
                <a:gd name="T68" fmla="*/ 228 w 526"/>
                <a:gd name="T69" fmla="*/ 220 h 593"/>
                <a:gd name="T70" fmla="*/ 298 w 526"/>
                <a:gd name="T71" fmla="*/ 214 h 593"/>
                <a:gd name="T72" fmla="*/ 353 w 526"/>
                <a:gd name="T73" fmla="*/ 206 h 593"/>
                <a:gd name="T74" fmla="*/ 344 w 526"/>
                <a:gd name="T75" fmla="*/ 166 h 593"/>
                <a:gd name="T76" fmla="*/ 319 w 526"/>
                <a:gd name="T77" fmla="*/ 141 h 593"/>
                <a:gd name="T78" fmla="*/ 275 w 526"/>
                <a:gd name="T79" fmla="*/ 128 h 593"/>
                <a:gd name="T80" fmla="*/ 216 w 526"/>
                <a:gd name="T81" fmla="*/ 124 h 593"/>
                <a:gd name="T82" fmla="*/ 182 w 526"/>
                <a:gd name="T83" fmla="*/ 127 h 593"/>
                <a:gd name="T84" fmla="*/ 144 w 526"/>
                <a:gd name="T85" fmla="*/ 134 h 593"/>
                <a:gd name="T86" fmla="*/ 102 w 526"/>
                <a:gd name="T87" fmla="*/ 148 h 593"/>
                <a:gd name="T88" fmla="*/ 62 w 526"/>
                <a:gd name="T89" fmla="*/ 163 h 593"/>
                <a:gd name="T90" fmla="*/ 62 w 526"/>
                <a:gd name="T91" fmla="*/ 24 h 593"/>
                <a:gd name="T92" fmla="*/ 104 w 526"/>
                <a:gd name="T93" fmla="*/ 16 h 593"/>
                <a:gd name="T94" fmla="*/ 161 w 526"/>
                <a:gd name="T95" fmla="*/ 5 h 593"/>
                <a:gd name="T96" fmla="*/ 219 w 526"/>
                <a:gd name="T97" fmla="*/ 0 h 593"/>
                <a:gd name="T98" fmla="*/ 316 w 526"/>
                <a:gd name="T99" fmla="*/ 3 h 593"/>
                <a:gd name="T100" fmla="*/ 422 w 526"/>
                <a:gd name="T101" fmla="*/ 28 h 593"/>
                <a:gd name="T102" fmla="*/ 489 w 526"/>
                <a:gd name="T103" fmla="*/ 75 h 593"/>
                <a:gd name="T104" fmla="*/ 522 w 526"/>
                <a:gd name="T105" fmla="*/ 149 h 593"/>
                <a:gd name="T106" fmla="*/ 352 w 526"/>
                <a:gd name="T107" fmla="*/ 57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6" h="593">
                  <a:moveTo>
                    <a:pt x="352" y="431"/>
                  </a:moveTo>
                  <a:lnTo>
                    <a:pt x="352" y="314"/>
                  </a:lnTo>
                  <a:lnTo>
                    <a:pt x="341" y="315"/>
                  </a:lnTo>
                  <a:lnTo>
                    <a:pt x="331" y="316"/>
                  </a:lnTo>
                  <a:lnTo>
                    <a:pt x="320" y="318"/>
                  </a:lnTo>
                  <a:lnTo>
                    <a:pt x="311" y="319"/>
                  </a:lnTo>
                  <a:lnTo>
                    <a:pt x="303" y="319"/>
                  </a:lnTo>
                  <a:lnTo>
                    <a:pt x="294" y="320"/>
                  </a:lnTo>
                  <a:lnTo>
                    <a:pt x="287" y="322"/>
                  </a:lnTo>
                  <a:lnTo>
                    <a:pt x="279" y="322"/>
                  </a:lnTo>
                  <a:lnTo>
                    <a:pt x="273" y="323"/>
                  </a:lnTo>
                  <a:lnTo>
                    <a:pt x="266" y="324"/>
                  </a:lnTo>
                  <a:lnTo>
                    <a:pt x="260" y="325"/>
                  </a:lnTo>
                  <a:lnTo>
                    <a:pt x="253" y="327"/>
                  </a:lnTo>
                  <a:lnTo>
                    <a:pt x="245" y="328"/>
                  </a:lnTo>
                  <a:lnTo>
                    <a:pt x="239" y="331"/>
                  </a:lnTo>
                  <a:lnTo>
                    <a:pt x="232" y="332"/>
                  </a:lnTo>
                  <a:lnTo>
                    <a:pt x="225" y="335"/>
                  </a:lnTo>
                  <a:lnTo>
                    <a:pt x="220" y="337"/>
                  </a:lnTo>
                  <a:lnTo>
                    <a:pt x="215" y="339"/>
                  </a:lnTo>
                  <a:lnTo>
                    <a:pt x="210" y="341"/>
                  </a:lnTo>
                  <a:lnTo>
                    <a:pt x="206" y="345"/>
                  </a:lnTo>
                  <a:lnTo>
                    <a:pt x="200" y="348"/>
                  </a:lnTo>
                  <a:lnTo>
                    <a:pt x="196" y="352"/>
                  </a:lnTo>
                  <a:lnTo>
                    <a:pt x="194" y="354"/>
                  </a:lnTo>
                  <a:lnTo>
                    <a:pt x="190" y="358"/>
                  </a:lnTo>
                  <a:lnTo>
                    <a:pt x="187" y="364"/>
                  </a:lnTo>
                  <a:lnTo>
                    <a:pt x="185" y="368"/>
                  </a:lnTo>
                  <a:lnTo>
                    <a:pt x="182" y="373"/>
                  </a:lnTo>
                  <a:lnTo>
                    <a:pt x="181" y="378"/>
                  </a:lnTo>
                  <a:lnTo>
                    <a:pt x="179" y="383"/>
                  </a:lnTo>
                  <a:lnTo>
                    <a:pt x="178" y="389"/>
                  </a:lnTo>
                  <a:lnTo>
                    <a:pt x="178" y="395"/>
                  </a:lnTo>
                  <a:lnTo>
                    <a:pt x="177" y="402"/>
                  </a:lnTo>
                  <a:lnTo>
                    <a:pt x="178" y="411"/>
                  </a:lnTo>
                  <a:lnTo>
                    <a:pt x="178" y="420"/>
                  </a:lnTo>
                  <a:lnTo>
                    <a:pt x="181" y="428"/>
                  </a:lnTo>
                  <a:lnTo>
                    <a:pt x="182" y="435"/>
                  </a:lnTo>
                  <a:lnTo>
                    <a:pt x="186" y="441"/>
                  </a:lnTo>
                  <a:lnTo>
                    <a:pt x="190" y="448"/>
                  </a:lnTo>
                  <a:lnTo>
                    <a:pt x="194" y="452"/>
                  </a:lnTo>
                  <a:lnTo>
                    <a:pt x="199" y="456"/>
                  </a:lnTo>
                  <a:lnTo>
                    <a:pt x="204" y="460"/>
                  </a:lnTo>
                  <a:lnTo>
                    <a:pt x="211" y="462"/>
                  </a:lnTo>
                  <a:lnTo>
                    <a:pt x="218" y="465"/>
                  </a:lnTo>
                  <a:lnTo>
                    <a:pt x="225" y="468"/>
                  </a:lnTo>
                  <a:lnTo>
                    <a:pt x="233" y="469"/>
                  </a:lnTo>
                  <a:lnTo>
                    <a:pt x="241" y="470"/>
                  </a:lnTo>
                  <a:lnTo>
                    <a:pt x="252" y="470"/>
                  </a:lnTo>
                  <a:lnTo>
                    <a:pt x="261" y="472"/>
                  </a:lnTo>
                  <a:lnTo>
                    <a:pt x="268" y="470"/>
                  </a:lnTo>
                  <a:lnTo>
                    <a:pt x="273" y="470"/>
                  </a:lnTo>
                  <a:lnTo>
                    <a:pt x="278" y="469"/>
                  </a:lnTo>
                  <a:lnTo>
                    <a:pt x="285" y="468"/>
                  </a:lnTo>
                  <a:lnTo>
                    <a:pt x="290" y="466"/>
                  </a:lnTo>
                  <a:lnTo>
                    <a:pt x="297" y="465"/>
                  </a:lnTo>
                  <a:lnTo>
                    <a:pt x="302" y="462"/>
                  </a:lnTo>
                  <a:lnTo>
                    <a:pt x="308" y="460"/>
                  </a:lnTo>
                  <a:lnTo>
                    <a:pt x="314" y="457"/>
                  </a:lnTo>
                  <a:lnTo>
                    <a:pt x="320" y="455"/>
                  </a:lnTo>
                  <a:lnTo>
                    <a:pt x="326" y="452"/>
                  </a:lnTo>
                  <a:lnTo>
                    <a:pt x="331" y="448"/>
                  </a:lnTo>
                  <a:lnTo>
                    <a:pt x="336" y="444"/>
                  </a:lnTo>
                  <a:lnTo>
                    <a:pt x="341" y="440"/>
                  </a:lnTo>
                  <a:lnTo>
                    <a:pt x="347" y="436"/>
                  </a:lnTo>
                  <a:lnTo>
                    <a:pt x="352" y="431"/>
                  </a:lnTo>
                  <a:close/>
                  <a:moveTo>
                    <a:pt x="352" y="518"/>
                  </a:moveTo>
                  <a:lnTo>
                    <a:pt x="348" y="522"/>
                  </a:lnTo>
                  <a:lnTo>
                    <a:pt x="343" y="526"/>
                  </a:lnTo>
                  <a:lnTo>
                    <a:pt x="339" y="528"/>
                  </a:lnTo>
                  <a:lnTo>
                    <a:pt x="335" y="532"/>
                  </a:lnTo>
                  <a:lnTo>
                    <a:pt x="331" y="536"/>
                  </a:lnTo>
                  <a:lnTo>
                    <a:pt x="327" y="539"/>
                  </a:lnTo>
                  <a:lnTo>
                    <a:pt x="323" y="541"/>
                  </a:lnTo>
                  <a:lnTo>
                    <a:pt x="319" y="545"/>
                  </a:lnTo>
                  <a:lnTo>
                    <a:pt x="316" y="548"/>
                  </a:lnTo>
                  <a:lnTo>
                    <a:pt x="312" y="551"/>
                  </a:lnTo>
                  <a:lnTo>
                    <a:pt x="307" y="555"/>
                  </a:lnTo>
                  <a:lnTo>
                    <a:pt x="303" y="557"/>
                  </a:lnTo>
                  <a:lnTo>
                    <a:pt x="298" y="560"/>
                  </a:lnTo>
                  <a:lnTo>
                    <a:pt x="293" y="563"/>
                  </a:lnTo>
                  <a:lnTo>
                    <a:pt x="287" y="567"/>
                  </a:lnTo>
                  <a:lnTo>
                    <a:pt x="281" y="569"/>
                  </a:lnTo>
                  <a:lnTo>
                    <a:pt x="275" y="572"/>
                  </a:lnTo>
                  <a:lnTo>
                    <a:pt x="270" y="574"/>
                  </a:lnTo>
                  <a:lnTo>
                    <a:pt x="264" y="577"/>
                  </a:lnTo>
                  <a:lnTo>
                    <a:pt x="258" y="580"/>
                  </a:lnTo>
                  <a:lnTo>
                    <a:pt x="253" y="581"/>
                  </a:lnTo>
                  <a:lnTo>
                    <a:pt x="246" y="584"/>
                  </a:lnTo>
                  <a:lnTo>
                    <a:pt x="241" y="585"/>
                  </a:lnTo>
                  <a:lnTo>
                    <a:pt x="236" y="586"/>
                  </a:lnTo>
                  <a:lnTo>
                    <a:pt x="229" y="588"/>
                  </a:lnTo>
                  <a:lnTo>
                    <a:pt x="223" y="589"/>
                  </a:lnTo>
                  <a:lnTo>
                    <a:pt x="216" y="590"/>
                  </a:lnTo>
                  <a:lnTo>
                    <a:pt x="208" y="592"/>
                  </a:lnTo>
                  <a:lnTo>
                    <a:pt x="200" y="592"/>
                  </a:lnTo>
                  <a:lnTo>
                    <a:pt x="192" y="592"/>
                  </a:lnTo>
                  <a:lnTo>
                    <a:pt x="183" y="593"/>
                  </a:lnTo>
                  <a:lnTo>
                    <a:pt x="173" y="593"/>
                  </a:lnTo>
                  <a:lnTo>
                    <a:pt x="156" y="592"/>
                  </a:lnTo>
                  <a:lnTo>
                    <a:pt x="137" y="589"/>
                  </a:lnTo>
                  <a:lnTo>
                    <a:pt x="121" y="585"/>
                  </a:lnTo>
                  <a:lnTo>
                    <a:pt x="106" y="580"/>
                  </a:lnTo>
                  <a:lnTo>
                    <a:pt x="90" y="573"/>
                  </a:lnTo>
                  <a:lnTo>
                    <a:pt x="75" y="564"/>
                  </a:lnTo>
                  <a:lnTo>
                    <a:pt x="62" y="555"/>
                  </a:lnTo>
                  <a:lnTo>
                    <a:pt x="50" y="543"/>
                  </a:lnTo>
                  <a:lnTo>
                    <a:pt x="38" y="530"/>
                  </a:lnTo>
                  <a:lnTo>
                    <a:pt x="28" y="516"/>
                  </a:lnTo>
                  <a:lnTo>
                    <a:pt x="20" y="502"/>
                  </a:lnTo>
                  <a:lnTo>
                    <a:pt x="12" y="486"/>
                  </a:lnTo>
                  <a:lnTo>
                    <a:pt x="7" y="470"/>
                  </a:lnTo>
                  <a:lnTo>
                    <a:pt x="3" y="453"/>
                  </a:lnTo>
                  <a:lnTo>
                    <a:pt x="1" y="435"/>
                  </a:lnTo>
                  <a:lnTo>
                    <a:pt x="0" y="416"/>
                  </a:lnTo>
                  <a:lnTo>
                    <a:pt x="0" y="402"/>
                  </a:lnTo>
                  <a:lnTo>
                    <a:pt x="1" y="387"/>
                  </a:lnTo>
                  <a:lnTo>
                    <a:pt x="4" y="373"/>
                  </a:lnTo>
                  <a:lnTo>
                    <a:pt x="7" y="360"/>
                  </a:lnTo>
                  <a:lnTo>
                    <a:pt x="11" y="348"/>
                  </a:lnTo>
                  <a:lnTo>
                    <a:pt x="15" y="336"/>
                  </a:lnTo>
                  <a:lnTo>
                    <a:pt x="20" y="325"/>
                  </a:lnTo>
                  <a:lnTo>
                    <a:pt x="25" y="316"/>
                  </a:lnTo>
                  <a:lnTo>
                    <a:pt x="32" y="306"/>
                  </a:lnTo>
                  <a:lnTo>
                    <a:pt x="40" y="298"/>
                  </a:lnTo>
                  <a:lnTo>
                    <a:pt x="48" y="289"/>
                  </a:lnTo>
                  <a:lnTo>
                    <a:pt x="55" y="281"/>
                  </a:lnTo>
                  <a:lnTo>
                    <a:pt x="65" y="274"/>
                  </a:lnTo>
                  <a:lnTo>
                    <a:pt x="75" y="268"/>
                  </a:lnTo>
                  <a:lnTo>
                    <a:pt x="86" y="261"/>
                  </a:lnTo>
                  <a:lnTo>
                    <a:pt x="98" y="254"/>
                  </a:lnTo>
                  <a:lnTo>
                    <a:pt x="109" y="249"/>
                  </a:lnTo>
                  <a:lnTo>
                    <a:pt x="123" y="244"/>
                  </a:lnTo>
                  <a:lnTo>
                    <a:pt x="136" y="240"/>
                  </a:lnTo>
                  <a:lnTo>
                    <a:pt x="149" y="235"/>
                  </a:lnTo>
                  <a:lnTo>
                    <a:pt x="163" y="232"/>
                  </a:lnTo>
                  <a:lnTo>
                    <a:pt x="179" y="228"/>
                  </a:lnTo>
                  <a:lnTo>
                    <a:pt x="195" y="225"/>
                  </a:lnTo>
                  <a:lnTo>
                    <a:pt x="211" y="223"/>
                  </a:lnTo>
                  <a:lnTo>
                    <a:pt x="228" y="220"/>
                  </a:lnTo>
                  <a:lnTo>
                    <a:pt x="244" y="219"/>
                  </a:lnTo>
                  <a:lnTo>
                    <a:pt x="262" y="216"/>
                  </a:lnTo>
                  <a:lnTo>
                    <a:pt x="279" y="215"/>
                  </a:lnTo>
                  <a:lnTo>
                    <a:pt x="298" y="214"/>
                  </a:lnTo>
                  <a:lnTo>
                    <a:pt x="315" y="211"/>
                  </a:lnTo>
                  <a:lnTo>
                    <a:pt x="333" y="210"/>
                  </a:lnTo>
                  <a:lnTo>
                    <a:pt x="353" y="208"/>
                  </a:lnTo>
                  <a:lnTo>
                    <a:pt x="353" y="206"/>
                  </a:lnTo>
                  <a:lnTo>
                    <a:pt x="352" y="195"/>
                  </a:lnTo>
                  <a:lnTo>
                    <a:pt x="351" y="185"/>
                  </a:lnTo>
                  <a:lnTo>
                    <a:pt x="348" y="175"/>
                  </a:lnTo>
                  <a:lnTo>
                    <a:pt x="344" y="166"/>
                  </a:lnTo>
                  <a:lnTo>
                    <a:pt x="340" y="158"/>
                  </a:lnTo>
                  <a:lnTo>
                    <a:pt x="333" y="152"/>
                  </a:lnTo>
                  <a:lnTo>
                    <a:pt x="327" y="146"/>
                  </a:lnTo>
                  <a:lnTo>
                    <a:pt x="319" y="141"/>
                  </a:lnTo>
                  <a:lnTo>
                    <a:pt x="310" y="137"/>
                  </a:lnTo>
                  <a:lnTo>
                    <a:pt x="299" y="133"/>
                  </a:lnTo>
                  <a:lnTo>
                    <a:pt x="287" y="131"/>
                  </a:lnTo>
                  <a:lnTo>
                    <a:pt x="275" y="128"/>
                  </a:lnTo>
                  <a:lnTo>
                    <a:pt x="262" y="127"/>
                  </a:lnTo>
                  <a:lnTo>
                    <a:pt x="248" y="125"/>
                  </a:lnTo>
                  <a:lnTo>
                    <a:pt x="232" y="124"/>
                  </a:lnTo>
                  <a:lnTo>
                    <a:pt x="216" y="124"/>
                  </a:lnTo>
                  <a:lnTo>
                    <a:pt x="208" y="124"/>
                  </a:lnTo>
                  <a:lnTo>
                    <a:pt x="199" y="124"/>
                  </a:lnTo>
                  <a:lnTo>
                    <a:pt x="191" y="125"/>
                  </a:lnTo>
                  <a:lnTo>
                    <a:pt x="182" y="127"/>
                  </a:lnTo>
                  <a:lnTo>
                    <a:pt x="173" y="128"/>
                  </a:lnTo>
                  <a:lnTo>
                    <a:pt x="163" y="131"/>
                  </a:lnTo>
                  <a:lnTo>
                    <a:pt x="153" y="132"/>
                  </a:lnTo>
                  <a:lnTo>
                    <a:pt x="144" y="134"/>
                  </a:lnTo>
                  <a:lnTo>
                    <a:pt x="133" y="138"/>
                  </a:lnTo>
                  <a:lnTo>
                    <a:pt x="123" y="141"/>
                  </a:lnTo>
                  <a:lnTo>
                    <a:pt x="112" y="144"/>
                  </a:lnTo>
                  <a:lnTo>
                    <a:pt x="102" y="148"/>
                  </a:lnTo>
                  <a:lnTo>
                    <a:pt x="92" y="152"/>
                  </a:lnTo>
                  <a:lnTo>
                    <a:pt x="82" y="156"/>
                  </a:lnTo>
                  <a:lnTo>
                    <a:pt x="73" y="159"/>
                  </a:lnTo>
                  <a:lnTo>
                    <a:pt x="62" y="163"/>
                  </a:lnTo>
                  <a:lnTo>
                    <a:pt x="48" y="163"/>
                  </a:lnTo>
                  <a:lnTo>
                    <a:pt x="48" y="28"/>
                  </a:lnTo>
                  <a:lnTo>
                    <a:pt x="54" y="26"/>
                  </a:lnTo>
                  <a:lnTo>
                    <a:pt x="62" y="24"/>
                  </a:lnTo>
                  <a:lnTo>
                    <a:pt x="71" y="23"/>
                  </a:lnTo>
                  <a:lnTo>
                    <a:pt x="82" y="20"/>
                  </a:lnTo>
                  <a:lnTo>
                    <a:pt x="92" y="17"/>
                  </a:lnTo>
                  <a:lnTo>
                    <a:pt x="104" y="16"/>
                  </a:lnTo>
                  <a:lnTo>
                    <a:pt x="117" y="13"/>
                  </a:lnTo>
                  <a:lnTo>
                    <a:pt x="131" y="11"/>
                  </a:lnTo>
                  <a:lnTo>
                    <a:pt x="145" y="8"/>
                  </a:lnTo>
                  <a:lnTo>
                    <a:pt x="161" y="5"/>
                  </a:lnTo>
                  <a:lnTo>
                    <a:pt x="175" y="4"/>
                  </a:lnTo>
                  <a:lnTo>
                    <a:pt x="190" y="3"/>
                  </a:lnTo>
                  <a:lnTo>
                    <a:pt x="204" y="1"/>
                  </a:lnTo>
                  <a:lnTo>
                    <a:pt x="219" y="0"/>
                  </a:lnTo>
                  <a:lnTo>
                    <a:pt x="233" y="0"/>
                  </a:lnTo>
                  <a:lnTo>
                    <a:pt x="248" y="0"/>
                  </a:lnTo>
                  <a:lnTo>
                    <a:pt x="283" y="1"/>
                  </a:lnTo>
                  <a:lnTo>
                    <a:pt x="316" y="3"/>
                  </a:lnTo>
                  <a:lnTo>
                    <a:pt x="347" y="7"/>
                  </a:lnTo>
                  <a:lnTo>
                    <a:pt x="374" y="12"/>
                  </a:lnTo>
                  <a:lnTo>
                    <a:pt x="399" y="19"/>
                  </a:lnTo>
                  <a:lnTo>
                    <a:pt x="422" y="28"/>
                  </a:lnTo>
                  <a:lnTo>
                    <a:pt x="441" y="37"/>
                  </a:lnTo>
                  <a:lnTo>
                    <a:pt x="460" y="49"/>
                  </a:lnTo>
                  <a:lnTo>
                    <a:pt x="476" y="61"/>
                  </a:lnTo>
                  <a:lnTo>
                    <a:pt x="489" y="75"/>
                  </a:lnTo>
                  <a:lnTo>
                    <a:pt x="499" y="92"/>
                  </a:lnTo>
                  <a:lnTo>
                    <a:pt x="510" y="109"/>
                  </a:lnTo>
                  <a:lnTo>
                    <a:pt x="517" y="128"/>
                  </a:lnTo>
                  <a:lnTo>
                    <a:pt x="522" y="149"/>
                  </a:lnTo>
                  <a:lnTo>
                    <a:pt x="524" y="171"/>
                  </a:lnTo>
                  <a:lnTo>
                    <a:pt x="526" y="195"/>
                  </a:lnTo>
                  <a:lnTo>
                    <a:pt x="526" y="577"/>
                  </a:lnTo>
                  <a:lnTo>
                    <a:pt x="352" y="577"/>
                  </a:lnTo>
                  <a:lnTo>
                    <a:pt x="352" y="5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26" name="Freeform 42"/>
            <p:cNvSpPr>
              <a:spLocks noChangeArrowheads="1"/>
            </p:cNvSpPr>
            <p:nvPr/>
          </p:nvSpPr>
          <p:spPr bwMode="auto">
            <a:xfrm>
              <a:off x="4677" y="1962"/>
              <a:ext cx="138" cy="198"/>
            </a:xfrm>
            <a:custGeom>
              <a:avLst/>
              <a:gdLst>
                <a:gd name="T0" fmla="*/ 376 w 551"/>
                <a:gd name="T1" fmla="*/ 719 h 793"/>
                <a:gd name="T2" fmla="*/ 363 w 551"/>
                <a:gd name="T3" fmla="*/ 730 h 793"/>
                <a:gd name="T4" fmla="*/ 348 w 551"/>
                <a:gd name="T5" fmla="*/ 741 h 793"/>
                <a:gd name="T6" fmla="*/ 331 w 551"/>
                <a:gd name="T7" fmla="*/ 753 h 793"/>
                <a:gd name="T8" fmla="*/ 317 w 551"/>
                <a:gd name="T9" fmla="*/ 763 h 793"/>
                <a:gd name="T10" fmla="*/ 303 w 551"/>
                <a:gd name="T11" fmla="*/ 770 h 793"/>
                <a:gd name="T12" fmla="*/ 289 w 551"/>
                <a:gd name="T13" fmla="*/ 778 h 793"/>
                <a:gd name="T14" fmla="*/ 273 w 551"/>
                <a:gd name="T15" fmla="*/ 784 h 793"/>
                <a:gd name="T16" fmla="*/ 257 w 551"/>
                <a:gd name="T17" fmla="*/ 788 h 793"/>
                <a:gd name="T18" fmla="*/ 240 w 551"/>
                <a:gd name="T19" fmla="*/ 792 h 793"/>
                <a:gd name="T20" fmla="*/ 222 w 551"/>
                <a:gd name="T21" fmla="*/ 793 h 793"/>
                <a:gd name="T22" fmla="*/ 185 w 551"/>
                <a:gd name="T23" fmla="*/ 792 h 793"/>
                <a:gd name="T24" fmla="*/ 123 w 551"/>
                <a:gd name="T25" fmla="*/ 773 h 793"/>
                <a:gd name="T26" fmla="*/ 72 w 551"/>
                <a:gd name="T27" fmla="*/ 732 h 793"/>
                <a:gd name="T28" fmla="*/ 32 w 551"/>
                <a:gd name="T29" fmla="*/ 670 h 793"/>
                <a:gd name="T30" fmla="*/ 8 w 551"/>
                <a:gd name="T31" fmla="*/ 593 h 793"/>
                <a:gd name="T32" fmla="*/ 0 w 551"/>
                <a:gd name="T33" fmla="*/ 502 h 793"/>
                <a:gd name="T34" fmla="*/ 3 w 551"/>
                <a:gd name="T35" fmla="*/ 449 h 793"/>
                <a:gd name="T36" fmla="*/ 11 w 551"/>
                <a:gd name="T37" fmla="*/ 402 h 793"/>
                <a:gd name="T38" fmla="*/ 24 w 551"/>
                <a:gd name="T39" fmla="*/ 361 h 793"/>
                <a:gd name="T40" fmla="*/ 43 w 551"/>
                <a:gd name="T41" fmla="*/ 323 h 793"/>
                <a:gd name="T42" fmla="*/ 64 w 551"/>
                <a:gd name="T43" fmla="*/ 290 h 793"/>
                <a:gd name="T44" fmla="*/ 87 w 551"/>
                <a:gd name="T45" fmla="*/ 262 h 793"/>
                <a:gd name="T46" fmla="*/ 115 w 551"/>
                <a:gd name="T47" fmla="*/ 240 h 793"/>
                <a:gd name="T48" fmla="*/ 145 w 551"/>
                <a:gd name="T49" fmla="*/ 223 h 793"/>
                <a:gd name="T50" fmla="*/ 180 w 551"/>
                <a:gd name="T51" fmla="*/ 209 h 793"/>
                <a:gd name="T52" fmla="*/ 214 w 551"/>
                <a:gd name="T53" fmla="*/ 201 h 793"/>
                <a:gd name="T54" fmla="*/ 248 w 551"/>
                <a:gd name="T55" fmla="*/ 201 h 793"/>
                <a:gd name="T56" fmla="*/ 278 w 551"/>
                <a:gd name="T57" fmla="*/ 203 h 793"/>
                <a:gd name="T58" fmla="*/ 302 w 551"/>
                <a:gd name="T59" fmla="*/ 208 h 793"/>
                <a:gd name="T60" fmla="*/ 325 w 551"/>
                <a:gd name="T61" fmla="*/ 215 h 793"/>
                <a:gd name="T62" fmla="*/ 350 w 551"/>
                <a:gd name="T63" fmla="*/ 225 h 793"/>
                <a:gd name="T64" fmla="*/ 376 w 551"/>
                <a:gd name="T65" fmla="*/ 238 h 793"/>
                <a:gd name="T66" fmla="*/ 551 w 551"/>
                <a:gd name="T67" fmla="*/ 777 h 793"/>
                <a:gd name="T68" fmla="*/ 372 w 551"/>
                <a:gd name="T69" fmla="*/ 345 h 793"/>
                <a:gd name="T70" fmla="*/ 361 w 551"/>
                <a:gd name="T71" fmla="*/ 341 h 793"/>
                <a:gd name="T72" fmla="*/ 347 w 551"/>
                <a:gd name="T73" fmla="*/ 337 h 793"/>
                <a:gd name="T74" fmla="*/ 331 w 551"/>
                <a:gd name="T75" fmla="*/ 334 h 793"/>
                <a:gd name="T76" fmla="*/ 318 w 551"/>
                <a:gd name="T77" fmla="*/ 333 h 793"/>
                <a:gd name="T78" fmla="*/ 306 w 551"/>
                <a:gd name="T79" fmla="*/ 332 h 793"/>
                <a:gd name="T80" fmla="*/ 263 w 551"/>
                <a:gd name="T81" fmla="*/ 338 h 793"/>
                <a:gd name="T82" fmla="*/ 228 w 551"/>
                <a:gd name="T83" fmla="*/ 357 h 793"/>
                <a:gd name="T84" fmla="*/ 203 w 551"/>
                <a:gd name="T85" fmla="*/ 387 h 793"/>
                <a:gd name="T86" fmla="*/ 187 w 551"/>
                <a:gd name="T87" fmla="*/ 429 h 793"/>
                <a:gd name="T88" fmla="*/ 180 w 551"/>
                <a:gd name="T89" fmla="*/ 479 h 793"/>
                <a:gd name="T90" fmla="*/ 181 w 551"/>
                <a:gd name="T91" fmla="*/ 537 h 793"/>
                <a:gd name="T92" fmla="*/ 189 w 551"/>
                <a:gd name="T93" fmla="*/ 585 h 793"/>
                <a:gd name="T94" fmla="*/ 205 w 551"/>
                <a:gd name="T95" fmla="*/ 619 h 793"/>
                <a:gd name="T96" fmla="*/ 228 w 551"/>
                <a:gd name="T97" fmla="*/ 641 h 793"/>
                <a:gd name="T98" fmla="*/ 260 w 551"/>
                <a:gd name="T99" fmla="*/ 653 h 793"/>
                <a:gd name="T100" fmla="*/ 292 w 551"/>
                <a:gd name="T101" fmla="*/ 656 h 793"/>
                <a:gd name="T102" fmla="*/ 310 w 551"/>
                <a:gd name="T103" fmla="*/ 653 h 793"/>
                <a:gd name="T104" fmla="*/ 327 w 551"/>
                <a:gd name="T105" fmla="*/ 649 h 793"/>
                <a:gd name="T106" fmla="*/ 344 w 551"/>
                <a:gd name="T107" fmla="*/ 643 h 793"/>
                <a:gd name="T108" fmla="*/ 360 w 551"/>
                <a:gd name="T109" fmla="*/ 633 h 793"/>
                <a:gd name="T110" fmla="*/ 376 w 551"/>
                <a:gd name="T111" fmla="*/ 62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1" h="793">
                  <a:moveTo>
                    <a:pt x="551" y="777"/>
                  </a:moveTo>
                  <a:lnTo>
                    <a:pt x="376" y="777"/>
                  </a:lnTo>
                  <a:lnTo>
                    <a:pt x="376" y="719"/>
                  </a:lnTo>
                  <a:lnTo>
                    <a:pt x="372" y="723"/>
                  </a:lnTo>
                  <a:lnTo>
                    <a:pt x="367" y="726"/>
                  </a:lnTo>
                  <a:lnTo>
                    <a:pt x="363" y="730"/>
                  </a:lnTo>
                  <a:lnTo>
                    <a:pt x="357" y="734"/>
                  </a:lnTo>
                  <a:lnTo>
                    <a:pt x="352" y="738"/>
                  </a:lnTo>
                  <a:lnTo>
                    <a:pt x="348" y="741"/>
                  </a:lnTo>
                  <a:lnTo>
                    <a:pt x="343" y="745"/>
                  </a:lnTo>
                  <a:lnTo>
                    <a:pt x="336" y="749"/>
                  </a:lnTo>
                  <a:lnTo>
                    <a:pt x="331" y="753"/>
                  </a:lnTo>
                  <a:lnTo>
                    <a:pt x="326" y="756"/>
                  </a:lnTo>
                  <a:lnTo>
                    <a:pt x="322" y="760"/>
                  </a:lnTo>
                  <a:lnTo>
                    <a:pt x="317" y="763"/>
                  </a:lnTo>
                  <a:lnTo>
                    <a:pt x="311" y="767"/>
                  </a:lnTo>
                  <a:lnTo>
                    <a:pt x="307" y="769"/>
                  </a:lnTo>
                  <a:lnTo>
                    <a:pt x="303" y="770"/>
                  </a:lnTo>
                  <a:lnTo>
                    <a:pt x="298" y="773"/>
                  </a:lnTo>
                  <a:lnTo>
                    <a:pt x="293" y="776"/>
                  </a:lnTo>
                  <a:lnTo>
                    <a:pt x="289" y="778"/>
                  </a:lnTo>
                  <a:lnTo>
                    <a:pt x="284" y="780"/>
                  </a:lnTo>
                  <a:lnTo>
                    <a:pt x="278" y="782"/>
                  </a:lnTo>
                  <a:lnTo>
                    <a:pt x="273" y="784"/>
                  </a:lnTo>
                  <a:lnTo>
                    <a:pt x="268" y="785"/>
                  </a:lnTo>
                  <a:lnTo>
                    <a:pt x="263" y="786"/>
                  </a:lnTo>
                  <a:lnTo>
                    <a:pt x="257" y="788"/>
                  </a:lnTo>
                  <a:lnTo>
                    <a:pt x="252" y="789"/>
                  </a:lnTo>
                  <a:lnTo>
                    <a:pt x="247" y="790"/>
                  </a:lnTo>
                  <a:lnTo>
                    <a:pt x="240" y="792"/>
                  </a:lnTo>
                  <a:lnTo>
                    <a:pt x="235" y="792"/>
                  </a:lnTo>
                  <a:lnTo>
                    <a:pt x="228" y="793"/>
                  </a:lnTo>
                  <a:lnTo>
                    <a:pt x="222" y="793"/>
                  </a:lnTo>
                  <a:lnTo>
                    <a:pt x="215" y="793"/>
                  </a:lnTo>
                  <a:lnTo>
                    <a:pt x="209" y="793"/>
                  </a:lnTo>
                  <a:lnTo>
                    <a:pt x="185" y="792"/>
                  </a:lnTo>
                  <a:lnTo>
                    <a:pt x="162" y="788"/>
                  </a:lnTo>
                  <a:lnTo>
                    <a:pt x="141" y="782"/>
                  </a:lnTo>
                  <a:lnTo>
                    <a:pt x="123" y="773"/>
                  </a:lnTo>
                  <a:lnTo>
                    <a:pt x="104" y="763"/>
                  </a:lnTo>
                  <a:lnTo>
                    <a:pt x="87" y="748"/>
                  </a:lnTo>
                  <a:lnTo>
                    <a:pt x="72" y="732"/>
                  </a:lnTo>
                  <a:lnTo>
                    <a:pt x="56" y="714"/>
                  </a:lnTo>
                  <a:lnTo>
                    <a:pt x="43" y="693"/>
                  </a:lnTo>
                  <a:lnTo>
                    <a:pt x="32" y="670"/>
                  </a:lnTo>
                  <a:lnTo>
                    <a:pt x="23" y="647"/>
                  </a:lnTo>
                  <a:lnTo>
                    <a:pt x="15" y="620"/>
                  </a:lnTo>
                  <a:lnTo>
                    <a:pt x="8" y="593"/>
                  </a:lnTo>
                  <a:lnTo>
                    <a:pt x="4" y="564"/>
                  </a:lnTo>
                  <a:lnTo>
                    <a:pt x="2" y="533"/>
                  </a:lnTo>
                  <a:lnTo>
                    <a:pt x="0" y="502"/>
                  </a:lnTo>
                  <a:lnTo>
                    <a:pt x="0" y="483"/>
                  </a:lnTo>
                  <a:lnTo>
                    <a:pt x="2" y="466"/>
                  </a:lnTo>
                  <a:lnTo>
                    <a:pt x="3" y="449"/>
                  </a:lnTo>
                  <a:lnTo>
                    <a:pt x="6" y="432"/>
                  </a:lnTo>
                  <a:lnTo>
                    <a:pt x="8" y="417"/>
                  </a:lnTo>
                  <a:lnTo>
                    <a:pt x="11" y="402"/>
                  </a:lnTo>
                  <a:lnTo>
                    <a:pt x="15" y="387"/>
                  </a:lnTo>
                  <a:lnTo>
                    <a:pt x="19" y="374"/>
                  </a:lnTo>
                  <a:lnTo>
                    <a:pt x="24" y="361"/>
                  </a:lnTo>
                  <a:lnTo>
                    <a:pt x="29" y="348"/>
                  </a:lnTo>
                  <a:lnTo>
                    <a:pt x="36" y="334"/>
                  </a:lnTo>
                  <a:lnTo>
                    <a:pt x="43" y="323"/>
                  </a:lnTo>
                  <a:lnTo>
                    <a:pt x="49" y="312"/>
                  </a:lnTo>
                  <a:lnTo>
                    <a:pt x="56" y="300"/>
                  </a:lnTo>
                  <a:lnTo>
                    <a:pt x="64" y="290"/>
                  </a:lnTo>
                  <a:lnTo>
                    <a:pt x="72" y="279"/>
                  </a:lnTo>
                  <a:lnTo>
                    <a:pt x="79" y="271"/>
                  </a:lnTo>
                  <a:lnTo>
                    <a:pt x="87" y="262"/>
                  </a:lnTo>
                  <a:lnTo>
                    <a:pt x="97" y="254"/>
                  </a:lnTo>
                  <a:lnTo>
                    <a:pt x="106" y="248"/>
                  </a:lnTo>
                  <a:lnTo>
                    <a:pt x="115" y="240"/>
                  </a:lnTo>
                  <a:lnTo>
                    <a:pt x="124" y="233"/>
                  </a:lnTo>
                  <a:lnTo>
                    <a:pt x="135" y="228"/>
                  </a:lnTo>
                  <a:lnTo>
                    <a:pt x="145" y="223"/>
                  </a:lnTo>
                  <a:lnTo>
                    <a:pt x="157" y="217"/>
                  </a:lnTo>
                  <a:lnTo>
                    <a:pt x="168" y="213"/>
                  </a:lnTo>
                  <a:lnTo>
                    <a:pt x="180" y="209"/>
                  </a:lnTo>
                  <a:lnTo>
                    <a:pt x="190" y="205"/>
                  </a:lnTo>
                  <a:lnTo>
                    <a:pt x="202" y="204"/>
                  </a:lnTo>
                  <a:lnTo>
                    <a:pt x="214" y="201"/>
                  </a:lnTo>
                  <a:lnTo>
                    <a:pt x="226" y="201"/>
                  </a:lnTo>
                  <a:lnTo>
                    <a:pt x="238" y="200"/>
                  </a:lnTo>
                  <a:lnTo>
                    <a:pt x="248" y="201"/>
                  </a:lnTo>
                  <a:lnTo>
                    <a:pt x="259" y="201"/>
                  </a:lnTo>
                  <a:lnTo>
                    <a:pt x="268" y="201"/>
                  </a:lnTo>
                  <a:lnTo>
                    <a:pt x="278" y="203"/>
                  </a:lnTo>
                  <a:lnTo>
                    <a:pt x="286" y="204"/>
                  </a:lnTo>
                  <a:lnTo>
                    <a:pt x="296" y="205"/>
                  </a:lnTo>
                  <a:lnTo>
                    <a:pt x="302" y="208"/>
                  </a:lnTo>
                  <a:lnTo>
                    <a:pt x="310" y="209"/>
                  </a:lnTo>
                  <a:lnTo>
                    <a:pt x="317" y="212"/>
                  </a:lnTo>
                  <a:lnTo>
                    <a:pt x="325" y="215"/>
                  </a:lnTo>
                  <a:lnTo>
                    <a:pt x="332" y="219"/>
                  </a:lnTo>
                  <a:lnTo>
                    <a:pt x="340" y="221"/>
                  </a:lnTo>
                  <a:lnTo>
                    <a:pt x="350" y="225"/>
                  </a:lnTo>
                  <a:lnTo>
                    <a:pt x="357" y="229"/>
                  </a:lnTo>
                  <a:lnTo>
                    <a:pt x="367" y="234"/>
                  </a:lnTo>
                  <a:lnTo>
                    <a:pt x="376" y="238"/>
                  </a:lnTo>
                  <a:lnTo>
                    <a:pt x="376" y="0"/>
                  </a:lnTo>
                  <a:lnTo>
                    <a:pt x="551" y="0"/>
                  </a:lnTo>
                  <a:lnTo>
                    <a:pt x="551" y="777"/>
                  </a:lnTo>
                  <a:close/>
                  <a:moveTo>
                    <a:pt x="376" y="623"/>
                  </a:moveTo>
                  <a:lnTo>
                    <a:pt x="376" y="348"/>
                  </a:lnTo>
                  <a:lnTo>
                    <a:pt x="372" y="345"/>
                  </a:lnTo>
                  <a:lnTo>
                    <a:pt x="369" y="344"/>
                  </a:lnTo>
                  <a:lnTo>
                    <a:pt x="365" y="342"/>
                  </a:lnTo>
                  <a:lnTo>
                    <a:pt x="361" y="341"/>
                  </a:lnTo>
                  <a:lnTo>
                    <a:pt x="356" y="340"/>
                  </a:lnTo>
                  <a:lnTo>
                    <a:pt x="352" y="338"/>
                  </a:lnTo>
                  <a:lnTo>
                    <a:pt x="347" y="337"/>
                  </a:lnTo>
                  <a:lnTo>
                    <a:pt x="342" y="337"/>
                  </a:lnTo>
                  <a:lnTo>
                    <a:pt x="336" y="336"/>
                  </a:lnTo>
                  <a:lnTo>
                    <a:pt x="331" y="334"/>
                  </a:lnTo>
                  <a:lnTo>
                    <a:pt x="327" y="334"/>
                  </a:lnTo>
                  <a:lnTo>
                    <a:pt x="322" y="333"/>
                  </a:lnTo>
                  <a:lnTo>
                    <a:pt x="318" y="333"/>
                  </a:lnTo>
                  <a:lnTo>
                    <a:pt x="314" y="332"/>
                  </a:lnTo>
                  <a:lnTo>
                    <a:pt x="310" y="332"/>
                  </a:lnTo>
                  <a:lnTo>
                    <a:pt x="306" y="332"/>
                  </a:lnTo>
                  <a:lnTo>
                    <a:pt x="290" y="333"/>
                  </a:lnTo>
                  <a:lnTo>
                    <a:pt x="276" y="334"/>
                  </a:lnTo>
                  <a:lnTo>
                    <a:pt x="263" y="338"/>
                  </a:lnTo>
                  <a:lnTo>
                    <a:pt x="251" y="344"/>
                  </a:lnTo>
                  <a:lnTo>
                    <a:pt x="239" y="349"/>
                  </a:lnTo>
                  <a:lnTo>
                    <a:pt x="228" y="357"/>
                  </a:lnTo>
                  <a:lnTo>
                    <a:pt x="219" y="366"/>
                  </a:lnTo>
                  <a:lnTo>
                    <a:pt x="211" y="377"/>
                  </a:lnTo>
                  <a:lnTo>
                    <a:pt x="203" y="387"/>
                  </a:lnTo>
                  <a:lnTo>
                    <a:pt x="197" y="400"/>
                  </a:lnTo>
                  <a:lnTo>
                    <a:pt x="191" y="414"/>
                  </a:lnTo>
                  <a:lnTo>
                    <a:pt x="187" y="429"/>
                  </a:lnTo>
                  <a:lnTo>
                    <a:pt x="184" y="445"/>
                  </a:lnTo>
                  <a:lnTo>
                    <a:pt x="181" y="462"/>
                  </a:lnTo>
                  <a:lnTo>
                    <a:pt x="180" y="479"/>
                  </a:lnTo>
                  <a:lnTo>
                    <a:pt x="180" y="499"/>
                  </a:lnTo>
                  <a:lnTo>
                    <a:pt x="180" y="519"/>
                  </a:lnTo>
                  <a:lnTo>
                    <a:pt x="181" y="537"/>
                  </a:lnTo>
                  <a:lnTo>
                    <a:pt x="182" y="554"/>
                  </a:lnTo>
                  <a:lnTo>
                    <a:pt x="186" y="570"/>
                  </a:lnTo>
                  <a:lnTo>
                    <a:pt x="189" y="585"/>
                  </a:lnTo>
                  <a:lnTo>
                    <a:pt x="194" y="598"/>
                  </a:lnTo>
                  <a:lnTo>
                    <a:pt x="198" y="608"/>
                  </a:lnTo>
                  <a:lnTo>
                    <a:pt x="205" y="619"/>
                  </a:lnTo>
                  <a:lnTo>
                    <a:pt x="211" y="628"/>
                  </a:lnTo>
                  <a:lnTo>
                    <a:pt x="219" y="635"/>
                  </a:lnTo>
                  <a:lnTo>
                    <a:pt x="228" y="641"/>
                  </a:lnTo>
                  <a:lnTo>
                    <a:pt x="238" y="647"/>
                  </a:lnTo>
                  <a:lnTo>
                    <a:pt x="248" y="651"/>
                  </a:lnTo>
                  <a:lnTo>
                    <a:pt x="260" y="653"/>
                  </a:lnTo>
                  <a:lnTo>
                    <a:pt x="273" y="656"/>
                  </a:lnTo>
                  <a:lnTo>
                    <a:pt x="286" y="656"/>
                  </a:lnTo>
                  <a:lnTo>
                    <a:pt x="292" y="656"/>
                  </a:lnTo>
                  <a:lnTo>
                    <a:pt x="298" y="656"/>
                  </a:lnTo>
                  <a:lnTo>
                    <a:pt x="303" y="655"/>
                  </a:lnTo>
                  <a:lnTo>
                    <a:pt x="310" y="653"/>
                  </a:lnTo>
                  <a:lnTo>
                    <a:pt x="315" y="652"/>
                  </a:lnTo>
                  <a:lnTo>
                    <a:pt x="321" y="651"/>
                  </a:lnTo>
                  <a:lnTo>
                    <a:pt x="327" y="649"/>
                  </a:lnTo>
                  <a:lnTo>
                    <a:pt x="332" y="647"/>
                  </a:lnTo>
                  <a:lnTo>
                    <a:pt x="339" y="644"/>
                  </a:lnTo>
                  <a:lnTo>
                    <a:pt x="344" y="643"/>
                  </a:lnTo>
                  <a:lnTo>
                    <a:pt x="350" y="639"/>
                  </a:lnTo>
                  <a:lnTo>
                    <a:pt x="355" y="636"/>
                  </a:lnTo>
                  <a:lnTo>
                    <a:pt x="360" y="633"/>
                  </a:lnTo>
                  <a:lnTo>
                    <a:pt x="365" y="630"/>
                  </a:lnTo>
                  <a:lnTo>
                    <a:pt x="371" y="627"/>
                  </a:lnTo>
                  <a:lnTo>
                    <a:pt x="376" y="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27" name="Freeform 43"/>
            <p:cNvSpPr>
              <a:spLocks noChangeArrowheads="1"/>
            </p:cNvSpPr>
            <p:nvPr/>
          </p:nvSpPr>
          <p:spPr bwMode="auto">
            <a:xfrm>
              <a:off x="4838" y="2012"/>
              <a:ext cx="145" cy="149"/>
            </a:xfrm>
            <a:custGeom>
              <a:avLst/>
              <a:gdLst>
                <a:gd name="T0" fmla="*/ 569 w 581"/>
                <a:gd name="T1" fmla="*/ 394 h 596"/>
                <a:gd name="T2" fmla="*/ 531 w 581"/>
                <a:gd name="T3" fmla="*/ 485 h 596"/>
                <a:gd name="T4" fmla="*/ 496 w 581"/>
                <a:gd name="T5" fmla="*/ 527 h 596"/>
                <a:gd name="T6" fmla="*/ 451 w 581"/>
                <a:gd name="T7" fmla="*/ 558 h 596"/>
                <a:gd name="T8" fmla="*/ 400 w 581"/>
                <a:gd name="T9" fmla="*/ 581 h 596"/>
                <a:gd name="T10" fmla="*/ 324 w 581"/>
                <a:gd name="T11" fmla="*/ 595 h 596"/>
                <a:gd name="T12" fmla="*/ 211 w 581"/>
                <a:gd name="T13" fmla="*/ 589 h 596"/>
                <a:gd name="T14" fmla="*/ 156 w 581"/>
                <a:gd name="T15" fmla="*/ 571 h 596"/>
                <a:gd name="T16" fmla="*/ 107 w 581"/>
                <a:gd name="T17" fmla="*/ 544 h 596"/>
                <a:gd name="T18" fmla="*/ 68 w 581"/>
                <a:gd name="T19" fmla="*/ 506 h 596"/>
                <a:gd name="T20" fmla="*/ 31 w 581"/>
                <a:gd name="T21" fmla="*/ 448 h 596"/>
                <a:gd name="T22" fmla="*/ 2 w 581"/>
                <a:gd name="T23" fmla="*/ 332 h 596"/>
                <a:gd name="T24" fmla="*/ 11 w 581"/>
                <a:gd name="T25" fmla="*/ 201 h 596"/>
                <a:gd name="T26" fmla="*/ 37 w 581"/>
                <a:gd name="T27" fmla="*/ 134 h 596"/>
                <a:gd name="T28" fmla="*/ 68 w 581"/>
                <a:gd name="T29" fmla="*/ 89 h 596"/>
                <a:gd name="T30" fmla="*/ 107 w 581"/>
                <a:gd name="T31" fmla="*/ 52 h 596"/>
                <a:gd name="T32" fmla="*/ 156 w 581"/>
                <a:gd name="T33" fmla="*/ 25 h 596"/>
                <a:gd name="T34" fmla="*/ 257 w 581"/>
                <a:gd name="T35" fmla="*/ 1 h 596"/>
                <a:gd name="T36" fmla="*/ 371 w 581"/>
                <a:gd name="T37" fmla="*/ 8 h 596"/>
                <a:gd name="T38" fmla="*/ 426 w 581"/>
                <a:gd name="T39" fmla="*/ 25 h 596"/>
                <a:gd name="T40" fmla="*/ 475 w 581"/>
                <a:gd name="T41" fmla="*/ 52 h 596"/>
                <a:gd name="T42" fmla="*/ 514 w 581"/>
                <a:gd name="T43" fmla="*/ 89 h 596"/>
                <a:gd name="T44" fmla="*/ 551 w 581"/>
                <a:gd name="T45" fmla="*/ 147 h 596"/>
                <a:gd name="T46" fmla="*/ 580 w 581"/>
                <a:gd name="T47" fmla="*/ 265 h 596"/>
                <a:gd name="T48" fmla="*/ 401 w 581"/>
                <a:gd name="T49" fmla="*/ 275 h 596"/>
                <a:gd name="T50" fmla="*/ 397 w 581"/>
                <a:gd name="T51" fmla="*/ 233 h 596"/>
                <a:gd name="T52" fmla="*/ 389 w 581"/>
                <a:gd name="T53" fmla="*/ 200 h 596"/>
                <a:gd name="T54" fmla="*/ 377 w 581"/>
                <a:gd name="T55" fmla="*/ 174 h 596"/>
                <a:gd name="T56" fmla="*/ 363 w 581"/>
                <a:gd name="T57" fmla="*/ 153 h 596"/>
                <a:gd name="T58" fmla="*/ 344 w 581"/>
                <a:gd name="T59" fmla="*/ 138 h 596"/>
                <a:gd name="T60" fmla="*/ 324 w 581"/>
                <a:gd name="T61" fmla="*/ 130 h 596"/>
                <a:gd name="T62" fmla="*/ 303 w 581"/>
                <a:gd name="T63" fmla="*/ 125 h 596"/>
                <a:gd name="T64" fmla="*/ 280 w 581"/>
                <a:gd name="T65" fmla="*/ 125 h 596"/>
                <a:gd name="T66" fmla="*/ 259 w 581"/>
                <a:gd name="T67" fmla="*/ 129 h 596"/>
                <a:gd name="T68" fmla="*/ 239 w 581"/>
                <a:gd name="T69" fmla="*/ 137 h 596"/>
                <a:gd name="T70" fmla="*/ 222 w 581"/>
                <a:gd name="T71" fmla="*/ 150 h 596"/>
                <a:gd name="T72" fmla="*/ 206 w 581"/>
                <a:gd name="T73" fmla="*/ 171 h 596"/>
                <a:gd name="T74" fmla="*/ 194 w 581"/>
                <a:gd name="T75" fmla="*/ 197 h 596"/>
                <a:gd name="T76" fmla="*/ 185 w 581"/>
                <a:gd name="T77" fmla="*/ 232 h 596"/>
                <a:gd name="T78" fmla="*/ 181 w 581"/>
                <a:gd name="T79" fmla="*/ 274 h 596"/>
                <a:gd name="T80" fmla="*/ 181 w 581"/>
                <a:gd name="T81" fmla="*/ 324 h 596"/>
                <a:gd name="T82" fmla="*/ 185 w 581"/>
                <a:gd name="T83" fmla="*/ 365 h 596"/>
                <a:gd name="T84" fmla="*/ 193 w 581"/>
                <a:gd name="T85" fmla="*/ 398 h 596"/>
                <a:gd name="T86" fmla="*/ 205 w 581"/>
                <a:gd name="T87" fmla="*/ 423 h 596"/>
                <a:gd name="T88" fmla="*/ 218 w 581"/>
                <a:gd name="T89" fmla="*/ 442 h 596"/>
                <a:gd name="T90" fmla="*/ 236 w 581"/>
                <a:gd name="T91" fmla="*/ 457 h 596"/>
                <a:gd name="T92" fmla="*/ 256 w 581"/>
                <a:gd name="T93" fmla="*/ 466 h 596"/>
                <a:gd name="T94" fmla="*/ 280 w 581"/>
                <a:gd name="T95" fmla="*/ 470 h 596"/>
                <a:gd name="T96" fmla="*/ 303 w 581"/>
                <a:gd name="T97" fmla="*/ 470 h 596"/>
                <a:gd name="T98" fmla="*/ 324 w 581"/>
                <a:gd name="T99" fmla="*/ 466 h 596"/>
                <a:gd name="T100" fmla="*/ 346 w 581"/>
                <a:gd name="T101" fmla="*/ 457 h 596"/>
                <a:gd name="T102" fmla="*/ 363 w 581"/>
                <a:gd name="T103" fmla="*/ 444 h 596"/>
                <a:gd name="T104" fmla="*/ 377 w 581"/>
                <a:gd name="T105" fmla="*/ 424 h 596"/>
                <a:gd name="T106" fmla="*/ 389 w 581"/>
                <a:gd name="T107" fmla="*/ 398 h 596"/>
                <a:gd name="T108" fmla="*/ 397 w 581"/>
                <a:gd name="T109" fmla="*/ 366 h 596"/>
                <a:gd name="T110" fmla="*/ 401 w 581"/>
                <a:gd name="T111" fmla="*/ 32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1" h="596">
                  <a:moveTo>
                    <a:pt x="581" y="297"/>
                  </a:moveTo>
                  <a:lnTo>
                    <a:pt x="580" y="332"/>
                  </a:lnTo>
                  <a:lnTo>
                    <a:pt x="576" y="363"/>
                  </a:lnTo>
                  <a:lnTo>
                    <a:pt x="569" y="394"/>
                  </a:lnTo>
                  <a:lnTo>
                    <a:pt x="562" y="421"/>
                  </a:lnTo>
                  <a:lnTo>
                    <a:pt x="551" y="448"/>
                  </a:lnTo>
                  <a:lnTo>
                    <a:pt x="538" y="473"/>
                  </a:lnTo>
                  <a:lnTo>
                    <a:pt x="531" y="485"/>
                  </a:lnTo>
                  <a:lnTo>
                    <a:pt x="522" y="495"/>
                  </a:lnTo>
                  <a:lnTo>
                    <a:pt x="514" y="506"/>
                  </a:lnTo>
                  <a:lnTo>
                    <a:pt x="505" y="516"/>
                  </a:lnTo>
                  <a:lnTo>
                    <a:pt x="496" y="527"/>
                  </a:lnTo>
                  <a:lnTo>
                    <a:pt x="485" y="535"/>
                  </a:lnTo>
                  <a:lnTo>
                    <a:pt x="475" y="544"/>
                  </a:lnTo>
                  <a:lnTo>
                    <a:pt x="463" y="552"/>
                  </a:lnTo>
                  <a:lnTo>
                    <a:pt x="451" y="558"/>
                  </a:lnTo>
                  <a:lnTo>
                    <a:pt x="439" y="565"/>
                  </a:lnTo>
                  <a:lnTo>
                    <a:pt x="427" y="571"/>
                  </a:lnTo>
                  <a:lnTo>
                    <a:pt x="414" y="577"/>
                  </a:lnTo>
                  <a:lnTo>
                    <a:pt x="400" y="581"/>
                  </a:lnTo>
                  <a:lnTo>
                    <a:pt x="386" y="585"/>
                  </a:lnTo>
                  <a:lnTo>
                    <a:pt x="371" y="589"/>
                  </a:lnTo>
                  <a:lnTo>
                    <a:pt x="356" y="591"/>
                  </a:lnTo>
                  <a:lnTo>
                    <a:pt x="324" y="595"/>
                  </a:lnTo>
                  <a:lnTo>
                    <a:pt x="290" y="596"/>
                  </a:lnTo>
                  <a:lnTo>
                    <a:pt x="257" y="595"/>
                  </a:lnTo>
                  <a:lnTo>
                    <a:pt x="226" y="591"/>
                  </a:lnTo>
                  <a:lnTo>
                    <a:pt x="211" y="589"/>
                  </a:lnTo>
                  <a:lnTo>
                    <a:pt x="197" y="585"/>
                  </a:lnTo>
                  <a:lnTo>
                    <a:pt x="182" y="581"/>
                  </a:lnTo>
                  <a:lnTo>
                    <a:pt x="169" y="577"/>
                  </a:lnTo>
                  <a:lnTo>
                    <a:pt x="156" y="571"/>
                  </a:lnTo>
                  <a:lnTo>
                    <a:pt x="143" y="565"/>
                  </a:lnTo>
                  <a:lnTo>
                    <a:pt x="131" y="558"/>
                  </a:lnTo>
                  <a:lnTo>
                    <a:pt x="119" y="552"/>
                  </a:lnTo>
                  <a:lnTo>
                    <a:pt x="107" y="544"/>
                  </a:lnTo>
                  <a:lnTo>
                    <a:pt x="97" y="535"/>
                  </a:lnTo>
                  <a:lnTo>
                    <a:pt x="87" y="527"/>
                  </a:lnTo>
                  <a:lnTo>
                    <a:pt x="77" y="516"/>
                  </a:lnTo>
                  <a:lnTo>
                    <a:pt x="68" y="506"/>
                  </a:lnTo>
                  <a:lnTo>
                    <a:pt x="60" y="495"/>
                  </a:lnTo>
                  <a:lnTo>
                    <a:pt x="50" y="485"/>
                  </a:lnTo>
                  <a:lnTo>
                    <a:pt x="44" y="473"/>
                  </a:lnTo>
                  <a:lnTo>
                    <a:pt x="31" y="448"/>
                  </a:lnTo>
                  <a:lnTo>
                    <a:pt x="20" y="421"/>
                  </a:lnTo>
                  <a:lnTo>
                    <a:pt x="11" y="394"/>
                  </a:lnTo>
                  <a:lnTo>
                    <a:pt x="6" y="363"/>
                  </a:lnTo>
                  <a:lnTo>
                    <a:pt x="2" y="332"/>
                  </a:lnTo>
                  <a:lnTo>
                    <a:pt x="0" y="297"/>
                  </a:lnTo>
                  <a:lnTo>
                    <a:pt x="2" y="265"/>
                  </a:lnTo>
                  <a:lnTo>
                    <a:pt x="6" y="232"/>
                  </a:lnTo>
                  <a:lnTo>
                    <a:pt x="11" y="201"/>
                  </a:lnTo>
                  <a:lnTo>
                    <a:pt x="20" y="174"/>
                  </a:lnTo>
                  <a:lnTo>
                    <a:pt x="25" y="159"/>
                  </a:lnTo>
                  <a:lnTo>
                    <a:pt x="31" y="147"/>
                  </a:lnTo>
                  <a:lnTo>
                    <a:pt x="37" y="134"/>
                  </a:lnTo>
                  <a:lnTo>
                    <a:pt x="44" y="122"/>
                  </a:lnTo>
                  <a:lnTo>
                    <a:pt x="50" y="110"/>
                  </a:lnTo>
                  <a:lnTo>
                    <a:pt x="60" y="100"/>
                  </a:lnTo>
                  <a:lnTo>
                    <a:pt x="68" y="89"/>
                  </a:lnTo>
                  <a:lnTo>
                    <a:pt x="77" y="79"/>
                  </a:lnTo>
                  <a:lnTo>
                    <a:pt x="87" y="70"/>
                  </a:lnTo>
                  <a:lnTo>
                    <a:pt x="97" y="60"/>
                  </a:lnTo>
                  <a:lnTo>
                    <a:pt x="107" y="52"/>
                  </a:lnTo>
                  <a:lnTo>
                    <a:pt x="119" y="45"/>
                  </a:lnTo>
                  <a:lnTo>
                    <a:pt x="131" y="37"/>
                  </a:lnTo>
                  <a:lnTo>
                    <a:pt x="143" y="30"/>
                  </a:lnTo>
                  <a:lnTo>
                    <a:pt x="156" y="25"/>
                  </a:lnTo>
                  <a:lnTo>
                    <a:pt x="169" y="20"/>
                  </a:lnTo>
                  <a:lnTo>
                    <a:pt x="197" y="10"/>
                  </a:lnTo>
                  <a:lnTo>
                    <a:pt x="226" y="5"/>
                  </a:lnTo>
                  <a:lnTo>
                    <a:pt x="257" y="1"/>
                  </a:lnTo>
                  <a:lnTo>
                    <a:pt x="290" y="0"/>
                  </a:lnTo>
                  <a:lnTo>
                    <a:pt x="324" y="1"/>
                  </a:lnTo>
                  <a:lnTo>
                    <a:pt x="356" y="5"/>
                  </a:lnTo>
                  <a:lnTo>
                    <a:pt x="371" y="8"/>
                  </a:lnTo>
                  <a:lnTo>
                    <a:pt x="385" y="10"/>
                  </a:lnTo>
                  <a:lnTo>
                    <a:pt x="400" y="14"/>
                  </a:lnTo>
                  <a:lnTo>
                    <a:pt x="413" y="20"/>
                  </a:lnTo>
                  <a:lnTo>
                    <a:pt x="426" y="25"/>
                  </a:lnTo>
                  <a:lnTo>
                    <a:pt x="439" y="30"/>
                  </a:lnTo>
                  <a:lnTo>
                    <a:pt x="451" y="37"/>
                  </a:lnTo>
                  <a:lnTo>
                    <a:pt x="463" y="45"/>
                  </a:lnTo>
                  <a:lnTo>
                    <a:pt x="475" y="52"/>
                  </a:lnTo>
                  <a:lnTo>
                    <a:pt x="485" y="60"/>
                  </a:lnTo>
                  <a:lnTo>
                    <a:pt x="494" y="70"/>
                  </a:lnTo>
                  <a:lnTo>
                    <a:pt x="505" y="79"/>
                  </a:lnTo>
                  <a:lnTo>
                    <a:pt x="514" y="89"/>
                  </a:lnTo>
                  <a:lnTo>
                    <a:pt x="522" y="100"/>
                  </a:lnTo>
                  <a:lnTo>
                    <a:pt x="530" y="112"/>
                  </a:lnTo>
                  <a:lnTo>
                    <a:pt x="538" y="122"/>
                  </a:lnTo>
                  <a:lnTo>
                    <a:pt x="551" y="147"/>
                  </a:lnTo>
                  <a:lnTo>
                    <a:pt x="562" y="174"/>
                  </a:lnTo>
                  <a:lnTo>
                    <a:pt x="569" y="203"/>
                  </a:lnTo>
                  <a:lnTo>
                    <a:pt x="576" y="232"/>
                  </a:lnTo>
                  <a:lnTo>
                    <a:pt x="580" y="265"/>
                  </a:lnTo>
                  <a:lnTo>
                    <a:pt x="581" y="297"/>
                  </a:lnTo>
                  <a:close/>
                  <a:moveTo>
                    <a:pt x="401" y="299"/>
                  </a:moveTo>
                  <a:lnTo>
                    <a:pt x="401" y="287"/>
                  </a:lnTo>
                  <a:lnTo>
                    <a:pt x="401" y="275"/>
                  </a:lnTo>
                  <a:lnTo>
                    <a:pt x="400" y="265"/>
                  </a:lnTo>
                  <a:lnTo>
                    <a:pt x="400" y="253"/>
                  </a:lnTo>
                  <a:lnTo>
                    <a:pt x="398" y="243"/>
                  </a:lnTo>
                  <a:lnTo>
                    <a:pt x="397" y="233"/>
                  </a:lnTo>
                  <a:lnTo>
                    <a:pt x="394" y="224"/>
                  </a:lnTo>
                  <a:lnTo>
                    <a:pt x="393" y="216"/>
                  </a:lnTo>
                  <a:lnTo>
                    <a:pt x="390" y="208"/>
                  </a:lnTo>
                  <a:lnTo>
                    <a:pt x="389" y="200"/>
                  </a:lnTo>
                  <a:lnTo>
                    <a:pt x="386" y="192"/>
                  </a:lnTo>
                  <a:lnTo>
                    <a:pt x="384" y="186"/>
                  </a:lnTo>
                  <a:lnTo>
                    <a:pt x="380" y="179"/>
                  </a:lnTo>
                  <a:lnTo>
                    <a:pt x="377" y="174"/>
                  </a:lnTo>
                  <a:lnTo>
                    <a:pt x="373" y="167"/>
                  </a:lnTo>
                  <a:lnTo>
                    <a:pt x="371" y="163"/>
                  </a:lnTo>
                  <a:lnTo>
                    <a:pt x="367" y="158"/>
                  </a:lnTo>
                  <a:lnTo>
                    <a:pt x="363" y="153"/>
                  </a:lnTo>
                  <a:lnTo>
                    <a:pt x="357" y="149"/>
                  </a:lnTo>
                  <a:lnTo>
                    <a:pt x="353" y="145"/>
                  </a:lnTo>
                  <a:lnTo>
                    <a:pt x="349" y="141"/>
                  </a:lnTo>
                  <a:lnTo>
                    <a:pt x="344" y="138"/>
                  </a:lnTo>
                  <a:lnTo>
                    <a:pt x="340" y="135"/>
                  </a:lnTo>
                  <a:lnTo>
                    <a:pt x="335" y="133"/>
                  </a:lnTo>
                  <a:lnTo>
                    <a:pt x="330" y="132"/>
                  </a:lnTo>
                  <a:lnTo>
                    <a:pt x="324" y="130"/>
                  </a:lnTo>
                  <a:lnTo>
                    <a:pt x="319" y="128"/>
                  </a:lnTo>
                  <a:lnTo>
                    <a:pt x="314" y="128"/>
                  </a:lnTo>
                  <a:lnTo>
                    <a:pt x="309" y="126"/>
                  </a:lnTo>
                  <a:lnTo>
                    <a:pt x="303" y="125"/>
                  </a:lnTo>
                  <a:lnTo>
                    <a:pt x="297" y="125"/>
                  </a:lnTo>
                  <a:lnTo>
                    <a:pt x="290" y="125"/>
                  </a:lnTo>
                  <a:lnTo>
                    <a:pt x="285" y="125"/>
                  </a:lnTo>
                  <a:lnTo>
                    <a:pt x="280" y="125"/>
                  </a:lnTo>
                  <a:lnTo>
                    <a:pt x="274" y="126"/>
                  </a:lnTo>
                  <a:lnTo>
                    <a:pt x="268" y="126"/>
                  </a:lnTo>
                  <a:lnTo>
                    <a:pt x="263" y="128"/>
                  </a:lnTo>
                  <a:lnTo>
                    <a:pt x="259" y="129"/>
                  </a:lnTo>
                  <a:lnTo>
                    <a:pt x="253" y="130"/>
                  </a:lnTo>
                  <a:lnTo>
                    <a:pt x="248" y="133"/>
                  </a:lnTo>
                  <a:lnTo>
                    <a:pt x="244" y="134"/>
                  </a:lnTo>
                  <a:lnTo>
                    <a:pt x="239" y="137"/>
                  </a:lnTo>
                  <a:lnTo>
                    <a:pt x="235" y="139"/>
                  </a:lnTo>
                  <a:lnTo>
                    <a:pt x="230" y="143"/>
                  </a:lnTo>
                  <a:lnTo>
                    <a:pt x="226" y="146"/>
                  </a:lnTo>
                  <a:lnTo>
                    <a:pt x="222" y="150"/>
                  </a:lnTo>
                  <a:lnTo>
                    <a:pt x="218" y="155"/>
                  </a:lnTo>
                  <a:lnTo>
                    <a:pt x="214" y="160"/>
                  </a:lnTo>
                  <a:lnTo>
                    <a:pt x="210" y="164"/>
                  </a:lnTo>
                  <a:lnTo>
                    <a:pt x="206" y="171"/>
                  </a:lnTo>
                  <a:lnTo>
                    <a:pt x="203" y="176"/>
                  </a:lnTo>
                  <a:lnTo>
                    <a:pt x="199" y="183"/>
                  </a:lnTo>
                  <a:lnTo>
                    <a:pt x="197" y="189"/>
                  </a:lnTo>
                  <a:lnTo>
                    <a:pt x="194" y="197"/>
                  </a:lnTo>
                  <a:lnTo>
                    <a:pt x="191" y="205"/>
                  </a:lnTo>
                  <a:lnTo>
                    <a:pt x="189" y="213"/>
                  </a:lnTo>
                  <a:lnTo>
                    <a:pt x="187" y="222"/>
                  </a:lnTo>
                  <a:lnTo>
                    <a:pt x="185" y="232"/>
                  </a:lnTo>
                  <a:lnTo>
                    <a:pt x="183" y="242"/>
                  </a:lnTo>
                  <a:lnTo>
                    <a:pt x="182" y="251"/>
                  </a:lnTo>
                  <a:lnTo>
                    <a:pt x="181" y="263"/>
                  </a:lnTo>
                  <a:lnTo>
                    <a:pt x="181" y="274"/>
                  </a:lnTo>
                  <a:lnTo>
                    <a:pt x="181" y="287"/>
                  </a:lnTo>
                  <a:lnTo>
                    <a:pt x="181" y="299"/>
                  </a:lnTo>
                  <a:lnTo>
                    <a:pt x="181" y="312"/>
                  </a:lnTo>
                  <a:lnTo>
                    <a:pt x="181" y="324"/>
                  </a:lnTo>
                  <a:lnTo>
                    <a:pt x="181" y="334"/>
                  </a:lnTo>
                  <a:lnTo>
                    <a:pt x="182" y="346"/>
                  </a:lnTo>
                  <a:lnTo>
                    <a:pt x="183" y="355"/>
                  </a:lnTo>
                  <a:lnTo>
                    <a:pt x="185" y="365"/>
                  </a:lnTo>
                  <a:lnTo>
                    <a:pt x="186" y="374"/>
                  </a:lnTo>
                  <a:lnTo>
                    <a:pt x="189" y="383"/>
                  </a:lnTo>
                  <a:lnTo>
                    <a:pt x="191" y="390"/>
                  </a:lnTo>
                  <a:lnTo>
                    <a:pt x="193" y="398"/>
                  </a:lnTo>
                  <a:lnTo>
                    <a:pt x="195" y="404"/>
                  </a:lnTo>
                  <a:lnTo>
                    <a:pt x="198" y="411"/>
                  </a:lnTo>
                  <a:lnTo>
                    <a:pt x="202" y="417"/>
                  </a:lnTo>
                  <a:lnTo>
                    <a:pt x="205" y="423"/>
                  </a:lnTo>
                  <a:lnTo>
                    <a:pt x="207" y="428"/>
                  </a:lnTo>
                  <a:lnTo>
                    <a:pt x="211" y="433"/>
                  </a:lnTo>
                  <a:lnTo>
                    <a:pt x="214" y="438"/>
                  </a:lnTo>
                  <a:lnTo>
                    <a:pt x="218" y="442"/>
                  </a:lnTo>
                  <a:lnTo>
                    <a:pt x="222" y="446"/>
                  </a:lnTo>
                  <a:lnTo>
                    <a:pt x="227" y="450"/>
                  </a:lnTo>
                  <a:lnTo>
                    <a:pt x="231" y="453"/>
                  </a:lnTo>
                  <a:lnTo>
                    <a:pt x="236" y="457"/>
                  </a:lnTo>
                  <a:lnTo>
                    <a:pt x="240" y="460"/>
                  </a:lnTo>
                  <a:lnTo>
                    <a:pt x="245" y="462"/>
                  </a:lnTo>
                  <a:lnTo>
                    <a:pt x="251" y="463"/>
                  </a:lnTo>
                  <a:lnTo>
                    <a:pt x="256" y="466"/>
                  </a:lnTo>
                  <a:lnTo>
                    <a:pt x="263" y="467"/>
                  </a:lnTo>
                  <a:lnTo>
                    <a:pt x="268" y="469"/>
                  </a:lnTo>
                  <a:lnTo>
                    <a:pt x="274" y="470"/>
                  </a:lnTo>
                  <a:lnTo>
                    <a:pt x="280" y="470"/>
                  </a:lnTo>
                  <a:lnTo>
                    <a:pt x="286" y="470"/>
                  </a:lnTo>
                  <a:lnTo>
                    <a:pt x="293" y="470"/>
                  </a:lnTo>
                  <a:lnTo>
                    <a:pt x="297" y="470"/>
                  </a:lnTo>
                  <a:lnTo>
                    <a:pt x="303" y="470"/>
                  </a:lnTo>
                  <a:lnTo>
                    <a:pt x="309" y="470"/>
                  </a:lnTo>
                  <a:lnTo>
                    <a:pt x="314" y="469"/>
                  </a:lnTo>
                  <a:lnTo>
                    <a:pt x="319" y="467"/>
                  </a:lnTo>
                  <a:lnTo>
                    <a:pt x="324" y="466"/>
                  </a:lnTo>
                  <a:lnTo>
                    <a:pt x="330" y="463"/>
                  </a:lnTo>
                  <a:lnTo>
                    <a:pt x="335" y="462"/>
                  </a:lnTo>
                  <a:lnTo>
                    <a:pt x="340" y="460"/>
                  </a:lnTo>
                  <a:lnTo>
                    <a:pt x="346" y="457"/>
                  </a:lnTo>
                  <a:lnTo>
                    <a:pt x="349" y="454"/>
                  </a:lnTo>
                  <a:lnTo>
                    <a:pt x="355" y="450"/>
                  </a:lnTo>
                  <a:lnTo>
                    <a:pt x="359" y="446"/>
                  </a:lnTo>
                  <a:lnTo>
                    <a:pt x="363" y="444"/>
                  </a:lnTo>
                  <a:lnTo>
                    <a:pt x="367" y="438"/>
                  </a:lnTo>
                  <a:lnTo>
                    <a:pt x="369" y="434"/>
                  </a:lnTo>
                  <a:lnTo>
                    <a:pt x="373" y="429"/>
                  </a:lnTo>
                  <a:lnTo>
                    <a:pt x="377" y="424"/>
                  </a:lnTo>
                  <a:lnTo>
                    <a:pt x="380" y="417"/>
                  </a:lnTo>
                  <a:lnTo>
                    <a:pt x="384" y="411"/>
                  </a:lnTo>
                  <a:lnTo>
                    <a:pt x="386" y="404"/>
                  </a:lnTo>
                  <a:lnTo>
                    <a:pt x="389" y="398"/>
                  </a:lnTo>
                  <a:lnTo>
                    <a:pt x="392" y="390"/>
                  </a:lnTo>
                  <a:lnTo>
                    <a:pt x="393" y="383"/>
                  </a:lnTo>
                  <a:lnTo>
                    <a:pt x="396" y="375"/>
                  </a:lnTo>
                  <a:lnTo>
                    <a:pt x="397" y="366"/>
                  </a:lnTo>
                  <a:lnTo>
                    <a:pt x="398" y="357"/>
                  </a:lnTo>
                  <a:lnTo>
                    <a:pt x="400" y="346"/>
                  </a:lnTo>
                  <a:lnTo>
                    <a:pt x="400" y="336"/>
                  </a:lnTo>
                  <a:lnTo>
                    <a:pt x="401" y="324"/>
                  </a:lnTo>
                  <a:lnTo>
                    <a:pt x="401" y="312"/>
                  </a:lnTo>
                  <a:lnTo>
                    <a:pt x="401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428" name="Group 44"/>
          <p:cNvGrpSpPr>
            <a:grpSpLocks/>
          </p:cNvGrpSpPr>
          <p:nvPr/>
        </p:nvGrpSpPr>
        <p:grpSpPr bwMode="auto">
          <a:xfrm>
            <a:off x="360363" y="3016250"/>
            <a:ext cx="3614737" cy="858838"/>
            <a:chOff x="227" y="1900"/>
            <a:chExt cx="2277" cy="541"/>
          </a:xfrm>
        </p:grpSpPr>
        <p:sp>
          <p:nvSpPr>
            <p:cNvPr id="16429" name="Freeform 45"/>
            <p:cNvSpPr>
              <a:spLocks noChangeArrowheads="1"/>
            </p:cNvSpPr>
            <p:nvPr/>
          </p:nvSpPr>
          <p:spPr bwMode="auto">
            <a:xfrm>
              <a:off x="513" y="2022"/>
              <a:ext cx="98" cy="34"/>
            </a:xfrm>
            <a:custGeom>
              <a:avLst/>
              <a:gdLst>
                <a:gd name="T0" fmla="*/ 393 w 393"/>
                <a:gd name="T1" fmla="*/ 68 h 136"/>
                <a:gd name="T2" fmla="*/ 393 w 393"/>
                <a:gd name="T3" fmla="*/ 0 h 136"/>
                <a:gd name="T4" fmla="*/ 0 w 393"/>
                <a:gd name="T5" fmla="*/ 0 h 136"/>
                <a:gd name="T6" fmla="*/ 0 w 393"/>
                <a:gd name="T7" fmla="*/ 136 h 136"/>
                <a:gd name="T8" fmla="*/ 393 w 393"/>
                <a:gd name="T9" fmla="*/ 136 h 136"/>
                <a:gd name="T10" fmla="*/ 393 w 393"/>
                <a:gd name="T11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3" h="136">
                  <a:moveTo>
                    <a:pt x="393" y="68"/>
                  </a:moveTo>
                  <a:lnTo>
                    <a:pt x="393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393" y="136"/>
                  </a:lnTo>
                  <a:lnTo>
                    <a:pt x="393" y="68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30" name="Freeform 46"/>
            <p:cNvSpPr>
              <a:spLocks noChangeArrowheads="1"/>
            </p:cNvSpPr>
            <p:nvPr/>
          </p:nvSpPr>
          <p:spPr bwMode="auto">
            <a:xfrm>
              <a:off x="592" y="1992"/>
              <a:ext cx="86" cy="95"/>
            </a:xfrm>
            <a:custGeom>
              <a:avLst/>
              <a:gdLst>
                <a:gd name="T0" fmla="*/ 345 w 345"/>
                <a:gd name="T1" fmla="*/ 189 h 379"/>
                <a:gd name="T2" fmla="*/ 0 w 345"/>
                <a:gd name="T3" fmla="*/ 0 h 379"/>
                <a:gd name="T4" fmla="*/ 345 w 345"/>
                <a:gd name="T5" fmla="*/ 189 h 379"/>
                <a:gd name="T6" fmla="*/ 0 w 345"/>
                <a:gd name="T7" fmla="*/ 379 h 379"/>
                <a:gd name="T8" fmla="*/ 0 w 345"/>
                <a:gd name="T9" fmla="*/ 0 h 379"/>
                <a:gd name="T10" fmla="*/ 345 w 345"/>
                <a:gd name="T11" fmla="*/ 18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379">
                  <a:moveTo>
                    <a:pt x="345" y="189"/>
                  </a:moveTo>
                  <a:lnTo>
                    <a:pt x="0" y="0"/>
                  </a:lnTo>
                  <a:lnTo>
                    <a:pt x="345" y="189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345" y="189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31" name="Freeform 47"/>
            <p:cNvSpPr>
              <a:spLocks noChangeArrowheads="1"/>
            </p:cNvSpPr>
            <p:nvPr/>
          </p:nvSpPr>
          <p:spPr bwMode="auto">
            <a:xfrm>
              <a:off x="513" y="2306"/>
              <a:ext cx="98" cy="34"/>
            </a:xfrm>
            <a:custGeom>
              <a:avLst/>
              <a:gdLst>
                <a:gd name="T0" fmla="*/ 393 w 393"/>
                <a:gd name="T1" fmla="*/ 69 h 136"/>
                <a:gd name="T2" fmla="*/ 393 w 393"/>
                <a:gd name="T3" fmla="*/ 0 h 136"/>
                <a:gd name="T4" fmla="*/ 0 w 393"/>
                <a:gd name="T5" fmla="*/ 0 h 136"/>
                <a:gd name="T6" fmla="*/ 0 w 393"/>
                <a:gd name="T7" fmla="*/ 136 h 136"/>
                <a:gd name="T8" fmla="*/ 393 w 393"/>
                <a:gd name="T9" fmla="*/ 136 h 136"/>
                <a:gd name="T10" fmla="*/ 393 w 393"/>
                <a:gd name="T11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3" h="136">
                  <a:moveTo>
                    <a:pt x="393" y="69"/>
                  </a:moveTo>
                  <a:lnTo>
                    <a:pt x="393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393" y="136"/>
                  </a:lnTo>
                  <a:lnTo>
                    <a:pt x="393" y="69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32" name="Freeform 48"/>
            <p:cNvSpPr>
              <a:spLocks noChangeArrowheads="1"/>
            </p:cNvSpPr>
            <p:nvPr/>
          </p:nvSpPr>
          <p:spPr bwMode="auto">
            <a:xfrm>
              <a:off x="592" y="2276"/>
              <a:ext cx="86" cy="95"/>
            </a:xfrm>
            <a:custGeom>
              <a:avLst/>
              <a:gdLst>
                <a:gd name="T0" fmla="*/ 345 w 345"/>
                <a:gd name="T1" fmla="*/ 190 h 379"/>
                <a:gd name="T2" fmla="*/ 0 w 345"/>
                <a:gd name="T3" fmla="*/ 0 h 379"/>
                <a:gd name="T4" fmla="*/ 345 w 345"/>
                <a:gd name="T5" fmla="*/ 190 h 379"/>
                <a:gd name="T6" fmla="*/ 0 w 345"/>
                <a:gd name="T7" fmla="*/ 379 h 379"/>
                <a:gd name="T8" fmla="*/ 0 w 345"/>
                <a:gd name="T9" fmla="*/ 0 h 379"/>
                <a:gd name="T10" fmla="*/ 345 w 345"/>
                <a:gd name="T11" fmla="*/ 1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379">
                  <a:moveTo>
                    <a:pt x="345" y="190"/>
                  </a:moveTo>
                  <a:lnTo>
                    <a:pt x="0" y="0"/>
                  </a:lnTo>
                  <a:lnTo>
                    <a:pt x="345" y="190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345" y="190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33" name="Freeform 49"/>
            <p:cNvSpPr>
              <a:spLocks noChangeArrowheads="1"/>
            </p:cNvSpPr>
            <p:nvPr/>
          </p:nvSpPr>
          <p:spPr bwMode="auto">
            <a:xfrm>
              <a:off x="349" y="1968"/>
              <a:ext cx="148" cy="140"/>
            </a:xfrm>
            <a:custGeom>
              <a:avLst/>
              <a:gdLst>
                <a:gd name="T0" fmla="*/ 593 w 593"/>
                <a:gd name="T1" fmla="*/ 0 h 561"/>
                <a:gd name="T2" fmla="*/ 391 w 593"/>
                <a:gd name="T3" fmla="*/ 561 h 561"/>
                <a:gd name="T4" fmla="*/ 200 w 593"/>
                <a:gd name="T5" fmla="*/ 561 h 561"/>
                <a:gd name="T6" fmla="*/ 0 w 593"/>
                <a:gd name="T7" fmla="*/ 0 h 561"/>
                <a:gd name="T8" fmla="*/ 185 w 593"/>
                <a:gd name="T9" fmla="*/ 0 h 561"/>
                <a:gd name="T10" fmla="*/ 299 w 593"/>
                <a:gd name="T11" fmla="*/ 370 h 561"/>
                <a:gd name="T12" fmla="*/ 413 w 593"/>
                <a:gd name="T13" fmla="*/ 0 h 561"/>
                <a:gd name="T14" fmla="*/ 593 w 593"/>
                <a:gd name="T15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3" h="561">
                  <a:moveTo>
                    <a:pt x="593" y="0"/>
                  </a:moveTo>
                  <a:lnTo>
                    <a:pt x="391" y="561"/>
                  </a:lnTo>
                  <a:lnTo>
                    <a:pt x="200" y="561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299" y="370"/>
                  </a:lnTo>
                  <a:lnTo>
                    <a:pt x="413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34" name="Freeform 50"/>
            <p:cNvSpPr>
              <a:spLocks noChangeArrowheads="1"/>
            </p:cNvSpPr>
            <p:nvPr/>
          </p:nvSpPr>
          <p:spPr bwMode="auto">
            <a:xfrm>
              <a:off x="729" y="1964"/>
              <a:ext cx="124" cy="148"/>
            </a:xfrm>
            <a:custGeom>
              <a:avLst/>
              <a:gdLst>
                <a:gd name="T0" fmla="*/ 265 w 498"/>
                <a:gd name="T1" fmla="*/ 590 h 593"/>
                <a:gd name="T2" fmla="*/ 203 w 498"/>
                <a:gd name="T3" fmla="*/ 578 h 593"/>
                <a:gd name="T4" fmla="*/ 148 w 498"/>
                <a:gd name="T5" fmla="*/ 558 h 593"/>
                <a:gd name="T6" fmla="*/ 99 w 498"/>
                <a:gd name="T7" fmla="*/ 529 h 593"/>
                <a:gd name="T8" fmla="*/ 59 w 498"/>
                <a:gd name="T9" fmla="*/ 490 h 593"/>
                <a:gd name="T10" fmla="*/ 29 w 498"/>
                <a:gd name="T11" fmla="*/ 442 h 593"/>
                <a:gd name="T12" fmla="*/ 9 w 498"/>
                <a:gd name="T13" fmla="*/ 384 h 593"/>
                <a:gd name="T14" fmla="*/ 0 w 498"/>
                <a:gd name="T15" fmla="*/ 317 h 593"/>
                <a:gd name="T16" fmla="*/ 3 w 498"/>
                <a:gd name="T17" fmla="*/ 242 h 593"/>
                <a:gd name="T18" fmla="*/ 19 w 498"/>
                <a:gd name="T19" fmla="*/ 176 h 593"/>
                <a:gd name="T20" fmla="*/ 46 w 498"/>
                <a:gd name="T21" fmla="*/ 122 h 593"/>
                <a:gd name="T22" fmla="*/ 83 w 498"/>
                <a:gd name="T23" fmla="*/ 78 h 593"/>
                <a:gd name="T24" fmla="*/ 128 w 498"/>
                <a:gd name="T25" fmla="*/ 45 h 593"/>
                <a:gd name="T26" fmla="*/ 179 w 498"/>
                <a:gd name="T27" fmla="*/ 21 h 593"/>
                <a:gd name="T28" fmla="*/ 236 w 498"/>
                <a:gd name="T29" fmla="*/ 6 h 593"/>
                <a:gd name="T30" fmla="*/ 295 w 498"/>
                <a:gd name="T31" fmla="*/ 0 h 593"/>
                <a:gd name="T32" fmla="*/ 345 w 498"/>
                <a:gd name="T33" fmla="*/ 1 h 593"/>
                <a:gd name="T34" fmla="*/ 393 w 498"/>
                <a:gd name="T35" fmla="*/ 8 h 593"/>
                <a:gd name="T36" fmla="*/ 439 w 498"/>
                <a:gd name="T37" fmla="*/ 21 h 593"/>
                <a:gd name="T38" fmla="*/ 486 w 498"/>
                <a:gd name="T39" fmla="*/ 39 h 593"/>
                <a:gd name="T40" fmla="*/ 472 w 498"/>
                <a:gd name="T41" fmla="*/ 192 h 593"/>
                <a:gd name="T42" fmla="*/ 460 w 498"/>
                <a:gd name="T43" fmla="*/ 182 h 593"/>
                <a:gd name="T44" fmla="*/ 446 w 498"/>
                <a:gd name="T45" fmla="*/ 170 h 593"/>
                <a:gd name="T46" fmla="*/ 430 w 498"/>
                <a:gd name="T47" fmla="*/ 159 h 593"/>
                <a:gd name="T48" fmla="*/ 411 w 498"/>
                <a:gd name="T49" fmla="*/ 149 h 593"/>
                <a:gd name="T50" fmla="*/ 390 w 498"/>
                <a:gd name="T51" fmla="*/ 139 h 593"/>
                <a:gd name="T52" fmla="*/ 366 w 498"/>
                <a:gd name="T53" fmla="*/ 132 h 593"/>
                <a:gd name="T54" fmla="*/ 341 w 498"/>
                <a:gd name="T55" fmla="*/ 128 h 593"/>
                <a:gd name="T56" fmla="*/ 303 w 498"/>
                <a:gd name="T57" fmla="*/ 126 h 593"/>
                <a:gd name="T58" fmla="*/ 248 w 498"/>
                <a:gd name="T59" fmla="*/ 145 h 593"/>
                <a:gd name="T60" fmla="*/ 207 w 498"/>
                <a:gd name="T61" fmla="*/ 186 h 593"/>
                <a:gd name="T62" fmla="*/ 185 w 498"/>
                <a:gd name="T63" fmla="*/ 243 h 593"/>
                <a:gd name="T64" fmla="*/ 179 w 498"/>
                <a:gd name="T65" fmla="*/ 319 h 593"/>
                <a:gd name="T66" fmla="*/ 194 w 498"/>
                <a:gd name="T67" fmla="*/ 387 h 593"/>
                <a:gd name="T68" fmla="*/ 228 w 498"/>
                <a:gd name="T69" fmla="*/ 434 h 593"/>
                <a:gd name="T70" fmla="*/ 277 w 498"/>
                <a:gd name="T71" fmla="*/ 461 h 593"/>
                <a:gd name="T72" fmla="*/ 331 w 498"/>
                <a:gd name="T73" fmla="*/ 466 h 593"/>
                <a:gd name="T74" fmla="*/ 361 w 498"/>
                <a:gd name="T75" fmla="*/ 463 h 593"/>
                <a:gd name="T76" fmla="*/ 386 w 498"/>
                <a:gd name="T77" fmla="*/ 457 h 593"/>
                <a:gd name="T78" fmla="*/ 409 w 498"/>
                <a:gd name="T79" fmla="*/ 448 h 593"/>
                <a:gd name="T80" fmla="*/ 428 w 498"/>
                <a:gd name="T81" fmla="*/ 438 h 593"/>
                <a:gd name="T82" fmla="*/ 443 w 498"/>
                <a:gd name="T83" fmla="*/ 427 h 593"/>
                <a:gd name="T84" fmla="*/ 456 w 498"/>
                <a:gd name="T85" fmla="*/ 416 h 593"/>
                <a:gd name="T86" fmla="*/ 468 w 498"/>
                <a:gd name="T87" fmla="*/ 406 h 593"/>
                <a:gd name="T88" fmla="*/ 498 w 498"/>
                <a:gd name="T89" fmla="*/ 399 h 593"/>
                <a:gd name="T90" fmla="*/ 485 w 498"/>
                <a:gd name="T91" fmla="*/ 553 h 593"/>
                <a:gd name="T92" fmla="*/ 468 w 498"/>
                <a:gd name="T93" fmla="*/ 561 h 593"/>
                <a:gd name="T94" fmla="*/ 448 w 498"/>
                <a:gd name="T95" fmla="*/ 569 h 593"/>
                <a:gd name="T96" fmla="*/ 428 w 498"/>
                <a:gd name="T97" fmla="*/ 575 h 593"/>
                <a:gd name="T98" fmla="*/ 403 w 498"/>
                <a:gd name="T99" fmla="*/ 582 h 593"/>
                <a:gd name="T100" fmla="*/ 381 w 498"/>
                <a:gd name="T101" fmla="*/ 587 h 593"/>
                <a:gd name="T102" fmla="*/ 356 w 498"/>
                <a:gd name="T103" fmla="*/ 590 h 593"/>
                <a:gd name="T104" fmla="*/ 326 w 498"/>
                <a:gd name="T105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593">
                  <a:moveTo>
                    <a:pt x="316" y="593"/>
                  </a:moveTo>
                  <a:lnTo>
                    <a:pt x="299" y="591"/>
                  </a:lnTo>
                  <a:lnTo>
                    <a:pt x="282" y="591"/>
                  </a:lnTo>
                  <a:lnTo>
                    <a:pt x="265" y="590"/>
                  </a:lnTo>
                  <a:lnTo>
                    <a:pt x="249" y="587"/>
                  </a:lnTo>
                  <a:lnTo>
                    <a:pt x="233" y="585"/>
                  </a:lnTo>
                  <a:lnTo>
                    <a:pt x="219" y="582"/>
                  </a:lnTo>
                  <a:lnTo>
                    <a:pt x="203" y="578"/>
                  </a:lnTo>
                  <a:lnTo>
                    <a:pt x="189" y="574"/>
                  </a:lnTo>
                  <a:lnTo>
                    <a:pt x="174" y="570"/>
                  </a:lnTo>
                  <a:lnTo>
                    <a:pt x="161" y="565"/>
                  </a:lnTo>
                  <a:lnTo>
                    <a:pt x="148" y="558"/>
                  </a:lnTo>
                  <a:lnTo>
                    <a:pt x="135" y="552"/>
                  </a:lnTo>
                  <a:lnTo>
                    <a:pt x="123" y="545"/>
                  </a:lnTo>
                  <a:lnTo>
                    <a:pt x="111" y="537"/>
                  </a:lnTo>
                  <a:lnTo>
                    <a:pt x="99" y="529"/>
                  </a:lnTo>
                  <a:lnTo>
                    <a:pt x="88" y="520"/>
                  </a:lnTo>
                  <a:lnTo>
                    <a:pt x="78" y="511"/>
                  </a:lnTo>
                  <a:lnTo>
                    <a:pt x="69" y="502"/>
                  </a:lnTo>
                  <a:lnTo>
                    <a:pt x="59" y="490"/>
                  </a:lnTo>
                  <a:lnTo>
                    <a:pt x="52" y="479"/>
                  </a:lnTo>
                  <a:lnTo>
                    <a:pt x="44" y="467"/>
                  </a:lnTo>
                  <a:lnTo>
                    <a:pt x="36" y="456"/>
                  </a:lnTo>
                  <a:lnTo>
                    <a:pt x="29" y="442"/>
                  </a:lnTo>
                  <a:lnTo>
                    <a:pt x="23" y="429"/>
                  </a:lnTo>
                  <a:lnTo>
                    <a:pt x="17" y="415"/>
                  </a:lnTo>
                  <a:lnTo>
                    <a:pt x="13" y="400"/>
                  </a:lnTo>
                  <a:lnTo>
                    <a:pt x="9" y="384"/>
                  </a:lnTo>
                  <a:lnTo>
                    <a:pt x="5" y="369"/>
                  </a:lnTo>
                  <a:lnTo>
                    <a:pt x="3" y="351"/>
                  </a:lnTo>
                  <a:lnTo>
                    <a:pt x="2" y="334"/>
                  </a:lnTo>
                  <a:lnTo>
                    <a:pt x="0" y="317"/>
                  </a:lnTo>
                  <a:lnTo>
                    <a:pt x="0" y="299"/>
                  </a:lnTo>
                  <a:lnTo>
                    <a:pt x="0" y="279"/>
                  </a:lnTo>
                  <a:lnTo>
                    <a:pt x="2" y="259"/>
                  </a:lnTo>
                  <a:lnTo>
                    <a:pt x="3" y="242"/>
                  </a:lnTo>
                  <a:lnTo>
                    <a:pt x="5" y="224"/>
                  </a:lnTo>
                  <a:lnTo>
                    <a:pt x="9" y="208"/>
                  </a:lnTo>
                  <a:lnTo>
                    <a:pt x="13" y="191"/>
                  </a:lnTo>
                  <a:lnTo>
                    <a:pt x="19" y="176"/>
                  </a:lnTo>
                  <a:lnTo>
                    <a:pt x="25" y="162"/>
                  </a:lnTo>
                  <a:lnTo>
                    <a:pt x="32" y="147"/>
                  </a:lnTo>
                  <a:lnTo>
                    <a:pt x="38" y="134"/>
                  </a:lnTo>
                  <a:lnTo>
                    <a:pt x="46" y="122"/>
                  </a:lnTo>
                  <a:lnTo>
                    <a:pt x="56" y="110"/>
                  </a:lnTo>
                  <a:lnTo>
                    <a:pt x="63" y="99"/>
                  </a:lnTo>
                  <a:lnTo>
                    <a:pt x="74" y="88"/>
                  </a:lnTo>
                  <a:lnTo>
                    <a:pt x="83" y="78"/>
                  </a:lnTo>
                  <a:lnTo>
                    <a:pt x="94" y="68"/>
                  </a:lnTo>
                  <a:lnTo>
                    <a:pt x="104" y="60"/>
                  </a:lnTo>
                  <a:lnTo>
                    <a:pt x="116" y="52"/>
                  </a:lnTo>
                  <a:lnTo>
                    <a:pt x="128" y="45"/>
                  </a:lnTo>
                  <a:lnTo>
                    <a:pt x="140" y="38"/>
                  </a:lnTo>
                  <a:lnTo>
                    <a:pt x="152" y="31"/>
                  </a:lnTo>
                  <a:lnTo>
                    <a:pt x="165" y="26"/>
                  </a:lnTo>
                  <a:lnTo>
                    <a:pt x="179" y="21"/>
                  </a:lnTo>
                  <a:lnTo>
                    <a:pt x="193" y="17"/>
                  </a:lnTo>
                  <a:lnTo>
                    <a:pt x="207" y="13"/>
                  </a:lnTo>
                  <a:lnTo>
                    <a:pt x="222" y="9"/>
                  </a:lnTo>
                  <a:lnTo>
                    <a:pt x="236" y="6"/>
                  </a:lnTo>
                  <a:lnTo>
                    <a:pt x="251" y="4"/>
                  </a:lnTo>
                  <a:lnTo>
                    <a:pt x="265" y="2"/>
                  </a:lnTo>
                  <a:lnTo>
                    <a:pt x="281" y="1"/>
                  </a:lnTo>
                  <a:lnTo>
                    <a:pt x="295" y="0"/>
                  </a:lnTo>
                  <a:lnTo>
                    <a:pt x="311" y="0"/>
                  </a:lnTo>
                  <a:lnTo>
                    <a:pt x="323" y="0"/>
                  </a:lnTo>
                  <a:lnTo>
                    <a:pt x="335" y="1"/>
                  </a:lnTo>
                  <a:lnTo>
                    <a:pt x="345" y="1"/>
                  </a:lnTo>
                  <a:lnTo>
                    <a:pt x="357" y="2"/>
                  </a:lnTo>
                  <a:lnTo>
                    <a:pt x="369" y="4"/>
                  </a:lnTo>
                  <a:lnTo>
                    <a:pt x="381" y="6"/>
                  </a:lnTo>
                  <a:lnTo>
                    <a:pt x="393" y="8"/>
                  </a:lnTo>
                  <a:lnTo>
                    <a:pt x="405" y="10"/>
                  </a:lnTo>
                  <a:lnTo>
                    <a:pt x="415" y="14"/>
                  </a:lnTo>
                  <a:lnTo>
                    <a:pt x="427" y="17"/>
                  </a:lnTo>
                  <a:lnTo>
                    <a:pt x="439" y="21"/>
                  </a:lnTo>
                  <a:lnTo>
                    <a:pt x="451" y="25"/>
                  </a:lnTo>
                  <a:lnTo>
                    <a:pt x="463" y="29"/>
                  </a:lnTo>
                  <a:lnTo>
                    <a:pt x="475" y="34"/>
                  </a:lnTo>
                  <a:lnTo>
                    <a:pt x="486" y="39"/>
                  </a:lnTo>
                  <a:lnTo>
                    <a:pt x="498" y="45"/>
                  </a:lnTo>
                  <a:lnTo>
                    <a:pt x="498" y="195"/>
                  </a:lnTo>
                  <a:lnTo>
                    <a:pt x="475" y="195"/>
                  </a:lnTo>
                  <a:lnTo>
                    <a:pt x="472" y="192"/>
                  </a:lnTo>
                  <a:lnTo>
                    <a:pt x="469" y="189"/>
                  </a:lnTo>
                  <a:lnTo>
                    <a:pt x="467" y="187"/>
                  </a:lnTo>
                  <a:lnTo>
                    <a:pt x="464" y="184"/>
                  </a:lnTo>
                  <a:lnTo>
                    <a:pt x="460" y="182"/>
                  </a:lnTo>
                  <a:lnTo>
                    <a:pt x="456" y="179"/>
                  </a:lnTo>
                  <a:lnTo>
                    <a:pt x="453" y="176"/>
                  </a:lnTo>
                  <a:lnTo>
                    <a:pt x="449" y="174"/>
                  </a:lnTo>
                  <a:lnTo>
                    <a:pt x="446" y="170"/>
                  </a:lnTo>
                  <a:lnTo>
                    <a:pt x="442" y="167"/>
                  </a:lnTo>
                  <a:lnTo>
                    <a:pt x="438" y="164"/>
                  </a:lnTo>
                  <a:lnTo>
                    <a:pt x="434" y="162"/>
                  </a:lnTo>
                  <a:lnTo>
                    <a:pt x="430" y="159"/>
                  </a:lnTo>
                  <a:lnTo>
                    <a:pt x="424" y="157"/>
                  </a:lnTo>
                  <a:lnTo>
                    <a:pt x="420" y="154"/>
                  </a:lnTo>
                  <a:lnTo>
                    <a:pt x="417" y="151"/>
                  </a:lnTo>
                  <a:lnTo>
                    <a:pt x="411" y="149"/>
                  </a:lnTo>
                  <a:lnTo>
                    <a:pt x="406" y="146"/>
                  </a:lnTo>
                  <a:lnTo>
                    <a:pt x="401" y="143"/>
                  </a:lnTo>
                  <a:lnTo>
                    <a:pt x="395" y="141"/>
                  </a:lnTo>
                  <a:lnTo>
                    <a:pt x="390" y="139"/>
                  </a:lnTo>
                  <a:lnTo>
                    <a:pt x="385" y="137"/>
                  </a:lnTo>
                  <a:lnTo>
                    <a:pt x="380" y="135"/>
                  </a:lnTo>
                  <a:lnTo>
                    <a:pt x="373" y="133"/>
                  </a:lnTo>
                  <a:lnTo>
                    <a:pt x="366" y="132"/>
                  </a:lnTo>
                  <a:lnTo>
                    <a:pt x="361" y="130"/>
                  </a:lnTo>
                  <a:lnTo>
                    <a:pt x="355" y="129"/>
                  </a:lnTo>
                  <a:lnTo>
                    <a:pt x="348" y="128"/>
                  </a:lnTo>
                  <a:lnTo>
                    <a:pt x="341" y="128"/>
                  </a:lnTo>
                  <a:lnTo>
                    <a:pt x="334" y="126"/>
                  </a:lnTo>
                  <a:lnTo>
                    <a:pt x="327" y="126"/>
                  </a:lnTo>
                  <a:lnTo>
                    <a:pt x="319" y="126"/>
                  </a:lnTo>
                  <a:lnTo>
                    <a:pt x="303" y="126"/>
                  </a:lnTo>
                  <a:lnTo>
                    <a:pt x="287" y="129"/>
                  </a:lnTo>
                  <a:lnTo>
                    <a:pt x="273" y="133"/>
                  </a:lnTo>
                  <a:lnTo>
                    <a:pt x="260" y="138"/>
                  </a:lnTo>
                  <a:lnTo>
                    <a:pt x="248" y="145"/>
                  </a:lnTo>
                  <a:lnTo>
                    <a:pt x="236" y="153"/>
                  </a:lnTo>
                  <a:lnTo>
                    <a:pt x="226" y="162"/>
                  </a:lnTo>
                  <a:lnTo>
                    <a:pt x="216" y="172"/>
                  </a:lnTo>
                  <a:lnTo>
                    <a:pt x="207" y="186"/>
                  </a:lnTo>
                  <a:lnTo>
                    <a:pt x="199" y="199"/>
                  </a:lnTo>
                  <a:lnTo>
                    <a:pt x="194" y="212"/>
                  </a:lnTo>
                  <a:lnTo>
                    <a:pt x="189" y="228"/>
                  </a:lnTo>
                  <a:lnTo>
                    <a:pt x="185" y="243"/>
                  </a:lnTo>
                  <a:lnTo>
                    <a:pt x="182" y="261"/>
                  </a:lnTo>
                  <a:lnTo>
                    <a:pt x="179" y="279"/>
                  </a:lnTo>
                  <a:lnTo>
                    <a:pt x="179" y="299"/>
                  </a:lnTo>
                  <a:lnTo>
                    <a:pt x="179" y="319"/>
                  </a:lnTo>
                  <a:lnTo>
                    <a:pt x="182" y="338"/>
                  </a:lnTo>
                  <a:lnTo>
                    <a:pt x="185" y="355"/>
                  </a:lnTo>
                  <a:lnTo>
                    <a:pt x="189" y="373"/>
                  </a:lnTo>
                  <a:lnTo>
                    <a:pt x="194" y="387"/>
                  </a:lnTo>
                  <a:lnTo>
                    <a:pt x="202" y="402"/>
                  </a:lnTo>
                  <a:lnTo>
                    <a:pt x="210" y="413"/>
                  </a:lnTo>
                  <a:lnTo>
                    <a:pt x="219" y="424"/>
                  </a:lnTo>
                  <a:lnTo>
                    <a:pt x="228" y="434"/>
                  </a:lnTo>
                  <a:lnTo>
                    <a:pt x="240" y="442"/>
                  </a:lnTo>
                  <a:lnTo>
                    <a:pt x="252" y="450"/>
                  </a:lnTo>
                  <a:lnTo>
                    <a:pt x="264" y="456"/>
                  </a:lnTo>
                  <a:lnTo>
                    <a:pt x="277" y="461"/>
                  </a:lnTo>
                  <a:lnTo>
                    <a:pt x="291" y="463"/>
                  </a:lnTo>
                  <a:lnTo>
                    <a:pt x="307" y="465"/>
                  </a:lnTo>
                  <a:lnTo>
                    <a:pt x="323" y="466"/>
                  </a:lnTo>
                  <a:lnTo>
                    <a:pt x="331" y="466"/>
                  </a:lnTo>
                  <a:lnTo>
                    <a:pt x="339" y="466"/>
                  </a:lnTo>
                  <a:lnTo>
                    <a:pt x="347" y="465"/>
                  </a:lnTo>
                  <a:lnTo>
                    <a:pt x="353" y="465"/>
                  </a:lnTo>
                  <a:lnTo>
                    <a:pt x="361" y="463"/>
                  </a:lnTo>
                  <a:lnTo>
                    <a:pt x="368" y="462"/>
                  </a:lnTo>
                  <a:lnTo>
                    <a:pt x="374" y="461"/>
                  </a:lnTo>
                  <a:lnTo>
                    <a:pt x="381" y="458"/>
                  </a:lnTo>
                  <a:lnTo>
                    <a:pt x="386" y="457"/>
                  </a:lnTo>
                  <a:lnTo>
                    <a:pt x="393" y="454"/>
                  </a:lnTo>
                  <a:lnTo>
                    <a:pt x="398" y="453"/>
                  </a:lnTo>
                  <a:lnTo>
                    <a:pt x="403" y="450"/>
                  </a:lnTo>
                  <a:lnTo>
                    <a:pt x="409" y="448"/>
                  </a:lnTo>
                  <a:lnTo>
                    <a:pt x="414" y="445"/>
                  </a:lnTo>
                  <a:lnTo>
                    <a:pt x="419" y="442"/>
                  </a:lnTo>
                  <a:lnTo>
                    <a:pt x="423" y="441"/>
                  </a:lnTo>
                  <a:lnTo>
                    <a:pt x="428" y="438"/>
                  </a:lnTo>
                  <a:lnTo>
                    <a:pt x="432" y="436"/>
                  </a:lnTo>
                  <a:lnTo>
                    <a:pt x="436" y="433"/>
                  </a:lnTo>
                  <a:lnTo>
                    <a:pt x="440" y="429"/>
                  </a:lnTo>
                  <a:lnTo>
                    <a:pt x="443" y="427"/>
                  </a:lnTo>
                  <a:lnTo>
                    <a:pt x="447" y="424"/>
                  </a:lnTo>
                  <a:lnTo>
                    <a:pt x="451" y="421"/>
                  </a:lnTo>
                  <a:lnTo>
                    <a:pt x="453" y="419"/>
                  </a:lnTo>
                  <a:lnTo>
                    <a:pt x="456" y="416"/>
                  </a:lnTo>
                  <a:lnTo>
                    <a:pt x="460" y="413"/>
                  </a:lnTo>
                  <a:lnTo>
                    <a:pt x="463" y="411"/>
                  </a:lnTo>
                  <a:lnTo>
                    <a:pt x="465" y="408"/>
                  </a:lnTo>
                  <a:lnTo>
                    <a:pt x="468" y="406"/>
                  </a:lnTo>
                  <a:lnTo>
                    <a:pt x="471" y="403"/>
                  </a:lnTo>
                  <a:lnTo>
                    <a:pt x="473" y="400"/>
                  </a:lnTo>
                  <a:lnTo>
                    <a:pt x="475" y="399"/>
                  </a:lnTo>
                  <a:lnTo>
                    <a:pt x="498" y="399"/>
                  </a:lnTo>
                  <a:lnTo>
                    <a:pt x="498" y="549"/>
                  </a:lnTo>
                  <a:lnTo>
                    <a:pt x="494" y="550"/>
                  </a:lnTo>
                  <a:lnTo>
                    <a:pt x="490" y="552"/>
                  </a:lnTo>
                  <a:lnTo>
                    <a:pt x="485" y="553"/>
                  </a:lnTo>
                  <a:lnTo>
                    <a:pt x="481" y="556"/>
                  </a:lnTo>
                  <a:lnTo>
                    <a:pt x="477" y="557"/>
                  </a:lnTo>
                  <a:lnTo>
                    <a:pt x="472" y="560"/>
                  </a:lnTo>
                  <a:lnTo>
                    <a:pt x="468" y="561"/>
                  </a:lnTo>
                  <a:lnTo>
                    <a:pt x="463" y="564"/>
                  </a:lnTo>
                  <a:lnTo>
                    <a:pt x="457" y="566"/>
                  </a:lnTo>
                  <a:lnTo>
                    <a:pt x="453" y="568"/>
                  </a:lnTo>
                  <a:lnTo>
                    <a:pt x="448" y="569"/>
                  </a:lnTo>
                  <a:lnTo>
                    <a:pt x="443" y="571"/>
                  </a:lnTo>
                  <a:lnTo>
                    <a:pt x="438" y="573"/>
                  </a:lnTo>
                  <a:lnTo>
                    <a:pt x="432" y="574"/>
                  </a:lnTo>
                  <a:lnTo>
                    <a:pt x="428" y="575"/>
                  </a:lnTo>
                  <a:lnTo>
                    <a:pt x="423" y="578"/>
                  </a:lnTo>
                  <a:lnTo>
                    <a:pt x="417" y="579"/>
                  </a:lnTo>
                  <a:lnTo>
                    <a:pt x="410" y="581"/>
                  </a:lnTo>
                  <a:lnTo>
                    <a:pt x="403" y="582"/>
                  </a:lnTo>
                  <a:lnTo>
                    <a:pt x="398" y="583"/>
                  </a:lnTo>
                  <a:lnTo>
                    <a:pt x="392" y="585"/>
                  </a:lnTo>
                  <a:lnTo>
                    <a:pt x="386" y="586"/>
                  </a:lnTo>
                  <a:lnTo>
                    <a:pt x="381" y="587"/>
                  </a:lnTo>
                  <a:lnTo>
                    <a:pt x="374" y="589"/>
                  </a:lnTo>
                  <a:lnTo>
                    <a:pt x="369" y="589"/>
                  </a:lnTo>
                  <a:lnTo>
                    <a:pt x="363" y="590"/>
                  </a:lnTo>
                  <a:lnTo>
                    <a:pt x="356" y="590"/>
                  </a:lnTo>
                  <a:lnTo>
                    <a:pt x="349" y="591"/>
                  </a:lnTo>
                  <a:lnTo>
                    <a:pt x="341" y="591"/>
                  </a:lnTo>
                  <a:lnTo>
                    <a:pt x="334" y="591"/>
                  </a:lnTo>
                  <a:lnTo>
                    <a:pt x="326" y="593"/>
                  </a:lnTo>
                  <a:lnTo>
                    <a:pt x="316" y="5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35" name="Freeform 51"/>
            <p:cNvSpPr>
              <a:spLocks noChangeArrowheads="1"/>
            </p:cNvSpPr>
            <p:nvPr/>
          </p:nvSpPr>
          <p:spPr bwMode="auto">
            <a:xfrm>
              <a:off x="863" y="1964"/>
              <a:ext cx="146" cy="149"/>
            </a:xfrm>
            <a:custGeom>
              <a:avLst/>
              <a:gdLst>
                <a:gd name="T0" fmla="*/ 571 w 581"/>
                <a:gd name="T1" fmla="*/ 394 h 596"/>
                <a:gd name="T2" fmla="*/ 531 w 581"/>
                <a:gd name="T3" fmla="*/ 485 h 596"/>
                <a:gd name="T4" fmla="*/ 495 w 581"/>
                <a:gd name="T5" fmla="*/ 526 h 596"/>
                <a:gd name="T6" fmla="*/ 452 w 581"/>
                <a:gd name="T7" fmla="*/ 559 h 596"/>
                <a:gd name="T8" fmla="*/ 399 w 581"/>
                <a:gd name="T9" fmla="*/ 581 h 596"/>
                <a:gd name="T10" fmla="*/ 324 w 581"/>
                <a:gd name="T11" fmla="*/ 596 h 596"/>
                <a:gd name="T12" fmla="*/ 211 w 581"/>
                <a:gd name="T13" fmla="*/ 589 h 596"/>
                <a:gd name="T14" fmla="*/ 156 w 581"/>
                <a:gd name="T15" fmla="*/ 571 h 596"/>
                <a:gd name="T16" fmla="*/ 108 w 581"/>
                <a:gd name="T17" fmla="*/ 544 h 596"/>
                <a:gd name="T18" fmla="*/ 67 w 581"/>
                <a:gd name="T19" fmla="*/ 506 h 596"/>
                <a:gd name="T20" fmla="*/ 30 w 581"/>
                <a:gd name="T21" fmla="*/ 448 h 596"/>
                <a:gd name="T22" fmla="*/ 1 w 581"/>
                <a:gd name="T23" fmla="*/ 332 h 596"/>
                <a:gd name="T24" fmla="*/ 11 w 581"/>
                <a:gd name="T25" fmla="*/ 202 h 596"/>
                <a:gd name="T26" fmla="*/ 37 w 581"/>
                <a:gd name="T27" fmla="*/ 135 h 596"/>
                <a:gd name="T28" fmla="*/ 67 w 581"/>
                <a:gd name="T29" fmla="*/ 89 h 596"/>
                <a:gd name="T30" fmla="*/ 108 w 581"/>
                <a:gd name="T31" fmla="*/ 52 h 596"/>
                <a:gd name="T32" fmla="*/ 156 w 581"/>
                <a:gd name="T33" fmla="*/ 26 h 596"/>
                <a:gd name="T34" fmla="*/ 257 w 581"/>
                <a:gd name="T35" fmla="*/ 2 h 596"/>
                <a:gd name="T36" fmla="*/ 370 w 581"/>
                <a:gd name="T37" fmla="*/ 8 h 596"/>
                <a:gd name="T38" fmla="*/ 426 w 581"/>
                <a:gd name="T39" fmla="*/ 26 h 596"/>
                <a:gd name="T40" fmla="*/ 474 w 581"/>
                <a:gd name="T41" fmla="*/ 53 h 596"/>
                <a:gd name="T42" fmla="*/ 514 w 581"/>
                <a:gd name="T43" fmla="*/ 90 h 596"/>
                <a:gd name="T44" fmla="*/ 551 w 581"/>
                <a:gd name="T45" fmla="*/ 148 h 596"/>
                <a:gd name="T46" fmla="*/ 580 w 581"/>
                <a:gd name="T47" fmla="*/ 265 h 596"/>
                <a:gd name="T48" fmla="*/ 401 w 581"/>
                <a:gd name="T49" fmla="*/ 276 h 596"/>
                <a:gd name="T50" fmla="*/ 397 w 581"/>
                <a:gd name="T51" fmla="*/ 234 h 596"/>
                <a:gd name="T52" fmla="*/ 389 w 581"/>
                <a:gd name="T53" fmla="*/ 201 h 596"/>
                <a:gd name="T54" fmla="*/ 377 w 581"/>
                <a:gd name="T55" fmla="*/ 174 h 596"/>
                <a:gd name="T56" fmla="*/ 362 w 581"/>
                <a:gd name="T57" fmla="*/ 153 h 596"/>
                <a:gd name="T58" fmla="*/ 344 w 581"/>
                <a:gd name="T59" fmla="*/ 139 h 596"/>
                <a:gd name="T60" fmla="*/ 325 w 581"/>
                <a:gd name="T61" fmla="*/ 130 h 596"/>
                <a:gd name="T62" fmla="*/ 303 w 581"/>
                <a:gd name="T63" fmla="*/ 126 h 596"/>
                <a:gd name="T64" fmla="*/ 279 w 581"/>
                <a:gd name="T65" fmla="*/ 126 h 596"/>
                <a:gd name="T66" fmla="*/ 258 w 581"/>
                <a:gd name="T67" fmla="*/ 130 h 596"/>
                <a:gd name="T68" fmla="*/ 239 w 581"/>
                <a:gd name="T69" fmla="*/ 137 h 596"/>
                <a:gd name="T70" fmla="*/ 221 w 581"/>
                <a:gd name="T71" fmla="*/ 151 h 596"/>
                <a:gd name="T72" fmla="*/ 206 w 581"/>
                <a:gd name="T73" fmla="*/ 172 h 596"/>
                <a:gd name="T74" fmla="*/ 194 w 581"/>
                <a:gd name="T75" fmla="*/ 198 h 596"/>
                <a:gd name="T76" fmla="*/ 185 w 581"/>
                <a:gd name="T77" fmla="*/ 232 h 596"/>
                <a:gd name="T78" fmla="*/ 181 w 581"/>
                <a:gd name="T79" fmla="*/ 274 h 596"/>
                <a:gd name="T80" fmla="*/ 181 w 581"/>
                <a:gd name="T81" fmla="*/ 325 h 596"/>
                <a:gd name="T82" fmla="*/ 185 w 581"/>
                <a:gd name="T83" fmla="*/ 365 h 596"/>
                <a:gd name="T84" fmla="*/ 194 w 581"/>
                <a:gd name="T85" fmla="*/ 398 h 596"/>
                <a:gd name="T86" fmla="*/ 204 w 581"/>
                <a:gd name="T87" fmla="*/ 423 h 596"/>
                <a:gd name="T88" fmla="*/ 217 w 581"/>
                <a:gd name="T89" fmla="*/ 443 h 596"/>
                <a:gd name="T90" fmla="*/ 236 w 581"/>
                <a:gd name="T91" fmla="*/ 458 h 596"/>
                <a:gd name="T92" fmla="*/ 257 w 581"/>
                <a:gd name="T93" fmla="*/ 465 h 596"/>
                <a:gd name="T94" fmla="*/ 279 w 581"/>
                <a:gd name="T95" fmla="*/ 471 h 596"/>
                <a:gd name="T96" fmla="*/ 303 w 581"/>
                <a:gd name="T97" fmla="*/ 471 h 596"/>
                <a:gd name="T98" fmla="*/ 324 w 581"/>
                <a:gd name="T99" fmla="*/ 465 h 596"/>
                <a:gd name="T100" fmla="*/ 345 w 581"/>
                <a:gd name="T101" fmla="*/ 458 h 596"/>
                <a:gd name="T102" fmla="*/ 362 w 581"/>
                <a:gd name="T103" fmla="*/ 443 h 596"/>
                <a:gd name="T104" fmla="*/ 377 w 581"/>
                <a:gd name="T105" fmla="*/ 423 h 596"/>
                <a:gd name="T106" fmla="*/ 389 w 581"/>
                <a:gd name="T107" fmla="*/ 398 h 596"/>
                <a:gd name="T108" fmla="*/ 397 w 581"/>
                <a:gd name="T109" fmla="*/ 367 h 596"/>
                <a:gd name="T110" fmla="*/ 401 w 581"/>
                <a:gd name="T111" fmla="*/ 32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1" h="596">
                  <a:moveTo>
                    <a:pt x="581" y="298"/>
                  </a:moveTo>
                  <a:lnTo>
                    <a:pt x="580" y="332"/>
                  </a:lnTo>
                  <a:lnTo>
                    <a:pt x="576" y="364"/>
                  </a:lnTo>
                  <a:lnTo>
                    <a:pt x="571" y="394"/>
                  </a:lnTo>
                  <a:lnTo>
                    <a:pt x="561" y="422"/>
                  </a:lnTo>
                  <a:lnTo>
                    <a:pt x="551" y="448"/>
                  </a:lnTo>
                  <a:lnTo>
                    <a:pt x="538" y="473"/>
                  </a:lnTo>
                  <a:lnTo>
                    <a:pt x="531" y="485"/>
                  </a:lnTo>
                  <a:lnTo>
                    <a:pt x="523" y="496"/>
                  </a:lnTo>
                  <a:lnTo>
                    <a:pt x="514" y="506"/>
                  </a:lnTo>
                  <a:lnTo>
                    <a:pt x="505" y="517"/>
                  </a:lnTo>
                  <a:lnTo>
                    <a:pt x="495" y="526"/>
                  </a:lnTo>
                  <a:lnTo>
                    <a:pt x="485" y="535"/>
                  </a:lnTo>
                  <a:lnTo>
                    <a:pt x="474" y="544"/>
                  </a:lnTo>
                  <a:lnTo>
                    <a:pt x="463" y="551"/>
                  </a:lnTo>
                  <a:lnTo>
                    <a:pt x="452" y="559"/>
                  </a:lnTo>
                  <a:lnTo>
                    <a:pt x="439" y="566"/>
                  </a:lnTo>
                  <a:lnTo>
                    <a:pt x="427" y="571"/>
                  </a:lnTo>
                  <a:lnTo>
                    <a:pt x="414" y="576"/>
                  </a:lnTo>
                  <a:lnTo>
                    <a:pt x="399" y="581"/>
                  </a:lnTo>
                  <a:lnTo>
                    <a:pt x="386" y="585"/>
                  </a:lnTo>
                  <a:lnTo>
                    <a:pt x="372" y="589"/>
                  </a:lnTo>
                  <a:lnTo>
                    <a:pt x="356" y="592"/>
                  </a:lnTo>
                  <a:lnTo>
                    <a:pt x="324" y="596"/>
                  </a:lnTo>
                  <a:lnTo>
                    <a:pt x="291" y="596"/>
                  </a:lnTo>
                  <a:lnTo>
                    <a:pt x="257" y="596"/>
                  </a:lnTo>
                  <a:lnTo>
                    <a:pt x="225" y="592"/>
                  </a:lnTo>
                  <a:lnTo>
                    <a:pt x="211" y="589"/>
                  </a:lnTo>
                  <a:lnTo>
                    <a:pt x="196" y="585"/>
                  </a:lnTo>
                  <a:lnTo>
                    <a:pt x="182" y="581"/>
                  </a:lnTo>
                  <a:lnTo>
                    <a:pt x="169" y="576"/>
                  </a:lnTo>
                  <a:lnTo>
                    <a:pt x="156" y="571"/>
                  </a:lnTo>
                  <a:lnTo>
                    <a:pt x="142" y="566"/>
                  </a:lnTo>
                  <a:lnTo>
                    <a:pt x="130" y="559"/>
                  </a:lnTo>
                  <a:lnTo>
                    <a:pt x="119" y="551"/>
                  </a:lnTo>
                  <a:lnTo>
                    <a:pt x="108" y="544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76" y="517"/>
                  </a:lnTo>
                  <a:lnTo>
                    <a:pt x="67" y="506"/>
                  </a:lnTo>
                  <a:lnTo>
                    <a:pt x="59" y="496"/>
                  </a:lnTo>
                  <a:lnTo>
                    <a:pt x="51" y="485"/>
                  </a:lnTo>
                  <a:lnTo>
                    <a:pt x="44" y="473"/>
                  </a:lnTo>
                  <a:lnTo>
                    <a:pt x="30" y="448"/>
                  </a:lnTo>
                  <a:lnTo>
                    <a:pt x="20" y="422"/>
                  </a:lnTo>
                  <a:lnTo>
                    <a:pt x="11" y="394"/>
                  </a:lnTo>
                  <a:lnTo>
                    <a:pt x="5" y="364"/>
                  </a:lnTo>
                  <a:lnTo>
                    <a:pt x="1" y="332"/>
                  </a:lnTo>
                  <a:lnTo>
                    <a:pt x="0" y="298"/>
                  </a:lnTo>
                  <a:lnTo>
                    <a:pt x="1" y="264"/>
                  </a:lnTo>
                  <a:lnTo>
                    <a:pt x="5" y="232"/>
                  </a:lnTo>
                  <a:lnTo>
                    <a:pt x="11" y="202"/>
                  </a:lnTo>
                  <a:lnTo>
                    <a:pt x="20" y="173"/>
                  </a:lnTo>
                  <a:lnTo>
                    <a:pt x="25" y="160"/>
                  </a:lnTo>
                  <a:lnTo>
                    <a:pt x="30" y="147"/>
                  </a:lnTo>
                  <a:lnTo>
                    <a:pt x="37" y="135"/>
                  </a:lnTo>
                  <a:lnTo>
                    <a:pt x="44" y="123"/>
                  </a:lnTo>
                  <a:lnTo>
                    <a:pt x="51" y="111"/>
                  </a:lnTo>
                  <a:lnTo>
                    <a:pt x="59" y="101"/>
                  </a:lnTo>
                  <a:lnTo>
                    <a:pt x="67" y="89"/>
                  </a:lnTo>
                  <a:lnTo>
                    <a:pt x="76" y="80"/>
                  </a:lnTo>
                  <a:lnTo>
                    <a:pt x="87" y="69"/>
                  </a:lnTo>
                  <a:lnTo>
                    <a:pt x="96" y="61"/>
                  </a:lnTo>
                  <a:lnTo>
                    <a:pt x="108" y="52"/>
                  </a:lnTo>
                  <a:lnTo>
                    <a:pt x="119" y="44"/>
                  </a:lnTo>
                  <a:lnTo>
                    <a:pt x="130" y="37"/>
                  </a:lnTo>
                  <a:lnTo>
                    <a:pt x="142" y="31"/>
                  </a:lnTo>
                  <a:lnTo>
                    <a:pt x="156" y="26"/>
                  </a:lnTo>
                  <a:lnTo>
                    <a:pt x="169" y="20"/>
                  </a:lnTo>
                  <a:lnTo>
                    <a:pt x="196" y="11"/>
                  </a:lnTo>
                  <a:lnTo>
                    <a:pt x="225" y="4"/>
                  </a:lnTo>
                  <a:lnTo>
                    <a:pt x="257" y="2"/>
                  </a:lnTo>
                  <a:lnTo>
                    <a:pt x="291" y="0"/>
                  </a:lnTo>
                  <a:lnTo>
                    <a:pt x="324" y="2"/>
                  </a:lnTo>
                  <a:lnTo>
                    <a:pt x="356" y="4"/>
                  </a:lnTo>
                  <a:lnTo>
                    <a:pt x="370" y="8"/>
                  </a:lnTo>
                  <a:lnTo>
                    <a:pt x="385" y="11"/>
                  </a:lnTo>
                  <a:lnTo>
                    <a:pt x="399" y="15"/>
                  </a:lnTo>
                  <a:lnTo>
                    <a:pt x="414" y="20"/>
                  </a:lnTo>
                  <a:lnTo>
                    <a:pt x="426" y="26"/>
                  </a:lnTo>
                  <a:lnTo>
                    <a:pt x="439" y="31"/>
                  </a:lnTo>
                  <a:lnTo>
                    <a:pt x="451" y="37"/>
                  </a:lnTo>
                  <a:lnTo>
                    <a:pt x="463" y="45"/>
                  </a:lnTo>
                  <a:lnTo>
                    <a:pt x="474" y="53"/>
                  </a:lnTo>
                  <a:lnTo>
                    <a:pt x="485" y="61"/>
                  </a:lnTo>
                  <a:lnTo>
                    <a:pt x="495" y="70"/>
                  </a:lnTo>
                  <a:lnTo>
                    <a:pt x="505" y="80"/>
                  </a:lnTo>
                  <a:lnTo>
                    <a:pt x="514" y="90"/>
                  </a:lnTo>
                  <a:lnTo>
                    <a:pt x="523" y="101"/>
                  </a:lnTo>
                  <a:lnTo>
                    <a:pt x="531" y="111"/>
                  </a:lnTo>
                  <a:lnTo>
                    <a:pt x="538" y="123"/>
                  </a:lnTo>
                  <a:lnTo>
                    <a:pt x="551" y="148"/>
                  </a:lnTo>
                  <a:lnTo>
                    <a:pt x="561" y="174"/>
                  </a:lnTo>
                  <a:lnTo>
                    <a:pt x="571" y="202"/>
                  </a:lnTo>
                  <a:lnTo>
                    <a:pt x="576" y="232"/>
                  </a:lnTo>
                  <a:lnTo>
                    <a:pt x="580" y="265"/>
                  </a:lnTo>
                  <a:lnTo>
                    <a:pt x="581" y="298"/>
                  </a:lnTo>
                  <a:close/>
                  <a:moveTo>
                    <a:pt x="401" y="299"/>
                  </a:moveTo>
                  <a:lnTo>
                    <a:pt x="401" y="288"/>
                  </a:lnTo>
                  <a:lnTo>
                    <a:pt x="401" y="276"/>
                  </a:lnTo>
                  <a:lnTo>
                    <a:pt x="399" y="264"/>
                  </a:lnTo>
                  <a:lnTo>
                    <a:pt x="399" y="253"/>
                  </a:lnTo>
                  <a:lnTo>
                    <a:pt x="398" y="244"/>
                  </a:lnTo>
                  <a:lnTo>
                    <a:pt x="397" y="234"/>
                  </a:lnTo>
                  <a:lnTo>
                    <a:pt x="395" y="224"/>
                  </a:lnTo>
                  <a:lnTo>
                    <a:pt x="393" y="217"/>
                  </a:lnTo>
                  <a:lnTo>
                    <a:pt x="390" y="209"/>
                  </a:lnTo>
                  <a:lnTo>
                    <a:pt x="389" y="201"/>
                  </a:lnTo>
                  <a:lnTo>
                    <a:pt x="386" y="193"/>
                  </a:lnTo>
                  <a:lnTo>
                    <a:pt x="383" y="186"/>
                  </a:lnTo>
                  <a:lnTo>
                    <a:pt x="380" y="180"/>
                  </a:lnTo>
                  <a:lnTo>
                    <a:pt x="377" y="174"/>
                  </a:lnTo>
                  <a:lnTo>
                    <a:pt x="373" y="168"/>
                  </a:lnTo>
                  <a:lnTo>
                    <a:pt x="370" y="162"/>
                  </a:lnTo>
                  <a:lnTo>
                    <a:pt x="366" y="159"/>
                  </a:lnTo>
                  <a:lnTo>
                    <a:pt x="362" y="153"/>
                  </a:lnTo>
                  <a:lnTo>
                    <a:pt x="358" y="149"/>
                  </a:lnTo>
                  <a:lnTo>
                    <a:pt x="353" y="145"/>
                  </a:lnTo>
                  <a:lnTo>
                    <a:pt x="349" y="141"/>
                  </a:lnTo>
                  <a:lnTo>
                    <a:pt x="344" y="139"/>
                  </a:lnTo>
                  <a:lnTo>
                    <a:pt x="340" y="136"/>
                  </a:lnTo>
                  <a:lnTo>
                    <a:pt x="335" y="134"/>
                  </a:lnTo>
                  <a:lnTo>
                    <a:pt x="329" y="132"/>
                  </a:lnTo>
                  <a:lnTo>
                    <a:pt x="325" y="130"/>
                  </a:lnTo>
                  <a:lnTo>
                    <a:pt x="320" y="128"/>
                  </a:lnTo>
                  <a:lnTo>
                    <a:pt x="314" y="127"/>
                  </a:lnTo>
                  <a:lnTo>
                    <a:pt x="308" y="127"/>
                  </a:lnTo>
                  <a:lnTo>
                    <a:pt x="303" y="126"/>
                  </a:lnTo>
                  <a:lnTo>
                    <a:pt x="297" y="126"/>
                  </a:lnTo>
                  <a:lnTo>
                    <a:pt x="291" y="126"/>
                  </a:lnTo>
                  <a:lnTo>
                    <a:pt x="285" y="126"/>
                  </a:lnTo>
                  <a:lnTo>
                    <a:pt x="279" y="126"/>
                  </a:lnTo>
                  <a:lnTo>
                    <a:pt x="274" y="127"/>
                  </a:lnTo>
                  <a:lnTo>
                    <a:pt x="269" y="127"/>
                  </a:lnTo>
                  <a:lnTo>
                    <a:pt x="264" y="128"/>
                  </a:lnTo>
                  <a:lnTo>
                    <a:pt x="258" y="130"/>
                  </a:lnTo>
                  <a:lnTo>
                    <a:pt x="253" y="131"/>
                  </a:lnTo>
                  <a:lnTo>
                    <a:pt x="248" y="132"/>
                  </a:lnTo>
                  <a:lnTo>
                    <a:pt x="244" y="135"/>
                  </a:lnTo>
                  <a:lnTo>
                    <a:pt x="239" y="137"/>
                  </a:lnTo>
                  <a:lnTo>
                    <a:pt x="235" y="140"/>
                  </a:lnTo>
                  <a:lnTo>
                    <a:pt x="229" y="143"/>
                  </a:lnTo>
                  <a:lnTo>
                    <a:pt x="225" y="147"/>
                  </a:lnTo>
                  <a:lnTo>
                    <a:pt x="221" y="151"/>
                  </a:lnTo>
                  <a:lnTo>
                    <a:pt x="217" y="156"/>
                  </a:lnTo>
                  <a:lnTo>
                    <a:pt x="214" y="160"/>
                  </a:lnTo>
                  <a:lnTo>
                    <a:pt x="210" y="165"/>
                  </a:lnTo>
                  <a:lnTo>
                    <a:pt x="206" y="172"/>
                  </a:lnTo>
                  <a:lnTo>
                    <a:pt x="203" y="177"/>
                  </a:lnTo>
                  <a:lnTo>
                    <a:pt x="199" y="184"/>
                  </a:lnTo>
                  <a:lnTo>
                    <a:pt x="196" y="190"/>
                  </a:lnTo>
                  <a:lnTo>
                    <a:pt x="194" y="198"/>
                  </a:lnTo>
                  <a:lnTo>
                    <a:pt x="191" y="206"/>
                  </a:lnTo>
                  <a:lnTo>
                    <a:pt x="188" y="214"/>
                  </a:lnTo>
                  <a:lnTo>
                    <a:pt x="187" y="223"/>
                  </a:lnTo>
                  <a:lnTo>
                    <a:pt x="185" y="232"/>
                  </a:lnTo>
                  <a:lnTo>
                    <a:pt x="183" y="242"/>
                  </a:lnTo>
                  <a:lnTo>
                    <a:pt x="182" y="252"/>
                  </a:lnTo>
                  <a:lnTo>
                    <a:pt x="182" y="264"/>
                  </a:lnTo>
                  <a:lnTo>
                    <a:pt x="181" y="274"/>
                  </a:lnTo>
                  <a:lnTo>
                    <a:pt x="181" y="286"/>
                  </a:lnTo>
                  <a:lnTo>
                    <a:pt x="181" y="299"/>
                  </a:lnTo>
                  <a:lnTo>
                    <a:pt x="181" y="313"/>
                  </a:lnTo>
                  <a:lnTo>
                    <a:pt x="181" y="325"/>
                  </a:lnTo>
                  <a:lnTo>
                    <a:pt x="182" y="335"/>
                  </a:lnTo>
                  <a:lnTo>
                    <a:pt x="182" y="346"/>
                  </a:lnTo>
                  <a:lnTo>
                    <a:pt x="183" y="356"/>
                  </a:lnTo>
                  <a:lnTo>
                    <a:pt x="185" y="365"/>
                  </a:lnTo>
                  <a:lnTo>
                    <a:pt x="187" y="375"/>
                  </a:lnTo>
                  <a:lnTo>
                    <a:pt x="188" y="382"/>
                  </a:lnTo>
                  <a:lnTo>
                    <a:pt x="191" y="390"/>
                  </a:lnTo>
                  <a:lnTo>
                    <a:pt x="194" y="398"/>
                  </a:lnTo>
                  <a:lnTo>
                    <a:pt x="195" y="405"/>
                  </a:lnTo>
                  <a:lnTo>
                    <a:pt x="198" y="411"/>
                  </a:lnTo>
                  <a:lnTo>
                    <a:pt x="202" y="418"/>
                  </a:lnTo>
                  <a:lnTo>
                    <a:pt x="204" y="423"/>
                  </a:lnTo>
                  <a:lnTo>
                    <a:pt x="207" y="429"/>
                  </a:lnTo>
                  <a:lnTo>
                    <a:pt x="211" y="434"/>
                  </a:lnTo>
                  <a:lnTo>
                    <a:pt x="215" y="438"/>
                  </a:lnTo>
                  <a:lnTo>
                    <a:pt x="217" y="443"/>
                  </a:lnTo>
                  <a:lnTo>
                    <a:pt x="221" y="447"/>
                  </a:lnTo>
                  <a:lnTo>
                    <a:pt x="227" y="451"/>
                  </a:lnTo>
                  <a:lnTo>
                    <a:pt x="231" y="454"/>
                  </a:lnTo>
                  <a:lnTo>
                    <a:pt x="236" y="458"/>
                  </a:lnTo>
                  <a:lnTo>
                    <a:pt x="240" y="460"/>
                  </a:lnTo>
                  <a:lnTo>
                    <a:pt x="245" y="462"/>
                  </a:lnTo>
                  <a:lnTo>
                    <a:pt x="250" y="464"/>
                  </a:lnTo>
                  <a:lnTo>
                    <a:pt x="257" y="465"/>
                  </a:lnTo>
                  <a:lnTo>
                    <a:pt x="262" y="468"/>
                  </a:lnTo>
                  <a:lnTo>
                    <a:pt x="268" y="469"/>
                  </a:lnTo>
                  <a:lnTo>
                    <a:pt x="274" y="469"/>
                  </a:lnTo>
                  <a:lnTo>
                    <a:pt x="279" y="471"/>
                  </a:lnTo>
                  <a:lnTo>
                    <a:pt x="286" y="471"/>
                  </a:lnTo>
                  <a:lnTo>
                    <a:pt x="293" y="471"/>
                  </a:lnTo>
                  <a:lnTo>
                    <a:pt x="298" y="471"/>
                  </a:lnTo>
                  <a:lnTo>
                    <a:pt x="303" y="471"/>
                  </a:lnTo>
                  <a:lnTo>
                    <a:pt x="308" y="469"/>
                  </a:lnTo>
                  <a:lnTo>
                    <a:pt x="314" y="469"/>
                  </a:lnTo>
                  <a:lnTo>
                    <a:pt x="319" y="468"/>
                  </a:lnTo>
                  <a:lnTo>
                    <a:pt x="324" y="465"/>
                  </a:lnTo>
                  <a:lnTo>
                    <a:pt x="329" y="464"/>
                  </a:lnTo>
                  <a:lnTo>
                    <a:pt x="335" y="462"/>
                  </a:lnTo>
                  <a:lnTo>
                    <a:pt x="340" y="460"/>
                  </a:lnTo>
                  <a:lnTo>
                    <a:pt x="345" y="458"/>
                  </a:lnTo>
                  <a:lnTo>
                    <a:pt x="351" y="454"/>
                  </a:lnTo>
                  <a:lnTo>
                    <a:pt x="354" y="451"/>
                  </a:lnTo>
                  <a:lnTo>
                    <a:pt x="358" y="447"/>
                  </a:lnTo>
                  <a:lnTo>
                    <a:pt x="362" y="443"/>
                  </a:lnTo>
                  <a:lnTo>
                    <a:pt x="366" y="439"/>
                  </a:lnTo>
                  <a:lnTo>
                    <a:pt x="369" y="435"/>
                  </a:lnTo>
                  <a:lnTo>
                    <a:pt x="373" y="430"/>
                  </a:lnTo>
                  <a:lnTo>
                    <a:pt x="377" y="423"/>
                  </a:lnTo>
                  <a:lnTo>
                    <a:pt x="380" y="418"/>
                  </a:lnTo>
                  <a:lnTo>
                    <a:pt x="383" y="411"/>
                  </a:lnTo>
                  <a:lnTo>
                    <a:pt x="386" y="405"/>
                  </a:lnTo>
                  <a:lnTo>
                    <a:pt x="389" y="398"/>
                  </a:lnTo>
                  <a:lnTo>
                    <a:pt x="391" y="390"/>
                  </a:lnTo>
                  <a:lnTo>
                    <a:pt x="393" y="384"/>
                  </a:lnTo>
                  <a:lnTo>
                    <a:pt x="395" y="376"/>
                  </a:lnTo>
                  <a:lnTo>
                    <a:pt x="397" y="367"/>
                  </a:lnTo>
                  <a:lnTo>
                    <a:pt x="398" y="357"/>
                  </a:lnTo>
                  <a:lnTo>
                    <a:pt x="399" y="347"/>
                  </a:lnTo>
                  <a:lnTo>
                    <a:pt x="399" y="336"/>
                  </a:lnTo>
                  <a:lnTo>
                    <a:pt x="401" y="325"/>
                  </a:lnTo>
                  <a:lnTo>
                    <a:pt x="401" y="313"/>
                  </a:lnTo>
                  <a:lnTo>
                    <a:pt x="401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36" name="Freeform 52"/>
            <p:cNvSpPr>
              <a:spLocks noChangeArrowheads="1"/>
            </p:cNvSpPr>
            <p:nvPr/>
          </p:nvSpPr>
          <p:spPr bwMode="auto">
            <a:xfrm>
              <a:off x="1032" y="1964"/>
              <a:ext cx="131" cy="144"/>
            </a:xfrm>
            <a:custGeom>
              <a:avLst/>
              <a:gdLst>
                <a:gd name="T0" fmla="*/ 351 w 526"/>
                <a:gd name="T1" fmla="*/ 577 h 577"/>
                <a:gd name="T2" fmla="*/ 351 w 526"/>
                <a:gd name="T3" fmla="*/ 290 h 577"/>
                <a:gd name="T4" fmla="*/ 351 w 526"/>
                <a:gd name="T5" fmla="*/ 272 h 577"/>
                <a:gd name="T6" fmla="*/ 349 w 526"/>
                <a:gd name="T7" fmla="*/ 257 h 577"/>
                <a:gd name="T8" fmla="*/ 348 w 526"/>
                <a:gd name="T9" fmla="*/ 240 h 577"/>
                <a:gd name="T10" fmla="*/ 347 w 526"/>
                <a:gd name="T11" fmla="*/ 222 h 577"/>
                <a:gd name="T12" fmla="*/ 345 w 526"/>
                <a:gd name="T13" fmla="*/ 208 h 577"/>
                <a:gd name="T14" fmla="*/ 343 w 526"/>
                <a:gd name="T15" fmla="*/ 196 h 577"/>
                <a:gd name="T16" fmla="*/ 339 w 526"/>
                <a:gd name="T17" fmla="*/ 186 h 577"/>
                <a:gd name="T18" fmla="*/ 335 w 526"/>
                <a:gd name="T19" fmla="*/ 176 h 577"/>
                <a:gd name="T20" fmla="*/ 330 w 526"/>
                <a:gd name="T21" fmla="*/ 168 h 577"/>
                <a:gd name="T22" fmla="*/ 323 w 526"/>
                <a:gd name="T23" fmla="*/ 162 h 577"/>
                <a:gd name="T24" fmla="*/ 315 w 526"/>
                <a:gd name="T25" fmla="*/ 157 h 577"/>
                <a:gd name="T26" fmla="*/ 307 w 526"/>
                <a:gd name="T27" fmla="*/ 151 h 577"/>
                <a:gd name="T28" fmla="*/ 297 w 526"/>
                <a:gd name="T29" fmla="*/ 149 h 577"/>
                <a:gd name="T30" fmla="*/ 286 w 526"/>
                <a:gd name="T31" fmla="*/ 147 h 577"/>
                <a:gd name="T32" fmla="*/ 273 w 526"/>
                <a:gd name="T33" fmla="*/ 146 h 577"/>
                <a:gd name="T34" fmla="*/ 261 w 526"/>
                <a:gd name="T35" fmla="*/ 146 h 577"/>
                <a:gd name="T36" fmla="*/ 249 w 526"/>
                <a:gd name="T37" fmla="*/ 147 h 577"/>
                <a:gd name="T38" fmla="*/ 239 w 526"/>
                <a:gd name="T39" fmla="*/ 149 h 577"/>
                <a:gd name="T40" fmla="*/ 228 w 526"/>
                <a:gd name="T41" fmla="*/ 151 h 577"/>
                <a:gd name="T42" fmla="*/ 218 w 526"/>
                <a:gd name="T43" fmla="*/ 155 h 577"/>
                <a:gd name="T44" fmla="*/ 206 w 526"/>
                <a:gd name="T45" fmla="*/ 160 h 577"/>
                <a:gd name="T46" fmla="*/ 194 w 526"/>
                <a:gd name="T47" fmla="*/ 167 h 577"/>
                <a:gd name="T48" fmla="*/ 182 w 526"/>
                <a:gd name="T49" fmla="*/ 175 h 577"/>
                <a:gd name="T50" fmla="*/ 176 w 526"/>
                <a:gd name="T51" fmla="*/ 577 h 577"/>
                <a:gd name="T52" fmla="*/ 0 w 526"/>
                <a:gd name="T53" fmla="*/ 16 h 577"/>
                <a:gd name="T54" fmla="*/ 176 w 526"/>
                <a:gd name="T55" fmla="*/ 78 h 577"/>
                <a:gd name="T56" fmla="*/ 197 w 526"/>
                <a:gd name="T57" fmla="*/ 60 h 577"/>
                <a:gd name="T58" fmla="*/ 218 w 526"/>
                <a:gd name="T59" fmla="*/ 45 h 577"/>
                <a:gd name="T60" fmla="*/ 239 w 526"/>
                <a:gd name="T61" fmla="*/ 31 h 577"/>
                <a:gd name="T62" fmla="*/ 260 w 526"/>
                <a:gd name="T63" fmla="*/ 21 h 577"/>
                <a:gd name="T64" fmla="*/ 280 w 526"/>
                <a:gd name="T65" fmla="*/ 12 h 577"/>
                <a:gd name="T66" fmla="*/ 302 w 526"/>
                <a:gd name="T67" fmla="*/ 5 h 577"/>
                <a:gd name="T68" fmla="*/ 326 w 526"/>
                <a:gd name="T69" fmla="*/ 1 h 577"/>
                <a:gd name="T70" fmla="*/ 349 w 526"/>
                <a:gd name="T71" fmla="*/ 0 h 577"/>
                <a:gd name="T72" fmla="*/ 390 w 526"/>
                <a:gd name="T73" fmla="*/ 4 h 577"/>
                <a:gd name="T74" fmla="*/ 426 w 526"/>
                <a:gd name="T75" fmla="*/ 13 h 577"/>
                <a:gd name="T76" fmla="*/ 456 w 526"/>
                <a:gd name="T77" fmla="*/ 30 h 577"/>
                <a:gd name="T78" fmla="*/ 481 w 526"/>
                <a:gd name="T79" fmla="*/ 54 h 577"/>
                <a:gd name="T80" fmla="*/ 501 w 526"/>
                <a:gd name="T81" fmla="*/ 84 h 577"/>
                <a:gd name="T82" fmla="*/ 515 w 526"/>
                <a:gd name="T83" fmla="*/ 121 h 577"/>
                <a:gd name="T84" fmla="*/ 523 w 526"/>
                <a:gd name="T85" fmla="*/ 163 h 577"/>
                <a:gd name="T86" fmla="*/ 526 w 526"/>
                <a:gd name="T87" fmla="*/ 21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6" h="577">
                  <a:moveTo>
                    <a:pt x="526" y="577"/>
                  </a:moveTo>
                  <a:lnTo>
                    <a:pt x="351" y="577"/>
                  </a:lnTo>
                  <a:lnTo>
                    <a:pt x="351" y="299"/>
                  </a:lnTo>
                  <a:lnTo>
                    <a:pt x="351" y="290"/>
                  </a:lnTo>
                  <a:lnTo>
                    <a:pt x="351" y="282"/>
                  </a:lnTo>
                  <a:lnTo>
                    <a:pt x="351" y="272"/>
                  </a:lnTo>
                  <a:lnTo>
                    <a:pt x="349" y="265"/>
                  </a:lnTo>
                  <a:lnTo>
                    <a:pt x="349" y="257"/>
                  </a:lnTo>
                  <a:lnTo>
                    <a:pt x="349" y="247"/>
                  </a:lnTo>
                  <a:lnTo>
                    <a:pt x="348" y="240"/>
                  </a:lnTo>
                  <a:lnTo>
                    <a:pt x="348" y="230"/>
                  </a:lnTo>
                  <a:lnTo>
                    <a:pt x="347" y="222"/>
                  </a:lnTo>
                  <a:lnTo>
                    <a:pt x="347" y="215"/>
                  </a:lnTo>
                  <a:lnTo>
                    <a:pt x="345" y="208"/>
                  </a:lnTo>
                  <a:lnTo>
                    <a:pt x="344" y="201"/>
                  </a:lnTo>
                  <a:lnTo>
                    <a:pt x="343" y="196"/>
                  </a:lnTo>
                  <a:lnTo>
                    <a:pt x="342" y="191"/>
                  </a:lnTo>
                  <a:lnTo>
                    <a:pt x="339" y="186"/>
                  </a:lnTo>
                  <a:lnTo>
                    <a:pt x="338" y="182"/>
                  </a:lnTo>
                  <a:lnTo>
                    <a:pt x="335" y="176"/>
                  </a:lnTo>
                  <a:lnTo>
                    <a:pt x="332" y="172"/>
                  </a:lnTo>
                  <a:lnTo>
                    <a:pt x="330" y="168"/>
                  </a:lnTo>
                  <a:lnTo>
                    <a:pt x="327" y="164"/>
                  </a:lnTo>
                  <a:lnTo>
                    <a:pt x="323" y="162"/>
                  </a:lnTo>
                  <a:lnTo>
                    <a:pt x="319" y="159"/>
                  </a:lnTo>
                  <a:lnTo>
                    <a:pt x="315" y="157"/>
                  </a:lnTo>
                  <a:lnTo>
                    <a:pt x="311" y="154"/>
                  </a:lnTo>
                  <a:lnTo>
                    <a:pt x="307" y="151"/>
                  </a:lnTo>
                  <a:lnTo>
                    <a:pt x="302" y="150"/>
                  </a:lnTo>
                  <a:lnTo>
                    <a:pt x="297" y="149"/>
                  </a:lnTo>
                  <a:lnTo>
                    <a:pt x="291" y="147"/>
                  </a:lnTo>
                  <a:lnTo>
                    <a:pt x="286" y="147"/>
                  </a:lnTo>
                  <a:lnTo>
                    <a:pt x="280" y="146"/>
                  </a:lnTo>
                  <a:lnTo>
                    <a:pt x="273" y="146"/>
                  </a:lnTo>
                  <a:lnTo>
                    <a:pt x="266" y="146"/>
                  </a:lnTo>
                  <a:lnTo>
                    <a:pt x="261" y="146"/>
                  </a:lnTo>
                  <a:lnTo>
                    <a:pt x="256" y="146"/>
                  </a:lnTo>
                  <a:lnTo>
                    <a:pt x="249" y="147"/>
                  </a:lnTo>
                  <a:lnTo>
                    <a:pt x="244" y="147"/>
                  </a:lnTo>
                  <a:lnTo>
                    <a:pt x="239" y="149"/>
                  </a:lnTo>
                  <a:lnTo>
                    <a:pt x="234" y="150"/>
                  </a:lnTo>
                  <a:lnTo>
                    <a:pt x="228" y="151"/>
                  </a:lnTo>
                  <a:lnTo>
                    <a:pt x="223" y="154"/>
                  </a:lnTo>
                  <a:lnTo>
                    <a:pt x="218" y="155"/>
                  </a:lnTo>
                  <a:lnTo>
                    <a:pt x="211" y="158"/>
                  </a:lnTo>
                  <a:lnTo>
                    <a:pt x="206" y="160"/>
                  </a:lnTo>
                  <a:lnTo>
                    <a:pt x="199" y="164"/>
                  </a:lnTo>
                  <a:lnTo>
                    <a:pt x="194" y="167"/>
                  </a:lnTo>
                  <a:lnTo>
                    <a:pt x="187" y="171"/>
                  </a:lnTo>
                  <a:lnTo>
                    <a:pt x="182" y="175"/>
                  </a:lnTo>
                  <a:lnTo>
                    <a:pt x="176" y="179"/>
                  </a:lnTo>
                  <a:lnTo>
                    <a:pt x="176" y="577"/>
                  </a:lnTo>
                  <a:lnTo>
                    <a:pt x="0" y="577"/>
                  </a:lnTo>
                  <a:lnTo>
                    <a:pt x="0" y="16"/>
                  </a:lnTo>
                  <a:lnTo>
                    <a:pt x="176" y="16"/>
                  </a:lnTo>
                  <a:lnTo>
                    <a:pt x="176" y="78"/>
                  </a:lnTo>
                  <a:lnTo>
                    <a:pt x="186" y="68"/>
                  </a:lnTo>
                  <a:lnTo>
                    <a:pt x="197" y="60"/>
                  </a:lnTo>
                  <a:lnTo>
                    <a:pt x="207" y="52"/>
                  </a:lnTo>
                  <a:lnTo>
                    <a:pt x="218" y="45"/>
                  </a:lnTo>
                  <a:lnTo>
                    <a:pt x="228" y="38"/>
                  </a:lnTo>
                  <a:lnTo>
                    <a:pt x="239" y="31"/>
                  </a:lnTo>
                  <a:lnTo>
                    <a:pt x="249" y="26"/>
                  </a:lnTo>
                  <a:lnTo>
                    <a:pt x="260" y="21"/>
                  </a:lnTo>
                  <a:lnTo>
                    <a:pt x="269" y="16"/>
                  </a:lnTo>
                  <a:lnTo>
                    <a:pt x="280" y="12"/>
                  </a:lnTo>
                  <a:lnTo>
                    <a:pt x="291" y="8"/>
                  </a:lnTo>
                  <a:lnTo>
                    <a:pt x="302" y="5"/>
                  </a:lnTo>
                  <a:lnTo>
                    <a:pt x="314" y="2"/>
                  </a:lnTo>
                  <a:lnTo>
                    <a:pt x="326" y="1"/>
                  </a:lnTo>
                  <a:lnTo>
                    <a:pt x="338" y="0"/>
                  </a:lnTo>
                  <a:lnTo>
                    <a:pt x="349" y="0"/>
                  </a:lnTo>
                  <a:lnTo>
                    <a:pt x="371" y="1"/>
                  </a:lnTo>
                  <a:lnTo>
                    <a:pt x="390" y="4"/>
                  </a:lnTo>
                  <a:lnTo>
                    <a:pt x="409" y="8"/>
                  </a:lnTo>
                  <a:lnTo>
                    <a:pt x="426" y="13"/>
                  </a:lnTo>
                  <a:lnTo>
                    <a:pt x="442" y="21"/>
                  </a:lnTo>
                  <a:lnTo>
                    <a:pt x="456" y="30"/>
                  </a:lnTo>
                  <a:lnTo>
                    <a:pt x="469" y="42"/>
                  </a:lnTo>
                  <a:lnTo>
                    <a:pt x="481" y="54"/>
                  </a:lnTo>
                  <a:lnTo>
                    <a:pt x="492" y="68"/>
                  </a:lnTo>
                  <a:lnTo>
                    <a:pt x="501" y="84"/>
                  </a:lnTo>
                  <a:lnTo>
                    <a:pt x="509" y="101"/>
                  </a:lnTo>
                  <a:lnTo>
                    <a:pt x="515" y="121"/>
                  </a:lnTo>
                  <a:lnTo>
                    <a:pt x="521" y="141"/>
                  </a:lnTo>
                  <a:lnTo>
                    <a:pt x="523" y="163"/>
                  </a:lnTo>
                  <a:lnTo>
                    <a:pt x="526" y="187"/>
                  </a:lnTo>
                  <a:lnTo>
                    <a:pt x="526" y="212"/>
                  </a:lnTo>
                  <a:lnTo>
                    <a:pt x="526" y="5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37" name="Freeform 53"/>
            <p:cNvSpPr>
              <a:spLocks noChangeArrowheads="1"/>
            </p:cNvSpPr>
            <p:nvPr/>
          </p:nvSpPr>
          <p:spPr bwMode="auto">
            <a:xfrm>
              <a:off x="1186" y="1964"/>
              <a:ext cx="120" cy="148"/>
            </a:xfrm>
            <a:custGeom>
              <a:avLst/>
              <a:gdLst>
                <a:gd name="T0" fmla="*/ 149 w 481"/>
                <a:gd name="T1" fmla="*/ 589 h 593"/>
                <a:gd name="T2" fmla="*/ 78 w 481"/>
                <a:gd name="T3" fmla="*/ 575 h 593"/>
                <a:gd name="T4" fmla="*/ 20 w 481"/>
                <a:gd name="T5" fmla="*/ 556 h 593"/>
                <a:gd name="T6" fmla="*/ 19 w 481"/>
                <a:gd name="T7" fmla="*/ 402 h 593"/>
                <a:gd name="T8" fmla="*/ 36 w 481"/>
                <a:gd name="T9" fmla="*/ 415 h 593"/>
                <a:gd name="T10" fmla="*/ 57 w 481"/>
                <a:gd name="T11" fmla="*/ 429 h 593"/>
                <a:gd name="T12" fmla="*/ 88 w 481"/>
                <a:gd name="T13" fmla="*/ 445 h 593"/>
                <a:gd name="T14" fmla="*/ 121 w 481"/>
                <a:gd name="T15" fmla="*/ 458 h 593"/>
                <a:gd name="T16" fmla="*/ 158 w 481"/>
                <a:gd name="T17" fmla="*/ 467 h 593"/>
                <a:gd name="T18" fmla="*/ 200 w 481"/>
                <a:gd name="T19" fmla="*/ 473 h 593"/>
                <a:gd name="T20" fmla="*/ 245 w 481"/>
                <a:gd name="T21" fmla="*/ 470 h 593"/>
                <a:gd name="T22" fmla="*/ 282 w 481"/>
                <a:gd name="T23" fmla="*/ 458 h 593"/>
                <a:gd name="T24" fmla="*/ 302 w 481"/>
                <a:gd name="T25" fmla="*/ 436 h 593"/>
                <a:gd name="T26" fmla="*/ 302 w 481"/>
                <a:gd name="T27" fmla="*/ 411 h 593"/>
                <a:gd name="T28" fmla="*/ 290 w 481"/>
                <a:gd name="T29" fmla="*/ 395 h 593"/>
                <a:gd name="T30" fmla="*/ 265 w 481"/>
                <a:gd name="T31" fmla="*/ 383 h 593"/>
                <a:gd name="T32" fmla="*/ 229 w 481"/>
                <a:gd name="T33" fmla="*/ 374 h 593"/>
                <a:gd name="T34" fmla="*/ 197 w 481"/>
                <a:gd name="T35" fmla="*/ 367 h 593"/>
                <a:gd name="T36" fmla="*/ 161 w 481"/>
                <a:gd name="T37" fmla="*/ 359 h 593"/>
                <a:gd name="T38" fmla="*/ 120 w 481"/>
                <a:gd name="T39" fmla="*/ 346 h 593"/>
                <a:gd name="T40" fmla="*/ 56 w 481"/>
                <a:gd name="T41" fmla="*/ 311 h 593"/>
                <a:gd name="T42" fmla="*/ 16 w 481"/>
                <a:gd name="T43" fmla="*/ 258 h 593"/>
                <a:gd name="T44" fmla="*/ 3 w 481"/>
                <a:gd name="T45" fmla="*/ 186 h 593"/>
                <a:gd name="T46" fmla="*/ 9 w 481"/>
                <a:gd name="T47" fmla="*/ 141 h 593"/>
                <a:gd name="T48" fmla="*/ 31 w 481"/>
                <a:gd name="T49" fmla="*/ 99 h 593"/>
                <a:gd name="T50" fmla="*/ 63 w 481"/>
                <a:gd name="T51" fmla="*/ 62 h 593"/>
                <a:gd name="T52" fmla="*/ 108 w 481"/>
                <a:gd name="T53" fmla="*/ 33 h 593"/>
                <a:gd name="T54" fmla="*/ 166 w 481"/>
                <a:gd name="T55" fmla="*/ 12 h 593"/>
                <a:gd name="T56" fmla="*/ 235 w 481"/>
                <a:gd name="T57" fmla="*/ 1 h 593"/>
                <a:gd name="T58" fmla="*/ 309 w 481"/>
                <a:gd name="T59" fmla="*/ 1 h 593"/>
                <a:gd name="T60" fmla="*/ 373 w 481"/>
                <a:gd name="T61" fmla="*/ 12 h 593"/>
                <a:gd name="T62" fmla="*/ 430 w 481"/>
                <a:gd name="T63" fmla="*/ 29 h 593"/>
                <a:gd name="T64" fmla="*/ 443 w 481"/>
                <a:gd name="T65" fmla="*/ 182 h 593"/>
                <a:gd name="T66" fmla="*/ 427 w 481"/>
                <a:gd name="T67" fmla="*/ 171 h 593"/>
                <a:gd name="T68" fmla="*/ 405 w 481"/>
                <a:gd name="T69" fmla="*/ 158 h 593"/>
                <a:gd name="T70" fmla="*/ 381 w 481"/>
                <a:gd name="T71" fmla="*/ 145 h 593"/>
                <a:gd name="T72" fmla="*/ 353 w 481"/>
                <a:gd name="T73" fmla="*/ 134 h 593"/>
                <a:gd name="T74" fmla="*/ 320 w 481"/>
                <a:gd name="T75" fmla="*/ 125 h 593"/>
                <a:gd name="T76" fmla="*/ 286 w 481"/>
                <a:gd name="T77" fmla="*/ 121 h 593"/>
                <a:gd name="T78" fmla="*/ 245 w 481"/>
                <a:gd name="T79" fmla="*/ 122 h 593"/>
                <a:gd name="T80" fmla="*/ 207 w 481"/>
                <a:gd name="T81" fmla="*/ 133 h 593"/>
                <a:gd name="T82" fmla="*/ 185 w 481"/>
                <a:gd name="T83" fmla="*/ 153 h 593"/>
                <a:gd name="T84" fmla="*/ 182 w 481"/>
                <a:gd name="T85" fmla="*/ 176 h 593"/>
                <a:gd name="T86" fmla="*/ 191 w 481"/>
                <a:gd name="T87" fmla="*/ 195 h 593"/>
                <a:gd name="T88" fmla="*/ 215 w 481"/>
                <a:gd name="T89" fmla="*/ 208 h 593"/>
                <a:gd name="T90" fmla="*/ 256 w 481"/>
                <a:gd name="T91" fmla="*/ 220 h 593"/>
                <a:gd name="T92" fmla="*/ 289 w 481"/>
                <a:gd name="T93" fmla="*/ 228 h 593"/>
                <a:gd name="T94" fmla="*/ 324 w 481"/>
                <a:gd name="T95" fmla="*/ 234 h 593"/>
                <a:gd name="T96" fmla="*/ 359 w 481"/>
                <a:gd name="T97" fmla="*/ 243 h 593"/>
                <a:gd name="T98" fmla="*/ 423 w 481"/>
                <a:gd name="T99" fmla="*/ 275 h 593"/>
                <a:gd name="T100" fmla="*/ 464 w 481"/>
                <a:gd name="T101" fmla="*/ 321 h 593"/>
                <a:gd name="T102" fmla="*/ 481 w 481"/>
                <a:gd name="T103" fmla="*/ 386 h 593"/>
                <a:gd name="T104" fmla="*/ 477 w 481"/>
                <a:gd name="T105" fmla="*/ 440 h 593"/>
                <a:gd name="T106" fmla="*/ 459 w 481"/>
                <a:gd name="T107" fmla="*/ 486 h 593"/>
                <a:gd name="T108" fmla="*/ 427 w 481"/>
                <a:gd name="T109" fmla="*/ 524 h 593"/>
                <a:gd name="T110" fmla="*/ 382 w 481"/>
                <a:gd name="T111" fmla="*/ 556 h 593"/>
                <a:gd name="T112" fmla="*/ 326 w 481"/>
                <a:gd name="T113" fmla="*/ 578 h 593"/>
                <a:gd name="T114" fmla="*/ 257 w 481"/>
                <a:gd name="T115" fmla="*/ 59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1" h="593">
                  <a:moveTo>
                    <a:pt x="210" y="593"/>
                  </a:moveTo>
                  <a:lnTo>
                    <a:pt x="194" y="593"/>
                  </a:lnTo>
                  <a:lnTo>
                    <a:pt x="178" y="591"/>
                  </a:lnTo>
                  <a:lnTo>
                    <a:pt x="164" y="591"/>
                  </a:lnTo>
                  <a:lnTo>
                    <a:pt x="149" y="589"/>
                  </a:lnTo>
                  <a:lnTo>
                    <a:pt x="135" y="587"/>
                  </a:lnTo>
                  <a:lnTo>
                    <a:pt x="120" y="585"/>
                  </a:lnTo>
                  <a:lnTo>
                    <a:pt x="106" y="582"/>
                  </a:lnTo>
                  <a:lnTo>
                    <a:pt x="92" y="579"/>
                  </a:lnTo>
                  <a:lnTo>
                    <a:pt x="78" y="575"/>
                  </a:lnTo>
                  <a:lnTo>
                    <a:pt x="65" y="571"/>
                  </a:lnTo>
                  <a:lnTo>
                    <a:pt x="53" y="569"/>
                  </a:lnTo>
                  <a:lnTo>
                    <a:pt x="41" y="565"/>
                  </a:lnTo>
                  <a:lnTo>
                    <a:pt x="31" y="561"/>
                  </a:lnTo>
                  <a:lnTo>
                    <a:pt x="20" y="556"/>
                  </a:lnTo>
                  <a:lnTo>
                    <a:pt x="9" y="552"/>
                  </a:lnTo>
                  <a:lnTo>
                    <a:pt x="0" y="548"/>
                  </a:lnTo>
                  <a:lnTo>
                    <a:pt x="0" y="399"/>
                  </a:lnTo>
                  <a:lnTo>
                    <a:pt x="15" y="399"/>
                  </a:lnTo>
                  <a:lnTo>
                    <a:pt x="19" y="402"/>
                  </a:lnTo>
                  <a:lnTo>
                    <a:pt x="21" y="404"/>
                  </a:lnTo>
                  <a:lnTo>
                    <a:pt x="25" y="407"/>
                  </a:lnTo>
                  <a:lnTo>
                    <a:pt x="28" y="409"/>
                  </a:lnTo>
                  <a:lnTo>
                    <a:pt x="32" y="412"/>
                  </a:lnTo>
                  <a:lnTo>
                    <a:pt x="36" y="415"/>
                  </a:lnTo>
                  <a:lnTo>
                    <a:pt x="40" y="417"/>
                  </a:lnTo>
                  <a:lnTo>
                    <a:pt x="44" y="420"/>
                  </a:lnTo>
                  <a:lnTo>
                    <a:pt x="48" y="424"/>
                  </a:lnTo>
                  <a:lnTo>
                    <a:pt x="53" y="427"/>
                  </a:lnTo>
                  <a:lnTo>
                    <a:pt x="57" y="429"/>
                  </a:lnTo>
                  <a:lnTo>
                    <a:pt x="62" y="432"/>
                  </a:lnTo>
                  <a:lnTo>
                    <a:pt x="69" y="436"/>
                  </a:lnTo>
                  <a:lnTo>
                    <a:pt x="74" y="438"/>
                  </a:lnTo>
                  <a:lnTo>
                    <a:pt x="81" y="441"/>
                  </a:lnTo>
                  <a:lnTo>
                    <a:pt x="88" y="445"/>
                  </a:lnTo>
                  <a:lnTo>
                    <a:pt x="94" y="448"/>
                  </a:lnTo>
                  <a:lnTo>
                    <a:pt x="100" y="450"/>
                  </a:lnTo>
                  <a:lnTo>
                    <a:pt x="107" y="453"/>
                  </a:lnTo>
                  <a:lnTo>
                    <a:pt x="114" y="456"/>
                  </a:lnTo>
                  <a:lnTo>
                    <a:pt x="121" y="458"/>
                  </a:lnTo>
                  <a:lnTo>
                    <a:pt x="128" y="460"/>
                  </a:lnTo>
                  <a:lnTo>
                    <a:pt x="136" y="462"/>
                  </a:lnTo>
                  <a:lnTo>
                    <a:pt x="144" y="465"/>
                  </a:lnTo>
                  <a:lnTo>
                    <a:pt x="150" y="466"/>
                  </a:lnTo>
                  <a:lnTo>
                    <a:pt x="158" y="467"/>
                  </a:lnTo>
                  <a:lnTo>
                    <a:pt x="168" y="469"/>
                  </a:lnTo>
                  <a:lnTo>
                    <a:pt x="175" y="470"/>
                  </a:lnTo>
                  <a:lnTo>
                    <a:pt x="183" y="471"/>
                  </a:lnTo>
                  <a:lnTo>
                    <a:pt x="193" y="473"/>
                  </a:lnTo>
                  <a:lnTo>
                    <a:pt x="200" y="473"/>
                  </a:lnTo>
                  <a:lnTo>
                    <a:pt x="210" y="473"/>
                  </a:lnTo>
                  <a:lnTo>
                    <a:pt x="219" y="473"/>
                  </a:lnTo>
                  <a:lnTo>
                    <a:pt x="228" y="471"/>
                  </a:lnTo>
                  <a:lnTo>
                    <a:pt x="236" y="471"/>
                  </a:lnTo>
                  <a:lnTo>
                    <a:pt x="245" y="470"/>
                  </a:lnTo>
                  <a:lnTo>
                    <a:pt x="253" y="469"/>
                  </a:lnTo>
                  <a:lnTo>
                    <a:pt x="261" y="466"/>
                  </a:lnTo>
                  <a:lnTo>
                    <a:pt x="268" y="463"/>
                  </a:lnTo>
                  <a:lnTo>
                    <a:pt x="276" y="461"/>
                  </a:lnTo>
                  <a:lnTo>
                    <a:pt x="282" y="458"/>
                  </a:lnTo>
                  <a:lnTo>
                    <a:pt x="287" y="454"/>
                  </a:lnTo>
                  <a:lnTo>
                    <a:pt x="293" y="450"/>
                  </a:lnTo>
                  <a:lnTo>
                    <a:pt x="297" y="446"/>
                  </a:lnTo>
                  <a:lnTo>
                    <a:pt x="299" y="441"/>
                  </a:lnTo>
                  <a:lnTo>
                    <a:pt x="302" y="436"/>
                  </a:lnTo>
                  <a:lnTo>
                    <a:pt x="303" y="431"/>
                  </a:lnTo>
                  <a:lnTo>
                    <a:pt x="303" y="424"/>
                  </a:lnTo>
                  <a:lnTo>
                    <a:pt x="303" y="420"/>
                  </a:lnTo>
                  <a:lnTo>
                    <a:pt x="303" y="415"/>
                  </a:lnTo>
                  <a:lnTo>
                    <a:pt x="302" y="411"/>
                  </a:lnTo>
                  <a:lnTo>
                    <a:pt x="301" y="407"/>
                  </a:lnTo>
                  <a:lnTo>
                    <a:pt x="298" y="404"/>
                  </a:lnTo>
                  <a:lnTo>
                    <a:pt x="297" y="400"/>
                  </a:lnTo>
                  <a:lnTo>
                    <a:pt x="294" y="398"/>
                  </a:lnTo>
                  <a:lnTo>
                    <a:pt x="290" y="395"/>
                  </a:lnTo>
                  <a:lnTo>
                    <a:pt x="287" y="392"/>
                  </a:lnTo>
                  <a:lnTo>
                    <a:pt x="282" y="390"/>
                  </a:lnTo>
                  <a:lnTo>
                    <a:pt x="277" y="387"/>
                  </a:lnTo>
                  <a:lnTo>
                    <a:pt x="272" y="386"/>
                  </a:lnTo>
                  <a:lnTo>
                    <a:pt x="265" y="383"/>
                  </a:lnTo>
                  <a:lnTo>
                    <a:pt x="257" y="380"/>
                  </a:lnTo>
                  <a:lnTo>
                    <a:pt x="249" y="378"/>
                  </a:lnTo>
                  <a:lnTo>
                    <a:pt x="240" y="377"/>
                  </a:lnTo>
                  <a:lnTo>
                    <a:pt x="235" y="375"/>
                  </a:lnTo>
                  <a:lnTo>
                    <a:pt x="229" y="374"/>
                  </a:lnTo>
                  <a:lnTo>
                    <a:pt x="223" y="373"/>
                  </a:lnTo>
                  <a:lnTo>
                    <a:pt x="218" y="371"/>
                  </a:lnTo>
                  <a:lnTo>
                    <a:pt x="211" y="370"/>
                  </a:lnTo>
                  <a:lnTo>
                    <a:pt x="204" y="369"/>
                  </a:lnTo>
                  <a:lnTo>
                    <a:pt x="197" y="367"/>
                  </a:lnTo>
                  <a:lnTo>
                    <a:pt x="190" y="365"/>
                  </a:lnTo>
                  <a:lnTo>
                    <a:pt x="182" y="363"/>
                  </a:lnTo>
                  <a:lnTo>
                    <a:pt x="174" y="362"/>
                  </a:lnTo>
                  <a:lnTo>
                    <a:pt x="168" y="361"/>
                  </a:lnTo>
                  <a:lnTo>
                    <a:pt x="161" y="359"/>
                  </a:lnTo>
                  <a:lnTo>
                    <a:pt x="154" y="358"/>
                  </a:lnTo>
                  <a:lnTo>
                    <a:pt x="148" y="355"/>
                  </a:lnTo>
                  <a:lnTo>
                    <a:pt x="141" y="354"/>
                  </a:lnTo>
                  <a:lnTo>
                    <a:pt x="136" y="351"/>
                  </a:lnTo>
                  <a:lnTo>
                    <a:pt x="120" y="346"/>
                  </a:lnTo>
                  <a:lnTo>
                    <a:pt x="104" y="341"/>
                  </a:lnTo>
                  <a:lnTo>
                    <a:pt x="91" y="334"/>
                  </a:lnTo>
                  <a:lnTo>
                    <a:pt x="78" y="326"/>
                  </a:lnTo>
                  <a:lnTo>
                    <a:pt x="66" y="319"/>
                  </a:lnTo>
                  <a:lnTo>
                    <a:pt x="56" y="311"/>
                  </a:lnTo>
                  <a:lnTo>
                    <a:pt x="45" y="301"/>
                  </a:lnTo>
                  <a:lnTo>
                    <a:pt x="36" y="291"/>
                  </a:lnTo>
                  <a:lnTo>
                    <a:pt x="29" y="280"/>
                  </a:lnTo>
                  <a:lnTo>
                    <a:pt x="21" y="270"/>
                  </a:lnTo>
                  <a:lnTo>
                    <a:pt x="16" y="258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5" y="217"/>
                  </a:lnTo>
                  <a:lnTo>
                    <a:pt x="4" y="201"/>
                  </a:lnTo>
                  <a:lnTo>
                    <a:pt x="3" y="186"/>
                  </a:lnTo>
                  <a:lnTo>
                    <a:pt x="3" y="176"/>
                  </a:lnTo>
                  <a:lnTo>
                    <a:pt x="4" y="167"/>
                  </a:lnTo>
                  <a:lnTo>
                    <a:pt x="5" y="158"/>
                  </a:lnTo>
                  <a:lnTo>
                    <a:pt x="7" y="149"/>
                  </a:lnTo>
                  <a:lnTo>
                    <a:pt x="9" y="141"/>
                  </a:lnTo>
                  <a:lnTo>
                    <a:pt x="13" y="132"/>
                  </a:lnTo>
                  <a:lnTo>
                    <a:pt x="16" y="124"/>
                  </a:lnTo>
                  <a:lnTo>
                    <a:pt x="20" y="114"/>
                  </a:lnTo>
                  <a:lnTo>
                    <a:pt x="25" y="106"/>
                  </a:lnTo>
                  <a:lnTo>
                    <a:pt x="31" y="99"/>
                  </a:lnTo>
                  <a:lnTo>
                    <a:pt x="36" y="91"/>
                  </a:lnTo>
                  <a:lnTo>
                    <a:pt x="41" y="83"/>
                  </a:lnTo>
                  <a:lnTo>
                    <a:pt x="48" y="76"/>
                  </a:lnTo>
                  <a:lnTo>
                    <a:pt x="56" y="70"/>
                  </a:lnTo>
                  <a:lnTo>
                    <a:pt x="63" y="62"/>
                  </a:lnTo>
                  <a:lnTo>
                    <a:pt x="71" y="55"/>
                  </a:lnTo>
                  <a:lnTo>
                    <a:pt x="79" y="50"/>
                  </a:lnTo>
                  <a:lnTo>
                    <a:pt x="88" y="43"/>
                  </a:lnTo>
                  <a:lnTo>
                    <a:pt x="99" y="38"/>
                  </a:lnTo>
                  <a:lnTo>
                    <a:pt x="108" y="33"/>
                  </a:lnTo>
                  <a:lnTo>
                    <a:pt x="119" y="27"/>
                  </a:lnTo>
                  <a:lnTo>
                    <a:pt x="131" y="24"/>
                  </a:lnTo>
                  <a:lnTo>
                    <a:pt x="141" y="20"/>
                  </a:lnTo>
                  <a:lnTo>
                    <a:pt x="154" y="16"/>
                  </a:lnTo>
                  <a:lnTo>
                    <a:pt x="166" y="12"/>
                  </a:lnTo>
                  <a:lnTo>
                    <a:pt x="179" y="9"/>
                  </a:lnTo>
                  <a:lnTo>
                    <a:pt x="193" y="6"/>
                  </a:lnTo>
                  <a:lnTo>
                    <a:pt x="206" y="4"/>
                  </a:lnTo>
                  <a:lnTo>
                    <a:pt x="220" y="2"/>
                  </a:lnTo>
                  <a:lnTo>
                    <a:pt x="235" y="1"/>
                  </a:lnTo>
                  <a:lnTo>
                    <a:pt x="249" y="0"/>
                  </a:lnTo>
                  <a:lnTo>
                    <a:pt x="265" y="0"/>
                  </a:lnTo>
                  <a:lnTo>
                    <a:pt x="280" y="0"/>
                  </a:lnTo>
                  <a:lnTo>
                    <a:pt x="294" y="1"/>
                  </a:lnTo>
                  <a:lnTo>
                    <a:pt x="309" y="1"/>
                  </a:lnTo>
                  <a:lnTo>
                    <a:pt x="322" y="2"/>
                  </a:lnTo>
                  <a:lnTo>
                    <a:pt x="335" y="5"/>
                  </a:lnTo>
                  <a:lnTo>
                    <a:pt x="348" y="6"/>
                  </a:lnTo>
                  <a:lnTo>
                    <a:pt x="361" y="9"/>
                  </a:lnTo>
                  <a:lnTo>
                    <a:pt x="373" y="12"/>
                  </a:lnTo>
                  <a:lnTo>
                    <a:pt x="385" y="14"/>
                  </a:lnTo>
                  <a:lnTo>
                    <a:pt x="397" y="18"/>
                  </a:lnTo>
                  <a:lnTo>
                    <a:pt x="409" y="21"/>
                  </a:lnTo>
                  <a:lnTo>
                    <a:pt x="419" y="25"/>
                  </a:lnTo>
                  <a:lnTo>
                    <a:pt x="430" y="29"/>
                  </a:lnTo>
                  <a:lnTo>
                    <a:pt x="439" y="33"/>
                  </a:lnTo>
                  <a:lnTo>
                    <a:pt x="448" y="35"/>
                  </a:lnTo>
                  <a:lnTo>
                    <a:pt x="457" y="41"/>
                  </a:lnTo>
                  <a:lnTo>
                    <a:pt x="457" y="182"/>
                  </a:lnTo>
                  <a:lnTo>
                    <a:pt x="443" y="182"/>
                  </a:lnTo>
                  <a:lnTo>
                    <a:pt x="440" y="180"/>
                  </a:lnTo>
                  <a:lnTo>
                    <a:pt x="438" y="178"/>
                  </a:lnTo>
                  <a:lnTo>
                    <a:pt x="435" y="176"/>
                  </a:lnTo>
                  <a:lnTo>
                    <a:pt x="431" y="174"/>
                  </a:lnTo>
                  <a:lnTo>
                    <a:pt x="427" y="171"/>
                  </a:lnTo>
                  <a:lnTo>
                    <a:pt x="423" y="168"/>
                  </a:lnTo>
                  <a:lnTo>
                    <a:pt x="419" y="166"/>
                  </a:lnTo>
                  <a:lnTo>
                    <a:pt x="414" y="163"/>
                  </a:lnTo>
                  <a:lnTo>
                    <a:pt x="410" y="160"/>
                  </a:lnTo>
                  <a:lnTo>
                    <a:pt x="405" y="158"/>
                  </a:lnTo>
                  <a:lnTo>
                    <a:pt x="399" y="155"/>
                  </a:lnTo>
                  <a:lnTo>
                    <a:pt x="395" y="153"/>
                  </a:lnTo>
                  <a:lnTo>
                    <a:pt x="390" y="150"/>
                  </a:lnTo>
                  <a:lnTo>
                    <a:pt x="386" y="147"/>
                  </a:lnTo>
                  <a:lnTo>
                    <a:pt x="381" y="145"/>
                  </a:lnTo>
                  <a:lnTo>
                    <a:pt x="377" y="143"/>
                  </a:lnTo>
                  <a:lnTo>
                    <a:pt x="370" y="141"/>
                  </a:lnTo>
                  <a:lnTo>
                    <a:pt x="365" y="138"/>
                  </a:lnTo>
                  <a:lnTo>
                    <a:pt x="360" y="135"/>
                  </a:lnTo>
                  <a:lnTo>
                    <a:pt x="353" y="134"/>
                  </a:lnTo>
                  <a:lnTo>
                    <a:pt x="347" y="132"/>
                  </a:lnTo>
                  <a:lnTo>
                    <a:pt x="340" y="130"/>
                  </a:lnTo>
                  <a:lnTo>
                    <a:pt x="334" y="128"/>
                  </a:lnTo>
                  <a:lnTo>
                    <a:pt x="327" y="126"/>
                  </a:lnTo>
                  <a:lnTo>
                    <a:pt x="320" y="125"/>
                  </a:lnTo>
                  <a:lnTo>
                    <a:pt x="314" y="124"/>
                  </a:lnTo>
                  <a:lnTo>
                    <a:pt x="307" y="122"/>
                  </a:lnTo>
                  <a:lnTo>
                    <a:pt x="299" y="122"/>
                  </a:lnTo>
                  <a:lnTo>
                    <a:pt x="293" y="121"/>
                  </a:lnTo>
                  <a:lnTo>
                    <a:pt x="286" y="121"/>
                  </a:lnTo>
                  <a:lnTo>
                    <a:pt x="278" y="120"/>
                  </a:lnTo>
                  <a:lnTo>
                    <a:pt x="272" y="120"/>
                  </a:lnTo>
                  <a:lnTo>
                    <a:pt x="262" y="120"/>
                  </a:lnTo>
                  <a:lnTo>
                    <a:pt x="253" y="121"/>
                  </a:lnTo>
                  <a:lnTo>
                    <a:pt x="245" y="122"/>
                  </a:lnTo>
                  <a:lnTo>
                    <a:pt x="236" y="124"/>
                  </a:lnTo>
                  <a:lnTo>
                    <a:pt x="228" y="125"/>
                  </a:lnTo>
                  <a:lnTo>
                    <a:pt x="222" y="128"/>
                  </a:lnTo>
                  <a:lnTo>
                    <a:pt x="214" y="130"/>
                  </a:lnTo>
                  <a:lnTo>
                    <a:pt x="207" y="133"/>
                  </a:lnTo>
                  <a:lnTo>
                    <a:pt x="202" y="137"/>
                  </a:lnTo>
                  <a:lnTo>
                    <a:pt x="195" y="139"/>
                  </a:lnTo>
                  <a:lnTo>
                    <a:pt x="191" y="143"/>
                  </a:lnTo>
                  <a:lnTo>
                    <a:pt x="187" y="149"/>
                  </a:lnTo>
                  <a:lnTo>
                    <a:pt x="185" y="153"/>
                  </a:lnTo>
                  <a:lnTo>
                    <a:pt x="183" y="158"/>
                  </a:lnTo>
                  <a:lnTo>
                    <a:pt x="182" y="162"/>
                  </a:lnTo>
                  <a:lnTo>
                    <a:pt x="181" y="167"/>
                  </a:lnTo>
                  <a:lnTo>
                    <a:pt x="181" y="172"/>
                  </a:lnTo>
                  <a:lnTo>
                    <a:pt x="182" y="176"/>
                  </a:lnTo>
                  <a:lnTo>
                    <a:pt x="183" y="180"/>
                  </a:lnTo>
                  <a:lnTo>
                    <a:pt x="185" y="184"/>
                  </a:lnTo>
                  <a:lnTo>
                    <a:pt x="186" y="188"/>
                  </a:lnTo>
                  <a:lnTo>
                    <a:pt x="189" y="192"/>
                  </a:lnTo>
                  <a:lnTo>
                    <a:pt x="191" y="195"/>
                  </a:lnTo>
                  <a:lnTo>
                    <a:pt x="194" y="197"/>
                  </a:lnTo>
                  <a:lnTo>
                    <a:pt x="198" y="200"/>
                  </a:lnTo>
                  <a:lnTo>
                    <a:pt x="203" y="203"/>
                  </a:lnTo>
                  <a:lnTo>
                    <a:pt x="208" y="205"/>
                  </a:lnTo>
                  <a:lnTo>
                    <a:pt x="215" y="208"/>
                  </a:lnTo>
                  <a:lnTo>
                    <a:pt x="223" y="211"/>
                  </a:lnTo>
                  <a:lnTo>
                    <a:pt x="231" y="213"/>
                  </a:lnTo>
                  <a:lnTo>
                    <a:pt x="240" y="216"/>
                  </a:lnTo>
                  <a:lnTo>
                    <a:pt x="251" y="218"/>
                  </a:lnTo>
                  <a:lnTo>
                    <a:pt x="256" y="220"/>
                  </a:lnTo>
                  <a:lnTo>
                    <a:pt x="262" y="222"/>
                  </a:lnTo>
                  <a:lnTo>
                    <a:pt x="269" y="224"/>
                  </a:lnTo>
                  <a:lnTo>
                    <a:pt x="274" y="225"/>
                  </a:lnTo>
                  <a:lnTo>
                    <a:pt x="281" y="226"/>
                  </a:lnTo>
                  <a:lnTo>
                    <a:pt x="289" y="228"/>
                  </a:lnTo>
                  <a:lnTo>
                    <a:pt x="295" y="229"/>
                  </a:lnTo>
                  <a:lnTo>
                    <a:pt x="302" y="230"/>
                  </a:lnTo>
                  <a:lnTo>
                    <a:pt x="310" y="232"/>
                  </a:lnTo>
                  <a:lnTo>
                    <a:pt x="316" y="233"/>
                  </a:lnTo>
                  <a:lnTo>
                    <a:pt x="324" y="234"/>
                  </a:lnTo>
                  <a:lnTo>
                    <a:pt x="331" y="236"/>
                  </a:lnTo>
                  <a:lnTo>
                    <a:pt x="337" y="238"/>
                  </a:lnTo>
                  <a:lnTo>
                    <a:pt x="345" y="240"/>
                  </a:lnTo>
                  <a:lnTo>
                    <a:pt x="352" y="242"/>
                  </a:lnTo>
                  <a:lnTo>
                    <a:pt x="359" y="243"/>
                  </a:lnTo>
                  <a:lnTo>
                    <a:pt x="373" y="249"/>
                  </a:lnTo>
                  <a:lnTo>
                    <a:pt x="388" y="255"/>
                  </a:lnTo>
                  <a:lnTo>
                    <a:pt x="399" y="261"/>
                  </a:lnTo>
                  <a:lnTo>
                    <a:pt x="411" y="269"/>
                  </a:lnTo>
                  <a:lnTo>
                    <a:pt x="423" y="275"/>
                  </a:lnTo>
                  <a:lnTo>
                    <a:pt x="432" y="283"/>
                  </a:lnTo>
                  <a:lnTo>
                    <a:pt x="442" y="292"/>
                  </a:lnTo>
                  <a:lnTo>
                    <a:pt x="451" y="301"/>
                  </a:lnTo>
                  <a:lnTo>
                    <a:pt x="457" y="311"/>
                  </a:lnTo>
                  <a:lnTo>
                    <a:pt x="464" y="321"/>
                  </a:lnTo>
                  <a:lnTo>
                    <a:pt x="469" y="333"/>
                  </a:lnTo>
                  <a:lnTo>
                    <a:pt x="473" y="345"/>
                  </a:lnTo>
                  <a:lnTo>
                    <a:pt x="477" y="358"/>
                  </a:lnTo>
                  <a:lnTo>
                    <a:pt x="480" y="371"/>
                  </a:lnTo>
                  <a:lnTo>
                    <a:pt x="481" y="386"/>
                  </a:lnTo>
                  <a:lnTo>
                    <a:pt x="481" y="402"/>
                  </a:lnTo>
                  <a:lnTo>
                    <a:pt x="481" y="411"/>
                  </a:lnTo>
                  <a:lnTo>
                    <a:pt x="480" y="421"/>
                  </a:lnTo>
                  <a:lnTo>
                    <a:pt x="478" y="431"/>
                  </a:lnTo>
                  <a:lnTo>
                    <a:pt x="477" y="440"/>
                  </a:lnTo>
                  <a:lnTo>
                    <a:pt x="475" y="449"/>
                  </a:lnTo>
                  <a:lnTo>
                    <a:pt x="471" y="458"/>
                  </a:lnTo>
                  <a:lnTo>
                    <a:pt x="468" y="467"/>
                  </a:lnTo>
                  <a:lnTo>
                    <a:pt x="463" y="477"/>
                  </a:lnTo>
                  <a:lnTo>
                    <a:pt x="459" y="486"/>
                  </a:lnTo>
                  <a:lnTo>
                    <a:pt x="452" y="494"/>
                  </a:lnTo>
                  <a:lnTo>
                    <a:pt x="447" y="502"/>
                  </a:lnTo>
                  <a:lnTo>
                    <a:pt x="440" y="510"/>
                  </a:lnTo>
                  <a:lnTo>
                    <a:pt x="434" y="517"/>
                  </a:lnTo>
                  <a:lnTo>
                    <a:pt x="427" y="524"/>
                  </a:lnTo>
                  <a:lnTo>
                    <a:pt x="419" y="531"/>
                  </a:lnTo>
                  <a:lnTo>
                    <a:pt x="410" y="537"/>
                  </a:lnTo>
                  <a:lnTo>
                    <a:pt x="401" y="544"/>
                  </a:lnTo>
                  <a:lnTo>
                    <a:pt x="392" y="549"/>
                  </a:lnTo>
                  <a:lnTo>
                    <a:pt x="382" y="556"/>
                  </a:lnTo>
                  <a:lnTo>
                    <a:pt x="372" y="561"/>
                  </a:lnTo>
                  <a:lnTo>
                    <a:pt x="360" y="565"/>
                  </a:lnTo>
                  <a:lnTo>
                    <a:pt x="349" y="570"/>
                  </a:lnTo>
                  <a:lnTo>
                    <a:pt x="337" y="574"/>
                  </a:lnTo>
                  <a:lnTo>
                    <a:pt x="326" y="578"/>
                  </a:lnTo>
                  <a:lnTo>
                    <a:pt x="314" y="582"/>
                  </a:lnTo>
                  <a:lnTo>
                    <a:pt x="301" y="585"/>
                  </a:lnTo>
                  <a:lnTo>
                    <a:pt x="286" y="587"/>
                  </a:lnTo>
                  <a:lnTo>
                    <a:pt x="272" y="589"/>
                  </a:lnTo>
                  <a:lnTo>
                    <a:pt x="257" y="590"/>
                  </a:lnTo>
                  <a:lnTo>
                    <a:pt x="241" y="591"/>
                  </a:lnTo>
                  <a:lnTo>
                    <a:pt x="226" y="593"/>
                  </a:lnTo>
                  <a:lnTo>
                    <a:pt x="210" y="5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38" name="Freeform 54"/>
            <p:cNvSpPr>
              <a:spLocks noChangeArrowheads="1"/>
            </p:cNvSpPr>
            <p:nvPr/>
          </p:nvSpPr>
          <p:spPr bwMode="auto">
            <a:xfrm>
              <a:off x="1313" y="1928"/>
              <a:ext cx="103" cy="183"/>
            </a:xfrm>
            <a:custGeom>
              <a:avLst/>
              <a:gdLst>
                <a:gd name="T0" fmla="*/ 245 w 410"/>
                <a:gd name="T1" fmla="*/ 732 h 732"/>
                <a:gd name="T2" fmla="*/ 199 w 410"/>
                <a:gd name="T3" fmla="*/ 727 h 732"/>
                <a:gd name="T4" fmla="*/ 161 w 410"/>
                <a:gd name="T5" fmla="*/ 715 h 732"/>
                <a:gd name="T6" fmla="*/ 129 w 410"/>
                <a:gd name="T7" fmla="*/ 699 h 732"/>
                <a:gd name="T8" fmla="*/ 104 w 410"/>
                <a:gd name="T9" fmla="*/ 677 h 732"/>
                <a:gd name="T10" fmla="*/ 85 w 410"/>
                <a:gd name="T11" fmla="*/ 648 h 732"/>
                <a:gd name="T12" fmla="*/ 74 w 410"/>
                <a:gd name="T13" fmla="*/ 612 h 732"/>
                <a:gd name="T14" fmla="*/ 67 w 410"/>
                <a:gd name="T15" fmla="*/ 569 h 732"/>
                <a:gd name="T16" fmla="*/ 67 w 410"/>
                <a:gd name="T17" fmla="*/ 283 h 732"/>
                <a:gd name="T18" fmla="*/ 0 w 410"/>
                <a:gd name="T19" fmla="*/ 161 h 732"/>
                <a:gd name="T20" fmla="*/ 67 w 410"/>
                <a:gd name="T21" fmla="*/ 0 h 732"/>
                <a:gd name="T22" fmla="*/ 241 w 410"/>
                <a:gd name="T23" fmla="*/ 161 h 732"/>
                <a:gd name="T24" fmla="*/ 410 w 410"/>
                <a:gd name="T25" fmla="*/ 283 h 732"/>
                <a:gd name="T26" fmla="*/ 241 w 410"/>
                <a:gd name="T27" fmla="*/ 482 h 732"/>
                <a:gd name="T28" fmla="*/ 241 w 410"/>
                <a:gd name="T29" fmla="*/ 495 h 732"/>
                <a:gd name="T30" fmla="*/ 242 w 410"/>
                <a:gd name="T31" fmla="*/ 510 h 732"/>
                <a:gd name="T32" fmla="*/ 242 w 410"/>
                <a:gd name="T33" fmla="*/ 522 h 732"/>
                <a:gd name="T34" fmla="*/ 242 w 410"/>
                <a:gd name="T35" fmla="*/ 533 h 732"/>
                <a:gd name="T36" fmla="*/ 242 w 410"/>
                <a:gd name="T37" fmla="*/ 544 h 732"/>
                <a:gd name="T38" fmla="*/ 245 w 410"/>
                <a:gd name="T39" fmla="*/ 553 h 732"/>
                <a:gd name="T40" fmla="*/ 246 w 410"/>
                <a:gd name="T41" fmla="*/ 564 h 732"/>
                <a:gd name="T42" fmla="*/ 250 w 410"/>
                <a:gd name="T43" fmla="*/ 573 h 732"/>
                <a:gd name="T44" fmla="*/ 254 w 410"/>
                <a:gd name="T45" fmla="*/ 581 h 732"/>
                <a:gd name="T46" fmla="*/ 259 w 410"/>
                <a:gd name="T47" fmla="*/ 589 h 732"/>
                <a:gd name="T48" fmla="*/ 266 w 410"/>
                <a:gd name="T49" fmla="*/ 594 h 732"/>
                <a:gd name="T50" fmla="*/ 275 w 410"/>
                <a:gd name="T51" fmla="*/ 601 h 732"/>
                <a:gd name="T52" fmla="*/ 284 w 410"/>
                <a:gd name="T53" fmla="*/ 605 h 732"/>
                <a:gd name="T54" fmla="*/ 296 w 410"/>
                <a:gd name="T55" fmla="*/ 607 h 732"/>
                <a:gd name="T56" fmla="*/ 311 w 410"/>
                <a:gd name="T57" fmla="*/ 610 h 732"/>
                <a:gd name="T58" fmla="*/ 327 w 410"/>
                <a:gd name="T59" fmla="*/ 610 h 732"/>
                <a:gd name="T60" fmla="*/ 334 w 410"/>
                <a:gd name="T61" fmla="*/ 610 h 732"/>
                <a:gd name="T62" fmla="*/ 342 w 410"/>
                <a:gd name="T63" fmla="*/ 608 h 732"/>
                <a:gd name="T64" fmla="*/ 353 w 410"/>
                <a:gd name="T65" fmla="*/ 607 h 732"/>
                <a:gd name="T66" fmla="*/ 363 w 410"/>
                <a:gd name="T67" fmla="*/ 605 h 732"/>
                <a:gd name="T68" fmla="*/ 374 w 410"/>
                <a:gd name="T69" fmla="*/ 602 h 732"/>
                <a:gd name="T70" fmla="*/ 383 w 410"/>
                <a:gd name="T71" fmla="*/ 599 h 732"/>
                <a:gd name="T72" fmla="*/ 390 w 410"/>
                <a:gd name="T73" fmla="*/ 595 h 732"/>
                <a:gd name="T74" fmla="*/ 395 w 410"/>
                <a:gd name="T75" fmla="*/ 593 h 732"/>
                <a:gd name="T76" fmla="*/ 410 w 410"/>
                <a:gd name="T77" fmla="*/ 716 h 732"/>
                <a:gd name="T78" fmla="*/ 395 w 410"/>
                <a:gd name="T79" fmla="*/ 720 h 732"/>
                <a:gd name="T80" fmla="*/ 381 w 410"/>
                <a:gd name="T81" fmla="*/ 723 h 732"/>
                <a:gd name="T82" fmla="*/ 365 w 410"/>
                <a:gd name="T83" fmla="*/ 726 h 732"/>
                <a:gd name="T84" fmla="*/ 349 w 410"/>
                <a:gd name="T85" fmla="*/ 728 h 732"/>
                <a:gd name="T86" fmla="*/ 333 w 410"/>
                <a:gd name="T87" fmla="*/ 731 h 732"/>
                <a:gd name="T88" fmla="*/ 313 w 410"/>
                <a:gd name="T89" fmla="*/ 732 h 732"/>
                <a:gd name="T90" fmla="*/ 294 w 410"/>
                <a:gd name="T91" fmla="*/ 732 h 732"/>
                <a:gd name="T92" fmla="*/ 271 w 410"/>
                <a:gd name="T9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0" h="732">
                  <a:moveTo>
                    <a:pt x="271" y="732"/>
                  </a:moveTo>
                  <a:lnTo>
                    <a:pt x="245" y="732"/>
                  </a:lnTo>
                  <a:lnTo>
                    <a:pt x="221" y="730"/>
                  </a:lnTo>
                  <a:lnTo>
                    <a:pt x="199" y="727"/>
                  </a:lnTo>
                  <a:lnTo>
                    <a:pt x="179" y="722"/>
                  </a:lnTo>
                  <a:lnTo>
                    <a:pt x="161" y="715"/>
                  </a:lnTo>
                  <a:lnTo>
                    <a:pt x="143" y="709"/>
                  </a:lnTo>
                  <a:lnTo>
                    <a:pt x="129" y="699"/>
                  </a:lnTo>
                  <a:lnTo>
                    <a:pt x="116" y="689"/>
                  </a:lnTo>
                  <a:lnTo>
                    <a:pt x="104" y="677"/>
                  </a:lnTo>
                  <a:lnTo>
                    <a:pt x="93" y="664"/>
                  </a:lnTo>
                  <a:lnTo>
                    <a:pt x="85" y="648"/>
                  </a:lnTo>
                  <a:lnTo>
                    <a:pt x="79" y="631"/>
                  </a:lnTo>
                  <a:lnTo>
                    <a:pt x="74" y="612"/>
                  </a:lnTo>
                  <a:lnTo>
                    <a:pt x="70" y="591"/>
                  </a:lnTo>
                  <a:lnTo>
                    <a:pt x="67" y="569"/>
                  </a:lnTo>
                  <a:lnTo>
                    <a:pt x="67" y="545"/>
                  </a:lnTo>
                  <a:lnTo>
                    <a:pt x="67" y="283"/>
                  </a:lnTo>
                  <a:lnTo>
                    <a:pt x="0" y="283"/>
                  </a:lnTo>
                  <a:lnTo>
                    <a:pt x="0" y="161"/>
                  </a:lnTo>
                  <a:lnTo>
                    <a:pt x="67" y="161"/>
                  </a:lnTo>
                  <a:lnTo>
                    <a:pt x="67" y="0"/>
                  </a:lnTo>
                  <a:lnTo>
                    <a:pt x="241" y="0"/>
                  </a:lnTo>
                  <a:lnTo>
                    <a:pt x="241" y="161"/>
                  </a:lnTo>
                  <a:lnTo>
                    <a:pt x="410" y="161"/>
                  </a:lnTo>
                  <a:lnTo>
                    <a:pt x="410" y="283"/>
                  </a:lnTo>
                  <a:lnTo>
                    <a:pt x="241" y="283"/>
                  </a:lnTo>
                  <a:lnTo>
                    <a:pt x="241" y="482"/>
                  </a:lnTo>
                  <a:lnTo>
                    <a:pt x="241" y="489"/>
                  </a:lnTo>
                  <a:lnTo>
                    <a:pt x="241" y="495"/>
                  </a:lnTo>
                  <a:lnTo>
                    <a:pt x="241" y="503"/>
                  </a:lnTo>
                  <a:lnTo>
                    <a:pt x="242" y="510"/>
                  </a:lnTo>
                  <a:lnTo>
                    <a:pt x="242" y="515"/>
                  </a:lnTo>
                  <a:lnTo>
                    <a:pt x="242" y="522"/>
                  </a:lnTo>
                  <a:lnTo>
                    <a:pt x="242" y="527"/>
                  </a:lnTo>
                  <a:lnTo>
                    <a:pt x="242" y="533"/>
                  </a:lnTo>
                  <a:lnTo>
                    <a:pt x="242" y="539"/>
                  </a:lnTo>
                  <a:lnTo>
                    <a:pt x="242" y="544"/>
                  </a:lnTo>
                  <a:lnTo>
                    <a:pt x="244" y="549"/>
                  </a:lnTo>
                  <a:lnTo>
                    <a:pt x="245" y="553"/>
                  </a:lnTo>
                  <a:lnTo>
                    <a:pt x="245" y="558"/>
                  </a:lnTo>
                  <a:lnTo>
                    <a:pt x="246" y="564"/>
                  </a:lnTo>
                  <a:lnTo>
                    <a:pt x="249" y="568"/>
                  </a:lnTo>
                  <a:lnTo>
                    <a:pt x="250" y="573"/>
                  </a:lnTo>
                  <a:lnTo>
                    <a:pt x="251" y="577"/>
                  </a:lnTo>
                  <a:lnTo>
                    <a:pt x="254" y="581"/>
                  </a:lnTo>
                  <a:lnTo>
                    <a:pt x="257" y="585"/>
                  </a:lnTo>
                  <a:lnTo>
                    <a:pt x="259" y="589"/>
                  </a:lnTo>
                  <a:lnTo>
                    <a:pt x="263" y="591"/>
                  </a:lnTo>
                  <a:lnTo>
                    <a:pt x="266" y="594"/>
                  </a:lnTo>
                  <a:lnTo>
                    <a:pt x="270" y="598"/>
                  </a:lnTo>
                  <a:lnTo>
                    <a:pt x="275" y="601"/>
                  </a:lnTo>
                  <a:lnTo>
                    <a:pt x="279" y="603"/>
                  </a:lnTo>
                  <a:lnTo>
                    <a:pt x="284" y="605"/>
                  </a:lnTo>
                  <a:lnTo>
                    <a:pt x="290" y="606"/>
                  </a:lnTo>
                  <a:lnTo>
                    <a:pt x="296" y="607"/>
                  </a:lnTo>
                  <a:lnTo>
                    <a:pt x="303" y="608"/>
                  </a:lnTo>
                  <a:lnTo>
                    <a:pt x="311" y="610"/>
                  </a:lnTo>
                  <a:lnTo>
                    <a:pt x="319" y="610"/>
                  </a:lnTo>
                  <a:lnTo>
                    <a:pt x="327" y="610"/>
                  </a:lnTo>
                  <a:lnTo>
                    <a:pt x="330" y="610"/>
                  </a:lnTo>
                  <a:lnTo>
                    <a:pt x="334" y="610"/>
                  </a:lnTo>
                  <a:lnTo>
                    <a:pt x="338" y="610"/>
                  </a:lnTo>
                  <a:lnTo>
                    <a:pt x="342" y="608"/>
                  </a:lnTo>
                  <a:lnTo>
                    <a:pt x="348" y="608"/>
                  </a:lnTo>
                  <a:lnTo>
                    <a:pt x="353" y="607"/>
                  </a:lnTo>
                  <a:lnTo>
                    <a:pt x="358" y="606"/>
                  </a:lnTo>
                  <a:lnTo>
                    <a:pt x="363" y="605"/>
                  </a:lnTo>
                  <a:lnTo>
                    <a:pt x="369" y="603"/>
                  </a:lnTo>
                  <a:lnTo>
                    <a:pt x="374" y="602"/>
                  </a:lnTo>
                  <a:lnTo>
                    <a:pt x="378" y="601"/>
                  </a:lnTo>
                  <a:lnTo>
                    <a:pt x="383" y="599"/>
                  </a:lnTo>
                  <a:lnTo>
                    <a:pt x="386" y="597"/>
                  </a:lnTo>
                  <a:lnTo>
                    <a:pt x="390" y="595"/>
                  </a:lnTo>
                  <a:lnTo>
                    <a:pt x="392" y="594"/>
                  </a:lnTo>
                  <a:lnTo>
                    <a:pt x="395" y="593"/>
                  </a:lnTo>
                  <a:lnTo>
                    <a:pt x="410" y="593"/>
                  </a:lnTo>
                  <a:lnTo>
                    <a:pt x="410" y="716"/>
                  </a:lnTo>
                  <a:lnTo>
                    <a:pt x="403" y="719"/>
                  </a:lnTo>
                  <a:lnTo>
                    <a:pt x="395" y="720"/>
                  </a:lnTo>
                  <a:lnTo>
                    <a:pt x="388" y="722"/>
                  </a:lnTo>
                  <a:lnTo>
                    <a:pt x="381" y="723"/>
                  </a:lnTo>
                  <a:lnTo>
                    <a:pt x="373" y="724"/>
                  </a:lnTo>
                  <a:lnTo>
                    <a:pt x="365" y="726"/>
                  </a:lnTo>
                  <a:lnTo>
                    <a:pt x="357" y="727"/>
                  </a:lnTo>
                  <a:lnTo>
                    <a:pt x="349" y="728"/>
                  </a:lnTo>
                  <a:lnTo>
                    <a:pt x="341" y="730"/>
                  </a:lnTo>
                  <a:lnTo>
                    <a:pt x="333" y="731"/>
                  </a:lnTo>
                  <a:lnTo>
                    <a:pt x="324" y="731"/>
                  </a:lnTo>
                  <a:lnTo>
                    <a:pt x="313" y="732"/>
                  </a:lnTo>
                  <a:lnTo>
                    <a:pt x="304" y="732"/>
                  </a:lnTo>
                  <a:lnTo>
                    <a:pt x="294" y="732"/>
                  </a:lnTo>
                  <a:lnTo>
                    <a:pt x="282" y="732"/>
                  </a:lnTo>
                  <a:lnTo>
                    <a:pt x="27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39" name="Freeform 55"/>
            <p:cNvSpPr>
              <a:spLocks noChangeArrowheads="1"/>
            </p:cNvSpPr>
            <p:nvPr/>
          </p:nvSpPr>
          <p:spPr bwMode="auto">
            <a:xfrm>
              <a:off x="1423" y="1964"/>
              <a:ext cx="132" cy="148"/>
            </a:xfrm>
            <a:custGeom>
              <a:avLst/>
              <a:gdLst>
                <a:gd name="T0" fmla="*/ 329 w 525"/>
                <a:gd name="T1" fmla="*/ 316 h 593"/>
                <a:gd name="T2" fmla="*/ 294 w 525"/>
                <a:gd name="T3" fmla="*/ 320 h 593"/>
                <a:gd name="T4" fmla="*/ 265 w 525"/>
                <a:gd name="T5" fmla="*/ 324 h 593"/>
                <a:gd name="T6" fmla="*/ 238 w 525"/>
                <a:gd name="T7" fmla="*/ 329 h 593"/>
                <a:gd name="T8" fmla="*/ 215 w 525"/>
                <a:gd name="T9" fmla="*/ 338 h 593"/>
                <a:gd name="T10" fmla="*/ 196 w 525"/>
                <a:gd name="T11" fmla="*/ 350 h 593"/>
                <a:gd name="T12" fmla="*/ 183 w 525"/>
                <a:gd name="T13" fmla="*/ 367 h 593"/>
                <a:gd name="T14" fmla="*/ 178 w 525"/>
                <a:gd name="T15" fmla="*/ 388 h 593"/>
                <a:gd name="T16" fmla="*/ 178 w 525"/>
                <a:gd name="T17" fmla="*/ 420 h 593"/>
                <a:gd name="T18" fmla="*/ 188 w 525"/>
                <a:gd name="T19" fmla="*/ 446 h 593"/>
                <a:gd name="T20" fmla="*/ 209 w 525"/>
                <a:gd name="T21" fmla="*/ 462 h 593"/>
                <a:gd name="T22" fmla="*/ 241 w 525"/>
                <a:gd name="T23" fmla="*/ 470 h 593"/>
                <a:gd name="T24" fmla="*/ 273 w 525"/>
                <a:gd name="T25" fmla="*/ 470 h 593"/>
                <a:gd name="T26" fmla="*/ 295 w 525"/>
                <a:gd name="T27" fmla="*/ 465 h 593"/>
                <a:gd name="T28" fmla="*/ 319 w 525"/>
                <a:gd name="T29" fmla="*/ 454 h 593"/>
                <a:gd name="T30" fmla="*/ 341 w 525"/>
                <a:gd name="T31" fmla="*/ 440 h 593"/>
                <a:gd name="T32" fmla="*/ 346 w 525"/>
                <a:gd name="T33" fmla="*/ 521 h 593"/>
                <a:gd name="T34" fmla="*/ 331 w 525"/>
                <a:gd name="T35" fmla="*/ 535 h 593"/>
                <a:gd name="T36" fmla="*/ 315 w 525"/>
                <a:gd name="T37" fmla="*/ 548 h 593"/>
                <a:gd name="T38" fmla="*/ 298 w 525"/>
                <a:gd name="T39" fmla="*/ 560 h 593"/>
                <a:gd name="T40" fmla="*/ 275 w 525"/>
                <a:gd name="T41" fmla="*/ 571 h 593"/>
                <a:gd name="T42" fmla="*/ 251 w 525"/>
                <a:gd name="T43" fmla="*/ 581 h 593"/>
                <a:gd name="T44" fmla="*/ 229 w 525"/>
                <a:gd name="T45" fmla="*/ 587 h 593"/>
                <a:gd name="T46" fmla="*/ 200 w 525"/>
                <a:gd name="T47" fmla="*/ 591 h 593"/>
                <a:gd name="T48" fmla="*/ 154 w 525"/>
                <a:gd name="T49" fmla="*/ 591 h 593"/>
                <a:gd name="T50" fmla="*/ 89 w 525"/>
                <a:gd name="T51" fmla="*/ 573 h 593"/>
                <a:gd name="T52" fmla="*/ 37 w 525"/>
                <a:gd name="T53" fmla="*/ 529 h 593"/>
                <a:gd name="T54" fmla="*/ 6 w 525"/>
                <a:gd name="T55" fmla="*/ 470 h 593"/>
                <a:gd name="T56" fmla="*/ 0 w 525"/>
                <a:gd name="T57" fmla="*/ 400 h 593"/>
                <a:gd name="T58" fmla="*/ 9 w 525"/>
                <a:gd name="T59" fmla="*/ 348 h 593"/>
                <a:gd name="T60" fmla="*/ 31 w 525"/>
                <a:gd name="T61" fmla="*/ 305 h 593"/>
                <a:gd name="T62" fmla="*/ 64 w 525"/>
                <a:gd name="T63" fmla="*/ 274 h 593"/>
                <a:gd name="T64" fmla="*/ 108 w 525"/>
                <a:gd name="T65" fmla="*/ 249 h 593"/>
                <a:gd name="T66" fmla="*/ 163 w 525"/>
                <a:gd name="T67" fmla="*/ 230 h 593"/>
                <a:gd name="T68" fmla="*/ 226 w 525"/>
                <a:gd name="T69" fmla="*/ 220 h 593"/>
                <a:gd name="T70" fmla="*/ 296 w 525"/>
                <a:gd name="T71" fmla="*/ 212 h 593"/>
                <a:gd name="T72" fmla="*/ 352 w 525"/>
                <a:gd name="T73" fmla="*/ 205 h 593"/>
                <a:gd name="T74" fmla="*/ 344 w 525"/>
                <a:gd name="T75" fmla="*/ 166 h 593"/>
                <a:gd name="T76" fmla="*/ 317 w 525"/>
                <a:gd name="T77" fmla="*/ 141 h 593"/>
                <a:gd name="T78" fmla="*/ 275 w 525"/>
                <a:gd name="T79" fmla="*/ 128 h 593"/>
                <a:gd name="T80" fmla="*/ 215 w 525"/>
                <a:gd name="T81" fmla="*/ 124 h 593"/>
                <a:gd name="T82" fmla="*/ 182 w 525"/>
                <a:gd name="T83" fmla="*/ 126 h 593"/>
                <a:gd name="T84" fmla="*/ 142 w 525"/>
                <a:gd name="T85" fmla="*/ 134 h 593"/>
                <a:gd name="T86" fmla="*/ 101 w 525"/>
                <a:gd name="T87" fmla="*/ 147 h 593"/>
                <a:gd name="T88" fmla="*/ 62 w 525"/>
                <a:gd name="T89" fmla="*/ 163 h 593"/>
                <a:gd name="T90" fmla="*/ 62 w 525"/>
                <a:gd name="T91" fmla="*/ 24 h 593"/>
                <a:gd name="T92" fmla="*/ 104 w 525"/>
                <a:gd name="T93" fmla="*/ 14 h 593"/>
                <a:gd name="T94" fmla="*/ 159 w 525"/>
                <a:gd name="T95" fmla="*/ 5 h 593"/>
                <a:gd name="T96" fmla="*/ 219 w 525"/>
                <a:gd name="T97" fmla="*/ 0 h 593"/>
                <a:gd name="T98" fmla="*/ 315 w 525"/>
                <a:gd name="T99" fmla="*/ 2 h 593"/>
                <a:gd name="T100" fmla="*/ 420 w 525"/>
                <a:gd name="T101" fmla="*/ 26 h 593"/>
                <a:gd name="T102" fmla="*/ 487 w 525"/>
                <a:gd name="T103" fmla="*/ 75 h 593"/>
                <a:gd name="T104" fmla="*/ 520 w 525"/>
                <a:gd name="T105" fmla="*/ 149 h 593"/>
                <a:gd name="T106" fmla="*/ 352 w 525"/>
                <a:gd name="T107" fmla="*/ 57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5" h="593">
                  <a:moveTo>
                    <a:pt x="352" y="431"/>
                  </a:moveTo>
                  <a:lnTo>
                    <a:pt x="352" y="313"/>
                  </a:lnTo>
                  <a:lnTo>
                    <a:pt x="340" y="315"/>
                  </a:lnTo>
                  <a:lnTo>
                    <a:pt x="329" y="316"/>
                  </a:lnTo>
                  <a:lnTo>
                    <a:pt x="320" y="317"/>
                  </a:lnTo>
                  <a:lnTo>
                    <a:pt x="311" y="317"/>
                  </a:lnTo>
                  <a:lnTo>
                    <a:pt x="302" y="319"/>
                  </a:lnTo>
                  <a:lnTo>
                    <a:pt x="294" y="320"/>
                  </a:lnTo>
                  <a:lnTo>
                    <a:pt x="286" y="320"/>
                  </a:lnTo>
                  <a:lnTo>
                    <a:pt x="279" y="321"/>
                  </a:lnTo>
                  <a:lnTo>
                    <a:pt x="273" y="323"/>
                  </a:lnTo>
                  <a:lnTo>
                    <a:pt x="265" y="324"/>
                  </a:lnTo>
                  <a:lnTo>
                    <a:pt x="258" y="325"/>
                  </a:lnTo>
                  <a:lnTo>
                    <a:pt x="251" y="326"/>
                  </a:lnTo>
                  <a:lnTo>
                    <a:pt x="245" y="328"/>
                  </a:lnTo>
                  <a:lnTo>
                    <a:pt x="238" y="329"/>
                  </a:lnTo>
                  <a:lnTo>
                    <a:pt x="232" y="332"/>
                  </a:lnTo>
                  <a:lnTo>
                    <a:pt x="225" y="334"/>
                  </a:lnTo>
                  <a:lnTo>
                    <a:pt x="220" y="336"/>
                  </a:lnTo>
                  <a:lnTo>
                    <a:pt x="215" y="338"/>
                  </a:lnTo>
                  <a:lnTo>
                    <a:pt x="209" y="341"/>
                  </a:lnTo>
                  <a:lnTo>
                    <a:pt x="204" y="344"/>
                  </a:lnTo>
                  <a:lnTo>
                    <a:pt x="200" y="348"/>
                  </a:lnTo>
                  <a:lnTo>
                    <a:pt x="196" y="350"/>
                  </a:lnTo>
                  <a:lnTo>
                    <a:pt x="192" y="354"/>
                  </a:lnTo>
                  <a:lnTo>
                    <a:pt x="190" y="358"/>
                  </a:lnTo>
                  <a:lnTo>
                    <a:pt x="186" y="362"/>
                  </a:lnTo>
                  <a:lnTo>
                    <a:pt x="183" y="367"/>
                  </a:lnTo>
                  <a:lnTo>
                    <a:pt x="182" y="373"/>
                  </a:lnTo>
                  <a:lnTo>
                    <a:pt x="179" y="378"/>
                  </a:lnTo>
                  <a:lnTo>
                    <a:pt x="178" y="383"/>
                  </a:lnTo>
                  <a:lnTo>
                    <a:pt x="178" y="388"/>
                  </a:lnTo>
                  <a:lnTo>
                    <a:pt x="176" y="395"/>
                  </a:lnTo>
                  <a:lnTo>
                    <a:pt x="176" y="402"/>
                  </a:lnTo>
                  <a:lnTo>
                    <a:pt x="176" y="411"/>
                  </a:lnTo>
                  <a:lnTo>
                    <a:pt x="178" y="420"/>
                  </a:lnTo>
                  <a:lnTo>
                    <a:pt x="179" y="428"/>
                  </a:lnTo>
                  <a:lnTo>
                    <a:pt x="182" y="434"/>
                  </a:lnTo>
                  <a:lnTo>
                    <a:pt x="184" y="441"/>
                  </a:lnTo>
                  <a:lnTo>
                    <a:pt x="188" y="446"/>
                  </a:lnTo>
                  <a:lnTo>
                    <a:pt x="192" y="452"/>
                  </a:lnTo>
                  <a:lnTo>
                    <a:pt x="197" y="456"/>
                  </a:lnTo>
                  <a:lnTo>
                    <a:pt x="203" y="460"/>
                  </a:lnTo>
                  <a:lnTo>
                    <a:pt x="209" y="462"/>
                  </a:lnTo>
                  <a:lnTo>
                    <a:pt x="216" y="465"/>
                  </a:lnTo>
                  <a:lnTo>
                    <a:pt x="224" y="467"/>
                  </a:lnTo>
                  <a:lnTo>
                    <a:pt x="232" y="469"/>
                  </a:lnTo>
                  <a:lnTo>
                    <a:pt x="241" y="470"/>
                  </a:lnTo>
                  <a:lnTo>
                    <a:pt x="250" y="470"/>
                  </a:lnTo>
                  <a:lnTo>
                    <a:pt x="261" y="470"/>
                  </a:lnTo>
                  <a:lnTo>
                    <a:pt x="266" y="470"/>
                  </a:lnTo>
                  <a:lnTo>
                    <a:pt x="273" y="470"/>
                  </a:lnTo>
                  <a:lnTo>
                    <a:pt x="278" y="469"/>
                  </a:lnTo>
                  <a:lnTo>
                    <a:pt x="283" y="467"/>
                  </a:lnTo>
                  <a:lnTo>
                    <a:pt x="290" y="466"/>
                  </a:lnTo>
                  <a:lnTo>
                    <a:pt x="295" y="465"/>
                  </a:lnTo>
                  <a:lnTo>
                    <a:pt x="302" y="462"/>
                  </a:lnTo>
                  <a:lnTo>
                    <a:pt x="307" y="460"/>
                  </a:lnTo>
                  <a:lnTo>
                    <a:pt x="313" y="457"/>
                  </a:lnTo>
                  <a:lnTo>
                    <a:pt x="319" y="454"/>
                  </a:lnTo>
                  <a:lnTo>
                    <a:pt x="325" y="450"/>
                  </a:lnTo>
                  <a:lnTo>
                    <a:pt x="331" y="448"/>
                  </a:lnTo>
                  <a:lnTo>
                    <a:pt x="336" y="444"/>
                  </a:lnTo>
                  <a:lnTo>
                    <a:pt x="341" y="440"/>
                  </a:lnTo>
                  <a:lnTo>
                    <a:pt x="346" y="436"/>
                  </a:lnTo>
                  <a:lnTo>
                    <a:pt x="352" y="431"/>
                  </a:lnTo>
                  <a:close/>
                  <a:moveTo>
                    <a:pt x="352" y="517"/>
                  </a:moveTo>
                  <a:lnTo>
                    <a:pt x="346" y="521"/>
                  </a:lnTo>
                  <a:lnTo>
                    <a:pt x="342" y="525"/>
                  </a:lnTo>
                  <a:lnTo>
                    <a:pt x="338" y="528"/>
                  </a:lnTo>
                  <a:lnTo>
                    <a:pt x="334" y="532"/>
                  </a:lnTo>
                  <a:lnTo>
                    <a:pt x="331" y="535"/>
                  </a:lnTo>
                  <a:lnTo>
                    <a:pt x="327" y="539"/>
                  </a:lnTo>
                  <a:lnTo>
                    <a:pt x="323" y="541"/>
                  </a:lnTo>
                  <a:lnTo>
                    <a:pt x="319" y="545"/>
                  </a:lnTo>
                  <a:lnTo>
                    <a:pt x="315" y="548"/>
                  </a:lnTo>
                  <a:lnTo>
                    <a:pt x="311" y="550"/>
                  </a:lnTo>
                  <a:lnTo>
                    <a:pt x="307" y="553"/>
                  </a:lnTo>
                  <a:lnTo>
                    <a:pt x="302" y="557"/>
                  </a:lnTo>
                  <a:lnTo>
                    <a:pt x="298" y="560"/>
                  </a:lnTo>
                  <a:lnTo>
                    <a:pt x="292" y="562"/>
                  </a:lnTo>
                  <a:lnTo>
                    <a:pt x="286" y="565"/>
                  </a:lnTo>
                  <a:lnTo>
                    <a:pt x="280" y="569"/>
                  </a:lnTo>
                  <a:lnTo>
                    <a:pt x="275" y="571"/>
                  </a:lnTo>
                  <a:lnTo>
                    <a:pt x="269" y="574"/>
                  </a:lnTo>
                  <a:lnTo>
                    <a:pt x="263" y="577"/>
                  </a:lnTo>
                  <a:lnTo>
                    <a:pt x="257" y="578"/>
                  </a:lnTo>
                  <a:lnTo>
                    <a:pt x="251" y="581"/>
                  </a:lnTo>
                  <a:lnTo>
                    <a:pt x="246" y="582"/>
                  </a:lnTo>
                  <a:lnTo>
                    <a:pt x="241" y="585"/>
                  </a:lnTo>
                  <a:lnTo>
                    <a:pt x="234" y="586"/>
                  </a:lnTo>
                  <a:lnTo>
                    <a:pt x="229" y="587"/>
                  </a:lnTo>
                  <a:lnTo>
                    <a:pt x="222" y="589"/>
                  </a:lnTo>
                  <a:lnTo>
                    <a:pt x="216" y="590"/>
                  </a:lnTo>
                  <a:lnTo>
                    <a:pt x="208" y="590"/>
                  </a:lnTo>
                  <a:lnTo>
                    <a:pt x="200" y="591"/>
                  </a:lnTo>
                  <a:lnTo>
                    <a:pt x="191" y="591"/>
                  </a:lnTo>
                  <a:lnTo>
                    <a:pt x="182" y="591"/>
                  </a:lnTo>
                  <a:lnTo>
                    <a:pt x="172" y="593"/>
                  </a:lnTo>
                  <a:lnTo>
                    <a:pt x="154" y="591"/>
                  </a:lnTo>
                  <a:lnTo>
                    <a:pt x="137" y="589"/>
                  </a:lnTo>
                  <a:lnTo>
                    <a:pt x="120" y="585"/>
                  </a:lnTo>
                  <a:lnTo>
                    <a:pt x="104" y="579"/>
                  </a:lnTo>
                  <a:lnTo>
                    <a:pt x="89" y="573"/>
                  </a:lnTo>
                  <a:lnTo>
                    <a:pt x="75" y="564"/>
                  </a:lnTo>
                  <a:lnTo>
                    <a:pt x="62" y="553"/>
                  </a:lnTo>
                  <a:lnTo>
                    <a:pt x="49" y="542"/>
                  </a:lnTo>
                  <a:lnTo>
                    <a:pt x="37" y="529"/>
                  </a:lnTo>
                  <a:lnTo>
                    <a:pt x="27" y="515"/>
                  </a:lnTo>
                  <a:lnTo>
                    <a:pt x="18" y="500"/>
                  </a:lnTo>
                  <a:lnTo>
                    <a:pt x="12" y="486"/>
                  </a:lnTo>
                  <a:lnTo>
                    <a:pt x="6" y="470"/>
                  </a:lnTo>
                  <a:lnTo>
                    <a:pt x="2" y="453"/>
                  </a:lnTo>
                  <a:lnTo>
                    <a:pt x="0" y="434"/>
                  </a:lnTo>
                  <a:lnTo>
                    <a:pt x="0" y="416"/>
                  </a:lnTo>
                  <a:lnTo>
                    <a:pt x="0" y="400"/>
                  </a:lnTo>
                  <a:lnTo>
                    <a:pt x="1" y="386"/>
                  </a:lnTo>
                  <a:lnTo>
                    <a:pt x="2" y="373"/>
                  </a:lnTo>
                  <a:lnTo>
                    <a:pt x="5" y="359"/>
                  </a:lnTo>
                  <a:lnTo>
                    <a:pt x="9" y="348"/>
                  </a:lnTo>
                  <a:lnTo>
                    <a:pt x="13" y="336"/>
                  </a:lnTo>
                  <a:lnTo>
                    <a:pt x="18" y="325"/>
                  </a:lnTo>
                  <a:lnTo>
                    <a:pt x="25" y="315"/>
                  </a:lnTo>
                  <a:lnTo>
                    <a:pt x="31" y="305"/>
                  </a:lnTo>
                  <a:lnTo>
                    <a:pt x="38" y="296"/>
                  </a:lnTo>
                  <a:lnTo>
                    <a:pt x="46" y="288"/>
                  </a:lnTo>
                  <a:lnTo>
                    <a:pt x="55" y="280"/>
                  </a:lnTo>
                  <a:lnTo>
                    <a:pt x="64" y="274"/>
                  </a:lnTo>
                  <a:lnTo>
                    <a:pt x="74" y="266"/>
                  </a:lnTo>
                  <a:lnTo>
                    <a:pt x="85" y="261"/>
                  </a:lnTo>
                  <a:lnTo>
                    <a:pt x="96" y="254"/>
                  </a:lnTo>
                  <a:lnTo>
                    <a:pt x="108" y="249"/>
                  </a:lnTo>
                  <a:lnTo>
                    <a:pt x="121" y="243"/>
                  </a:lnTo>
                  <a:lnTo>
                    <a:pt x="134" y="238"/>
                  </a:lnTo>
                  <a:lnTo>
                    <a:pt x="149" y="234"/>
                  </a:lnTo>
                  <a:lnTo>
                    <a:pt x="163" y="230"/>
                  </a:lnTo>
                  <a:lnTo>
                    <a:pt x="178" y="228"/>
                  </a:lnTo>
                  <a:lnTo>
                    <a:pt x="193" y="225"/>
                  </a:lnTo>
                  <a:lnTo>
                    <a:pt x="211" y="222"/>
                  </a:lnTo>
                  <a:lnTo>
                    <a:pt x="226" y="220"/>
                  </a:lnTo>
                  <a:lnTo>
                    <a:pt x="244" y="218"/>
                  </a:lnTo>
                  <a:lnTo>
                    <a:pt x="261" y="216"/>
                  </a:lnTo>
                  <a:lnTo>
                    <a:pt x="278" y="215"/>
                  </a:lnTo>
                  <a:lnTo>
                    <a:pt x="296" y="212"/>
                  </a:lnTo>
                  <a:lnTo>
                    <a:pt x="315" y="211"/>
                  </a:lnTo>
                  <a:lnTo>
                    <a:pt x="333" y="209"/>
                  </a:lnTo>
                  <a:lnTo>
                    <a:pt x="352" y="208"/>
                  </a:lnTo>
                  <a:lnTo>
                    <a:pt x="352" y="205"/>
                  </a:lnTo>
                  <a:lnTo>
                    <a:pt x="352" y="193"/>
                  </a:lnTo>
                  <a:lnTo>
                    <a:pt x="350" y="184"/>
                  </a:lnTo>
                  <a:lnTo>
                    <a:pt x="348" y="174"/>
                  </a:lnTo>
                  <a:lnTo>
                    <a:pt x="344" y="166"/>
                  </a:lnTo>
                  <a:lnTo>
                    <a:pt x="338" y="158"/>
                  </a:lnTo>
                  <a:lnTo>
                    <a:pt x="333" y="151"/>
                  </a:lnTo>
                  <a:lnTo>
                    <a:pt x="325" y="146"/>
                  </a:lnTo>
                  <a:lnTo>
                    <a:pt x="317" y="141"/>
                  </a:lnTo>
                  <a:lnTo>
                    <a:pt x="308" y="137"/>
                  </a:lnTo>
                  <a:lnTo>
                    <a:pt x="299" y="133"/>
                  </a:lnTo>
                  <a:lnTo>
                    <a:pt x="287" y="130"/>
                  </a:lnTo>
                  <a:lnTo>
                    <a:pt x="275" y="128"/>
                  </a:lnTo>
                  <a:lnTo>
                    <a:pt x="262" y="126"/>
                  </a:lnTo>
                  <a:lnTo>
                    <a:pt x="248" y="124"/>
                  </a:lnTo>
                  <a:lnTo>
                    <a:pt x="232" y="124"/>
                  </a:lnTo>
                  <a:lnTo>
                    <a:pt x="215" y="124"/>
                  </a:lnTo>
                  <a:lnTo>
                    <a:pt x="207" y="124"/>
                  </a:lnTo>
                  <a:lnTo>
                    <a:pt x="199" y="124"/>
                  </a:lnTo>
                  <a:lnTo>
                    <a:pt x="190" y="125"/>
                  </a:lnTo>
                  <a:lnTo>
                    <a:pt x="182" y="126"/>
                  </a:lnTo>
                  <a:lnTo>
                    <a:pt x="172" y="128"/>
                  </a:lnTo>
                  <a:lnTo>
                    <a:pt x="162" y="129"/>
                  </a:lnTo>
                  <a:lnTo>
                    <a:pt x="153" y="132"/>
                  </a:lnTo>
                  <a:lnTo>
                    <a:pt x="142" y="134"/>
                  </a:lnTo>
                  <a:lnTo>
                    <a:pt x="132" y="137"/>
                  </a:lnTo>
                  <a:lnTo>
                    <a:pt x="122" y="141"/>
                  </a:lnTo>
                  <a:lnTo>
                    <a:pt x="112" y="143"/>
                  </a:lnTo>
                  <a:lnTo>
                    <a:pt x="101" y="147"/>
                  </a:lnTo>
                  <a:lnTo>
                    <a:pt x="91" y="151"/>
                  </a:lnTo>
                  <a:lnTo>
                    <a:pt x="82" y="155"/>
                  </a:lnTo>
                  <a:lnTo>
                    <a:pt x="71" y="159"/>
                  </a:lnTo>
                  <a:lnTo>
                    <a:pt x="62" y="163"/>
                  </a:lnTo>
                  <a:lnTo>
                    <a:pt x="46" y="163"/>
                  </a:lnTo>
                  <a:lnTo>
                    <a:pt x="46" y="27"/>
                  </a:lnTo>
                  <a:lnTo>
                    <a:pt x="54" y="26"/>
                  </a:lnTo>
                  <a:lnTo>
                    <a:pt x="62" y="24"/>
                  </a:lnTo>
                  <a:lnTo>
                    <a:pt x="71" y="22"/>
                  </a:lnTo>
                  <a:lnTo>
                    <a:pt x="80" y="20"/>
                  </a:lnTo>
                  <a:lnTo>
                    <a:pt x="91" y="17"/>
                  </a:lnTo>
                  <a:lnTo>
                    <a:pt x="104" y="14"/>
                  </a:lnTo>
                  <a:lnTo>
                    <a:pt x="116" y="13"/>
                  </a:lnTo>
                  <a:lnTo>
                    <a:pt x="130" y="10"/>
                  </a:lnTo>
                  <a:lnTo>
                    <a:pt x="145" y="8"/>
                  </a:lnTo>
                  <a:lnTo>
                    <a:pt x="159" y="5"/>
                  </a:lnTo>
                  <a:lnTo>
                    <a:pt x="174" y="4"/>
                  </a:lnTo>
                  <a:lnTo>
                    <a:pt x="188" y="2"/>
                  </a:lnTo>
                  <a:lnTo>
                    <a:pt x="203" y="1"/>
                  </a:lnTo>
                  <a:lnTo>
                    <a:pt x="219" y="0"/>
                  </a:lnTo>
                  <a:lnTo>
                    <a:pt x="233" y="0"/>
                  </a:lnTo>
                  <a:lnTo>
                    <a:pt x="248" y="0"/>
                  </a:lnTo>
                  <a:lnTo>
                    <a:pt x="282" y="0"/>
                  </a:lnTo>
                  <a:lnTo>
                    <a:pt x="315" y="2"/>
                  </a:lnTo>
                  <a:lnTo>
                    <a:pt x="345" y="6"/>
                  </a:lnTo>
                  <a:lnTo>
                    <a:pt x="373" y="12"/>
                  </a:lnTo>
                  <a:lnTo>
                    <a:pt x="398" y="18"/>
                  </a:lnTo>
                  <a:lnTo>
                    <a:pt x="420" y="26"/>
                  </a:lnTo>
                  <a:lnTo>
                    <a:pt x="441" y="37"/>
                  </a:lnTo>
                  <a:lnTo>
                    <a:pt x="458" y="47"/>
                  </a:lnTo>
                  <a:lnTo>
                    <a:pt x="474" y="60"/>
                  </a:lnTo>
                  <a:lnTo>
                    <a:pt x="487" y="75"/>
                  </a:lnTo>
                  <a:lnTo>
                    <a:pt x="499" y="91"/>
                  </a:lnTo>
                  <a:lnTo>
                    <a:pt x="508" y="109"/>
                  </a:lnTo>
                  <a:lnTo>
                    <a:pt x="516" y="128"/>
                  </a:lnTo>
                  <a:lnTo>
                    <a:pt x="520" y="149"/>
                  </a:lnTo>
                  <a:lnTo>
                    <a:pt x="524" y="171"/>
                  </a:lnTo>
                  <a:lnTo>
                    <a:pt x="525" y="195"/>
                  </a:lnTo>
                  <a:lnTo>
                    <a:pt x="525" y="577"/>
                  </a:lnTo>
                  <a:lnTo>
                    <a:pt x="352" y="577"/>
                  </a:lnTo>
                  <a:lnTo>
                    <a:pt x="352" y="5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40" name="Freeform 56"/>
            <p:cNvSpPr>
              <a:spLocks noChangeArrowheads="1"/>
            </p:cNvSpPr>
            <p:nvPr/>
          </p:nvSpPr>
          <p:spPr bwMode="auto">
            <a:xfrm>
              <a:off x="1587" y="1964"/>
              <a:ext cx="131" cy="144"/>
            </a:xfrm>
            <a:custGeom>
              <a:avLst/>
              <a:gdLst>
                <a:gd name="T0" fmla="*/ 350 w 525"/>
                <a:gd name="T1" fmla="*/ 577 h 577"/>
                <a:gd name="T2" fmla="*/ 350 w 525"/>
                <a:gd name="T3" fmla="*/ 290 h 577"/>
                <a:gd name="T4" fmla="*/ 349 w 525"/>
                <a:gd name="T5" fmla="*/ 272 h 577"/>
                <a:gd name="T6" fmla="*/ 349 w 525"/>
                <a:gd name="T7" fmla="*/ 257 h 577"/>
                <a:gd name="T8" fmla="*/ 347 w 525"/>
                <a:gd name="T9" fmla="*/ 240 h 577"/>
                <a:gd name="T10" fmla="*/ 346 w 525"/>
                <a:gd name="T11" fmla="*/ 222 h 577"/>
                <a:gd name="T12" fmla="*/ 343 w 525"/>
                <a:gd name="T13" fmla="*/ 208 h 577"/>
                <a:gd name="T14" fmla="*/ 341 w 525"/>
                <a:gd name="T15" fmla="*/ 196 h 577"/>
                <a:gd name="T16" fmla="*/ 338 w 525"/>
                <a:gd name="T17" fmla="*/ 186 h 577"/>
                <a:gd name="T18" fmla="*/ 334 w 525"/>
                <a:gd name="T19" fmla="*/ 176 h 577"/>
                <a:gd name="T20" fmla="*/ 329 w 525"/>
                <a:gd name="T21" fmla="*/ 168 h 577"/>
                <a:gd name="T22" fmla="*/ 322 w 525"/>
                <a:gd name="T23" fmla="*/ 162 h 577"/>
                <a:gd name="T24" fmla="*/ 314 w 525"/>
                <a:gd name="T25" fmla="*/ 157 h 577"/>
                <a:gd name="T26" fmla="*/ 307 w 525"/>
                <a:gd name="T27" fmla="*/ 151 h 577"/>
                <a:gd name="T28" fmla="*/ 296 w 525"/>
                <a:gd name="T29" fmla="*/ 149 h 577"/>
                <a:gd name="T30" fmla="*/ 284 w 525"/>
                <a:gd name="T31" fmla="*/ 147 h 577"/>
                <a:gd name="T32" fmla="*/ 272 w 525"/>
                <a:gd name="T33" fmla="*/ 146 h 577"/>
                <a:gd name="T34" fmla="*/ 259 w 525"/>
                <a:gd name="T35" fmla="*/ 146 h 577"/>
                <a:gd name="T36" fmla="*/ 249 w 525"/>
                <a:gd name="T37" fmla="*/ 147 h 577"/>
                <a:gd name="T38" fmla="*/ 238 w 525"/>
                <a:gd name="T39" fmla="*/ 149 h 577"/>
                <a:gd name="T40" fmla="*/ 228 w 525"/>
                <a:gd name="T41" fmla="*/ 151 h 577"/>
                <a:gd name="T42" fmla="*/ 216 w 525"/>
                <a:gd name="T43" fmla="*/ 155 h 577"/>
                <a:gd name="T44" fmla="*/ 205 w 525"/>
                <a:gd name="T45" fmla="*/ 160 h 577"/>
                <a:gd name="T46" fmla="*/ 193 w 525"/>
                <a:gd name="T47" fmla="*/ 167 h 577"/>
                <a:gd name="T48" fmla="*/ 180 w 525"/>
                <a:gd name="T49" fmla="*/ 175 h 577"/>
                <a:gd name="T50" fmla="*/ 175 w 525"/>
                <a:gd name="T51" fmla="*/ 577 h 577"/>
                <a:gd name="T52" fmla="*/ 0 w 525"/>
                <a:gd name="T53" fmla="*/ 16 h 577"/>
                <a:gd name="T54" fmla="*/ 175 w 525"/>
                <a:gd name="T55" fmla="*/ 78 h 577"/>
                <a:gd name="T56" fmla="*/ 196 w 525"/>
                <a:gd name="T57" fmla="*/ 60 h 577"/>
                <a:gd name="T58" fmla="*/ 217 w 525"/>
                <a:gd name="T59" fmla="*/ 45 h 577"/>
                <a:gd name="T60" fmla="*/ 238 w 525"/>
                <a:gd name="T61" fmla="*/ 31 h 577"/>
                <a:gd name="T62" fmla="*/ 258 w 525"/>
                <a:gd name="T63" fmla="*/ 21 h 577"/>
                <a:gd name="T64" fmla="*/ 279 w 525"/>
                <a:gd name="T65" fmla="*/ 12 h 577"/>
                <a:gd name="T66" fmla="*/ 301 w 525"/>
                <a:gd name="T67" fmla="*/ 5 h 577"/>
                <a:gd name="T68" fmla="*/ 324 w 525"/>
                <a:gd name="T69" fmla="*/ 1 h 577"/>
                <a:gd name="T70" fmla="*/ 349 w 525"/>
                <a:gd name="T71" fmla="*/ 0 h 577"/>
                <a:gd name="T72" fmla="*/ 390 w 525"/>
                <a:gd name="T73" fmla="*/ 4 h 577"/>
                <a:gd name="T74" fmla="*/ 424 w 525"/>
                <a:gd name="T75" fmla="*/ 13 h 577"/>
                <a:gd name="T76" fmla="*/ 454 w 525"/>
                <a:gd name="T77" fmla="*/ 30 h 577"/>
                <a:gd name="T78" fmla="*/ 481 w 525"/>
                <a:gd name="T79" fmla="*/ 54 h 577"/>
                <a:gd name="T80" fmla="*/ 500 w 525"/>
                <a:gd name="T81" fmla="*/ 84 h 577"/>
                <a:gd name="T82" fmla="*/ 513 w 525"/>
                <a:gd name="T83" fmla="*/ 121 h 577"/>
                <a:gd name="T84" fmla="*/ 523 w 525"/>
                <a:gd name="T85" fmla="*/ 163 h 577"/>
                <a:gd name="T86" fmla="*/ 525 w 525"/>
                <a:gd name="T87" fmla="*/ 21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5" h="577">
                  <a:moveTo>
                    <a:pt x="525" y="577"/>
                  </a:moveTo>
                  <a:lnTo>
                    <a:pt x="350" y="577"/>
                  </a:lnTo>
                  <a:lnTo>
                    <a:pt x="350" y="299"/>
                  </a:lnTo>
                  <a:lnTo>
                    <a:pt x="350" y="290"/>
                  </a:lnTo>
                  <a:lnTo>
                    <a:pt x="349" y="282"/>
                  </a:lnTo>
                  <a:lnTo>
                    <a:pt x="349" y="272"/>
                  </a:lnTo>
                  <a:lnTo>
                    <a:pt x="349" y="265"/>
                  </a:lnTo>
                  <a:lnTo>
                    <a:pt x="349" y="257"/>
                  </a:lnTo>
                  <a:lnTo>
                    <a:pt x="347" y="247"/>
                  </a:lnTo>
                  <a:lnTo>
                    <a:pt x="347" y="240"/>
                  </a:lnTo>
                  <a:lnTo>
                    <a:pt x="347" y="230"/>
                  </a:lnTo>
                  <a:lnTo>
                    <a:pt x="346" y="222"/>
                  </a:lnTo>
                  <a:lnTo>
                    <a:pt x="345" y="215"/>
                  </a:lnTo>
                  <a:lnTo>
                    <a:pt x="343" y="208"/>
                  </a:lnTo>
                  <a:lnTo>
                    <a:pt x="343" y="201"/>
                  </a:lnTo>
                  <a:lnTo>
                    <a:pt x="341" y="196"/>
                  </a:lnTo>
                  <a:lnTo>
                    <a:pt x="340" y="191"/>
                  </a:lnTo>
                  <a:lnTo>
                    <a:pt x="338" y="186"/>
                  </a:lnTo>
                  <a:lnTo>
                    <a:pt x="337" y="182"/>
                  </a:lnTo>
                  <a:lnTo>
                    <a:pt x="334" y="176"/>
                  </a:lnTo>
                  <a:lnTo>
                    <a:pt x="332" y="172"/>
                  </a:lnTo>
                  <a:lnTo>
                    <a:pt x="329" y="168"/>
                  </a:lnTo>
                  <a:lnTo>
                    <a:pt x="325" y="164"/>
                  </a:lnTo>
                  <a:lnTo>
                    <a:pt x="322" y="162"/>
                  </a:lnTo>
                  <a:lnTo>
                    <a:pt x="318" y="159"/>
                  </a:lnTo>
                  <a:lnTo>
                    <a:pt x="314" y="157"/>
                  </a:lnTo>
                  <a:lnTo>
                    <a:pt x="311" y="154"/>
                  </a:lnTo>
                  <a:lnTo>
                    <a:pt x="307" y="151"/>
                  </a:lnTo>
                  <a:lnTo>
                    <a:pt x="301" y="150"/>
                  </a:lnTo>
                  <a:lnTo>
                    <a:pt x="296" y="149"/>
                  </a:lnTo>
                  <a:lnTo>
                    <a:pt x="291" y="147"/>
                  </a:lnTo>
                  <a:lnTo>
                    <a:pt x="284" y="147"/>
                  </a:lnTo>
                  <a:lnTo>
                    <a:pt x="279" y="146"/>
                  </a:lnTo>
                  <a:lnTo>
                    <a:pt x="272" y="146"/>
                  </a:lnTo>
                  <a:lnTo>
                    <a:pt x="264" y="146"/>
                  </a:lnTo>
                  <a:lnTo>
                    <a:pt x="259" y="146"/>
                  </a:lnTo>
                  <a:lnTo>
                    <a:pt x="254" y="146"/>
                  </a:lnTo>
                  <a:lnTo>
                    <a:pt x="249" y="147"/>
                  </a:lnTo>
                  <a:lnTo>
                    <a:pt x="243" y="147"/>
                  </a:lnTo>
                  <a:lnTo>
                    <a:pt x="238" y="149"/>
                  </a:lnTo>
                  <a:lnTo>
                    <a:pt x="233" y="150"/>
                  </a:lnTo>
                  <a:lnTo>
                    <a:pt x="228" y="151"/>
                  </a:lnTo>
                  <a:lnTo>
                    <a:pt x="221" y="154"/>
                  </a:lnTo>
                  <a:lnTo>
                    <a:pt x="216" y="155"/>
                  </a:lnTo>
                  <a:lnTo>
                    <a:pt x="210" y="158"/>
                  </a:lnTo>
                  <a:lnTo>
                    <a:pt x="205" y="160"/>
                  </a:lnTo>
                  <a:lnTo>
                    <a:pt x="199" y="164"/>
                  </a:lnTo>
                  <a:lnTo>
                    <a:pt x="193" y="167"/>
                  </a:lnTo>
                  <a:lnTo>
                    <a:pt x="187" y="171"/>
                  </a:lnTo>
                  <a:lnTo>
                    <a:pt x="180" y="175"/>
                  </a:lnTo>
                  <a:lnTo>
                    <a:pt x="175" y="179"/>
                  </a:lnTo>
                  <a:lnTo>
                    <a:pt x="175" y="577"/>
                  </a:lnTo>
                  <a:lnTo>
                    <a:pt x="0" y="577"/>
                  </a:lnTo>
                  <a:lnTo>
                    <a:pt x="0" y="16"/>
                  </a:lnTo>
                  <a:lnTo>
                    <a:pt x="175" y="16"/>
                  </a:lnTo>
                  <a:lnTo>
                    <a:pt x="175" y="78"/>
                  </a:lnTo>
                  <a:lnTo>
                    <a:pt x="185" y="68"/>
                  </a:lnTo>
                  <a:lnTo>
                    <a:pt x="196" y="60"/>
                  </a:lnTo>
                  <a:lnTo>
                    <a:pt x="206" y="52"/>
                  </a:lnTo>
                  <a:lnTo>
                    <a:pt x="217" y="45"/>
                  </a:lnTo>
                  <a:lnTo>
                    <a:pt x="228" y="38"/>
                  </a:lnTo>
                  <a:lnTo>
                    <a:pt x="238" y="31"/>
                  </a:lnTo>
                  <a:lnTo>
                    <a:pt x="249" y="26"/>
                  </a:lnTo>
                  <a:lnTo>
                    <a:pt x="258" y="21"/>
                  </a:lnTo>
                  <a:lnTo>
                    <a:pt x="268" y="16"/>
                  </a:lnTo>
                  <a:lnTo>
                    <a:pt x="279" y="12"/>
                  </a:lnTo>
                  <a:lnTo>
                    <a:pt x="289" y="8"/>
                  </a:lnTo>
                  <a:lnTo>
                    <a:pt x="301" y="5"/>
                  </a:lnTo>
                  <a:lnTo>
                    <a:pt x="313" y="2"/>
                  </a:lnTo>
                  <a:lnTo>
                    <a:pt x="324" y="1"/>
                  </a:lnTo>
                  <a:lnTo>
                    <a:pt x="337" y="0"/>
                  </a:lnTo>
                  <a:lnTo>
                    <a:pt x="349" y="0"/>
                  </a:lnTo>
                  <a:lnTo>
                    <a:pt x="370" y="1"/>
                  </a:lnTo>
                  <a:lnTo>
                    <a:pt x="390" y="4"/>
                  </a:lnTo>
                  <a:lnTo>
                    <a:pt x="407" y="8"/>
                  </a:lnTo>
                  <a:lnTo>
                    <a:pt x="424" y="13"/>
                  </a:lnTo>
                  <a:lnTo>
                    <a:pt x="440" y="21"/>
                  </a:lnTo>
                  <a:lnTo>
                    <a:pt x="454" y="30"/>
                  </a:lnTo>
                  <a:lnTo>
                    <a:pt x="467" y="42"/>
                  </a:lnTo>
                  <a:lnTo>
                    <a:pt x="481" y="54"/>
                  </a:lnTo>
                  <a:lnTo>
                    <a:pt x="491" y="68"/>
                  </a:lnTo>
                  <a:lnTo>
                    <a:pt x="500" y="84"/>
                  </a:lnTo>
                  <a:lnTo>
                    <a:pt x="508" y="101"/>
                  </a:lnTo>
                  <a:lnTo>
                    <a:pt x="513" y="121"/>
                  </a:lnTo>
                  <a:lnTo>
                    <a:pt x="519" y="141"/>
                  </a:lnTo>
                  <a:lnTo>
                    <a:pt x="523" y="163"/>
                  </a:lnTo>
                  <a:lnTo>
                    <a:pt x="525" y="187"/>
                  </a:lnTo>
                  <a:lnTo>
                    <a:pt x="525" y="212"/>
                  </a:lnTo>
                  <a:lnTo>
                    <a:pt x="525" y="5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41" name="Freeform 57"/>
            <p:cNvSpPr>
              <a:spLocks noChangeArrowheads="1"/>
            </p:cNvSpPr>
            <p:nvPr/>
          </p:nvSpPr>
          <p:spPr bwMode="auto">
            <a:xfrm>
              <a:off x="1736" y="1928"/>
              <a:ext cx="103" cy="183"/>
            </a:xfrm>
            <a:custGeom>
              <a:avLst/>
              <a:gdLst>
                <a:gd name="T0" fmla="*/ 246 w 411"/>
                <a:gd name="T1" fmla="*/ 732 h 732"/>
                <a:gd name="T2" fmla="*/ 200 w 411"/>
                <a:gd name="T3" fmla="*/ 727 h 732"/>
                <a:gd name="T4" fmla="*/ 160 w 411"/>
                <a:gd name="T5" fmla="*/ 715 h 732"/>
                <a:gd name="T6" fmla="*/ 129 w 411"/>
                <a:gd name="T7" fmla="*/ 699 h 732"/>
                <a:gd name="T8" fmla="*/ 105 w 411"/>
                <a:gd name="T9" fmla="*/ 677 h 732"/>
                <a:gd name="T10" fmla="*/ 87 w 411"/>
                <a:gd name="T11" fmla="*/ 648 h 732"/>
                <a:gd name="T12" fmla="*/ 75 w 411"/>
                <a:gd name="T13" fmla="*/ 612 h 732"/>
                <a:gd name="T14" fmla="*/ 68 w 411"/>
                <a:gd name="T15" fmla="*/ 569 h 732"/>
                <a:gd name="T16" fmla="*/ 67 w 411"/>
                <a:gd name="T17" fmla="*/ 283 h 732"/>
                <a:gd name="T18" fmla="*/ 0 w 411"/>
                <a:gd name="T19" fmla="*/ 161 h 732"/>
                <a:gd name="T20" fmla="*/ 67 w 411"/>
                <a:gd name="T21" fmla="*/ 0 h 732"/>
                <a:gd name="T22" fmla="*/ 242 w 411"/>
                <a:gd name="T23" fmla="*/ 161 h 732"/>
                <a:gd name="T24" fmla="*/ 411 w 411"/>
                <a:gd name="T25" fmla="*/ 283 h 732"/>
                <a:gd name="T26" fmla="*/ 242 w 411"/>
                <a:gd name="T27" fmla="*/ 482 h 732"/>
                <a:gd name="T28" fmla="*/ 242 w 411"/>
                <a:gd name="T29" fmla="*/ 495 h 732"/>
                <a:gd name="T30" fmla="*/ 242 w 411"/>
                <a:gd name="T31" fmla="*/ 510 h 732"/>
                <a:gd name="T32" fmla="*/ 242 w 411"/>
                <a:gd name="T33" fmla="*/ 522 h 732"/>
                <a:gd name="T34" fmla="*/ 243 w 411"/>
                <a:gd name="T35" fmla="*/ 533 h 732"/>
                <a:gd name="T36" fmla="*/ 243 w 411"/>
                <a:gd name="T37" fmla="*/ 544 h 732"/>
                <a:gd name="T38" fmla="*/ 245 w 411"/>
                <a:gd name="T39" fmla="*/ 553 h 732"/>
                <a:gd name="T40" fmla="*/ 247 w 411"/>
                <a:gd name="T41" fmla="*/ 564 h 732"/>
                <a:gd name="T42" fmla="*/ 251 w 411"/>
                <a:gd name="T43" fmla="*/ 573 h 732"/>
                <a:gd name="T44" fmla="*/ 255 w 411"/>
                <a:gd name="T45" fmla="*/ 581 h 732"/>
                <a:gd name="T46" fmla="*/ 261 w 411"/>
                <a:gd name="T47" fmla="*/ 589 h 732"/>
                <a:gd name="T48" fmla="*/ 267 w 411"/>
                <a:gd name="T49" fmla="*/ 594 h 732"/>
                <a:gd name="T50" fmla="*/ 275 w 411"/>
                <a:gd name="T51" fmla="*/ 601 h 732"/>
                <a:gd name="T52" fmla="*/ 286 w 411"/>
                <a:gd name="T53" fmla="*/ 605 h 732"/>
                <a:gd name="T54" fmla="*/ 298 w 411"/>
                <a:gd name="T55" fmla="*/ 607 h 732"/>
                <a:gd name="T56" fmla="*/ 311 w 411"/>
                <a:gd name="T57" fmla="*/ 610 h 732"/>
                <a:gd name="T58" fmla="*/ 328 w 411"/>
                <a:gd name="T59" fmla="*/ 610 h 732"/>
                <a:gd name="T60" fmla="*/ 334 w 411"/>
                <a:gd name="T61" fmla="*/ 610 h 732"/>
                <a:gd name="T62" fmla="*/ 344 w 411"/>
                <a:gd name="T63" fmla="*/ 608 h 732"/>
                <a:gd name="T64" fmla="*/ 353 w 411"/>
                <a:gd name="T65" fmla="*/ 607 h 732"/>
                <a:gd name="T66" fmla="*/ 365 w 411"/>
                <a:gd name="T67" fmla="*/ 605 h 732"/>
                <a:gd name="T68" fmla="*/ 375 w 411"/>
                <a:gd name="T69" fmla="*/ 602 h 732"/>
                <a:gd name="T70" fmla="*/ 383 w 411"/>
                <a:gd name="T71" fmla="*/ 599 h 732"/>
                <a:gd name="T72" fmla="*/ 391 w 411"/>
                <a:gd name="T73" fmla="*/ 595 h 732"/>
                <a:gd name="T74" fmla="*/ 396 w 411"/>
                <a:gd name="T75" fmla="*/ 593 h 732"/>
                <a:gd name="T76" fmla="*/ 411 w 411"/>
                <a:gd name="T77" fmla="*/ 716 h 732"/>
                <a:gd name="T78" fmla="*/ 396 w 411"/>
                <a:gd name="T79" fmla="*/ 720 h 732"/>
                <a:gd name="T80" fmla="*/ 382 w 411"/>
                <a:gd name="T81" fmla="*/ 723 h 732"/>
                <a:gd name="T82" fmla="*/ 366 w 411"/>
                <a:gd name="T83" fmla="*/ 726 h 732"/>
                <a:gd name="T84" fmla="*/ 350 w 411"/>
                <a:gd name="T85" fmla="*/ 728 h 732"/>
                <a:gd name="T86" fmla="*/ 333 w 411"/>
                <a:gd name="T87" fmla="*/ 731 h 732"/>
                <a:gd name="T88" fmla="*/ 315 w 411"/>
                <a:gd name="T89" fmla="*/ 732 h 732"/>
                <a:gd name="T90" fmla="*/ 295 w 411"/>
                <a:gd name="T91" fmla="*/ 732 h 732"/>
                <a:gd name="T92" fmla="*/ 272 w 411"/>
                <a:gd name="T9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1" h="732">
                  <a:moveTo>
                    <a:pt x="272" y="732"/>
                  </a:moveTo>
                  <a:lnTo>
                    <a:pt x="246" y="732"/>
                  </a:lnTo>
                  <a:lnTo>
                    <a:pt x="222" y="730"/>
                  </a:lnTo>
                  <a:lnTo>
                    <a:pt x="200" y="727"/>
                  </a:lnTo>
                  <a:lnTo>
                    <a:pt x="179" y="722"/>
                  </a:lnTo>
                  <a:lnTo>
                    <a:pt x="160" y="715"/>
                  </a:lnTo>
                  <a:lnTo>
                    <a:pt x="145" y="709"/>
                  </a:lnTo>
                  <a:lnTo>
                    <a:pt x="129" y="699"/>
                  </a:lnTo>
                  <a:lnTo>
                    <a:pt x="116" y="689"/>
                  </a:lnTo>
                  <a:lnTo>
                    <a:pt x="105" y="677"/>
                  </a:lnTo>
                  <a:lnTo>
                    <a:pt x="95" y="664"/>
                  </a:lnTo>
                  <a:lnTo>
                    <a:pt x="87" y="648"/>
                  </a:lnTo>
                  <a:lnTo>
                    <a:pt x="80" y="631"/>
                  </a:lnTo>
                  <a:lnTo>
                    <a:pt x="75" y="612"/>
                  </a:lnTo>
                  <a:lnTo>
                    <a:pt x="71" y="591"/>
                  </a:lnTo>
                  <a:lnTo>
                    <a:pt x="68" y="569"/>
                  </a:lnTo>
                  <a:lnTo>
                    <a:pt x="67" y="545"/>
                  </a:lnTo>
                  <a:lnTo>
                    <a:pt x="67" y="283"/>
                  </a:lnTo>
                  <a:lnTo>
                    <a:pt x="0" y="283"/>
                  </a:lnTo>
                  <a:lnTo>
                    <a:pt x="0" y="161"/>
                  </a:lnTo>
                  <a:lnTo>
                    <a:pt x="67" y="161"/>
                  </a:lnTo>
                  <a:lnTo>
                    <a:pt x="67" y="0"/>
                  </a:lnTo>
                  <a:lnTo>
                    <a:pt x="242" y="0"/>
                  </a:lnTo>
                  <a:lnTo>
                    <a:pt x="242" y="161"/>
                  </a:lnTo>
                  <a:lnTo>
                    <a:pt x="411" y="161"/>
                  </a:lnTo>
                  <a:lnTo>
                    <a:pt x="411" y="283"/>
                  </a:lnTo>
                  <a:lnTo>
                    <a:pt x="242" y="283"/>
                  </a:lnTo>
                  <a:lnTo>
                    <a:pt x="242" y="482"/>
                  </a:lnTo>
                  <a:lnTo>
                    <a:pt x="242" y="489"/>
                  </a:lnTo>
                  <a:lnTo>
                    <a:pt x="242" y="495"/>
                  </a:lnTo>
                  <a:lnTo>
                    <a:pt x="242" y="503"/>
                  </a:lnTo>
                  <a:lnTo>
                    <a:pt x="242" y="510"/>
                  </a:lnTo>
                  <a:lnTo>
                    <a:pt x="242" y="515"/>
                  </a:lnTo>
                  <a:lnTo>
                    <a:pt x="242" y="522"/>
                  </a:lnTo>
                  <a:lnTo>
                    <a:pt x="242" y="527"/>
                  </a:lnTo>
                  <a:lnTo>
                    <a:pt x="243" y="533"/>
                  </a:lnTo>
                  <a:lnTo>
                    <a:pt x="243" y="539"/>
                  </a:lnTo>
                  <a:lnTo>
                    <a:pt x="243" y="544"/>
                  </a:lnTo>
                  <a:lnTo>
                    <a:pt x="245" y="549"/>
                  </a:lnTo>
                  <a:lnTo>
                    <a:pt x="245" y="553"/>
                  </a:lnTo>
                  <a:lnTo>
                    <a:pt x="246" y="558"/>
                  </a:lnTo>
                  <a:lnTo>
                    <a:pt x="247" y="564"/>
                  </a:lnTo>
                  <a:lnTo>
                    <a:pt x="249" y="568"/>
                  </a:lnTo>
                  <a:lnTo>
                    <a:pt x="251" y="573"/>
                  </a:lnTo>
                  <a:lnTo>
                    <a:pt x="253" y="577"/>
                  </a:lnTo>
                  <a:lnTo>
                    <a:pt x="255" y="581"/>
                  </a:lnTo>
                  <a:lnTo>
                    <a:pt x="258" y="585"/>
                  </a:lnTo>
                  <a:lnTo>
                    <a:pt x="261" y="589"/>
                  </a:lnTo>
                  <a:lnTo>
                    <a:pt x="263" y="591"/>
                  </a:lnTo>
                  <a:lnTo>
                    <a:pt x="267" y="594"/>
                  </a:lnTo>
                  <a:lnTo>
                    <a:pt x="271" y="598"/>
                  </a:lnTo>
                  <a:lnTo>
                    <a:pt x="275" y="601"/>
                  </a:lnTo>
                  <a:lnTo>
                    <a:pt x="280" y="603"/>
                  </a:lnTo>
                  <a:lnTo>
                    <a:pt x="286" y="605"/>
                  </a:lnTo>
                  <a:lnTo>
                    <a:pt x="291" y="606"/>
                  </a:lnTo>
                  <a:lnTo>
                    <a:pt x="298" y="607"/>
                  </a:lnTo>
                  <a:lnTo>
                    <a:pt x="304" y="608"/>
                  </a:lnTo>
                  <a:lnTo>
                    <a:pt x="311" y="610"/>
                  </a:lnTo>
                  <a:lnTo>
                    <a:pt x="319" y="610"/>
                  </a:lnTo>
                  <a:lnTo>
                    <a:pt x="328" y="610"/>
                  </a:lnTo>
                  <a:lnTo>
                    <a:pt x="330" y="610"/>
                  </a:lnTo>
                  <a:lnTo>
                    <a:pt x="334" y="610"/>
                  </a:lnTo>
                  <a:lnTo>
                    <a:pt x="340" y="610"/>
                  </a:lnTo>
                  <a:lnTo>
                    <a:pt x="344" y="608"/>
                  </a:lnTo>
                  <a:lnTo>
                    <a:pt x="349" y="608"/>
                  </a:lnTo>
                  <a:lnTo>
                    <a:pt x="353" y="607"/>
                  </a:lnTo>
                  <a:lnTo>
                    <a:pt x="358" y="606"/>
                  </a:lnTo>
                  <a:lnTo>
                    <a:pt x="365" y="605"/>
                  </a:lnTo>
                  <a:lnTo>
                    <a:pt x="370" y="603"/>
                  </a:lnTo>
                  <a:lnTo>
                    <a:pt x="375" y="602"/>
                  </a:lnTo>
                  <a:lnTo>
                    <a:pt x="379" y="601"/>
                  </a:lnTo>
                  <a:lnTo>
                    <a:pt x="383" y="599"/>
                  </a:lnTo>
                  <a:lnTo>
                    <a:pt x="387" y="597"/>
                  </a:lnTo>
                  <a:lnTo>
                    <a:pt x="391" y="595"/>
                  </a:lnTo>
                  <a:lnTo>
                    <a:pt x="394" y="594"/>
                  </a:lnTo>
                  <a:lnTo>
                    <a:pt x="396" y="593"/>
                  </a:lnTo>
                  <a:lnTo>
                    <a:pt x="411" y="593"/>
                  </a:lnTo>
                  <a:lnTo>
                    <a:pt x="411" y="716"/>
                  </a:lnTo>
                  <a:lnTo>
                    <a:pt x="404" y="719"/>
                  </a:lnTo>
                  <a:lnTo>
                    <a:pt x="396" y="720"/>
                  </a:lnTo>
                  <a:lnTo>
                    <a:pt x="388" y="722"/>
                  </a:lnTo>
                  <a:lnTo>
                    <a:pt x="382" y="723"/>
                  </a:lnTo>
                  <a:lnTo>
                    <a:pt x="374" y="724"/>
                  </a:lnTo>
                  <a:lnTo>
                    <a:pt x="366" y="726"/>
                  </a:lnTo>
                  <a:lnTo>
                    <a:pt x="358" y="727"/>
                  </a:lnTo>
                  <a:lnTo>
                    <a:pt x="350" y="728"/>
                  </a:lnTo>
                  <a:lnTo>
                    <a:pt x="342" y="730"/>
                  </a:lnTo>
                  <a:lnTo>
                    <a:pt x="333" y="731"/>
                  </a:lnTo>
                  <a:lnTo>
                    <a:pt x="324" y="731"/>
                  </a:lnTo>
                  <a:lnTo>
                    <a:pt x="315" y="732"/>
                  </a:lnTo>
                  <a:lnTo>
                    <a:pt x="304" y="732"/>
                  </a:lnTo>
                  <a:lnTo>
                    <a:pt x="295" y="732"/>
                  </a:lnTo>
                  <a:lnTo>
                    <a:pt x="283" y="732"/>
                  </a:lnTo>
                  <a:lnTo>
                    <a:pt x="272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42" name="Freeform 58"/>
            <p:cNvSpPr>
              <a:spLocks noChangeArrowheads="1"/>
            </p:cNvSpPr>
            <p:nvPr/>
          </p:nvSpPr>
          <p:spPr bwMode="auto">
            <a:xfrm>
              <a:off x="1847" y="1964"/>
              <a:ext cx="139" cy="148"/>
            </a:xfrm>
            <a:custGeom>
              <a:avLst/>
              <a:gdLst>
                <a:gd name="T0" fmla="*/ 220 w 559"/>
                <a:gd name="T1" fmla="*/ 583 h 595"/>
                <a:gd name="T2" fmla="*/ 145 w 559"/>
                <a:gd name="T3" fmla="*/ 558 h 595"/>
                <a:gd name="T4" fmla="*/ 96 w 559"/>
                <a:gd name="T5" fmla="*/ 527 h 595"/>
                <a:gd name="T6" fmla="*/ 57 w 559"/>
                <a:gd name="T7" fmla="*/ 488 h 595"/>
                <a:gd name="T8" fmla="*/ 28 w 559"/>
                <a:gd name="T9" fmla="*/ 439 h 595"/>
                <a:gd name="T10" fmla="*/ 8 w 559"/>
                <a:gd name="T11" fmla="*/ 382 h 595"/>
                <a:gd name="T12" fmla="*/ 0 w 559"/>
                <a:gd name="T13" fmla="*/ 319 h 595"/>
                <a:gd name="T14" fmla="*/ 12 w 559"/>
                <a:gd name="T15" fmla="*/ 206 h 595"/>
                <a:gd name="T16" fmla="*/ 37 w 559"/>
                <a:gd name="T17" fmla="*/ 139 h 595"/>
                <a:gd name="T18" fmla="*/ 70 w 559"/>
                <a:gd name="T19" fmla="*/ 93 h 595"/>
                <a:gd name="T20" fmla="*/ 111 w 559"/>
                <a:gd name="T21" fmla="*/ 54 h 595"/>
                <a:gd name="T22" fmla="*/ 161 w 559"/>
                <a:gd name="T23" fmla="*/ 26 h 595"/>
                <a:gd name="T24" fmla="*/ 218 w 559"/>
                <a:gd name="T25" fmla="*/ 8 h 595"/>
                <a:gd name="T26" fmla="*/ 332 w 559"/>
                <a:gd name="T27" fmla="*/ 0 h 595"/>
                <a:gd name="T28" fmla="*/ 436 w 559"/>
                <a:gd name="T29" fmla="*/ 27 h 595"/>
                <a:gd name="T30" fmla="*/ 486 w 559"/>
                <a:gd name="T31" fmla="*/ 61 h 595"/>
                <a:gd name="T32" fmla="*/ 534 w 559"/>
                <a:gd name="T33" fmla="*/ 130 h 595"/>
                <a:gd name="T34" fmla="*/ 559 w 559"/>
                <a:gd name="T35" fmla="*/ 238 h 595"/>
                <a:gd name="T36" fmla="*/ 177 w 559"/>
                <a:gd name="T37" fmla="*/ 342 h 595"/>
                <a:gd name="T38" fmla="*/ 183 w 559"/>
                <a:gd name="T39" fmla="*/ 376 h 595"/>
                <a:gd name="T40" fmla="*/ 196 w 559"/>
                <a:gd name="T41" fmla="*/ 404 h 595"/>
                <a:gd name="T42" fmla="*/ 214 w 559"/>
                <a:gd name="T43" fmla="*/ 426 h 595"/>
                <a:gd name="T44" fmla="*/ 235 w 559"/>
                <a:gd name="T45" fmla="*/ 442 h 595"/>
                <a:gd name="T46" fmla="*/ 260 w 559"/>
                <a:gd name="T47" fmla="*/ 455 h 595"/>
                <a:gd name="T48" fmla="*/ 289 w 559"/>
                <a:gd name="T49" fmla="*/ 463 h 595"/>
                <a:gd name="T50" fmla="*/ 322 w 559"/>
                <a:gd name="T51" fmla="*/ 467 h 595"/>
                <a:gd name="T52" fmla="*/ 355 w 559"/>
                <a:gd name="T53" fmla="*/ 468 h 595"/>
                <a:gd name="T54" fmla="*/ 385 w 559"/>
                <a:gd name="T55" fmla="*/ 465 h 595"/>
                <a:gd name="T56" fmla="*/ 415 w 559"/>
                <a:gd name="T57" fmla="*/ 459 h 595"/>
                <a:gd name="T58" fmla="*/ 443 w 559"/>
                <a:gd name="T59" fmla="*/ 451 h 595"/>
                <a:gd name="T60" fmla="*/ 467 w 559"/>
                <a:gd name="T61" fmla="*/ 440 h 595"/>
                <a:gd name="T62" fmla="*/ 486 w 559"/>
                <a:gd name="T63" fmla="*/ 430 h 595"/>
                <a:gd name="T64" fmla="*/ 506 w 559"/>
                <a:gd name="T65" fmla="*/ 419 h 595"/>
                <a:gd name="T66" fmla="*/ 522 w 559"/>
                <a:gd name="T67" fmla="*/ 410 h 595"/>
                <a:gd name="T68" fmla="*/ 550 w 559"/>
                <a:gd name="T69" fmla="*/ 404 h 595"/>
                <a:gd name="T70" fmla="*/ 534 w 559"/>
                <a:gd name="T71" fmla="*/ 554 h 595"/>
                <a:gd name="T72" fmla="*/ 514 w 559"/>
                <a:gd name="T73" fmla="*/ 562 h 595"/>
                <a:gd name="T74" fmla="*/ 496 w 559"/>
                <a:gd name="T75" fmla="*/ 568 h 595"/>
                <a:gd name="T76" fmla="*/ 469 w 559"/>
                <a:gd name="T77" fmla="*/ 576 h 595"/>
                <a:gd name="T78" fmla="*/ 440 w 559"/>
                <a:gd name="T79" fmla="*/ 583 h 595"/>
                <a:gd name="T80" fmla="*/ 410 w 559"/>
                <a:gd name="T81" fmla="*/ 589 h 595"/>
                <a:gd name="T82" fmla="*/ 378 w 559"/>
                <a:gd name="T83" fmla="*/ 592 h 595"/>
                <a:gd name="T84" fmla="*/ 340 w 559"/>
                <a:gd name="T85" fmla="*/ 595 h 595"/>
                <a:gd name="T86" fmla="*/ 385 w 559"/>
                <a:gd name="T87" fmla="*/ 199 h 595"/>
                <a:gd name="T88" fmla="*/ 372 w 559"/>
                <a:gd name="T89" fmla="*/ 157 h 595"/>
                <a:gd name="T90" fmla="*/ 348 w 559"/>
                <a:gd name="T91" fmla="*/ 128 h 595"/>
                <a:gd name="T92" fmla="*/ 310 w 559"/>
                <a:gd name="T93" fmla="*/ 114 h 595"/>
                <a:gd name="T94" fmla="*/ 262 w 559"/>
                <a:gd name="T95" fmla="*/ 114 h 595"/>
                <a:gd name="T96" fmla="*/ 223 w 559"/>
                <a:gd name="T97" fmla="*/ 130 h 595"/>
                <a:gd name="T98" fmla="*/ 194 w 559"/>
                <a:gd name="T99" fmla="*/ 160 h 595"/>
                <a:gd name="T100" fmla="*/ 178 w 559"/>
                <a:gd name="T101" fmla="*/ 2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9" h="595">
                  <a:moveTo>
                    <a:pt x="328" y="595"/>
                  </a:moveTo>
                  <a:lnTo>
                    <a:pt x="290" y="593"/>
                  </a:lnTo>
                  <a:lnTo>
                    <a:pt x="254" y="589"/>
                  </a:lnTo>
                  <a:lnTo>
                    <a:pt x="220" y="583"/>
                  </a:lnTo>
                  <a:lnTo>
                    <a:pt x="189" y="575"/>
                  </a:lnTo>
                  <a:lnTo>
                    <a:pt x="174" y="570"/>
                  </a:lnTo>
                  <a:lnTo>
                    <a:pt x="160" y="564"/>
                  </a:lnTo>
                  <a:lnTo>
                    <a:pt x="145" y="558"/>
                  </a:lnTo>
                  <a:lnTo>
                    <a:pt x="132" y="551"/>
                  </a:lnTo>
                  <a:lnTo>
                    <a:pt x="120" y="544"/>
                  </a:lnTo>
                  <a:lnTo>
                    <a:pt x="107" y="535"/>
                  </a:lnTo>
                  <a:lnTo>
                    <a:pt x="96" y="527"/>
                  </a:lnTo>
                  <a:lnTo>
                    <a:pt x="86" y="518"/>
                  </a:lnTo>
                  <a:lnTo>
                    <a:pt x="75" y="509"/>
                  </a:lnTo>
                  <a:lnTo>
                    <a:pt x="65" y="498"/>
                  </a:lnTo>
                  <a:lnTo>
                    <a:pt x="57" y="488"/>
                  </a:lnTo>
                  <a:lnTo>
                    <a:pt x="48" y="476"/>
                  </a:lnTo>
                  <a:lnTo>
                    <a:pt x="41" y="464"/>
                  </a:lnTo>
                  <a:lnTo>
                    <a:pt x="33" y="452"/>
                  </a:lnTo>
                  <a:lnTo>
                    <a:pt x="28" y="439"/>
                  </a:lnTo>
                  <a:lnTo>
                    <a:pt x="21" y="426"/>
                  </a:lnTo>
                  <a:lnTo>
                    <a:pt x="16" y="413"/>
                  </a:lnTo>
                  <a:lnTo>
                    <a:pt x="12" y="398"/>
                  </a:lnTo>
                  <a:lnTo>
                    <a:pt x="8" y="382"/>
                  </a:lnTo>
                  <a:lnTo>
                    <a:pt x="5" y="368"/>
                  </a:lnTo>
                  <a:lnTo>
                    <a:pt x="3" y="352"/>
                  </a:lnTo>
                  <a:lnTo>
                    <a:pt x="1" y="335"/>
                  </a:lnTo>
                  <a:lnTo>
                    <a:pt x="0" y="319"/>
                  </a:lnTo>
                  <a:lnTo>
                    <a:pt x="0" y="302"/>
                  </a:lnTo>
                  <a:lnTo>
                    <a:pt x="1" y="268"/>
                  </a:lnTo>
                  <a:lnTo>
                    <a:pt x="5" y="236"/>
                  </a:lnTo>
                  <a:lnTo>
                    <a:pt x="12" y="206"/>
                  </a:lnTo>
                  <a:lnTo>
                    <a:pt x="20" y="178"/>
                  </a:lnTo>
                  <a:lnTo>
                    <a:pt x="25" y="164"/>
                  </a:lnTo>
                  <a:lnTo>
                    <a:pt x="32" y="152"/>
                  </a:lnTo>
                  <a:lnTo>
                    <a:pt x="37" y="139"/>
                  </a:lnTo>
                  <a:lnTo>
                    <a:pt x="45" y="127"/>
                  </a:lnTo>
                  <a:lnTo>
                    <a:pt x="53" y="115"/>
                  </a:lnTo>
                  <a:lnTo>
                    <a:pt x="61" y="103"/>
                  </a:lnTo>
                  <a:lnTo>
                    <a:pt x="70" y="93"/>
                  </a:lnTo>
                  <a:lnTo>
                    <a:pt x="79" y="82"/>
                  </a:lnTo>
                  <a:lnTo>
                    <a:pt x="90" y="72"/>
                  </a:lnTo>
                  <a:lnTo>
                    <a:pt x="100" y="62"/>
                  </a:lnTo>
                  <a:lnTo>
                    <a:pt x="111" y="54"/>
                  </a:lnTo>
                  <a:lnTo>
                    <a:pt x="123" y="47"/>
                  </a:lnTo>
                  <a:lnTo>
                    <a:pt x="135" y="39"/>
                  </a:lnTo>
                  <a:lnTo>
                    <a:pt x="148" y="32"/>
                  </a:lnTo>
                  <a:lnTo>
                    <a:pt x="161" y="26"/>
                  </a:lnTo>
                  <a:lnTo>
                    <a:pt x="174" y="20"/>
                  </a:lnTo>
                  <a:lnTo>
                    <a:pt x="189" y="16"/>
                  </a:lnTo>
                  <a:lnTo>
                    <a:pt x="203" y="11"/>
                  </a:lnTo>
                  <a:lnTo>
                    <a:pt x="218" y="8"/>
                  </a:lnTo>
                  <a:lnTo>
                    <a:pt x="233" y="6"/>
                  </a:lnTo>
                  <a:lnTo>
                    <a:pt x="266" y="2"/>
                  </a:lnTo>
                  <a:lnTo>
                    <a:pt x="301" y="0"/>
                  </a:lnTo>
                  <a:lnTo>
                    <a:pt x="332" y="0"/>
                  </a:lnTo>
                  <a:lnTo>
                    <a:pt x="361" y="4"/>
                  </a:lnTo>
                  <a:lnTo>
                    <a:pt x="387" y="10"/>
                  </a:lnTo>
                  <a:lnTo>
                    <a:pt x="414" y="18"/>
                  </a:lnTo>
                  <a:lnTo>
                    <a:pt x="436" y="27"/>
                  </a:lnTo>
                  <a:lnTo>
                    <a:pt x="457" y="39"/>
                  </a:lnTo>
                  <a:lnTo>
                    <a:pt x="468" y="45"/>
                  </a:lnTo>
                  <a:lnTo>
                    <a:pt x="477" y="53"/>
                  </a:lnTo>
                  <a:lnTo>
                    <a:pt x="486" y="61"/>
                  </a:lnTo>
                  <a:lnTo>
                    <a:pt x="494" y="69"/>
                  </a:lnTo>
                  <a:lnTo>
                    <a:pt x="510" y="87"/>
                  </a:lnTo>
                  <a:lnTo>
                    <a:pt x="523" y="108"/>
                  </a:lnTo>
                  <a:lnTo>
                    <a:pt x="534" y="130"/>
                  </a:lnTo>
                  <a:lnTo>
                    <a:pt x="543" y="155"/>
                  </a:lnTo>
                  <a:lnTo>
                    <a:pt x="551" y="180"/>
                  </a:lnTo>
                  <a:lnTo>
                    <a:pt x="555" y="207"/>
                  </a:lnTo>
                  <a:lnTo>
                    <a:pt x="559" y="238"/>
                  </a:lnTo>
                  <a:lnTo>
                    <a:pt x="559" y="269"/>
                  </a:lnTo>
                  <a:lnTo>
                    <a:pt x="559" y="331"/>
                  </a:lnTo>
                  <a:lnTo>
                    <a:pt x="175" y="331"/>
                  </a:lnTo>
                  <a:lnTo>
                    <a:pt x="177" y="342"/>
                  </a:lnTo>
                  <a:lnTo>
                    <a:pt x="178" y="351"/>
                  </a:lnTo>
                  <a:lnTo>
                    <a:pt x="179" y="359"/>
                  </a:lnTo>
                  <a:lnTo>
                    <a:pt x="181" y="368"/>
                  </a:lnTo>
                  <a:lnTo>
                    <a:pt x="183" y="376"/>
                  </a:lnTo>
                  <a:lnTo>
                    <a:pt x="186" y="382"/>
                  </a:lnTo>
                  <a:lnTo>
                    <a:pt x="189" y="390"/>
                  </a:lnTo>
                  <a:lnTo>
                    <a:pt x="192" y="397"/>
                  </a:lnTo>
                  <a:lnTo>
                    <a:pt x="196" y="404"/>
                  </a:lnTo>
                  <a:lnTo>
                    <a:pt x="200" y="409"/>
                  </a:lnTo>
                  <a:lnTo>
                    <a:pt x="204" y="415"/>
                  </a:lnTo>
                  <a:lnTo>
                    <a:pt x="208" y="421"/>
                  </a:lnTo>
                  <a:lnTo>
                    <a:pt x="214" y="426"/>
                  </a:lnTo>
                  <a:lnTo>
                    <a:pt x="219" y="430"/>
                  </a:lnTo>
                  <a:lnTo>
                    <a:pt x="224" y="434"/>
                  </a:lnTo>
                  <a:lnTo>
                    <a:pt x="229" y="439"/>
                  </a:lnTo>
                  <a:lnTo>
                    <a:pt x="235" y="442"/>
                  </a:lnTo>
                  <a:lnTo>
                    <a:pt x="241" y="446"/>
                  </a:lnTo>
                  <a:lnTo>
                    <a:pt x="248" y="448"/>
                  </a:lnTo>
                  <a:lnTo>
                    <a:pt x="253" y="452"/>
                  </a:lnTo>
                  <a:lnTo>
                    <a:pt x="260" y="455"/>
                  </a:lnTo>
                  <a:lnTo>
                    <a:pt x="268" y="456"/>
                  </a:lnTo>
                  <a:lnTo>
                    <a:pt x="274" y="459"/>
                  </a:lnTo>
                  <a:lnTo>
                    <a:pt x="282" y="460"/>
                  </a:lnTo>
                  <a:lnTo>
                    <a:pt x="289" y="463"/>
                  </a:lnTo>
                  <a:lnTo>
                    <a:pt x="297" y="464"/>
                  </a:lnTo>
                  <a:lnTo>
                    <a:pt x="304" y="465"/>
                  </a:lnTo>
                  <a:lnTo>
                    <a:pt x="314" y="465"/>
                  </a:lnTo>
                  <a:lnTo>
                    <a:pt x="322" y="467"/>
                  </a:lnTo>
                  <a:lnTo>
                    <a:pt x="329" y="467"/>
                  </a:lnTo>
                  <a:lnTo>
                    <a:pt x="339" y="468"/>
                  </a:lnTo>
                  <a:lnTo>
                    <a:pt x="347" y="468"/>
                  </a:lnTo>
                  <a:lnTo>
                    <a:pt x="355" y="468"/>
                  </a:lnTo>
                  <a:lnTo>
                    <a:pt x="362" y="467"/>
                  </a:lnTo>
                  <a:lnTo>
                    <a:pt x="370" y="467"/>
                  </a:lnTo>
                  <a:lnTo>
                    <a:pt x="377" y="465"/>
                  </a:lnTo>
                  <a:lnTo>
                    <a:pt x="385" y="465"/>
                  </a:lnTo>
                  <a:lnTo>
                    <a:pt x="393" y="464"/>
                  </a:lnTo>
                  <a:lnTo>
                    <a:pt x="399" y="463"/>
                  </a:lnTo>
                  <a:lnTo>
                    <a:pt x="407" y="460"/>
                  </a:lnTo>
                  <a:lnTo>
                    <a:pt x="415" y="459"/>
                  </a:lnTo>
                  <a:lnTo>
                    <a:pt x="422" y="458"/>
                  </a:lnTo>
                  <a:lnTo>
                    <a:pt x="428" y="455"/>
                  </a:lnTo>
                  <a:lnTo>
                    <a:pt x="436" y="452"/>
                  </a:lnTo>
                  <a:lnTo>
                    <a:pt x="443" y="451"/>
                  </a:lnTo>
                  <a:lnTo>
                    <a:pt x="449" y="448"/>
                  </a:lnTo>
                  <a:lnTo>
                    <a:pt x="455" y="446"/>
                  </a:lnTo>
                  <a:lnTo>
                    <a:pt x="461" y="443"/>
                  </a:lnTo>
                  <a:lnTo>
                    <a:pt x="467" y="440"/>
                  </a:lnTo>
                  <a:lnTo>
                    <a:pt x="472" y="438"/>
                  </a:lnTo>
                  <a:lnTo>
                    <a:pt x="477" y="435"/>
                  </a:lnTo>
                  <a:lnTo>
                    <a:pt x="482" y="433"/>
                  </a:lnTo>
                  <a:lnTo>
                    <a:pt x="486" y="430"/>
                  </a:lnTo>
                  <a:lnTo>
                    <a:pt x="492" y="427"/>
                  </a:lnTo>
                  <a:lnTo>
                    <a:pt x="497" y="425"/>
                  </a:lnTo>
                  <a:lnTo>
                    <a:pt x="501" y="422"/>
                  </a:lnTo>
                  <a:lnTo>
                    <a:pt x="506" y="419"/>
                  </a:lnTo>
                  <a:lnTo>
                    <a:pt x="510" y="417"/>
                  </a:lnTo>
                  <a:lnTo>
                    <a:pt x="514" y="414"/>
                  </a:lnTo>
                  <a:lnTo>
                    <a:pt x="518" y="413"/>
                  </a:lnTo>
                  <a:lnTo>
                    <a:pt x="522" y="410"/>
                  </a:lnTo>
                  <a:lnTo>
                    <a:pt x="524" y="408"/>
                  </a:lnTo>
                  <a:lnTo>
                    <a:pt x="528" y="405"/>
                  </a:lnTo>
                  <a:lnTo>
                    <a:pt x="531" y="404"/>
                  </a:lnTo>
                  <a:lnTo>
                    <a:pt x="550" y="404"/>
                  </a:lnTo>
                  <a:lnTo>
                    <a:pt x="550" y="547"/>
                  </a:lnTo>
                  <a:lnTo>
                    <a:pt x="544" y="550"/>
                  </a:lnTo>
                  <a:lnTo>
                    <a:pt x="539" y="551"/>
                  </a:lnTo>
                  <a:lnTo>
                    <a:pt x="534" y="554"/>
                  </a:lnTo>
                  <a:lnTo>
                    <a:pt x="528" y="556"/>
                  </a:lnTo>
                  <a:lnTo>
                    <a:pt x="524" y="558"/>
                  </a:lnTo>
                  <a:lnTo>
                    <a:pt x="519" y="559"/>
                  </a:lnTo>
                  <a:lnTo>
                    <a:pt x="514" y="562"/>
                  </a:lnTo>
                  <a:lnTo>
                    <a:pt x="510" y="563"/>
                  </a:lnTo>
                  <a:lnTo>
                    <a:pt x="506" y="566"/>
                  </a:lnTo>
                  <a:lnTo>
                    <a:pt x="501" y="567"/>
                  </a:lnTo>
                  <a:lnTo>
                    <a:pt x="496" y="568"/>
                  </a:lnTo>
                  <a:lnTo>
                    <a:pt x="489" y="571"/>
                  </a:lnTo>
                  <a:lnTo>
                    <a:pt x="482" y="572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61" y="577"/>
                  </a:lnTo>
                  <a:lnTo>
                    <a:pt x="455" y="580"/>
                  </a:lnTo>
                  <a:lnTo>
                    <a:pt x="447" y="581"/>
                  </a:lnTo>
                  <a:lnTo>
                    <a:pt x="440" y="583"/>
                  </a:lnTo>
                  <a:lnTo>
                    <a:pt x="432" y="585"/>
                  </a:lnTo>
                  <a:lnTo>
                    <a:pt x="424" y="587"/>
                  </a:lnTo>
                  <a:lnTo>
                    <a:pt x="418" y="588"/>
                  </a:lnTo>
                  <a:lnTo>
                    <a:pt x="410" y="589"/>
                  </a:lnTo>
                  <a:lnTo>
                    <a:pt x="402" y="589"/>
                  </a:lnTo>
                  <a:lnTo>
                    <a:pt x="395" y="591"/>
                  </a:lnTo>
                  <a:lnTo>
                    <a:pt x="386" y="592"/>
                  </a:lnTo>
                  <a:lnTo>
                    <a:pt x="378" y="592"/>
                  </a:lnTo>
                  <a:lnTo>
                    <a:pt x="369" y="593"/>
                  </a:lnTo>
                  <a:lnTo>
                    <a:pt x="360" y="593"/>
                  </a:lnTo>
                  <a:lnTo>
                    <a:pt x="349" y="593"/>
                  </a:lnTo>
                  <a:lnTo>
                    <a:pt x="340" y="595"/>
                  </a:lnTo>
                  <a:lnTo>
                    <a:pt x="328" y="595"/>
                  </a:lnTo>
                  <a:close/>
                  <a:moveTo>
                    <a:pt x="387" y="226"/>
                  </a:moveTo>
                  <a:lnTo>
                    <a:pt x="386" y="213"/>
                  </a:lnTo>
                  <a:lnTo>
                    <a:pt x="385" y="199"/>
                  </a:lnTo>
                  <a:lnTo>
                    <a:pt x="382" y="189"/>
                  </a:lnTo>
                  <a:lnTo>
                    <a:pt x="380" y="177"/>
                  </a:lnTo>
                  <a:lnTo>
                    <a:pt x="376" y="166"/>
                  </a:lnTo>
                  <a:lnTo>
                    <a:pt x="372" y="157"/>
                  </a:lnTo>
                  <a:lnTo>
                    <a:pt x="366" y="149"/>
                  </a:lnTo>
                  <a:lnTo>
                    <a:pt x="361" y="141"/>
                  </a:lnTo>
                  <a:lnTo>
                    <a:pt x="355" y="135"/>
                  </a:lnTo>
                  <a:lnTo>
                    <a:pt x="348" y="128"/>
                  </a:lnTo>
                  <a:lnTo>
                    <a:pt x="339" y="124"/>
                  </a:lnTo>
                  <a:lnTo>
                    <a:pt x="331" y="120"/>
                  </a:lnTo>
                  <a:lnTo>
                    <a:pt x="320" y="116"/>
                  </a:lnTo>
                  <a:lnTo>
                    <a:pt x="310" y="114"/>
                  </a:lnTo>
                  <a:lnTo>
                    <a:pt x="299" y="112"/>
                  </a:lnTo>
                  <a:lnTo>
                    <a:pt x="287" y="112"/>
                  </a:lnTo>
                  <a:lnTo>
                    <a:pt x="274" y="112"/>
                  </a:lnTo>
                  <a:lnTo>
                    <a:pt x="262" y="114"/>
                  </a:lnTo>
                  <a:lnTo>
                    <a:pt x="252" y="116"/>
                  </a:lnTo>
                  <a:lnTo>
                    <a:pt x="241" y="120"/>
                  </a:lnTo>
                  <a:lnTo>
                    <a:pt x="232" y="124"/>
                  </a:lnTo>
                  <a:lnTo>
                    <a:pt x="223" y="130"/>
                  </a:lnTo>
                  <a:lnTo>
                    <a:pt x="215" y="136"/>
                  </a:lnTo>
                  <a:lnTo>
                    <a:pt x="207" y="143"/>
                  </a:lnTo>
                  <a:lnTo>
                    <a:pt x="200" y="151"/>
                  </a:lnTo>
                  <a:lnTo>
                    <a:pt x="194" y="160"/>
                  </a:lnTo>
                  <a:lnTo>
                    <a:pt x="189" y="169"/>
                  </a:lnTo>
                  <a:lnTo>
                    <a:pt x="185" y="180"/>
                  </a:lnTo>
                  <a:lnTo>
                    <a:pt x="181" y="190"/>
                  </a:lnTo>
                  <a:lnTo>
                    <a:pt x="178" y="201"/>
                  </a:lnTo>
                  <a:lnTo>
                    <a:pt x="177" y="214"/>
                  </a:lnTo>
                  <a:lnTo>
                    <a:pt x="175" y="226"/>
                  </a:lnTo>
                  <a:lnTo>
                    <a:pt x="387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43" name="Freeform 59"/>
            <p:cNvSpPr>
              <a:spLocks noChangeArrowheads="1"/>
            </p:cNvSpPr>
            <p:nvPr/>
          </p:nvSpPr>
          <p:spPr bwMode="auto">
            <a:xfrm>
              <a:off x="2095" y="1979"/>
              <a:ext cx="154" cy="95"/>
            </a:xfrm>
            <a:custGeom>
              <a:avLst/>
              <a:gdLst>
                <a:gd name="T0" fmla="*/ 614 w 614"/>
                <a:gd name="T1" fmla="*/ 129 h 377"/>
                <a:gd name="T2" fmla="*/ 0 w 614"/>
                <a:gd name="T3" fmla="*/ 129 h 377"/>
                <a:gd name="T4" fmla="*/ 0 w 614"/>
                <a:gd name="T5" fmla="*/ 0 h 377"/>
                <a:gd name="T6" fmla="*/ 614 w 614"/>
                <a:gd name="T7" fmla="*/ 0 h 377"/>
                <a:gd name="T8" fmla="*/ 614 w 614"/>
                <a:gd name="T9" fmla="*/ 129 h 377"/>
                <a:gd name="T10" fmla="*/ 614 w 614"/>
                <a:gd name="T11" fmla="*/ 377 h 377"/>
                <a:gd name="T12" fmla="*/ 0 w 614"/>
                <a:gd name="T13" fmla="*/ 377 h 377"/>
                <a:gd name="T14" fmla="*/ 0 w 614"/>
                <a:gd name="T15" fmla="*/ 248 h 377"/>
                <a:gd name="T16" fmla="*/ 614 w 614"/>
                <a:gd name="T17" fmla="*/ 248 h 377"/>
                <a:gd name="T18" fmla="*/ 614 w 614"/>
                <a:gd name="T1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377">
                  <a:moveTo>
                    <a:pt x="61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614" y="0"/>
                  </a:lnTo>
                  <a:lnTo>
                    <a:pt x="614" y="129"/>
                  </a:lnTo>
                  <a:close/>
                  <a:moveTo>
                    <a:pt x="614" y="377"/>
                  </a:moveTo>
                  <a:lnTo>
                    <a:pt x="0" y="377"/>
                  </a:lnTo>
                  <a:lnTo>
                    <a:pt x="0" y="248"/>
                  </a:lnTo>
                  <a:lnTo>
                    <a:pt x="614" y="248"/>
                  </a:lnTo>
                  <a:lnTo>
                    <a:pt x="614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44" name="Freeform 60"/>
            <p:cNvSpPr>
              <a:spLocks noChangeArrowheads="1"/>
            </p:cNvSpPr>
            <p:nvPr/>
          </p:nvSpPr>
          <p:spPr bwMode="auto">
            <a:xfrm>
              <a:off x="2362" y="1919"/>
              <a:ext cx="143" cy="193"/>
            </a:xfrm>
            <a:custGeom>
              <a:avLst/>
              <a:gdLst>
                <a:gd name="T0" fmla="*/ 572 w 575"/>
                <a:gd name="T1" fmla="*/ 456 h 775"/>
                <a:gd name="T2" fmla="*/ 563 w 575"/>
                <a:gd name="T3" fmla="*/ 537 h 775"/>
                <a:gd name="T4" fmla="*/ 545 w 575"/>
                <a:gd name="T5" fmla="*/ 606 h 775"/>
                <a:gd name="T6" fmla="*/ 517 w 575"/>
                <a:gd name="T7" fmla="*/ 664 h 775"/>
                <a:gd name="T8" fmla="*/ 481 w 575"/>
                <a:gd name="T9" fmla="*/ 710 h 775"/>
                <a:gd name="T10" fmla="*/ 434 w 575"/>
                <a:gd name="T11" fmla="*/ 743 h 775"/>
                <a:gd name="T12" fmla="*/ 376 w 575"/>
                <a:gd name="T13" fmla="*/ 765 h 775"/>
                <a:gd name="T14" fmla="*/ 306 w 575"/>
                <a:gd name="T15" fmla="*/ 775 h 775"/>
                <a:gd name="T16" fmla="*/ 232 w 575"/>
                <a:gd name="T17" fmla="*/ 771 h 775"/>
                <a:gd name="T18" fmla="*/ 169 w 575"/>
                <a:gd name="T19" fmla="*/ 756 h 775"/>
                <a:gd name="T20" fmla="*/ 116 w 575"/>
                <a:gd name="T21" fmla="*/ 727 h 775"/>
                <a:gd name="T22" fmla="*/ 74 w 575"/>
                <a:gd name="T23" fmla="*/ 688 h 775"/>
                <a:gd name="T24" fmla="*/ 43 w 575"/>
                <a:gd name="T25" fmla="*/ 636 h 775"/>
                <a:gd name="T26" fmla="*/ 20 w 575"/>
                <a:gd name="T27" fmla="*/ 572 h 775"/>
                <a:gd name="T28" fmla="*/ 7 w 575"/>
                <a:gd name="T29" fmla="*/ 498 h 775"/>
                <a:gd name="T30" fmla="*/ 0 w 575"/>
                <a:gd name="T31" fmla="*/ 411 h 775"/>
                <a:gd name="T32" fmla="*/ 3 w 575"/>
                <a:gd name="T33" fmla="*/ 317 h 775"/>
                <a:gd name="T34" fmla="*/ 12 w 575"/>
                <a:gd name="T35" fmla="*/ 236 h 775"/>
                <a:gd name="T36" fmla="*/ 29 w 575"/>
                <a:gd name="T37" fmla="*/ 169 h 775"/>
                <a:gd name="T38" fmla="*/ 58 w 575"/>
                <a:gd name="T39" fmla="*/ 111 h 775"/>
                <a:gd name="T40" fmla="*/ 95 w 575"/>
                <a:gd name="T41" fmla="*/ 65 h 775"/>
                <a:gd name="T42" fmla="*/ 143 w 575"/>
                <a:gd name="T43" fmla="*/ 30 h 775"/>
                <a:gd name="T44" fmla="*/ 201 w 575"/>
                <a:gd name="T45" fmla="*/ 9 h 775"/>
                <a:gd name="T46" fmla="*/ 269 w 575"/>
                <a:gd name="T47" fmla="*/ 0 h 775"/>
                <a:gd name="T48" fmla="*/ 344 w 575"/>
                <a:gd name="T49" fmla="*/ 3 h 775"/>
                <a:gd name="T50" fmla="*/ 407 w 575"/>
                <a:gd name="T51" fmla="*/ 18 h 775"/>
                <a:gd name="T52" fmla="*/ 459 w 575"/>
                <a:gd name="T53" fmla="*/ 47 h 775"/>
                <a:gd name="T54" fmla="*/ 501 w 575"/>
                <a:gd name="T55" fmla="*/ 88 h 775"/>
                <a:gd name="T56" fmla="*/ 533 w 575"/>
                <a:gd name="T57" fmla="*/ 140 h 775"/>
                <a:gd name="T58" fmla="*/ 555 w 575"/>
                <a:gd name="T59" fmla="*/ 203 h 775"/>
                <a:gd name="T60" fmla="*/ 568 w 575"/>
                <a:gd name="T61" fmla="*/ 278 h 775"/>
                <a:gd name="T62" fmla="*/ 573 w 575"/>
                <a:gd name="T63" fmla="*/ 364 h 775"/>
                <a:gd name="T64" fmla="*/ 385 w 575"/>
                <a:gd name="T65" fmla="*/ 323 h 775"/>
                <a:gd name="T66" fmla="*/ 375 w 575"/>
                <a:gd name="T67" fmla="*/ 227 h 775"/>
                <a:gd name="T68" fmla="*/ 351 w 575"/>
                <a:gd name="T69" fmla="*/ 169 h 775"/>
                <a:gd name="T70" fmla="*/ 313 w 575"/>
                <a:gd name="T71" fmla="*/ 141 h 775"/>
                <a:gd name="T72" fmla="*/ 263 w 575"/>
                <a:gd name="T73" fmla="*/ 141 h 775"/>
                <a:gd name="T74" fmla="*/ 224 w 575"/>
                <a:gd name="T75" fmla="*/ 169 h 775"/>
                <a:gd name="T76" fmla="*/ 201 w 575"/>
                <a:gd name="T77" fmla="*/ 227 h 775"/>
                <a:gd name="T78" fmla="*/ 189 w 575"/>
                <a:gd name="T79" fmla="*/ 323 h 775"/>
                <a:gd name="T80" fmla="*/ 189 w 575"/>
                <a:gd name="T81" fmla="*/ 451 h 775"/>
                <a:gd name="T82" fmla="*/ 201 w 575"/>
                <a:gd name="T83" fmla="*/ 547 h 775"/>
                <a:gd name="T84" fmla="*/ 224 w 575"/>
                <a:gd name="T85" fmla="*/ 605 h 775"/>
                <a:gd name="T86" fmla="*/ 263 w 575"/>
                <a:gd name="T87" fmla="*/ 634 h 775"/>
                <a:gd name="T88" fmla="*/ 313 w 575"/>
                <a:gd name="T89" fmla="*/ 634 h 775"/>
                <a:gd name="T90" fmla="*/ 351 w 575"/>
                <a:gd name="T91" fmla="*/ 605 h 775"/>
                <a:gd name="T92" fmla="*/ 373 w 575"/>
                <a:gd name="T93" fmla="*/ 547 h 775"/>
                <a:gd name="T94" fmla="*/ 385 w 575"/>
                <a:gd name="T95" fmla="*/ 45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5" h="775">
                  <a:moveTo>
                    <a:pt x="575" y="387"/>
                  </a:moveTo>
                  <a:lnTo>
                    <a:pt x="573" y="411"/>
                  </a:lnTo>
                  <a:lnTo>
                    <a:pt x="573" y="433"/>
                  </a:lnTo>
                  <a:lnTo>
                    <a:pt x="572" y="456"/>
                  </a:lnTo>
                  <a:lnTo>
                    <a:pt x="571" y="477"/>
                  </a:lnTo>
                  <a:lnTo>
                    <a:pt x="568" y="498"/>
                  </a:lnTo>
                  <a:lnTo>
                    <a:pt x="566" y="518"/>
                  </a:lnTo>
                  <a:lnTo>
                    <a:pt x="563" y="537"/>
                  </a:lnTo>
                  <a:lnTo>
                    <a:pt x="559" y="556"/>
                  </a:lnTo>
                  <a:lnTo>
                    <a:pt x="555" y="573"/>
                  </a:lnTo>
                  <a:lnTo>
                    <a:pt x="550" y="590"/>
                  </a:lnTo>
                  <a:lnTo>
                    <a:pt x="545" y="606"/>
                  </a:lnTo>
                  <a:lnTo>
                    <a:pt x="539" y="622"/>
                  </a:lnTo>
                  <a:lnTo>
                    <a:pt x="533" y="636"/>
                  </a:lnTo>
                  <a:lnTo>
                    <a:pt x="525" y="651"/>
                  </a:lnTo>
                  <a:lnTo>
                    <a:pt x="517" y="664"/>
                  </a:lnTo>
                  <a:lnTo>
                    <a:pt x="509" y="677"/>
                  </a:lnTo>
                  <a:lnTo>
                    <a:pt x="501" y="688"/>
                  </a:lnTo>
                  <a:lnTo>
                    <a:pt x="490" y="699"/>
                  </a:lnTo>
                  <a:lnTo>
                    <a:pt x="481" y="710"/>
                  </a:lnTo>
                  <a:lnTo>
                    <a:pt x="471" y="719"/>
                  </a:lnTo>
                  <a:lnTo>
                    <a:pt x="459" y="728"/>
                  </a:lnTo>
                  <a:lnTo>
                    <a:pt x="447" y="736"/>
                  </a:lnTo>
                  <a:lnTo>
                    <a:pt x="434" y="743"/>
                  </a:lnTo>
                  <a:lnTo>
                    <a:pt x="421" y="750"/>
                  </a:lnTo>
                  <a:lnTo>
                    <a:pt x="406" y="756"/>
                  </a:lnTo>
                  <a:lnTo>
                    <a:pt x="392" y="760"/>
                  </a:lnTo>
                  <a:lnTo>
                    <a:pt x="376" y="765"/>
                  </a:lnTo>
                  <a:lnTo>
                    <a:pt x="360" y="768"/>
                  </a:lnTo>
                  <a:lnTo>
                    <a:pt x="343" y="771"/>
                  </a:lnTo>
                  <a:lnTo>
                    <a:pt x="326" y="773"/>
                  </a:lnTo>
                  <a:lnTo>
                    <a:pt x="306" y="775"/>
                  </a:lnTo>
                  <a:lnTo>
                    <a:pt x="288" y="775"/>
                  </a:lnTo>
                  <a:lnTo>
                    <a:pt x="268" y="775"/>
                  </a:lnTo>
                  <a:lnTo>
                    <a:pt x="249" y="773"/>
                  </a:lnTo>
                  <a:lnTo>
                    <a:pt x="232" y="771"/>
                  </a:lnTo>
                  <a:lnTo>
                    <a:pt x="215" y="768"/>
                  </a:lnTo>
                  <a:lnTo>
                    <a:pt x="198" y="765"/>
                  </a:lnTo>
                  <a:lnTo>
                    <a:pt x="184" y="760"/>
                  </a:lnTo>
                  <a:lnTo>
                    <a:pt x="169" y="756"/>
                  </a:lnTo>
                  <a:lnTo>
                    <a:pt x="155" y="750"/>
                  </a:lnTo>
                  <a:lnTo>
                    <a:pt x="141" y="743"/>
                  </a:lnTo>
                  <a:lnTo>
                    <a:pt x="128" y="736"/>
                  </a:lnTo>
                  <a:lnTo>
                    <a:pt x="116" y="727"/>
                  </a:lnTo>
                  <a:lnTo>
                    <a:pt x="104" y="719"/>
                  </a:lnTo>
                  <a:lnTo>
                    <a:pt x="94" y="709"/>
                  </a:lnTo>
                  <a:lnTo>
                    <a:pt x="83" y="698"/>
                  </a:lnTo>
                  <a:lnTo>
                    <a:pt x="74" y="688"/>
                  </a:lnTo>
                  <a:lnTo>
                    <a:pt x="65" y="676"/>
                  </a:lnTo>
                  <a:lnTo>
                    <a:pt x="57" y="663"/>
                  </a:lnTo>
                  <a:lnTo>
                    <a:pt x="49" y="649"/>
                  </a:lnTo>
                  <a:lnTo>
                    <a:pt x="43" y="636"/>
                  </a:lnTo>
                  <a:lnTo>
                    <a:pt x="36" y="620"/>
                  </a:lnTo>
                  <a:lnTo>
                    <a:pt x="31" y="606"/>
                  </a:lnTo>
                  <a:lnTo>
                    <a:pt x="25" y="589"/>
                  </a:lnTo>
                  <a:lnTo>
                    <a:pt x="20" y="572"/>
                  </a:lnTo>
                  <a:lnTo>
                    <a:pt x="16" y="555"/>
                  </a:lnTo>
                  <a:lnTo>
                    <a:pt x="12" y="536"/>
                  </a:lnTo>
                  <a:lnTo>
                    <a:pt x="10" y="518"/>
                  </a:lnTo>
                  <a:lnTo>
                    <a:pt x="7" y="498"/>
                  </a:lnTo>
                  <a:lnTo>
                    <a:pt x="4" y="477"/>
                  </a:lnTo>
                  <a:lnTo>
                    <a:pt x="3" y="456"/>
                  </a:lnTo>
                  <a:lnTo>
                    <a:pt x="2" y="433"/>
                  </a:lnTo>
                  <a:lnTo>
                    <a:pt x="0" y="411"/>
                  </a:lnTo>
                  <a:lnTo>
                    <a:pt x="0" y="387"/>
                  </a:lnTo>
                  <a:lnTo>
                    <a:pt x="0" y="362"/>
                  </a:lnTo>
                  <a:lnTo>
                    <a:pt x="2" y="340"/>
                  </a:lnTo>
                  <a:lnTo>
                    <a:pt x="3" y="317"/>
                  </a:lnTo>
                  <a:lnTo>
                    <a:pt x="4" y="295"/>
                  </a:lnTo>
                  <a:lnTo>
                    <a:pt x="7" y="275"/>
                  </a:lnTo>
                  <a:lnTo>
                    <a:pt x="10" y="256"/>
                  </a:lnTo>
                  <a:lnTo>
                    <a:pt x="12" y="236"/>
                  </a:lnTo>
                  <a:lnTo>
                    <a:pt x="16" y="219"/>
                  </a:lnTo>
                  <a:lnTo>
                    <a:pt x="20" y="200"/>
                  </a:lnTo>
                  <a:lnTo>
                    <a:pt x="24" y="184"/>
                  </a:lnTo>
                  <a:lnTo>
                    <a:pt x="29" y="169"/>
                  </a:lnTo>
                  <a:lnTo>
                    <a:pt x="36" y="153"/>
                  </a:lnTo>
                  <a:lnTo>
                    <a:pt x="43" y="138"/>
                  </a:lnTo>
                  <a:lnTo>
                    <a:pt x="50" y="124"/>
                  </a:lnTo>
                  <a:lnTo>
                    <a:pt x="58" y="111"/>
                  </a:lnTo>
                  <a:lnTo>
                    <a:pt x="66" y="97"/>
                  </a:lnTo>
                  <a:lnTo>
                    <a:pt x="75" y="86"/>
                  </a:lnTo>
                  <a:lnTo>
                    <a:pt x="85" y="75"/>
                  </a:lnTo>
                  <a:lnTo>
                    <a:pt x="95" y="65"/>
                  </a:lnTo>
                  <a:lnTo>
                    <a:pt x="106" y="54"/>
                  </a:lnTo>
                  <a:lnTo>
                    <a:pt x="118" y="46"/>
                  </a:lnTo>
                  <a:lnTo>
                    <a:pt x="131" y="38"/>
                  </a:lnTo>
                  <a:lnTo>
                    <a:pt x="143" y="30"/>
                  </a:lnTo>
                  <a:lnTo>
                    <a:pt x="156" y="24"/>
                  </a:lnTo>
                  <a:lnTo>
                    <a:pt x="170" y="18"/>
                  </a:lnTo>
                  <a:lnTo>
                    <a:pt x="185" y="13"/>
                  </a:lnTo>
                  <a:lnTo>
                    <a:pt x="201" y="9"/>
                  </a:lnTo>
                  <a:lnTo>
                    <a:pt x="216" y="5"/>
                  </a:lnTo>
                  <a:lnTo>
                    <a:pt x="234" y="3"/>
                  </a:lnTo>
                  <a:lnTo>
                    <a:pt x="251" y="1"/>
                  </a:lnTo>
                  <a:lnTo>
                    <a:pt x="269" y="0"/>
                  </a:lnTo>
                  <a:lnTo>
                    <a:pt x="288" y="0"/>
                  </a:lnTo>
                  <a:lnTo>
                    <a:pt x="307" y="0"/>
                  </a:lnTo>
                  <a:lnTo>
                    <a:pt x="326" y="1"/>
                  </a:lnTo>
                  <a:lnTo>
                    <a:pt x="344" y="3"/>
                  </a:lnTo>
                  <a:lnTo>
                    <a:pt x="361" y="7"/>
                  </a:lnTo>
                  <a:lnTo>
                    <a:pt x="377" y="9"/>
                  </a:lnTo>
                  <a:lnTo>
                    <a:pt x="393" y="15"/>
                  </a:lnTo>
                  <a:lnTo>
                    <a:pt x="407" y="18"/>
                  </a:lnTo>
                  <a:lnTo>
                    <a:pt x="422" y="25"/>
                  </a:lnTo>
                  <a:lnTo>
                    <a:pt x="435" y="32"/>
                  </a:lnTo>
                  <a:lnTo>
                    <a:pt x="447" y="40"/>
                  </a:lnTo>
                  <a:lnTo>
                    <a:pt x="459" y="47"/>
                  </a:lnTo>
                  <a:lnTo>
                    <a:pt x="471" y="57"/>
                  </a:lnTo>
                  <a:lnTo>
                    <a:pt x="481" y="66"/>
                  </a:lnTo>
                  <a:lnTo>
                    <a:pt x="492" y="76"/>
                  </a:lnTo>
                  <a:lnTo>
                    <a:pt x="501" y="88"/>
                  </a:lnTo>
                  <a:lnTo>
                    <a:pt x="510" y="100"/>
                  </a:lnTo>
                  <a:lnTo>
                    <a:pt x="518" y="113"/>
                  </a:lnTo>
                  <a:lnTo>
                    <a:pt x="526" y="126"/>
                  </a:lnTo>
                  <a:lnTo>
                    <a:pt x="533" y="140"/>
                  </a:lnTo>
                  <a:lnTo>
                    <a:pt x="539" y="155"/>
                  </a:lnTo>
                  <a:lnTo>
                    <a:pt x="545" y="170"/>
                  </a:lnTo>
                  <a:lnTo>
                    <a:pt x="550" y="187"/>
                  </a:lnTo>
                  <a:lnTo>
                    <a:pt x="555" y="203"/>
                  </a:lnTo>
                  <a:lnTo>
                    <a:pt x="559" y="221"/>
                  </a:lnTo>
                  <a:lnTo>
                    <a:pt x="563" y="240"/>
                  </a:lnTo>
                  <a:lnTo>
                    <a:pt x="566" y="258"/>
                  </a:lnTo>
                  <a:lnTo>
                    <a:pt x="568" y="278"/>
                  </a:lnTo>
                  <a:lnTo>
                    <a:pt x="571" y="299"/>
                  </a:lnTo>
                  <a:lnTo>
                    <a:pt x="572" y="320"/>
                  </a:lnTo>
                  <a:lnTo>
                    <a:pt x="573" y="341"/>
                  </a:lnTo>
                  <a:lnTo>
                    <a:pt x="573" y="364"/>
                  </a:lnTo>
                  <a:lnTo>
                    <a:pt x="575" y="387"/>
                  </a:lnTo>
                  <a:close/>
                  <a:moveTo>
                    <a:pt x="386" y="387"/>
                  </a:moveTo>
                  <a:lnTo>
                    <a:pt x="386" y="353"/>
                  </a:lnTo>
                  <a:lnTo>
                    <a:pt x="385" y="323"/>
                  </a:lnTo>
                  <a:lnTo>
                    <a:pt x="384" y="295"/>
                  </a:lnTo>
                  <a:lnTo>
                    <a:pt x="381" y="269"/>
                  </a:lnTo>
                  <a:lnTo>
                    <a:pt x="377" y="246"/>
                  </a:lnTo>
                  <a:lnTo>
                    <a:pt x="375" y="227"/>
                  </a:lnTo>
                  <a:lnTo>
                    <a:pt x="369" y="208"/>
                  </a:lnTo>
                  <a:lnTo>
                    <a:pt x="364" y="192"/>
                  </a:lnTo>
                  <a:lnTo>
                    <a:pt x="357" y="180"/>
                  </a:lnTo>
                  <a:lnTo>
                    <a:pt x="351" y="169"/>
                  </a:lnTo>
                  <a:lnTo>
                    <a:pt x="343" y="159"/>
                  </a:lnTo>
                  <a:lnTo>
                    <a:pt x="334" y="152"/>
                  </a:lnTo>
                  <a:lnTo>
                    <a:pt x="323" y="145"/>
                  </a:lnTo>
                  <a:lnTo>
                    <a:pt x="313" y="141"/>
                  </a:lnTo>
                  <a:lnTo>
                    <a:pt x="301" y="138"/>
                  </a:lnTo>
                  <a:lnTo>
                    <a:pt x="288" y="137"/>
                  </a:lnTo>
                  <a:lnTo>
                    <a:pt x="274" y="138"/>
                  </a:lnTo>
                  <a:lnTo>
                    <a:pt x="263" y="141"/>
                  </a:lnTo>
                  <a:lnTo>
                    <a:pt x="252" y="145"/>
                  </a:lnTo>
                  <a:lnTo>
                    <a:pt x="241" y="152"/>
                  </a:lnTo>
                  <a:lnTo>
                    <a:pt x="232" y="159"/>
                  </a:lnTo>
                  <a:lnTo>
                    <a:pt x="224" y="169"/>
                  </a:lnTo>
                  <a:lnTo>
                    <a:pt x="218" y="180"/>
                  </a:lnTo>
                  <a:lnTo>
                    <a:pt x="211" y="192"/>
                  </a:lnTo>
                  <a:lnTo>
                    <a:pt x="206" y="208"/>
                  </a:lnTo>
                  <a:lnTo>
                    <a:pt x="201" y="227"/>
                  </a:lnTo>
                  <a:lnTo>
                    <a:pt x="197" y="246"/>
                  </a:lnTo>
                  <a:lnTo>
                    <a:pt x="194" y="270"/>
                  </a:lnTo>
                  <a:lnTo>
                    <a:pt x="191" y="295"/>
                  </a:lnTo>
                  <a:lnTo>
                    <a:pt x="189" y="323"/>
                  </a:lnTo>
                  <a:lnTo>
                    <a:pt x="189" y="354"/>
                  </a:lnTo>
                  <a:lnTo>
                    <a:pt x="187" y="387"/>
                  </a:lnTo>
                  <a:lnTo>
                    <a:pt x="189" y="420"/>
                  </a:lnTo>
                  <a:lnTo>
                    <a:pt x="189" y="451"/>
                  </a:lnTo>
                  <a:lnTo>
                    <a:pt x="191" y="478"/>
                  </a:lnTo>
                  <a:lnTo>
                    <a:pt x="194" y="503"/>
                  </a:lnTo>
                  <a:lnTo>
                    <a:pt x="197" y="527"/>
                  </a:lnTo>
                  <a:lnTo>
                    <a:pt x="201" y="547"/>
                  </a:lnTo>
                  <a:lnTo>
                    <a:pt x="206" y="565"/>
                  </a:lnTo>
                  <a:lnTo>
                    <a:pt x="211" y="581"/>
                  </a:lnTo>
                  <a:lnTo>
                    <a:pt x="218" y="594"/>
                  </a:lnTo>
                  <a:lnTo>
                    <a:pt x="224" y="605"/>
                  </a:lnTo>
                  <a:lnTo>
                    <a:pt x="232" y="615"/>
                  </a:lnTo>
                  <a:lnTo>
                    <a:pt x="241" y="623"/>
                  </a:lnTo>
                  <a:lnTo>
                    <a:pt x="252" y="628"/>
                  </a:lnTo>
                  <a:lnTo>
                    <a:pt x="263" y="634"/>
                  </a:lnTo>
                  <a:lnTo>
                    <a:pt x="274" y="636"/>
                  </a:lnTo>
                  <a:lnTo>
                    <a:pt x="288" y="638"/>
                  </a:lnTo>
                  <a:lnTo>
                    <a:pt x="301" y="636"/>
                  </a:lnTo>
                  <a:lnTo>
                    <a:pt x="313" y="634"/>
                  </a:lnTo>
                  <a:lnTo>
                    <a:pt x="323" y="628"/>
                  </a:lnTo>
                  <a:lnTo>
                    <a:pt x="334" y="623"/>
                  </a:lnTo>
                  <a:lnTo>
                    <a:pt x="342" y="615"/>
                  </a:lnTo>
                  <a:lnTo>
                    <a:pt x="351" y="605"/>
                  </a:lnTo>
                  <a:lnTo>
                    <a:pt x="357" y="594"/>
                  </a:lnTo>
                  <a:lnTo>
                    <a:pt x="364" y="581"/>
                  </a:lnTo>
                  <a:lnTo>
                    <a:pt x="369" y="565"/>
                  </a:lnTo>
                  <a:lnTo>
                    <a:pt x="373" y="547"/>
                  </a:lnTo>
                  <a:lnTo>
                    <a:pt x="377" y="527"/>
                  </a:lnTo>
                  <a:lnTo>
                    <a:pt x="381" y="503"/>
                  </a:lnTo>
                  <a:lnTo>
                    <a:pt x="384" y="478"/>
                  </a:lnTo>
                  <a:lnTo>
                    <a:pt x="385" y="451"/>
                  </a:lnTo>
                  <a:lnTo>
                    <a:pt x="386" y="420"/>
                  </a:lnTo>
                  <a:lnTo>
                    <a:pt x="386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45" name="Freeform 61"/>
            <p:cNvSpPr>
              <a:spLocks noChangeArrowheads="1"/>
            </p:cNvSpPr>
            <p:nvPr/>
          </p:nvSpPr>
          <p:spPr bwMode="auto">
            <a:xfrm>
              <a:off x="355" y="2273"/>
              <a:ext cx="131" cy="148"/>
            </a:xfrm>
            <a:custGeom>
              <a:avLst/>
              <a:gdLst>
                <a:gd name="T0" fmla="*/ 331 w 526"/>
                <a:gd name="T1" fmla="*/ 316 h 593"/>
                <a:gd name="T2" fmla="*/ 294 w 526"/>
                <a:gd name="T3" fmla="*/ 320 h 593"/>
                <a:gd name="T4" fmla="*/ 266 w 526"/>
                <a:gd name="T5" fmla="*/ 324 h 593"/>
                <a:gd name="T6" fmla="*/ 239 w 526"/>
                <a:gd name="T7" fmla="*/ 331 h 593"/>
                <a:gd name="T8" fmla="*/ 215 w 526"/>
                <a:gd name="T9" fmla="*/ 339 h 593"/>
                <a:gd name="T10" fmla="*/ 196 w 526"/>
                <a:gd name="T11" fmla="*/ 351 h 593"/>
                <a:gd name="T12" fmla="*/ 185 w 526"/>
                <a:gd name="T13" fmla="*/ 368 h 593"/>
                <a:gd name="T14" fmla="*/ 178 w 526"/>
                <a:gd name="T15" fmla="*/ 389 h 593"/>
                <a:gd name="T16" fmla="*/ 178 w 526"/>
                <a:gd name="T17" fmla="*/ 421 h 593"/>
                <a:gd name="T18" fmla="*/ 189 w 526"/>
                <a:gd name="T19" fmla="*/ 447 h 593"/>
                <a:gd name="T20" fmla="*/ 210 w 526"/>
                <a:gd name="T21" fmla="*/ 463 h 593"/>
                <a:gd name="T22" fmla="*/ 241 w 526"/>
                <a:gd name="T23" fmla="*/ 471 h 593"/>
                <a:gd name="T24" fmla="*/ 273 w 526"/>
                <a:gd name="T25" fmla="*/ 471 h 593"/>
                <a:gd name="T26" fmla="*/ 297 w 526"/>
                <a:gd name="T27" fmla="*/ 465 h 593"/>
                <a:gd name="T28" fmla="*/ 320 w 526"/>
                <a:gd name="T29" fmla="*/ 455 h 593"/>
                <a:gd name="T30" fmla="*/ 341 w 526"/>
                <a:gd name="T31" fmla="*/ 440 h 593"/>
                <a:gd name="T32" fmla="*/ 347 w 526"/>
                <a:gd name="T33" fmla="*/ 522 h 593"/>
                <a:gd name="T34" fmla="*/ 331 w 526"/>
                <a:gd name="T35" fmla="*/ 535 h 593"/>
                <a:gd name="T36" fmla="*/ 315 w 526"/>
                <a:gd name="T37" fmla="*/ 548 h 593"/>
                <a:gd name="T38" fmla="*/ 298 w 526"/>
                <a:gd name="T39" fmla="*/ 560 h 593"/>
                <a:gd name="T40" fmla="*/ 276 w 526"/>
                <a:gd name="T41" fmla="*/ 572 h 593"/>
                <a:gd name="T42" fmla="*/ 252 w 526"/>
                <a:gd name="T43" fmla="*/ 581 h 593"/>
                <a:gd name="T44" fmla="*/ 229 w 526"/>
                <a:gd name="T45" fmla="*/ 588 h 593"/>
                <a:gd name="T46" fmla="*/ 200 w 526"/>
                <a:gd name="T47" fmla="*/ 592 h 593"/>
                <a:gd name="T48" fmla="*/ 154 w 526"/>
                <a:gd name="T49" fmla="*/ 592 h 593"/>
                <a:gd name="T50" fmla="*/ 90 w 526"/>
                <a:gd name="T51" fmla="*/ 573 h 593"/>
                <a:gd name="T52" fmla="*/ 38 w 526"/>
                <a:gd name="T53" fmla="*/ 530 h 593"/>
                <a:gd name="T54" fmla="*/ 7 w 526"/>
                <a:gd name="T55" fmla="*/ 471 h 593"/>
                <a:gd name="T56" fmla="*/ 0 w 526"/>
                <a:gd name="T57" fmla="*/ 402 h 593"/>
                <a:gd name="T58" fmla="*/ 9 w 526"/>
                <a:gd name="T59" fmla="*/ 348 h 593"/>
                <a:gd name="T60" fmla="*/ 32 w 526"/>
                <a:gd name="T61" fmla="*/ 306 h 593"/>
                <a:gd name="T62" fmla="*/ 65 w 526"/>
                <a:gd name="T63" fmla="*/ 274 h 593"/>
                <a:gd name="T64" fmla="*/ 110 w 526"/>
                <a:gd name="T65" fmla="*/ 249 h 593"/>
                <a:gd name="T66" fmla="*/ 164 w 526"/>
                <a:gd name="T67" fmla="*/ 231 h 593"/>
                <a:gd name="T68" fmla="*/ 227 w 526"/>
                <a:gd name="T69" fmla="*/ 220 h 593"/>
                <a:gd name="T70" fmla="*/ 297 w 526"/>
                <a:gd name="T71" fmla="*/ 214 h 593"/>
                <a:gd name="T72" fmla="*/ 353 w 526"/>
                <a:gd name="T73" fmla="*/ 206 h 593"/>
                <a:gd name="T74" fmla="*/ 344 w 526"/>
                <a:gd name="T75" fmla="*/ 166 h 593"/>
                <a:gd name="T76" fmla="*/ 318 w 526"/>
                <a:gd name="T77" fmla="*/ 141 h 593"/>
                <a:gd name="T78" fmla="*/ 276 w 526"/>
                <a:gd name="T79" fmla="*/ 128 h 593"/>
                <a:gd name="T80" fmla="*/ 215 w 526"/>
                <a:gd name="T81" fmla="*/ 124 h 593"/>
                <a:gd name="T82" fmla="*/ 182 w 526"/>
                <a:gd name="T83" fmla="*/ 127 h 593"/>
                <a:gd name="T84" fmla="*/ 142 w 526"/>
                <a:gd name="T85" fmla="*/ 135 h 593"/>
                <a:gd name="T86" fmla="*/ 102 w 526"/>
                <a:gd name="T87" fmla="*/ 148 h 593"/>
                <a:gd name="T88" fmla="*/ 62 w 526"/>
                <a:gd name="T89" fmla="*/ 164 h 593"/>
                <a:gd name="T90" fmla="*/ 62 w 526"/>
                <a:gd name="T91" fmla="*/ 24 h 593"/>
                <a:gd name="T92" fmla="*/ 104 w 526"/>
                <a:gd name="T93" fmla="*/ 15 h 593"/>
                <a:gd name="T94" fmla="*/ 160 w 526"/>
                <a:gd name="T95" fmla="*/ 6 h 593"/>
                <a:gd name="T96" fmla="*/ 219 w 526"/>
                <a:gd name="T97" fmla="*/ 0 h 593"/>
                <a:gd name="T98" fmla="*/ 315 w 526"/>
                <a:gd name="T99" fmla="*/ 3 h 593"/>
                <a:gd name="T100" fmla="*/ 422 w 526"/>
                <a:gd name="T101" fmla="*/ 28 h 593"/>
                <a:gd name="T102" fmla="*/ 489 w 526"/>
                <a:gd name="T103" fmla="*/ 75 h 593"/>
                <a:gd name="T104" fmla="*/ 522 w 526"/>
                <a:gd name="T105" fmla="*/ 149 h 593"/>
                <a:gd name="T106" fmla="*/ 352 w 526"/>
                <a:gd name="T107" fmla="*/ 57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6" h="593">
                  <a:moveTo>
                    <a:pt x="352" y="431"/>
                  </a:moveTo>
                  <a:lnTo>
                    <a:pt x="352" y="314"/>
                  </a:lnTo>
                  <a:lnTo>
                    <a:pt x="340" y="315"/>
                  </a:lnTo>
                  <a:lnTo>
                    <a:pt x="331" y="316"/>
                  </a:lnTo>
                  <a:lnTo>
                    <a:pt x="320" y="318"/>
                  </a:lnTo>
                  <a:lnTo>
                    <a:pt x="311" y="318"/>
                  </a:lnTo>
                  <a:lnTo>
                    <a:pt x="302" y="319"/>
                  </a:lnTo>
                  <a:lnTo>
                    <a:pt x="294" y="320"/>
                  </a:lnTo>
                  <a:lnTo>
                    <a:pt x="286" y="320"/>
                  </a:lnTo>
                  <a:lnTo>
                    <a:pt x="279" y="322"/>
                  </a:lnTo>
                  <a:lnTo>
                    <a:pt x="273" y="323"/>
                  </a:lnTo>
                  <a:lnTo>
                    <a:pt x="266" y="324"/>
                  </a:lnTo>
                  <a:lnTo>
                    <a:pt x="258" y="326"/>
                  </a:lnTo>
                  <a:lnTo>
                    <a:pt x="252" y="327"/>
                  </a:lnTo>
                  <a:lnTo>
                    <a:pt x="245" y="328"/>
                  </a:lnTo>
                  <a:lnTo>
                    <a:pt x="239" y="331"/>
                  </a:lnTo>
                  <a:lnTo>
                    <a:pt x="232" y="332"/>
                  </a:lnTo>
                  <a:lnTo>
                    <a:pt x="225" y="335"/>
                  </a:lnTo>
                  <a:lnTo>
                    <a:pt x="220" y="336"/>
                  </a:lnTo>
                  <a:lnTo>
                    <a:pt x="215" y="339"/>
                  </a:lnTo>
                  <a:lnTo>
                    <a:pt x="210" y="342"/>
                  </a:lnTo>
                  <a:lnTo>
                    <a:pt x="206" y="344"/>
                  </a:lnTo>
                  <a:lnTo>
                    <a:pt x="200" y="348"/>
                  </a:lnTo>
                  <a:lnTo>
                    <a:pt x="196" y="351"/>
                  </a:lnTo>
                  <a:lnTo>
                    <a:pt x="193" y="355"/>
                  </a:lnTo>
                  <a:lnTo>
                    <a:pt x="190" y="359"/>
                  </a:lnTo>
                  <a:lnTo>
                    <a:pt x="187" y="363"/>
                  </a:lnTo>
                  <a:lnTo>
                    <a:pt x="185" y="368"/>
                  </a:lnTo>
                  <a:lnTo>
                    <a:pt x="182" y="373"/>
                  </a:lnTo>
                  <a:lnTo>
                    <a:pt x="181" y="378"/>
                  </a:lnTo>
                  <a:lnTo>
                    <a:pt x="179" y="384"/>
                  </a:lnTo>
                  <a:lnTo>
                    <a:pt x="178" y="389"/>
                  </a:lnTo>
                  <a:lnTo>
                    <a:pt x="177" y="396"/>
                  </a:lnTo>
                  <a:lnTo>
                    <a:pt x="177" y="402"/>
                  </a:lnTo>
                  <a:lnTo>
                    <a:pt x="177" y="411"/>
                  </a:lnTo>
                  <a:lnTo>
                    <a:pt x="178" y="421"/>
                  </a:lnTo>
                  <a:lnTo>
                    <a:pt x="179" y="428"/>
                  </a:lnTo>
                  <a:lnTo>
                    <a:pt x="182" y="435"/>
                  </a:lnTo>
                  <a:lnTo>
                    <a:pt x="186" y="442"/>
                  </a:lnTo>
                  <a:lnTo>
                    <a:pt x="189" y="447"/>
                  </a:lnTo>
                  <a:lnTo>
                    <a:pt x="194" y="452"/>
                  </a:lnTo>
                  <a:lnTo>
                    <a:pt x="198" y="456"/>
                  </a:lnTo>
                  <a:lnTo>
                    <a:pt x="204" y="460"/>
                  </a:lnTo>
                  <a:lnTo>
                    <a:pt x="210" y="463"/>
                  </a:lnTo>
                  <a:lnTo>
                    <a:pt x="218" y="465"/>
                  </a:lnTo>
                  <a:lnTo>
                    <a:pt x="224" y="468"/>
                  </a:lnTo>
                  <a:lnTo>
                    <a:pt x="233" y="469"/>
                  </a:lnTo>
                  <a:lnTo>
                    <a:pt x="241" y="471"/>
                  </a:lnTo>
                  <a:lnTo>
                    <a:pt x="250" y="471"/>
                  </a:lnTo>
                  <a:lnTo>
                    <a:pt x="261" y="471"/>
                  </a:lnTo>
                  <a:lnTo>
                    <a:pt x="266" y="471"/>
                  </a:lnTo>
                  <a:lnTo>
                    <a:pt x="273" y="471"/>
                  </a:lnTo>
                  <a:lnTo>
                    <a:pt x="278" y="469"/>
                  </a:lnTo>
                  <a:lnTo>
                    <a:pt x="285" y="468"/>
                  </a:lnTo>
                  <a:lnTo>
                    <a:pt x="290" y="467"/>
                  </a:lnTo>
                  <a:lnTo>
                    <a:pt x="297" y="465"/>
                  </a:lnTo>
                  <a:lnTo>
                    <a:pt x="302" y="463"/>
                  </a:lnTo>
                  <a:lnTo>
                    <a:pt x="308" y="460"/>
                  </a:lnTo>
                  <a:lnTo>
                    <a:pt x="314" y="457"/>
                  </a:lnTo>
                  <a:lnTo>
                    <a:pt x="320" y="455"/>
                  </a:lnTo>
                  <a:lnTo>
                    <a:pt x="326" y="452"/>
                  </a:lnTo>
                  <a:lnTo>
                    <a:pt x="331" y="448"/>
                  </a:lnTo>
                  <a:lnTo>
                    <a:pt x="336" y="444"/>
                  </a:lnTo>
                  <a:lnTo>
                    <a:pt x="341" y="440"/>
                  </a:lnTo>
                  <a:lnTo>
                    <a:pt x="347" y="436"/>
                  </a:lnTo>
                  <a:lnTo>
                    <a:pt x="352" y="431"/>
                  </a:lnTo>
                  <a:close/>
                  <a:moveTo>
                    <a:pt x="352" y="518"/>
                  </a:moveTo>
                  <a:lnTo>
                    <a:pt x="347" y="522"/>
                  </a:lnTo>
                  <a:lnTo>
                    <a:pt x="343" y="526"/>
                  </a:lnTo>
                  <a:lnTo>
                    <a:pt x="339" y="529"/>
                  </a:lnTo>
                  <a:lnTo>
                    <a:pt x="335" y="533"/>
                  </a:lnTo>
                  <a:lnTo>
                    <a:pt x="331" y="535"/>
                  </a:lnTo>
                  <a:lnTo>
                    <a:pt x="327" y="539"/>
                  </a:lnTo>
                  <a:lnTo>
                    <a:pt x="323" y="542"/>
                  </a:lnTo>
                  <a:lnTo>
                    <a:pt x="319" y="546"/>
                  </a:lnTo>
                  <a:lnTo>
                    <a:pt x="315" y="548"/>
                  </a:lnTo>
                  <a:lnTo>
                    <a:pt x="311" y="551"/>
                  </a:lnTo>
                  <a:lnTo>
                    <a:pt x="307" y="554"/>
                  </a:lnTo>
                  <a:lnTo>
                    <a:pt x="303" y="558"/>
                  </a:lnTo>
                  <a:lnTo>
                    <a:pt x="298" y="560"/>
                  </a:lnTo>
                  <a:lnTo>
                    <a:pt x="293" y="563"/>
                  </a:lnTo>
                  <a:lnTo>
                    <a:pt x="287" y="565"/>
                  </a:lnTo>
                  <a:lnTo>
                    <a:pt x="281" y="569"/>
                  </a:lnTo>
                  <a:lnTo>
                    <a:pt x="276" y="572"/>
                  </a:lnTo>
                  <a:lnTo>
                    <a:pt x="269" y="575"/>
                  </a:lnTo>
                  <a:lnTo>
                    <a:pt x="264" y="577"/>
                  </a:lnTo>
                  <a:lnTo>
                    <a:pt x="258" y="579"/>
                  </a:lnTo>
                  <a:lnTo>
                    <a:pt x="252" y="581"/>
                  </a:lnTo>
                  <a:lnTo>
                    <a:pt x="247" y="584"/>
                  </a:lnTo>
                  <a:lnTo>
                    <a:pt x="241" y="585"/>
                  </a:lnTo>
                  <a:lnTo>
                    <a:pt x="236" y="587"/>
                  </a:lnTo>
                  <a:lnTo>
                    <a:pt x="229" y="588"/>
                  </a:lnTo>
                  <a:lnTo>
                    <a:pt x="223" y="589"/>
                  </a:lnTo>
                  <a:lnTo>
                    <a:pt x="216" y="590"/>
                  </a:lnTo>
                  <a:lnTo>
                    <a:pt x="208" y="592"/>
                  </a:lnTo>
                  <a:lnTo>
                    <a:pt x="200" y="592"/>
                  </a:lnTo>
                  <a:lnTo>
                    <a:pt x="193" y="592"/>
                  </a:lnTo>
                  <a:lnTo>
                    <a:pt x="183" y="593"/>
                  </a:lnTo>
                  <a:lnTo>
                    <a:pt x="173" y="593"/>
                  </a:lnTo>
                  <a:lnTo>
                    <a:pt x="154" y="592"/>
                  </a:lnTo>
                  <a:lnTo>
                    <a:pt x="137" y="589"/>
                  </a:lnTo>
                  <a:lnTo>
                    <a:pt x="120" y="585"/>
                  </a:lnTo>
                  <a:lnTo>
                    <a:pt x="104" y="580"/>
                  </a:lnTo>
                  <a:lnTo>
                    <a:pt x="90" y="573"/>
                  </a:lnTo>
                  <a:lnTo>
                    <a:pt x="75" y="564"/>
                  </a:lnTo>
                  <a:lnTo>
                    <a:pt x="62" y="555"/>
                  </a:lnTo>
                  <a:lnTo>
                    <a:pt x="49" y="543"/>
                  </a:lnTo>
                  <a:lnTo>
                    <a:pt x="38" y="530"/>
                  </a:lnTo>
                  <a:lnTo>
                    <a:pt x="28" y="517"/>
                  </a:lnTo>
                  <a:lnTo>
                    <a:pt x="19" y="502"/>
                  </a:lnTo>
                  <a:lnTo>
                    <a:pt x="12" y="486"/>
                  </a:lnTo>
                  <a:lnTo>
                    <a:pt x="7" y="471"/>
                  </a:lnTo>
                  <a:lnTo>
                    <a:pt x="3" y="453"/>
                  </a:lnTo>
                  <a:lnTo>
                    <a:pt x="0" y="435"/>
                  </a:lnTo>
                  <a:lnTo>
                    <a:pt x="0" y="417"/>
                  </a:lnTo>
                  <a:lnTo>
                    <a:pt x="0" y="402"/>
                  </a:lnTo>
                  <a:lnTo>
                    <a:pt x="1" y="388"/>
                  </a:lnTo>
                  <a:lnTo>
                    <a:pt x="4" y="373"/>
                  </a:lnTo>
                  <a:lnTo>
                    <a:pt x="7" y="360"/>
                  </a:lnTo>
                  <a:lnTo>
                    <a:pt x="9" y="348"/>
                  </a:lnTo>
                  <a:lnTo>
                    <a:pt x="15" y="336"/>
                  </a:lnTo>
                  <a:lnTo>
                    <a:pt x="19" y="326"/>
                  </a:lnTo>
                  <a:lnTo>
                    <a:pt x="25" y="315"/>
                  </a:lnTo>
                  <a:lnTo>
                    <a:pt x="32" y="306"/>
                  </a:lnTo>
                  <a:lnTo>
                    <a:pt x="38" y="298"/>
                  </a:lnTo>
                  <a:lnTo>
                    <a:pt x="46" y="289"/>
                  </a:lnTo>
                  <a:lnTo>
                    <a:pt x="55" y="281"/>
                  </a:lnTo>
                  <a:lnTo>
                    <a:pt x="65" y="274"/>
                  </a:lnTo>
                  <a:lnTo>
                    <a:pt x="75" y="266"/>
                  </a:lnTo>
                  <a:lnTo>
                    <a:pt x="86" y="261"/>
                  </a:lnTo>
                  <a:lnTo>
                    <a:pt x="96" y="255"/>
                  </a:lnTo>
                  <a:lnTo>
                    <a:pt x="110" y="249"/>
                  </a:lnTo>
                  <a:lnTo>
                    <a:pt x="121" y="244"/>
                  </a:lnTo>
                  <a:lnTo>
                    <a:pt x="136" y="240"/>
                  </a:lnTo>
                  <a:lnTo>
                    <a:pt x="149" y="235"/>
                  </a:lnTo>
                  <a:lnTo>
                    <a:pt x="164" y="231"/>
                  </a:lnTo>
                  <a:lnTo>
                    <a:pt x="179" y="228"/>
                  </a:lnTo>
                  <a:lnTo>
                    <a:pt x="194" y="226"/>
                  </a:lnTo>
                  <a:lnTo>
                    <a:pt x="211" y="223"/>
                  </a:lnTo>
                  <a:lnTo>
                    <a:pt x="227" y="220"/>
                  </a:lnTo>
                  <a:lnTo>
                    <a:pt x="244" y="219"/>
                  </a:lnTo>
                  <a:lnTo>
                    <a:pt x="261" y="216"/>
                  </a:lnTo>
                  <a:lnTo>
                    <a:pt x="279" y="215"/>
                  </a:lnTo>
                  <a:lnTo>
                    <a:pt x="297" y="214"/>
                  </a:lnTo>
                  <a:lnTo>
                    <a:pt x="315" y="211"/>
                  </a:lnTo>
                  <a:lnTo>
                    <a:pt x="333" y="210"/>
                  </a:lnTo>
                  <a:lnTo>
                    <a:pt x="353" y="208"/>
                  </a:lnTo>
                  <a:lnTo>
                    <a:pt x="353" y="206"/>
                  </a:lnTo>
                  <a:lnTo>
                    <a:pt x="352" y="194"/>
                  </a:lnTo>
                  <a:lnTo>
                    <a:pt x="351" y="185"/>
                  </a:lnTo>
                  <a:lnTo>
                    <a:pt x="348" y="176"/>
                  </a:lnTo>
                  <a:lnTo>
                    <a:pt x="344" y="166"/>
                  </a:lnTo>
                  <a:lnTo>
                    <a:pt x="339" y="158"/>
                  </a:lnTo>
                  <a:lnTo>
                    <a:pt x="333" y="152"/>
                  </a:lnTo>
                  <a:lnTo>
                    <a:pt x="327" y="147"/>
                  </a:lnTo>
                  <a:lnTo>
                    <a:pt x="318" y="141"/>
                  </a:lnTo>
                  <a:lnTo>
                    <a:pt x="310" y="137"/>
                  </a:lnTo>
                  <a:lnTo>
                    <a:pt x="299" y="133"/>
                  </a:lnTo>
                  <a:lnTo>
                    <a:pt x="287" y="131"/>
                  </a:lnTo>
                  <a:lnTo>
                    <a:pt x="276" y="128"/>
                  </a:lnTo>
                  <a:lnTo>
                    <a:pt x="262" y="127"/>
                  </a:lnTo>
                  <a:lnTo>
                    <a:pt x="248" y="125"/>
                  </a:lnTo>
                  <a:lnTo>
                    <a:pt x="232" y="124"/>
                  </a:lnTo>
                  <a:lnTo>
                    <a:pt x="215" y="124"/>
                  </a:lnTo>
                  <a:lnTo>
                    <a:pt x="207" y="124"/>
                  </a:lnTo>
                  <a:lnTo>
                    <a:pt x="199" y="124"/>
                  </a:lnTo>
                  <a:lnTo>
                    <a:pt x="191" y="125"/>
                  </a:lnTo>
                  <a:lnTo>
                    <a:pt x="182" y="127"/>
                  </a:lnTo>
                  <a:lnTo>
                    <a:pt x="173" y="128"/>
                  </a:lnTo>
                  <a:lnTo>
                    <a:pt x="164" y="129"/>
                  </a:lnTo>
                  <a:lnTo>
                    <a:pt x="153" y="132"/>
                  </a:lnTo>
                  <a:lnTo>
                    <a:pt x="142" y="135"/>
                  </a:lnTo>
                  <a:lnTo>
                    <a:pt x="133" y="137"/>
                  </a:lnTo>
                  <a:lnTo>
                    <a:pt x="123" y="141"/>
                  </a:lnTo>
                  <a:lnTo>
                    <a:pt x="112" y="144"/>
                  </a:lnTo>
                  <a:lnTo>
                    <a:pt x="102" y="148"/>
                  </a:lnTo>
                  <a:lnTo>
                    <a:pt x="92" y="152"/>
                  </a:lnTo>
                  <a:lnTo>
                    <a:pt x="82" y="156"/>
                  </a:lnTo>
                  <a:lnTo>
                    <a:pt x="71" y="160"/>
                  </a:lnTo>
                  <a:lnTo>
                    <a:pt x="62" y="164"/>
                  </a:lnTo>
                  <a:lnTo>
                    <a:pt x="48" y="164"/>
                  </a:lnTo>
                  <a:lnTo>
                    <a:pt x="48" y="28"/>
                  </a:lnTo>
                  <a:lnTo>
                    <a:pt x="54" y="27"/>
                  </a:lnTo>
                  <a:lnTo>
                    <a:pt x="62" y="24"/>
                  </a:lnTo>
                  <a:lnTo>
                    <a:pt x="71" y="23"/>
                  </a:lnTo>
                  <a:lnTo>
                    <a:pt x="81" y="20"/>
                  </a:lnTo>
                  <a:lnTo>
                    <a:pt x="92" y="17"/>
                  </a:lnTo>
                  <a:lnTo>
                    <a:pt x="104" y="15"/>
                  </a:lnTo>
                  <a:lnTo>
                    <a:pt x="117" y="14"/>
                  </a:lnTo>
                  <a:lnTo>
                    <a:pt x="131" y="11"/>
                  </a:lnTo>
                  <a:lnTo>
                    <a:pt x="145" y="8"/>
                  </a:lnTo>
                  <a:lnTo>
                    <a:pt x="160" y="6"/>
                  </a:lnTo>
                  <a:lnTo>
                    <a:pt x="174" y="4"/>
                  </a:lnTo>
                  <a:lnTo>
                    <a:pt x="190" y="3"/>
                  </a:lnTo>
                  <a:lnTo>
                    <a:pt x="204" y="2"/>
                  </a:lnTo>
                  <a:lnTo>
                    <a:pt x="219" y="0"/>
                  </a:lnTo>
                  <a:lnTo>
                    <a:pt x="233" y="0"/>
                  </a:lnTo>
                  <a:lnTo>
                    <a:pt x="248" y="0"/>
                  </a:lnTo>
                  <a:lnTo>
                    <a:pt x="283" y="0"/>
                  </a:lnTo>
                  <a:lnTo>
                    <a:pt x="315" y="3"/>
                  </a:lnTo>
                  <a:lnTo>
                    <a:pt x="345" y="7"/>
                  </a:lnTo>
                  <a:lnTo>
                    <a:pt x="373" y="12"/>
                  </a:lnTo>
                  <a:lnTo>
                    <a:pt x="398" y="19"/>
                  </a:lnTo>
                  <a:lnTo>
                    <a:pt x="422" y="28"/>
                  </a:lnTo>
                  <a:lnTo>
                    <a:pt x="442" y="37"/>
                  </a:lnTo>
                  <a:lnTo>
                    <a:pt x="460" y="49"/>
                  </a:lnTo>
                  <a:lnTo>
                    <a:pt x="474" y="61"/>
                  </a:lnTo>
                  <a:lnTo>
                    <a:pt x="489" y="75"/>
                  </a:lnTo>
                  <a:lnTo>
                    <a:pt x="499" y="91"/>
                  </a:lnTo>
                  <a:lnTo>
                    <a:pt x="509" y="110"/>
                  </a:lnTo>
                  <a:lnTo>
                    <a:pt x="517" y="128"/>
                  </a:lnTo>
                  <a:lnTo>
                    <a:pt x="522" y="149"/>
                  </a:lnTo>
                  <a:lnTo>
                    <a:pt x="525" y="172"/>
                  </a:lnTo>
                  <a:lnTo>
                    <a:pt x="526" y="195"/>
                  </a:lnTo>
                  <a:lnTo>
                    <a:pt x="526" y="577"/>
                  </a:lnTo>
                  <a:lnTo>
                    <a:pt x="352" y="577"/>
                  </a:lnTo>
                  <a:lnTo>
                    <a:pt x="352" y="5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46" name="Freeform 62"/>
            <p:cNvSpPr>
              <a:spLocks noChangeArrowheads="1"/>
            </p:cNvSpPr>
            <p:nvPr/>
          </p:nvSpPr>
          <p:spPr bwMode="auto">
            <a:xfrm>
              <a:off x="737" y="2228"/>
              <a:ext cx="143" cy="193"/>
            </a:xfrm>
            <a:custGeom>
              <a:avLst/>
              <a:gdLst>
                <a:gd name="T0" fmla="*/ 572 w 575"/>
                <a:gd name="T1" fmla="*/ 455 h 774"/>
                <a:gd name="T2" fmla="*/ 563 w 575"/>
                <a:gd name="T3" fmla="*/ 537 h 774"/>
                <a:gd name="T4" fmla="*/ 544 w 575"/>
                <a:gd name="T5" fmla="*/ 607 h 774"/>
                <a:gd name="T6" fmla="*/ 517 w 575"/>
                <a:gd name="T7" fmla="*/ 663 h 774"/>
                <a:gd name="T8" fmla="*/ 481 w 575"/>
                <a:gd name="T9" fmla="*/ 710 h 774"/>
                <a:gd name="T10" fmla="*/ 434 w 575"/>
                <a:gd name="T11" fmla="*/ 742 h 774"/>
                <a:gd name="T12" fmla="*/ 376 w 575"/>
                <a:gd name="T13" fmla="*/ 765 h 774"/>
                <a:gd name="T14" fmla="*/ 306 w 575"/>
                <a:gd name="T15" fmla="*/ 774 h 774"/>
                <a:gd name="T16" fmla="*/ 232 w 575"/>
                <a:gd name="T17" fmla="*/ 770 h 774"/>
                <a:gd name="T18" fmla="*/ 169 w 575"/>
                <a:gd name="T19" fmla="*/ 756 h 774"/>
                <a:gd name="T20" fmla="*/ 116 w 575"/>
                <a:gd name="T21" fmla="*/ 728 h 774"/>
                <a:gd name="T22" fmla="*/ 74 w 575"/>
                <a:gd name="T23" fmla="*/ 687 h 774"/>
                <a:gd name="T24" fmla="*/ 42 w 575"/>
                <a:gd name="T25" fmla="*/ 636 h 774"/>
                <a:gd name="T26" fmla="*/ 20 w 575"/>
                <a:gd name="T27" fmla="*/ 573 h 774"/>
                <a:gd name="T28" fmla="*/ 7 w 575"/>
                <a:gd name="T29" fmla="*/ 497 h 774"/>
                <a:gd name="T30" fmla="*/ 0 w 575"/>
                <a:gd name="T31" fmla="*/ 411 h 774"/>
                <a:gd name="T32" fmla="*/ 3 w 575"/>
                <a:gd name="T33" fmla="*/ 317 h 774"/>
                <a:gd name="T34" fmla="*/ 12 w 575"/>
                <a:gd name="T35" fmla="*/ 235 h 774"/>
                <a:gd name="T36" fmla="*/ 29 w 575"/>
                <a:gd name="T37" fmla="*/ 168 h 774"/>
                <a:gd name="T38" fmla="*/ 58 w 575"/>
                <a:gd name="T39" fmla="*/ 110 h 774"/>
                <a:gd name="T40" fmla="*/ 95 w 575"/>
                <a:gd name="T41" fmla="*/ 64 h 774"/>
                <a:gd name="T42" fmla="*/ 142 w 575"/>
                <a:gd name="T43" fmla="*/ 30 h 774"/>
                <a:gd name="T44" fmla="*/ 200 w 575"/>
                <a:gd name="T45" fmla="*/ 9 h 774"/>
                <a:gd name="T46" fmla="*/ 269 w 575"/>
                <a:gd name="T47" fmla="*/ 0 h 774"/>
                <a:gd name="T48" fmla="*/ 344 w 575"/>
                <a:gd name="T49" fmla="*/ 4 h 774"/>
                <a:gd name="T50" fmla="*/ 407 w 575"/>
                <a:gd name="T51" fmla="*/ 18 h 774"/>
                <a:gd name="T52" fmla="*/ 459 w 575"/>
                <a:gd name="T53" fmla="*/ 47 h 774"/>
                <a:gd name="T54" fmla="*/ 501 w 575"/>
                <a:gd name="T55" fmla="*/ 88 h 774"/>
                <a:gd name="T56" fmla="*/ 532 w 575"/>
                <a:gd name="T57" fmla="*/ 139 h 774"/>
                <a:gd name="T58" fmla="*/ 555 w 575"/>
                <a:gd name="T59" fmla="*/ 204 h 774"/>
                <a:gd name="T60" fmla="*/ 568 w 575"/>
                <a:gd name="T61" fmla="*/ 278 h 774"/>
                <a:gd name="T62" fmla="*/ 573 w 575"/>
                <a:gd name="T63" fmla="*/ 363 h 774"/>
                <a:gd name="T64" fmla="*/ 385 w 575"/>
                <a:gd name="T65" fmla="*/ 322 h 774"/>
                <a:gd name="T66" fmla="*/ 374 w 575"/>
                <a:gd name="T67" fmla="*/ 226 h 774"/>
                <a:gd name="T68" fmla="*/ 351 w 575"/>
                <a:gd name="T69" fmla="*/ 168 h 774"/>
                <a:gd name="T70" fmla="*/ 312 w 575"/>
                <a:gd name="T71" fmla="*/ 141 h 774"/>
                <a:gd name="T72" fmla="*/ 262 w 575"/>
                <a:gd name="T73" fmla="*/ 141 h 774"/>
                <a:gd name="T74" fmla="*/ 224 w 575"/>
                <a:gd name="T75" fmla="*/ 168 h 774"/>
                <a:gd name="T76" fmla="*/ 200 w 575"/>
                <a:gd name="T77" fmla="*/ 226 h 774"/>
                <a:gd name="T78" fmla="*/ 189 w 575"/>
                <a:gd name="T79" fmla="*/ 324 h 774"/>
                <a:gd name="T80" fmla="*/ 189 w 575"/>
                <a:gd name="T81" fmla="*/ 450 h 774"/>
                <a:gd name="T82" fmla="*/ 200 w 575"/>
                <a:gd name="T83" fmla="*/ 546 h 774"/>
                <a:gd name="T84" fmla="*/ 224 w 575"/>
                <a:gd name="T85" fmla="*/ 604 h 774"/>
                <a:gd name="T86" fmla="*/ 262 w 575"/>
                <a:gd name="T87" fmla="*/ 633 h 774"/>
                <a:gd name="T88" fmla="*/ 312 w 575"/>
                <a:gd name="T89" fmla="*/ 633 h 774"/>
                <a:gd name="T90" fmla="*/ 351 w 575"/>
                <a:gd name="T91" fmla="*/ 604 h 774"/>
                <a:gd name="T92" fmla="*/ 373 w 575"/>
                <a:gd name="T93" fmla="*/ 546 h 774"/>
                <a:gd name="T94" fmla="*/ 385 w 575"/>
                <a:gd name="T95" fmla="*/ 45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5" h="774">
                  <a:moveTo>
                    <a:pt x="575" y="387"/>
                  </a:moveTo>
                  <a:lnTo>
                    <a:pt x="573" y="411"/>
                  </a:lnTo>
                  <a:lnTo>
                    <a:pt x="573" y="433"/>
                  </a:lnTo>
                  <a:lnTo>
                    <a:pt x="572" y="455"/>
                  </a:lnTo>
                  <a:lnTo>
                    <a:pt x="571" y="476"/>
                  </a:lnTo>
                  <a:lnTo>
                    <a:pt x="568" y="497"/>
                  </a:lnTo>
                  <a:lnTo>
                    <a:pt x="565" y="517"/>
                  </a:lnTo>
                  <a:lnTo>
                    <a:pt x="563" y="537"/>
                  </a:lnTo>
                  <a:lnTo>
                    <a:pt x="559" y="555"/>
                  </a:lnTo>
                  <a:lnTo>
                    <a:pt x="555" y="573"/>
                  </a:lnTo>
                  <a:lnTo>
                    <a:pt x="550" y="590"/>
                  </a:lnTo>
                  <a:lnTo>
                    <a:pt x="544" y="607"/>
                  </a:lnTo>
                  <a:lnTo>
                    <a:pt x="539" y="621"/>
                  </a:lnTo>
                  <a:lnTo>
                    <a:pt x="532" y="636"/>
                  </a:lnTo>
                  <a:lnTo>
                    <a:pt x="525" y="650"/>
                  </a:lnTo>
                  <a:lnTo>
                    <a:pt x="517" y="663"/>
                  </a:lnTo>
                  <a:lnTo>
                    <a:pt x="509" y="677"/>
                  </a:lnTo>
                  <a:lnTo>
                    <a:pt x="501" y="688"/>
                  </a:lnTo>
                  <a:lnTo>
                    <a:pt x="490" y="699"/>
                  </a:lnTo>
                  <a:lnTo>
                    <a:pt x="481" y="710"/>
                  </a:lnTo>
                  <a:lnTo>
                    <a:pt x="470" y="719"/>
                  </a:lnTo>
                  <a:lnTo>
                    <a:pt x="459" y="728"/>
                  </a:lnTo>
                  <a:lnTo>
                    <a:pt x="447" y="736"/>
                  </a:lnTo>
                  <a:lnTo>
                    <a:pt x="434" y="742"/>
                  </a:lnTo>
                  <a:lnTo>
                    <a:pt x="420" y="749"/>
                  </a:lnTo>
                  <a:lnTo>
                    <a:pt x="406" y="756"/>
                  </a:lnTo>
                  <a:lnTo>
                    <a:pt x="391" y="760"/>
                  </a:lnTo>
                  <a:lnTo>
                    <a:pt x="376" y="765"/>
                  </a:lnTo>
                  <a:lnTo>
                    <a:pt x="360" y="768"/>
                  </a:lnTo>
                  <a:lnTo>
                    <a:pt x="343" y="770"/>
                  </a:lnTo>
                  <a:lnTo>
                    <a:pt x="326" y="773"/>
                  </a:lnTo>
                  <a:lnTo>
                    <a:pt x="306" y="774"/>
                  </a:lnTo>
                  <a:lnTo>
                    <a:pt x="287" y="774"/>
                  </a:lnTo>
                  <a:lnTo>
                    <a:pt x="268" y="774"/>
                  </a:lnTo>
                  <a:lnTo>
                    <a:pt x="249" y="773"/>
                  </a:lnTo>
                  <a:lnTo>
                    <a:pt x="232" y="770"/>
                  </a:lnTo>
                  <a:lnTo>
                    <a:pt x="215" y="768"/>
                  </a:lnTo>
                  <a:lnTo>
                    <a:pt x="198" y="765"/>
                  </a:lnTo>
                  <a:lnTo>
                    <a:pt x="183" y="760"/>
                  </a:lnTo>
                  <a:lnTo>
                    <a:pt x="169" y="756"/>
                  </a:lnTo>
                  <a:lnTo>
                    <a:pt x="154" y="749"/>
                  </a:lnTo>
                  <a:lnTo>
                    <a:pt x="141" y="742"/>
                  </a:lnTo>
                  <a:lnTo>
                    <a:pt x="128" y="736"/>
                  </a:lnTo>
                  <a:lnTo>
                    <a:pt x="116" y="728"/>
                  </a:lnTo>
                  <a:lnTo>
                    <a:pt x="104" y="719"/>
                  </a:lnTo>
                  <a:lnTo>
                    <a:pt x="94" y="708"/>
                  </a:lnTo>
                  <a:lnTo>
                    <a:pt x="83" y="698"/>
                  </a:lnTo>
                  <a:lnTo>
                    <a:pt x="74" y="687"/>
                  </a:lnTo>
                  <a:lnTo>
                    <a:pt x="65" y="675"/>
                  </a:lnTo>
                  <a:lnTo>
                    <a:pt x="57" y="662"/>
                  </a:lnTo>
                  <a:lnTo>
                    <a:pt x="49" y="649"/>
                  </a:lnTo>
                  <a:lnTo>
                    <a:pt x="42" y="636"/>
                  </a:lnTo>
                  <a:lnTo>
                    <a:pt x="36" y="620"/>
                  </a:lnTo>
                  <a:lnTo>
                    <a:pt x="30" y="606"/>
                  </a:lnTo>
                  <a:lnTo>
                    <a:pt x="25" y="588"/>
                  </a:lnTo>
                  <a:lnTo>
                    <a:pt x="20" y="573"/>
                  </a:lnTo>
                  <a:lnTo>
                    <a:pt x="16" y="554"/>
                  </a:lnTo>
                  <a:lnTo>
                    <a:pt x="12" y="536"/>
                  </a:lnTo>
                  <a:lnTo>
                    <a:pt x="9" y="517"/>
                  </a:lnTo>
                  <a:lnTo>
                    <a:pt x="7" y="497"/>
                  </a:lnTo>
                  <a:lnTo>
                    <a:pt x="4" y="476"/>
                  </a:lnTo>
                  <a:lnTo>
                    <a:pt x="3" y="455"/>
                  </a:lnTo>
                  <a:lnTo>
                    <a:pt x="1" y="433"/>
                  </a:lnTo>
                  <a:lnTo>
                    <a:pt x="0" y="411"/>
                  </a:lnTo>
                  <a:lnTo>
                    <a:pt x="0" y="387"/>
                  </a:lnTo>
                  <a:lnTo>
                    <a:pt x="0" y="362"/>
                  </a:lnTo>
                  <a:lnTo>
                    <a:pt x="1" y="339"/>
                  </a:lnTo>
                  <a:lnTo>
                    <a:pt x="3" y="317"/>
                  </a:lnTo>
                  <a:lnTo>
                    <a:pt x="4" y="295"/>
                  </a:lnTo>
                  <a:lnTo>
                    <a:pt x="7" y="275"/>
                  </a:lnTo>
                  <a:lnTo>
                    <a:pt x="9" y="255"/>
                  </a:lnTo>
                  <a:lnTo>
                    <a:pt x="12" y="235"/>
                  </a:lnTo>
                  <a:lnTo>
                    <a:pt x="16" y="218"/>
                  </a:lnTo>
                  <a:lnTo>
                    <a:pt x="20" y="201"/>
                  </a:lnTo>
                  <a:lnTo>
                    <a:pt x="24" y="184"/>
                  </a:lnTo>
                  <a:lnTo>
                    <a:pt x="29" y="168"/>
                  </a:lnTo>
                  <a:lnTo>
                    <a:pt x="36" y="152"/>
                  </a:lnTo>
                  <a:lnTo>
                    <a:pt x="42" y="138"/>
                  </a:lnTo>
                  <a:lnTo>
                    <a:pt x="50" y="123"/>
                  </a:lnTo>
                  <a:lnTo>
                    <a:pt x="58" y="110"/>
                  </a:lnTo>
                  <a:lnTo>
                    <a:pt x="66" y="97"/>
                  </a:lnTo>
                  <a:lnTo>
                    <a:pt x="75" y="85"/>
                  </a:lnTo>
                  <a:lnTo>
                    <a:pt x="84" y="75"/>
                  </a:lnTo>
                  <a:lnTo>
                    <a:pt x="95" y="64"/>
                  </a:lnTo>
                  <a:lnTo>
                    <a:pt x="106" y="54"/>
                  </a:lnTo>
                  <a:lnTo>
                    <a:pt x="117" y="46"/>
                  </a:lnTo>
                  <a:lnTo>
                    <a:pt x="129" y="38"/>
                  </a:lnTo>
                  <a:lnTo>
                    <a:pt x="142" y="30"/>
                  </a:lnTo>
                  <a:lnTo>
                    <a:pt x="156" y="23"/>
                  </a:lnTo>
                  <a:lnTo>
                    <a:pt x="170" y="18"/>
                  </a:lnTo>
                  <a:lnTo>
                    <a:pt x="185" y="13"/>
                  </a:lnTo>
                  <a:lnTo>
                    <a:pt x="200" y="9"/>
                  </a:lnTo>
                  <a:lnTo>
                    <a:pt x="216" y="5"/>
                  </a:lnTo>
                  <a:lnTo>
                    <a:pt x="233" y="2"/>
                  </a:lnTo>
                  <a:lnTo>
                    <a:pt x="250" y="1"/>
                  </a:lnTo>
                  <a:lnTo>
                    <a:pt x="269" y="0"/>
                  </a:lnTo>
                  <a:lnTo>
                    <a:pt x="287" y="0"/>
                  </a:lnTo>
                  <a:lnTo>
                    <a:pt x="307" y="0"/>
                  </a:lnTo>
                  <a:lnTo>
                    <a:pt x="326" y="1"/>
                  </a:lnTo>
                  <a:lnTo>
                    <a:pt x="344" y="4"/>
                  </a:lnTo>
                  <a:lnTo>
                    <a:pt x="361" y="6"/>
                  </a:lnTo>
                  <a:lnTo>
                    <a:pt x="377" y="9"/>
                  </a:lnTo>
                  <a:lnTo>
                    <a:pt x="393" y="14"/>
                  </a:lnTo>
                  <a:lnTo>
                    <a:pt x="407" y="18"/>
                  </a:lnTo>
                  <a:lnTo>
                    <a:pt x="422" y="25"/>
                  </a:lnTo>
                  <a:lnTo>
                    <a:pt x="435" y="31"/>
                  </a:lnTo>
                  <a:lnTo>
                    <a:pt x="447" y="39"/>
                  </a:lnTo>
                  <a:lnTo>
                    <a:pt x="459" y="47"/>
                  </a:lnTo>
                  <a:lnTo>
                    <a:pt x="470" y="56"/>
                  </a:lnTo>
                  <a:lnTo>
                    <a:pt x="481" y="65"/>
                  </a:lnTo>
                  <a:lnTo>
                    <a:pt x="492" y="76"/>
                  </a:lnTo>
                  <a:lnTo>
                    <a:pt x="501" y="88"/>
                  </a:lnTo>
                  <a:lnTo>
                    <a:pt x="510" y="100"/>
                  </a:lnTo>
                  <a:lnTo>
                    <a:pt x="518" y="113"/>
                  </a:lnTo>
                  <a:lnTo>
                    <a:pt x="526" y="126"/>
                  </a:lnTo>
                  <a:lnTo>
                    <a:pt x="532" y="139"/>
                  </a:lnTo>
                  <a:lnTo>
                    <a:pt x="539" y="155"/>
                  </a:lnTo>
                  <a:lnTo>
                    <a:pt x="544" y="170"/>
                  </a:lnTo>
                  <a:lnTo>
                    <a:pt x="550" y="187"/>
                  </a:lnTo>
                  <a:lnTo>
                    <a:pt x="555" y="204"/>
                  </a:lnTo>
                  <a:lnTo>
                    <a:pt x="559" y="221"/>
                  </a:lnTo>
                  <a:lnTo>
                    <a:pt x="563" y="239"/>
                  </a:lnTo>
                  <a:lnTo>
                    <a:pt x="565" y="258"/>
                  </a:lnTo>
                  <a:lnTo>
                    <a:pt x="568" y="278"/>
                  </a:lnTo>
                  <a:lnTo>
                    <a:pt x="571" y="299"/>
                  </a:lnTo>
                  <a:lnTo>
                    <a:pt x="572" y="320"/>
                  </a:lnTo>
                  <a:lnTo>
                    <a:pt x="573" y="341"/>
                  </a:lnTo>
                  <a:lnTo>
                    <a:pt x="573" y="363"/>
                  </a:lnTo>
                  <a:lnTo>
                    <a:pt x="575" y="387"/>
                  </a:lnTo>
                  <a:close/>
                  <a:moveTo>
                    <a:pt x="386" y="387"/>
                  </a:moveTo>
                  <a:lnTo>
                    <a:pt x="386" y="353"/>
                  </a:lnTo>
                  <a:lnTo>
                    <a:pt x="385" y="322"/>
                  </a:lnTo>
                  <a:lnTo>
                    <a:pt x="384" y="295"/>
                  </a:lnTo>
                  <a:lnTo>
                    <a:pt x="381" y="268"/>
                  </a:lnTo>
                  <a:lnTo>
                    <a:pt x="377" y="246"/>
                  </a:lnTo>
                  <a:lnTo>
                    <a:pt x="374" y="226"/>
                  </a:lnTo>
                  <a:lnTo>
                    <a:pt x="369" y="208"/>
                  </a:lnTo>
                  <a:lnTo>
                    <a:pt x="364" y="193"/>
                  </a:lnTo>
                  <a:lnTo>
                    <a:pt x="357" y="180"/>
                  </a:lnTo>
                  <a:lnTo>
                    <a:pt x="351" y="168"/>
                  </a:lnTo>
                  <a:lnTo>
                    <a:pt x="343" y="159"/>
                  </a:lnTo>
                  <a:lnTo>
                    <a:pt x="333" y="151"/>
                  </a:lnTo>
                  <a:lnTo>
                    <a:pt x="323" y="144"/>
                  </a:lnTo>
                  <a:lnTo>
                    <a:pt x="312" y="141"/>
                  </a:lnTo>
                  <a:lnTo>
                    <a:pt x="301" y="138"/>
                  </a:lnTo>
                  <a:lnTo>
                    <a:pt x="287" y="137"/>
                  </a:lnTo>
                  <a:lnTo>
                    <a:pt x="274" y="138"/>
                  </a:lnTo>
                  <a:lnTo>
                    <a:pt x="262" y="141"/>
                  </a:lnTo>
                  <a:lnTo>
                    <a:pt x="252" y="144"/>
                  </a:lnTo>
                  <a:lnTo>
                    <a:pt x="241" y="151"/>
                  </a:lnTo>
                  <a:lnTo>
                    <a:pt x="232" y="159"/>
                  </a:lnTo>
                  <a:lnTo>
                    <a:pt x="224" y="168"/>
                  </a:lnTo>
                  <a:lnTo>
                    <a:pt x="218" y="180"/>
                  </a:lnTo>
                  <a:lnTo>
                    <a:pt x="211" y="193"/>
                  </a:lnTo>
                  <a:lnTo>
                    <a:pt x="206" y="208"/>
                  </a:lnTo>
                  <a:lnTo>
                    <a:pt x="200" y="226"/>
                  </a:lnTo>
                  <a:lnTo>
                    <a:pt x="196" y="246"/>
                  </a:lnTo>
                  <a:lnTo>
                    <a:pt x="194" y="270"/>
                  </a:lnTo>
                  <a:lnTo>
                    <a:pt x="191" y="295"/>
                  </a:lnTo>
                  <a:lnTo>
                    <a:pt x="189" y="324"/>
                  </a:lnTo>
                  <a:lnTo>
                    <a:pt x="189" y="354"/>
                  </a:lnTo>
                  <a:lnTo>
                    <a:pt x="187" y="387"/>
                  </a:lnTo>
                  <a:lnTo>
                    <a:pt x="189" y="420"/>
                  </a:lnTo>
                  <a:lnTo>
                    <a:pt x="189" y="450"/>
                  </a:lnTo>
                  <a:lnTo>
                    <a:pt x="191" y="478"/>
                  </a:lnTo>
                  <a:lnTo>
                    <a:pt x="194" y="503"/>
                  </a:lnTo>
                  <a:lnTo>
                    <a:pt x="196" y="526"/>
                  </a:lnTo>
                  <a:lnTo>
                    <a:pt x="200" y="546"/>
                  </a:lnTo>
                  <a:lnTo>
                    <a:pt x="206" y="565"/>
                  </a:lnTo>
                  <a:lnTo>
                    <a:pt x="211" y="580"/>
                  </a:lnTo>
                  <a:lnTo>
                    <a:pt x="218" y="594"/>
                  </a:lnTo>
                  <a:lnTo>
                    <a:pt x="224" y="604"/>
                  </a:lnTo>
                  <a:lnTo>
                    <a:pt x="232" y="615"/>
                  </a:lnTo>
                  <a:lnTo>
                    <a:pt x="241" y="623"/>
                  </a:lnTo>
                  <a:lnTo>
                    <a:pt x="252" y="629"/>
                  </a:lnTo>
                  <a:lnTo>
                    <a:pt x="262" y="633"/>
                  </a:lnTo>
                  <a:lnTo>
                    <a:pt x="274" y="636"/>
                  </a:lnTo>
                  <a:lnTo>
                    <a:pt x="287" y="637"/>
                  </a:lnTo>
                  <a:lnTo>
                    <a:pt x="301" y="636"/>
                  </a:lnTo>
                  <a:lnTo>
                    <a:pt x="312" y="633"/>
                  </a:lnTo>
                  <a:lnTo>
                    <a:pt x="323" y="629"/>
                  </a:lnTo>
                  <a:lnTo>
                    <a:pt x="333" y="623"/>
                  </a:lnTo>
                  <a:lnTo>
                    <a:pt x="341" y="615"/>
                  </a:lnTo>
                  <a:lnTo>
                    <a:pt x="351" y="604"/>
                  </a:lnTo>
                  <a:lnTo>
                    <a:pt x="357" y="594"/>
                  </a:lnTo>
                  <a:lnTo>
                    <a:pt x="364" y="580"/>
                  </a:lnTo>
                  <a:lnTo>
                    <a:pt x="369" y="565"/>
                  </a:lnTo>
                  <a:lnTo>
                    <a:pt x="373" y="546"/>
                  </a:lnTo>
                  <a:lnTo>
                    <a:pt x="377" y="526"/>
                  </a:lnTo>
                  <a:lnTo>
                    <a:pt x="381" y="503"/>
                  </a:lnTo>
                  <a:lnTo>
                    <a:pt x="384" y="478"/>
                  </a:lnTo>
                  <a:lnTo>
                    <a:pt x="385" y="450"/>
                  </a:lnTo>
                  <a:lnTo>
                    <a:pt x="386" y="420"/>
                  </a:lnTo>
                  <a:lnTo>
                    <a:pt x="386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47" name="Freeform 63"/>
            <p:cNvSpPr>
              <a:spLocks noChangeArrowheads="1"/>
            </p:cNvSpPr>
            <p:nvPr/>
          </p:nvSpPr>
          <p:spPr bwMode="auto">
            <a:xfrm>
              <a:off x="227" y="1900"/>
              <a:ext cx="73" cy="542"/>
            </a:xfrm>
            <a:custGeom>
              <a:avLst/>
              <a:gdLst>
                <a:gd name="T0" fmla="*/ 26 w 290"/>
                <a:gd name="T1" fmla="*/ 1030 h 2168"/>
                <a:gd name="T2" fmla="*/ 57 w 290"/>
                <a:gd name="T3" fmla="*/ 1017 h 2168"/>
                <a:gd name="T4" fmla="*/ 79 w 290"/>
                <a:gd name="T5" fmla="*/ 996 h 2168"/>
                <a:gd name="T6" fmla="*/ 92 w 290"/>
                <a:gd name="T7" fmla="*/ 967 h 2168"/>
                <a:gd name="T8" fmla="*/ 100 w 290"/>
                <a:gd name="T9" fmla="*/ 738 h 2168"/>
                <a:gd name="T10" fmla="*/ 103 w 290"/>
                <a:gd name="T11" fmla="*/ 292 h 2168"/>
                <a:gd name="T12" fmla="*/ 104 w 290"/>
                <a:gd name="T13" fmla="*/ 192 h 2168"/>
                <a:gd name="T14" fmla="*/ 105 w 290"/>
                <a:gd name="T15" fmla="*/ 145 h 2168"/>
                <a:gd name="T16" fmla="*/ 111 w 290"/>
                <a:gd name="T17" fmla="*/ 108 h 2168"/>
                <a:gd name="T18" fmla="*/ 120 w 290"/>
                <a:gd name="T19" fmla="*/ 76 h 2168"/>
                <a:gd name="T20" fmla="*/ 133 w 290"/>
                <a:gd name="T21" fmla="*/ 51 h 2168"/>
                <a:gd name="T22" fmla="*/ 149 w 290"/>
                <a:gd name="T23" fmla="*/ 33 h 2168"/>
                <a:gd name="T24" fmla="*/ 169 w 290"/>
                <a:gd name="T25" fmla="*/ 18 h 2168"/>
                <a:gd name="T26" fmla="*/ 192 w 290"/>
                <a:gd name="T27" fmla="*/ 8 h 2168"/>
                <a:gd name="T28" fmla="*/ 217 w 290"/>
                <a:gd name="T29" fmla="*/ 3 h 2168"/>
                <a:gd name="T30" fmla="*/ 252 w 290"/>
                <a:gd name="T31" fmla="*/ 0 h 2168"/>
                <a:gd name="T32" fmla="*/ 274 w 290"/>
                <a:gd name="T33" fmla="*/ 79 h 2168"/>
                <a:gd name="T34" fmla="*/ 231 w 290"/>
                <a:gd name="T35" fmla="*/ 83 h 2168"/>
                <a:gd name="T36" fmla="*/ 206 w 290"/>
                <a:gd name="T37" fmla="*/ 97 h 2168"/>
                <a:gd name="T38" fmla="*/ 192 w 290"/>
                <a:gd name="T39" fmla="*/ 128 h 2168"/>
                <a:gd name="T40" fmla="*/ 188 w 290"/>
                <a:gd name="T41" fmla="*/ 182 h 2168"/>
                <a:gd name="T42" fmla="*/ 187 w 290"/>
                <a:gd name="T43" fmla="*/ 585 h 2168"/>
                <a:gd name="T44" fmla="*/ 183 w 290"/>
                <a:gd name="T45" fmla="*/ 940 h 2168"/>
                <a:gd name="T46" fmla="*/ 170 w 290"/>
                <a:gd name="T47" fmla="*/ 988 h 2168"/>
                <a:gd name="T48" fmla="*/ 151 w 290"/>
                <a:gd name="T49" fmla="*/ 1022 h 2168"/>
                <a:gd name="T50" fmla="*/ 124 w 290"/>
                <a:gd name="T51" fmla="*/ 1050 h 2168"/>
                <a:gd name="T52" fmla="*/ 83 w 290"/>
                <a:gd name="T53" fmla="*/ 1073 h 2168"/>
                <a:gd name="T54" fmla="*/ 132 w 290"/>
                <a:gd name="T55" fmla="*/ 1104 h 2168"/>
                <a:gd name="T56" fmla="*/ 163 w 290"/>
                <a:gd name="T57" fmla="*/ 1145 h 2168"/>
                <a:gd name="T58" fmla="*/ 174 w 290"/>
                <a:gd name="T59" fmla="*/ 1267 h 2168"/>
                <a:gd name="T60" fmla="*/ 186 w 290"/>
                <a:gd name="T61" fmla="*/ 1766 h 2168"/>
                <a:gd name="T62" fmla="*/ 188 w 290"/>
                <a:gd name="T63" fmla="*/ 1956 h 2168"/>
                <a:gd name="T64" fmla="*/ 190 w 290"/>
                <a:gd name="T65" fmla="*/ 2015 h 2168"/>
                <a:gd name="T66" fmla="*/ 192 w 290"/>
                <a:gd name="T67" fmla="*/ 2044 h 2168"/>
                <a:gd name="T68" fmla="*/ 203 w 290"/>
                <a:gd name="T69" fmla="*/ 2068 h 2168"/>
                <a:gd name="T70" fmla="*/ 220 w 290"/>
                <a:gd name="T71" fmla="*/ 2082 h 2168"/>
                <a:gd name="T72" fmla="*/ 252 w 290"/>
                <a:gd name="T73" fmla="*/ 2089 h 2168"/>
                <a:gd name="T74" fmla="*/ 290 w 290"/>
                <a:gd name="T75" fmla="*/ 2168 h 2168"/>
                <a:gd name="T76" fmla="*/ 229 w 290"/>
                <a:gd name="T77" fmla="*/ 2167 h 2168"/>
                <a:gd name="T78" fmla="*/ 196 w 290"/>
                <a:gd name="T79" fmla="*/ 2162 h 2168"/>
                <a:gd name="T80" fmla="*/ 169 w 290"/>
                <a:gd name="T81" fmla="*/ 2150 h 2168"/>
                <a:gd name="T82" fmla="*/ 144 w 290"/>
                <a:gd name="T83" fmla="*/ 2129 h 2168"/>
                <a:gd name="T84" fmla="*/ 124 w 290"/>
                <a:gd name="T85" fmla="*/ 2101 h 2168"/>
                <a:gd name="T86" fmla="*/ 112 w 290"/>
                <a:gd name="T87" fmla="*/ 2067 h 2168"/>
                <a:gd name="T88" fmla="*/ 107 w 290"/>
                <a:gd name="T89" fmla="*/ 2022 h 2168"/>
                <a:gd name="T90" fmla="*/ 104 w 290"/>
                <a:gd name="T91" fmla="*/ 1949 h 2168"/>
                <a:gd name="T92" fmla="*/ 103 w 290"/>
                <a:gd name="T93" fmla="*/ 1674 h 2168"/>
                <a:gd name="T94" fmla="*/ 97 w 290"/>
                <a:gd name="T95" fmla="*/ 1226 h 2168"/>
                <a:gd name="T96" fmla="*/ 87 w 290"/>
                <a:gd name="T97" fmla="*/ 1166 h 2168"/>
                <a:gd name="T98" fmla="*/ 68 w 290"/>
                <a:gd name="T99" fmla="*/ 1141 h 2168"/>
                <a:gd name="T100" fmla="*/ 42 w 290"/>
                <a:gd name="T101" fmla="*/ 1124 h 2168"/>
                <a:gd name="T102" fmla="*/ 9 w 290"/>
                <a:gd name="T103" fmla="*/ 1116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0" h="2168">
                  <a:moveTo>
                    <a:pt x="0" y="1033"/>
                  </a:moveTo>
                  <a:lnTo>
                    <a:pt x="9" y="1033"/>
                  </a:lnTo>
                  <a:lnTo>
                    <a:pt x="18" y="1031"/>
                  </a:lnTo>
                  <a:lnTo>
                    <a:pt x="26" y="1030"/>
                  </a:lnTo>
                  <a:lnTo>
                    <a:pt x="36" y="1027"/>
                  </a:lnTo>
                  <a:lnTo>
                    <a:pt x="42" y="1025"/>
                  </a:lnTo>
                  <a:lnTo>
                    <a:pt x="50" y="1021"/>
                  </a:lnTo>
                  <a:lnTo>
                    <a:pt x="57" y="1017"/>
                  </a:lnTo>
                  <a:lnTo>
                    <a:pt x="63" y="1013"/>
                  </a:lnTo>
                  <a:lnTo>
                    <a:pt x="68" y="1008"/>
                  </a:lnTo>
                  <a:lnTo>
                    <a:pt x="74" y="1001"/>
                  </a:lnTo>
                  <a:lnTo>
                    <a:pt x="79" y="996"/>
                  </a:lnTo>
                  <a:lnTo>
                    <a:pt x="83" y="989"/>
                  </a:lnTo>
                  <a:lnTo>
                    <a:pt x="87" y="981"/>
                  </a:lnTo>
                  <a:lnTo>
                    <a:pt x="90" y="975"/>
                  </a:lnTo>
                  <a:lnTo>
                    <a:pt x="92" y="967"/>
                  </a:lnTo>
                  <a:lnTo>
                    <a:pt x="95" y="958"/>
                  </a:lnTo>
                  <a:lnTo>
                    <a:pt x="97" y="923"/>
                  </a:lnTo>
                  <a:lnTo>
                    <a:pt x="99" y="846"/>
                  </a:lnTo>
                  <a:lnTo>
                    <a:pt x="100" y="738"/>
                  </a:lnTo>
                  <a:lnTo>
                    <a:pt x="101" y="615"/>
                  </a:lnTo>
                  <a:lnTo>
                    <a:pt x="103" y="490"/>
                  </a:lnTo>
                  <a:lnTo>
                    <a:pt x="103" y="378"/>
                  </a:lnTo>
                  <a:lnTo>
                    <a:pt x="103" y="292"/>
                  </a:lnTo>
                  <a:lnTo>
                    <a:pt x="104" y="246"/>
                  </a:lnTo>
                  <a:lnTo>
                    <a:pt x="104" y="227"/>
                  </a:lnTo>
                  <a:lnTo>
                    <a:pt x="104" y="209"/>
                  </a:lnTo>
                  <a:lnTo>
                    <a:pt x="104" y="192"/>
                  </a:lnTo>
                  <a:lnTo>
                    <a:pt x="104" y="178"/>
                  </a:lnTo>
                  <a:lnTo>
                    <a:pt x="105" y="165"/>
                  </a:lnTo>
                  <a:lnTo>
                    <a:pt x="105" y="154"/>
                  </a:lnTo>
                  <a:lnTo>
                    <a:pt x="105" y="145"/>
                  </a:lnTo>
                  <a:lnTo>
                    <a:pt x="107" y="137"/>
                  </a:lnTo>
                  <a:lnTo>
                    <a:pt x="108" y="126"/>
                  </a:lnTo>
                  <a:lnTo>
                    <a:pt x="109" y="117"/>
                  </a:lnTo>
                  <a:lnTo>
                    <a:pt x="111" y="108"/>
                  </a:lnTo>
                  <a:lnTo>
                    <a:pt x="113" y="99"/>
                  </a:lnTo>
                  <a:lnTo>
                    <a:pt x="115" y="91"/>
                  </a:lnTo>
                  <a:lnTo>
                    <a:pt x="117" y="83"/>
                  </a:lnTo>
                  <a:lnTo>
                    <a:pt x="120" y="76"/>
                  </a:lnTo>
                  <a:lnTo>
                    <a:pt x="124" y="70"/>
                  </a:lnTo>
                  <a:lnTo>
                    <a:pt x="126" y="63"/>
                  </a:lnTo>
                  <a:lnTo>
                    <a:pt x="129" y="58"/>
                  </a:lnTo>
                  <a:lnTo>
                    <a:pt x="133" y="51"/>
                  </a:lnTo>
                  <a:lnTo>
                    <a:pt x="137" y="46"/>
                  </a:lnTo>
                  <a:lnTo>
                    <a:pt x="141" y="42"/>
                  </a:lnTo>
                  <a:lnTo>
                    <a:pt x="145" y="37"/>
                  </a:lnTo>
                  <a:lnTo>
                    <a:pt x="149" y="33"/>
                  </a:lnTo>
                  <a:lnTo>
                    <a:pt x="154" y="29"/>
                  </a:lnTo>
                  <a:lnTo>
                    <a:pt x="158" y="25"/>
                  </a:lnTo>
                  <a:lnTo>
                    <a:pt x="163" y="21"/>
                  </a:lnTo>
                  <a:lnTo>
                    <a:pt x="169" y="18"/>
                  </a:lnTo>
                  <a:lnTo>
                    <a:pt x="174" y="16"/>
                  </a:lnTo>
                  <a:lnTo>
                    <a:pt x="180" y="12"/>
                  </a:lnTo>
                  <a:lnTo>
                    <a:pt x="186" y="10"/>
                  </a:lnTo>
                  <a:lnTo>
                    <a:pt x="192" y="8"/>
                  </a:lnTo>
                  <a:lnTo>
                    <a:pt x="199" y="5"/>
                  </a:lnTo>
                  <a:lnTo>
                    <a:pt x="204" y="4"/>
                  </a:lnTo>
                  <a:lnTo>
                    <a:pt x="211" y="3"/>
                  </a:lnTo>
                  <a:lnTo>
                    <a:pt x="217" y="3"/>
                  </a:lnTo>
                  <a:lnTo>
                    <a:pt x="224" y="1"/>
                  </a:lnTo>
                  <a:lnTo>
                    <a:pt x="233" y="1"/>
                  </a:lnTo>
                  <a:lnTo>
                    <a:pt x="241" y="1"/>
                  </a:lnTo>
                  <a:lnTo>
                    <a:pt x="252" y="0"/>
                  </a:lnTo>
                  <a:lnTo>
                    <a:pt x="262" y="0"/>
                  </a:lnTo>
                  <a:lnTo>
                    <a:pt x="290" y="0"/>
                  </a:lnTo>
                  <a:lnTo>
                    <a:pt x="290" y="79"/>
                  </a:lnTo>
                  <a:lnTo>
                    <a:pt x="274" y="79"/>
                  </a:lnTo>
                  <a:lnTo>
                    <a:pt x="262" y="79"/>
                  </a:lnTo>
                  <a:lnTo>
                    <a:pt x="250" y="80"/>
                  </a:lnTo>
                  <a:lnTo>
                    <a:pt x="240" y="82"/>
                  </a:lnTo>
                  <a:lnTo>
                    <a:pt x="231" y="83"/>
                  </a:lnTo>
                  <a:lnTo>
                    <a:pt x="223" y="86"/>
                  </a:lnTo>
                  <a:lnTo>
                    <a:pt x="216" y="90"/>
                  </a:lnTo>
                  <a:lnTo>
                    <a:pt x="209" y="93"/>
                  </a:lnTo>
                  <a:lnTo>
                    <a:pt x="206" y="97"/>
                  </a:lnTo>
                  <a:lnTo>
                    <a:pt x="202" y="103"/>
                  </a:lnTo>
                  <a:lnTo>
                    <a:pt x="198" y="109"/>
                  </a:lnTo>
                  <a:lnTo>
                    <a:pt x="195" y="118"/>
                  </a:lnTo>
                  <a:lnTo>
                    <a:pt x="192" y="128"/>
                  </a:lnTo>
                  <a:lnTo>
                    <a:pt x="191" y="140"/>
                  </a:lnTo>
                  <a:lnTo>
                    <a:pt x="188" y="151"/>
                  </a:lnTo>
                  <a:lnTo>
                    <a:pt x="188" y="166"/>
                  </a:lnTo>
                  <a:lnTo>
                    <a:pt x="188" y="182"/>
                  </a:lnTo>
                  <a:lnTo>
                    <a:pt x="188" y="238"/>
                  </a:lnTo>
                  <a:lnTo>
                    <a:pt x="187" y="333"/>
                  </a:lnTo>
                  <a:lnTo>
                    <a:pt x="187" y="454"/>
                  </a:lnTo>
                  <a:lnTo>
                    <a:pt x="187" y="585"/>
                  </a:lnTo>
                  <a:lnTo>
                    <a:pt x="186" y="713"/>
                  </a:lnTo>
                  <a:lnTo>
                    <a:pt x="184" y="825"/>
                  </a:lnTo>
                  <a:lnTo>
                    <a:pt x="183" y="905"/>
                  </a:lnTo>
                  <a:lnTo>
                    <a:pt x="183" y="940"/>
                  </a:lnTo>
                  <a:lnTo>
                    <a:pt x="180" y="954"/>
                  </a:lnTo>
                  <a:lnTo>
                    <a:pt x="178" y="965"/>
                  </a:lnTo>
                  <a:lnTo>
                    <a:pt x="174" y="976"/>
                  </a:lnTo>
                  <a:lnTo>
                    <a:pt x="170" y="988"/>
                  </a:lnTo>
                  <a:lnTo>
                    <a:pt x="166" y="997"/>
                  </a:lnTo>
                  <a:lnTo>
                    <a:pt x="162" y="1006"/>
                  </a:lnTo>
                  <a:lnTo>
                    <a:pt x="157" y="1016"/>
                  </a:lnTo>
                  <a:lnTo>
                    <a:pt x="151" y="1022"/>
                  </a:lnTo>
                  <a:lnTo>
                    <a:pt x="146" y="1030"/>
                  </a:lnTo>
                  <a:lnTo>
                    <a:pt x="140" y="1037"/>
                  </a:lnTo>
                  <a:lnTo>
                    <a:pt x="132" y="1043"/>
                  </a:lnTo>
                  <a:lnTo>
                    <a:pt x="124" y="1050"/>
                  </a:lnTo>
                  <a:lnTo>
                    <a:pt x="115" y="1056"/>
                  </a:lnTo>
                  <a:lnTo>
                    <a:pt x="105" y="1063"/>
                  </a:lnTo>
                  <a:lnTo>
                    <a:pt x="95" y="1068"/>
                  </a:lnTo>
                  <a:lnTo>
                    <a:pt x="83" y="1073"/>
                  </a:lnTo>
                  <a:lnTo>
                    <a:pt x="96" y="1080"/>
                  </a:lnTo>
                  <a:lnTo>
                    <a:pt x="109" y="1087"/>
                  </a:lnTo>
                  <a:lnTo>
                    <a:pt x="121" y="1095"/>
                  </a:lnTo>
                  <a:lnTo>
                    <a:pt x="132" y="1104"/>
                  </a:lnTo>
                  <a:lnTo>
                    <a:pt x="141" y="1113"/>
                  </a:lnTo>
                  <a:lnTo>
                    <a:pt x="149" y="1122"/>
                  </a:lnTo>
                  <a:lnTo>
                    <a:pt x="157" y="1133"/>
                  </a:lnTo>
                  <a:lnTo>
                    <a:pt x="163" y="1145"/>
                  </a:lnTo>
                  <a:lnTo>
                    <a:pt x="166" y="1158"/>
                  </a:lnTo>
                  <a:lnTo>
                    <a:pt x="169" y="1183"/>
                  </a:lnTo>
                  <a:lnTo>
                    <a:pt x="171" y="1221"/>
                  </a:lnTo>
                  <a:lnTo>
                    <a:pt x="174" y="1267"/>
                  </a:lnTo>
                  <a:lnTo>
                    <a:pt x="178" y="1382"/>
                  </a:lnTo>
                  <a:lnTo>
                    <a:pt x="182" y="1513"/>
                  </a:lnTo>
                  <a:lnTo>
                    <a:pt x="184" y="1646"/>
                  </a:lnTo>
                  <a:lnTo>
                    <a:pt x="186" y="1766"/>
                  </a:lnTo>
                  <a:lnTo>
                    <a:pt x="187" y="1860"/>
                  </a:lnTo>
                  <a:lnTo>
                    <a:pt x="188" y="1913"/>
                  </a:lnTo>
                  <a:lnTo>
                    <a:pt x="188" y="1936"/>
                  </a:lnTo>
                  <a:lnTo>
                    <a:pt x="188" y="1956"/>
                  </a:lnTo>
                  <a:lnTo>
                    <a:pt x="188" y="1974"/>
                  </a:lnTo>
                  <a:lnTo>
                    <a:pt x="188" y="1990"/>
                  </a:lnTo>
                  <a:lnTo>
                    <a:pt x="188" y="2005"/>
                  </a:lnTo>
                  <a:lnTo>
                    <a:pt x="190" y="2015"/>
                  </a:lnTo>
                  <a:lnTo>
                    <a:pt x="190" y="2023"/>
                  </a:lnTo>
                  <a:lnTo>
                    <a:pt x="190" y="2028"/>
                  </a:lnTo>
                  <a:lnTo>
                    <a:pt x="191" y="2036"/>
                  </a:lnTo>
                  <a:lnTo>
                    <a:pt x="192" y="2044"/>
                  </a:lnTo>
                  <a:lnTo>
                    <a:pt x="195" y="2051"/>
                  </a:lnTo>
                  <a:lnTo>
                    <a:pt x="198" y="2057"/>
                  </a:lnTo>
                  <a:lnTo>
                    <a:pt x="200" y="2064"/>
                  </a:lnTo>
                  <a:lnTo>
                    <a:pt x="203" y="2068"/>
                  </a:lnTo>
                  <a:lnTo>
                    <a:pt x="207" y="2073"/>
                  </a:lnTo>
                  <a:lnTo>
                    <a:pt x="211" y="2076"/>
                  </a:lnTo>
                  <a:lnTo>
                    <a:pt x="215" y="2079"/>
                  </a:lnTo>
                  <a:lnTo>
                    <a:pt x="220" y="2082"/>
                  </a:lnTo>
                  <a:lnTo>
                    <a:pt x="227" y="2084"/>
                  </a:lnTo>
                  <a:lnTo>
                    <a:pt x="234" y="2086"/>
                  </a:lnTo>
                  <a:lnTo>
                    <a:pt x="242" y="2088"/>
                  </a:lnTo>
                  <a:lnTo>
                    <a:pt x="252" y="2089"/>
                  </a:lnTo>
                  <a:lnTo>
                    <a:pt x="262" y="2089"/>
                  </a:lnTo>
                  <a:lnTo>
                    <a:pt x="274" y="2089"/>
                  </a:lnTo>
                  <a:lnTo>
                    <a:pt x="290" y="2089"/>
                  </a:lnTo>
                  <a:lnTo>
                    <a:pt x="290" y="2168"/>
                  </a:lnTo>
                  <a:lnTo>
                    <a:pt x="262" y="2168"/>
                  </a:lnTo>
                  <a:lnTo>
                    <a:pt x="250" y="2168"/>
                  </a:lnTo>
                  <a:lnTo>
                    <a:pt x="240" y="2168"/>
                  </a:lnTo>
                  <a:lnTo>
                    <a:pt x="229" y="2167"/>
                  </a:lnTo>
                  <a:lnTo>
                    <a:pt x="220" y="2165"/>
                  </a:lnTo>
                  <a:lnTo>
                    <a:pt x="211" y="2165"/>
                  </a:lnTo>
                  <a:lnTo>
                    <a:pt x="203" y="2163"/>
                  </a:lnTo>
                  <a:lnTo>
                    <a:pt x="196" y="2162"/>
                  </a:lnTo>
                  <a:lnTo>
                    <a:pt x="191" y="2160"/>
                  </a:lnTo>
                  <a:lnTo>
                    <a:pt x="183" y="2158"/>
                  </a:lnTo>
                  <a:lnTo>
                    <a:pt x="175" y="2154"/>
                  </a:lnTo>
                  <a:lnTo>
                    <a:pt x="169" y="2150"/>
                  </a:lnTo>
                  <a:lnTo>
                    <a:pt x="162" y="2146"/>
                  </a:lnTo>
                  <a:lnTo>
                    <a:pt x="155" y="2140"/>
                  </a:lnTo>
                  <a:lnTo>
                    <a:pt x="149" y="2135"/>
                  </a:lnTo>
                  <a:lnTo>
                    <a:pt x="144" y="2129"/>
                  </a:lnTo>
                  <a:lnTo>
                    <a:pt x="137" y="2123"/>
                  </a:lnTo>
                  <a:lnTo>
                    <a:pt x="133" y="2117"/>
                  </a:lnTo>
                  <a:lnTo>
                    <a:pt x="128" y="2109"/>
                  </a:lnTo>
                  <a:lnTo>
                    <a:pt x="124" y="2101"/>
                  </a:lnTo>
                  <a:lnTo>
                    <a:pt x="120" y="2093"/>
                  </a:lnTo>
                  <a:lnTo>
                    <a:pt x="117" y="2085"/>
                  </a:lnTo>
                  <a:lnTo>
                    <a:pt x="115" y="2076"/>
                  </a:lnTo>
                  <a:lnTo>
                    <a:pt x="112" y="2067"/>
                  </a:lnTo>
                  <a:lnTo>
                    <a:pt x="111" y="2057"/>
                  </a:lnTo>
                  <a:lnTo>
                    <a:pt x="109" y="2047"/>
                  </a:lnTo>
                  <a:lnTo>
                    <a:pt x="108" y="2035"/>
                  </a:lnTo>
                  <a:lnTo>
                    <a:pt x="107" y="2022"/>
                  </a:lnTo>
                  <a:lnTo>
                    <a:pt x="105" y="2006"/>
                  </a:lnTo>
                  <a:lnTo>
                    <a:pt x="104" y="1989"/>
                  </a:lnTo>
                  <a:lnTo>
                    <a:pt x="104" y="1971"/>
                  </a:lnTo>
                  <a:lnTo>
                    <a:pt x="104" y="1949"/>
                  </a:lnTo>
                  <a:lnTo>
                    <a:pt x="104" y="1928"/>
                  </a:lnTo>
                  <a:lnTo>
                    <a:pt x="103" y="1881"/>
                  </a:lnTo>
                  <a:lnTo>
                    <a:pt x="103" y="1791"/>
                  </a:lnTo>
                  <a:lnTo>
                    <a:pt x="103" y="1674"/>
                  </a:lnTo>
                  <a:lnTo>
                    <a:pt x="101" y="1545"/>
                  </a:lnTo>
                  <a:lnTo>
                    <a:pt x="100" y="1419"/>
                  </a:lnTo>
                  <a:lnTo>
                    <a:pt x="99" y="1307"/>
                  </a:lnTo>
                  <a:lnTo>
                    <a:pt x="97" y="1226"/>
                  </a:lnTo>
                  <a:lnTo>
                    <a:pt x="95" y="1189"/>
                  </a:lnTo>
                  <a:lnTo>
                    <a:pt x="92" y="1181"/>
                  </a:lnTo>
                  <a:lnTo>
                    <a:pt x="90" y="1174"/>
                  </a:lnTo>
                  <a:lnTo>
                    <a:pt x="87" y="1166"/>
                  </a:lnTo>
                  <a:lnTo>
                    <a:pt x="83" y="1159"/>
                  </a:lnTo>
                  <a:lnTo>
                    <a:pt x="79" y="1153"/>
                  </a:lnTo>
                  <a:lnTo>
                    <a:pt x="74" y="1146"/>
                  </a:lnTo>
                  <a:lnTo>
                    <a:pt x="68" y="1141"/>
                  </a:lnTo>
                  <a:lnTo>
                    <a:pt x="63" y="1135"/>
                  </a:lnTo>
                  <a:lnTo>
                    <a:pt x="57" y="1131"/>
                  </a:lnTo>
                  <a:lnTo>
                    <a:pt x="50" y="1127"/>
                  </a:lnTo>
                  <a:lnTo>
                    <a:pt x="42" y="1124"/>
                  </a:lnTo>
                  <a:lnTo>
                    <a:pt x="36" y="1121"/>
                  </a:lnTo>
                  <a:lnTo>
                    <a:pt x="26" y="1118"/>
                  </a:lnTo>
                  <a:lnTo>
                    <a:pt x="18" y="1116"/>
                  </a:lnTo>
                  <a:lnTo>
                    <a:pt x="9" y="1116"/>
                  </a:lnTo>
                  <a:lnTo>
                    <a:pt x="0" y="1114"/>
                  </a:lnTo>
                  <a:lnTo>
                    <a:pt x="0" y="10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48" name="Freeform 64"/>
            <p:cNvSpPr>
              <a:spLocks noChangeArrowheads="1"/>
            </p:cNvSpPr>
            <p:nvPr/>
          </p:nvSpPr>
          <p:spPr bwMode="auto">
            <a:xfrm>
              <a:off x="2095" y="1933"/>
              <a:ext cx="133" cy="190"/>
            </a:xfrm>
            <a:custGeom>
              <a:avLst/>
              <a:gdLst>
                <a:gd name="T0" fmla="*/ 449 w 529"/>
                <a:gd name="T1" fmla="*/ 43 h 757"/>
                <a:gd name="T2" fmla="*/ 370 w 529"/>
                <a:gd name="T3" fmla="*/ 0 h 757"/>
                <a:gd name="T4" fmla="*/ 0 w 529"/>
                <a:gd name="T5" fmla="*/ 670 h 757"/>
                <a:gd name="T6" fmla="*/ 158 w 529"/>
                <a:gd name="T7" fmla="*/ 757 h 757"/>
                <a:gd name="T8" fmla="*/ 529 w 529"/>
                <a:gd name="T9" fmla="*/ 87 h 757"/>
                <a:gd name="T10" fmla="*/ 449 w 529"/>
                <a:gd name="T11" fmla="*/ 4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757">
                  <a:moveTo>
                    <a:pt x="449" y="43"/>
                  </a:moveTo>
                  <a:lnTo>
                    <a:pt x="370" y="0"/>
                  </a:lnTo>
                  <a:lnTo>
                    <a:pt x="0" y="670"/>
                  </a:lnTo>
                  <a:lnTo>
                    <a:pt x="158" y="757"/>
                  </a:lnTo>
                  <a:lnTo>
                    <a:pt x="529" y="87"/>
                  </a:lnTo>
                  <a:lnTo>
                    <a:pt x="449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449" name="Group 65"/>
          <p:cNvGrpSpPr>
            <a:grpSpLocks/>
          </p:cNvGrpSpPr>
          <p:nvPr/>
        </p:nvGrpSpPr>
        <p:grpSpPr bwMode="auto">
          <a:xfrm>
            <a:off x="304800" y="2041525"/>
            <a:ext cx="8075613" cy="808038"/>
            <a:chOff x="192" y="1286"/>
            <a:chExt cx="5087" cy="509"/>
          </a:xfrm>
        </p:grpSpPr>
        <p:sp>
          <p:nvSpPr>
            <p:cNvPr id="16450" name="Freeform 66"/>
            <p:cNvSpPr>
              <a:spLocks noChangeArrowheads="1"/>
            </p:cNvSpPr>
            <p:nvPr/>
          </p:nvSpPr>
          <p:spPr bwMode="auto">
            <a:xfrm>
              <a:off x="240" y="1548"/>
              <a:ext cx="144" cy="193"/>
            </a:xfrm>
            <a:custGeom>
              <a:avLst/>
              <a:gdLst>
                <a:gd name="T0" fmla="*/ 571 w 574"/>
                <a:gd name="T1" fmla="*/ 455 h 774"/>
                <a:gd name="T2" fmla="*/ 562 w 574"/>
                <a:gd name="T3" fmla="*/ 537 h 774"/>
                <a:gd name="T4" fmla="*/ 544 w 574"/>
                <a:gd name="T5" fmla="*/ 605 h 774"/>
                <a:gd name="T6" fmla="*/ 517 w 574"/>
                <a:gd name="T7" fmla="*/ 663 h 774"/>
                <a:gd name="T8" fmla="*/ 481 w 574"/>
                <a:gd name="T9" fmla="*/ 709 h 774"/>
                <a:gd name="T10" fmla="*/ 434 w 574"/>
                <a:gd name="T11" fmla="*/ 742 h 774"/>
                <a:gd name="T12" fmla="*/ 376 w 574"/>
                <a:gd name="T13" fmla="*/ 765 h 774"/>
                <a:gd name="T14" fmla="*/ 307 w 574"/>
                <a:gd name="T15" fmla="*/ 774 h 774"/>
                <a:gd name="T16" fmla="*/ 232 w 574"/>
                <a:gd name="T17" fmla="*/ 770 h 774"/>
                <a:gd name="T18" fmla="*/ 168 w 574"/>
                <a:gd name="T19" fmla="*/ 756 h 774"/>
                <a:gd name="T20" fmla="*/ 116 w 574"/>
                <a:gd name="T21" fmla="*/ 727 h 774"/>
                <a:gd name="T22" fmla="*/ 75 w 574"/>
                <a:gd name="T23" fmla="*/ 687 h 774"/>
                <a:gd name="T24" fmla="*/ 42 w 574"/>
                <a:gd name="T25" fmla="*/ 636 h 774"/>
                <a:gd name="T26" fmla="*/ 19 w 574"/>
                <a:gd name="T27" fmla="*/ 571 h 774"/>
                <a:gd name="T28" fmla="*/ 6 w 574"/>
                <a:gd name="T29" fmla="*/ 497 h 774"/>
                <a:gd name="T30" fmla="*/ 1 w 574"/>
                <a:gd name="T31" fmla="*/ 410 h 774"/>
                <a:gd name="T32" fmla="*/ 2 w 574"/>
                <a:gd name="T33" fmla="*/ 317 h 774"/>
                <a:gd name="T34" fmla="*/ 12 w 574"/>
                <a:gd name="T35" fmla="*/ 235 h 774"/>
                <a:gd name="T36" fmla="*/ 30 w 574"/>
                <a:gd name="T37" fmla="*/ 168 h 774"/>
                <a:gd name="T38" fmla="*/ 58 w 574"/>
                <a:gd name="T39" fmla="*/ 110 h 774"/>
                <a:gd name="T40" fmla="*/ 96 w 574"/>
                <a:gd name="T41" fmla="*/ 64 h 774"/>
                <a:gd name="T42" fmla="*/ 143 w 574"/>
                <a:gd name="T43" fmla="*/ 30 h 774"/>
                <a:gd name="T44" fmla="*/ 200 w 574"/>
                <a:gd name="T45" fmla="*/ 9 h 774"/>
                <a:gd name="T46" fmla="*/ 268 w 574"/>
                <a:gd name="T47" fmla="*/ 0 h 774"/>
                <a:gd name="T48" fmla="*/ 344 w 574"/>
                <a:gd name="T49" fmla="*/ 2 h 774"/>
                <a:gd name="T50" fmla="*/ 407 w 574"/>
                <a:gd name="T51" fmla="*/ 18 h 774"/>
                <a:gd name="T52" fmla="*/ 459 w 574"/>
                <a:gd name="T53" fmla="*/ 47 h 774"/>
                <a:gd name="T54" fmla="*/ 500 w 574"/>
                <a:gd name="T55" fmla="*/ 88 h 774"/>
                <a:gd name="T56" fmla="*/ 532 w 574"/>
                <a:gd name="T57" fmla="*/ 139 h 774"/>
                <a:gd name="T58" fmla="*/ 554 w 574"/>
                <a:gd name="T59" fmla="*/ 202 h 774"/>
                <a:gd name="T60" fmla="*/ 568 w 574"/>
                <a:gd name="T61" fmla="*/ 277 h 774"/>
                <a:gd name="T62" fmla="*/ 574 w 574"/>
                <a:gd name="T63" fmla="*/ 363 h 774"/>
                <a:gd name="T64" fmla="*/ 386 w 574"/>
                <a:gd name="T65" fmla="*/ 322 h 774"/>
                <a:gd name="T66" fmla="*/ 374 w 574"/>
                <a:gd name="T67" fmla="*/ 225 h 774"/>
                <a:gd name="T68" fmla="*/ 350 w 574"/>
                <a:gd name="T69" fmla="*/ 168 h 774"/>
                <a:gd name="T70" fmla="*/ 312 w 574"/>
                <a:gd name="T71" fmla="*/ 140 h 774"/>
                <a:gd name="T72" fmla="*/ 262 w 574"/>
                <a:gd name="T73" fmla="*/ 140 h 774"/>
                <a:gd name="T74" fmla="*/ 224 w 574"/>
                <a:gd name="T75" fmla="*/ 168 h 774"/>
                <a:gd name="T76" fmla="*/ 201 w 574"/>
                <a:gd name="T77" fmla="*/ 226 h 774"/>
                <a:gd name="T78" fmla="*/ 189 w 574"/>
                <a:gd name="T79" fmla="*/ 322 h 774"/>
                <a:gd name="T80" fmla="*/ 189 w 574"/>
                <a:gd name="T81" fmla="*/ 450 h 774"/>
                <a:gd name="T82" fmla="*/ 201 w 574"/>
                <a:gd name="T83" fmla="*/ 546 h 774"/>
                <a:gd name="T84" fmla="*/ 224 w 574"/>
                <a:gd name="T85" fmla="*/ 604 h 774"/>
                <a:gd name="T86" fmla="*/ 262 w 574"/>
                <a:gd name="T87" fmla="*/ 633 h 774"/>
                <a:gd name="T88" fmla="*/ 312 w 574"/>
                <a:gd name="T89" fmla="*/ 633 h 774"/>
                <a:gd name="T90" fmla="*/ 350 w 574"/>
                <a:gd name="T91" fmla="*/ 604 h 774"/>
                <a:gd name="T92" fmla="*/ 374 w 574"/>
                <a:gd name="T93" fmla="*/ 546 h 774"/>
                <a:gd name="T94" fmla="*/ 384 w 574"/>
                <a:gd name="T95" fmla="*/ 45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4" h="774">
                  <a:moveTo>
                    <a:pt x="574" y="385"/>
                  </a:moveTo>
                  <a:lnTo>
                    <a:pt x="574" y="410"/>
                  </a:lnTo>
                  <a:lnTo>
                    <a:pt x="573" y="433"/>
                  </a:lnTo>
                  <a:lnTo>
                    <a:pt x="571" y="455"/>
                  </a:lnTo>
                  <a:lnTo>
                    <a:pt x="570" y="476"/>
                  </a:lnTo>
                  <a:lnTo>
                    <a:pt x="568" y="497"/>
                  </a:lnTo>
                  <a:lnTo>
                    <a:pt x="565" y="517"/>
                  </a:lnTo>
                  <a:lnTo>
                    <a:pt x="562" y="537"/>
                  </a:lnTo>
                  <a:lnTo>
                    <a:pt x="558" y="555"/>
                  </a:lnTo>
                  <a:lnTo>
                    <a:pt x="554" y="572"/>
                  </a:lnTo>
                  <a:lnTo>
                    <a:pt x="549" y="590"/>
                  </a:lnTo>
                  <a:lnTo>
                    <a:pt x="544" y="605"/>
                  </a:lnTo>
                  <a:lnTo>
                    <a:pt x="539" y="621"/>
                  </a:lnTo>
                  <a:lnTo>
                    <a:pt x="532" y="636"/>
                  </a:lnTo>
                  <a:lnTo>
                    <a:pt x="525" y="650"/>
                  </a:lnTo>
                  <a:lnTo>
                    <a:pt x="517" y="663"/>
                  </a:lnTo>
                  <a:lnTo>
                    <a:pt x="510" y="677"/>
                  </a:lnTo>
                  <a:lnTo>
                    <a:pt x="500" y="687"/>
                  </a:lnTo>
                  <a:lnTo>
                    <a:pt x="491" y="699"/>
                  </a:lnTo>
                  <a:lnTo>
                    <a:pt x="481" y="709"/>
                  </a:lnTo>
                  <a:lnTo>
                    <a:pt x="470" y="719"/>
                  </a:lnTo>
                  <a:lnTo>
                    <a:pt x="458" y="727"/>
                  </a:lnTo>
                  <a:lnTo>
                    <a:pt x="446" y="736"/>
                  </a:lnTo>
                  <a:lnTo>
                    <a:pt x="434" y="742"/>
                  </a:lnTo>
                  <a:lnTo>
                    <a:pt x="420" y="749"/>
                  </a:lnTo>
                  <a:lnTo>
                    <a:pt x="407" y="756"/>
                  </a:lnTo>
                  <a:lnTo>
                    <a:pt x="392" y="760"/>
                  </a:lnTo>
                  <a:lnTo>
                    <a:pt x="376" y="765"/>
                  </a:lnTo>
                  <a:lnTo>
                    <a:pt x="359" y="767"/>
                  </a:lnTo>
                  <a:lnTo>
                    <a:pt x="342" y="770"/>
                  </a:lnTo>
                  <a:lnTo>
                    <a:pt x="325" y="773"/>
                  </a:lnTo>
                  <a:lnTo>
                    <a:pt x="307" y="774"/>
                  </a:lnTo>
                  <a:lnTo>
                    <a:pt x="287" y="774"/>
                  </a:lnTo>
                  <a:lnTo>
                    <a:pt x="268" y="774"/>
                  </a:lnTo>
                  <a:lnTo>
                    <a:pt x="250" y="773"/>
                  </a:lnTo>
                  <a:lnTo>
                    <a:pt x="232" y="770"/>
                  </a:lnTo>
                  <a:lnTo>
                    <a:pt x="214" y="767"/>
                  </a:lnTo>
                  <a:lnTo>
                    <a:pt x="199" y="765"/>
                  </a:lnTo>
                  <a:lnTo>
                    <a:pt x="183" y="760"/>
                  </a:lnTo>
                  <a:lnTo>
                    <a:pt x="168" y="756"/>
                  </a:lnTo>
                  <a:lnTo>
                    <a:pt x="154" y="749"/>
                  </a:lnTo>
                  <a:lnTo>
                    <a:pt x="141" y="742"/>
                  </a:lnTo>
                  <a:lnTo>
                    <a:pt x="129" y="736"/>
                  </a:lnTo>
                  <a:lnTo>
                    <a:pt x="116" y="727"/>
                  </a:lnTo>
                  <a:lnTo>
                    <a:pt x="105" y="719"/>
                  </a:lnTo>
                  <a:lnTo>
                    <a:pt x="93" y="708"/>
                  </a:lnTo>
                  <a:lnTo>
                    <a:pt x="84" y="698"/>
                  </a:lnTo>
                  <a:lnTo>
                    <a:pt x="75" y="687"/>
                  </a:lnTo>
                  <a:lnTo>
                    <a:pt x="66" y="675"/>
                  </a:lnTo>
                  <a:lnTo>
                    <a:pt x="58" y="662"/>
                  </a:lnTo>
                  <a:lnTo>
                    <a:pt x="50" y="649"/>
                  </a:lnTo>
                  <a:lnTo>
                    <a:pt x="42" y="636"/>
                  </a:lnTo>
                  <a:lnTo>
                    <a:pt x="35" y="620"/>
                  </a:lnTo>
                  <a:lnTo>
                    <a:pt x="30" y="605"/>
                  </a:lnTo>
                  <a:lnTo>
                    <a:pt x="25" y="588"/>
                  </a:lnTo>
                  <a:lnTo>
                    <a:pt x="19" y="571"/>
                  </a:lnTo>
                  <a:lnTo>
                    <a:pt x="15" y="554"/>
                  </a:lnTo>
                  <a:lnTo>
                    <a:pt x="12" y="536"/>
                  </a:lnTo>
                  <a:lnTo>
                    <a:pt x="9" y="517"/>
                  </a:lnTo>
                  <a:lnTo>
                    <a:pt x="6" y="497"/>
                  </a:lnTo>
                  <a:lnTo>
                    <a:pt x="4" y="476"/>
                  </a:lnTo>
                  <a:lnTo>
                    <a:pt x="2" y="455"/>
                  </a:lnTo>
                  <a:lnTo>
                    <a:pt x="1" y="433"/>
                  </a:lnTo>
                  <a:lnTo>
                    <a:pt x="1" y="410"/>
                  </a:lnTo>
                  <a:lnTo>
                    <a:pt x="0" y="387"/>
                  </a:lnTo>
                  <a:lnTo>
                    <a:pt x="1" y="362"/>
                  </a:lnTo>
                  <a:lnTo>
                    <a:pt x="1" y="339"/>
                  </a:lnTo>
                  <a:lnTo>
                    <a:pt x="2" y="317"/>
                  </a:lnTo>
                  <a:lnTo>
                    <a:pt x="4" y="295"/>
                  </a:lnTo>
                  <a:lnTo>
                    <a:pt x="6" y="275"/>
                  </a:lnTo>
                  <a:lnTo>
                    <a:pt x="9" y="254"/>
                  </a:lnTo>
                  <a:lnTo>
                    <a:pt x="12" y="235"/>
                  </a:lnTo>
                  <a:lnTo>
                    <a:pt x="15" y="218"/>
                  </a:lnTo>
                  <a:lnTo>
                    <a:pt x="19" y="200"/>
                  </a:lnTo>
                  <a:lnTo>
                    <a:pt x="25" y="184"/>
                  </a:lnTo>
                  <a:lnTo>
                    <a:pt x="30" y="168"/>
                  </a:lnTo>
                  <a:lnTo>
                    <a:pt x="35" y="152"/>
                  </a:lnTo>
                  <a:lnTo>
                    <a:pt x="42" y="138"/>
                  </a:lnTo>
                  <a:lnTo>
                    <a:pt x="50" y="123"/>
                  </a:lnTo>
                  <a:lnTo>
                    <a:pt x="58" y="110"/>
                  </a:lnTo>
                  <a:lnTo>
                    <a:pt x="67" y="97"/>
                  </a:lnTo>
                  <a:lnTo>
                    <a:pt x="75" y="85"/>
                  </a:lnTo>
                  <a:lnTo>
                    <a:pt x="85" y="75"/>
                  </a:lnTo>
                  <a:lnTo>
                    <a:pt x="96" y="64"/>
                  </a:lnTo>
                  <a:lnTo>
                    <a:pt x="106" y="54"/>
                  </a:lnTo>
                  <a:lnTo>
                    <a:pt x="118" y="46"/>
                  </a:lnTo>
                  <a:lnTo>
                    <a:pt x="130" y="38"/>
                  </a:lnTo>
                  <a:lnTo>
                    <a:pt x="143" y="30"/>
                  </a:lnTo>
                  <a:lnTo>
                    <a:pt x="156" y="23"/>
                  </a:lnTo>
                  <a:lnTo>
                    <a:pt x="170" y="18"/>
                  </a:lnTo>
                  <a:lnTo>
                    <a:pt x="185" y="13"/>
                  </a:lnTo>
                  <a:lnTo>
                    <a:pt x="200" y="9"/>
                  </a:lnTo>
                  <a:lnTo>
                    <a:pt x="216" y="5"/>
                  </a:lnTo>
                  <a:lnTo>
                    <a:pt x="233" y="2"/>
                  </a:lnTo>
                  <a:lnTo>
                    <a:pt x="250" y="1"/>
                  </a:lnTo>
                  <a:lnTo>
                    <a:pt x="268" y="0"/>
                  </a:lnTo>
                  <a:lnTo>
                    <a:pt x="287" y="0"/>
                  </a:lnTo>
                  <a:lnTo>
                    <a:pt x="307" y="0"/>
                  </a:lnTo>
                  <a:lnTo>
                    <a:pt x="325" y="1"/>
                  </a:lnTo>
                  <a:lnTo>
                    <a:pt x="344" y="2"/>
                  </a:lnTo>
                  <a:lnTo>
                    <a:pt x="361" y="5"/>
                  </a:lnTo>
                  <a:lnTo>
                    <a:pt x="378" y="9"/>
                  </a:lnTo>
                  <a:lnTo>
                    <a:pt x="392" y="13"/>
                  </a:lnTo>
                  <a:lnTo>
                    <a:pt x="407" y="18"/>
                  </a:lnTo>
                  <a:lnTo>
                    <a:pt x="421" y="25"/>
                  </a:lnTo>
                  <a:lnTo>
                    <a:pt x="434" y="31"/>
                  </a:lnTo>
                  <a:lnTo>
                    <a:pt x="446" y="39"/>
                  </a:lnTo>
                  <a:lnTo>
                    <a:pt x="459" y="47"/>
                  </a:lnTo>
                  <a:lnTo>
                    <a:pt x="470" y="56"/>
                  </a:lnTo>
                  <a:lnTo>
                    <a:pt x="481" y="65"/>
                  </a:lnTo>
                  <a:lnTo>
                    <a:pt x="491" y="76"/>
                  </a:lnTo>
                  <a:lnTo>
                    <a:pt x="500" y="88"/>
                  </a:lnTo>
                  <a:lnTo>
                    <a:pt x="510" y="100"/>
                  </a:lnTo>
                  <a:lnTo>
                    <a:pt x="517" y="113"/>
                  </a:lnTo>
                  <a:lnTo>
                    <a:pt x="525" y="126"/>
                  </a:lnTo>
                  <a:lnTo>
                    <a:pt x="532" y="139"/>
                  </a:lnTo>
                  <a:lnTo>
                    <a:pt x="539" y="155"/>
                  </a:lnTo>
                  <a:lnTo>
                    <a:pt x="545" y="169"/>
                  </a:lnTo>
                  <a:lnTo>
                    <a:pt x="550" y="187"/>
                  </a:lnTo>
                  <a:lnTo>
                    <a:pt x="554" y="202"/>
                  </a:lnTo>
                  <a:lnTo>
                    <a:pt x="558" y="221"/>
                  </a:lnTo>
                  <a:lnTo>
                    <a:pt x="562" y="239"/>
                  </a:lnTo>
                  <a:lnTo>
                    <a:pt x="565" y="258"/>
                  </a:lnTo>
                  <a:lnTo>
                    <a:pt x="568" y="277"/>
                  </a:lnTo>
                  <a:lnTo>
                    <a:pt x="570" y="299"/>
                  </a:lnTo>
                  <a:lnTo>
                    <a:pt x="571" y="320"/>
                  </a:lnTo>
                  <a:lnTo>
                    <a:pt x="573" y="341"/>
                  </a:lnTo>
                  <a:lnTo>
                    <a:pt x="574" y="363"/>
                  </a:lnTo>
                  <a:lnTo>
                    <a:pt x="574" y="385"/>
                  </a:lnTo>
                  <a:close/>
                  <a:moveTo>
                    <a:pt x="387" y="385"/>
                  </a:moveTo>
                  <a:lnTo>
                    <a:pt x="386" y="353"/>
                  </a:lnTo>
                  <a:lnTo>
                    <a:pt x="386" y="322"/>
                  </a:lnTo>
                  <a:lnTo>
                    <a:pt x="383" y="295"/>
                  </a:lnTo>
                  <a:lnTo>
                    <a:pt x="380" y="268"/>
                  </a:lnTo>
                  <a:lnTo>
                    <a:pt x="378" y="246"/>
                  </a:lnTo>
                  <a:lnTo>
                    <a:pt x="374" y="225"/>
                  </a:lnTo>
                  <a:lnTo>
                    <a:pt x="369" y="208"/>
                  </a:lnTo>
                  <a:lnTo>
                    <a:pt x="363" y="192"/>
                  </a:lnTo>
                  <a:lnTo>
                    <a:pt x="358" y="180"/>
                  </a:lnTo>
                  <a:lnTo>
                    <a:pt x="350" y="168"/>
                  </a:lnTo>
                  <a:lnTo>
                    <a:pt x="342" y="159"/>
                  </a:lnTo>
                  <a:lnTo>
                    <a:pt x="333" y="151"/>
                  </a:lnTo>
                  <a:lnTo>
                    <a:pt x="324" y="144"/>
                  </a:lnTo>
                  <a:lnTo>
                    <a:pt x="312" y="140"/>
                  </a:lnTo>
                  <a:lnTo>
                    <a:pt x="300" y="138"/>
                  </a:lnTo>
                  <a:lnTo>
                    <a:pt x="287" y="136"/>
                  </a:lnTo>
                  <a:lnTo>
                    <a:pt x="274" y="138"/>
                  </a:lnTo>
                  <a:lnTo>
                    <a:pt x="262" y="140"/>
                  </a:lnTo>
                  <a:lnTo>
                    <a:pt x="251" y="144"/>
                  </a:lnTo>
                  <a:lnTo>
                    <a:pt x="241" y="151"/>
                  </a:lnTo>
                  <a:lnTo>
                    <a:pt x="233" y="159"/>
                  </a:lnTo>
                  <a:lnTo>
                    <a:pt x="224" y="168"/>
                  </a:lnTo>
                  <a:lnTo>
                    <a:pt x="217" y="180"/>
                  </a:lnTo>
                  <a:lnTo>
                    <a:pt x="210" y="192"/>
                  </a:lnTo>
                  <a:lnTo>
                    <a:pt x="205" y="208"/>
                  </a:lnTo>
                  <a:lnTo>
                    <a:pt x="201" y="226"/>
                  </a:lnTo>
                  <a:lnTo>
                    <a:pt x="197" y="246"/>
                  </a:lnTo>
                  <a:lnTo>
                    <a:pt x="193" y="270"/>
                  </a:lnTo>
                  <a:lnTo>
                    <a:pt x="191" y="295"/>
                  </a:lnTo>
                  <a:lnTo>
                    <a:pt x="189" y="322"/>
                  </a:lnTo>
                  <a:lnTo>
                    <a:pt x="188" y="354"/>
                  </a:lnTo>
                  <a:lnTo>
                    <a:pt x="188" y="387"/>
                  </a:lnTo>
                  <a:lnTo>
                    <a:pt x="188" y="420"/>
                  </a:lnTo>
                  <a:lnTo>
                    <a:pt x="189" y="450"/>
                  </a:lnTo>
                  <a:lnTo>
                    <a:pt x="191" y="478"/>
                  </a:lnTo>
                  <a:lnTo>
                    <a:pt x="193" y="503"/>
                  </a:lnTo>
                  <a:lnTo>
                    <a:pt x="197" y="526"/>
                  </a:lnTo>
                  <a:lnTo>
                    <a:pt x="201" y="546"/>
                  </a:lnTo>
                  <a:lnTo>
                    <a:pt x="205" y="565"/>
                  </a:lnTo>
                  <a:lnTo>
                    <a:pt x="210" y="580"/>
                  </a:lnTo>
                  <a:lnTo>
                    <a:pt x="217" y="594"/>
                  </a:lnTo>
                  <a:lnTo>
                    <a:pt x="224" y="604"/>
                  </a:lnTo>
                  <a:lnTo>
                    <a:pt x="233" y="615"/>
                  </a:lnTo>
                  <a:lnTo>
                    <a:pt x="241" y="623"/>
                  </a:lnTo>
                  <a:lnTo>
                    <a:pt x="251" y="628"/>
                  </a:lnTo>
                  <a:lnTo>
                    <a:pt x="262" y="633"/>
                  </a:lnTo>
                  <a:lnTo>
                    <a:pt x="274" y="636"/>
                  </a:lnTo>
                  <a:lnTo>
                    <a:pt x="287" y="637"/>
                  </a:lnTo>
                  <a:lnTo>
                    <a:pt x="300" y="636"/>
                  </a:lnTo>
                  <a:lnTo>
                    <a:pt x="312" y="633"/>
                  </a:lnTo>
                  <a:lnTo>
                    <a:pt x="322" y="628"/>
                  </a:lnTo>
                  <a:lnTo>
                    <a:pt x="333" y="623"/>
                  </a:lnTo>
                  <a:lnTo>
                    <a:pt x="342" y="615"/>
                  </a:lnTo>
                  <a:lnTo>
                    <a:pt x="350" y="604"/>
                  </a:lnTo>
                  <a:lnTo>
                    <a:pt x="357" y="594"/>
                  </a:lnTo>
                  <a:lnTo>
                    <a:pt x="363" y="580"/>
                  </a:lnTo>
                  <a:lnTo>
                    <a:pt x="369" y="565"/>
                  </a:lnTo>
                  <a:lnTo>
                    <a:pt x="374" y="546"/>
                  </a:lnTo>
                  <a:lnTo>
                    <a:pt x="378" y="526"/>
                  </a:lnTo>
                  <a:lnTo>
                    <a:pt x="380" y="503"/>
                  </a:lnTo>
                  <a:lnTo>
                    <a:pt x="383" y="478"/>
                  </a:lnTo>
                  <a:lnTo>
                    <a:pt x="384" y="450"/>
                  </a:lnTo>
                  <a:lnTo>
                    <a:pt x="386" y="420"/>
                  </a:lnTo>
                  <a:lnTo>
                    <a:pt x="387" y="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51" name="Freeform 67"/>
            <p:cNvSpPr>
              <a:spLocks noChangeArrowheads="1"/>
            </p:cNvSpPr>
            <p:nvPr/>
          </p:nvSpPr>
          <p:spPr bwMode="auto">
            <a:xfrm>
              <a:off x="865" y="1603"/>
              <a:ext cx="155" cy="140"/>
            </a:xfrm>
            <a:custGeom>
              <a:avLst/>
              <a:gdLst>
                <a:gd name="T0" fmla="*/ 624 w 624"/>
                <a:gd name="T1" fmla="*/ 561 h 561"/>
                <a:gd name="T2" fmla="*/ 418 w 624"/>
                <a:gd name="T3" fmla="*/ 561 h 561"/>
                <a:gd name="T4" fmla="*/ 311 w 624"/>
                <a:gd name="T5" fmla="*/ 399 h 561"/>
                <a:gd name="T6" fmla="*/ 201 w 624"/>
                <a:gd name="T7" fmla="*/ 561 h 561"/>
                <a:gd name="T8" fmla="*/ 0 w 624"/>
                <a:gd name="T9" fmla="*/ 561 h 561"/>
                <a:gd name="T10" fmla="*/ 207 w 624"/>
                <a:gd name="T11" fmla="*/ 280 h 561"/>
                <a:gd name="T12" fmla="*/ 4 w 624"/>
                <a:gd name="T13" fmla="*/ 0 h 561"/>
                <a:gd name="T14" fmla="*/ 209 w 624"/>
                <a:gd name="T15" fmla="*/ 0 h 561"/>
                <a:gd name="T16" fmla="*/ 314 w 624"/>
                <a:gd name="T17" fmla="*/ 158 h 561"/>
                <a:gd name="T18" fmla="*/ 419 w 624"/>
                <a:gd name="T19" fmla="*/ 0 h 561"/>
                <a:gd name="T20" fmla="*/ 621 w 624"/>
                <a:gd name="T21" fmla="*/ 0 h 561"/>
                <a:gd name="T22" fmla="*/ 418 w 624"/>
                <a:gd name="T23" fmla="*/ 275 h 561"/>
                <a:gd name="T24" fmla="*/ 624 w 624"/>
                <a:gd name="T2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4" h="561">
                  <a:moveTo>
                    <a:pt x="624" y="561"/>
                  </a:moveTo>
                  <a:lnTo>
                    <a:pt x="418" y="561"/>
                  </a:lnTo>
                  <a:lnTo>
                    <a:pt x="311" y="399"/>
                  </a:lnTo>
                  <a:lnTo>
                    <a:pt x="201" y="561"/>
                  </a:lnTo>
                  <a:lnTo>
                    <a:pt x="0" y="561"/>
                  </a:lnTo>
                  <a:lnTo>
                    <a:pt x="207" y="280"/>
                  </a:lnTo>
                  <a:lnTo>
                    <a:pt x="4" y="0"/>
                  </a:lnTo>
                  <a:lnTo>
                    <a:pt x="209" y="0"/>
                  </a:lnTo>
                  <a:lnTo>
                    <a:pt x="314" y="158"/>
                  </a:lnTo>
                  <a:lnTo>
                    <a:pt x="419" y="0"/>
                  </a:lnTo>
                  <a:lnTo>
                    <a:pt x="621" y="0"/>
                  </a:lnTo>
                  <a:lnTo>
                    <a:pt x="418" y="275"/>
                  </a:lnTo>
                  <a:lnTo>
                    <a:pt x="624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52" name="Freeform 68"/>
            <p:cNvSpPr>
              <a:spLocks noChangeArrowheads="1"/>
            </p:cNvSpPr>
            <p:nvPr/>
          </p:nvSpPr>
          <p:spPr bwMode="auto">
            <a:xfrm>
              <a:off x="1025" y="1699"/>
              <a:ext cx="71" cy="97"/>
            </a:xfrm>
            <a:custGeom>
              <a:avLst/>
              <a:gdLst>
                <a:gd name="T0" fmla="*/ 286 w 287"/>
                <a:gd name="T1" fmla="*/ 228 h 387"/>
                <a:gd name="T2" fmla="*/ 280 w 287"/>
                <a:gd name="T3" fmla="*/ 268 h 387"/>
                <a:gd name="T4" fmla="*/ 272 w 287"/>
                <a:gd name="T5" fmla="*/ 303 h 387"/>
                <a:gd name="T6" fmla="*/ 258 w 287"/>
                <a:gd name="T7" fmla="*/ 332 h 387"/>
                <a:gd name="T8" fmla="*/ 239 w 287"/>
                <a:gd name="T9" fmla="*/ 354 h 387"/>
                <a:gd name="T10" fmla="*/ 217 w 287"/>
                <a:gd name="T11" fmla="*/ 371 h 387"/>
                <a:gd name="T12" fmla="*/ 188 w 287"/>
                <a:gd name="T13" fmla="*/ 382 h 387"/>
                <a:gd name="T14" fmla="*/ 152 w 287"/>
                <a:gd name="T15" fmla="*/ 387 h 387"/>
                <a:gd name="T16" fmla="*/ 116 w 287"/>
                <a:gd name="T17" fmla="*/ 386 h 387"/>
                <a:gd name="T18" fmla="*/ 84 w 287"/>
                <a:gd name="T19" fmla="*/ 378 h 387"/>
                <a:gd name="T20" fmla="*/ 58 w 287"/>
                <a:gd name="T21" fmla="*/ 363 h 387"/>
                <a:gd name="T22" fmla="*/ 37 w 287"/>
                <a:gd name="T23" fmla="*/ 344 h 387"/>
                <a:gd name="T24" fmla="*/ 21 w 287"/>
                <a:gd name="T25" fmla="*/ 317 h 387"/>
                <a:gd name="T26" fmla="*/ 9 w 287"/>
                <a:gd name="T27" fmla="*/ 286 h 387"/>
                <a:gd name="T28" fmla="*/ 2 w 287"/>
                <a:gd name="T29" fmla="*/ 249 h 387"/>
                <a:gd name="T30" fmla="*/ 0 w 287"/>
                <a:gd name="T31" fmla="*/ 205 h 387"/>
                <a:gd name="T32" fmla="*/ 1 w 287"/>
                <a:gd name="T33" fmla="*/ 158 h 387"/>
                <a:gd name="T34" fmla="*/ 5 w 287"/>
                <a:gd name="T35" fmla="*/ 117 h 387"/>
                <a:gd name="T36" fmla="*/ 14 w 287"/>
                <a:gd name="T37" fmla="*/ 84 h 387"/>
                <a:gd name="T38" fmla="*/ 29 w 287"/>
                <a:gd name="T39" fmla="*/ 55 h 387"/>
                <a:gd name="T40" fmla="*/ 47 w 287"/>
                <a:gd name="T41" fmla="*/ 31 h 387"/>
                <a:gd name="T42" fmla="*/ 71 w 287"/>
                <a:gd name="T43" fmla="*/ 14 h 387"/>
                <a:gd name="T44" fmla="*/ 100 w 287"/>
                <a:gd name="T45" fmla="*/ 4 h 387"/>
                <a:gd name="T46" fmla="*/ 134 w 287"/>
                <a:gd name="T47" fmla="*/ 0 h 387"/>
                <a:gd name="T48" fmla="*/ 171 w 287"/>
                <a:gd name="T49" fmla="*/ 1 h 387"/>
                <a:gd name="T50" fmla="*/ 204 w 287"/>
                <a:gd name="T51" fmla="*/ 9 h 387"/>
                <a:gd name="T52" fmla="*/ 229 w 287"/>
                <a:gd name="T53" fmla="*/ 23 h 387"/>
                <a:gd name="T54" fmla="*/ 250 w 287"/>
                <a:gd name="T55" fmla="*/ 43 h 387"/>
                <a:gd name="T56" fmla="*/ 266 w 287"/>
                <a:gd name="T57" fmla="*/ 70 h 387"/>
                <a:gd name="T58" fmla="*/ 278 w 287"/>
                <a:gd name="T59" fmla="*/ 101 h 387"/>
                <a:gd name="T60" fmla="*/ 284 w 287"/>
                <a:gd name="T61" fmla="*/ 138 h 387"/>
                <a:gd name="T62" fmla="*/ 287 w 287"/>
                <a:gd name="T63" fmla="*/ 182 h 387"/>
                <a:gd name="T64" fmla="*/ 192 w 287"/>
                <a:gd name="T65" fmla="*/ 160 h 387"/>
                <a:gd name="T66" fmla="*/ 187 w 287"/>
                <a:gd name="T67" fmla="*/ 113 h 387"/>
                <a:gd name="T68" fmla="*/ 175 w 287"/>
                <a:gd name="T69" fmla="*/ 84 h 387"/>
                <a:gd name="T70" fmla="*/ 155 w 287"/>
                <a:gd name="T71" fmla="*/ 70 h 387"/>
                <a:gd name="T72" fmla="*/ 130 w 287"/>
                <a:gd name="T73" fmla="*/ 70 h 387"/>
                <a:gd name="T74" fmla="*/ 112 w 287"/>
                <a:gd name="T75" fmla="*/ 84 h 387"/>
                <a:gd name="T76" fmla="*/ 100 w 287"/>
                <a:gd name="T77" fmla="*/ 113 h 387"/>
                <a:gd name="T78" fmla="*/ 95 w 287"/>
                <a:gd name="T79" fmla="*/ 162 h 387"/>
                <a:gd name="T80" fmla="*/ 95 w 287"/>
                <a:gd name="T81" fmla="*/ 225 h 387"/>
                <a:gd name="T82" fmla="*/ 100 w 287"/>
                <a:gd name="T83" fmla="*/ 272 h 387"/>
                <a:gd name="T84" fmla="*/ 112 w 287"/>
                <a:gd name="T85" fmla="*/ 303 h 387"/>
                <a:gd name="T86" fmla="*/ 130 w 287"/>
                <a:gd name="T87" fmla="*/ 316 h 387"/>
                <a:gd name="T88" fmla="*/ 155 w 287"/>
                <a:gd name="T89" fmla="*/ 316 h 387"/>
                <a:gd name="T90" fmla="*/ 175 w 287"/>
                <a:gd name="T91" fmla="*/ 303 h 387"/>
                <a:gd name="T92" fmla="*/ 187 w 287"/>
                <a:gd name="T93" fmla="*/ 272 h 387"/>
                <a:gd name="T94" fmla="*/ 192 w 287"/>
                <a:gd name="T95" fmla="*/ 22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" h="387">
                  <a:moveTo>
                    <a:pt x="287" y="193"/>
                  </a:moveTo>
                  <a:lnTo>
                    <a:pt x="287" y="205"/>
                  </a:lnTo>
                  <a:lnTo>
                    <a:pt x="287" y="216"/>
                  </a:lnTo>
                  <a:lnTo>
                    <a:pt x="286" y="228"/>
                  </a:lnTo>
                  <a:lnTo>
                    <a:pt x="284" y="238"/>
                  </a:lnTo>
                  <a:lnTo>
                    <a:pt x="284" y="249"/>
                  </a:lnTo>
                  <a:lnTo>
                    <a:pt x="283" y="258"/>
                  </a:lnTo>
                  <a:lnTo>
                    <a:pt x="280" y="268"/>
                  </a:lnTo>
                  <a:lnTo>
                    <a:pt x="279" y="278"/>
                  </a:lnTo>
                  <a:lnTo>
                    <a:pt x="276" y="286"/>
                  </a:lnTo>
                  <a:lnTo>
                    <a:pt x="275" y="295"/>
                  </a:lnTo>
                  <a:lnTo>
                    <a:pt x="272" y="303"/>
                  </a:lnTo>
                  <a:lnTo>
                    <a:pt x="268" y="311"/>
                  </a:lnTo>
                  <a:lnTo>
                    <a:pt x="266" y="319"/>
                  </a:lnTo>
                  <a:lnTo>
                    <a:pt x="262" y="325"/>
                  </a:lnTo>
                  <a:lnTo>
                    <a:pt x="258" y="332"/>
                  </a:lnTo>
                  <a:lnTo>
                    <a:pt x="254" y="338"/>
                  </a:lnTo>
                  <a:lnTo>
                    <a:pt x="250" y="344"/>
                  </a:lnTo>
                  <a:lnTo>
                    <a:pt x="245" y="349"/>
                  </a:lnTo>
                  <a:lnTo>
                    <a:pt x="239" y="354"/>
                  </a:lnTo>
                  <a:lnTo>
                    <a:pt x="234" y="359"/>
                  </a:lnTo>
                  <a:lnTo>
                    <a:pt x="229" y="363"/>
                  </a:lnTo>
                  <a:lnTo>
                    <a:pt x="222" y="367"/>
                  </a:lnTo>
                  <a:lnTo>
                    <a:pt x="217" y="371"/>
                  </a:lnTo>
                  <a:lnTo>
                    <a:pt x="210" y="374"/>
                  </a:lnTo>
                  <a:lnTo>
                    <a:pt x="203" y="378"/>
                  </a:lnTo>
                  <a:lnTo>
                    <a:pt x="196" y="380"/>
                  </a:lnTo>
                  <a:lnTo>
                    <a:pt x="188" y="382"/>
                  </a:lnTo>
                  <a:lnTo>
                    <a:pt x="180" y="383"/>
                  </a:lnTo>
                  <a:lnTo>
                    <a:pt x="171" y="386"/>
                  </a:lnTo>
                  <a:lnTo>
                    <a:pt x="162" y="386"/>
                  </a:lnTo>
                  <a:lnTo>
                    <a:pt x="152" y="387"/>
                  </a:lnTo>
                  <a:lnTo>
                    <a:pt x="143" y="387"/>
                  </a:lnTo>
                  <a:lnTo>
                    <a:pt x="134" y="387"/>
                  </a:lnTo>
                  <a:lnTo>
                    <a:pt x="125" y="386"/>
                  </a:lnTo>
                  <a:lnTo>
                    <a:pt x="116" y="386"/>
                  </a:lnTo>
                  <a:lnTo>
                    <a:pt x="106" y="383"/>
                  </a:lnTo>
                  <a:lnTo>
                    <a:pt x="98" y="382"/>
                  </a:lnTo>
                  <a:lnTo>
                    <a:pt x="91" y="380"/>
                  </a:lnTo>
                  <a:lnTo>
                    <a:pt x="84" y="378"/>
                  </a:lnTo>
                  <a:lnTo>
                    <a:pt x="76" y="374"/>
                  </a:lnTo>
                  <a:lnTo>
                    <a:pt x="69" y="371"/>
                  </a:lnTo>
                  <a:lnTo>
                    <a:pt x="64" y="367"/>
                  </a:lnTo>
                  <a:lnTo>
                    <a:pt x="58" y="363"/>
                  </a:lnTo>
                  <a:lnTo>
                    <a:pt x="52" y="359"/>
                  </a:lnTo>
                  <a:lnTo>
                    <a:pt x="47" y="354"/>
                  </a:lnTo>
                  <a:lnTo>
                    <a:pt x="42" y="349"/>
                  </a:lnTo>
                  <a:lnTo>
                    <a:pt x="37" y="344"/>
                  </a:lnTo>
                  <a:lnTo>
                    <a:pt x="33" y="337"/>
                  </a:lnTo>
                  <a:lnTo>
                    <a:pt x="29" y="330"/>
                  </a:lnTo>
                  <a:lnTo>
                    <a:pt x="25" y="324"/>
                  </a:lnTo>
                  <a:lnTo>
                    <a:pt x="21" y="317"/>
                  </a:lnTo>
                  <a:lnTo>
                    <a:pt x="18" y="309"/>
                  </a:lnTo>
                  <a:lnTo>
                    <a:pt x="14" y="303"/>
                  </a:lnTo>
                  <a:lnTo>
                    <a:pt x="11" y="293"/>
                  </a:lnTo>
                  <a:lnTo>
                    <a:pt x="9" y="286"/>
                  </a:lnTo>
                  <a:lnTo>
                    <a:pt x="8" y="276"/>
                  </a:lnTo>
                  <a:lnTo>
                    <a:pt x="5" y="267"/>
                  </a:lnTo>
                  <a:lnTo>
                    <a:pt x="4" y="258"/>
                  </a:lnTo>
                  <a:lnTo>
                    <a:pt x="2" y="249"/>
                  </a:lnTo>
                  <a:lnTo>
                    <a:pt x="1" y="238"/>
                  </a:lnTo>
                  <a:lnTo>
                    <a:pt x="1" y="228"/>
                  </a:lnTo>
                  <a:lnTo>
                    <a:pt x="0" y="216"/>
                  </a:lnTo>
                  <a:lnTo>
                    <a:pt x="0" y="205"/>
                  </a:lnTo>
                  <a:lnTo>
                    <a:pt x="0" y="193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1" y="158"/>
                  </a:lnTo>
                  <a:lnTo>
                    <a:pt x="1" y="147"/>
                  </a:lnTo>
                  <a:lnTo>
                    <a:pt x="2" y="137"/>
                  </a:lnTo>
                  <a:lnTo>
                    <a:pt x="4" y="128"/>
                  </a:lnTo>
                  <a:lnTo>
                    <a:pt x="5" y="117"/>
                  </a:lnTo>
                  <a:lnTo>
                    <a:pt x="8" y="109"/>
                  </a:lnTo>
                  <a:lnTo>
                    <a:pt x="9" y="100"/>
                  </a:lnTo>
                  <a:lnTo>
                    <a:pt x="11" y="92"/>
                  </a:lnTo>
                  <a:lnTo>
                    <a:pt x="14" y="84"/>
                  </a:lnTo>
                  <a:lnTo>
                    <a:pt x="17" y="76"/>
                  </a:lnTo>
                  <a:lnTo>
                    <a:pt x="21" y="68"/>
                  </a:lnTo>
                  <a:lnTo>
                    <a:pt x="25" y="62"/>
                  </a:lnTo>
                  <a:lnTo>
                    <a:pt x="29" y="55"/>
                  </a:lnTo>
                  <a:lnTo>
                    <a:pt x="33" y="48"/>
                  </a:lnTo>
                  <a:lnTo>
                    <a:pt x="37" y="42"/>
                  </a:lnTo>
                  <a:lnTo>
                    <a:pt x="42" y="37"/>
                  </a:lnTo>
                  <a:lnTo>
                    <a:pt x="47" y="31"/>
                  </a:lnTo>
                  <a:lnTo>
                    <a:pt x="52" y="26"/>
                  </a:lnTo>
                  <a:lnTo>
                    <a:pt x="59" y="22"/>
                  </a:lnTo>
                  <a:lnTo>
                    <a:pt x="64" y="18"/>
                  </a:lnTo>
                  <a:lnTo>
                    <a:pt x="71" y="14"/>
                  </a:lnTo>
                  <a:lnTo>
                    <a:pt x="77" y="12"/>
                  </a:lnTo>
                  <a:lnTo>
                    <a:pt x="85" y="9"/>
                  </a:lnTo>
                  <a:lnTo>
                    <a:pt x="92" y="6"/>
                  </a:lnTo>
                  <a:lnTo>
                    <a:pt x="100" y="4"/>
                  </a:lnTo>
                  <a:lnTo>
                    <a:pt x="108" y="2"/>
                  </a:lnTo>
                  <a:lnTo>
                    <a:pt x="116" y="1"/>
                  </a:lnTo>
                  <a:lnTo>
                    <a:pt x="125" y="0"/>
                  </a:lnTo>
                  <a:lnTo>
                    <a:pt x="134" y="0"/>
                  </a:lnTo>
                  <a:lnTo>
                    <a:pt x="143" y="0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1" y="1"/>
                  </a:lnTo>
                  <a:lnTo>
                    <a:pt x="180" y="2"/>
                  </a:lnTo>
                  <a:lnTo>
                    <a:pt x="188" y="4"/>
                  </a:lnTo>
                  <a:lnTo>
                    <a:pt x="196" y="6"/>
                  </a:lnTo>
                  <a:lnTo>
                    <a:pt x="204" y="9"/>
                  </a:lnTo>
                  <a:lnTo>
                    <a:pt x="210" y="12"/>
                  </a:lnTo>
                  <a:lnTo>
                    <a:pt x="217" y="16"/>
                  </a:lnTo>
                  <a:lnTo>
                    <a:pt x="224" y="20"/>
                  </a:lnTo>
                  <a:lnTo>
                    <a:pt x="229" y="23"/>
                  </a:lnTo>
                  <a:lnTo>
                    <a:pt x="234" y="27"/>
                  </a:lnTo>
                  <a:lnTo>
                    <a:pt x="241" y="33"/>
                  </a:lnTo>
                  <a:lnTo>
                    <a:pt x="245" y="38"/>
                  </a:lnTo>
                  <a:lnTo>
                    <a:pt x="250" y="43"/>
                  </a:lnTo>
                  <a:lnTo>
                    <a:pt x="254" y="50"/>
                  </a:lnTo>
                  <a:lnTo>
                    <a:pt x="258" y="56"/>
                  </a:lnTo>
                  <a:lnTo>
                    <a:pt x="262" y="63"/>
                  </a:lnTo>
                  <a:lnTo>
                    <a:pt x="266" y="70"/>
                  </a:lnTo>
                  <a:lnTo>
                    <a:pt x="270" y="77"/>
                  </a:lnTo>
                  <a:lnTo>
                    <a:pt x="272" y="84"/>
                  </a:lnTo>
                  <a:lnTo>
                    <a:pt x="275" y="93"/>
                  </a:lnTo>
                  <a:lnTo>
                    <a:pt x="278" y="101"/>
                  </a:lnTo>
                  <a:lnTo>
                    <a:pt x="279" y="110"/>
                  </a:lnTo>
                  <a:lnTo>
                    <a:pt x="280" y="120"/>
                  </a:lnTo>
                  <a:lnTo>
                    <a:pt x="283" y="129"/>
                  </a:lnTo>
                  <a:lnTo>
                    <a:pt x="284" y="138"/>
                  </a:lnTo>
                  <a:lnTo>
                    <a:pt x="284" y="149"/>
                  </a:lnTo>
                  <a:lnTo>
                    <a:pt x="286" y="159"/>
                  </a:lnTo>
                  <a:lnTo>
                    <a:pt x="287" y="170"/>
                  </a:lnTo>
                  <a:lnTo>
                    <a:pt x="287" y="182"/>
                  </a:lnTo>
                  <a:lnTo>
                    <a:pt x="287" y="193"/>
                  </a:lnTo>
                  <a:close/>
                  <a:moveTo>
                    <a:pt x="193" y="193"/>
                  </a:moveTo>
                  <a:lnTo>
                    <a:pt x="193" y="176"/>
                  </a:lnTo>
                  <a:lnTo>
                    <a:pt x="192" y="160"/>
                  </a:lnTo>
                  <a:lnTo>
                    <a:pt x="192" y="147"/>
                  </a:lnTo>
                  <a:lnTo>
                    <a:pt x="191" y="134"/>
                  </a:lnTo>
                  <a:lnTo>
                    <a:pt x="188" y="122"/>
                  </a:lnTo>
                  <a:lnTo>
                    <a:pt x="187" y="113"/>
                  </a:lnTo>
                  <a:lnTo>
                    <a:pt x="184" y="104"/>
                  </a:lnTo>
                  <a:lnTo>
                    <a:pt x="181" y="96"/>
                  </a:lnTo>
                  <a:lnTo>
                    <a:pt x="179" y="89"/>
                  </a:lnTo>
                  <a:lnTo>
                    <a:pt x="175" y="84"/>
                  </a:lnTo>
                  <a:lnTo>
                    <a:pt x="171" y="79"/>
                  </a:lnTo>
                  <a:lnTo>
                    <a:pt x="167" y="75"/>
                  </a:lnTo>
                  <a:lnTo>
                    <a:pt x="162" y="72"/>
                  </a:lnTo>
                  <a:lnTo>
                    <a:pt x="155" y="70"/>
                  </a:lnTo>
                  <a:lnTo>
                    <a:pt x="150" y="68"/>
                  </a:lnTo>
                  <a:lnTo>
                    <a:pt x="143" y="68"/>
                  </a:lnTo>
                  <a:lnTo>
                    <a:pt x="137" y="68"/>
                  </a:lnTo>
                  <a:lnTo>
                    <a:pt x="130" y="70"/>
                  </a:lnTo>
                  <a:lnTo>
                    <a:pt x="125" y="72"/>
                  </a:lnTo>
                  <a:lnTo>
                    <a:pt x="121" y="75"/>
                  </a:lnTo>
                  <a:lnTo>
                    <a:pt x="116" y="79"/>
                  </a:lnTo>
                  <a:lnTo>
                    <a:pt x="112" y="84"/>
                  </a:lnTo>
                  <a:lnTo>
                    <a:pt x="108" y="89"/>
                  </a:lnTo>
                  <a:lnTo>
                    <a:pt x="105" y="96"/>
                  </a:lnTo>
                  <a:lnTo>
                    <a:pt x="102" y="104"/>
                  </a:lnTo>
                  <a:lnTo>
                    <a:pt x="100" y="113"/>
                  </a:lnTo>
                  <a:lnTo>
                    <a:pt x="98" y="122"/>
                  </a:lnTo>
                  <a:lnTo>
                    <a:pt x="96" y="134"/>
                  </a:lnTo>
                  <a:lnTo>
                    <a:pt x="95" y="147"/>
                  </a:lnTo>
                  <a:lnTo>
                    <a:pt x="95" y="162"/>
                  </a:lnTo>
                  <a:lnTo>
                    <a:pt x="93" y="176"/>
                  </a:lnTo>
                  <a:lnTo>
                    <a:pt x="93" y="193"/>
                  </a:lnTo>
                  <a:lnTo>
                    <a:pt x="93" y="209"/>
                  </a:lnTo>
                  <a:lnTo>
                    <a:pt x="95" y="225"/>
                  </a:lnTo>
                  <a:lnTo>
                    <a:pt x="95" y="238"/>
                  </a:lnTo>
                  <a:lnTo>
                    <a:pt x="96" y="251"/>
                  </a:lnTo>
                  <a:lnTo>
                    <a:pt x="98" y="263"/>
                  </a:lnTo>
                  <a:lnTo>
                    <a:pt x="100" y="272"/>
                  </a:lnTo>
                  <a:lnTo>
                    <a:pt x="102" y="282"/>
                  </a:lnTo>
                  <a:lnTo>
                    <a:pt x="105" y="290"/>
                  </a:lnTo>
                  <a:lnTo>
                    <a:pt x="108" y="296"/>
                  </a:lnTo>
                  <a:lnTo>
                    <a:pt x="112" y="303"/>
                  </a:lnTo>
                  <a:lnTo>
                    <a:pt x="116" y="307"/>
                  </a:lnTo>
                  <a:lnTo>
                    <a:pt x="121" y="311"/>
                  </a:lnTo>
                  <a:lnTo>
                    <a:pt x="125" y="315"/>
                  </a:lnTo>
                  <a:lnTo>
                    <a:pt x="130" y="316"/>
                  </a:lnTo>
                  <a:lnTo>
                    <a:pt x="137" y="317"/>
                  </a:lnTo>
                  <a:lnTo>
                    <a:pt x="143" y="319"/>
                  </a:lnTo>
                  <a:lnTo>
                    <a:pt x="150" y="317"/>
                  </a:lnTo>
                  <a:lnTo>
                    <a:pt x="155" y="316"/>
                  </a:lnTo>
                  <a:lnTo>
                    <a:pt x="162" y="315"/>
                  </a:lnTo>
                  <a:lnTo>
                    <a:pt x="166" y="311"/>
                  </a:lnTo>
                  <a:lnTo>
                    <a:pt x="171" y="307"/>
                  </a:lnTo>
                  <a:lnTo>
                    <a:pt x="175" y="303"/>
                  </a:lnTo>
                  <a:lnTo>
                    <a:pt x="179" y="296"/>
                  </a:lnTo>
                  <a:lnTo>
                    <a:pt x="181" y="290"/>
                  </a:lnTo>
                  <a:lnTo>
                    <a:pt x="184" y="282"/>
                  </a:lnTo>
                  <a:lnTo>
                    <a:pt x="187" y="272"/>
                  </a:lnTo>
                  <a:lnTo>
                    <a:pt x="188" y="263"/>
                  </a:lnTo>
                  <a:lnTo>
                    <a:pt x="191" y="251"/>
                  </a:lnTo>
                  <a:lnTo>
                    <a:pt x="192" y="238"/>
                  </a:lnTo>
                  <a:lnTo>
                    <a:pt x="192" y="225"/>
                  </a:lnTo>
                  <a:lnTo>
                    <a:pt x="193" y="209"/>
                  </a:lnTo>
                  <a:lnTo>
                    <a:pt x="193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53" name="Freeform 69"/>
            <p:cNvSpPr>
              <a:spLocks noChangeArrowheads="1"/>
            </p:cNvSpPr>
            <p:nvPr/>
          </p:nvSpPr>
          <p:spPr bwMode="auto">
            <a:xfrm>
              <a:off x="192" y="1380"/>
              <a:ext cx="5021" cy="34"/>
            </a:xfrm>
            <a:custGeom>
              <a:avLst/>
              <a:gdLst>
                <a:gd name="T0" fmla="*/ 20085 w 20085"/>
                <a:gd name="T1" fmla="*/ 68 h 137"/>
                <a:gd name="T2" fmla="*/ 20085 w 20085"/>
                <a:gd name="T3" fmla="*/ 0 h 137"/>
                <a:gd name="T4" fmla="*/ 0 w 20085"/>
                <a:gd name="T5" fmla="*/ 0 h 137"/>
                <a:gd name="T6" fmla="*/ 0 w 20085"/>
                <a:gd name="T7" fmla="*/ 137 h 137"/>
                <a:gd name="T8" fmla="*/ 20085 w 20085"/>
                <a:gd name="T9" fmla="*/ 137 h 137"/>
                <a:gd name="T10" fmla="*/ 20085 w 20085"/>
                <a:gd name="T11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85" h="137">
                  <a:moveTo>
                    <a:pt x="20085" y="68"/>
                  </a:moveTo>
                  <a:lnTo>
                    <a:pt x="20085" y="0"/>
                  </a:lnTo>
                  <a:lnTo>
                    <a:pt x="0" y="0"/>
                  </a:lnTo>
                  <a:lnTo>
                    <a:pt x="0" y="137"/>
                  </a:lnTo>
                  <a:lnTo>
                    <a:pt x="20085" y="137"/>
                  </a:lnTo>
                  <a:lnTo>
                    <a:pt x="20085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54" name="Freeform 70"/>
            <p:cNvSpPr>
              <a:spLocks noChangeArrowheads="1"/>
            </p:cNvSpPr>
            <p:nvPr/>
          </p:nvSpPr>
          <p:spPr bwMode="auto">
            <a:xfrm>
              <a:off x="5194" y="1349"/>
              <a:ext cx="86" cy="95"/>
            </a:xfrm>
            <a:custGeom>
              <a:avLst/>
              <a:gdLst>
                <a:gd name="T0" fmla="*/ 343 w 343"/>
                <a:gd name="T1" fmla="*/ 189 h 379"/>
                <a:gd name="T2" fmla="*/ 0 w 343"/>
                <a:gd name="T3" fmla="*/ 0 h 379"/>
                <a:gd name="T4" fmla="*/ 343 w 343"/>
                <a:gd name="T5" fmla="*/ 189 h 379"/>
                <a:gd name="T6" fmla="*/ 0 w 343"/>
                <a:gd name="T7" fmla="*/ 379 h 379"/>
                <a:gd name="T8" fmla="*/ 0 w 343"/>
                <a:gd name="T9" fmla="*/ 0 h 379"/>
                <a:gd name="T10" fmla="*/ 343 w 343"/>
                <a:gd name="T11" fmla="*/ 18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3" h="379">
                  <a:moveTo>
                    <a:pt x="343" y="189"/>
                  </a:moveTo>
                  <a:lnTo>
                    <a:pt x="0" y="0"/>
                  </a:lnTo>
                  <a:lnTo>
                    <a:pt x="343" y="189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343" y="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55" name="Freeform 71"/>
            <p:cNvSpPr>
              <a:spLocks noChangeArrowheads="1"/>
            </p:cNvSpPr>
            <p:nvPr/>
          </p:nvSpPr>
          <p:spPr bwMode="auto">
            <a:xfrm>
              <a:off x="290" y="1286"/>
              <a:ext cx="35" cy="221"/>
            </a:xfrm>
            <a:custGeom>
              <a:avLst/>
              <a:gdLst>
                <a:gd name="T0" fmla="*/ 68 w 137"/>
                <a:gd name="T1" fmla="*/ 885 h 885"/>
                <a:gd name="T2" fmla="*/ 137 w 137"/>
                <a:gd name="T3" fmla="*/ 885 h 885"/>
                <a:gd name="T4" fmla="*/ 137 w 137"/>
                <a:gd name="T5" fmla="*/ 0 h 885"/>
                <a:gd name="T6" fmla="*/ 0 w 137"/>
                <a:gd name="T7" fmla="*/ 0 h 885"/>
                <a:gd name="T8" fmla="*/ 0 w 137"/>
                <a:gd name="T9" fmla="*/ 885 h 885"/>
                <a:gd name="T10" fmla="*/ 68 w 137"/>
                <a:gd name="T11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885">
                  <a:moveTo>
                    <a:pt x="68" y="885"/>
                  </a:moveTo>
                  <a:lnTo>
                    <a:pt x="137" y="885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885"/>
                  </a:lnTo>
                  <a:lnTo>
                    <a:pt x="68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56" name="Freeform 72"/>
            <p:cNvSpPr>
              <a:spLocks noChangeArrowheads="1"/>
            </p:cNvSpPr>
            <p:nvPr/>
          </p:nvSpPr>
          <p:spPr bwMode="auto">
            <a:xfrm>
              <a:off x="915" y="1286"/>
              <a:ext cx="34" cy="221"/>
            </a:xfrm>
            <a:custGeom>
              <a:avLst/>
              <a:gdLst>
                <a:gd name="T0" fmla="*/ 68 w 137"/>
                <a:gd name="T1" fmla="*/ 885 h 885"/>
                <a:gd name="T2" fmla="*/ 137 w 137"/>
                <a:gd name="T3" fmla="*/ 885 h 885"/>
                <a:gd name="T4" fmla="*/ 137 w 137"/>
                <a:gd name="T5" fmla="*/ 0 h 885"/>
                <a:gd name="T6" fmla="*/ 0 w 137"/>
                <a:gd name="T7" fmla="*/ 0 h 885"/>
                <a:gd name="T8" fmla="*/ 0 w 137"/>
                <a:gd name="T9" fmla="*/ 885 h 885"/>
                <a:gd name="T10" fmla="*/ 68 w 137"/>
                <a:gd name="T11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885">
                  <a:moveTo>
                    <a:pt x="68" y="885"/>
                  </a:moveTo>
                  <a:lnTo>
                    <a:pt x="137" y="885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885"/>
                  </a:lnTo>
                  <a:lnTo>
                    <a:pt x="68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457" name="Group 73"/>
          <p:cNvGrpSpPr>
            <a:grpSpLocks/>
          </p:cNvGrpSpPr>
          <p:nvPr/>
        </p:nvGrpSpPr>
        <p:grpSpPr bwMode="auto">
          <a:xfrm>
            <a:off x="673100" y="1066800"/>
            <a:ext cx="1644650" cy="1141413"/>
            <a:chOff x="424" y="672"/>
            <a:chExt cx="1036" cy="719"/>
          </a:xfrm>
        </p:grpSpPr>
        <p:sp>
          <p:nvSpPr>
            <p:cNvPr id="16458" name="Freeform 74"/>
            <p:cNvSpPr>
              <a:spLocks noChangeArrowheads="1"/>
            </p:cNvSpPr>
            <p:nvPr/>
          </p:nvSpPr>
          <p:spPr bwMode="auto">
            <a:xfrm>
              <a:off x="770" y="909"/>
              <a:ext cx="263" cy="34"/>
            </a:xfrm>
            <a:custGeom>
              <a:avLst/>
              <a:gdLst>
                <a:gd name="T0" fmla="*/ 1050 w 1050"/>
                <a:gd name="T1" fmla="*/ 69 h 136"/>
                <a:gd name="T2" fmla="*/ 1050 w 1050"/>
                <a:gd name="T3" fmla="*/ 0 h 136"/>
                <a:gd name="T4" fmla="*/ 0 w 1050"/>
                <a:gd name="T5" fmla="*/ 0 h 136"/>
                <a:gd name="T6" fmla="*/ 0 w 1050"/>
                <a:gd name="T7" fmla="*/ 136 h 136"/>
                <a:gd name="T8" fmla="*/ 1050 w 1050"/>
                <a:gd name="T9" fmla="*/ 136 h 136"/>
                <a:gd name="T10" fmla="*/ 1050 w 1050"/>
                <a:gd name="T11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0" h="136">
                  <a:moveTo>
                    <a:pt x="1050" y="69"/>
                  </a:moveTo>
                  <a:lnTo>
                    <a:pt x="1050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1050" y="136"/>
                  </a:lnTo>
                  <a:lnTo>
                    <a:pt x="1050" y="69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59" name="Freeform 75"/>
            <p:cNvSpPr>
              <a:spLocks noChangeArrowheads="1"/>
            </p:cNvSpPr>
            <p:nvPr/>
          </p:nvSpPr>
          <p:spPr bwMode="auto">
            <a:xfrm>
              <a:off x="1013" y="879"/>
              <a:ext cx="86" cy="94"/>
            </a:xfrm>
            <a:custGeom>
              <a:avLst/>
              <a:gdLst>
                <a:gd name="T0" fmla="*/ 345 w 345"/>
                <a:gd name="T1" fmla="*/ 190 h 378"/>
                <a:gd name="T2" fmla="*/ 0 w 345"/>
                <a:gd name="T3" fmla="*/ 0 h 378"/>
                <a:gd name="T4" fmla="*/ 345 w 345"/>
                <a:gd name="T5" fmla="*/ 190 h 378"/>
                <a:gd name="T6" fmla="*/ 0 w 345"/>
                <a:gd name="T7" fmla="*/ 378 h 378"/>
                <a:gd name="T8" fmla="*/ 0 w 345"/>
                <a:gd name="T9" fmla="*/ 0 h 378"/>
                <a:gd name="T10" fmla="*/ 345 w 345"/>
                <a:gd name="T11" fmla="*/ 19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378">
                  <a:moveTo>
                    <a:pt x="345" y="190"/>
                  </a:moveTo>
                  <a:lnTo>
                    <a:pt x="0" y="0"/>
                  </a:lnTo>
                  <a:lnTo>
                    <a:pt x="345" y="190"/>
                  </a:lnTo>
                  <a:lnTo>
                    <a:pt x="0" y="378"/>
                  </a:lnTo>
                  <a:lnTo>
                    <a:pt x="0" y="0"/>
                  </a:lnTo>
                  <a:lnTo>
                    <a:pt x="345" y="190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60" name="Freeform 76"/>
            <p:cNvSpPr>
              <a:spLocks noChangeArrowheads="1"/>
            </p:cNvSpPr>
            <p:nvPr/>
          </p:nvSpPr>
          <p:spPr bwMode="auto">
            <a:xfrm>
              <a:off x="865" y="672"/>
              <a:ext cx="148" cy="140"/>
            </a:xfrm>
            <a:custGeom>
              <a:avLst/>
              <a:gdLst>
                <a:gd name="T0" fmla="*/ 593 w 593"/>
                <a:gd name="T1" fmla="*/ 0 h 561"/>
                <a:gd name="T2" fmla="*/ 391 w 593"/>
                <a:gd name="T3" fmla="*/ 561 h 561"/>
                <a:gd name="T4" fmla="*/ 200 w 593"/>
                <a:gd name="T5" fmla="*/ 561 h 561"/>
                <a:gd name="T6" fmla="*/ 0 w 593"/>
                <a:gd name="T7" fmla="*/ 0 h 561"/>
                <a:gd name="T8" fmla="*/ 184 w 593"/>
                <a:gd name="T9" fmla="*/ 0 h 561"/>
                <a:gd name="T10" fmla="*/ 300 w 593"/>
                <a:gd name="T11" fmla="*/ 370 h 561"/>
                <a:gd name="T12" fmla="*/ 413 w 593"/>
                <a:gd name="T13" fmla="*/ 0 h 561"/>
                <a:gd name="T14" fmla="*/ 593 w 593"/>
                <a:gd name="T15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3" h="561">
                  <a:moveTo>
                    <a:pt x="593" y="0"/>
                  </a:moveTo>
                  <a:lnTo>
                    <a:pt x="391" y="561"/>
                  </a:lnTo>
                  <a:lnTo>
                    <a:pt x="200" y="561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300" y="370"/>
                  </a:lnTo>
                  <a:lnTo>
                    <a:pt x="413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61" name="Freeform 77"/>
            <p:cNvSpPr>
              <a:spLocks noChangeArrowheads="1"/>
            </p:cNvSpPr>
            <p:nvPr/>
          </p:nvSpPr>
          <p:spPr bwMode="auto">
            <a:xfrm>
              <a:off x="424" y="1062"/>
              <a:ext cx="1037" cy="330"/>
            </a:xfrm>
            <a:custGeom>
              <a:avLst/>
              <a:gdLst>
                <a:gd name="T0" fmla="*/ 1329 w 4149"/>
                <a:gd name="T1" fmla="*/ 200 h 1320"/>
                <a:gd name="T2" fmla="*/ 777 w 4149"/>
                <a:gd name="T3" fmla="*/ 228 h 1320"/>
                <a:gd name="T4" fmla="*/ 506 w 4149"/>
                <a:gd name="T5" fmla="*/ 266 h 1320"/>
                <a:gd name="T6" fmla="*/ 251 w 4149"/>
                <a:gd name="T7" fmla="*/ 344 h 1320"/>
                <a:gd name="T8" fmla="*/ 78 w 4149"/>
                <a:gd name="T9" fmla="*/ 435 h 1320"/>
                <a:gd name="T10" fmla="*/ 33 w 4149"/>
                <a:gd name="T11" fmla="*/ 479 h 1320"/>
                <a:gd name="T12" fmla="*/ 2 w 4149"/>
                <a:gd name="T13" fmla="*/ 529 h 1320"/>
                <a:gd name="T14" fmla="*/ 482 w 4149"/>
                <a:gd name="T15" fmla="*/ 987 h 1320"/>
                <a:gd name="T16" fmla="*/ 558 w 4149"/>
                <a:gd name="T17" fmla="*/ 1168 h 1320"/>
                <a:gd name="T18" fmla="*/ 628 w 4149"/>
                <a:gd name="T19" fmla="*/ 1242 h 1320"/>
                <a:gd name="T20" fmla="*/ 714 w 4149"/>
                <a:gd name="T21" fmla="*/ 1288 h 1320"/>
                <a:gd name="T22" fmla="*/ 823 w 4149"/>
                <a:gd name="T23" fmla="*/ 1315 h 1320"/>
                <a:gd name="T24" fmla="*/ 942 w 4149"/>
                <a:gd name="T25" fmla="*/ 1315 h 1320"/>
                <a:gd name="T26" fmla="*/ 1045 w 4149"/>
                <a:gd name="T27" fmla="*/ 1278 h 1320"/>
                <a:gd name="T28" fmla="*/ 1176 w 4149"/>
                <a:gd name="T29" fmla="*/ 1162 h 1320"/>
                <a:gd name="T30" fmla="*/ 3142 w 4149"/>
                <a:gd name="T31" fmla="*/ 1093 h 1320"/>
                <a:gd name="T32" fmla="*/ 3209 w 4149"/>
                <a:gd name="T33" fmla="*/ 1179 h 1320"/>
                <a:gd name="T34" fmla="*/ 3276 w 4149"/>
                <a:gd name="T35" fmla="*/ 1246 h 1320"/>
                <a:gd name="T36" fmla="*/ 3419 w 4149"/>
                <a:gd name="T37" fmla="*/ 1299 h 1320"/>
                <a:gd name="T38" fmla="*/ 3557 w 4149"/>
                <a:gd name="T39" fmla="*/ 1297 h 1320"/>
                <a:gd name="T40" fmla="*/ 3728 w 4149"/>
                <a:gd name="T41" fmla="*/ 1222 h 1320"/>
                <a:gd name="T42" fmla="*/ 3805 w 4149"/>
                <a:gd name="T43" fmla="*/ 1149 h 1320"/>
                <a:gd name="T44" fmla="*/ 3857 w 4149"/>
                <a:gd name="T45" fmla="*/ 1050 h 1320"/>
                <a:gd name="T46" fmla="*/ 3911 w 4149"/>
                <a:gd name="T47" fmla="*/ 968 h 1320"/>
                <a:gd name="T48" fmla="*/ 3987 w 4149"/>
                <a:gd name="T49" fmla="*/ 951 h 1320"/>
                <a:gd name="T50" fmla="*/ 4063 w 4149"/>
                <a:gd name="T51" fmla="*/ 927 h 1320"/>
                <a:gd name="T52" fmla="*/ 4128 w 4149"/>
                <a:gd name="T53" fmla="*/ 850 h 1320"/>
                <a:gd name="T54" fmla="*/ 4149 w 4149"/>
                <a:gd name="T55" fmla="*/ 738 h 1320"/>
                <a:gd name="T56" fmla="*/ 4134 w 4149"/>
                <a:gd name="T57" fmla="*/ 676 h 1320"/>
                <a:gd name="T58" fmla="*/ 4092 w 4149"/>
                <a:gd name="T59" fmla="*/ 636 h 1320"/>
                <a:gd name="T60" fmla="*/ 3722 w 4149"/>
                <a:gd name="T61" fmla="*/ 497 h 1320"/>
                <a:gd name="T62" fmla="*/ 3237 w 4149"/>
                <a:gd name="T63" fmla="*/ 379 h 1320"/>
                <a:gd name="T64" fmla="*/ 2325 w 4149"/>
                <a:gd name="T65" fmla="*/ 0 h 1320"/>
                <a:gd name="T66" fmla="*/ 2262 w 4149"/>
                <a:gd name="T67" fmla="*/ 0 h 1320"/>
                <a:gd name="T68" fmla="*/ 2180 w 4149"/>
                <a:gd name="T69" fmla="*/ 0 h 1320"/>
                <a:gd name="T70" fmla="*/ 2678 w 4149"/>
                <a:gd name="T71" fmla="*/ 361 h 1320"/>
                <a:gd name="T72" fmla="*/ 3573 w 4149"/>
                <a:gd name="T73" fmla="*/ 651 h 1320"/>
                <a:gd name="T74" fmla="*/ 3703 w 4149"/>
                <a:gd name="T75" fmla="*/ 740 h 1320"/>
                <a:gd name="T76" fmla="*/ 3761 w 4149"/>
                <a:gd name="T77" fmla="*/ 885 h 1320"/>
                <a:gd name="T78" fmla="*/ 3732 w 4149"/>
                <a:gd name="T79" fmla="*/ 1043 h 1320"/>
                <a:gd name="T80" fmla="*/ 3623 w 4149"/>
                <a:gd name="T81" fmla="*/ 1159 h 1320"/>
                <a:gd name="T82" fmla="*/ 3462 w 4149"/>
                <a:gd name="T83" fmla="*/ 1189 h 1320"/>
                <a:gd name="T84" fmla="*/ 3317 w 4149"/>
                <a:gd name="T85" fmla="*/ 1129 h 1320"/>
                <a:gd name="T86" fmla="*/ 3232 w 4149"/>
                <a:gd name="T87" fmla="*/ 994 h 1320"/>
                <a:gd name="T88" fmla="*/ 3232 w 4149"/>
                <a:gd name="T89" fmla="*/ 832 h 1320"/>
                <a:gd name="T90" fmla="*/ 3317 w 4149"/>
                <a:gd name="T91" fmla="*/ 701 h 1320"/>
                <a:gd name="T92" fmla="*/ 3462 w 4149"/>
                <a:gd name="T93" fmla="*/ 640 h 1320"/>
                <a:gd name="T94" fmla="*/ 967 w 4149"/>
                <a:gd name="T95" fmla="*/ 677 h 1320"/>
                <a:gd name="T96" fmla="*/ 1089 w 4149"/>
                <a:gd name="T97" fmla="*/ 780 h 1320"/>
                <a:gd name="T98" fmla="*/ 1134 w 4149"/>
                <a:gd name="T99" fmla="*/ 927 h 1320"/>
                <a:gd name="T100" fmla="*/ 1089 w 4149"/>
                <a:gd name="T101" fmla="*/ 1077 h 1320"/>
                <a:gd name="T102" fmla="*/ 967 w 4149"/>
                <a:gd name="T103" fmla="*/ 1180 h 1320"/>
                <a:gd name="T104" fmla="*/ 810 w 4149"/>
                <a:gd name="T105" fmla="*/ 1195 h 1320"/>
                <a:gd name="T106" fmla="*/ 673 w 4149"/>
                <a:gd name="T107" fmla="*/ 1120 h 1320"/>
                <a:gd name="T108" fmla="*/ 598 w 4149"/>
                <a:gd name="T109" fmla="*/ 981 h 1320"/>
                <a:gd name="T110" fmla="*/ 612 w 4149"/>
                <a:gd name="T111" fmla="*/ 826 h 1320"/>
                <a:gd name="T112" fmla="*/ 715 w 4149"/>
                <a:gd name="T113" fmla="*/ 703 h 1320"/>
                <a:gd name="T114" fmla="*/ 861 w 4149"/>
                <a:gd name="T115" fmla="*/ 657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49" h="1320">
                  <a:moveTo>
                    <a:pt x="2176" y="0"/>
                  </a:moveTo>
                  <a:lnTo>
                    <a:pt x="2308" y="361"/>
                  </a:lnTo>
                  <a:lnTo>
                    <a:pt x="1569" y="320"/>
                  </a:lnTo>
                  <a:lnTo>
                    <a:pt x="1512" y="196"/>
                  </a:lnTo>
                  <a:lnTo>
                    <a:pt x="1421" y="197"/>
                  </a:lnTo>
                  <a:lnTo>
                    <a:pt x="1329" y="200"/>
                  </a:lnTo>
                  <a:lnTo>
                    <a:pt x="1238" y="204"/>
                  </a:lnTo>
                  <a:lnTo>
                    <a:pt x="1146" y="207"/>
                  </a:lnTo>
                  <a:lnTo>
                    <a:pt x="1054" y="212"/>
                  </a:lnTo>
                  <a:lnTo>
                    <a:pt x="962" y="216"/>
                  </a:lnTo>
                  <a:lnTo>
                    <a:pt x="869" y="221"/>
                  </a:lnTo>
                  <a:lnTo>
                    <a:pt x="777" y="228"/>
                  </a:lnTo>
                  <a:lnTo>
                    <a:pt x="731" y="232"/>
                  </a:lnTo>
                  <a:lnTo>
                    <a:pt x="685" y="236"/>
                  </a:lnTo>
                  <a:lnTo>
                    <a:pt x="639" y="242"/>
                  </a:lnTo>
                  <a:lnTo>
                    <a:pt x="594" y="249"/>
                  </a:lnTo>
                  <a:lnTo>
                    <a:pt x="551" y="257"/>
                  </a:lnTo>
                  <a:lnTo>
                    <a:pt x="506" y="266"/>
                  </a:lnTo>
                  <a:lnTo>
                    <a:pt x="462" y="277"/>
                  </a:lnTo>
                  <a:lnTo>
                    <a:pt x="420" y="287"/>
                  </a:lnTo>
                  <a:lnTo>
                    <a:pt x="377" y="300"/>
                  </a:lnTo>
                  <a:lnTo>
                    <a:pt x="334" y="313"/>
                  </a:lnTo>
                  <a:lnTo>
                    <a:pt x="292" y="328"/>
                  </a:lnTo>
                  <a:lnTo>
                    <a:pt x="251" y="344"/>
                  </a:lnTo>
                  <a:lnTo>
                    <a:pt x="211" y="361"/>
                  </a:lnTo>
                  <a:lnTo>
                    <a:pt x="170" y="379"/>
                  </a:lnTo>
                  <a:lnTo>
                    <a:pt x="130" y="399"/>
                  </a:lnTo>
                  <a:lnTo>
                    <a:pt x="91" y="419"/>
                  </a:lnTo>
                  <a:lnTo>
                    <a:pt x="84" y="427"/>
                  </a:lnTo>
                  <a:lnTo>
                    <a:pt x="78" y="435"/>
                  </a:lnTo>
                  <a:lnTo>
                    <a:pt x="71" y="443"/>
                  </a:lnTo>
                  <a:lnTo>
                    <a:pt x="63" y="449"/>
                  </a:lnTo>
                  <a:lnTo>
                    <a:pt x="56" y="457"/>
                  </a:lnTo>
                  <a:lnTo>
                    <a:pt x="49" y="465"/>
                  </a:lnTo>
                  <a:lnTo>
                    <a:pt x="41" y="473"/>
                  </a:lnTo>
                  <a:lnTo>
                    <a:pt x="33" y="479"/>
                  </a:lnTo>
                  <a:lnTo>
                    <a:pt x="25" y="487"/>
                  </a:lnTo>
                  <a:lnTo>
                    <a:pt x="18" y="495"/>
                  </a:lnTo>
                  <a:lnTo>
                    <a:pt x="13" y="503"/>
                  </a:lnTo>
                  <a:lnTo>
                    <a:pt x="9" y="511"/>
                  </a:lnTo>
                  <a:lnTo>
                    <a:pt x="5" y="520"/>
                  </a:lnTo>
                  <a:lnTo>
                    <a:pt x="2" y="529"/>
                  </a:lnTo>
                  <a:lnTo>
                    <a:pt x="1" y="540"/>
                  </a:lnTo>
                  <a:lnTo>
                    <a:pt x="0" y="549"/>
                  </a:lnTo>
                  <a:lnTo>
                    <a:pt x="155" y="763"/>
                  </a:lnTo>
                  <a:lnTo>
                    <a:pt x="477" y="921"/>
                  </a:lnTo>
                  <a:lnTo>
                    <a:pt x="478" y="954"/>
                  </a:lnTo>
                  <a:lnTo>
                    <a:pt x="482" y="987"/>
                  </a:lnTo>
                  <a:lnTo>
                    <a:pt x="489" y="1018"/>
                  </a:lnTo>
                  <a:lnTo>
                    <a:pt x="498" y="1050"/>
                  </a:lnTo>
                  <a:lnTo>
                    <a:pt x="510" y="1080"/>
                  </a:lnTo>
                  <a:lnTo>
                    <a:pt x="523" y="1110"/>
                  </a:lnTo>
                  <a:lnTo>
                    <a:pt x="540" y="1141"/>
                  </a:lnTo>
                  <a:lnTo>
                    <a:pt x="558" y="1168"/>
                  </a:lnTo>
                  <a:lnTo>
                    <a:pt x="569" y="1183"/>
                  </a:lnTo>
                  <a:lnTo>
                    <a:pt x="580" y="1196"/>
                  </a:lnTo>
                  <a:lnTo>
                    <a:pt x="591" y="1208"/>
                  </a:lnTo>
                  <a:lnTo>
                    <a:pt x="603" y="1220"/>
                  </a:lnTo>
                  <a:lnTo>
                    <a:pt x="615" y="1232"/>
                  </a:lnTo>
                  <a:lnTo>
                    <a:pt x="628" y="1242"/>
                  </a:lnTo>
                  <a:lnTo>
                    <a:pt x="641" y="1251"/>
                  </a:lnTo>
                  <a:lnTo>
                    <a:pt x="655" y="1260"/>
                  </a:lnTo>
                  <a:lnTo>
                    <a:pt x="669" y="1268"/>
                  </a:lnTo>
                  <a:lnTo>
                    <a:pt x="684" y="1275"/>
                  </a:lnTo>
                  <a:lnTo>
                    <a:pt x="698" y="1282"/>
                  </a:lnTo>
                  <a:lnTo>
                    <a:pt x="714" y="1288"/>
                  </a:lnTo>
                  <a:lnTo>
                    <a:pt x="730" y="1293"/>
                  </a:lnTo>
                  <a:lnTo>
                    <a:pt x="747" y="1297"/>
                  </a:lnTo>
                  <a:lnTo>
                    <a:pt x="764" y="1301"/>
                  </a:lnTo>
                  <a:lnTo>
                    <a:pt x="781" y="1305"/>
                  </a:lnTo>
                  <a:lnTo>
                    <a:pt x="802" y="1311"/>
                  </a:lnTo>
                  <a:lnTo>
                    <a:pt x="823" y="1315"/>
                  </a:lnTo>
                  <a:lnTo>
                    <a:pt x="844" y="1317"/>
                  </a:lnTo>
                  <a:lnTo>
                    <a:pt x="864" y="1318"/>
                  </a:lnTo>
                  <a:lnTo>
                    <a:pt x="884" y="1320"/>
                  </a:lnTo>
                  <a:lnTo>
                    <a:pt x="904" y="1318"/>
                  </a:lnTo>
                  <a:lnTo>
                    <a:pt x="922" y="1317"/>
                  </a:lnTo>
                  <a:lnTo>
                    <a:pt x="942" y="1315"/>
                  </a:lnTo>
                  <a:lnTo>
                    <a:pt x="959" y="1312"/>
                  </a:lnTo>
                  <a:lnTo>
                    <a:pt x="977" y="1307"/>
                  </a:lnTo>
                  <a:lnTo>
                    <a:pt x="995" y="1301"/>
                  </a:lnTo>
                  <a:lnTo>
                    <a:pt x="1012" y="1295"/>
                  </a:lnTo>
                  <a:lnTo>
                    <a:pt x="1029" y="1286"/>
                  </a:lnTo>
                  <a:lnTo>
                    <a:pt x="1045" y="1278"/>
                  </a:lnTo>
                  <a:lnTo>
                    <a:pt x="1060" y="1267"/>
                  </a:lnTo>
                  <a:lnTo>
                    <a:pt x="1076" y="1255"/>
                  </a:lnTo>
                  <a:lnTo>
                    <a:pt x="1105" y="1232"/>
                  </a:lnTo>
                  <a:lnTo>
                    <a:pt x="1132" y="1209"/>
                  </a:lnTo>
                  <a:lnTo>
                    <a:pt x="1155" y="1185"/>
                  </a:lnTo>
                  <a:lnTo>
                    <a:pt x="1176" y="1162"/>
                  </a:lnTo>
                  <a:lnTo>
                    <a:pt x="1195" y="1138"/>
                  </a:lnTo>
                  <a:lnTo>
                    <a:pt x="1211" y="1114"/>
                  </a:lnTo>
                  <a:lnTo>
                    <a:pt x="1224" y="1091"/>
                  </a:lnTo>
                  <a:lnTo>
                    <a:pt x="1233" y="1067"/>
                  </a:lnTo>
                  <a:lnTo>
                    <a:pt x="3137" y="1084"/>
                  </a:lnTo>
                  <a:lnTo>
                    <a:pt x="3142" y="1093"/>
                  </a:lnTo>
                  <a:lnTo>
                    <a:pt x="3150" y="1104"/>
                  </a:lnTo>
                  <a:lnTo>
                    <a:pt x="3159" y="1116"/>
                  </a:lnTo>
                  <a:lnTo>
                    <a:pt x="3168" y="1129"/>
                  </a:lnTo>
                  <a:lnTo>
                    <a:pt x="3180" y="1145"/>
                  </a:lnTo>
                  <a:lnTo>
                    <a:pt x="3193" y="1160"/>
                  </a:lnTo>
                  <a:lnTo>
                    <a:pt x="3209" y="1179"/>
                  </a:lnTo>
                  <a:lnTo>
                    <a:pt x="3225" y="1200"/>
                  </a:lnTo>
                  <a:lnTo>
                    <a:pt x="3233" y="1209"/>
                  </a:lnTo>
                  <a:lnTo>
                    <a:pt x="3244" y="1220"/>
                  </a:lnTo>
                  <a:lnTo>
                    <a:pt x="3254" y="1229"/>
                  </a:lnTo>
                  <a:lnTo>
                    <a:pt x="3265" y="1237"/>
                  </a:lnTo>
                  <a:lnTo>
                    <a:pt x="3276" y="1246"/>
                  </a:lnTo>
                  <a:lnTo>
                    <a:pt x="3290" y="1254"/>
                  </a:lnTo>
                  <a:lnTo>
                    <a:pt x="3303" y="1260"/>
                  </a:lnTo>
                  <a:lnTo>
                    <a:pt x="3317" y="1267"/>
                  </a:lnTo>
                  <a:lnTo>
                    <a:pt x="3348" y="1280"/>
                  </a:lnTo>
                  <a:lnTo>
                    <a:pt x="3382" y="1289"/>
                  </a:lnTo>
                  <a:lnTo>
                    <a:pt x="3419" y="1299"/>
                  </a:lnTo>
                  <a:lnTo>
                    <a:pt x="3458" y="1305"/>
                  </a:lnTo>
                  <a:lnTo>
                    <a:pt x="3475" y="1305"/>
                  </a:lnTo>
                  <a:lnTo>
                    <a:pt x="3491" y="1305"/>
                  </a:lnTo>
                  <a:lnTo>
                    <a:pt x="3508" y="1304"/>
                  </a:lnTo>
                  <a:lnTo>
                    <a:pt x="3525" y="1303"/>
                  </a:lnTo>
                  <a:lnTo>
                    <a:pt x="3557" y="1297"/>
                  </a:lnTo>
                  <a:lnTo>
                    <a:pt x="3590" y="1291"/>
                  </a:lnTo>
                  <a:lnTo>
                    <a:pt x="3622" y="1280"/>
                  </a:lnTo>
                  <a:lnTo>
                    <a:pt x="3653" y="1267"/>
                  </a:lnTo>
                  <a:lnTo>
                    <a:pt x="3684" y="1251"/>
                  </a:lnTo>
                  <a:lnTo>
                    <a:pt x="3714" y="1233"/>
                  </a:lnTo>
                  <a:lnTo>
                    <a:pt x="3728" y="1222"/>
                  </a:lnTo>
                  <a:lnTo>
                    <a:pt x="3743" y="1212"/>
                  </a:lnTo>
                  <a:lnTo>
                    <a:pt x="3756" y="1200"/>
                  </a:lnTo>
                  <a:lnTo>
                    <a:pt x="3769" y="1188"/>
                  </a:lnTo>
                  <a:lnTo>
                    <a:pt x="3781" y="1176"/>
                  </a:lnTo>
                  <a:lnTo>
                    <a:pt x="3793" y="1162"/>
                  </a:lnTo>
                  <a:lnTo>
                    <a:pt x="3805" y="1149"/>
                  </a:lnTo>
                  <a:lnTo>
                    <a:pt x="3815" y="1134"/>
                  </a:lnTo>
                  <a:lnTo>
                    <a:pt x="3825" y="1118"/>
                  </a:lnTo>
                  <a:lnTo>
                    <a:pt x="3834" y="1102"/>
                  </a:lnTo>
                  <a:lnTo>
                    <a:pt x="3843" y="1085"/>
                  </a:lnTo>
                  <a:lnTo>
                    <a:pt x="3851" y="1068"/>
                  </a:lnTo>
                  <a:lnTo>
                    <a:pt x="3857" y="1050"/>
                  </a:lnTo>
                  <a:lnTo>
                    <a:pt x="3865" y="1031"/>
                  </a:lnTo>
                  <a:lnTo>
                    <a:pt x="3871" y="1013"/>
                  </a:lnTo>
                  <a:lnTo>
                    <a:pt x="3877" y="992"/>
                  </a:lnTo>
                  <a:lnTo>
                    <a:pt x="3888" y="983"/>
                  </a:lnTo>
                  <a:lnTo>
                    <a:pt x="3900" y="975"/>
                  </a:lnTo>
                  <a:lnTo>
                    <a:pt x="3911" y="968"/>
                  </a:lnTo>
                  <a:lnTo>
                    <a:pt x="3923" y="961"/>
                  </a:lnTo>
                  <a:lnTo>
                    <a:pt x="3935" y="958"/>
                  </a:lnTo>
                  <a:lnTo>
                    <a:pt x="3948" y="954"/>
                  </a:lnTo>
                  <a:lnTo>
                    <a:pt x="3960" y="952"/>
                  </a:lnTo>
                  <a:lnTo>
                    <a:pt x="3973" y="952"/>
                  </a:lnTo>
                  <a:lnTo>
                    <a:pt x="3987" y="951"/>
                  </a:lnTo>
                  <a:lnTo>
                    <a:pt x="4000" y="950"/>
                  </a:lnTo>
                  <a:lnTo>
                    <a:pt x="4012" y="947"/>
                  </a:lnTo>
                  <a:lnTo>
                    <a:pt x="4025" y="944"/>
                  </a:lnTo>
                  <a:lnTo>
                    <a:pt x="4038" y="939"/>
                  </a:lnTo>
                  <a:lnTo>
                    <a:pt x="4050" y="934"/>
                  </a:lnTo>
                  <a:lnTo>
                    <a:pt x="4063" y="927"/>
                  </a:lnTo>
                  <a:lnTo>
                    <a:pt x="4075" y="921"/>
                  </a:lnTo>
                  <a:lnTo>
                    <a:pt x="4088" y="911"/>
                  </a:lnTo>
                  <a:lnTo>
                    <a:pt x="4100" y="900"/>
                  </a:lnTo>
                  <a:lnTo>
                    <a:pt x="4110" y="885"/>
                  </a:lnTo>
                  <a:lnTo>
                    <a:pt x="4120" y="868"/>
                  </a:lnTo>
                  <a:lnTo>
                    <a:pt x="4128" y="850"/>
                  </a:lnTo>
                  <a:lnTo>
                    <a:pt x="4135" y="827"/>
                  </a:lnTo>
                  <a:lnTo>
                    <a:pt x="4141" y="803"/>
                  </a:lnTo>
                  <a:lnTo>
                    <a:pt x="4146" y="777"/>
                  </a:lnTo>
                  <a:lnTo>
                    <a:pt x="4147" y="763"/>
                  </a:lnTo>
                  <a:lnTo>
                    <a:pt x="4149" y="749"/>
                  </a:lnTo>
                  <a:lnTo>
                    <a:pt x="4149" y="738"/>
                  </a:lnTo>
                  <a:lnTo>
                    <a:pt x="4149" y="726"/>
                  </a:lnTo>
                  <a:lnTo>
                    <a:pt x="4147" y="714"/>
                  </a:lnTo>
                  <a:lnTo>
                    <a:pt x="4145" y="703"/>
                  </a:lnTo>
                  <a:lnTo>
                    <a:pt x="4142" y="694"/>
                  </a:lnTo>
                  <a:lnTo>
                    <a:pt x="4138" y="685"/>
                  </a:lnTo>
                  <a:lnTo>
                    <a:pt x="4134" y="676"/>
                  </a:lnTo>
                  <a:lnTo>
                    <a:pt x="4129" y="668"/>
                  </a:lnTo>
                  <a:lnTo>
                    <a:pt x="4122" y="660"/>
                  </a:lnTo>
                  <a:lnTo>
                    <a:pt x="4116" y="653"/>
                  </a:lnTo>
                  <a:lnTo>
                    <a:pt x="4109" y="647"/>
                  </a:lnTo>
                  <a:lnTo>
                    <a:pt x="4100" y="641"/>
                  </a:lnTo>
                  <a:lnTo>
                    <a:pt x="4092" y="636"/>
                  </a:lnTo>
                  <a:lnTo>
                    <a:pt x="4081" y="632"/>
                  </a:lnTo>
                  <a:lnTo>
                    <a:pt x="4013" y="603"/>
                  </a:lnTo>
                  <a:lnTo>
                    <a:pt x="3943" y="574"/>
                  </a:lnTo>
                  <a:lnTo>
                    <a:pt x="3871" y="547"/>
                  </a:lnTo>
                  <a:lnTo>
                    <a:pt x="3797" y="522"/>
                  </a:lnTo>
                  <a:lnTo>
                    <a:pt x="3722" y="497"/>
                  </a:lnTo>
                  <a:lnTo>
                    <a:pt x="3644" y="473"/>
                  </a:lnTo>
                  <a:lnTo>
                    <a:pt x="3565" y="452"/>
                  </a:lnTo>
                  <a:lnTo>
                    <a:pt x="3485" y="431"/>
                  </a:lnTo>
                  <a:lnTo>
                    <a:pt x="3403" y="411"/>
                  </a:lnTo>
                  <a:lnTo>
                    <a:pt x="3320" y="394"/>
                  </a:lnTo>
                  <a:lnTo>
                    <a:pt x="3237" y="379"/>
                  </a:lnTo>
                  <a:lnTo>
                    <a:pt x="3154" y="366"/>
                  </a:lnTo>
                  <a:lnTo>
                    <a:pt x="3071" y="356"/>
                  </a:lnTo>
                  <a:lnTo>
                    <a:pt x="2987" y="346"/>
                  </a:lnTo>
                  <a:lnTo>
                    <a:pt x="2902" y="340"/>
                  </a:lnTo>
                  <a:lnTo>
                    <a:pt x="2817" y="336"/>
                  </a:lnTo>
                  <a:lnTo>
                    <a:pt x="2325" y="0"/>
                  </a:lnTo>
                  <a:lnTo>
                    <a:pt x="2317" y="0"/>
                  </a:lnTo>
                  <a:lnTo>
                    <a:pt x="2309" y="0"/>
                  </a:lnTo>
                  <a:lnTo>
                    <a:pt x="2300" y="0"/>
                  </a:lnTo>
                  <a:lnTo>
                    <a:pt x="2288" y="0"/>
                  </a:lnTo>
                  <a:lnTo>
                    <a:pt x="2275" y="0"/>
                  </a:lnTo>
                  <a:lnTo>
                    <a:pt x="2262" y="0"/>
                  </a:lnTo>
                  <a:lnTo>
                    <a:pt x="2246" y="0"/>
                  </a:lnTo>
                  <a:lnTo>
                    <a:pt x="2229" y="0"/>
                  </a:lnTo>
                  <a:lnTo>
                    <a:pt x="2213" y="0"/>
                  </a:lnTo>
                  <a:lnTo>
                    <a:pt x="2199" y="0"/>
                  </a:lnTo>
                  <a:lnTo>
                    <a:pt x="2188" y="0"/>
                  </a:lnTo>
                  <a:lnTo>
                    <a:pt x="2180" y="0"/>
                  </a:lnTo>
                  <a:lnTo>
                    <a:pt x="2175" y="0"/>
                  </a:lnTo>
                  <a:lnTo>
                    <a:pt x="2172" y="0"/>
                  </a:lnTo>
                  <a:lnTo>
                    <a:pt x="2172" y="0"/>
                  </a:lnTo>
                  <a:lnTo>
                    <a:pt x="2176" y="0"/>
                  </a:lnTo>
                  <a:close/>
                  <a:moveTo>
                    <a:pt x="2284" y="50"/>
                  </a:moveTo>
                  <a:lnTo>
                    <a:pt x="2678" y="361"/>
                  </a:lnTo>
                  <a:lnTo>
                    <a:pt x="2415" y="361"/>
                  </a:lnTo>
                  <a:lnTo>
                    <a:pt x="2284" y="50"/>
                  </a:lnTo>
                  <a:close/>
                  <a:moveTo>
                    <a:pt x="3490" y="639"/>
                  </a:moveTo>
                  <a:lnTo>
                    <a:pt x="3519" y="640"/>
                  </a:lnTo>
                  <a:lnTo>
                    <a:pt x="3547" y="644"/>
                  </a:lnTo>
                  <a:lnTo>
                    <a:pt x="3573" y="651"/>
                  </a:lnTo>
                  <a:lnTo>
                    <a:pt x="3599" y="660"/>
                  </a:lnTo>
                  <a:lnTo>
                    <a:pt x="3623" y="670"/>
                  </a:lnTo>
                  <a:lnTo>
                    <a:pt x="3645" y="685"/>
                  </a:lnTo>
                  <a:lnTo>
                    <a:pt x="3666" y="701"/>
                  </a:lnTo>
                  <a:lnTo>
                    <a:pt x="3686" y="719"/>
                  </a:lnTo>
                  <a:lnTo>
                    <a:pt x="3703" y="740"/>
                  </a:lnTo>
                  <a:lnTo>
                    <a:pt x="3719" y="763"/>
                  </a:lnTo>
                  <a:lnTo>
                    <a:pt x="3732" y="785"/>
                  </a:lnTo>
                  <a:lnTo>
                    <a:pt x="3743" y="809"/>
                  </a:lnTo>
                  <a:lnTo>
                    <a:pt x="3752" y="832"/>
                  </a:lnTo>
                  <a:lnTo>
                    <a:pt x="3757" y="859"/>
                  </a:lnTo>
                  <a:lnTo>
                    <a:pt x="3761" y="885"/>
                  </a:lnTo>
                  <a:lnTo>
                    <a:pt x="3763" y="911"/>
                  </a:lnTo>
                  <a:lnTo>
                    <a:pt x="3761" y="940"/>
                  </a:lnTo>
                  <a:lnTo>
                    <a:pt x="3757" y="968"/>
                  </a:lnTo>
                  <a:lnTo>
                    <a:pt x="3752" y="994"/>
                  </a:lnTo>
                  <a:lnTo>
                    <a:pt x="3743" y="1019"/>
                  </a:lnTo>
                  <a:lnTo>
                    <a:pt x="3732" y="1043"/>
                  </a:lnTo>
                  <a:lnTo>
                    <a:pt x="3719" y="1067"/>
                  </a:lnTo>
                  <a:lnTo>
                    <a:pt x="3703" y="1088"/>
                  </a:lnTo>
                  <a:lnTo>
                    <a:pt x="3686" y="1109"/>
                  </a:lnTo>
                  <a:lnTo>
                    <a:pt x="3666" y="1129"/>
                  </a:lnTo>
                  <a:lnTo>
                    <a:pt x="3645" y="1145"/>
                  </a:lnTo>
                  <a:lnTo>
                    <a:pt x="3623" y="1159"/>
                  </a:lnTo>
                  <a:lnTo>
                    <a:pt x="3599" y="1170"/>
                  </a:lnTo>
                  <a:lnTo>
                    <a:pt x="3573" y="1179"/>
                  </a:lnTo>
                  <a:lnTo>
                    <a:pt x="3547" y="1185"/>
                  </a:lnTo>
                  <a:lnTo>
                    <a:pt x="3519" y="1189"/>
                  </a:lnTo>
                  <a:lnTo>
                    <a:pt x="3490" y="1191"/>
                  </a:lnTo>
                  <a:lnTo>
                    <a:pt x="3462" y="1189"/>
                  </a:lnTo>
                  <a:lnTo>
                    <a:pt x="3435" y="1185"/>
                  </a:lnTo>
                  <a:lnTo>
                    <a:pt x="3410" y="1179"/>
                  </a:lnTo>
                  <a:lnTo>
                    <a:pt x="3384" y="1170"/>
                  </a:lnTo>
                  <a:lnTo>
                    <a:pt x="3361" y="1159"/>
                  </a:lnTo>
                  <a:lnTo>
                    <a:pt x="3338" y="1145"/>
                  </a:lnTo>
                  <a:lnTo>
                    <a:pt x="3317" y="1129"/>
                  </a:lnTo>
                  <a:lnTo>
                    <a:pt x="3298" y="1109"/>
                  </a:lnTo>
                  <a:lnTo>
                    <a:pt x="3279" y="1088"/>
                  </a:lnTo>
                  <a:lnTo>
                    <a:pt x="3263" y="1067"/>
                  </a:lnTo>
                  <a:lnTo>
                    <a:pt x="3250" y="1043"/>
                  </a:lnTo>
                  <a:lnTo>
                    <a:pt x="3240" y="1019"/>
                  </a:lnTo>
                  <a:lnTo>
                    <a:pt x="3232" y="994"/>
                  </a:lnTo>
                  <a:lnTo>
                    <a:pt x="3225" y="968"/>
                  </a:lnTo>
                  <a:lnTo>
                    <a:pt x="3221" y="940"/>
                  </a:lnTo>
                  <a:lnTo>
                    <a:pt x="3220" y="911"/>
                  </a:lnTo>
                  <a:lnTo>
                    <a:pt x="3221" y="885"/>
                  </a:lnTo>
                  <a:lnTo>
                    <a:pt x="3225" y="859"/>
                  </a:lnTo>
                  <a:lnTo>
                    <a:pt x="3232" y="832"/>
                  </a:lnTo>
                  <a:lnTo>
                    <a:pt x="3240" y="809"/>
                  </a:lnTo>
                  <a:lnTo>
                    <a:pt x="3250" y="785"/>
                  </a:lnTo>
                  <a:lnTo>
                    <a:pt x="3263" y="763"/>
                  </a:lnTo>
                  <a:lnTo>
                    <a:pt x="3279" y="740"/>
                  </a:lnTo>
                  <a:lnTo>
                    <a:pt x="3298" y="719"/>
                  </a:lnTo>
                  <a:lnTo>
                    <a:pt x="3317" y="701"/>
                  </a:lnTo>
                  <a:lnTo>
                    <a:pt x="3338" y="685"/>
                  </a:lnTo>
                  <a:lnTo>
                    <a:pt x="3361" y="670"/>
                  </a:lnTo>
                  <a:lnTo>
                    <a:pt x="3384" y="660"/>
                  </a:lnTo>
                  <a:lnTo>
                    <a:pt x="3410" y="651"/>
                  </a:lnTo>
                  <a:lnTo>
                    <a:pt x="3435" y="644"/>
                  </a:lnTo>
                  <a:lnTo>
                    <a:pt x="3462" y="640"/>
                  </a:lnTo>
                  <a:lnTo>
                    <a:pt x="3490" y="639"/>
                  </a:lnTo>
                  <a:close/>
                  <a:moveTo>
                    <a:pt x="861" y="657"/>
                  </a:moveTo>
                  <a:lnTo>
                    <a:pt x="889" y="659"/>
                  </a:lnTo>
                  <a:lnTo>
                    <a:pt x="917" y="662"/>
                  </a:lnTo>
                  <a:lnTo>
                    <a:pt x="942" y="668"/>
                  </a:lnTo>
                  <a:lnTo>
                    <a:pt x="967" y="677"/>
                  </a:lnTo>
                  <a:lnTo>
                    <a:pt x="991" y="689"/>
                  </a:lnTo>
                  <a:lnTo>
                    <a:pt x="1013" y="703"/>
                  </a:lnTo>
                  <a:lnTo>
                    <a:pt x="1034" y="719"/>
                  </a:lnTo>
                  <a:lnTo>
                    <a:pt x="1055" y="738"/>
                  </a:lnTo>
                  <a:lnTo>
                    <a:pt x="1074" y="759"/>
                  </a:lnTo>
                  <a:lnTo>
                    <a:pt x="1089" y="780"/>
                  </a:lnTo>
                  <a:lnTo>
                    <a:pt x="1103" y="802"/>
                  </a:lnTo>
                  <a:lnTo>
                    <a:pt x="1114" y="826"/>
                  </a:lnTo>
                  <a:lnTo>
                    <a:pt x="1124" y="850"/>
                  </a:lnTo>
                  <a:lnTo>
                    <a:pt x="1129" y="875"/>
                  </a:lnTo>
                  <a:lnTo>
                    <a:pt x="1133" y="901"/>
                  </a:lnTo>
                  <a:lnTo>
                    <a:pt x="1134" y="927"/>
                  </a:lnTo>
                  <a:lnTo>
                    <a:pt x="1133" y="955"/>
                  </a:lnTo>
                  <a:lnTo>
                    <a:pt x="1129" y="981"/>
                  </a:lnTo>
                  <a:lnTo>
                    <a:pt x="1124" y="1008"/>
                  </a:lnTo>
                  <a:lnTo>
                    <a:pt x="1114" y="1031"/>
                  </a:lnTo>
                  <a:lnTo>
                    <a:pt x="1103" y="1055"/>
                  </a:lnTo>
                  <a:lnTo>
                    <a:pt x="1089" y="1077"/>
                  </a:lnTo>
                  <a:lnTo>
                    <a:pt x="1074" y="1100"/>
                  </a:lnTo>
                  <a:lnTo>
                    <a:pt x="1055" y="1120"/>
                  </a:lnTo>
                  <a:lnTo>
                    <a:pt x="1034" y="1138"/>
                  </a:lnTo>
                  <a:lnTo>
                    <a:pt x="1013" y="1155"/>
                  </a:lnTo>
                  <a:lnTo>
                    <a:pt x="991" y="1168"/>
                  </a:lnTo>
                  <a:lnTo>
                    <a:pt x="967" y="1180"/>
                  </a:lnTo>
                  <a:lnTo>
                    <a:pt x="942" y="1188"/>
                  </a:lnTo>
                  <a:lnTo>
                    <a:pt x="917" y="1195"/>
                  </a:lnTo>
                  <a:lnTo>
                    <a:pt x="889" y="1199"/>
                  </a:lnTo>
                  <a:lnTo>
                    <a:pt x="861" y="1200"/>
                  </a:lnTo>
                  <a:lnTo>
                    <a:pt x="835" y="1199"/>
                  </a:lnTo>
                  <a:lnTo>
                    <a:pt x="810" y="1195"/>
                  </a:lnTo>
                  <a:lnTo>
                    <a:pt x="785" y="1188"/>
                  </a:lnTo>
                  <a:lnTo>
                    <a:pt x="761" y="1180"/>
                  </a:lnTo>
                  <a:lnTo>
                    <a:pt x="738" y="1168"/>
                  </a:lnTo>
                  <a:lnTo>
                    <a:pt x="715" y="1155"/>
                  </a:lnTo>
                  <a:lnTo>
                    <a:pt x="694" y="1138"/>
                  </a:lnTo>
                  <a:lnTo>
                    <a:pt x="673" y="1120"/>
                  </a:lnTo>
                  <a:lnTo>
                    <a:pt x="655" y="1100"/>
                  </a:lnTo>
                  <a:lnTo>
                    <a:pt x="638" y="1077"/>
                  </a:lnTo>
                  <a:lnTo>
                    <a:pt x="624" y="1055"/>
                  </a:lnTo>
                  <a:lnTo>
                    <a:pt x="612" y="1031"/>
                  </a:lnTo>
                  <a:lnTo>
                    <a:pt x="603" y="1008"/>
                  </a:lnTo>
                  <a:lnTo>
                    <a:pt x="598" y="981"/>
                  </a:lnTo>
                  <a:lnTo>
                    <a:pt x="594" y="955"/>
                  </a:lnTo>
                  <a:lnTo>
                    <a:pt x="593" y="927"/>
                  </a:lnTo>
                  <a:lnTo>
                    <a:pt x="594" y="901"/>
                  </a:lnTo>
                  <a:lnTo>
                    <a:pt x="598" y="875"/>
                  </a:lnTo>
                  <a:lnTo>
                    <a:pt x="603" y="850"/>
                  </a:lnTo>
                  <a:lnTo>
                    <a:pt x="612" y="826"/>
                  </a:lnTo>
                  <a:lnTo>
                    <a:pt x="624" y="802"/>
                  </a:lnTo>
                  <a:lnTo>
                    <a:pt x="638" y="780"/>
                  </a:lnTo>
                  <a:lnTo>
                    <a:pt x="655" y="759"/>
                  </a:lnTo>
                  <a:lnTo>
                    <a:pt x="673" y="738"/>
                  </a:lnTo>
                  <a:lnTo>
                    <a:pt x="694" y="719"/>
                  </a:lnTo>
                  <a:lnTo>
                    <a:pt x="715" y="703"/>
                  </a:lnTo>
                  <a:lnTo>
                    <a:pt x="738" y="689"/>
                  </a:lnTo>
                  <a:lnTo>
                    <a:pt x="761" y="677"/>
                  </a:lnTo>
                  <a:lnTo>
                    <a:pt x="785" y="668"/>
                  </a:lnTo>
                  <a:lnTo>
                    <a:pt x="810" y="662"/>
                  </a:lnTo>
                  <a:lnTo>
                    <a:pt x="835" y="659"/>
                  </a:lnTo>
                  <a:lnTo>
                    <a:pt x="861" y="6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62" name="Freeform 78"/>
            <p:cNvSpPr>
              <a:spLocks noChangeArrowheads="1"/>
            </p:cNvSpPr>
            <p:nvPr/>
          </p:nvSpPr>
          <p:spPr bwMode="auto">
            <a:xfrm>
              <a:off x="424" y="1062"/>
              <a:ext cx="1037" cy="330"/>
            </a:xfrm>
            <a:custGeom>
              <a:avLst/>
              <a:gdLst>
                <a:gd name="T0" fmla="*/ 1512 w 4149"/>
                <a:gd name="T1" fmla="*/ 196 h 1320"/>
                <a:gd name="T2" fmla="*/ 1146 w 4149"/>
                <a:gd name="T3" fmla="*/ 207 h 1320"/>
                <a:gd name="T4" fmla="*/ 777 w 4149"/>
                <a:gd name="T5" fmla="*/ 228 h 1320"/>
                <a:gd name="T6" fmla="*/ 594 w 4149"/>
                <a:gd name="T7" fmla="*/ 249 h 1320"/>
                <a:gd name="T8" fmla="*/ 420 w 4149"/>
                <a:gd name="T9" fmla="*/ 287 h 1320"/>
                <a:gd name="T10" fmla="*/ 251 w 4149"/>
                <a:gd name="T11" fmla="*/ 344 h 1320"/>
                <a:gd name="T12" fmla="*/ 91 w 4149"/>
                <a:gd name="T13" fmla="*/ 419 h 1320"/>
                <a:gd name="T14" fmla="*/ 63 w 4149"/>
                <a:gd name="T15" fmla="*/ 449 h 1320"/>
                <a:gd name="T16" fmla="*/ 33 w 4149"/>
                <a:gd name="T17" fmla="*/ 479 h 1320"/>
                <a:gd name="T18" fmla="*/ 9 w 4149"/>
                <a:gd name="T19" fmla="*/ 511 h 1320"/>
                <a:gd name="T20" fmla="*/ 0 w 4149"/>
                <a:gd name="T21" fmla="*/ 549 h 1320"/>
                <a:gd name="T22" fmla="*/ 482 w 4149"/>
                <a:gd name="T23" fmla="*/ 987 h 1320"/>
                <a:gd name="T24" fmla="*/ 523 w 4149"/>
                <a:gd name="T25" fmla="*/ 1110 h 1320"/>
                <a:gd name="T26" fmla="*/ 580 w 4149"/>
                <a:gd name="T27" fmla="*/ 1196 h 1320"/>
                <a:gd name="T28" fmla="*/ 628 w 4149"/>
                <a:gd name="T29" fmla="*/ 1242 h 1320"/>
                <a:gd name="T30" fmla="*/ 684 w 4149"/>
                <a:gd name="T31" fmla="*/ 1275 h 1320"/>
                <a:gd name="T32" fmla="*/ 747 w 4149"/>
                <a:gd name="T33" fmla="*/ 1297 h 1320"/>
                <a:gd name="T34" fmla="*/ 823 w 4149"/>
                <a:gd name="T35" fmla="*/ 1315 h 1320"/>
                <a:gd name="T36" fmla="*/ 904 w 4149"/>
                <a:gd name="T37" fmla="*/ 1318 h 1320"/>
                <a:gd name="T38" fmla="*/ 977 w 4149"/>
                <a:gd name="T39" fmla="*/ 1307 h 1320"/>
                <a:gd name="T40" fmla="*/ 1045 w 4149"/>
                <a:gd name="T41" fmla="*/ 1278 h 1320"/>
                <a:gd name="T42" fmla="*/ 1132 w 4149"/>
                <a:gd name="T43" fmla="*/ 1209 h 1320"/>
                <a:gd name="T44" fmla="*/ 1211 w 4149"/>
                <a:gd name="T45" fmla="*/ 1114 h 1320"/>
                <a:gd name="T46" fmla="*/ 3142 w 4149"/>
                <a:gd name="T47" fmla="*/ 1093 h 1320"/>
                <a:gd name="T48" fmla="*/ 3180 w 4149"/>
                <a:gd name="T49" fmla="*/ 1145 h 1320"/>
                <a:gd name="T50" fmla="*/ 3233 w 4149"/>
                <a:gd name="T51" fmla="*/ 1209 h 1320"/>
                <a:gd name="T52" fmla="*/ 3276 w 4149"/>
                <a:gd name="T53" fmla="*/ 1246 h 1320"/>
                <a:gd name="T54" fmla="*/ 3348 w 4149"/>
                <a:gd name="T55" fmla="*/ 1280 h 1320"/>
                <a:gd name="T56" fmla="*/ 3475 w 4149"/>
                <a:gd name="T57" fmla="*/ 1305 h 1320"/>
                <a:gd name="T58" fmla="*/ 3557 w 4149"/>
                <a:gd name="T59" fmla="*/ 1297 h 1320"/>
                <a:gd name="T60" fmla="*/ 3684 w 4149"/>
                <a:gd name="T61" fmla="*/ 1251 h 1320"/>
                <a:gd name="T62" fmla="*/ 3756 w 4149"/>
                <a:gd name="T63" fmla="*/ 1200 h 1320"/>
                <a:gd name="T64" fmla="*/ 3805 w 4149"/>
                <a:gd name="T65" fmla="*/ 1149 h 1320"/>
                <a:gd name="T66" fmla="*/ 3843 w 4149"/>
                <a:gd name="T67" fmla="*/ 1085 h 1320"/>
                <a:gd name="T68" fmla="*/ 3871 w 4149"/>
                <a:gd name="T69" fmla="*/ 1013 h 1320"/>
                <a:gd name="T70" fmla="*/ 3911 w 4149"/>
                <a:gd name="T71" fmla="*/ 968 h 1320"/>
                <a:gd name="T72" fmla="*/ 3960 w 4149"/>
                <a:gd name="T73" fmla="*/ 952 h 1320"/>
                <a:gd name="T74" fmla="*/ 4012 w 4149"/>
                <a:gd name="T75" fmla="*/ 947 h 1320"/>
                <a:gd name="T76" fmla="*/ 4063 w 4149"/>
                <a:gd name="T77" fmla="*/ 927 h 1320"/>
                <a:gd name="T78" fmla="*/ 4110 w 4149"/>
                <a:gd name="T79" fmla="*/ 885 h 1320"/>
                <a:gd name="T80" fmla="*/ 4141 w 4149"/>
                <a:gd name="T81" fmla="*/ 803 h 1320"/>
                <a:gd name="T82" fmla="*/ 4149 w 4149"/>
                <a:gd name="T83" fmla="*/ 738 h 1320"/>
                <a:gd name="T84" fmla="*/ 4142 w 4149"/>
                <a:gd name="T85" fmla="*/ 694 h 1320"/>
                <a:gd name="T86" fmla="*/ 4122 w 4149"/>
                <a:gd name="T87" fmla="*/ 660 h 1320"/>
                <a:gd name="T88" fmla="*/ 4092 w 4149"/>
                <a:gd name="T89" fmla="*/ 636 h 1320"/>
                <a:gd name="T90" fmla="*/ 3871 w 4149"/>
                <a:gd name="T91" fmla="*/ 547 h 1320"/>
                <a:gd name="T92" fmla="*/ 3565 w 4149"/>
                <a:gd name="T93" fmla="*/ 452 h 1320"/>
                <a:gd name="T94" fmla="*/ 3237 w 4149"/>
                <a:gd name="T95" fmla="*/ 379 h 1320"/>
                <a:gd name="T96" fmla="*/ 2902 w 4149"/>
                <a:gd name="T97" fmla="*/ 340 h 1320"/>
                <a:gd name="T98" fmla="*/ 2309 w 4149"/>
                <a:gd name="T99" fmla="*/ 0 h 1320"/>
                <a:gd name="T100" fmla="*/ 2262 w 4149"/>
                <a:gd name="T101" fmla="*/ 0 h 1320"/>
                <a:gd name="T102" fmla="*/ 2199 w 4149"/>
                <a:gd name="T103" fmla="*/ 0 h 1320"/>
                <a:gd name="T104" fmla="*/ 2172 w 4149"/>
                <a:gd name="T105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49" h="1320">
                  <a:moveTo>
                    <a:pt x="2176" y="0"/>
                  </a:moveTo>
                  <a:lnTo>
                    <a:pt x="2308" y="361"/>
                  </a:lnTo>
                  <a:lnTo>
                    <a:pt x="1569" y="320"/>
                  </a:lnTo>
                  <a:lnTo>
                    <a:pt x="1512" y="196"/>
                  </a:lnTo>
                  <a:lnTo>
                    <a:pt x="1421" y="197"/>
                  </a:lnTo>
                  <a:lnTo>
                    <a:pt x="1329" y="200"/>
                  </a:lnTo>
                  <a:lnTo>
                    <a:pt x="1238" y="204"/>
                  </a:lnTo>
                  <a:lnTo>
                    <a:pt x="1146" y="207"/>
                  </a:lnTo>
                  <a:lnTo>
                    <a:pt x="1054" y="212"/>
                  </a:lnTo>
                  <a:lnTo>
                    <a:pt x="962" y="216"/>
                  </a:lnTo>
                  <a:lnTo>
                    <a:pt x="869" y="221"/>
                  </a:lnTo>
                  <a:lnTo>
                    <a:pt x="777" y="228"/>
                  </a:lnTo>
                  <a:lnTo>
                    <a:pt x="731" y="232"/>
                  </a:lnTo>
                  <a:lnTo>
                    <a:pt x="685" y="236"/>
                  </a:lnTo>
                  <a:lnTo>
                    <a:pt x="639" y="242"/>
                  </a:lnTo>
                  <a:lnTo>
                    <a:pt x="594" y="249"/>
                  </a:lnTo>
                  <a:lnTo>
                    <a:pt x="551" y="257"/>
                  </a:lnTo>
                  <a:lnTo>
                    <a:pt x="506" y="266"/>
                  </a:lnTo>
                  <a:lnTo>
                    <a:pt x="462" y="277"/>
                  </a:lnTo>
                  <a:lnTo>
                    <a:pt x="420" y="287"/>
                  </a:lnTo>
                  <a:lnTo>
                    <a:pt x="377" y="300"/>
                  </a:lnTo>
                  <a:lnTo>
                    <a:pt x="334" y="313"/>
                  </a:lnTo>
                  <a:lnTo>
                    <a:pt x="292" y="328"/>
                  </a:lnTo>
                  <a:lnTo>
                    <a:pt x="251" y="344"/>
                  </a:lnTo>
                  <a:lnTo>
                    <a:pt x="211" y="361"/>
                  </a:lnTo>
                  <a:lnTo>
                    <a:pt x="170" y="379"/>
                  </a:lnTo>
                  <a:lnTo>
                    <a:pt x="130" y="399"/>
                  </a:lnTo>
                  <a:lnTo>
                    <a:pt x="91" y="419"/>
                  </a:lnTo>
                  <a:lnTo>
                    <a:pt x="84" y="427"/>
                  </a:lnTo>
                  <a:lnTo>
                    <a:pt x="78" y="435"/>
                  </a:lnTo>
                  <a:lnTo>
                    <a:pt x="71" y="443"/>
                  </a:lnTo>
                  <a:lnTo>
                    <a:pt x="63" y="449"/>
                  </a:lnTo>
                  <a:lnTo>
                    <a:pt x="56" y="457"/>
                  </a:lnTo>
                  <a:lnTo>
                    <a:pt x="49" y="465"/>
                  </a:lnTo>
                  <a:lnTo>
                    <a:pt x="41" y="473"/>
                  </a:lnTo>
                  <a:lnTo>
                    <a:pt x="33" y="479"/>
                  </a:lnTo>
                  <a:lnTo>
                    <a:pt x="25" y="487"/>
                  </a:lnTo>
                  <a:lnTo>
                    <a:pt x="18" y="495"/>
                  </a:lnTo>
                  <a:lnTo>
                    <a:pt x="13" y="503"/>
                  </a:lnTo>
                  <a:lnTo>
                    <a:pt x="9" y="511"/>
                  </a:lnTo>
                  <a:lnTo>
                    <a:pt x="5" y="520"/>
                  </a:lnTo>
                  <a:lnTo>
                    <a:pt x="2" y="529"/>
                  </a:lnTo>
                  <a:lnTo>
                    <a:pt x="1" y="540"/>
                  </a:lnTo>
                  <a:lnTo>
                    <a:pt x="0" y="549"/>
                  </a:lnTo>
                  <a:lnTo>
                    <a:pt x="155" y="763"/>
                  </a:lnTo>
                  <a:lnTo>
                    <a:pt x="477" y="921"/>
                  </a:lnTo>
                  <a:lnTo>
                    <a:pt x="478" y="954"/>
                  </a:lnTo>
                  <a:lnTo>
                    <a:pt x="482" y="987"/>
                  </a:lnTo>
                  <a:lnTo>
                    <a:pt x="489" y="1018"/>
                  </a:lnTo>
                  <a:lnTo>
                    <a:pt x="498" y="1050"/>
                  </a:lnTo>
                  <a:lnTo>
                    <a:pt x="510" y="1080"/>
                  </a:lnTo>
                  <a:lnTo>
                    <a:pt x="523" y="1110"/>
                  </a:lnTo>
                  <a:lnTo>
                    <a:pt x="540" y="1141"/>
                  </a:lnTo>
                  <a:lnTo>
                    <a:pt x="558" y="1168"/>
                  </a:lnTo>
                  <a:lnTo>
                    <a:pt x="569" y="1183"/>
                  </a:lnTo>
                  <a:lnTo>
                    <a:pt x="580" y="1196"/>
                  </a:lnTo>
                  <a:lnTo>
                    <a:pt x="591" y="1208"/>
                  </a:lnTo>
                  <a:lnTo>
                    <a:pt x="603" y="1220"/>
                  </a:lnTo>
                  <a:lnTo>
                    <a:pt x="615" y="1232"/>
                  </a:lnTo>
                  <a:lnTo>
                    <a:pt x="628" y="1242"/>
                  </a:lnTo>
                  <a:lnTo>
                    <a:pt x="641" y="1251"/>
                  </a:lnTo>
                  <a:lnTo>
                    <a:pt x="655" y="1260"/>
                  </a:lnTo>
                  <a:lnTo>
                    <a:pt x="669" y="1268"/>
                  </a:lnTo>
                  <a:lnTo>
                    <a:pt x="684" y="1275"/>
                  </a:lnTo>
                  <a:lnTo>
                    <a:pt x="698" y="1282"/>
                  </a:lnTo>
                  <a:lnTo>
                    <a:pt x="714" y="1288"/>
                  </a:lnTo>
                  <a:lnTo>
                    <a:pt x="730" y="1293"/>
                  </a:lnTo>
                  <a:lnTo>
                    <a:pt x="747" y="1297"/>
                  </a:lnTo>
                  <a:lnTo>
                    <a:pt x="764" y="1301"/>
                  </a:lnTo>
                  <a:lnTo>
                    <a:pt x="781" y="1305"/>
                  </a:lnTo>
                  <a:lnTo>
                    <a:pt x="802" y="1311"/>
                  </a:lnTo>
                  <a:lnTo>
                    <a:pt x="823" y="1315"/>
                  </a:lnTo>
                  <a:lnTo>
                    <a:pt x="844" y="1317"/>
                  </a:lnTo>
                  <a:lnTo>
                    <a:pt x="864" y="1318"/>
                  </a:lnTo>
                  <a:lnTo>
                    <a:pt x="884" y="1320"/>
                  </a:lnTo>
                  <a:lnTo>
                    <a:pt x="904" y="1318"/>
                  </a:lnTo>
                  <a:lnTo>
                    <a:pt x="922" y="1317"/>
                  </a:lnTo>
                  <a:lnTo>
                    <a:pt x="942" y="1315"/>
                  </a:lnTo>
                  <a:lnTo>
                    <a:pt x="959" y="1312"/>
                  </a:lnTo>
                  <a:lnTo>
                    <a:pt x="977" y="1307"/>
                  </a:lnTo>
                  <a:lnTo>
                    <a:pt x="995" y="1301"/>
                  </a:lnTo>
                  <a:lnTo>
                    <a:pt x="1012" y="1295"/>
                  </a:lnTo>
                  <a:lnTo>
                    <a:pt x="1029" y="1286"/>
                  </a:lnTo>
                  <a:lnTo>
                    <a:pt x="1045" y="1278"/>
                  </a:lnTo>
                  <a:lnTo>
                    <a:pt x="1060" y="1267"/>
                  </a:lnTo>
                  <a:lnTo>
                    <a:pt x="1076" y="1255"/>
                  </a:lnTo>
                  <a:lnTo>
                    <a:pt x="1105" y="1232"/>
                  </a:lnTo>
                  <a:lnTo>
                    <a:pt x="1132" y="1209"/>
                  </a:lnTo>
                  <a:lnTo>
                    <a:pt x="1155" y="1185"/>
                  </a:lnTo>
                  <a:lnTo>
                    <a:pt x="1176" y="1162"/>
                  </a:lnTo>
                  <a:lnTo>
                    <a:pt x="1195" y="1138"/>
                  </a:lnTo>
                  <a:lnTo>
                    <a:pt x="1211" y="1114"/>
                  </a:lnTo>
                  <a:lnTo>
                    <a:pt x="1224" y="1091"/>
                  </a:lnTo>
                  <a:lnTo>
                    <a:pt x="1233" y="1067"/>
                  </a:lnTo>
                  <a:lnTo>
                    <a:pt x="3137" y="1084"/>
                  </a:lnTo>
                  <a:lnTo>
                    <a:pt x="3142" y="1093"/>
                  </a:lnTo>
                  <a:lnTo>
                    <a:pt x="3150" y="1104"/>
                  </a:lnTo>
                  <a:lnTo>
                    <a:pt x="3159" y="1116"/>
                  </a:lnTo>
                  <a:lnTo>
                    <a:pt x="3168" y="1129"/>
                  </a:lnTo>
                  <a:lnTo>
                    <a:pt x="3180" y="1145"/>
                  </a:lnTo>
                  <a:lnTo>
                    <a:pt x="3193" y="1160"/>
                  </a:lnTo>
                  <a:lnTo>
                    <a:pt x="3209" y="1179"/>
                  </a:lnTo>
                  <a:lnTo>
                    <a:pt x="3225" y="1200"/>
                  </a:lnTo>
                  <a:lnTo>
                    <a:pt x="3233" y="1209"/>
                  </a:lnTo>
                  <a:lnTo>
                    <a:pt x="3244" y="1220"/>
                  </a:lnTo>
                  <a:lnTo>
                    <a:pt x="3254" y="1229"/>
                  </a:lnTo>
                  <a:lnTo>
                    <a:pt x="3265" y="1237"/>
                  </a:lnTo>
                  <a:lnTo>
                    <a:pt x="3276" y="1246"/>
                  </a:lnTo>
                  <a:lnTo>
                    <a:pt x="3290" y="1254"/>
                  </a:lnTo>
                  <a:lnTo>
                    <a:pt x="3303" y="1260"/>
                  </a:lnTo>
                  <a:lnTo>
                    <a:pt x="3317" y="1267"/>
                  </a:lnTo>
                  <a:lnTo>
                    <a:pt x="3348" y="1280"/>
                  </a:lnTo>
                  <a:lnTo>
                    <a:pt x="3382" y="1289"/>
                  </a:lnTo>
                  <a:lnTo>
                    <a:pt x="3419" y="1299"/>
                  </a:lnTo>
                  <a:lnTo>
                    <a:pt x="3458" y="1305"/>
                  </a:lnTo>
                  <a:lnTo>
                    <a:pt x="3475" y="1305"/>
                  </a:lnTo>
                  <a:lnTo>
                    <a:pt x="3491" y="1305"/>
                  </a:lnTo>
                  <a:lnTo>
                    <a:pt x="3508" y="1304"/>
                  </a:lnTo>
                  <a:lnTo>
                    <a:pt x="3525" y="1303"/>
                  </a:lnTo>
                  <a:lnTo>
                    <a:pt x="3557" y="1297"/>
                  </a:lnTo>
                  <a:lnTo>
                    <a:pt x="3590" y="1291"/>
                  </a:lnTo>
                  <a:lnTo>
                    <a:pt x="3622" y="1280"/>
                  </a:lnTo>
                  <a:lnTo>
                    <a:pt x="3653" y="1267"/>
                  </a:lnTo>
                  <a:lnTo>
                    <a:pt x="3684" y="1251"/>
                  </a:lnTo>
                  <a:lnTo>
                    <a:pt x="3714" y="1233"/>
                  </a:lnTo>
                  <a:lnTo>
                    <a:pt x="3728" y="1222"/>
                  </a:lnTo>
                  <a:lnTo>
                    <a:pt x="3743" y="1212"/>
                  </a:lnTo>
                  <a:lnTo>
                    <a:pt x="3756" y="1200"/>
                  </a:lnTo>
                  <a:lnTo>
                    <a:pt x="3769" y="1188"/>
                  </a:lnTo>
                  <a:lnTo>
                    <a:pt x="3781" y="1176"/>
                  </a:lnTo>
                  <a:lnTo>
                    <a:pt x="3793" y="1162"/>
                  </a:lnTo>
                  <a:lnTo>
                    <a:pt x="3805" y="1149"/>
                  </a:lnTo>
                  <a:lnTo>
                    <a:pt x="3815" y="1134"/>
                  </a:lnTo>
                  <a:lnTo>
                    <a:pt x="3825" y="1118"/>
                  </a:lnTo>
                  <a:lnTo>
                    <a:pt x="3834" y="1102"/>
                  </a:lnTo>
                  <a:lnTo>
                    <a:pt x="3843" y="1085"/>
                  </a:lnTo>
                  <a:lnTo>
                    <a:pt x="3851" y="1068"/>
                  </a:lnTo>
                  <a:lnTo>
                    <a:pt x="3857" y="1050"/>
                  </a:lnTo>
                  <a:lnTo>
                    <a:pt x="3865" y="1031"/>
                  </a:lnTo>
                  <a:lnTo>
                    <a:pt x="3871" y="1013"/>
                  </a:lnTo>
                  <a:lnTo>
                    <a:pt x="3877" y="992"/>
                  </a:lnTo>
                  <a:lnTo>
                    <a:pt x="3888" y="983"/>
                  </a:lnTo>
                  <a:lnTo>
                    <a:pt x="3900" y="975"/>
                  </a:lnTo>
                  <a:lnTo>
                    <a:pt x="3911" y="968"/>
                  </a:lnTo>
                  <a:lnTo>
                    <a:pt x="3923" y="961"/>
                  </a:lnTo>
                  <a:lnTo>
                    <a:pt x="3935" y="958"/>
                  </a:lnTo>
                  <a:lnTo>
                    <a:pt x="3948" y="954"/>
                  </a:lnTo>
                  <a:lnTo>
                    <a:pt x="3960" y="952"/>
                  </a:lnTo>
                  <a:lnTo>
                    <a:pt x="3973" y="952"/>
                  </a:lnTo>
                  <a:lnTo>
                    <a:pt x="3987" y="951"/>
                  </a:lnTo>
                  <a:lnTo>
                    <a:pt x="4000" y="950"/>
                  </a:lnTo>
                  <a:lnTo>
                    <a:pt x="4012" y="947"/>
                  </a:lnTo>
                  <a:lnTo>
                    <a:pt x="4025" y="944"/>
                  </a:lnTo>
                  <a:lnTo>
                    <a:pt x="4038" y="939"/>
                  </a:lnTo>
                  <a:lnTo>
                    <a:pt x="4050" y="934"/>
                  </a:lnTo>
                  <a:lnTo>
                    <a:pt x="4063" y="927"/>
                  </a:lnTo>
                  <a:lnTo>
                    <a:pt x="4075" y="921"/>
                  </a:lnTo>
                  <a:lnTo>
                    <a:pt x="4088" y="911"/>
                  </a:lnTo>
                  <a:lnTo>
                    <a:pt x="4100" y="900"/>
                  </a:lnTo>
                  <a:lnTo>
                    <a:pt x="4110" y="885"/>
                  </a:lnTo>
                  <a:lnTo>
                    <a:pt x="4120" y="868"/>
                  </a:lnTo>
                  <a:lnTo>
                    <a:pt x="4128" y="850"/>
                  </a:lnTo>
                  <a:lnTo>
                    <a:pt x="4135" y="827"/>
                  </a:lnTo>
                  <a:lnTo>
                    <a:pt x="4141" y="803"/>
                  </a:lnTo>
                  <a:lnTo>
                    <a:pt x="4146" y="777"/>
                  </a:lnTo>
                  <a:lnTo>
                    <a:pt x="4147" y="763"/>
                  </a:lnTo>
                  <a:lnTo>
                    <a:pt x="4149" y="749"/>
                  </a:lnTo>
                  <a:lnTo>
                    <a:pt x="4149" y="738"/>
                  </a:lnTo>
                  <a:lnTo>
                    <a:pt x="4149" y="726"/>
                  </a:lnTo>
                  <a:lnTo>
                    <a:pt x="4147" y="714"/>
                  </a:lnTo>
                  <a:lnTo>
                    <a:pt x="4145" y="703"/>
                  </a:lnTo>
                  <a:lnTo>
                    <a:pt x="4142" y="694"/>
                  </a:lnTo>
                  <a:lnTo>
                    <a:pt x="4138" y="685"/>
                  </a:lnTo>
                  <a:lnTo>
                    <a:pt x="4134" y="676"/>
                  </a:lnTo>
                  <a:lnTo>
                    <a:pt x="4129" y="668"/>
                  </a:lnTo>
                  <a:lnTo>
                    <a:pt x="4122" y="660"/>
                  </a:lnTo>
                  <a:lnTo>
                    <a:pt x="4116" y="653"/>
                  </a:lnTo>
                  <a:lnTo>
                    <a:pt x="4109" y="647"/>
                  </a:lnTo>
                  <a:lnTo>
                    <a:pt x="4100" y="641"/>
                  </a:lnTo>
                  <a:lnTo>
                    <a:pt x="4092" y="636"/>
                  </a:lnTo>
                  <a:lnTo>
                    <a:pt x="4081" y="632"/>
                  </a:lnTo>
                  <a:lnTo>
                    <a:pt x="4013" y="603"/>
                  </a:lnTo>
                  <a:lnTo>
                    <a:pt x="3943" y="574"/>
                  </a:lnTo>
                  <a:lnTo>
                    <a:pt x="3871" y="547"/>
                  </a:lnTo>
                  <a:lnTo>
                    <a:pt x="3797" y="522"/>
                  </a:lnTo>
                  <a:lnTo>
                    <a:pt x="3722" y="497"/>
                  </a:lnTo>
                  <a:lnTo>
                    <a:pt x="3644" y="473"/>
                  </a:lnTo>
                  <a:lnTo>
                    <a:pt x="3565" y="452"/>
                  </a:lnTo>
                  <a:lnTo>
                    <a:pt x="3485" y="431"/>
                  </a:lnTo>
                  <a:lnTo>
                    <a:pt x="3403" y="411"/>
                  </a:lnTo>
                  <a:lnTo>
                    <a:pt x="3320" y="394"/>
                  </a:lnTo>
                  <a:lnTo>
                    <a:pt x="3237" y="379"/>
                  </a:lnTo>
                  <a:lnTo>
                    <a:pt x="3154" y="366"/>
                  </a:lnTo>
                  <a:lnTo>
                    <a:pt x="3071" y="356"/>
                  </a:lnTo>
                  <a:lnTo>
                    <a:pt x="2987" y="346"/>
                  </a:lnTo>
                  <a:lnTo>
                    <a:pt x="2902" y="340"/>
                  </a:lnTo>
                  <a:lnTo>
                    <a:pt x="2817" y="336"/>
                  </a:lnTo>
                  <a:lnTo>
                    <a:pt x="2325" y="0"/>
                  </a:lnTo>
                  <a:lnTo>
                    <a:pt x="2317" y="0"/>
                  </a:lnTo>
                  <a:lnTo>
                    <a:pt x="2309" y="0"/>
                  </a:lnTo>
                  <a:lnTo>
                    <a:pt x="2300" y="0"/>
                  </a:lnTo>
                  <a:lnTo>
                    <a:pt x="2288" y="0"/>
                  </a:lnTo>
                  <a:lnTo>
                    <a:pt x="2275" y="0"/>
                  </a:lnTo>
                  <a:lnTo>
                    <a:pt x="2262" y="0"/>
                  </a:lnTo>
                  <a:lnTo>
                    <a:pt x="2246" y="0"/>
                  </a:lnTo>
                  <a:lnTo>
                    <a:pt x="2229" y="0"/>
                  </a:lnTo>
                  <a:lnTo>
                    <a:pt x="2213" y="0"/>
                  </a:lnTo>
                  <a:lnTo>
                    <a:pt x="2199" y="0"/>
                  </a:lnTo>
                  <a:lnTo>
                    <a:pt x="2188" y="0"/>
                  </a:lnTo>
                  <a:lnTo>
                    <a:pt x="2180" y="0"/>
                  </a:lnTo>
                  <a:lnTo>
                    <a:pt x="2175" y="0"/>
                  </a:lnTo>
                  <a:lnTo>
                    <a:pt x="2172" y="0"/>
                  </a:lnTo>
                  <a:lnTo>
                    <a:pt x="2172" y="0"/>
                  </a:lnTo>
                  <a:lnTo>
                    <a:pt x="2176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63" name="Freeform 79"/>
            <p:cNvSpPr>
              <a:spLocks noChangeArrowheads="1"/>
            </p:cNvSpPr>
            <p:nvPr/>
          </p:nvSpPr>
          <p:spPr bwMode="auto">
            <a:xfrm>
              <a:off x="995" y="1075"/>
              <a:ext cx="99" cy="77"/>
            </a:xfrm>
            <a:custGeom>
              <a:avLst/>
              <a:gdLst>
                <a:gd name="T0" fmla="*/ 0 w 394"/>
                <a:gd name="T1" fmla="*/ 0 h 311"/>
                <a:gd name="T2" fmla="*/ 394 w 394"/>
                <a:gd name="T3" fmla="*/ 311 h 311"/>
                <a:gd name="T4" fmla="*/ 131 w 394"/>
                <a:gd name="T5" fmla="*/ 311 h 311"/>
                <a:gd name="T6" fmla="*/ 0 w 394"/>
                <a:gd name="T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" h="311">
                  <a:moveTo>
                    <a:pt x="0" y="0"/>
                  </a:moveTo>
                  <a:lnTo>
                    <a:pt x="394" y="311"/>
                  </a:lnTo>
                  <a:lnTo>
                    <a:pt x="131" y="311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64" name="Freeform 80"/>
            <p:cNvSpPr>
              <a:spLocks noChangeArrowheads="1"/>
            </p:cNvSpPr>
            <p:nvPr/>
          </p:nvSpPr>
          <p:spPr bwMode="auto">
            <a:xfrm>
              <a:off x="1229" y="1222"/>
              <a:ext cx="136" cy="138"/>
            </a:xfrm>
            <a:custGeom>
              <a:avLst/>
              <a:gdLst>
                <a:gd name="T0" fmla="*/ 299 w 543"/>
                <a:gd name="T1" fmla="*/ 1 h 552"/>
                <a:gd name="T2" fmla="*/ 353 w 543"/>
                <a:gd name="T3" fmla="*/ 12 h 552"/>
                <a:gd name="T4" fmla="*/ 403 w 543"/>
                <a:gd name="T5" fmla="*/ 31 h 552"/>
                <a:gd name="T6" fmla="*/ 446 w 543"/>
                <a:gd name="T7" fmla="*/ 62 h 552"/>
                <a:gd name="T8" fmla="*/ 483 w 543"/>
                <a:gd name="T9" fmla="*/ 101 h 552"/>
                <a:gd name="T10" fmla="*/ 512 w 543"/>
                <a:gd name="T11" fmla="*/ 146 h 552"/>
                <a:gd name="T12" fmla="*/ 532 w 543"/>
                <a:gd name="T13" fmla="*/ 193 h 552"/>
                <a:gd name="T14" fmla="*/ 541 w 543"/>
                <a:gd name="T15" fmla="*/ 246 h 552"/>
                <a:gd name="T16" fmla="*/ 541 w 543"/>
                <a:gd name="T17" fmla="*/ 301 h 552"/>
                <a:gd name="T18" fmla="*/ 532 w 543"/>
                <a:gd name="T19" fmla="*/ 355 h 552"/>
                <a:gd name="T20" fmla="*/ 512 w 543"/>
                <a:gd name="T21" fmla="*/ 404 h 552"/>
                <a:gd name="T22" fmla="*/ 483 w 543"/>
                <a:gd name="T23" fmla="*/ 449 h 552"/>
                <a:gd name="T24" fmla="*/ 446 w 543"/>
                <a:gd name="T25" fmla="*/ 490 h 552"/>
                <a:gd name="T26" fmla="*/ 403 w 543"/>
                <a:gd name="T27" fmla="*/ 520 h 552"/>
                <a:gd name="T28" fmla="*/ 353 w 543"/>
                <a:gd name="T29" fmla="*/ 540 h 552"/>
                <a:gd name="T30" fmla="*/ 299 w 543"/>
                <a:gd name="T31" fmla="*/ 550 h 552"/>
                <a:gd name="T32" fmla="*/ 242 w 543"/>
                <a:gd name="T33" fmla="*/ 550 h 552"/>
                <a:gd name="T34" fmla="*/ 190 w 543"/>
                <a:gd name="T35" fmla="*/ 540 h 552"/>
                <a:gd name="T36" fmla="*/ 141 w 543"/>
                <a:gd name="T37" fmla="*/ 520 h 552"/>
                <a:gd name="T38" fmla="*/ 97 w 543"/>
                <a:gd name="T39" fmla="*/ 490 h 552"/>
                <a:gd name="T40" fmla="*/ 59 w 543"/>
                <a:gd name="T41" fmla="*/ 449 h 552"/>
                <a:gd name="T42" fmla="*/ 30 w 543"/>
                <a:gd name="T43" fmla="*/ 404 h 552"/>
                <a:gd name="T44" fmla="*/ 12 w 543"/>
                <a:gd name="T45" fmla="*/ 355 h 552"/>
                <a:gd name="T46" fmla="*/ 1 w 543"/>
                <a:gd name="T47" fmla="*/ 301 h 552"/>
                <a:gd name="T48" fmla="*/ 1 w 543"/>
                <a:gd name="T49" fmla="*/ 246 h 552"/>
                <a:gd name="T50" fmla="*/ 12 w 543"/>
                <a:gd name="T51" fmla="*/ 193 h 552"/>
                <a:gd name="T52" fmla="*/ 30 w 543"/>
                <a:gd name="T53" fmla="*/ 146 h 552"/>
                <a:gd name="T54" fmla="*/ 59 w 543"/>
                <a:gd name="T55" fmla="*/ 101 h 552"/>
                <a:gd name="T56" fmla="*/ 97 w 543"/>
                <a:gd name="T57" fmla="*/ 62 h 552"/>
                <a:gd name="T58" fmla="*/ 141 w 543"/>
                <a:gd name="T59" fmla="*/ 31 h 552"/>
                <a:gd name="T60" fmla="*/ 190 w 543"/>
                <a:gd name="T61" fmla="*/ 12 h 552"/>
                <a:gd name="T62" fmla="*/ 242 w 543"/>
                <a:gd name="T63" fmla="*/ 1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3" h="552">
                  <a:moveTo>
                    <a:pt x="270" y="0"/>
                  </a:moveTo>
                  <a:lnTo>
                    <a:pt x="299" y="1"/>
                  </a:lnTo>
                  <a:lnTo>
                    <a:pt x="327" y="5"/>
                  </a:lnTo>
                  <a:lnTo>
                    <a:pt x="353" y="12"/>
                  </a:lnTo>
                  <a:lnTo>
                    <a:pt x="379" y="21"/>
                  </a:lnTo>
                  <a:lnTo>
                    <a:pt x="403" y="31"/>
                  </a:lnTo>
                  <a:lnTo>
                    <a:pt x="425" y="46"/>
                  </a:lnTo>
                  <a:lnTo>
                    <a:pt x="446" y="62"/>
                  </a:lnTo>
                  <a:lnTo>
                    <a:pt x="466" y="80"/>
                  </a:lnTo>
                  <a:lnTo>
                    <a:pt x="483" y="101"/>
                  </a:lnTo>
                  <a:lnTo>
                    <a:pt x="499" y="124"/>
                  </a:lnTo>
                  <a:lnTo>
                    <a:pt x="512" y="146"/>
                  </a:lnTo>
                  <a:lnTo>
                    <a:pt x="523" y="170"/>
                  </a:lnTo>
                  <a:lnTo>
                    <a:pt x="532" y="193"/>
                  </a:lnTo>
                  <a:lnTo>
                    <a:pt x="537" y="220"/>
                  </a:lnTo>
                  <a:lnTo>
                    <a:pt x="541" y="246"/>
                  </a:lnTo>
                  <a:lnTo>
                    <a:pt x="543" y="272"/>
                  </a:lnTo>
                  <a:lnTo>
                    <a:pt x="541" y="301"/>
                  </a:lnTo>
                  <a:lnTo>
                    <a:pt x="537" y="329"/>
                  </a:lnTo>
                  <a:lnTo>
                    <a:pt x="532" y="355"/>
                  </a:lnTo>
                  <a:lnTo>
                    <a:pt x="523" y="380"/>
                  </a:lnTo>
                  <a:lnTo>
                    <a:pt x="512" y="404"/>
                  </a:lnTo>
                  <a:lnTo>
                    <a:pt x="499" y="428"/>
                  </a:lnTo>
                  <a:lnTo>
                    <a:pt x="483" y="449"/>
                  </a:lnTo>
                  <a:lnTo>
                    <a:pt x="466" y="470"/>
                  </a:lnTo>
                  <a:lnTo>
                    <a:pt x="446" y="490"/>
                  </a:lnTo>
                  <a:lnTo>
                    <a:pt x="425" y="506"/>
                  </a:lnTo>
                  <a:lnTo>
                    <a:pt x="403" y="520"/>
                  </a:lnTo>
                  <a:lnTo>
                    <a:pt x="379" y="531"/>
                  </a:lnTo>
                  <a:lnTo>
                    <a:pt x="353" y="540"/>
                  </a:lnTo>
                  <a:lnTo>
                    <a:pt x="327" y="546"/>
                  </a:lnTo>
                  <a:lnTo>
                    <a:pt x="299" y="550"/>
                  </a:lnTo>
                  <a:lnTo>
                    <a:pt x="270" y="552"/>
                  </a:lnTo>
                  <a:lnTo>
                    <a:pt x="242" y="550"/>
                  </a:lnTo>
                  <a:lnTo>
                    <a:pt x="215" y="546"/>
                  </a:lnTo>
                  <a:lnTo>
                    <a:pt x="190" y="540"/>
                  </a:lnTo>
                  <a:lnTo>
                    <a:pt x="164" y="531"/>
                  </a:lnTo>
                  <a:lnTo>
                    <a:pt x="141" y="520"/>
                  </a:lnTo>
                  <a:lnTo>
                    <a:pt x="118" y="506"/>
                  </a:lnTo>
                  <a:lnTo>
                    <a:pt x="97" y="490"/>
                  </a:lnTo>
                  <a:lnTo>
                    <a:pt x="78" y="470"/>
                  </a:lnTo>
                  <a:lnTo>
                    <a:pt x="59" y="449"/>
                  </a:lnTo>
                  <a:lnTo>
                    <a:pt x="43" y="428"/>
                  </a:lnTo>
                  <a:lnTo>
                    <a:pt x="30" y="404"/>
                  </a:lnTo>
                  <a:lnTo>
                    <a:pt x="20" y="380"/>
                  </a:lnTo>
                  <a:lnTo>
                    <a:pt x="12" y="355"/>
                  </a:lnTo>
                  <a:lnTo>
                    <a:pt x="5" y="329"/>
                  </a:lnTo>
                  <a:lnTo>
                    <a:pt x="1" y="301"/>
                  </a:lnTo>
                  <a:lnTo>
                    <a:pt x="0" y="272"/>
                  </a:lnTo>
                  <a:lnTo>
                    <a:pt x="1" y="246"/>
                  </a:lnTo>
                  <a:lnTo>
                    <a:pt x="5" y="220"/>
                  </a:lnTo>
                  <a:lnTo>
                    <a:pt x="12" y="193"/>
                  </a:lnTo>
                  <a:lnTo>
                    <a:pt x="20" y="170"/>
                  </a:lnTo>
                  <a:lnTo>
                    <a:pt x="30" y="146"/>
                  </a:lnTo>
                  <a:lnTo>
                    <a:pt x="43" y="124"/>
                  </a:lnTo>
                  <a:lnTo>
                    <a:pt x="59" y="101"/>
                  </a:lnTo>
                  <a:lnTo>
                    <a:pt x="78" y="80"/>
                  </a:lnTo>
                  <a:lnTo>
                    <a:pt x="97" y="62"/>
                  </a:lnTo>
                  <a:lnTo>
                    <a:pt x="118" y="46"/>
                  </a:lnTo>
                  <a:lnTo>
                    <a:pt x="141" y="31"/>
                  </a:lnTo>
                  <a:lnTo>
                    <a:pt x="164" y="21"/>
                  </a:lnTo>
                  <a:lnTo>
                    <a:pt x="190" y="12"/>
                  </a:lnTo>
                  <a:lnTo>
                    <a:pt x="215" y="5"/>
                  </a:lnTo>
                  <a:lnTo>
                    <a:pt x="242" y="1"/>
                  </a:lnTo>
                  <a:lnTo>
                    <a:pt x="270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465" name="Freeform 81"/>
            <p:cNvSpPr>
              <a:spLocks noChangeArrowheads="1"/>
            </p:cNvSpPr>
            <p:nvPr/>
          </p:nvSpPr>
          <p:spPr bwMode="auto">
            <a:xfrm>
              <a:off x="572" y="1227"/>
              <a:ext cx="136" cy="135"/>
            </a:xfrm>
            <a:custGeom>
              <a:avLst/>
              <a:gdLst>
                <a:gd name="T0" fmla="*/ 296 w 541"/>
                <a:gd name="T1" fmla="*/ 2 h 543"/>
                <a:gd name="T2" fmla="*/ 349 w 541"/>
                <a:gd name="T3" fmla="*/ 11 h 543"/>
                <a:gd name="T4" fmla="*/ 398 w 541"/>
                <a:gd name="T5" fmla="*/ 32 h 543"/>
                <a:gd name="T6" fmla="*/ 441 w 541"/>
                <a:gd name="T7" fmla="*/ 62 h 543"/>
                <a:gd name="T8" fmla="*/ 481 w 541"/>
                <a:gd name="T9" fmla="*/ 102 h 543"/>
                <a:gd name="T10" fmla="*/ 510 w 541"/>
                <a:gd name="T11" fmla="*/ 145 h 543"/>
                <a:gd name="T12" fmla="*/ 531 w 541"/>
                <a:gd name="T13" fmla="*/ 193 h 543"/>
                <a:gd name="T14" fmla="*/ 540 w 541"/>
                <a:gd name="T15" fmla="*/ 244 h 543"/>
                <a:gd name="T16" fmla="*/ 540 w 541"/>
                <a:gd name="T17" fmla="*/ 298 h 543"/>
                <a:gd name="T18" fmla="*/ 531 w 541"/>
                <a:gd name="T19" fmla="*/ 351 h 543"/>
                <a:gd name="T20" fmla="*/ 510 w 541"/>
                <a:gd name="T21" fmla="*/ 398 h 543"/>
                <a:gd name="T22" fmla="*/ 481 w 541"/>
                <a:gd name="T23" fmla="*/ 443 h 543"/>
                <a:gd name="T24" fmla="*/ 441 w 541"/>
                <a:gd name="T25" fmla="*/ 481 h 543"/>
                <a:gd name="T26" fmla="*/ 398 w 541"/>
                <a:gd name="T27" fmla="*/ 511 h 543"/>
                <a:gd name="T28" fmla="*/ 349 w 541"/>
                <a:gd name="T29" fmla="*/ 531 h 543"/>
                <a:gd name="T30" fmla="*/ 296 w 541"/>
                <a:gd name="T31" fmla="*/ 542 h 543"/>
                <a:gd name="T32" fmla="*/ 242 w 541"/>
                <a:gd name="T33" fmla="*/ 542 h 543"/>
                <a:gd name="T34" fmla="*/ 192 w 541"/>
                <a:gd name="T35" fmla="*/ 531 h 543"/>
                <a:gd name="T36" fmla="*/ 145 w 541"/>
                <a:gd name="T37" fmla="*/ 511 h 543"/>
                <a:gd name="T38" fmla="*/ 101 w 541"/>
                <a:gd name="T39" fmla="*/ 481 h 543"/>
                <a:gd name="T40" fmla="*/ 62 w 541"/>
                <a:gd name="T41" fmla="*/ 443 h 543"/>
                <a:gd name="T42" fmla="*/ 31 w 541"/>
                <a:gd name="T43" fmla="*/ 398 h 543"/>
                <a:gd name="T44" fmla="*/ 10 w 541"/>
                <a:gd name="T45" fmla="*/ 351 h 543"/>
                <a:gd name="T46" fmla="*/ 1 w 541"/>
                <a:gd name="T47" fmla="*/ 298 h 543"/>
                <a:gd name="T48" fmla="*/ 1 w 541"/>
                <a:gd name="T49" fmla="*/ 244 h 543"/>
                <a:gd name="T50" fmla="*/ 10 w 541"/>
                <a:gd name="T51" fmla="*/ 193 h 543"/>
                <a:gd name="T52" fmla="*/ 31 w 541"/>
                <a:gd name="T53" fmla="*/ 145 h 543"/>
                <a:gd name="T54" fmla="*/ 62 w 541"/>
                <a:gd name="T55" fmla="*/ 102 h 543"/>
                <a:gd name="T56" fmla="*/ 101 w 541"/>
                <a:gd name="T57" fmla="*/ 62 h 543"/>
                <a:gd name="T58" fmla="*/ 145 w 541"/>
                <a:gd name="T59" fmla="*/ 32 h 543"/>
                <a:gd name="T60" fmla="*/ 192 w 541"/>
                <a:gd name="T61" fmla="*/ 11 h 543"/>
                <a:gd name="T62" fmla="*/ 242 w 541"/>
                <a:gd name="T63" fmla="*/ 2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1" h="543">
                  <a:moveTo>
                    <a:pt x="268" y="0"/>
                  </a:moveTo>
                  <a:lnTo>
                    <a:pt x="296" y="2"/>
                  </a:lnTo>
                  <a:lnTo>
                    <a:pt x="324" y="5"/>
                  </a:lnTo>
                  <a:lnTo>
                    <a:pt x="349" y="11"/>
                  </a:lnTo>
                  <a:lnTo>
                    <a:pt x="374" y="20"/>
                  </a:lnTo>
                  <a:lnTo>
                    <a:pt x="398" y="32"/>
                  </a:lnTo>
                  <a:lnTo>
                    <a:pt x="420" y="46"/>
                  </a:lnTo>
                  <a:lnTo>
                    <a:pt x="441" y="62"/>
                  </a:lnTo>
                  <a:lnTo>
                    <a:pt x="462" y="81"/>
                  </a:lnTo>
                  <a:lnTo>
                    <a:pt x="481" y="102"/>
                  </a:lnTo>
                  <a:lnTo>
                    <a:pt x="496" y="123"/>
                  </a:lnTo>
                  <a:lnTo>
                    <a:pt x="510" y="145"/>
                  </a:lnTo>
                  <a:lnTo>
                    <a:pt x="521" y="169"/>
                  </a:lnTo>
                  <a:lnTo>
                    <a:pt x="531" y="193"/>
                  </a:lnTo>
                  <a:lnTo>
                    <a:pt x="536" y="218"/>
                  </a:lnTo>
                  <a:lnTo>
                    <a:pt x="540" y="244"/>
                  </a:lnTo>
                  <a:lnTo>
                    <a:pt x="541" y="270"/>
                  </a:lnTo>
                  <a:lnTo>
                    <a:pt x="540" y="298"/>
                  </a:lnTo>
                  <a:lnTo>
                    <a:pt x="536" y="324"/>
                  </a:lnTo>
                  <a:lnTo>
                    <a:pt x="531" y="351"/>
                  </a:lnTo>
                  <a:lnTo>
                    <a:pt x="521" y="374"/>
                  </a:lnTo>
                  <a:lnTo>
                    <a:pt x="510" y="398"/>
                  </a:lnTo>
                  <a:lnTo>
                    <a:pt x="496" y="420"/>
                  </a:lnTo>
                  <a:lnTo>
                    <a:pt x="481" y="443"/>
                  </a:lnTo>
                  <a:lnTo>
                    <a:pt x="462" y="463"/>
                  </a:lnTo>
                  <a:lnTo>
                    <a:pt x="441" y="481"/>
                  </a:lnTo>
                  <a:lnTo>
                    <a:pt x="420" y="498"/>
                  </a:lnTo>
                  <a:lnTo>
                    <a:pt x="398" y="511"/>
                  </a:lnTo>
                  <a:lnTo>
                    <a:pt x="374" y="523"/>
                  </a:lnTo>
                  <a:lnTo>
                    <a:pt x="349" y="531"/>
                  </a:lnTo>
                  <a:lnTo>
                    <a:pt x="324" y="538"/>
                  </a:lnTo>
                  <a:lnTo>
                    <a:pt x="296" y="542"/>
                  </a:lnTo>
                  <a:lnTo>
                    <a:pt x="268" y="543"/>
                  </a:lnTo>
                  <a:lnTo>
                    <a:pt x="242" y="542"/>
                  </a:lnTo>
                  <a:lnTo>
                    <a:pt x="217" y="538"/>
                  </a:lnTo>
                  <a:lnTo>
                    <a:pt x="192" y="531"/>
                  </a:lnTo>
                  <a:lnTo>
                    <a:pt x="168" y="523"/>
                  </a:lnTo>
                  <a:lnTo>
                    <a:pt x="145" y="511"/>
                  </a:lnTo>
                  <a:lnTo>
                    <a:pt x="122" y="498"/>
                  </a:lnTo>
                  <a:lnTo>
                    <a:pt x="101" y="481"/>
                  </a:lnTo>
                  <a:lnTo>
                    <a:pt x="80" y="463"/>
                  </a:lnTo>
                  <a:lnTo>
                    <a:pt x="62" y="443"/>
                  </a:lnTo>
                  <a:lnTo>
                    <a:pt x="45" y="420"/>
                  </a:lnTo>
                  <a:lnTo>
                    <a:pt x="31" y="398"/>
                  </a:lnTo>
                  <a:lnTo>
                    <a:pt x="19" y="374"/>
                  </a:lnTo>
                  <a:lnTo>
                    <a:pt x="10" y="351"/>
                  </a:lnTo>
                  <a:lnTo>
                    <a:pt x="5" y="324"/>
                  </a:lnTo>
                  <a:lnTo>
                    <a:pt x="1" y="298"/>
                  </a:lnTo>
                  <a:lnTo>
                    <a:pt x="0" y="270"/>
                  </a:lnTo>
                  <a:lnTo>
                    <a:pt x="1" y="244"/>
                  </a:lnTo>
                  <a:lnTo>
                    <a:pt x="5" y="218"/>
                  </a:lnTo>
                  <a:lnTo>
                    <a:pt x="10" y="193"/>
                  </a:lnTo>
                  <a:lnTo>
                    <a:pt x="19" y="169"/>
                  </a:lnTo>
                  <a:lnTo>
                    <a:pt x="31" y="145"/>
                  </a:lnTo>
                  <a:lnTo>
                    <a:pt x="45" y="123"/>
                  </a:lnTo>
                  <a:lnTo>
                    <a:pt x="62" y="102"/>
                  </a:lnTo>
                  <a:lnTo>
                    <a:pt x="80" y="81"/>
                  </a:lnTo>
                  <a:lnTo>
                    <a:pt x="101" y="62"/>
                  </a:lnTo>
                  <a:lnTo>
                    <a:pt x="122" y="46"/>
                  </a:lnTo>
                  <a:lnTo>
                    <a:pt x="145" y="32"/>
                  </a:lnTo>
                  <a:lnTo>
                    <a:pt x="168" y="20"/>
                  </a:lnTo>
                  <a:lnTo>
                    <a:pt x="192" y="11"/>
                  </a:lnTo>
                  <a:lnTo>
                    <a:pt x="217" y="5"/>
                  </a:lnTo>
                  <a:lnTo>
                    <a:pt x="242" y="2"/>
                  </a:lnTo>
                  <a:lnTo>
                    <a:pt x="268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6466" name="Text Box 82"/>
          <p:cNvSpPr txBox="1">
            <a:spLocks noChangeArrowheads="1"/>
          </p:cNvSpPr>
          <p:nvPr/>
        </p:nvSpPr>
        <p:spPr bwMode="auto">
          <a:xfrm>
            <a:off x="4438650" y="3341688"/>
            <a:ext cx="4116388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6000"/>
              <a:t>ΔS = </a:t>
            </a:r>
            <a:r>
              <a:rPr lang="pt-BR" sz="6600"/>
              <a:t>s</a:t>
            </a:r>
            <a:r>
              <a:rPr lang="pt-BR" sz="2200"/>
              <a:t>2</a:t>
            </a:r>
            <a:r>
              <a:rPr lang="pt-BR" sz="6000"/>
              <a:t> – </a:t>
            </a:r>
            <a:r>
              <a:rPr lang="pt-BR" sz="6600"/>
              <a:t>s</a:t>
            </a:r>
            <a:r>
              <a:rPr lang="pt-BR" sz="2200"/>
              <a:t>1</a:t>
            </a:r>
          </a:p>
          <a:p>
            <a:pPr>
              <a:buClrTx/>
              <a:buFontTx/>
              <a:buNone/>
            </a:pPr>
            <a:r>
              <a:rPr lang="pt-BR"/>
              <a:t>                    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04800" y="152400"/>
            <a:ext cx="18494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M.R.U</a:t>
            </a:r>
          </a:p>
        </p:txBody>
      </p:sp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361950" y="990600"/>
            <a:ext cx="2622550" cy="1716088"/>
            <a:chOff x="228" y="624"/>
            <a:chExt cx="1652" cy="1081"/>
          </a:xfrm>
        </p:grpSpPr>
        <p:sp>
          <p:nvSpPr>
            <p:cNvPr id="17411" name="Freeform 3"/>
            <p:cNvSpPr>
              <a:spLocks noChangeArrowheads="1"/>
            </p:cNvSpPr>
            <p:nvPr/>
          </p:nvSpPr>
          <p:spPr bwMode="auto">
            <a:xfrm>
              <a:off x="683" y="1162"/>
              <a:ext cx="47" cy="119"/>
            </a:xfrm>
            <a:custGeom>
              <a:avLst/>
              <a:gdLst>
                <a:gd name="T0" fmla="*/ 232 w 232"/>
                <a:gd name="T1" fmla="*/ 595 h 595"/>
                <a:gd name="T2" fmla="*/ 231 w 232"/>
                <a:gd name="T3" fmla="*/ 557 h 595"/>
                <a:gd name="T4" fmla="*/ 230 w 232"/>
                <a:gd name="T5" fmla="*/ 519 h 595"/>
                <a:gd name="T6" fmla="*/ 228 w 232"/>
                <a:gd name="T7" fmla="*/ 480 h 595"/>
                <a:gd name="T8" fmla="*/ 223 w 232"/>
                <a:gd name="T9" fmla="*/ 442 h 595"/>
                <a:gd name="T10" fmla="*/ 219 w 232"/>
                <a:gd name="T11" fmla="*/ 403 h 595"/>
                <a:gd name="T12" fmla="*/ 213 w 232"/>
                <a:gd name="T13" fmla="*/ 364 h 595"/>
                <a:gd name="T14" fmla="*/ 207 w 232"/>
                <a:gd name="T15" fmla="*/ 326 h 595"/>
                <a:gd name="T16" fmla="*/ 199 w 232"/>
                <a:gd name="T17" fmla="*/ 289 h 595"/>
                <a:gd name="T18" fmla="*/ 191 w 232"/>
                <a:gd name="T19" fmla="*/ 251 h 595"/>
                <a:gd name="T20" fmla="*/ 181 w 232"/>
                <a:gd name="T21" fmla="*/ 214 h 595"/>
                <a:gd name="T22" fmla="*/ 171 w 232"/>
                <a:gd name="T23" fmla="*/ 177 h 595"/>
                <a:gd name="T24" fmla="*/ 159 w 232"/>
                <a:gd name="T25" fmla="*/ 141 h 595"/>
                <a:gd name="T26" fmla="*/ 147 w 232"/>
                <a:gd name="T27" fmla="*/ 105 h 595"/>
                <a:gd name="T28" fmla="*/ 134 w 232"/>
                <a:gd name="T29" fmla="*/ 69 h 595"/>
                <a:gd name="T30" fmla="*/ 120 w 232"/>
                <a:gd name="T31" fmla="*/ 34 h 595"/>
                <a:gd name="T32" fmla="*/ 105 w 232"/>
                <a:gd name="T33" fmla="*/ 0 h 595"/>
                <a:gd name="T34" fmla="*/ 0 w 232"/>
                <a:gd name="T35" fmla="*/ 47 h 595"/>
                <a:gd name="T36" fmla="*/ 13 w 232"/>
                <a:gd name="T37" fmla="*/ 79 h 595"/>
                <a:gd name="T38" fmla="*/ 27 w 232"/>
                <a:gd name="T39" fmla="*/ 110 h 595"/>
                <a:gd name="T40" fmla="*/ 38 w 232"/>
                <a:gd name="T41" fmla="*/ 143 h 595"/>
                <a:gd name="T42" fmla="*/ 49 w 232"/>
                <a:gd name="T43" fmla="*/ 177 h 595"/>
                <a:gd name="T44" fmla="*/ 59 w 232"/>
                <a:gd name="T45" fmla="*/ 209 h 595"/>
                <a:gd name="T46" fmla="*/ 69 w 232"/>
                <a:gd name="T47" fmla="*/ 244 h 595"/>
                <a:gd name="T48" fmla="*/ 78 w 232"/>
                <a:gd name="T49" fmla="*/ 278 h 595"/>
                <a:gd name="T50" fmla="*/ 86 w 232"/>
                <a:gd name="T51" fmla="*/ 313 h 595"/>
                <a:gd name="T52" fmla="*/ 93 w 232"/>
                <a:gd name="T53" fmla="*/ 348 h 595"/>
                <a:gd name="T54" fmla="*/ 100 w 232"/>
                <a:gd name="T55" fmla="*/ 384 h 595"/>
                <a:gd name="T56" fmla="*/ 104 w 232"/>
                <a:gd name="T57" fmla="*/ 418 h 595"/>
                <a:gd name="T58" fmla="*/ 109 w 232"/>
                <a:gd name="T59" fmla="*/ 453 h 595"/>
                <a:gd name="T60" fmla="*/ 112 w 232"/>
                <a:gd name="T61" fmla="*/ 489 h 595"/>
                <a:gd name="T62" fmla="*/ 114 w 232"/>
                <a:gd name="T63" fmla="*/ 524 h 595"/>
                <a:gd name="T64" fmla="*/ 117 w 232"/>
                <a:gd name="T65" fmla="*/ 560 h 595"/>
                <a:gd name="T66" fmla="*/ 117 w 232"/>
                <a:gd name="T67" fmla="*/ 595 h 595"/>
                <a:gd name="T68" fmla="*/ 232 w 232"/>
                <a:gd name="T69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2" h="595">
                  <a:moveTo>
                    <a:pt x="232" y="595"/>
                  </a:moveTo>
                  <a:lnTo>
                    <a:pt x="231" y="557"/>
                  </a:lnTo>
                  <a:lnTo>
                    <a:pt x="230" y="519"/>
                  </a:lnTo>
                  <a:lnTo>
                    <a:pt x="228" y="480"/>
                  </a:lnTo>
                  <a:lnTo>
                    <a:pt x="223" y="442"/>
                  </a:lnTo>
                  <a:lnTo>
                    <a:pt x="219" y="403"/>
                  </a:lnTo>
                  <a:lnTo>
                    <a:pt x="213" y="364"/>
                  </a:lnTo>
                  <a:lnTo>
                    <a:pt x="207" y="326"/>
                  </a:lnTo>
                  <a:lnTo>
                    <a:pt x="199" y="289"/>
                  </a:lnTo>
                  <a:lnTo>
                    <a:pt x="191" y="251"/>
                  </a:lnTo>
                  <a:lnTo>
                    <a:pt x="181" y="214"/>
                  </a:lnTo>
                  <a:lnTo>
                    <a:pt x="171" y="177"/>
                  </a:lnTo>
                  <a:lnTo>
                    <a:pt x="159" y="141"/>
                  </a:lnTo>
                  <a:lnTo>
                    <a:pt x="147" y="105"/>
                  </a:lnTo>
                  <a:lnTo>
                    <a:pt x="134" y="69"/>
                  </a:lnTo>
                  <a:lnTo>
                    <a:pt x="120" y="34"/>
                  </a:lnTo>
                  <a:lnTo>
                    <a:pt x="105" y="0"/>
                  </a:lnTo>
                  <a:lnTo>
                    <a:pt x="0" y="47"/>
                  </a:lnTo>
                  <a:lnTo>
                    <a:pt x="13" y="79"/>
                  </a:lnTo>
                  <a:lnTo>
                    <a:pt x="27" y="110"/>
                  </a:lnTo>
                  <a:lnTo>
                    <a:pt x="38" y="143"/>
                  </a:lnTo>
                  <a:lnTo>
                    <a:pt x="49" y="177"/>
                  </a:lnTo>
                  <a:lnTo>
                    <a:pt x="59" y="209"/>
                  </a:lnTo>
                  <a:lnTo>
                    <a:pt x="69" y="244"/>
                  </a:lnTo>
                  <a:lnTo>
                    <a:pt x="78" y="278"/>
                  </a:lnTo>
                  <a:lnTo>
                    <a:pt x="86" y="313"/>
                  </a:lnTo>
                  <a:lnTo>
                    <a:pt x="93" y="348"/>
                  </a:lnTo>
                  <a:lnTo>
                    <a:pt x="100" y="384"/>
                  </a:lnTo>
                  <a:lnTo>
                    <a:pt x="104" y="418"/>
                  </a:lnTo>
                  <a:lnTo>
                    <a:pt x="109" y="453"/>
                  </a:lnTo>
                  <a:lnTo>
                    <a:pt x="112" y="489"/>
                  </a:lnTo>
                  <a:lnTo>
                    <a:pt x="114" y="524"/>
                  </a:lnTo>
                  <a:lnTo>
                    <a:pt x="117" y="560"/>
                  </a:lnTo>
                  <a:lnTo>
                    <a:pt x="117" y="595"/>
                  </a:lnTo>
                  <a:lnTo>
                    <a:pt x="232" y="5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2" name="Freeform 4"/>
            <p:cNvSpPr>
              <a:spLocks noChangeArrowheads="1"/>
            </p:cNvSpPr>
            <p:nvPr/>
          </p:nvSpPr>
          <p:spPr bwMode="auto">
            <a:xfrm>
              <a:off x="430" y="693"/>
              <a:ext cx="1119" cy="602"/>
            </a:xfrm>
            <a:custGeom>
              <a:avLst/>
              <a:gdLst>
                <a:gd name="T0" fmla="*/ 5561 w 5596"/>
                <a:gd name="T1" fmla="*/ 69 h 3008"/>
                <a:gd name="T2" fmla="*/ 5525 w 5596"/>
                <a:gd name="T3" fmla="*/ 0 h 3008"/>
                <a:gd name="T4" fmla="*/ 0 w 5596"/>
                <a:gd name="T5" fmla="*/ 2871 h 3008"/>
                <a:gd name="T6" fmla="*/ 69 w 5596"/>
                <a:gd name="T7" fmla="*/ 3008 h 3008"/>
                <a:gd name="T8" fmla="*/ 5596 w 5596"/>
                <a:gd name="T9" fmla="*/ 137 h 3008"/>
                <a:gd name="T10" fmla="*/ 5561 w 5596"/>
                <a:gd name="T11" fmla="*/ 69 h 3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6" h="3008">
                  <a:moveTo>
                    <a:pt x="5561" y="69"/>
                  </a:moveTo>
                  <a:lnTo>
                    <a:pt x="5525" y="0"/>
                  </a:lnTo>
                  <a:lnTo>
                    <a:pt x="0" y="2871"/>
                  </a:lnTo>
                  <a:lnTo>
                    <a:pt x="69" y="3008"/>
                  </a:lnTo>
                  <a:lnTo>
                    <a:pt x="5596" y="137"/>
                  </a:lnTo>
                  <a:lnTo>
                    <a:pt x="5561" y="69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3" name="Freeform 5"/>
            <p:cNvSpPr>
              <a:spLocks noChangeArrowheads="1"/>
            </p:cNvSpPr>
            <p:nvPr/>
          </p:nvSpPr>
          <p:spPr bwMode="auto">
            <a:xfrm>
              <a:off x="264" y="1525"/>
              <a:ext cx="1451" cy="23"/>
            </a:xfrm>
            <a:custGeom>
              <a:avLst/>
              <a:gdLst>
                <a:gd name="T0" fmla="*/ 7254 w 7254"/>
                <a:gd name="T1" fmla="*/ 58 h 116"/>
                <a:gd name="T2" fmla="*/ 7254 w 7254"/>
                <a:gd name="T3" fmla="*/ 0 h 116"/>
                <a:gd name="T4" fmla="*/ 0 w 7254"/>
                <a:gd name="T5" fmla="*/ 0 h 116"/>
                <a:gd name="T6" fmla="*/ 0 w 7254"/>
                <a:gd name="T7" fmla="*/ 116 h 116"/>
                <a:gd name="T8" fmla="*/ 7254 w 7254"/>
                <a:gd name="T9" fmla="*/ 116 h 116"/>
                <a:gd name="T10" fmla="*/ 7254 w 7254"/>
                <a:gd name="T11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54" h="116">
                  <a:moveTo>
                    <a:pt x="7254" y="58"/>
                  </a:moveTo>
                  <a:lnTo>
                    <a:pt x="7254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7254" y="116"/>
                  </a:lnTo>
                  <a:lnTo>
                    <a:pt x="725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4" name="Freeform 6"/>
            <p:cNvSpPr>
              <a:spLocks noChangeArrowheads="1"/>
            </p:cNvSpPr>
            <p:nvPr/>
          </p:nvSpPr>
          <p:spPr bwMode="auto">
            <a:xfrm>
              <a:off x="1702" y="1504"/>
              <a:ext cx="58" cy="65"/>
            </a:xfrm>
            <a:custGeom>
              <a:avLst/>
              <a:gdLst>
                <a:gd name="T0" fmla="*/ 294 w 294"/>
                <a:gd name="T1" fmla="*/ 162 h 323"/>
                <a:gd name="T2" fmla="*/ 0 w 294"/>
                <a:gd name="T3" fmla="*/ 0 h 323"/>
                <a:gd name="T4" fmla="*/ 294 w 294"/>
                <a:gd name="T5" fmla="*/ 162 h 323"/>
                <a:gd name="T6" fmla="*/ 0 w 294"/>
                <a:gd name="T7" fmla="*/ 323 h 323"/>
                <a:gd name="T8" fmla="*/ 0 w 294"/>
                <a:gd name="T9" fmla="*/ 0 h 323"/>
                <a:gd name="T10" fmla="*/ 294 w 294"/>
                <a:gd name="T11" fmla="*/ 16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23">
                  <a:moveTo>
                    <a:pt x="294" y="162"/>
                  </a:moveTo>
                  <a:lnTo>
                    <a:pt x="0" y="0"/>
                  </a:lnTo>
                  <a:lnTo>
                    <a:pt x="294" y="162"/>
                  </a:lnTo>
                  <a:lnTo>
                    <a:pt x="0" y="323"/>
                  </a:lnTo>
                  <a:lnTo>
                    <a:pt x="0" y="0"/>
                  </a:lnTo>
                  <a:lnTo>
                    <a:pt x="294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5" name="Freeform 7"/>
            <p:cNvSpPr>
              <a:spLocks noChangeArrowheads="1"/>
            </p:cNvSpPr>
            <p:nvPr/>
          </p:nvSpPr>
          <p:spPr bwMode="auto">
            <a:xfrm>
              <a:off x="424" y="697"/>
              <a:ext cx="23" cy="1009"/>
            </a:xfrm>
            <a:custGeom>
              <a:avLst/>
              <a:gdLst>
                <a:gd name="T0" fmla="*/ 58 w 115"/>
                <a:gd name="T1" fmla="*/ 0 h 5043"/>
                <a:gd name="T2" fmla="*/ 0 w 115"/>
                <a:gd name="T3" fmla="*/ 0 h 5043"/>
                <a:gd name="T4" fmla="*/ 0 w 115"/>
                <a:gd name="T5" fmla="*/ 5043 h 5043"/>
                <a:gd name="T6" fmla="*/ 115 w 115"/>
                <a:gd name="T7" fmla="*/ 5043 h 5043"/>
                <a:gd name="T8" fmla="*/ 115 w 115"/>
                <a:gd name="T9" fmla="*/ 0 h 5043"/>
                <a:gd name="T10" fmla="*/ 58 w 115"/>
                <a:gd name="T11" fmla="*/ 0 h 5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5043">
                  <a:moveTo>
                    <a:pt x="58" y="0"/>
                  </a:moveTo>
                  <a:lnTo>
                    <a:pt x="0" y="0"/>
                  </a:lnTo>
                  <a:lnTo>
                    <a:pt x="0" y="5043"/>
                  </a:lnTo>
                  <a:lnTo>
                    <a:pt x="115" y="5043"/>
                  </a:lnTo>
                  <a:lnTo>
                    <a:pt x="115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6" name="Freeform 8"/>
            <p:cNvSpPr>
              <a:spLocks noChangeArrowheads="1"/>
            </p:cNvSpPr>
            <p:nvPr/>
          </p:nvSpPr>
          <p:spPr bwMode="auto">
            <a:xfrm>
              <a:off x="404" y="652"/>
              <a:ext cx="64" cy="58"/>
            </a:xfrm>
            <a:custGeom>
              <a:avLst/>
              <a:gdLst>
                <a:gd name="T0" fmla="*/ 162 w 323"/>
                <a:gd name="T1" fmla="*/ 0 h 294"/>
                <a:gd name="T2" fmla="*/ 0 w 323"/>
                <a:gd name="T3" fmla="*/ 294 h 294"/>
                <a:gd name="T4" fmla="*/ 162 w 323"/>
                <a:gd name="T5" fmla="*/ 0 h 294"/>
                <a:gd name="T6" fmla="*/ 323 w 323"/>
                <a:gd name="T7" fmla="*/ 294 h 294"/>
                <a:gd name="T8" fmla="*/ 0 w 323"/>
                <a:gd name="T9" fmla="*/ 294 h 294"/>
                <a:gd name="T10" fmla="*/ 162 w 323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4">
                  <a:moveTo>
                    <a:pt x="162" y="0"/>
                  </a:moveTo>
                  <a:lnTo>
                    <a:pt x="0" y="294"/>
                  </a:lnTo>
                  <a:lnTo>
                    <a:pt x="162" y="0"/>
                  </a:lnTo>
                  <a:lnTo>
                    <a:pt x="323" y="294"/>
                  </a:lnTo>
                  <a:lnTo>
                    <a:pt x="0" y="29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7" name="Freeform 9"/>
            <p:cNvSpPr>
              <a:spLocks noChangeArrowheads="1"/>
            </p:cNvSpPr>
            <p:nvPr/>
          </p:nvSpPr>
          <p:spPr bwMode="auto">
            <a:xfrm>
              <a:off x="290" y="1555"/>
              <a:ext cx="98" cy="132"/>
            </a:xfrm>
            <a:custGeom>
              <a:avLst/>
              <a:gdLst>
                <a:gd name="T0" fmla="*/ 487 w 488"/>
                <a:gd name="T1" fmla="*/ 390 h 661"/>
                <a:gd name="T2" fmla="*/ 478 w 488"/>
                <a:gd name="T3" fmla="*/ 458 h 661"/>
                <a:gd name="T4" fmla="*/ 464 w 488"/>
                <a:gd name="T5" fmla="*/ 518 h 661"/>
                <a:gd name="T6" fmla="*/ 440 w 488"/>
                <a:gd name="T7" fmla="*/ 567 h 661"/>
                <a:gd name="T8" fmla="*/ 410 w 488"/>
                <a:gd name="T9" fmla="*/ 606 h 661"/>
                <a:gd name="T10" fmla="*/ 369 w 488"/>
                <a:gd name="T11" fmla="*/ 634 h 661"/>
                <a:gd name="T12" fmla="*/ 321 w 488"/>
                <a:gd name="T13" fmla="*/ 653 h 661"/>
                <a:gd name="T14" fmla="*/ 261 w 488"/>
                <a:gd name="T15" fmla="*/ 661 h 661"/>
                <a:gd name="T16" fmla="*/ 197 w 488"/>
                <a:gd name="T17" fmla="*/ 658 h 661"/>
                <a:gd name="T18" fmla="*/ 143 w 488"/>
                <a:gd name="T19" fmla="*/ 645 h 661"/>
                <a:gd name="T20" fmla="*/ 98 w 488"/>
                <a:gd name="T21" fmla="*/ 621 h 661"/>
                <a:gd name="T22" fmla="*/ 63 w 488"/>
                <a:gd name="T23" fmla="*/ 586 h 661"/>
                <a:gd name="T24" fmla="*/ 36 w 488"/>
                <a:gd name="T25" fmla="*/ 543 h 661"/>
                <a:gd name="T26" fmla="*/ 17 w 488"/>
                <a:gd name="T27" fmla="*/ 489 h 661"/>
                <a:gd name="T28" fmla="*/ 5 w 488"/>
                <a:gd name="T29" fmla="*/ 424 h 661"/>
                <a:gd name="T30" fmla="*/ 0 w 488"/>
                <a:gd name="T31" fmla="*/ 351 h 661"/>
                <a:gd name="T32" fmla="*/ 1 w 488"/>
                <a:gd name="T33" fmla="*/ 271 h 661"/>
                <a:gd name="T34" fmla="*/ 10 w 488"/>
                <a:gd name="T35" fmla="*/ 202 h 661"/>
                <a:gd name="T36" fmla="*/ 25 w 488"/>
                <a:gd name="T37" fmla="*/ 144 h 661"/>
                <a:gd name="T38" fmla="*/ 49 w 488"/>
                <a:gd name="T39" fmla="*/ 95 h 661"/>
                <a:gd name="T40" fmla="*/ 81 w 488"/>
                <a:gd name="T41" fmla="*/ 55 h 661"/>
                <a:gd name="T42" fmla="*/ 122 w 488"/>
                <a:gd name="T43" fmla="*/ 26 h 661"/>
                <a:gd name="T44" fmla="*/ 170 w 488"/>
                <a:gd name="T45" fmla="*/ 8 h 661"/>
                <a:gd name="T46" fmla="*/ 229 w 488"/>
                <a:gd name="T47" fmla="*/ 1 h 661"/>
                <a:gd name="T48" fmla="*/ 293 w 488"/>
                <a:gd name="T49" fmla="*/ 4 h 661"/>
                <a:gd name="T50" fmla="*/ 347 w 488"/>
                <a:gd name="T51" fmla="*/ 17 h 661"/>
                <a:gd name="T52" fmla="*/ 391 w 488"/>
                <a:gd name="T53" fmla="*/ 41 h 661"/>
                <a:gd name="T54" fmla="*/ 427 w 488"/>
                <a:gd name="T55" fmla="*/ 76 h 661"/>
                <a:gd name="T56" fmla="*/ 454 w 488"/>
                <a:gd name="T57" fmla="*/ 121 h 661"/>
                <a:gd name="T58" fmla="*/ 473 w 488"/>
                <a:gd name="T59" fmla="*/ 175 h 661"/>
                <a:gd name="T60" fmla="*/ 484 w 488"/>
                <a:gd name="T61" fmla="*/ 238 h 661"/>
                <a:gd name="T62" fmla="*/ 488 w 488"/>
                <a:gd name="T63" fmla="*/ 311 h 661"/>
                <a:gd name="T64" fmla="*/ 328 w 488"/>
                <a:gd name="T65" fmla="*/ 276 h 661"/>
                <a:gd name="T66" fmla="*/ 319 w 488"/>
                <a:gd name="T67" fmla="*/ 194 h 661"/>
                <a:gd name="T68" fmla="*/ 298 w 488"/>
                <a:gd name="T69" fmla="*/ 144 h 661"/>
                <a:gd name="T70" fmla="*/ 266 w 488"/>
                <a:gd name="T71" fmla="*/ 121 h 661"/>
                <a:gd name="T72" fmla="*/ 223 w 488"/>
                <a:gd name="T73" fmla="*/ 121 h 661"/>
                <a:gd name="T74" fmla="*/ 190 w 488"/>
                <a:gd name="T75" fmla="*/ 144 h 661"/>
                <a:gd name="T76" fmla="*/ 171 w 488"/>
                <a:gd name="T77" fmla="*/ 194 h 661"/>
                <a:gd name="T78" fmla="*/ 161 w 488"/>
                <a:gd name="T79" fmla="*/ 276 h 661"/>
                <a:gd name="T80" fmla="*/ 161 w 488"/>
                <a:gd name="T81" fmla="*/ 385 h 661"/>
                <a:gd name="T82" fmla="*/ 171 w 488"/>
                <a:gd name="T83" fmla="*/ 467 h 661"/>
                <a:gd name="T84" fmla="*/ 190 w 488"/>
                <a:gd name="T85" fmla="*/ 517 h 661"/>
                <a:gd name="T86" fmla="*/ 223 w 488"/>
                <a:gd name="T87" fmla="*/ 540 h 661"/>
                <a:gd name="T88" fmla="*/ 266 w 488"/>
                <a:gd name="T89" fmla="*/ 540 h 661"/>
                <a:gd name="T90" fmla="*/ 298 w 488"/>
                <a:gd name="T91" fmla="*/ 517 h 661"/>
                <a:gd name="T92" fmla="*/ 317 w 488"/>
                <a:gd name="T93" fmla="*/ 467 h 661"/>
                <a:gd name="T94" fmla="*/ 328 w 488"/>
                <a:gd name="T95" fmla="*/ 384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8" h="661">
                  <a:moveTo>
                    <a:pt x="488" y="330"/>
                  </a:moveTo>
                  <a:lnTo>
                    <a:pt x="488" y="350"/>
                  </a:lnTo>
                  <a:lnTo>
                    <a:pt x="488" y="370"/>
                  </a:lnTo>
                  <a:lnTo>
                    <a:pt x="487" y="390"/>
                  </a:lnTo>
                  <a:lnTo>
                    <a:pt x="485" y="408"/>
                  </a:lnTo>
                  <a:lnTo>
                    <a:pt x="484" y="426"/>
                  </a:lnTo>
                  <a:lnTo>
                    <a:pt x="482" y="442"/>
                  </a:lnTo>
                  <a:lnTo>
                    <a:pt x="478" y="458"/>
                  </a:lnTo>
                  <a:lnTo>
                    <a:pt x="476" y="474"/>
                  </a:lnTo>
                  <a:lnTo>
                    <a:pt x="472" y="490"/>
                  </a:lnTo>
                  <a:lnTo>
                    <a:pt x="468" y="504"/>
                  </a:lnTo>
                  <a:lnTo>
                    <a:pt x="464" y="518"/>
                  </a:lnTo>
                  <a:lnTo>
                    <a:pt x="458" y="531"/>
                  </a:lnTo>
                  <a:lnTo>
                    <a:pt x="452" y="544"/>
                  </a:lnTo>
                  <a:lnTo>
                    <a:pt x="447" y="555"/>
                  </a:lnTo>
                  <a:lnTo>
                    <a:pt x="440" y="567"/>
                  </a:lnTo>
                  <a:lnTo>
                    <a:pt x="433" y="577"/>
                  </a:lnTo>
                  <a:lnTo>
                    <a:pt x="425" y="588"/>
                  </a:lnTo>
                  <a:lnTo>
                    <a:pt x="418" y="597"/>
                  </a:lnTo>
                  <a:lnTo>
                    <a:pt x="410" y="606"/>
                  </a:lnTo>
                  <a:lnTo>
                    <a:pt x="400" y="613"/>
                  </a:lnTo>
                  <a:lnTo>
                    <a:pt x="391" y="621"/>
                  </a:lnTo>
                  <a:lnTo>
                    <a:pt x="380" y="628"/>
                  </a:lnTo>
                  <a:lnTo>
                    <a:pt x="369" y="634"/>
                  </a:lnTo>
                  <a:lnTo>
                    <a:pt x="358" y="639"/>
                  </a:lnTo>
                  <a:lnTo>
                    <a:pt x="346" y="645"/>
                  </a:lnTo>
                  <a:lnTo>
                    <a:pt x="333" y="649"/>
                  </a:lnTo>
                  <a:lnTo>
                    <a:pt x="321" y="653"/>
                  </a:lnTo>
                  <a:lnTo>
                    <a:pt x="306" y="656"/>
                  </a:lnTo>
                  <a:lnTo>
                    <a:pt x="292" y="658"/>
                  </a:lnTo>
                  <a:lnTo>
                    <a:pt x="277" y="660"/>
                  </a:lnTo>
                  <a:lnTo>
                    <a:pt x="261" y="661"/>
                  </a:lnTo>
                  <a:lnTo>
                    <a:pt x="244" y="661"/>
                  </a:lnTo>
                  <a:lnTo>
                    <a:pt x="228" y="661"/>
                  </a:lnTo>
                  <a:lnTo>
                    <a:pt x="212" y="660"/>
                  </a:lnTo>
                  <a:lnTo>
                    <a:pt x="197" y="658"/>
                  </a:lnTo>
                  <a:lnTo>
                    <a:pt x="183" y="656"/>
                  </a:lnTo>
                  <a:lnTo>
                    <a:pt x="169" y="653"/>
                  </a:lnTo>
                  <a:lnTo>
                    <a:pt x="156" y="649"/>
                  </a:lnTo>
                  <a:lnTo>
                    <a:pt x="143" y="645"/>
                  </a:lnTo>
                  <a:lnTo>
                    <a:pt x="131" y="639"/>
                  </a:lnTo>
                  <a:lnTo>
                    <a:pt x="120" y="634"/>
                  </a:lnTo>
                  <a:lnTo>
                    <a:pt x="109" y="628"/>
                  </a:lnTo>
                  <a:lnTo>
                    <a:pt x="98" y="621"/>
                  </a:lnTo>
                  <a:lnTo>
                    <a:pt x="89" y="613"/>
                  </a:lnTo>
                  <a:lnTo>
                    <a:pt x="80" y="606"/>
                  </a:lnTo>
                  <a:lnTo>
                    <a:pt x="71" y="597"/>
                  </a:lnTo>
                  <a:lnTo>
                    <a:pt x="63" y="586"/>
                  </a:lnTo>
                  <a:lnTo>
                    <a:pt x="55" y="576"/>
                  </a:lnTo>
                  <a:lnTo>
                    <a:pt x="49" y="566"/>
                  </a:lnTo>
                  <a:lnTo>
                    <a:pt x="42" y="555"/>
                  </a:lnTo>
                  <a:lnTo>
                    <a:pt x="36" y="543"/>
                  </a:lnTo>
                  <a:lnTo>
                    <a:pt x="31" y="530"/>
                  </a:lnTo>
                  <a:lnTo>
                    <a:pt x="25" y="517"/>
                  </a:lnTo>
                  <a:lnTo>
                    <a:pt x="21" y="503"/>
                  </a:lnTo>
                  <a:lnTo>
                    <a:pt x="17" y="489"/>
                  </a:lnTo>
                  <a:lnTo>
                    <a:pt x="14" y="474"/>
                  </a:lnTo>
                  <a:lnTo>
                    <a:pt x="10" y="458"/>
                  </a:lnTo>
                  <a:lnTo>
                    <a:pt x="7" y="441"/>
                  </a:lnTo>
                  <a:lnTo>
                    <a:pt x="5" y="424"/>
                  </a:lnTo>
                  <a:lnTo>
                    <a:pt x="4" y="408"/>
                  </a:lnTo>
                  <a:lnTo>
                    <a:pt x="1" y="390"/>
                  </a:lnTo>
                  <a:lnTo>
                    <a:pt x="0" y="370"/>
                  </a:lnTo>
                  <a:lnTo>
                    <a:pt x="0" y="351"/>
                  </a:lnTo>
                  <a:lnTo>
                    <a:pt x="0" y="331"/>
                  </a:lnTo>
                  <a:lnTo>
                    <a:pt x="0" y="310"/>
                  </a:lnTo>
                  <a:lnTo>
                    <a:pt x="0" y="291"/>
                  </a:lnTo>
                  <a:lnTo>
                    <a:pt x="1" y="271"/>
                  </a:lnTo>
                  <a:lnTo>
                    <a:pt x="4" y="252"/>
                  </a:lnTo>
                  <a:lnTo>
                    <a:pt x="5" y="235"/>
                  </a:lnTo>
                  <a:lnTo>
                    <a:pt x="7" y="219"/>
                  </a:lnTo>
                  <a:lnTo>
                    <a:pt x="10" y="202"/>
                  </a:lnTo>
                  <a:lnTo>
                    <a:pt x="13" y="187"/>
                  </a:lnTo>
                  <a:lnTo>
                    <a:pt x="16" y="172"/>
                  </a:lnTo>
                  <a:lnTo>
                    <a:pt x="21" y="158"/>
                  </a:lnTo>
                  <a:lnTo>
                    <a:pt x="25" y="144"/>
                  </a:lnTo>
                  <a:lnTo>
                    <a:pt x="31" y="131"/>
                  </a:lnTo>
                  <a:lnTo>
                    <a:pt x="36" y="118"/>
                  </a:lnTo>
                  <a:lnTo>
                    <a:pt x="42" y="106"/>
                  </a:lnTo>
                  <a:lnTo>
                    <a:pt x="49" y="95"/>
                  </a:lnTo>
                  <a:lnTo>
                    <a:pt x="57" y="84"/>
                  </a:lnTo>
                  <a:lnTo>
                    <a:pt x="64" y="73"/>
                  </a:lnTo>
                  <a:lnTo>
                    <a:pt x="72" y="64"/>
                  </a:lnTo>
                  <a:lnTo>
                    <a:pt x="81" y="55"/>
                  </a:lnTo>
                  <a:lnTo>
                    <a:pt x="90" y="48"/>
                  </a:lnTo>
                  <a:lnTo>
                    <a:pt x="100" y="40"/>
                  </a:lnTo>
                  <a:lnTo>
                    <a:pt x="111" y="33"/>
                  </a:lnTo>
                  <a:lnTo>
                    <a:pt x="122" y="26"/>
                  </a:lnTo>
                  <a:lnTo>
                    <a:pt x="133" y="22"/>
                  </a:lnTo>
                  <a:lnTo>
                    <a:pt x="144" y="16"/>
                  </a:lnTo>
                  <a:lnTo>
                    <a:pt x="158" y="13"/>
                  </a:lnTo>
                  <a:lnTo>
                    <a:pt x="170" y="8"/>
                  </a:lnTo>
                  <a:lnTo>
                    <a:pt x="184" y="6"/>
                  </a:lnTo>
                  <a:lnTo>
                    <a:pt x="198" y="4"/>
                  </a:lnTo>
                  <a:lnTo>
                    <a:pt x="213" y="1"/>
                  </a:lnTo>
                  <a:lnTo>
                    <a:pt x="229" y="1"/>
                  </a:lnTo>
                  <a:lnTo>
                    <a:pt x="244" y="0"/>
                  </a:lnTo>
                  <a:lnTo>
                    <a:pt x="261" y="1"/>
                  </a:lnTo>
                  <a:lnTo>
                    <a:pt x="277" y="1"/>
                  </a:lnTo>
                  <a:lnTo>
                    <a:pt x="293" y="4"/>
                  </a:lnTo>
                  <a:lnTo>
                    <a:pt x="307" y="6"/>
                  </a:lnTo>
                  <a:lnTo>
                    <a:pt x="321" y="9"/>
                  </a:lnTo>
                  <a:lnTo>
                    <a:pt x="334" y="13"/>
                  </a:lnTo>
                  <a:lnTo>
                    <a:pt x="347" y="17"/>
                  </a:lnTo>
                  <a:lnTo>
                    <a:pt x="359" y="22"/>
                  </a:lnTo>
                  <a:lnTo>
                    <a:pt x="370" y="27"/>
                  </a:lnTo>
                  <a:lnTo>
                    <a:pt x="380" y="34"/>
                  </a:lnTo>
                  <a:lnTo>
                    <a:pt x="391" y="41"/>
                  </a:lnTo>
                  <a:lnTo>
                    <a:pt x="401" y="49"/>
                  </a:lnTo>
                  <a:lnTo>
                    <a:pt x="410" y="58"/>
                  </a:lnTo>
                  <a:lnTo>
                    <a:pt x="418" y="67"/>
                  </a:lnTo>
                  <a:lnTo>
                    <a:pt x="427" y="76"/>
                  </a:lnTo>
                  <a:lnTo>
                    <a:pt x="433" y="86"/>
                  </a:lnTo>
                  <a:lnTo>
                    <a:pt x="441" y="97"/>
                  </a:lnTo>
                  <a:lnTo>
                    <a:pt x="447" y="108"/>
                  </a:lnTo>
                  <a:lnTo>
                    <a:pt x="454" y="121"/>
                  </a:lnTo>
                  <a:lnTo>
                    <a:pt x="459" y="133"/>
                  </a:lnTo>
                  <a:lnTo>
                    <a:pt x="464" y="147"/>
                  </a:lnTo>
                  <a:lnTo>
                    <a:pt x="468" y="160"/>
                  </a:lnTo>
                  <a:lnTo>
                    <a:pt x="473" y="175"/>
                  </a:lnTo>
                  <a:lnTo>
                    <a:pt x="476" y="189"/>
                  </a:lnTo>
                  <a:lnTo>
                    <a:pt x="478" y="205"/>
                  </a:lnTo>
                  <a:lnTo>
                    <a:pt x="482" y="221"/>
                  </a:lnTo>
                  <a:lnTo>
                    <a:pt x="484" y="238"/>
                  </a:lnTo>
                  <a:lnTo>
                    <a:pt x="485" y="256"/>
                  </a:lnTo>
                  <a:lnTo>
                    <a:pt x="487" y="274"/>
                  </a:lnTo>
                  <a:lnTo>
                    <a:pt x="488" y="292"/>
                  </a:lnTo>
                  <a:lnTo>
                    <a:pt x="488" y="311"/>
                  </a:lnTo>
                  <a:lnTo>
                    <a:pt x="488" y="330"/>
                  </a:lnTo>
                  <a:close/>
                  <a:moveTo>
                    <a:pt x="329" y="330"/>
                  </a:moveTo>
                  <a:lnTo>
                    <a:pt x="329" y="302"/>
                  </a:lnTo>
                  <a:lnTo>
                    <a:pt x="328" y="276"/>
                  </a:lnTo>
                  <a:lnTo>
                    <a:pt x="326" y="252"/>
                  </a:lnTo>
                  <a:lnTo>
                    <a:pt x="324" y="230"/>
                  </a:lnTo>
                  <a:lnTo>
                    <a:pt x="322" y="211"/>
                  </a:lnTo>
                  <a:lnTo>
                    <a:pt x="319" y="194"/>
                  </a:lnTo>
                  <a:lnTo>
                    <a:pt x="314" y="178"/>
                  </a:lnTo>
                  <a:lnTo>
                    <a:pt x="310" y="166"/>
                  </a:lnTo>
                  <a:lnTo>
                    <a:pt x="304" y="154"/>
                  </a:lnTo>
                  <a:lnTo>
                    <a:pt x="298" y="144"/>
                  </a:lnTo>
                  <a:lnTo>
                    <a:pt x="292" y="136"/>
                  </a:lnTo>
                  <a:lnTo>
                    <a:pt x="284" y="130"/>
                  </a:lnTo>
                  <a:lnTo>
                    <a:pt x="275" y="124"/>
                  </a:lnTo>
                  <a:lnTo>
                    <a:pt x="266" y="121"/>
                  </a:lnTo>
                  <a:lnTo>
                    <a:pt x="256" y="118"/>
                  </a:lnTo>
                  <a:lnTo>
                    <a:pt x="244" y="117"/>
                  </a:lnTo>
                  <a:lnTo>
                    <a:pt x="233" y="118"/>
                  </a:lnTo>
                  <a:lnTo>
                    <a:pt x="223" y="121"/>
                  </a:lnTo>
                  <a:lnTo>
                    <a:pt x="214" y="124"/>
                  </a:lnTo>
                  <a:lnTo>
                    <a:pt x="205" y="130"/>
                  </a:lnTo>
                  <a:lnTo>
                    <a:pt x="197" y="136"/>
                  </a:lnTo>
                  <a:lnTo>
                    <a:pt x="190" y="144"/>
                  </a:lnTo>
                  <a:lnTo>
                    <a:pt x="185" y="154"/>
                  </a:lnTo>
                  <a:lnTo>
                    <a:pt x="179" y="166"/>
                  </a:lnTo>
                  <a:lnTo>
                    <a:pt x="175" y="178"/>
                  </a:lnTo>
                  <a:lnTo>
                    <a:pt x="171" y="194"/>
                  </a:lnTo>
                  <a:lnTo>
                    <a:pt x="168" y="211"/>
                  </a:lnTo>
                  <a:lnTo>
                    <a:pt x="165" y="231"/>
                  </a:lnTo>
                  <a:lnTo>
                    <a:pt x="162" y="252"/>
                  </a:lnTo>
                  <a:lnTo>
                    <a:pt x="161" y="276"/>
                  </a:lnTo>
                  <a:lnTo>
                    <a:pt x="160" y="303"/>
                  </a:lnTo>
                  <a:lnTo>
                    <a:pt x="160" y="331"/>
                  </a:lnTo>
                  <a:lnTo>
                    <a:pt x="160" y="359"/>
                  </a:lnTo>
                  <a:lnTo>
                    <a:pt x="161" y="385"/>
                  </a:lnTo>
                  <a:lnTo>
                    <a:pt x="162" y="409"/>
                  </a:lnTo>
                  <a:lnTo>
                    <a:pt x="165" y="430"/>
                  </a:lnTo>
                  <a:lnTo>
                    <a:pt x="168" y="449"/>
                  </a:lnTo>
                  <a:lnTo>
                    <a:pt x="171" y="467"/>
                  </a:lnTo>
                  <a:lnTo>
                    <a:pt x="175" y="482"/>
                  </a:lnTo>
                  <a:lnTo>
                    <a:pt x="179" y="495"/>
                  </a:lnTo>
                  <a:lnTo>
                    <a:pt x="185" y="507"/>
                  </a:lnTo>
                  <a:lnTo>
                    <a:pt x="190" y="517"/>
                  </a:lnTo>
                  <a:lnTo>
                    <a:pt x="197" y="525"/>
                  </a:lnTo>
                  <a:lnTo>
                    <a:pt x="205" y="531"/>
                  </a:lnTo>
                  <a:lnTo>
                    <a:pt x="214" y="537"/>
                  </a:lnTo>
                  <a:lnTo>
                    <a:pt x="223" y="540"/>
                  </a:lnTo>
                  <a:lnTo>
                    <a:pt x="233" y="543"/>
                  </a:lnTo>
                  <a:lnTo>
                    <a:pt x="244" y="544"/>
                  </a:lnTo>
                  <a:lnTo>
                    <a:pt x="256" y="543"/>
                  </a:lnTo>
                  <a:lnTo>
                    <a:pt x="266" y="540"/>
                  </a:lnTo>
                  <a:lnTo>
                    <a:pt x="275" y="537"/>
                  </a:lnTo>
                  <a:lnTo>
                    <a:pt x="284" y="531"/>
                  </a:lnTo>
                  <a:lnTo>
                    <a:pt x="292" y="525"/>
                  </a:lnTo>
                  <a:lnTo>
                    <a:pt x="298" y="517"/>
                  </a:lnTo>
                  <a:lnTo>
                    <a:pt x="304" y="507"/>
                  </a:lnTo>
                  <a:lnTo>
                    <a:pt x="310" y="495"/>
                  </a:lnTo>
                  <a:lnTo>
                    <a:pt x="314" y="482"/>
                  </a:lnTo>
                  <a:lnTo>
                    <a:pt x="317" y="467"/>
                  </a:lnTo>
                  <a:lnTo>
                    <a:pt x="321" y="449"/>
                  </a:lnTo>
                  <a:lnTo>
                    <a:pt x="324" y="430"/>
                  </a:lnTo>
                  <a:lnTo>
                    <a:pt x="326" y="409"/>
                  </a:lnTo>
                  <a:lnTo>
                    <a:pt x="328" y="384"/>
                  </a:lnTo>
                  <a:lnTo>
                    <a:pt x="329" y="358"/>
                  </a:lnTo>
                  <a:lnTo>
                    <a:pt x="329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8" name="Freeform 10"/>
            <p:cNvSpPr>
              <a:spLocks noChangeArrowheads="1"/>
            </p:cNvSpPr>
            <p:nvPr/>
          </p:nvSpPr>
          <p:spPr bwMode="auto">
            <a:xfrm>
              <a:off x="228" y="1231"/>
              <a:ext cx="106" cy="96"/>
            </a:xfrm>
            <a:custGeom>
              <a:avLst/>
              <a:gdLst>
                <a:gd name="T0" fmla="*/ 531 w 531"/>
                <a:gd name="T1" fmla="*/ 479 h 479"/>
                <a:gd name="T2" fmla="*/ 355 w 531"/>
                <a:gd name="T3" fmla="*/ 479 h 479"/>
                <a:gd name="T4" fmla="*/ 264 w 531"/>
                <a:gd name="T5" fmla="*/ 341 h 479"/>
                <a:gd name="T6" fmla="*/ 171 w 531"/>
                <a:gd name="T7" fmla="*/ 479 h 479"/>
                <a:gd name="T8" fmla="*/ 0 w 531"/>
                <a:gd name="T9" fmla="*/ 479 h 479"/>
                <a:gd name="T10" fmla="*/ 175 w 531"/>
                <a:gd name="T11" fmla="*/ 240 h 479"/>
                <a:gd name="T12" fmla="*/ 3 w 531"/>
                <a:gd name="T13" fmla="*/ 0 h 479"/>
                <a:gd name="T14" fmla="*/ 178 w 531"/>
                <a:gd name="T15" fmla="*/ 0 h 479"/>
                <a:gd name="T16" fmla="*/ 268 w 531"/>
                <a:gd name="T17" fmla="*/ 135 h 479"/>
                <a:gd name="T18" fmla="*/ 356 w 531"/>
                <a:gd name="T19" fmla="*/ 0 h 479"/>
                <a:gd name="T20" fmla="*/ 528 w 531"/>
                <a:gd name="T21" fmla="*/ 0 h 479"/>
                <a:gd name="T22" fmla="*/ 355 w 531"/>
                <a:gd name="T23" fmla="*/ 236 h 479"/>
                <a:gd name="T24" fmla="*/ 531 w 531"/>
                <a:gd name="T25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479">
                  <a:moveTo>
                    <a:pt x="531" y="479"/>
                  </a:moveTo>
                  <a:lnTo>
                    <a:pt x="355" y="479"/>
                  </a:lnTo>
                  <a:lnTo>
                    <a:pt x="264" y="341"/>
                  </a:lnTo>
                  <a:lnTo>
                    <a:pt x="171" y="479"/>
                  </a:lnTo>
                  <a:lnTo>
                    <a:pt x="0" y="479"/>
                  </a:lnTo>
                  <a:lnTo>
                    <a:pt x="175" y="240"/>
                  </a:lnTo>
                  <a:lnTo>
                    <a:pt x="3" y="0"/>
                  </a:lnTo>
                  <a:lnTo>
                    <a:pt x="178" y="0"/>
                  </a:lnTo>
                  <a:lnTo>
                    <a:pt x="268" y="135"/>
                  </a:lnTo>
                  <a:lnTo>
                    <a:pt x="356" y="0"/>
                  </a:lnTo>
                  <a:lnTo>
                    <a:pt x="528" y="0"/>
                  </a:lnTo>
                  <a:lnTo>
                    <a:pt x="355" y="236"/>
                  </a:lnTo>
                  <a:lnTo>
                    <a:pt x="531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9" name="Freeform 11"/>
            <p:cNvSpPr>
              <a:spLocks noChangeArrowheads="1"/>
            </p:cNvSpPr>
            <p:nvPr/>
          </p:nvSpPr>
          <p:spPr bwMode="auto">
            <a:xfrm>
              <a:off x="337" y="1297"/>
              <a:ext cx="49" cy="66"/>
            </a:xfrm>
            <a:custGeom>
              <a:avLst/>
              <a:gdLst>
                <a:gd name="T0" fmla="*/ 244 w 244"/>
                <a:gd name="T1" fmla="*/ 194 h 330"/>
                <a:gd name="T2" fmla="*/ 240 w 244"/>
                <a:gd name="T3" fmla="*/ 228 h 330"/>
                <a:gd name="T4" fmla="*/ 232 w 244"/>
                <a:gd name="T5" fmla="*/ 259 h 330"/>
                <a:gd name="T6" fmla="*/ 221 w 244"/>
                <a:gd name="T7" fmla="*/ 282 h 330"/>
                <a:gd name="T8" fmla="*/ 205 w 244"/>
                <a:gd name="T9" fmla="*/ 303 h 330"/>
                <a:gd name="T10" fmla="*/ 185 w 244"/>
                <a:gd name="T11" fmla="*/ 316 h 330"/>
                <a:gd name="T12" fmla="*/ 160 w 244"/>
                <a:gd name="T13" fmla="*/ 326 h 330"/>
                <a:gd name="T14" fmla="*/ 131 w 244"/>
                <a:gd name="T15" fmla="*/ 330 h 330"/>
                <a:gd name="T16" fmla="*/ 99 w 244"/>
                <a:gd name="T17" fmla="*/ 329 h 330"/>
                <a:gd name="T18" fmla="*/ 72 w 244"/>
                <a:gd name="T19" fmla="*/ 322 h 330"/>
                <a:gd name="T20" fmla="*/ 50 w 244"/>
                <a:gd name="T21" fmla="*/ 311 h 330"/>
                <a:gd name="T22" fmla="*/ 32 w 244"/>
                <a:gd name="T23" fmla="*/ 293 h 330"/>
                <a:gd name="T24" fmla="*/ 18 w 244"/>
                <a:gd name="T25" fmla="*/ 271 h 330"/>
                <a:gd name="T26" fmla="*/ 8 w 244"/>
                <a:gd name="T27" fmla="*/ 244 h 330"/>
                <a:gd name="T28" fmla="*/ 2 w 244"/>
                <a:gd name="T29" fmla="*/ 212 h 330"/>
                <a:gd name="T30" fmla="*/ 0 w 244"/>
                <a:gd name="T31" fmla="*/ 174 h 330"/>
                <a:gd name="T32" fmla="*/ 1 w 244"/>
                <a:gd name="T33" fmla="*/ 135 h 330"/>
                <a:gd name="T34" fmla="*/ 5 w 244"/>
                <a:gd name="T35" fmla="*/ 100 h 330"/>
                <a:gd name="T36" fmla="*/ 13 w 244"/>
                <a:gd name="T37" fmla="*/ 72 h 330"/>
                <a:gd name="T38" fmla="*/ 25 w 244"/>
                <a:gd name="T39" fmla="*/ 47 h 330"/>
                <a:gd name="T40" fmla="*/ 41 w 244"/>
                <a:gd name="T41" fmla="*/ 27 h 330"/>
                <a:gd name="T42" fmla="*/ 61 w 244"/>
                <a:gd name="T43" fmla="*/ 12 h 330"/>
                <a:gd name="T44" fmla="*/ 86 w 244"/>
                <a:gd name="T45" fmla="*/ 3 h 330"/>
                <a:gd name="T46" fmla="*/ 115 w 244"/>
                <a:gd name="T47" fmla="*/ 0 h 330"/>
                <a:gd name="T48" fmla="*/ 146 w 244"/>
                <a:gd name="T49" fmla="*/ 1 h 330"/>
                <a:gd name="T50" fmla="*/ 173 w 244"/>
                <a:gd name="T51" fmla="*/ 8 h 330"/>
                <a:gd name="T52" fmla="*/ 196 w 244"/>
                <a:gd name="T53" fmla="*/ 20 h 330"/>
                <a:gd name="T54" fmla="*/ 214 w 244"/>
                <a:gd name="T55" fmla="*/ 37 h 330"/>
                <a:gd name="T56" fmla="*/ 227 w 244"/>
                <a:gd name="T57" fmla="*/ 60 h 330"/>
                <a:gd name="T58" fmla="*/ 236 w 244"/>
                <a:gd name="T59" fmla="*/ 87 h 330"/>
                <a:gd name="T60" fmla="*/ 242 w 244"/>
                <a:gd name="T61" fmla="*/ 118 h 330"/>
                <a:gd name="T62" fmla="*/ 244 w 244"/>
                <a:gd name="T63" fmla="*/ 155 h 330"/>
                <a:gd name="T64" fmla="*/ 164 w 244"/>
                <a:gd name="T65" fmla="*/ 137 h 330"/>
                <a:gd name="T66" fmla="*/ 160 w 244"/>
                <a:gd name="T67" fmla="*/ 96 h 330"/>
                <a:gd name="T68" fmla="*/ 150 w 244"/>
                <a:gd name="T69" fmla="*/ 72 h 330"/>
                <a:gd name="T70" fmla="*/ 133 w 244"/>
                <a:gd name="T71" fmla="*/ 60 h 330"/>
                <a:gd name="T72" fmla="*/ 112 w 244"/>
                <a:gd name="T73" fmla="*/ 60 h 330"/>
                <a:gd name="T74" fmla="*/ 96 w 244"/>
                <a:gd name="T75" fmla="*/ 72 h 330"/>
                <a:gd name="T76" fmla="*/ 86 w 244"/>
                <a:gd name="T77" fmla="*/ 96 h 330"/>
                <a:gd name="T78" fmla="*/ 80 w 244"/>
                <a:gd name="T79" fmla="*/ 137 h 330"/>
                <a:gd name="T80" fmla="*/ 80 w 244"/>
                <a:gd name="T81" fmla="*/ 192 h 330"/>
                <a:gd name="T82" fmla="*/ 86 w 244"/>
                <a:gd name="T83" fmla="*/ 233 h 330"/>
                <a:gd name="T84" fmla="*/ 96 w 244"/>
                <a:gd name="T85" fmla="*/ 258 h 330"/>
                <a:gd name="T86" fmla="*/ 112 w 244"/>
                <a:gd name="T87" fmla="*/ 270 h 330"/>
                <a:gd name="T88" fmla="*/ 133 w 244"/>
                <a:gd name="T89" fmla="*/ 270 h 330"/>
                <a:gd name="T90" fmla="*/ 150 w 244"/>
                <a:gd name="T91" fmla="*/ 258 h 330"/>
                <a:gd name="T92" fmla="*/ 160 w 244"/>
                <a:gd name="T93" fmla="*/ 233 h 330"/>
                <a:gd name="T94" fmla="*/ 164 w 244"/>
                <a:gd name="T95" fmla="*/ 19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330">
                  <a:moveTo>
                    <a:pt x="244" y="164"/>
                  </a:moveTo>
                  <a:lnTo>
                    <a:pt x="244" y="174"/>
                  </a:lnTo>
                  <a:lnTo>
                    <a:pt x="244" y="185"/>
                  </a:lnTo>
                  <a:lnTo>
                    <a:pt x="244" y="194"/>
                  </a:lnTo>
                  <a:lnTo>
                    <a:pt x="243" y="204"/>
                  </a:lnTo>
                  <a:lnTo>
                    <a:pt x="242" y="212"/>
                  </a:lnTo>
                  <a:lnTo>
                    <a:pt x="241" y="221"/>
                  </a:lnTo>
                  <a:lnTo>
                    <a:pt x="240" y="228"/>
                  </a:lnTo>
                  <a:lnTo>
                    <a:pt x="239" y="236"/>
                  </a:lnTo>
                  <a:lnTo>
                    <a:pt x="236" y="244"/>
                  </a:lnTo>
                  <a:lnTo>
                    <a:pt x="234" y="251"/>
                  </a:lnTo>
                  <a:lnTo>
                    <a:pt x="232" y="259"/>
                  </a:lnTo>
                  <a:lnTo>
                    <a:pt x="230" y="266"/>
                  </a:lnTo>
                  <a:lnTo>
                    <a:pt x="226" y="271"/>
                  </a:lnTo>
                  <a:lnTo>
                    <a:pt x="224" y="277"/>
                  </a:lnTo>
                  <a:lnTo>
                    <a:pt x="221" y="282"/>
                  </a:lnTo>
                  <a:lnTo>
                    <a:pt x="217" y="288"/>
                  </a:lnTo>
                  <a:lnTo>
                    <a:pt x="213" y="294"/>
                  </a:lnTo>
                  <a:lnTo>
                    <a:pt x="209" y="298"/>
                  </a:lnTo>
                  <a:lnTo>
                    <a:pt x="205" y="303"/>
                  </a:lnTo>
                  <a:lnTo>
                    <a:pt x="200" y="306"/>
                  </a:lnTo>
                  <a:lnTo>
                    <a:pt x="196" y="311"/>
                  </a:lnTo>
                  <a:lnTo>
                    <a:pt x="190" y="314"/>
                  </a:lnTo>
                  <a:lnTo>
                    <a:pt x="185" y="316"/>
                  </a:lnTo>
                  <a:lnTo>
                    <a:pt x="179" y="320"/>
                  </a:lnTo>
                  <a:lnTo>
                    <a:pt x="173" y="322"/>
                  </a:lnTo>
                  <a:lnTo>
                    <a:pt x="167" y="324"/>
                  </a:lnTo>
                  <a:lnTo>
                    <a:pt x="160" y="326"/>
                  </a:lnTo>
                  <a:lnTo>
                    <a:pt x="153" y="327"/>
                  </a:lnTo>
                  <a:lnTo>
                    <a:pt x="146" y="329"/>
                  </a:lnTo>
                  <a:lnTo>
                    <a:pt x="139" y="330"/>
                  </a:lnTo>
                  <a:lnTo>
                    <a:pt x="131" y="330"/>
                  </a:lnTo>
                  <a:lnTo>
                    <a:pt x="123" y="330"/>
                  </a:lnTo>
                  <a:lnTo>
                    <a:pt x="114" y="330"/>
                  </a:lnTo>
                  <a:lnTo>
                    <a:pt x="106" y="330"/>
                  </a:lnTo>
                  <a:lnTo>
                    <a:pt x="99" y="329"/>
                  </a:lnTo>
                  <a:lnTo>
                    <a:pt x="91" y="327"/>
                  </a:lnTo>
                  <a:lnTo>
                    <a:pt x="85" y="326"/>
                  </a:lnTo>
                  <a:lnTo>
                    <a:pt x="78" y="324"/>
                  </a:lnTo>
                  <a:lnTo>
                    <a:pt x="72" y="322"/>
                  </a:lnTo>
                  <a:lnTo>
                    <a:pt x="65" y="320"/>
                  </a:lnTo>
                  <a:lnTo>
                    <a:pt x="60" y="316"/>
                  </a:lnTo>
                  <a:lnTo>
                    <a:pt x="54" y="314"/>
                  </a:lnTo>
                  <a:lnTo>
                    <a:pt x="50" y="311"/>
                  </a:lnTo>
                  <a:lnTo>
                    <a:pt x="45" y="306"/>
                  </a:lnTo>
                  <a:lnTo>
                    <a:pt x="40" y="303"/>
                  </a:lnTo>
                  <a:lnTo>
                    <a:pt x="36" y="298"/>
                  </a:lnTo>
                  <a:lnTo>
                    <a:pt x="32" y="293"/>
                  </a:lnTo>
                  <a:lnTo>
                    <a:pt x="28" y="288"/>
                  </a:lnTo>
                  <a:lnTo>
                    <a:pt x="24" y="282"/>
                  </a:lnTo>
                  <a:lnTo>
                    <a:pt x="22" y="277"/>
                  </a:lnTo>
                  <a:lnTo>
                    <a:pt x="18" y="271"/>
                  </a:lnTo>
                  <a:lnTo>
                    <a:pt x="15" y="264"/>
                  </a:lnTo>
                  <a:lnTo>
                    <a:pt x="13" y="258"/>
                  </a:lnTo>
                  <a:lnTo>
                    <a:pt x="10" y="251"/>
                  </a:lnTo>
                  <a:lnTo>
                    <a:pt x="8" y="244"/>
                  </a:lnTo>
                  <a:lnTo>
                    <a:pt x="7" y="236"/>
                  </a:lnTo>
                  <a:lnTo>
                    <a:pt x="5" y="228"/>
                  </a:lnTo>
                  <a:lnTo>
                    <a:pt x="4" y="221"/>
                  </a:lnTo>
                  <a:lnTo>
                    <a:pt x="2" y="212"/>
                  </a:lnTo>
                  <a:lnTo>
                    <a:pt x="1" y="204"/>
                  </a:lnTo>
                  <a:lnTo>
                    <a:pt x="1" y="194"/>
                  </a:lnTo>
                  <a:lnTo>
                    <a:pt x="0" y="185"/>
                  </a:lnTo>
                  <a:lnTo>
                    <a:pt x="0" y="174"/>
                  </a:lnTo>
                  <a:lnTo>
                    <a:pt x="0" y="164"/>
                  </a:lnTo>
                  <a:lnTo>
                    <a:pt x="0" y="154"/>
                  </a:lnTo>
                  <a:lnTo>
                    <a:pt x="0" y="144"/>
                  </a:lnTo>
                  <a:lnTo>
                    <a:pt x="1" y="135"/>
                  </a:lnTo>
                  <a:lnTo>
                    <a:pt x="1" y="126"/>
                  </a:lnTo>
                  <a:lnTo>
                    <a:pt x="2" y="117"/>
                  </a:lnTo>
                  <a:lnTo>
                    <a:pt x="4" y="108"/>
                  </a:lnTo>
                  <a:lnTo>
                    <a:pt x="5" y="100"/>
                  </a:lnTo>
                  <a:lnTo>
                    <a:pt x="7" y="92"/>
                  </a:lnTo>
                  <a:lnTo>
                    <a:pt x="8" y="86"/>
                  </a:lnTo>
                  <a:lnTo>
                    <a:pt x="10" y="79"/>
                  </a:lnTo>
                  <a:lnTo>
                    <a:pt x="13" y="72"/>
                  </a:lnTo>
                  <a:lnTo>
                    <a:pt x="15" y="65"/>
                  </a:lnTo>
                  <a:lnTo>
                    <a:pt x="18" y="59"/>
                  </a:lnTo>
                  <a:lnTo>
                    <a:pt x="22" y="53"/>
                  </a:lnTo>
                  <a:lnTo>
                    <a:pt x="25" y="47"/>
                  </a:lnTo>
                  <a:lnTo>
                    <a:pt x="28" y="42"/>
                  </a:lnTo>
                  <a:lnTo>
                    <a:pt x="32" y="36"/>
                  </a:lnTo>
                  <a:lnTo>
                    <a:pt x="36" y="32"/>
                  </a:lnTo>
                  <a:lnTo>
                    <a:pt x="41" y="27"/>
                  </a:lnTo>
                  <a:lnTo>
                    <a:pt x="45" y="23"/>
                  </a:lnTo>
                  <a:lnTo>
                    <a:pt x="50" y="19"/>
                  </a:lnTo>
                  <a:lnTo>
                    <a:pt x="55" y="16"/>
                  </a:lnTo>
                  <a:lnTo>
                    <a:pt x="61" y="12"/>
                  </a:lnTo>
                  <a:lnTo>
                    <a:pt x="67" y="10"/>
                  </a:lnTo>
                  <a:lnTo>
                    <a:pt x="72" y="8"/>
                  </a:lnTo>
                  <a:lnTo>
                    <a:pt x="79" y="6"/>
                  </a:lnTo>
                  <a:lnTo>
                    <a:pt x="86" y="3"/>
                  </a:lnTo>
                  <a:lnTo>
                    <a:pt x="92" y="2"/>
                  </a:lnTo>
                  <a:lnTo>
                    <a:pt x="99" y="1"/>
                  </a:lnTo>
                  <a:lnTo>
                    <a:pt x="107" y="0"/>
                  </a:lnTo>
                  <a:lnTo>
                    <a:pt x="115" y="0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39" y="0"/>
                  </a:lnTo>
                  <a:lnTo>
                    <a:pt x="146" y="1"/>
                  </a:lnTo>
                  <a:lnTo>
                    <a:pt x="154" y="2"/>
                  </a:lnTo>
                  <a:lnTo>
                    <a:pt x="161" y="3"/>
                  </a:lnTo>
                  <a:lnTo>
                    <a:pt x="168" y="6"/>
                  </a:lnTo>
                  <a:lnTo>
                    <a:pt x="173" y="8"/>
                  </a:lnTo>
                  <a:lnTo>
                    <a:pt x="179" y="10"/>
                  </a:lnTo>
                  <a:lnTo>
                    <a:pt x="185" y="14"/>
                  </a:lnTo>
                  <a:lnTo>
                    <a:pt x="190" y="17"/>
                  </a:lnTo>
                  <a:lnTo>
                    <a:pt x="196" y="20"/>
                  </a:lnTo>
                  <a:lnTo>
                    <a:pt x="200" y="24"/>
                  </a:lnTo>
                  <a:lnTo>
                    <a:pt x="205" y="28"/>
                  </a:lnTo>
                  <a:lnTo>
                    <a:pt x="209" y="33"/>
                  </a:lnTo>
                  <a:lnTo>
                    <a:pt x="214" y="37"/>
                  </a:lnTo>
                  <a:lnTo>
                    <a:pt x="217" y="43"/>
                  </a:lnTo>
                  <a:lnTo>
                    <a:pt x="221" y="48"/>
                  </a:lnTo>
                  <a:lnTo>
                    <a:pt x="224" y="54"/>
                  </a:lnTo>
                  <a:lnTo>
                    <a:pt x="227" y="60"/>
                  </a:lnTo>
                  <a:lnTo>
                    <a:pt x="230" y="65"/>
                  </a:lnTo>
                  <a:lnTo>
                    <a:pt x="232" y="72"/>
                  </a:lnTo>
                  <a:lnTo>
                    <a:pt x="234" y="80"/>
                  </a:lnTo>
                  <a:lnTo>
                    <a:pt x="236" y="87"/>
                  </a:lnTo>
                  <a:lnTo>
                    <a:pt x="239" y="95"/>
                  </a:lnTo>
                  <a:lnTo>
                    <a:pt x="240" y="102"/>
                  </a:lnTo>
                  <a:lnTo>
                    <a:pt x="241" y="110"/>
                  </a:lnTo>
                  <a:lnTo>
                    <a:pt x="242" y="118"/>
                  </a:lnTo>
                  <a:lnTo>
                    <a:pt x="243" y="127"/>
                  </a:lnTo>
                  <a:lnTo>
                    <a:pt x="244" y="136"/>
                  </a:lnTo>
                  <a:lnTo>
                    <a:pt x="244" y="145"/>
                  </a:lnTo>
                  <a:lnTo>
                    <a:pt x="244" y="155"/>
                  </a:lnTo>
                  <a:lnTo>
                    <a:pt x="244" y="164"/>
                  </a:lnTo>
                  <a:close/>
                  <a:moveTo>
                    <a:pt x="164" y="164"/>
                  </a:moveTo>
                  <a:lnTo>
                    <a:pt x="164" y="151"/>
                  </a:lnTo>
                  <a:lnTo>
                    <a:pt x="164" y="137"/>
                  </a:lnTo>
                  <a:lnTo>
                    <a:pt x="163" y="125"/>
                  </a:lnTo>
                  <a:lnTo>
                    <a:pt x="162" y="115"/>
                  </a:lnTo>
                  <a:lnTo>
                    <a:pt x="161" y="105"/>
                  </a:lnTo>
                  <a:lnTo>
                    <a:pt x="160" y="96"/>
                  </a:lnTo>
                  <a:lnTo>
                    <a:pt x="158" y="89"/>
                  </a:lnTo>
                  <a:lnTo>
                    <a:pt x="155" y="82"/>
                  </a:lnTo>
                  <a:lnTo>
                    <a:pt x="152" y="77"/>
                  </a:lnTo>
                  <a:lnTo>
                    <a:pt x="150" y="72"/>
                  </a:lnTo>
                  <a:lnTo>
                    <a:pt x="146" y="68"/>
                  </a:lnTo>
                  <a:lnTo>
                    <a:pt x="142" y="64"/>
                  </a:lnTo>
                  <a:lnTo>
                    <a:pt x="137" y="62"/>
                  </a:lnTo>
                  <a:lnTo>
                    <a:pt x="133" y="60"/>
                  </a:lnTo>
                  <a:lnTo>
                    <a:pt x="128" y="59"/>
                  </a:lnTo>
                  <a:lnTo>
                    <a:pt x="123" y="59"/>
                  </a:lnTo>
                  <a:lnTo>
                    <a:pt x="117" y="59"/>
                  </a:lnTo>
                  <a:lnTo>
                    <a:pt x="112" y="60"/>
                  </a:lnTo>
                  <a:lnTo>
                    <a:pt x="107" y="62"/>
                  </a:lnTo>
                  <a:lnTo>
                    <a:pt x="103" y="64"/>
                  </a:lnTo>
                  <a:lnTo>
                    <a:pt x="99" y="68"/>
                  </a:lnTo>
                  <a:lnTo>
                    <a:pt x="96" y="72"/>
                  </a:lnTo>
                  <a:lnTo>
                    <a:pt x="92" y="77"/>
                  </a:lnTo>
                  <a:lnTo>
                    <a:pt x="90" y="82"/>
                  </a:lnTo>
                  <a:lnTo>
                    <a:pt x="88" y="89"/>
                  </a:lnTo>
                  <a:lnTo>
                    <a:pt x="86" y="96"/>
                  </a:lnTo>
                  <a:lnTo>
                    <a:pt x="83" y="105"/>
                  </a:lnTo>
                  <a:lnTo>
                    <a:pt x="82" y="115"/>
                  </a:lnTo>
                  <a:lnTo>
                    <a:pt x="81" y="126"/>
                  </a:lnTo>
                  <a:lnTo>
                    <a:pt x="80" y="137"/>
                  </a:lnTo>
                  <a:lnTo>
                    <a:pt x="80" y="151"/>
                  </a:lnTo>
                  <a:lnTo>
                    <a:pt x="80" y="165"/>
                  </a:lnTo>
                  <a:lnTo>
                    <a:pt x="80" y="179"/>
                  </a:lnTo>
                  <a:lnTo>
                    <a:pt x="80" y="192"/>
                  </a:lnTo>
                  <a:lnTo>
                    <a:pt x="81" y="204"/>
                  </a:lnTo>
                  <a:lnTo>
                    <a:pt x="82" y="215"/>
                  </a:lnTo>
                  <a:lnTo>
                    <a:pt x="83" y="224"/>
                  </a:lnTo>
                  <a:lnTo>
                    <a:pt x="86" y="233"/>
                  </a:lnTo>
                  <a:lnTo>
                    <a:pt x="88" y="241"/>
                  </a:lnTo>
                  <a:lnTo>
                    <a:pt x="90" y="248"/>
                  </a:lnTo>
                  <a:lnTo>
                    <a:pt x="92" y="253"/>
                  </a:lnTo>
                  <a:lnTo>
                    <a:pt x="96" y="258"/>
                  </a:lnTo>
                  <a:lnTo>
                    <a:pt x="99" y="262"/>
                  </a:lnTo>
                  <a:lnTo>
                    <a:pt x="103" y="266"/>
                  </a:lnTo>
                  <a:lnTo>
                    <a:pt x="107" y="268"/>
                  </a:lnTo>
                  <a:lnTo>
                    <a:pt x="112" y="270"/>
                  </a:lnTo>
                  <a:lnTo>
                    <a:pt x="117" y="271"/>
                  </a:lnTo>
                  <a:lnTo>
                    <a:pt x="123" y="271"/>
                  </a:lnTo>
                  <a:lnTo>
                    <a:pt x="128" y="271"/>
                  </a:lnTo>
                  <a:lnTo>
                    <a:pt x="133" y="270"/>
                  </a:lnTo>
                  <a:lnTo>
                    <a:pt x="137" y="268"/>
                  </a:lnTo>
                  <a:lnTo>
                    <a:pt x="142" y="266"/>
                  </a:lnTo>
                  <a:lnTo>
                    <a:pt x="146" y="262"/>
                  </a:lnTo>
                  <a:lnTo>
                    <a:pt x="150" y="258"/>
                  </a:lnTo>
                  <a:lnTo>
                    <a:pt x="152" y="253"/>
                  </a:lnTo>
                  <a:lnTo>
                    <a:pt x="155" y="248"/>
                  </a:lnTo>
                  <a:lnTo>
                    <a:pt x="158" y="241"/>
                  </a:lnTo>
                  <a:lnTo>
                    <a:pt x="160" y="233"/>
                  </a:lnTo>
                  <a:lnTo>
                    <a:pt x="161" y="224"/>
                  </a:lnTo>
                  <a:lnTo>
                    <a:pt x="162" y="215"/>
                  </a:lnTo>
                  <a:lnTo>
                    <a:pt x="163" y="204"/>
                  </a:lnTo>
                  <a:lnTo>
                    <a:pt x="164" y="191"/>
                  </a:lnTo>
                  <a:lnTo>
                    <a:pt x="164" y="179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20" name="Freeform 12"/>
            <p:cNvSpPr>
              <a:spLocks noChangeArrowheads="1"/>
            </p:cNvSpPr>
            <p:nvPr/>
          </p:nvSpPr>
          <p:spPr bwMode="auto">
            <a:xfrm>
              <a:off x="833" y="1121"/>
              <a:ext cx="77" cy="123"/>
            </a:xfrm>
            <a:custGeom>
              <a:avLst/>
              <a:gdLst>
                <a:gd name="T0" fmla="*/ 169 w 387"/>
                <a:gd name="T1" fmla="*/ 2 h 618"/>
                <a:gd name="T2" fmla="*/ 138 w 387"/>
                <a:gd name="T3" fmla="*/ 14 h 618"/>
                <a:gd name="T4" fmla="*/ 110 w 387"/>
                <a:gd name="T5" fmla="*/ 30 h 618"/>
                <a:gd name="T6" fmla="*/ 69 w 387"/>
                <a:gd name="T7" fmla="*/ 70 h 618"/>
                <a:gd name="T8" fmla="*/ 41 w 387"/>
                <a:gd name="T9" fmla="*/ 109 h 618"/>
                <a:gd name="T10" fmla="*/ 21 w 387"/>
                <a:gd name="T11" fmla="*/ 153 h 618"/>
                <a:gd name="T12" fmla="*/ 8 w 387"/>
                <a:gd name="T13" fmla="*/ 200 h 618"/>
                <a:gd name="T14" fmla="*/ 0 w 387"/>
                <a:gd name="T15" fmla="*/ 293 h 618"/>
                <a:gd name="T16" fmla="*/ 5 w 387"/>
                <a:gd name="T17" fmla="*/ 375 h 618"/>
                <a:gd name="T18" fmla="*/ 12 w 387"/>
                <a:gd name="T19" fmla="*/ 425 h 618"/>
                <a:gd name="T20" fmla="*/ 24 w 387"/>
                <a:gd name="T21" fmla="*/ 474 h 618"/>
                <a:gd name="T22" fmla="*/ 50 w 387"/>
                <a:gd name="T23" fmla="*/ 529 h 618"/>
                <a:gd name="T24" fmla="*/ 81 w 387"/>
                <a:gd name="T25" fmla="*/ 566 h 618"/>
                <a:gd name="T26" fmla="*/ 108 w 387"/>
                <a:gd name="T27" fmla="*/ 590 h 618"/>
                <a:gd name="T28" fmla="*/ 135 w 387"/>
                <a:gd name="T29" fmla="*/ 604 h 618"/>
                <a:gd name="T30" fmla="*/ 181 w 387"/>
                <a:gd name="T31" fmla="*/ 617 h 618"/>
                <a:gd name="T32" fmla="*/ 220 w 387"/>
                <a:gd name="T33" fmla="*/ 614 h 618"/>
                <a:gd name="T34" fmla="*/ 260 w 387"/>
                <a:gd name="T35" fmla="*/ 600 h 618"/>
                <a:gd name="T36" fmla="*/ 287 w 387"/>
                <a:gd name="T37" fmla="*/ 583 h 618"/>
                <a:gd name="T38" fmla="*/ 315 w 387"/>
                <a:gd name="T39" fmla="*/ 557 h 618"/>
                <a:gd name="T40" fmla="*/ 348 w 387"/>
                <a:gd name="T41" fmla="*/ 511 h 618"/>
                <a:gd name="T42" fmla="*/ 368 w 387"/>
                <a:gd name="T43" fmla="*/ 456 h 618"/>
                <a:gd name="T44" fmla="*/ 377 w 387"/>
                <a:gd name="T45" fmla="*/ 413 h 618"/>
                <a:gd name="T46" fmla="*/ 385 w 387"/>
                <a:gd name="T47" fmla="*/ 350 h 618"/>
                <a:gd name="T48" fmla="*/ 386 w 387"/>
                <a:gd name="T49" fmla="*/ 261 h 618"/>
                <a:gd name="T50" fmla="*/ 375 w 387"/>
                <a:gd name="T51" fmla="*/ 183 h 618"/>
                <a:gd name="T52" fmla="*/ 360 w 387"/>
                <a:gd name="T53" fmla="*/ 138 h 618"/>
                <a:gd name="T54" fmla="*/ 337 w 387"/>
                <a:gd name="T55" fmla="*/ 96 h 618"/>
                <a:gd name="T56" fmla="*/ 307 w 387"/>
                <a:gd name="T57" fmla="*/ 57 h 618"/>
                <a:gd name="T58" fmla="*/ 269 w 387"/>
                <a:gd name="T59" fmla="*/ 25 h 618"/>
                <a:gd name="T60" fmla="*/ 240 w 387"/>
                <a:gd name="T61" fmla="*/ 9 h 618"/>
                <a:gd name="T62" fmla="*/ 206 w 387"/>
                <a:gd name="T63" fmla="*/ 1 h 618"/>
                <a:gd name="T64" fmla="*/ 94 w 387"/>
                <a:gd name="T65" fmla="*/ 198 h 618"/>
                <a:gd name="T66" fmla="*/ 102 w 387"/>
                <a:gd name="T67" fmla="*/ 150 h 618"/>
                <a:gd name="T68" fmla="*/ 116 w 387"/>
                <a:gd name="T69" fmla="*/ 102 h 618"/>
                <a:gd name="T70" fmla="*/ 132 w 387"/>
                <a:gd name="T71" fmla="*/ 72 h 618"/>
                <a:gd name="T72" fmla="*/ 152 w 387"/>
                <a:gd name="T73" fmla="*/ 50 h 618"/>
                <a:gd name="T74" fmla="*/ 177 w 387"/>
                <a:gd name="T75" fmla="*/ 34 h 618"/>
                <a:gd name="T76" fmla="*/ 194 w 387"/>
                <a:gd name="T77" fmla="*/ 30 h 618"/>
                <a:gd name="T78" fmla="*/ 210 w 387"/>
                <a:gd name="T79" fmla="*/ 34 h 618"/>
                <a:gd name="T80" fmla="*/ 235 w 387"/>
                <a:gd name="T81" fmla="*/ 50 h 618"/>
                <a:gd name="T82" fmla="*/ 256 w 387"/>
                <a:gd name="T83" fmla="*/ 72 h 618"/>
                <a:gd name="T84" fmla="*/ 271 w 387"/>
                <a:gd name="T85" fmla="*/ 102 h 618"/>
                <a:gd name="T86" fmla="*/ 286 w 387"/>
                <a:gd name="T87" fmla="*/ 150 h 618"/>
                <a:gd name="T88" fmla="*/ 294 w 387"/>
                <a:gd name="T89" fmla="*/ 198 h 618"/>
                <a:gd name="T90" fmla="*/ 298 w 387"/>
                <a:gd name="T91" fmla="*/ 326 h 618"/>
                <a:gd name="T92" fmla="*/ 291 w 387"/>
                <a:gd name="T93" fmla="*/ 441 h 618"/>
                <a:gd name="T94" fmla="*/ 278 w 387"/>
                <a:gd name="T95" fmla="*/ 492 h 618"/>
                <a:gd name="T96" fmla="*/ 250 w 387"/>
                <a:gd name="T97" fmla="*/ 547 h 618"/>
                <a:gd name="T98" fmla="*/ 231 w 387"/>
                <a:gd name="T99" fmla="*/ 568 h 618"/>
                <a:gd name="T100" fmla="*/ 210 w 387"/>
                <a:gd name="T101" fmla="*/ 582 h 618"/>
                <a:gd name="T102" fmla="*/ 186 w 387"/>
                <a:gd name="T103" fmla="*/ 583 h 618"/>
                <a:gd name="T104" fmla="*/ 164 w 387"/>
                <a:gd name="T105" fmla="*/ 574 h 618"/>
                <a:gd name="T106" fmla="*/ 143 w 387"/>
                <a:gd name="T107" fmla="*/ 555 h 618"/>
                <a:gd name="T108" fmla="*/ 116 w 387"/>
                <a:gd name="T109" fmla="*/ 511 h 618"/>
                <a:gd name="T110" fmla="*/ 99 w 387"/>
                <a:gd name="T111" fmla="*/ 457 h 618"/>
                <a:gd name="T112" fmla="*/ 94 w 387"/>
                <a:gd name="T113" fmla="*/ 4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" h="618">
                  <a:moveTo>
                    <a:pt x="194" y="0"/>
                  </a:moveTo>
                  <a:lnTo>
                    <a:pt x="181" y="1"/>
                  </a:lnTo>
                  <a:lnTo>
                    <a:pt x="169" y="2"/>
                  </a:lnTo>
                  <a:lnTo>
                    <a:pt x="158" y="6"/>
                  </a:lnTo>
                  <a:lnTo>
                    <a:pt x="148" y="9"/>
                  </a:lnTo>
                  <a:lnTo>
                    <a:pt x="138" y="14"/>
                  </a:lnTo>
                  <a:lnTo>
                    <a:pt x="128" y="19"/>
                  </a:lnTo>
                  <a:lnTo>
                    <a:pt x="119" y="25"/>
                  </a:lnTo>
                  <a:lnTo>
                    <a:pt x="110" y="30"/>
                  </a:lnTo>
                  <a:lnTo>
                    <a:pt x="94" y="44"/>
                  </a:lnTo>
                  <a:lnTo>
                    <a:pt x="80" y="57"/>
                  </a:lnTo>
                  <a:lnTo>
                    <a:pt x="69" y="70"/>
                  </a:lnTo>
                  <a:lnTo>
                    <a:pt x="60" y="81"/>
                  </a:lnTo>
                  <a:lnTo>
                    <a:pt x="50" y="96"/>
                  </a:lnTo>
                  <a:lnTo>
                    <a:pt x="41" y="109"/>
                  </a:lnTo>
                  <a:lnTo>
                    <a:pt x="33" y="124"/>
                  </a:lnTo>
                  <a:lnTo>
                    <a:pt x="27" y="138"/>
                  </a:lnTo>
                  <a:lnTo>
                    <a:pt x="21" y="153"/>
                  </a:lnTo>
                  <a:lnTo>
                    <a:pt x="16" y="168"/>
                  </a:lnTo>
                  <a:lnTo>
                    <a:pt x="12" y="183"/>
                  </a:lnTo>
                  <a:lnTo>
                    <a:pt x="8" y="200"/>
                  </a:lnTo>
                  <a:lnTo>
                    <a:pt x="4" y="231"/>
                  </a:lnTo>
                  <a:lnTo>
                    <a:pt x="2" y="261"/>
                  </a:lnTo>
                  <a:lnTo>
                    <a:pt x="0" y="293"/>
                  </a:lnTo>
                  <a:lnTo>
                    <a:pt x="0" y="322"/>
                  </a:lnTo>
                  <a:lnTo>
                    <a:pt x="3" y="350"/>
                  </a:lnTo>
                  <a:lnTo>
                    <a:pt x="5" y="375"/>
                  </a:lnTo>
                  <a:lnTo>
                    <a:pt x="7" y="396"/>
                  </a:lnTo>
                  <a:lnTo>
                    <a:pt x="9" y="413"/>
                  </a:lnTo>
                  <a:lnTo>
                    <a:pt x="12" y="425"/>
                  </a:lnTo>
                  <a:lnTo>
                    <a:pt x="15" y="440"/>
                  </a:lnTo>
                  <a:lnTo>
                    <a:pt x="20" y="456"/>
                  </a:lnTo>
                  <a:lnTo>
                    <a:pt x="24" y="474"/>
                  </a:lnTo>
                  <a:lnTo>
                    <a:pt x="31" y="492"/>
                  </a:lnTo>
                  <a:lnTo>
                    <a:pt x="40" y="511"/>
                  </a:lnTo>
                  <a:lnTo>
                    <a:pt x="50" y="529"/>
                  </a:lnTo>
                  <a:lnTo>
                    <a:pt x="62" y="546"/>
                  </a:lnTo>
                  <a:lnTo>
                    <a:pt x="72" y="557"/>
                  </a:lnTo>
                  <a:lnTo>
                    <a:pt x="81" y="566"/>
                  </a:lnTo>
                  <a:lnTo>
                    <a:pt x="90" y="575"/>
                  </a:lnTo>
                  <a:lnTo>
                    <a:pt x="99" y="583"/>
                  </a:lnTo>
                  <a:lnTo>
                    <a:pt x="108" y="590"/>
                  </a:lnTo>
                  <a:lnTo>
                    <a:pt x="117" y="595"/>
                  </a:lnTo>
                  <a:lnTo>
                    <a:pt x="126" y="600"/>
                  </a:lnTo>
                  <a:lnTo>
                    <a:pt x="135" y="604"/>
                  </a:lnTo>
                  <a:lnTo>
                    <a:pt x="152" y="611"/>
                  </a:lnTo>
                  <a:lnTo>
                    <a:pt x="168" y="614"/>
                  </a:lnTo>
                  <a:lnTo>
                    <a:pt x="181" y="617"/>
                  </a:lnTo>
                  <a:lnTo>
                    <a:pt x="194" y="618"/>
                  </a:lnTo>
                  <a:lnTo>
                    <a:pt x="206" y="617"/>
                  </a:lnTo>
                  <a:lnTo>
                    <a:pt x="220" y="614"/>
                  </a:lnTo>
                  <a:lnTo>
                    <a:pt x="235" y="611"/>
                  </a:lnTo>
                  <a:lnTo>
                    <a:pt x="252" y="604"/>
                  </a:lnTo>
                  <a:lnTo>
                    <a:pt x="260" y="600"/>
                  </a:lnTo>
                  <a:lnTo>
                    <a:pt x="269" y="595"/>
                  </a:lnTo>
                  <a:lnTo>
                    <a:pt x="278" y="590"/>
                  </a:lnTo>
                  <a:lnTo>
                    <a:pt x="287" y="583"/>
                  </a:lnTo>
                  <a:lnTo>
                    <a:pt x="297" y="575"/>
                  </a:lnTo>
                  <a:lnTo>
                    <a:pt x="306" y="566"/>
                  </a:lnTo>
                  <a:lnTo>
                    <a:pt x="315" y="557"/>
                  </a:lnTo>
                  <a:lnTo>
                    <a:pt x="324" y="546"/>
                  </a:lnTo>
                  <a:lnTo>
                    <a:pt x="337" y="529"/>
                  </a:lnTo>
                  <a:lnTo>
                    <a:pt x="348" y="511"/>
                  </a:lnTo>
                  <a:lnTo>
                    <a:pt x="356" y="492"/>
                  </a:lnTo>
                  <a:lnTo>
                    <a:pt x="363" y="474"/>
                  </a:lnTo>
                  <a:lnTo>
                    <a:pt x="368" y="456"/>
                  </a:lnTo>
                  <a:lnTo>
                    <a:pt x="373" y="440"/>
                  </a:lnTo>
                  <a:lnTo>
                    <a:pt x="375" y="425"/>
                  </a:lnTo>
                  <a:lnTo>
                    <a:pt x="377" y="413"/>
                  </a:lnTo>
                  <a:lnTo>
                    <a:pt x="381" y="396"/>
                  </a:lnTo>
                  <a:lnTo>
                    <a:pt x="383" y="375"/>
                  </a:lnTo>
                  <a:lnTo>
                    <a:pt x="385" y="350"/>
                  </a:lnTo>
                  <a:lnTo>
                    <a:pt x="386" y="322"/>
                  </a:lnTo>
                  <a:lnTo>
                    <a:pt x="387" y="293"/>
                  </a:lnTo>
                  <a:lnTo>
                    <a:pt x="386" y="261"/>
                  </a:lnTo>
                  <a:lnTo>
                    <a:pt x="383" y="231"/>
                  </a:lnTo>
                  <a:lnTo>
                    <a:pt x="378" y="200"/>
                  </a:lnTo>
                  <a:lnTo>
                    <a:pt x="375" y="183"/>
                  </a:lnTo>
                  <a:lnTo>
                    <a:pt x="370" y="168"/>
                  </a:lnTo>
                  <a:lnTo>
                    <a:pt x="366" y="153"/>
                  </a:lnTo>
                  <a:lnTo>
                    <a:pt x="360" y="138"/>
                  </a:lnTo>
                  <a:lnTo>
                    <a:pt x="354" y="124"/>
                  </a:lnTo>
                  <a:lnTo>
                    <a:pt x="346" y="109"/>
                  </a:lnTo>
                  <a:lnTo>
                    <a:pt x="337" y="96"/>
                  </a:lnTo>
                  <a:lnTo>
                    <a:pt x="327" y="81"/>
                  </a:lnTo>
                  <a:lnTo>
                    <a:pt x="319" y="70"/>
                  </a:lnTo>
                  <a:lnTo>
                    <a:pt x="307" y="57"/>
                  </a:lnTo>
                  <a:lnTo>
                    <a:pt x="294" y="44"/>
                  </a:lnTo>
                  <a:lnTo>
                    <a:pt x="278" y="30"/>
                  </a:lnTo>
                  <a:lnTo>
                    <a:pt x="269" y="25"/>
                  </a:lnTo>
                  <a:lnTo>
                    <a:pt x="260" y="19"/>
                  </a:lnTo>
                  <a:lnTo>
                    <a:pt x="250" y="14"/>
                  </a:lnTo>
                  <a:lnTo>
                    <a:pt x="240" y="9"/>
                  </a:lnTo>
                  <a:lnTo>
                    <a:pt x="229" y="6"/>
                  </a:lnTo>
                  <a:lnTo>
                    <a:pt x="217" y="2"/>
                  </a:lnTo>
                  <a:lnTo>
                    <a:pt x="206" y="1"/>
                  </a:lnTo>
                  <a:lnTo>
                    <a:pt x="194" y="0"/>
                  </a:lnTo>
                  <a:close/>
                  <a:moveTo>
                    <a:pt x="88" y="281"/>
                  </a:moveTo>
                  <a:lnTo>
                    <a:pt x="94" y="198"/>
                  </a:lnTo>
                  <a:lnTo>
                    <a:pt x="95" y="183"/>
                  </a:lnTo>
                  <a:lnTo>
                    <a:pt x="97" y="167"/>
                  </a:lnTo>
                  <a:lnTo>
                    <a:pt x="102" y="150"/>
                  </a:lnTo>
                  <a:lnTo>
                    <a:pt x="105" y="134"/>
                  </a:lnTo>
                  <a:lnTo>
                    <a:pt x="111" y="117"/>
                  </a:lnTo>
                  <a:lnTo>
                    <a:pt x="116" y="102"/>
                  </a:lnTo>
                  <a:lnTo>
                    <a:pt x="122" y="89"/>
                  </a:lnTo>
                  <a:lnTo>
                    <a:pt x="129" y="77"/>
                  </a:lnTo>
                  <a:lnTo>
                    <a:pt x="132" y="72"/>
                  </a:lnTo>
                  <a:lnTo>
                    <a:pt x="137" y="65"/>
                  </a:lnTo>
                  <a:lnTo>
                    <a:pt x="143" y="57"/>
                  </a:lnTo>
                  <a:lnTo>
                    <a:pt x="152" y="50"/>
                  </a:lnTo>
                  <a:lnTo>
                    <a:pt x="161" y="42"/>
                  </a:lnTo>
                  <a:lnTo>
                    <a:pt x="171" y="36"/>
                  </a:lnTo>
                  <a:lnTo>
                    <a:pt x="177" y="34"/>
                  </a:lnTo>
                  <a:lnTo>
                    <a:pt x="183" y="32"/>
                  </a:lnTo>
                  <a:lnTo>
                    <a:pt x="188" y="30"/>
                  </a:lnTo>
                  <a:lnTo>
                    <a:pt x="194" y="30"/>
                  </a:lnTo>
                  <a:lnTo>
                    <a:pt x="199" y="30"/>
                  </a:lnTo>
                  <a:lnTo>
                    <a:pt x="205" y="32"/>
                  </a:lnTo>
                  <a:lnTo>
                    <a:pt x="210" y="34"/>
                  </a:lnTo>
                  <a:lnTo>
                    <a:pt x="215" y="36"/>
                  </a:lnTo>
                  <a:lnTo>
                    <a:pt x="225" y="42"/>
                  </a:lnTo>
                  <a:lnTo>
                    <a:pt x="235" y="50"/>
                  </a:lnTo>
                  <a:lnTo>
                    <a:pt x="243" y="57"/>
                  </a:lnTo>
                  <a:lnTo>
                    <a:pt x="250" y="65"/>
                  </a:lnTo>
                  <a:lnTo>
                    <a:pt x="256" y="72"/>
                  </a:lnTo>
                  <a:lnTo>
                    <a:pt x="259" y="77"/>
                  </a:lnTo>
                  <a:lnTo>
                    <a:pt x="265" y="89"/>
                  </a:lnTo>
                  <a:lnTo>
                    <a:pt x="271" y="102"/>
                  </a:lnTo>
                  <a:lnTo>
                    <a:pt x="277" y="117"/>
                  </a:lnTo>
                  <a:lnTo>
                    <a:pt x="282" y="134"/>
                  </a:lnTo>
                  <a:lnTo>
                    <a:pt x="286" y="150"/>
                  </a:lnTo>
                  <a:lnTo>
                    <a:pt x="289" y="167"/>
                  </a:lnTo>
                  <a:lnTo>
                    <a:pt x="293" y="183"/>
                  </a:lnTo>
                  <a:lnTo>
                    <a:pt x="294" y="198"/>
                  </a:lnTo>
                  <a:lnTo>
                    <a:pt x="300" y="281"/>
                  </a:lnTo>
                  <a:lnTo>
                    <a:pt x="88" y="281"/>
                  </a:lnTo>
                  <a:close/>
                  <a:moveTo>
                    <a:pt x="298" y="326"/>
                  </a:moveTo>
                  <a:lnTo>
                    <a:pt x="293" y="417"/>
                  </a:lnTo>
                  <a:lnTo>
                    <a:pt x="293" y="428"/>
                  </a:lnTo>
                  <a:lnTo>
                    <a:pt x="291" y="441"/>
                  </a:lnTo>
                  <a:lnTo>
                    <a:pt x="287" y="457"/>
                  </a:lnTo>
                  <a:lnTo>
                    <a:pt x="284" y="474"/>
                  </a:lnTo>
                  <a:lnTo>
                    <a:pt x="278" y="492"/>
                  </a:lnTo>
                  <a:lnTo>
                    <a:pt x="270" y="511"/>
                  </a:lnTo>
                  <a:lnTo>
                    <a:pt x="261" y="529"/>
                  </a:lnTo>
                  <a:lnTo>
                    <a:pt x="250" y="547"/>
                  </a:lnTo>
                  <a:lnTo>
                    <a:pt x="244" y="555"/>
                  </a:lnTo>
                  <a:lnTo>
                    <a:pt x="238" y="561"/>
                  </a:lnTo>
                  <a:lnTo>
                    <a:pt x="231" y="568"/>
                  </a:lnTo>
                  <a:lnTo>
                    <a:pt x="224" y="574"/>
                  </a:lnTo>
                  <a:lnTo>
                    <a:pt x="216" y="578"/>
                  </a:lnTo>
                  <a:lnTo>
                    <a:pt x="210" y="582"/>
                  </a:lnTo>
                  <a:lnTo>
                    <a:pt x="202" y="583"/>
                  </a:lnTo>
                  <a:lnTo>
                    <a:pt x="194" y="584"/>
                  </a:lnTo>
                  <a:lnTo>
                    <a:pt x="186" y="583"/>
                  </a:lnTo>
                  <a:lnTo>
                    <a:pt x="178" y="582"/>
                  </a:lnTo>
                  <a:lnTo>
                    <a:pt x="170" y="578"/>
                  </a:lnTo>
                  <a:lnTo>
                    <a:pt x="164" y="574"/>
                  </a:lnTo>
                  <a:lnTo>
                    <a:pt x="157" y="568"/>
                  </a:lnTo>
                  <a:lnTo>
                    <a:pt x="150" y="561"/>
                  </a:lnTo>
                  <a:lnTo>
                    <a:pt x="143" y="555"/>
                  </a:lnTo>
                  <a:lnTo>
                    <a:pt x="137" y="547"/>
                  </a:lnTo>
                  <a:lnTo>
                    <a:pt x="126" y="529"/>
                  </a:lnTo>
                  <a:lnTo>
                    <a:pt x="116" y="511"/>
                  </a:lnTo>
                  <a:lnTo>
                    <a:pt x="110" y="492"/>
                  </a:lnTo>
                  <a:lnTo>
                    <a:pt x="104" y="474"/>
                  </a:lnTo>
                  <a:lnTo>
                    <a:pt x="99" y="457"/>
                  </a:lnTo>
                  <a:lnTo>
                    <a:pt x="97" y="441"/>
                  </a:lnTo>
                  <a:lnTo>
                    <a:pt x="95" y="428"/>
                  </a:lnTo>
                  <a:lnTo>
                    <a:pt x="94" y="417"/>
                  </a:lnTo>
                  <a:lnTo>
                    <a:pt x="89" y="326"/>
                  </a:lnTo>
                  <a:lnTo>
                    <a:pt x="298" y="3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21" name="Freeform 13"/>
            <p:cNvSpPr>
              <a:spLocks noChangeArrowheads="1"/>
            </p:cNvSpPr>
            <p:nvPr/>
          </p:nvSpPr>
          <p:spPr bwMode="auto">
            <a:xfrm>
              <a:off x="488" y="624"/>
              <a:ext cx="106" cy="96"/>
            </a:xfrm>
            <a:custGeom>
              <a:avLst/>
              <a:gdLst>
                <a:gd name="T0" fmla="*/ 531 w 531"/>
                <a:gd name="T1" fmla="*/ 478 h 478"/>
                <a:gd name="T2" fmla="*/ 356 w 531"/>
                <a:gd name="T3" fmla="*/ 478 h 478"/>
                <a:gd name="T4" fmla="*/ 265 w 531"/>
                <a:gd name="T5" fmla="*/ 341 h 478"/>
                <a:gd name="T6" fmla="*/ 171 w 531"/>
                <a:gd name="T7" fmla="*/ 478 h 478"/>
                <a:gd name="T8" fmla="*/ 0 w 531"/>
                <a:gd name="T9" fmla="*/ 478 h 478"/>
                <a:gd name="T10" fmla="*/ 176 w 531"/>
                <a:gd name="T11" fmla="*/ 240 h 478"/>
                <a:gd name="T12" fmla="*/ 3 w 531"/>
                <a:gd name="T13" fmla="*/ 0 h 478"/>
                <a:gd name="T14" fmla="*/ 178 w 531"/>
                <a:gd name="T15" fmla="*/ 0 h 478"/>
                <a:gd name="T16" fmla="*/ 267 w 531"/>
                <a:gd name="T17" fmla="*/ 135 h 478"/>
                <a:gd name="T18" fmla="*/ 357 w 531"/>
                <a:gd name="T19" fmla="*/ 0 h 478"/>
                <a:gd name="T20" fmla="*/ 528 w 531"/>
                <a:gd name="T21" fmla="*/ 0 h 478"/>
                <a:gd name="T22" fmla="*/ 355 w 531"/>
                <a:gd name="T23" fmla="*/ 235 h 478"/>
                <a:gd name="T24" fmla="*/ 531 w 531"/>
                <a:gd name="T25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478">
                  <a:moveTo>
                    <a:pt x="531" y="478"/>
                  </a:moveTo>
                  <a:lnTo>
                    <a:pt x="356" y="478"/>
                  </a:lnTo>
                  <a:lnTo>
                    <a:pt x="265" y="341"/>
                  </a:lnTo>
                  <a:lnTo>
                    <a:pt x="171" y="478"/>
                  </a:lnTo>
                  <a:lnTo>
                    <a:pt x="0" y="478"/>
                  </a:lnTo>
                  <a:lnTo>
                    <a:pt x="176" y="240"/>
                  </a:lnTo>
                  <a:lnTo>
                    <a:pt x="3" y="0"/>
                  </a:lnTo>
                  <a:lnTo>
                    <a:pt x="178" y="0"/>
                  </a:lnTo>
                  <a:lnTo>
                    <a:pt x="267" y="135"/>
                  </a:lnTo>
                  <a:lnTo>
                    <a:pt x="357" y="0"/>
                  </a:lnTo>
                  <a:lnTo>
                    <a:pt x="528" y="0"/>
                  </a:lnTo>
                  <a:lnTo>
                    <a:pt x="355" y="235"/>
                  </a:lnTo>
                  <a:lnTo>
                    <a:pt x="531" y="4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22" name="Freeform 14"/>
            <p:cNvSpPr>
              <a:spLocks noChangeArrowheads="1"/>
            </p:cNvSpPr>
            <p:nvPr/>
          </p:nvSpPr>
          <p:spPr bwMode="auto">
            <a:xfrm>
              <a:off x="1811" y="1484"/>
              <a:ext cx="70" cy="125"/>
            </a:xfrm>
            <a:custGeom>
              <a:avLst/>
              <a:gdLst>
                <a:gd name="T0" fmla="*/ 209 w 350"/>
                <a:gd name="T1" fmla="*/ 624 h 624"/>
                <a:gd name="T2" fmla="*/ 170 w 350"/>
                <a:gd name="T3" fmla="*/ 620 h 624"/>
                <a:gd name="T4" fmla="*/ 136 w 350"/>
                <a:gd name="T5" fmla="*/ 609 h 624"/>
                <a:gd name="T6" fmla="*/ 109 w 350"/>
                <a:gd name="T7" fmla="*/ 596 h 624"/>
                <a:gd name="T8" fmla="*/ 89 w 350"/>
                <a:gd name="T9" fmla="*/ 577 h 624"/>
                <a:gd name="T10" fmla="*/ 73 w 350"/>
                <a:gd name="T11" fmla="*/ 552 h 624"/>
                <a:gd name="T12" fmla="*/ 63 w 350"/>
                <a:gd name="T13" fmla="*/ 522 h 624"/>
                <a:gd name="T14" fmla="*/ 57 w 350"/>
                <a:gd name="T15" fmla="*/ 485 h 624"/>
                <a:gd name="T16" fmla="*/ 57 w 350"/>
                <a:gd name="T17" fmla="*/ 240 h 624"/>
                <a:gd name="T18" fmla="*/ 0 w 350"/>
                <a:gd name="T19" fmla="*/ 137 h 624"/>
                <a:gd name="T20" fmla="*/ 57 w 350"/>
                <a:gd name="T21" fmla="*/ 0 h 624"/>
                <a:gd name="T22" fmla="*/ 206 w 350"/>
                <a:gd name="T23" fmla="*/ 137 h 624"/>
                <a:gd name="T24" fmla="*/ 350 w 350"/>
                <a:gd name="T25" fmla="*/ 240 h 624"/>
                <a:gd name="T26" fmla="*/ 206 w 350"/>
                <a:gd name="T27" fmla="*/ 410 h 624"/>
                <a:gd name="T28" fmla="*/ 206 w 350"/>
                <a:gd name="T29" fmla="*/ 423 h 624"/>
                <a:gd name="T30" fmla="*/ 206 w 350"/>
                <a:gd name="T31" fmla="*/ 434 h 624"/>
                <a:gd name="T32" fmla="*/ 206 w 350"/>
                <a:gd name="T33" fmla="*/ 444 h 624"/>
                <a:gd name="T34" fmla="*/ 206 w 350"/>
                <a:gd name="T35" fmla="*/ 454 h 624"/>
                <a:gd name="T36" fmla="*/ 207 w 350"/>
                <a:gd name="T37" fmla="*/ 463 h 624"/>
                <a:gd name="T38" fmla="*/ 208 w 350"/>
                <a:gd name="T39" fmla="*/ 472 h 624"/>
                <a:gd name="T40" fmla="*/ 210 w 350"/>
                <a:gd name="T41" fmla="*/ 480 h 624"/>
                <a:gd name="T42" fmla="*/ 214 w 350"/>
                <a:gd name="T43" fmla="*/ 488 h 624"/>
                <a:gd name="T44" fmla="*/ 217 w 350"/>
                <a:gd name="T45" fmla="*/ 495 h 624"/>
                <a:gd name="T46" fmla="*/ 221 w 350"/>
                <a:gd name="T47" fmla="*/ 501 h 624"/>
                <a:gd name="T48" fmla="*/ 227 w 350"/>
                <a:gd name="T49" fmla="*/ 507 h 624"/>
                <a:gd name="T50" fmla="*/ 234 w 350"/>
                <a:gd name="T51" fmla="*/ 512 h 624"/>
                <a:gd name="T52" fmla="*/ 243 w 350"/>
                <a:gd name="T53" fmla="*/ 515 h 624"/>
                <a:gd name="T54" fmla="*/ 253 w 350"/>
                <a:gd name="T55" fmla="*/ 518 h 624"/>
                <a:gd name="T56" fmla="*/ 264 w 350"/>
                <a:gd name="T57" fmla="*/ 519 h 624"/>
                <a:gd name="T58" fmla="*/ 278 w 350"/>
                <a:gd name="T59" fmla="*/ 519 h 624"/>
                <a:gd name="T60" fmla="*/ 284 w 350"/>
                <a:gd name="T61" fmla="*/ 519 h 624"/>
                <a:gd name="T62" fmla="*/ 292 w 350"/>
                <a:gd name="T63" fmla="*/ 518 h 624"/>
                <a:gd name="T64" fmla="*/ 300 w 350"/>
                <a:gd name="T65" fmla="*/ 517 h 624"/>
                <a:gd name="T66" fmla="*/ 309 w 350"/>
                <a:gd name="T67" fmla="*/ 515 h 624"/>
                <a:gd name="T68" fmla="*/ 318 w 350"/>
                <a:gd name="T69" fmla="*/ 513 h 624"/>
                <a:gd name="T70" fmla="*/ 326 w 350"/>
                <a:gd name="T71" fmla="*/ 510 h 624"/>
                <a:gd name="T72" fmla="*/ 332 w 350"/>
                <a:gd name="T73" fmla="*/ 508 h 624"/>
                <a:gd name="T74" fmla="*/ 336 w 350"/>
                <a:gd name="T75" fmla="*/ 506 h 624"/>
                <a:gd name="T76" fmla="*/ 350 w 350"/>
                <a:gd name="T77" fmla="*/ 611 h 624"/>
                <a:gd name="T78" fmla="*/ 337 w 350"/>
                <a:gd name="T79" fmla="*/ 614 h 624"/>
                <a:gd name="T80" fmla="*/ 324 w 350"/>
                <a:gd name="T81" fmla="*/ 616 h 624"/>
                <a:gd name="T82" fmla="*/ 311 w 350"/>
                <a:gd name="T83" fmla="*/ 618 h 624"/>
                <a:gd name="T84" fmla="*/ 298 w 350"/>
                <a:gd name="T85" fmla="*/ 621 h 624"/>
                <a:gd name="T86" fmla="*/ 283 w 350"/>
                <a:gd name="T87" fmla="*/ 622 h 624"/>
                <a:gd name="T88" fmla="*/ 268 w 350"/>
                <a:gd name="T89" fmla="*/ 624 h 624"/>
                <a:gd name="T90" fmla="*/ 250 w 350"/>
                <a:gd name="T91" fmla="*/ 624 h 624"/>
                <a:gd name="T92" fmla="*/ 230 w 350"/>
                <a:gd name="T93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0" h="624">
                  <a:moveTo>
                    <a:pt x="230" y="624"/>
                  </a:moveTo>
                  <a:lnTo>
                    <a:pt x="209" y="624"/>
                  </a:lnTo>
                  <a:lnTo>
                    <a:pt x="189" y="622"/>
                  </a:lnTo>
                  <a:lnTo>
                    <a:pt x="170" y="620"/>
                  </a:lnTo>
                  <a:lnTo>
                    <a:pt x="152" y="615"/>
                  </a:lnTo>
                  <a:lnTo>
                    <a:pt x="136" y="609"/>
                  </a:lnTo>
                  <a:lnTo>
                    <a:pt x="122" y="604"/>
                  </a:lnTo>
                  <a:lnTo>
                    <a:pt x="109" y="596"/>
                  </a:lnTo>
                  <a:lnTo>
                    <a:pt x="99" y="587"/>
                  </a:lnTo>
                  <a:lnTo>
                    <a:pt x="89" y="577"/>
                  </a:lnTo>
                  <a:lnTo>
                    <a:pt x="80" y="566"/>
                  </a:lnTo>
                  <a:lnTo>
                    <a:pt x="73" y="552"/>
                  </a:lnTo>
                  <a:lnTo>
                    <a:pt x="67" y="537"/>
                  </a:lnTo>
                  <a:lnTo>
                    <a:pt x="63" y="522"/>
                  </a:lnTo>
                  <a:lnTo>
                    <a:pt x="60" y="504"/>
                  </a:lnTo>
                  <a:lnTo>
                    <a:pt x="57" y="485"/>
                  </a:lnTo>
                  <a:lnTo>
                    <a:pt x="57" y="464"/>
                  </a:lnTo>
                  <a:lnTo>
                    <a:pt x="57" y="240"/>
                  </a:lnTo>
                  <a:lnTo>
                    <a:pt x="0" y="240"/>
                  </a:lnTo>
                  <a:lnTo>
                    <a:pt x="0" y="137"/>
                  </a:lnTo>
                  <a:lnTo>
                    <a:pt x="57" y="137"/>
                  </a:lnTo>
                  <a:lnTo>
                    <a:pt x="57" y="0"/>
                  </a:lnTo>
                  <a:lnTo>
                    <a:pt x="206" y="0"/>
                  </a:lnTo>
                  <a:lnTo>
                    <a:pt x="206" y="137"/>
                  </a:lnTo>
                  <a:lnTo>
                    <a:pt x="350" y="137"/>
                  </a:lnTo>
                  <a:lnTo>
                    <a:pt x="350" y="240"/>
                  </a:lnTo>
                  <a:lnTo>
                    <a:pt x="206" y="240"/>
                  </a:lnTo>
                  <a:lnTo>
                    <a:pt x="206" y="410"/>
                  </a:lnTo>
                  <a:lnTo>
                    <a:pt x="206" y="416"/>
                  </a:lnTo>
                  <a:lnTo>
                    <a:pt x="206" y="423"/>
                  </a:lnTo>
                  <a:lnTo>
                    <a:pt x="206" y="428"/>
                  </a:lnTo>
                  <a:lnTo>
                    <a:pt x="206" y="434"/>
                  </a:lnTo>
                  <a:lnTo>
                    <a:pt x="206" y="440"/>
                  </a:lnTo>
                  <a:lnTo>
                    <a:pt x="206" y="444"/>
                  </a:lnTo>
                  <a:lnTo>
                    <a:pt x="206" y="450"/>
                  </a:lnTo>
                  <a:lnTo>
                    <a:pt x="206" y="454"/>
                  </a:lnTo>
                  <a:lnTo>
                    <a:pt x="207" y="459"/>
                  </a:lnTo>
                  <a:lnTo>
                    <a:pt x="207" y="463"/>
                  </a:lnTo>
                  <a:lnTo>
                    <a:pt x="207" y="468"/>
                  </a:lnTo>
                  <a:lnTo>
                    <a:pt x="208" y="472"/>
                  </a:lnTo>
                  <a:lnTo>
                    <a:pt x="209" y="476"/>
                  </a:lnTo>
                  <a:lnTo>
                    <a:pt x="210" y="480"/>
                  </a:lnTo>
                  <a:lnTo>
                    <a:pt x="211" y="483"/>
                  </a:lnTo>
                  <a:lnTo>
                    <a:pt x="214" y="488"/>
                  </a:lnTo>
                  <a:lnTo>
                    <a:pt x="215" y="491"/>
                  </a:lnTo>
                  <a:lnTo>
                    <a:pt x="217" y="495"/>
                  </a:lnTo>
                  <a:lnTo>
                    <a:pt x="219" y="498"/>
                  </a:lnTo>
                  <a:lnTo>
                    <a:pt x="221" y="501"/>
                  </a:lnTo>
                  <a:lnTo>
                    <a:pt x="224" y="504"/>
                  </a:lnTo>
                  <a:lnTo>
                    <a:pt x="227" y="507"/>
                  </a:lnTo>
                  <a:lnTo>
                    <a:pt x="230" y="509"/>
                  </a:lnTo>
                  <a:lnTo>
                    <a:pt x="234" y="512"/>
                  </a:lnTo>
                  <a:lnTo>
                    <a:pt x="238" y="514"/>
                  </a:lnTo>
                  <a:lnTo>
                    <a:pt x="243" y="515"/>
                  </a:lnTo>
                  <a:lnTo>
                    <a:pt x="247" y="516"/>
                  </a:lnTo>
                  <a:lnTo>
                    <a:pt x="253" y="518"/>
                  </a:lnTo>
                  <a:lnTo>
                    <a:pt x="259" y="518"/>
                  </a:lnTo>
                  <a:lnTo>
                    <a:pt x="264" y="519"/>
                  </a:lnTo>
                  <a:lnTo>
                    <a:pt x="271" y="519"/>
                  </a:lnTo>
                  <a:lnTo>
                    <a:pt x="278" y="519"/>
                  </a:lnTo>
                  <a:lnTo>
                    <a:pt x="281" y="519"/>
                  </a:lnTo>
                  <a:lnTo>
                    <a:pt x="284" y="519"/>
                  </a:lnTo>
                  <a:lnTo>
                    <a:pt x="288" y="519"/>
                  </a:lnTo>
                  <a:lnTo>
                    <a:pt x="292" y="518"/>
                  </a:lnTo>
                  <a:lnTo>
                    <a:pt x="296" y="518"/>
                  </a:lnTo>
                  <a:lnTo>
                    <a:pt x="300" y="517"/>
                  </a:lnTo>
                  <a:lnTo>
                    <a:pt x="305" y="516"/>
                  </a:lnTo>
                  <a:lnTo>
                    <a:pt x="309" y="515"/>
                  </a:lnTo>
                  <a:lnTo>
                    <a:pt x="314" y="514"/>
                  </a:lnTo>
                  <a:lnTo>
                    <a:pt x="318" y="513"/>
                  </a:lnTo>
                  <a:lnTo>
                    <a:pt x="323" y="512"/>
                  </a:lnTo>
                  <a:lnTo>
                    <a:pt x="326" y="510"/>
                  </a:lnTo>
                  <a:lnTo>
                    <a:pt x="329" y="509"/>
                  </a:lnTo>
                  <a:lnTo>
                    <a:pt x="332" y="508"/>
                  </a:lnTo>
                  <a:lnTo>
                    <a:pt x="335" y="507"/>
                  </a:lnTo>
                  <a:lnTo>
                    <a:pt x="336" y="506"/>
                  </a:lnTo>
                  <a:lnTo>
                    <a:pt x="350" y="506"/>
                  </a:lnTo>
                  <a:lnTo>
                    <a:pt x="350" y="611"/>
                  </a:lnTo>
                  <a:lnTo>
                    <a:pt x="343" y="613"/>
                  </a:lnTo>
                  <a:lnTo>
                    <a:pt x="337" y="614"/>
                  </a:lnTo>
                  <a:lnTo>
                    <a:pt x="331" y="615"/>
                  </a:lnTo>
                  <a:lnTo>
                    <a:pt x="324" y="616"/>
                  </a:lnTo>
                  <a:lnTo>
                    <a:pt x="318" y="617"/>
                  </a:lnTo>
                  <a:lnTo>
                    <a:pt x="311" y="618"/>
                  </a:lnTo>
                  <a:lnTo>
                    <a:pt x="305" y="620"/>
                  </a:lnTo>
                  <a:lnTo>
                    <a:pt x="298" y="621"/>
                  </a:lnTo>
                  <a:lnTo>
                    <a:pt x="291" y="622"/>
                  </a:lnTo>
                  <a:lnTo>
                    <a:pt x="283" y="622"/>
                  </a:lnTo>
                  <a:lnTo>
                    <a:pt x="275" y="623"/>
                  </a:lnTo>
                  <a:lnTo>
                    <a:pt x="268" y="624"/>
                  </a:lnTo>
                  <a:lnTo>
                    <a:pt x="259" y="624"/>
                  </a:lnTo>
                  <a:lnTo>
                    <a:pt x="250" y="624"/>
                  </a:lnTo>
                  <a:lnTo>
                    <a:pt x="241" y="624"/>
                  </a:lnTo>
                  <a:lnTo>
                    <a:pt x="230" y="6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1527" y="705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1527" y="736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1527" y="767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1527" y="797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1527" y="828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1527" y="859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1527" y="890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1527" y="921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31" name="Rectangle 23"/>
            <p:cNvSpPr>
              <a:spLocks noChangeArrowheads="1"/>
            </p:cNvSpPr>
            <p:nvPr/>
          </p:nvSpPr>
          <p:spPr bwMode="auto">
            <a:xfrm>
              <a:off x="1527" y="952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1527" y="983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1527" y="1014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1527" y="1045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1527" y="1076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>
              <a:off x="1527" y="1107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1527" y="1137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38" name="Rectangle 30"/>
            <p:cNvSpPr>
              <a:spLocks noChangeArrowheads="1"/>
            </p:cNvSpPr>
            <p:nvPr/>
          </p:nvSpPr>
          <p:spPr bwMode="auto">
            <a:xfrm>
              <a:off x="1527" y="1169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39" name="Rectangle 31"/>
            <p:cNvSpPr>
              <a:spLocks noChangeArrowheads="1"/>
            </p:cNvSpPr>
            <p:nvPr/>
          </p:nvSpPr>
          <p:spPr bwMode="auto">
            <a:xfrm>
              <a:off x="1527" y="1199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1527" y="1230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41" name="Rectangle 33"/>
            <p:cNvSpPr>
              <a:spLocks noChangeArrowheads="1"/>
            </p:cNvSpPr>
            <p:nvPr/>
          </p:nvSpPr>
          <p:spPr bwMode="auto">
            <a:xfrm>
              <a:off x="1527" y="1261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42" name="Rectangle 34"/>
            <p:cNvSpPr>
              <a:spLocks noChangeArrowheads="1"/>
            </p:cNvSpPr>
            <p:nvPr/>
          </p:nvSpPr>
          <p:spPr bwMode="auto">
            <a:xfrm>
              <a:off x="1508" y="1273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1477" y="1273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1446" y="1273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45" name="Rectangle 37"/>
            <p:cNvSpPr>
              <a:spLocks noChangeArrowheads="1"/>
            </p:cNvSpPr>
            <p:nvPr/>
          </p:nvSpPr>
          <p:spPr bwMode="auto">
            <a:xfrm>
              <a:off x="1416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46" name="Rectangle 38"/>
            <p:cNvSpPr>
              <a:spLocks noChangeArrowheads="1"/>
            </p:cNvSpPr>
            <p:nvPr/>
          </p:nvSpPr>
          <p:spPr bwMode="auto">
            <a:xfrm>
              <a:off x="1385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47" name="Rectangle 39"/>
            <p:cNvSpPr>
              <a:spLocks noChangeArrowheads="1"/>
            </p:cNvSpPr>
            <p:nvPr/>
          </p:nvSpPr>
          <p:spPr bwMode="auto">
            <a:xfrm>
              <a:off x="1354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48" name="Rectangle 40"/>
            <p:cNvSpPr>
              <a:spLocks noChangeArrowheads="1"/>
            </p:cNvSpPr>
            <p:nvPr/>
          </p:nvSpPr>
          <p:spPr bwMode="auto">
            <a:xfrm>
              <a:off x="1323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49" name="Rectangle 41"/>
            <p:cNvSpPr>
              <a:spLocks noChangeArrowheads="1"/>
            </p:cNvSpPr>
            <p:nvPr/>
          </p:nvSpPr>
          <p:spPr bwMode="auto">
            <a:xfrm>
              <a:off x="1292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50" name="Rectangle 42"/>
            <p:cNvSpPr>
              <a:spLocks noChangeArrowheads="1"/>
            </p:cNvSpPr>
            <p:nvPr/>
          </p:nvSpPr>
          <p:spPr bwMode="auto">
            <a:xfrm>
              <a:off x="1261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51" name="Rectangle 43"/>
            <p:cNvSpPr>
              <a:spLocks noChangeArrowheads="1"/>
            </p:cNvSpPr>
            <p:nvPr/>
          </p:nvSpPr>
          <p:spPr bwMode="auto">
            <a:xfrm>
              <a:off x="1230" y="1273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52" name="Rectangle 44"/>
            <p:cNvSpPr>
              <a:spLocks noChangeArrowheads="1"/>
            </p:cNvSpPr>
            <p:nvPr/>
          </p:nvSpPr>
          <p:spPr bwMode="auto">
            <a:xfrm>
              <a:off x="1199" y="1273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53" name="Rectangle 45"/>
            <p:cNvSpPr>
              <a:spLocks noChangeArrowheads="1"/>
            </p:cNvSpPr>
            <p:nvPr/>
          </p:nvSpPr>
          <p:spPr bwMode="auto">
            <a:xfrm>
              <a:off x="1168" y="1273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54" name="Rectangle 46"/>
            <p:cNvSpPr>
              <a:spLocks noChangeArrowheads="1"/>
            </p:cNvSpPr>
            <p:nvPr/>
          </p:nvSpPr>
          <p:spPr bwMode="auto">
            <a:xfrm>
              <a:off x="1137" y="1273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55" name="Rectangle 47"/>
            <p:cNvSpPr>
              <a:spLocks noChangeArrowheads="1"/>
            </p:cNvSpPr>
            <p:nvPr/>
          </p:nvSpPr>
          <p:spPr bwMode="auto">
            <a:xfrm>
              <a:off x="1107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56" name="Rectangle 48"/>
            <p:cNvSpPr>
              <a:spLocks noChangeArrowheads="1"/>
            </p:cNvSpPr>
            <p:nvPr/>
          </p:nvSpPr>
          <p:spPr bwMode="auto">
            <a:xfrm>
              <a:off x="1076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57" name="Rectangle 49"/>
            <p:cNvSpPr>
              <a:spLocks noChangeArrowheads="1"/>
            </p:cNvSpPr>
            <p:nvPr/>
          </p:nvSpPr>
          <p:spPr bwMode="auto">
            <a:xfrm>
              <a:off x="1045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58" name="Rectangle 50"/>
            <p:cNvSpPr>
              <a:spLocks noChangeArrowheads="1"/>
            </p:cNvSpPr>
            <p:nvPr/>
          </p:nvSpPr>
          <p:spPr bwMode="auto">
            <a:xfrm>
              <a:off x="1014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59" name="Rectangle 51"/>
            <p:cNvSpPr>
              <a:spLocks noChangeArrowheads="1"/>
            </p:cNvSpPr>
            <p:nvPr/>
          </p:nvSpPr>
          <p:spPr bwMode="auto">
            <a:xfrm>
              <a:off x="983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60" name="Rectangle 52"/>
            <p:cNvSpPr>
              <a:spLocks noChangeArrowheads="1"/>
            </p:cNvSpPr>
            <p:nvPr/>
          </p:nvSpPr>
          <p:spPr bwMode="auto">
            <a:xfrm>
              <a:off x="952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61" name="Rectangle 53"/>
            <p:cNvSpPr>
              <a:spLocks noChangeArrowheads="1"/>
            </p:cNvSpPr>
            <p:nvPr/>
          </p:nvSpPr>
          <p:spPr bwMode="auto">
            <a:xfrm>
              <a:off x="921" y="1273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62" name="Rectangle 54"/>
            <p:cNvSpPr>
              <a:spLocks noChangeArrowheads="1"/>
            </p:cNvSpPr>
            <p:nvPr/>
          </p:nvSpPr>
          <p:spPr bwMode="auto">
            <a:xfrm>
              <a:off x="890" y="1273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63" name="Rectangle 55"/>
            <p:cNvSpPr>
              <a:spLocks noChangeArrowheads="1"/>
            </p:cNvSpPr>
            <p:nvPr/>
          </p:nvSpPr>
          <p:spPr bwMode="auto">
            <a:xfrm>
              <a:off x="859" y="1273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64" name="Rectangle 56"/>
            <p:cNvSpPr>
              <a:spLocks noChangeArrowheads="1"/>
            </p:cNvSpPr>
            <p:nvPr/>
          </p:nvSpPr>
          <p:spPr bwMode="auto">
            <a:xfrm>
              <a:off x="828" y="1273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798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66" name="Rectangle 58"/>
            <p:cNvSpPr>
              <a:spLocks noChangeArrowheads="1"/>
            </p:cNvSpPr>
            <p:nvPr/>
          </p:nvSpPr>
          <p:spPr bwMode="auto">
            <a:xfrm>
              <a:off x="767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67" name="Rectangle 59"/>
            <p:cNvSpPr>
              <a:spLocks noChangeArrowheads="1"/>
            </p:cNvSpPr>
            <p:nvPr/>
          </p:nvSpPr>
          <p:spPr bwMode="auto">
            <a:xfrm>
              <a:off x="736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68" name="Rectangle 60"/>
            <p:cNvSpPr>
              <a:spLocks noChangeArrowheads="1"/>
            </p:cNvSpPr>
            <p:nvPr/>
          </p:nvSpPr>
          <p:spPr bwMode="auto">
            <a:xfrm>
              <a:off x="705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69" name="Rectangle 61"/>
            <p:cNvSpPr>
              <a:spLocks noChangeArrowheads="1"/>
            </p:cNvSpPr>
            <p:nvPr/>
          </p:nvSpPr>
          <p:spPr bwMode="auto">
            <a:xfrm>
              <a:off x="674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70" name="Rectangle 62"/>
            <p:cNvSpPr>
              <a:spLocks noChangeArrowheads="1"/>
            </p:cNvSpPr>
            <p:nvPr/>
          </p:nvSpPr>
          <p:spPr bwMode="auto">
            <a:xfrm>
              <a:off x="643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71" name="Rectangle 63"/>
            <p:cNvSpPr>
              <a:spLocks noChangeArrowheads="1"/>
            </p:cNvSpPr>
            <p:nvPr/>
          </p:nvSpPr>
          <p:spPr bwMode="auto">
            <a:xfrm>
              <a:off x="612" y="1273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72" name="Rectangle 64"/>
            <p:cNvSpPr>
              <a:spLocks noChangeArrowheads="1"/>
            </p:cNvSpPr>
            <p:nvPr/>
          </p:nvSpPr>
          <p:spPr bwMode="auto">
            <a:xfrm>
              <a:off x="581" y="1273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73" name="Rectangle 65"/>
            <p:cNvSpPr>
              <a:spLocks noChangeArrowheads="1"/>
            </p:cNvSpPr>
            <p:nvPr/>
          </p:nvSpPr>
          <p:spPr bwMode="auto">
            <a:xfrm>
              <a:off x="550" y="1273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74" name="Rectangle 66"/>
            <p:cNvSpPr>
              <a:spLocks noChangeArrowheads="1"/>
            </p:cNvSpPr>
            <p:nvPr/>
          </p:nvSpPr>
          <p:spPr bwMode="auto">
            <a:xfrm>
              <a:off x="519" y="1273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75" name="Rectangle 67"/>
            <p:cNvSpPr>
              <a:spLocks noChangeArrowheads="1"/>
            </p:cNvSpPr>
            <p:nvPr/>
          </p:nvSpPr>
          <p:spPr bwMode="auto">
            <a:xfrm>
              <a:off x="489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76" name="Rectangle 68"/>
            <p:cNvSpPr>
              <a:spLocks noChangeArrowheads="1"/>
            </p:cNvSpPr>
            <p:nvPr/>
          </p:nvSpPr>
          <p:spPr bwMode="auto">
            <a:xfrm>
              <a:off x="458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77" name="Rectangle 69"/>
            <p:cNvSpPr>
              <a:spLocks noChangeArrowheads="1"/>
            </p:cNvSpPr>
            <p:nvPr/>
          </p:nvSpPr>
          <p:spPr bwMode="auto">
            <a:xfrm>
              <a:off x="427" y="1273"/>
              <a:ext cx="15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7478" name="Group 70"/>
          <p:cNvGrpSpPr>
            <a:grpSpLocks/>
          </p:cNvGrpSpPr>
          <p:nvPr/>
        </p:nvGrpSpPr>
        <p:grpSpPr bwMode="auto">
          <a:xfrm>
            <a:off x="304800" y="2970213"/>
            <a:ext cx="2681288" cy="1763712"/>
            <a:chOff x="192" y="1871"/>
            <a:chExt cx="1689" cy="1111"/>
          </a:xfrm>
        </p:grpSpPr>
        <p:sp>
          <p:nvSpPr>
            <p:cNvPr id="17479" name="Rectangle 71"/>
            <p:cNvSpPr>
              <a:spLocks noChangeArrowheads="1"/>
            </p:cNvSpPr>
            <p:nvPr/>
          </p:nvSpPr>
          <p:spPr bwMode="auto">
            <a:xfrm>
              <a:off x="432" y="2203"/>
              <a:ext cx="1169" cy="611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80" name="Freeform 72"/>
            <p:cNvSpPr>
              <a:spLocks noChangeArrowheads="1"/>
            </p:cNvSpPr>
            <p:nvPr/>
          </p:nvSpPr>
          <p:spPr bwMode="auto">
            <a:xfrm>
              <a:off x="432" y="2187"/>
              <a:ext cx="1169" cy="31"/>
            </a:xfrm>
            <a:custGeom>
              <a:avLst/>
              <a:gdLst>
                <a:gd name="T0" fmla="*/ 5846 w 5846"/>
                <a:gd name="T1" fmla="*/ 77 h 154"/>
                <a:gd name="T2" fmla="*/ 5846 w 5846"/>
                <a:gd name="T3" fmla="*/ 0 h 154"/>
                <a:gd name="T4" fmla="*/ 0 w 5846"/>
                <a:gd name="T5" fmla="*/ 0 h 154"/>
                <a:gd name="T6" fmla="*/ 0 w 5846"/>
                <a:gd name="T7" fmla="*/ 154 h 154"/>
                <a:gd name="T8" fmla="*/ 5846 w 5846"/>
                <a:gd name="T9" fmla="*/ 154 h 154"/>
                <a:gd name="T10" fmla="*/ 5846 w 5846"/>
                <a:gd name="T11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6" h="154">
                  <a:moveTo>
                    <a:pt x="5846" y="77"/>
                  </a:moveTo>
                  <a:lnTo>
                    <a:pt x="5846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5846" y="154"/>
                  </a:lnTo>
                  <a:lnTo>
                    <a:pt x="5846" y="77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81" name="Rectangle 73"/>
            <p:cNvSpPr>
              <a:spLocks noChangeArrowheads="1"/>
            </p:cNvSpPr>
            <p:nvPr/>
          </p:nvSpPr>
          <p:spPr bwMode="auto">
            <a:xfrm>
              <a:off x="1593" y="2798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82" name="Rectangle 74"/>
            <p:cNvSpPr>
              <a:spLocks noChangeArrowheads="1"/>
            </p:cNvSpPr>
            <p:nvPr/>
          </p:nvSpPr>
          <p:spPr bwMode="auto">
            <a:xfrm>
              <a:off x="1593" y="2768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83" name="Rectangle 75"/>
            <p:cNvSpPr>
              <a:spLocks noChangeArrowheads="1"/>
            </p:cNvSpPr>
            <p:nvPr/>
          </p:nvSpPr>
          <p:spPr bwMode="auto">
            <a:xfrm>
              <a:off x="1593" y="2737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84" name="Rectangle 76"/>
            <p:cNvSpPr>
              <a:spLocks noChangeArrowheads="1"/>
            </p:cNvSpPr>
            <p:nvPr/>
          </p:nvSpPr>
          <p:spPr bwMode="auto">
            <a:xfrm>
              <a:off x="1593" y="2706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85" name="Rectangle 77"/>
            <p:cNvSpPr>
              <a:spLocks noChangeArrowheads="1"/>
            </p:cNvSpPr>
            <p:nvPr/>
          </p:nvSpPr>
          <p:spPr bwMode="auto">
            <a:xfrm>
              <a:off x="1593" y="2675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86" name="Rectangle 78"/>
            <p:cNvSpPr>
              <a:spLocks noChangeArrowheads="1"/>
            </p:cNvSpPr>
            <p:nvPr/>
          </p:nvSpPr>
          <p:spPr bwMode="auto">
            <a:xfrm>
              <a:off x="1593" y="2644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87" name="Rectangle 79"/>
            <p:cNvSpPr>
              <a:spLocks noChangeArrowheads="1"/>
            </p:cNvSpPr>
            <p:nvPr/>
          </p:nvSpPr>
          <p:spPr bwMode="auto">
            <a:xfrm>
              <a:off x="1593" y="2613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88" name="Rectangle 80"/>
            <p:cNvSpPr>
              <a:spLocks noChangeArrowheads="1"/>
            </p:cNvSpPr>
            <p:nvPr/>
          </p:nvSpPr>
          <p:spPr bwMode="auto">
            <a:xfrm>
              <a:off x="1593" y="2582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89" name="Rectangle 81"/>
            <p:cNvSpPr>
              <a:spLocks noChangeArrowheads="1"/>
            </p:cNvSpPr>
            <p:nvPr/>
          </p:nvSpPr>
          <p:spPr bwMode="auto">
            <a:xfrm>
              <a:off x="1593" y="2551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90" name="Rectangle 82"/>
            <p:cNvSpPr>
              <a:spLocks noChangeArrowheads="1"/>
            </p:cNvSpPr>
            <p:nvPr/>
          </p:nvSpPr>
          <p:spPr bwMode="auto">
            <a:xfrm>
              <a:off x="1593" y="2520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91" name="Rectangle 83"/>
            <p:cNvSpPr>
              <a:spLocks noChangeArrowheads="1"/>
            </p:cNvSpPr>
            <p:nvPr/>
          </p:nvSpPr>
          <p:spPr bwMode="auto">
            <a:xfrm>
              <a:off x="1593" y="2489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92" name="Rectangle 84"/>
            <p:cNvSpPr>
              <a:spLocks noChangeArrowheads="1"/>
            </p:cNvSpPr>
            <p:nvPr/>
          </p:nvSpPr>
          <p:spPr bwMode="auto">
            <a:xfrm>
              <a:off x="1593" y="2458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93" name="Rectangle 85"/>
            <p:cNvSpPr>
              <a:spLocks noChangeArrowheads="1"/>
            </p:cNvSpPr>
            <p:nvPr/>
          </p:nvSpPr>
          <p:spPr bwMode="auto">
            <a:xfrm>
              <a:off x="1593" y="2427"/>
              <a:ext cx="16" cy="16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94" name="Rectangle 86"/>
            <p:cNvSpPr>
              <a:spLocks noChangeArrowheads="1"/>
            </p:cNvSpPr>
            <p:nvPr/>
          </p:nvSpPr>
          <p:spPr bwMode="auto">
            <a:xfrm>
              <a:off x="1593" y="2397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95" name="Rectangle 87"/>
            <p:cNvSpPr>
              <a:spLocks noChangeArrowheads="1"/>
            </p:cNvSpPr>
            <p:nvPr/>
          </p:nvSpPr>
          <p:spPr bwMode="auto">
            <a:xfrm>
              <a:off x="1593" y="2366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96" name="Rectangle 88"/>
            <p:cNvSpPr>
              <a:spLocks noChangeArrowheads="1"/>
            </p:cNvSpPr>
            <p:nvPr/>
          </p:nvSpPr>
          <p:spPr bwMode="auto">
            <a:xfrm>
              <a:off x="1593" y="2335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97" name="Rectangle 89"/>
            <p:cNvSpPr>
              <a:spLocks noChangeArrowheads="1"/>
            </p:cNvSpPr>
            <p:nvPr/>
          </p:nvSpPr>
          <p:spPr bwMode="auto">
            <a:xfrm>
              <a:off x="1593" y="2304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98" name="Rectangle 90"/>
            <p:cNvSpPr>
              <a:spLocks noChangeArrowheads="1"/>
            </p:cNvSpPr>
            <p:nvPr/>
          </p:nvSpPr>
          <p:spPr bwMode="auto">
            <a:xfrm>
              <a:off x="1593" y="2273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99" name="Rectangle 91"/>
            <p:cNvSpPr>
              <a:spLocks noChangeArrowheads="1"/>
            </p:cNvSpPr>
            <p:nvPr/>
          </p:nvSpPr>
          <p:spPr bwMode="auto">
            <a:xfrm>
              <a:off x="1593" y="2242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00" name="Rectangle 92"/>
            <p:cNvSpPr>
              <a:spLocks noChangeArrowheads="1"/>
            </p:cNvSpPr>
            <p:nvPr/>
          </p:nvSpPr>
          <p:spPr bwMode="auto">
            <a:xfrm>
              <a:off x="1593" y="2211"/>
              <a:ext cx="16" cy="15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01" name="Freeform 93"/>
            <p:cNvSpPr>
              <a:spLocks noChangeArrowheads="1"/>
            </p:cNvSpPr>
            <p:nvPr/>
          </p:nvSpPr>
          <p:spPr bwMode="auto">
            <a:xfrm>
              <a:off x="420" y="1974"/>
              <a:ext cx="23" cy="1009"/>
            </a:xfrm>
            <a:custGeom>
              <a:avLst/>
              <a:gdLst>
                <a:gd name="T0" fmla="*/ 58 w 116"/>
                <a:gd name="T1" fmla="*/ 0 h 5044"/>
                <a:gd name="T2" fmla="*/ 0 w 116"/>
                <a:gd name="T3" fmla="*/ 0 h 5044"/>
                <a:gd name="T4" fmla="*/ 0 w 116"/>
                <a:gd name="T5" fmla="*/ 5044 h 5044"/>
                <a:gd name="T6" fmla="*/ 116 w 116"/>
                <a:gd name="T7" fmla="*/ 5044 h 5044"/>
                <a:gd name="T8" fmla="*/ 116 w 116"/>
                <a:gd name="T9" fmla="*/ 0 h 5044"/>
                <a:gd name="T10" fmla="*/ 58 w 116"/>
                <a:gd name="T11" fmla="*/ 0 h 5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5044">
                  <a:moveTo>
                    <a:pt x="58" y="0"/>
                  </a:moveTo>
                  <a:lnTo>
                    <a:pt x="0" y="0"/>
                  </a:lnTo>
                  <a:lnTo>
                    <a:pt x="0" y="5044"/>
                  </a:lnTo>
                  <a:lnTo>
                    <a:pt x="116" y="5044"/>
                  </a:lnTo>
                  <a:lnTo>
                    <a:pt x="116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02" name="Freeform 94"/>
            <p:cNvSpPr>
              <a:spLocks noChangeArrowheads="1"/>
            </p:cNvSpPr>
            <p:nvPr/>
          </p:nvSpPr>
          <p:spPr bwMode="auto">
            <a:xfrm>
              <a:off x="399" y="1929"/>
              <a:ext cx="65" cy="59"/>
            </a:xfrm>
            <a:custGeom>
              <a:avLst/>
              <a:gdLst>
                <a:gd name="T0" fmla="*/ 161 w 322"/>
                <a:gd name="T1" fmla="*/ 0 h 295"/>
                <a:gd name="T2" fmla="*/ 0 w 322"/>
                <a:gd name="T3" fmla="*/ 295 h 295"/>
                <a:gd name="T4" fmla="*/ 161 w 322"/>
                <a:gd name="T5" fmla="*/ 0 h 295"/>
                <a:gd name="T6" fmla="*/ 322 w 322"/>
                <a:gd name="T7" fmla="*/ 295 h 295"/>
                <a:gd name="T8" fmla="*/ 0 w 322"/>
                <a:gd name="T9" fmla="*/ 295 h 295"/>
                <a:gd name="T10" fmla="*/ 161 w 322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295">
                  <a:moveTo>
                    <a:pt x="161" y="0"/>
                  </a:moveTo>
                  <a:lnTo>
                    <a:pt x="0" y="295"/>
                  </a:lnTo>
                  <a:lnTo>
                    <a:pt x="161" y="0"/>
                  </a:lnTo>
                  <a:lnTo>
                    <a:pt x="322" y="295"/>
                  </a:lnTo>
                  <a:lnTo>
                    <a:pt x="0" y="295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03" name="Freeform 95"/>
            <p:cNvSpPr>
              <a:spLocks noChangeArrowheads="1"/>
            </p:cNvSpPr>
            <p:nvPr/>
          </p:nvSpPr>
          <p:spPr bwMode="auto">
            <a:xfrm>
              <a:off x="484" y="1871"/>
              <a:ext cx="101" cy="96"/>
            </a:xfrm>
            <a:custGeom>
              <a:avLst/>
              <a:gdLst>
                <a:gd name="T0" fmla="*/ 503 w 503"/>
                <a:gd name="T1" fmla="*/ 0 h 478"/>
                <a:gd name="T2" fmla="*/ 333 w 503"/>
                <a:gd name="T3" fmla="*/ 478 h 478"/>
                <a:gd name="T4" fmla="*/ 170 w 503"/>
                <a:gd name="T5" fmla="*/ 478 h 478"/>
                <a:gd name="T6" fmla="*/ 0 w 503"/>
                <a:gd name="T7" fmla="*/ 0 h 478"/>
                <a:gd name="T8" fmla="*/ 156 w 503"/>
                <a:gd name="T9" fmla="*/ 0 h 478"/>
                <a:gd name="T10" fmla="*/ 254 w 503"/>
                <a:gd name="T11" fmla="*/ 316 h 478"/>
                <a:gd name="T12" fmla="*/ 351 w 503"/>
                <a:gd name="T13" fmla="*/ 0 h 478"/>
                <a:gd name="T14" fmla="*/ 503 w 503"/>
                <a:gd name="T15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478">
                  <a:moveTo>
                    <a:pt x="503" y="0"/>
                  </a:moveTo>
                  <a:lnTo>
                    <a:pt x="333" y="478"/>
                  </a:lnTo>
                  <a:lnTo>
                    <a:pt x="170" y="478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254" y="316"/>
                  </a:lnTo>
                  <a:lnTo>
                    <a:pt x="351" y="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04" name="Freeform 96"/>
            <p:cNvSpPr>
              <a:spLocks noChangeArrowheads="1"/>
            </p:cNvSpPr>
            <p:nvPr/>
          </p:nvSpPr>
          <p:spPr bwMode="auto">
            <a:xfrm>
              <a:off x="192" y="2003"/>
              <a:ext cx="101" cy="96"/>
            </a:xfrm>
            <a:custGeom>
              <a:avLst/>
              <a:gdLst>
                <a:gd name="T0" fmla="*/ 505 w 505"/>
                <a:gd name="T1" fmla="*/ 0 h 479"/>
                <a:gd name="T2" fmla="*/ 333 w 505"/>
                <a:gd name="T3" fmla="*/ 479 h 479"/>
                <a:gd name="T4" fmla="*/ 170 w 505"/>
                <a:gd name="T5" fmla="*/ 479 h 479"/>
                <a:gd name="T6" fmla="*/ 0 w 505"/>
                <a:gd name="T7" fmla="*/ 0 h 479"/>
                <a:gd name="T8" fmla="*/ 156 w 505"/>
                <a:gd name="T9" fmla="*/ 0 h 479"/>
                <a:gd name="T10" fmla="*/ 255 w 505"/>
                <a:gd name="T11" fmla="*/ 317 h 479"/>
                <a:gd name="T12" fmla="*/ 351 w 505"/>
                <a:gd name="T13" fmla="*/ 0 h 479"/>
                <a:gd name="T14" fmla="*/ 505 w 505"/>
                <a:gd name="T15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5" h="479">
                  <a:moveTo>
                    <a:pt x="505" y="0"/>
                  </a:moveTo>
                  <a:lnTo>
                    <a:pt x="333" y="479"/>
                  </a:lnTo>
                  <a:lnTo>
                    <a:pt x="170" y="479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255" y="317"/>
                  </a:lnTo>
                  <a:lnTo>
                    <a:pt x="35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05" name="Freeform 97"/>
            <p:cNvSpPr>
              <a:spLocks noChangeArrowheads="1"/>
            </p:cNvSpPr>
            <p:nvPr/>
          </p:nvSpPr>
          <p:spPr bwMode="auto">
            <a:xfrm>
              <a:off x="937" y="2367"/>
              <a:ext cx="106" cy="120"/>
            </a:xfrm>
            <a:custGeom>
              <a:avLst/>
              <a:gdLst>
                <a:gd name="T0" fmla="*/ 280 w 526"/>
                <a:gd name="T1" fmla="*/ 0 h 601"/>
                <a:gd name="T2" fmla="*/ 0 w 526"/>
                <a:gd name="T3" fmla="*/ 601 h 601"/>
                <a:gd name="T4" fmla="*/ 526 w 526"/>
                <a:gd name="T5" fmla="*/ 601 h 601"/>
                <a:gd name="T6" fmla="*/ 280 w 526"/>
                <a:gd name="T7" fmla="*/ 0 h 601"/>
                <a:gd name="T8" fmla="*/ 249 w 526"/>
                <a:gd name="T9" fmla="*/ 150 h 601"/>
                <a:gd name="T10" fmla="*/ 418 w 526"/>
                <a:gd name="T11" fmla="*/ 558 h 601"/>
                <a:gd name="T12" fmla="*/ 59 w 526"/>
                <a:gd name="T13" fmla="*/ 558 h 601"/>
                <a:gd name="T14" fmla="*/ 249 w 526"/>
                <a:gd name="T15" fmla="*/ 15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601">
                  <a:moveTo>
                    <a:pt x="280" y="0"/>
                  </a:moveTo>
                  <a:lnTo>
                    <a:pt x="0" y="601"/>
                  </a:lnTo>
                  <a:lnTo>
                    <a:pt x="526" y="601"/>
                  </a:lnTo>
                  <a:lnTo>
                    <a:pt x="280" y="0"/>
                  </a:lnTo>
                  <a:close/>
                  <a:moveTo>
                    <a:pt x="249" y="150"/>
                  </a:moveTo>
                  <a:lnTo>
                    <a:pt x="418" y="558"/>
                  </a:lnTo>
                  <a:lnTo>
                    <a:pt x="59" y="558"/>
                  </a:lnTo>
                  <a:lnTo>
                    <a:pt x="249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06" name="Freeform 98"/>
            <p:cNvSpPr>
              <a:spLocks noChangeArrowheads="1"/>
            </p:cNvSpPr>
            <p:nvPr/>
          </p:nvSpPr>
          <p:spPr bwMode="auto">
            <a:xfrm>
              <a:off x="1043" y="2391"/>
              <a:ext cx="106" cy="96"/>
            </a:xfrm>
            <a:custGeom>
              <a:avLst/>
              <a:gdLst>
                <a:gd name="T0" fmla="*/ 531 w 531"/>
                <a:gd name="T1" fmla="*/ 478 h 478"/>
                <a:gd name="T2" fmla="*/ 355 w 531"/>
                <a:gd name="T3" fmla="*/ 478 h 478"/>
                <a:gd name="T4" fmla="*/ 265 w 531"/>
                <a:gd name="T5" fmla="*/ 341 h 478"/>
                <a:gd name="T6" fmla="*/ 171 w 531"/>
                <a:gd name="T7" fmla="*/ 478 h 478"/>
                <a:gd name="T8" fmla="*/ 0 w 531"/>
                <a:gd name="T9" fmla="*/ 478 h 478"/>
                <a:gd name="T10" fmla="*/ 175 w 531"/>
                <a:gd name="T11" fmla="*/ 238 h 478"/>
                <a:gd name="T12" fmla="*/ 3 w 531"/>
                <a:gd name="T13" fmla="*/ 0 h 478"/>
                <a:gd name="T14" fmla="*/ 177 w 531"/>
                <a:gd name="T15" fmla="*/ 0 h 478"/>
                <a:gd name="T16" fmla="*/ 267 w 531"/>
                <a:gd name="T17" fmla="*/ 134 h 478"/>
                <a:gd name="T18" fmla="*/ 356 w 531"/>
                <a:gd name="T19" fmla="*/ 0 h 478"/>
                <a:gd name="T20" fmla="*/ 528 w 531"/>
                <a:gd name="T21" fmla="*/ 0 h 478"/>
                <a:gd name="T22" fmla="*/ 355 w 531"/>
                <a:gd name="T23" fmla="*/ 235 h 478"/>
                <a:gd name="T24" fmla="*/ 531 w 531"/>
                <a:gd name="T25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478">
                  <a:moveTo>
                    <a:pt x="531" y="478"/>
                  </a:moveTo>
                  <a:lnTo>
                    <a:pt x="355" y="478"/>
                  </a:lnTo>
                  <a:lnTo>
                    <a:pt x="265" y="341"/>
                  </a:lnTo>
                  <a:lnTo>
                    <a:pt x="171" y="478"/>
                  </a:lnTo>
                  <a:lnTo>
                    <a:pt x="0" y="478"/>
                  </a:lnTo>
                  <a:lnTo>
                    <a:pt x="175" y="238"/>
                  </a:lnTo>
                  <a:lnTo>
                    <a:pt x="3" y="0"/>
                  </a:lnTo>
                  <a:lnTo>
                    <a:pt x="177" y="0"/>
                  </a:lnTo>
                  <a:lnTo>
                    <a:pt x="267" y="134"/>
                  </a:lnTo>
                  <a:lnTo>
                    <a:pt x="356" y="0"/>
                  </a:lnTo>
                  <a:lnTo>
                    <a:pt x="528" y="0"/>
                  </a:lnTo>
                  <a:lnTo>
                    <a:pt x="355" y="235"/>
                  </a:lnTo>
                  <a:lnTo>
                    <a:pt x="531" y="4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07" name="Freeform 99"/>
            <p:cNvSpPr>
              <a:spLocks noChangeArrowheads="1"/>
            </p:cNvSpPr>
            <p:nvPr/>
          </p:nvSpPr>
          <p:spPr bwMode="auto">
            <a:xfrm>
              <a:off x="260" y="2802"/>
              <a:ext cx="1450" cy="23"/>
            </a:xfrm>
            <a:custGeom>
              <a:avLst/>
              <a:gdLst>
                <a:gd name="T0" fmla="*/ 7254 w 7254"/>
                <a:gd name="T1" fmla="*/ 59 h 116"/>
                <a:gd name="T2" fmla="*/ 7254 w 7254"/>
                <a:gd name="T3" fmla="*/ 0 h 116"/>
                <a:gd name="T4" fmla="*/ 0 w 7254"/>
                <a:gd name="T5" fmla="*/ 0 h 116"/>
                <a:gd name="T6" fmla="*/ 0 w 7254"/>
                <a:gd name="T7" fmla="*/ 116 h 116"/>
                <a:gd name="T8" fmla="*/ 7254 w 7254"/>
                <a:gd name="T9" fmla="*/ 116 h 116"/>
                <a:gd name="T10" fmla="*/ 7254 w 7254"/>
                <a:gd name="T11" fmla="*/ 5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54" h="116">
                  <a:moveTo>
                    <a:pt x="7254" y="59"/>
                  </a:moveTo>
                  <a:lnTo>
                    <a:pt x="7254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7254" y="116"/>
                  </a:lnTo>
                  <a:lnTo>
                    <a:pt x="7254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08" name="Freeform 100"/>
            <p:cNvSpPr>
              <a:spLocks noChangeArrowheads="1"/>
            </p:cNvSpPr>
            <p:nvPr/>
          </p:nvSpPr>
          <p:spPr bwMode="auto">
            <a:xfrm>
              <a:off x="1697" y="2782"/>
              <a:ext cx="59" cy="64"/>
            </a:xfrm>
            <a:custGeom>
              <a:avLst/>
              <a:gdLst>
                <a:gd name="T0" fmla="*/ 294 w 294"/>
                <a:gd name="T1" fmla="*/ 162 h 323"/>
                <a:gd name="T2" fmla="*/ 0 w 294"/>
                <a:gd name="T3" fmla="*/ 0 h 323"/>
                <a:gd name="T4" fmla="*/ 294 w 294"/>
                <a:gd name="T5" fmla="*/ 162 h 323"/>
                <a:gd name="T6" fmla="*/ 0 w 294"/>
                <a:gd name="T7" fmla="*/ 323 h 323"/>
                <a:gd name="T8" fmla="*/ 0 w 294"/>
                <a:gd name="T9" fmla="*/ 0 h 323"/>
                <a:gd name="T10" fmla="*/ 294 w 294"/>
                <a:gd name="T11" fmla="*/ 16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23">
                  <a:moveTo>
                    <a:pt x="294" y="162"/>
                  </a:moveTo>
                  <a:lnTo>
                    <a:pt x="0" y="0"/>
                  </a:lnTo>
                  <a:lnTo>
                    <a:pt x="294" y="162"/>
                  </a:lnTo>
                  <a:lnTo>
                    <a:pt x="0" y="323"/>
                  </a:lnTo>
                  <a:lnTo>
                    <a:pt x="0" y="0"/>
                  </a:lnTo>
                  <a:lnTo>
                    <a:pt x="294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09" name="Freeform 101"/>
            <p:cNvSpPr>
              <a:spLocks noChangeArrowheads="1"/>
            </p:cNvSpPr>
            <p:nvPr/>
          </p:nvSpPr>
          <p:spPr bwMode="auto">
            <a:xfrm>
              <a:off x="296" y="2848"/>
              <a:ext cx="97" cy="132"/>
            </a:xfrm>
            <a:custGeom>
              <a:avLst/>
              <a:gdLst>
                <a:gd name="T0" fmla="*/ 487 w 489"/>
                <a:gd name="T1" fmla="*/ 388 h 659"/>
                <a:gd name="T2" fmla="*/ 479 w 489"/>
                <a:gd name="T3" fmla="*/ 457 h 659"/>
                <a:gd name="T4" fmla="*/ 465 w 489"/>
                <a:gd name="T5" fmla="*/ 516 h 659"/>
                <a:gd name="T6" fmla="*/ 441 w 489"/>
                <a:gd name="T7" fmla="*/ 565 h 659"/>
                <a:gd name="T8" fmla="*/ 410 w 489"/>
                <a:gd name="T9" fmla="*/ 604 h 659"/>
                <a:gd name="T10" fmla="*/ 370 w 489"/>
                <a:gd name="T11" fmla="*/ 633 h 659"/>
                <a:gd name="T12" fmla="*/ 321 w 489"/>
                <a:gd name="T13" fmla="*/ 651 h 659"/>
                <a:gd name="T14" fmla="*/ 261 w 489"/>
                <a:gd name="T15" fmla="*/ 659 h 659"/>
                <a:gd name="T16" fmla="*/ 198 w 489"/>
                <a:gd name="T17" fmla="*/ 657 h 659"/>
                <a:gd name="T18" fmla="*/ 144 w 489"/>
                <a:gd name="T19" fmla="*/ 643 h 659"/>
                <a:gd name="T20" fmla="*/ 99 w 489"/>
                <a:gd name="T21" fmla="*/ 619 h 659"/>
                <a:gd name="T22" fmla="*/ 63 w 489"/>
                <a:gd name="T23" fmla="*/ 586 h 659"/>
                <a:gd name="T24" fmla="*/ 36 w 489"/>
                <a:gd name="T25" fmla="*/ 541 h 659"/>
                <a:gd name="T26" fmla="*/ 17 w 489"/>
                <a:gd name="T27" fmla="*/ 487 h 659"/>
                <a:gd name="T28" fmla="*/ 6 w 489"/>
                <a:gd name="T29" fmla="*/ 424 h 659"/>
                <a:gd name="T30" fmla="*/ 1 w 489"/>
                <a:gd name="T31" fmla="*/ 349 h 659"/>
                <a:gd name="T32" fmla="*/ 3 w 489"/>
                <a:gd name="T33" fmla="*/ 270 h 659"/>
                <a:gd name="T34" fmla="*/ 10 w 489"/>
                <a:gd name="T35" fmla="*/ 201 h 659"/>
                <a:gd name="T36" fmla="*/ 26 w 489"/>
                <a:gd name="T37" fmla="*/ 142 h 659"/>
                <a:gd name="T38" fmla="*/ 50 w 489"/>
                <a:gd name="T39" fmla="*/ 94 h 659"/>
                <a:gd name="T40" fmla="*/ 81 w 489"/>
                <a:gd name="T41" fmla="*/ 54 h 659"/>
                <a:gd name="T42" fmla="*/ 122 w 489"/>
                <a:gd name="T43" fmla="*/ 25 h 659"/>
                <a:gd name="T44" fmla="*/ 171 w 489"/>
                <a:gd name="T45" fmla="*/ 7 h 659"/>
                <a:gd name="T46" fmla="*/ 230 w 489"/>
                <a:gd name="T47" fmla="*/ 0 h 659"/>
                <a:gd name="T48" fmla="*/ 294 w 489"/>
                <a:gd name="T49" fmla="*/ 2 h 659"/>
                <a:gd name="T50" fmla="*/ 348 w 489"/>
                <a:gd name="T51" fmla="*/ 15 h 659"/>
                <a:gd name="T52" fmla="*/ 392 w 489"/>
                <a:gd name="T53" fmla="*/ 40 h 659"/>
                <a:gd name="T54" fmla="*/ 427 w 489"/>
                <a:gd name="T55" fmla="*/ 75 h 659"/>
                <a:gd name="T56" fmla="*/ 455 w 489"/>
                <a:gd name="T57" fmla="*/ 119 h 659"/>
                <a:gd name="T58" fmla="*/ 473 w 489"/>
                <a:gd name="T59" fmla="*/ 173 h 659"/>
                <a:gd name="T60" fmla="*/ 485 w 489"/>
                <a:gd name="T61" fmla="*/ 236 h 659"/>
                <a:gd name="T62" fmla="*/ 489 w 489"/>
                <a:gd name="T63" fmla="*/ 309 h 659"/>
                <a:gd name="T64" fmla="*/ 329 w 489"/>
                <a:gd name="T65" fmla="*/ 274 h 659"/>
                <a:gd name="T66" fmla="*/ 319 w 489"/>
                <a:gd name="T67" fmla="*/ 192 h 659"/>
                <a:gd name="T68" fmla="*/ 299 w 489"/>
                <a:gd name="T69" fmla="*/ 142 h 659"/>
                <a:gd name="T70" fmla="*/ 267 w 489"/>
                <a:gd name="T71" fmla="*/ 119 h 659"/>
                <a:gd name="T72" fmla="*/ 224 w 489"/>
                <a:gd name="T73" fmla="*/ 119 h 659"/>
                <a:gd name="T74" fmla="*/ 192 w 489"/>
                <a:gd name="T75" fmla="*/ 142 h 659"/>
                <a:gd name="T76" fmla="*/ 171 w 489"/>
                <a:gd name="T77" fmla="*/ 192 h 659"/>
                <a:gd name="T78" fmla="*/ 162 w 489"/>
                <a:gd name="T79" fmla="*/ 275 h 659"/>
                <a:gd name="T80" fmla="*/ 162 w 489"/>
                <a:gd name="T81" fmla="*/ 383 h 659"/>
                <a:gd name="T82" fmla="*/ 171 w 489"/>
                <a:gd name="T83" fmla="*/ 465 h 659"/>
                <a:gd name="T84" fmla="*/ 192 w 489"/>
                <a:gd name="T85" fmla="*/ 515 h 659"/>
                <a:gd name="T86" fmla="*/ 224 w 489"/>
                <a:gd name="T87" fmla="*/ 540 h 659"/>
                <a:gd name="T88" fmla="*/ 267 w 489"/>
                <a:gd name="T89" fmla="*/ 540 h 659"/>
                <a:gd name="T90" fmla="*/ 298 w 489"/>
                <a:gd name="T91" fmla="*/ 515 h 659"/>
                <a:gd name="T92" fmla="*/ 319 w 489"/>
                <a:gd name="T93" fmla="*/ 465 h 659"/>
                <a:gd name="T94" fmla="*/ 329 w 489"/>
                <a:gd name="T95" fmla="*/ 383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9" h="659">
                  <a:moveTo>
                    <a:pt x="489" y="329"/>
                  </a:moveTo>
                  <a:lnTo>
                    <a:pt x="489" y="349"/>
                  </a:lnTo>
                  <a:lnTo>
                    <a:pt x="488" y="369"/>
                  </a:lnTo>
                  <a:lnTo>
                    <a:pt x="487" y="388"/>
                  </a:lnTo>
                  <a:lnTo>
                    <a:pt x="486" y="406"/>
                  </a:lnTo>
                  <a:lnTo>
                    <a:pt x="484" y="424"/>
                  </a:lnTo>
                  <a:lnTo>
                    <a:pt x="482" y="441"/>
                  </a:lnTo>
                  <a:lnTo>
                    <a:pt x="479" y="457"/>
                  </a:lnTo>
                  <a:lnTo>
                    <a:pt x="476" y="473"/>
                  </a:lnTo>
                  <a:lnTo>
                    <a:pt x="473" y="488"/>
                  </a:lnTo>
                  <a:lnTo>
                    <a:pt x="469" y="502"/>
                  </a:lnTo>
                  <a:lnTo>
                    <a:pt x="465" y="516"/>
                  </a:lnTo>
                  <a:lnTo>
                    <a:pt x="459" y="529"/>
                  </a:lnTo>
                  <a:lnTo>
                    <a:pt x="453" y="542"/>
                  </a:lnTo>
                  <a:lnTo>
                    <a:pt x="448" y="554"/>
                  </a:lnTo>
                  <a:lnTo>
                    <a:pt x="441" y="565"/>
                  </a:lnTo>
                  <a:lnTo>
                    <a:pt x="434" y="576"/>
                  </a:lnTo>
                  <a:lnTo>
                    <a:pt x="427" y="586"/>
                  </a:lnTo>
                  <a:lnTo>
                    <a:pt x="419" y="596"/>
                  </a:lnTo>
                  <a:lnTo>
                    <a:pt x="410" y="604"/>
                  </a:lnTo>
                  <a:lnTo>
                    <a:pt x="401" y="612"/>
                  </a:lnTo>
                  <a:lnTo>
                    <a:pt x="392" y="619"/>
                  </a:lnTo>
                  <a:lnTo>
                    <a:pt x="382" y="626"/>
                  </a:lnTo>
                  <a:lnTo>
                    <a:pt x="370" y="633"/>
                  </a:lnTo>
                  <a:lnTo>
                    <a:pt x="359" y="639"/>
                  </a:lnTo>
                  <a:lnTo>
                    <a:pt x="347" y="643"/>
                  </a:lnTo>
                  <a:lnTo>
                    <a:pt x="334" y="648"/>
                  </a:lnTo>
                  <a:lnTo>
                    <a:pt x="321" y="651"/>
                  </a:lnTo>
                  <a:lnTo>
                    <a:pt x="307" y="654"/>
                  </a:lnTo>
                  <a:lnTo>
                    <a:pt x="293" y="657"/>
                  </a:lnTo>
                  <a:lnTo>
                    <a:pt x="277" y="658"/>
                  </a:lnTo>
                  <a:lnTo>
                    <a:pt x="261" y="659"/>
                  </a:lnTo>
                  <a:lnTo>
                    <a:pt x="245" y="659"/>
                  </a:lnTo>
                  <a:lnTo>
                    <a:pt x="229" y="659"/>
                  </a:lnTo>
                  <a:lnTo>
                    <a:pt x="213" y="658"/>
                  </a:lnTo>
                  <a:lnTo>
                    <a:pt x="198" y="657"/>
                  </a:lnTo>
                  <a:lnTo>
                    <a:pt x="184" y="654"/>
                  </a:lnTo>
                  <a:lnTo>
                    <a:pt x="170" y="651"/>
                  </a:lnTo>
                  <a:lnTo>
                    <a:pt x="157" y="648"/>
                  </a:lnTo>
                  <a:lnTo>
                    <a:pt x="144" y="643"/>
                  </a:lnTo>
                  <a:lnTo>
                    <a:pt x="132" y="639"/>
                  </a:lnTo>
                  <a:lnTo>
                    <a:pt x="121" y="633"/>
                  </a:lnTo>
                  <a:lnTo>
                    <a:pt x="109" y="626"/>
                  </a:lnTo>
                  <a:lnTo>
                    <a:pt x="99" y="619"/>
                  </a:lnTo>
                  <a:lnTo>
                    <a:pt x="90" y="612"/>
                  </a:lnTo>
                  <a:lnTo>
                    <a:pt x="80" y="604"/>
                  </a:lnTo>
                  <a:lnTo>
                    <a:pt x="72" y="595"/>
                  </a:lnTo>
                  <a:lnTo>
                    <a:pt x="63" y="586"/>
                  </a:lnTo>
                  <a:lnTo>
                    <a:pt x="57" y="576"/>
                  </a:lnTo>
                  <a:lnTo>
                    <a:pt x="49" y="564"/>
                  </a:lnTo>
                  <a:lnTo>
                    <a:pt x="43" y="553"/>
                  </a:lnTo>
                  <a:lnTo>
                    <a:pt x="36" y="541"/>
                  </a:lnTo>
                  <a:lnTo>
                    <a:pt x="31" y="528"/>
                  </a:lnTo>
                  <a:lnTo>
                    <a:pt x="26" y="515"/>
                  </a:lnTo>
                  <a:lnTo>
                    <a:pt x="22" y="501"/>
                  </a:lnTo>
                  <a:lnTo>
                    <a:pt x="17" y="487"/>
                  </a:lnTo>
                  <a:lnTo>
                    <a:pt x="14" y="472"/>
                  </a:lnTo>
                  <a:lnTo>
                    <a:pt x="10" y="456"/>
                  </a:lnTo>
                  <a:lnTo>
                    <a:pt x="8" y="441"/>
                  </a:lnTo>
                  <a:lnTo>
                    <a:pt x="6" y="424"/>
                  </a:lnTo>
                  <a:lnTo>
                    <a:pt x="4" y="406"/>
                  </a:lnTo>
                  <a:lnTo>
                    <a:pt x="3" y="388"/>
                  </a:lnTo>
                  <a:lnTo>
                    <a:pt x="1" y="369"/>
                  </a:lnTo>
                  <a:lnTo>
                    <a:pt x="1" y="349"/>
                  </a:lnTo>
                  <a:lnTo>
                    <a:pt x="0" y="329"/>
                  </a:lnTo>
                  <a:lnTo>
                    <a:pt x="1" y="309"/>
                  </a:lnTo>
                  <a:lnTo>
                    <a:pt x="1" y="289"/>
                  </a:lnTo>
                  <a:lnTo>
                    <a:pt x="3" y="270"/>
                  </a:lnTo>
                  <a:lnTo>
                    <a:pt x="4" y="252"/>
                  </a:lnTo>
                  <a:lnTo>
                    <a:pt x="6" y="234"/>
                  </a:lnTo>
                  <a:lnTo>
                    <a:pt x="8" y="217"/>
                  </a:lnTo>
                  <a:lnTo>
                    <a:pt x="10" y="201"/>
                  </a:lnTo>
                  <a:lnTo>
                    <a:pt x="14" y="185"/>
                  </a:lnTo>
                  <a:lnTo>
                    <a:pt x="17" y="171"/>
                  </a:lnTo>
                  <a:lnTo>
                    <a:pt x="22" y="156"/>
                  </a:lnTo>
                  <a:lnTo>
                    <a:pt x="26" y="142"/>
                  </a:lnTo>
                  <a:lnTo>
                    <a:pt x="31" y="130"/>
                  </a:lnTo>
                  <a:lnTo>
                    <a:pt x="36" y="118"/>
                  </a:lnTo>
                  <a:lnTo>
                    <a:pt x="43" y="105"/>
                  </a:lnTo>
                  <a:lnTo>
                    <a:pt x="50" y="94"/>
                  </a:lnTo>
                  <a:lnTo>
                    <a:pt x="58" y="83"/>
                  </a:lnTo>
                  <a:lnTo>
                    <a:pt x="64" y="73"/>
                  </a:lnTo>
                  <a:lnTo>
                    <a:pt x="73" y="63"/>
                  </a:lnTo>
                  <a:lnTo>
                    <a:pt x="81" y="54"/>
                  </a:lnTo>
                  <a:lnTo>
                    <a:pt x="91" y="46"/>
                  </a:lnTo>
                  <a:lnTo>
                    <a:pt x="100" y="38"/>
                  </a:lnTo>
                  <a:lnTo>
                    <a:pt x="112" y="31"/>
                  </a:lnTo>
                  <a:lnTo>
                    <a:pt x="122" y="25"/>
                  </a:lnTo>
                  <a:lnTo>
                    <a:pt x="134" y="20"/>
                  </a:lnTo>
                  <a:lnTo>
                    <a:pt x="145" y="15"/>
                  </a:lnTo>
                  <a:lnTo>
                    <a:pt x="158" y="11"/>
                  </a:lnTo>
                  <a:lnTo>
                    <a:pt x="171" y="7"/>
                  </a:lnTo>
                  <a:lnTo>
                    <a:pt x="185" y="4"/>
                  </a:lnTo>
                  <a:lnTo>
                    <a:pt x="199" y="2"/>
                  </a:lnTo>
                  <a:lnTo>
                    <a:pt x="214" y="1"/>
                  </a:lnTo>
                  <a:lnTo>
                    <a:pt x="230" y="0"/>
                  </a:lnTo>
                  <a:lnTo>
                    <a:pt x="245" y="0"/>
                  </a:lnTo>
                  <a:lnTo>
                    <a:pt x="262" y="0"/>
                  </a:lnTo>
                  <a:lnTo>
                    <a:pt x="278" y="1"/>
                  </a:lnTo>
                  <a:lnTo>
                    <a:pt x="294" y="2"/>
                  </a:lnTo>
                  <a:lnTo>
                    <a:pt x="308" y="4"/>
                  </a:lnTo>
                  <a:lnTo>
                    <a:pt x="322" y="7"/>
                  </a:lnTo>
                  <a:lnTo>
                    <a:pt x="335" y="11"/>
                  </a:lnTo>
                  <a:lnTo>
                    <a:pt x="348" y="15"/>
                  </a:lnTo>
                  <a:lnTo>
                    <a:pt x="359" y="21"/>
                  </a:lnTo>
                  <a:lnTo>
                    <a:pt x="370" y="27"/>
                  </a:lnTo>
                  <a:lnTo>
                    <a:pt x="382" y="32"/>
                  </a:lnTo>
                  <a:lnTo>
                    <a:pt x="392" y="40"/>
                  </a:lnTo>
                  <a:lnTo>
                    <a:pt x="401" y="48"/>
                  </a:lnTo>
                  <a:lnTo>
                    <a:pt x="411" y="56"/>
                  </a:lnTo>
                  <a:lnTo>
                    <a:pt x="419" y="65"/>
                  </a:lnTo>
                  <a:lnTo>
                    <a:pt x="427" y="75"/>
                  </a:lnTo>
                  <a:lnTo>
                    <a:pt x="434" y="85"/>
                  </a:lnTo>
                  <a:lnTo>
                    <a:pt x="441" y="95"/>
                  </a:lnTo>
                  <a:lnTo>
                    <a:pt x="448" y="106"/>
                  </a:lnTo>
                  <a:lnTo>
                    <a:pt x="455" y="119"/>
                  </a:lnTo>
                  <a:lnTo>
                    <a:pt x="459" y="131"/>
                  </a:lnTo>
                  <a:lnTo>
                    <a:pt x="465" y="145"/>
                  </a:lnTo>
                  <a:lnTo>
                    <a:pt x="469" y="158"/>
                  </a:lnTo>
                  <a:lnTo>
                    <a:pt x="473" y="173"/>
                  </a:lnTo>
                  <a:lnTo>
                    <a:pt x="477" y="187"/>
                  </a:lnTo>
                  <a:lnTo>
                    <a:pt x="479" y="203"/>
                  </a:lnTo>
                  <a:lnTo>
                    <a:pt x="483" y="220"/>
                  </a:lnTo>
                  <a:lnTo>
                    <a:pt x="485" y="236"/>
                  </a:lnTo>
                  <a:lnTo>
                    <a:pt x="486" y="254"/>
                  </a:lnTo>
                  <a:lnTo>
                    <a:pt x="487" y="272"/>
                  </a:lnTo>
                  <a:lnTo>
                    <a:pt x="488" y="290"/>
                  </a:lnTo>
                  <a:lnTo>
                    <a:pt x="489" y="309"/>
                  </a:lnTo>
                  <a:lnTo>
                    <a:pt x="489" y="329"/>
                  </a:lnTo>
                  <a:close/>
                  <a:moveTo>
                    <a:pt x="330" y="329"/>
                  </a:moveTo>
                  <a:lnTo>
                    <a:pt x="330" y="301"/>
                  </a:lnTo>
                  <a:lnTo>
                    <a:pt x="329" y="274"/>
                  </a:lnTo>
                  <a:lnTo>
                    <a:pt x="328" y="250"/>
                  </a:lnTo>
                  <a:lnTo>
                    <a:pt x="325" y="229"/>
                  </a:lnTo>
                  <a:lnTo>
                    <a:pt x="322" y="209"/>
                  </a:lnTo>
                  <a:lnTo>
                    <a:pt x="319" y="192"/>
                  </a:lnTo>
                  <a:lnTo>
                    <a:pt x="315" y="176"/>
                  </a:lnTo>
                  <a:lnTo>
                    <a:pt x="311" y="164"/>
                  </a:lnTo>
                  <a:lnTo>
                    <a:pt x="305" y="153"/>
                  </a:lnTo>
                  <a:lnTo>
                    <a:pt x="299" y="142"/>
                  </a:lnTo>
                  <a:lnTo>
                    <a:pt x="293" y="135"/>
                  </a:lnTo>
                  <a:lnTo>
                    <a:pt x="285" y="128"/>
                  </a:lnTo>
                  <a:lnTo>
                    <a:pt x="276" y="123"/>
                  </a:lnTo>
                  <a:lnTo>
                    <a:pt x="267" y="119"/>
                  </a:lnTo>
                  <a:lnTo>
                    <a:pt x="257" y="117"/>
                  </a:lnTo>
                  <a:lnTo>
                    <a:pt x="245" y="117"/>
                  </a:lnTo>
                  <a:lnTo>
                    <a:pt x="234" y="117"/>
                  </a:lnTo>
                  <a:lnTo>
                    <a:pt x="224" y="119"/>
                  </a:lnTo>
                  <a:lnTo>
                    <a:pt x="215" y="123"/>
                  </a:lnTo>
                  <a:lnTo>
                    <a:pt x="206" y="128"/>
                  </a:lnTo>
                  <a:lnTo>
                    <a:pt x="198" y="135"/>
                  </a:lnTo>
                  <a:lnTo>
                    <a:pt x="192" y="142"/>
                  </a:lnTo>
                  <a:lnTo>
                    <a:pt x="186" y="153"/>
                  </a:lnTo>
                  <a:lnTo>
                    <a:pt x="180" y="164"/>
                  </a:lnTo>
                  <a:lnTo>
                    <a:pt x="176" y="177"/>
                  </a:lnTo>
                  <a:lnTo>
                    <a:pt x="171" y="192"/>
                  </a:lnTo>
                  <a:lnTo>
                    <a:pt x="168" y="209"/>
                  </a:lnTo>
                  <a:lnTo>
                    <a:pt x="166" y="229"/>
                  </a:lnTo>
                  <a:lnTo>
                    <a:pt x="163" y="250"/>
                  </a:lnTo>
                  <a:lnTo>
                    <a:pt x="162" y="275"/>
                  </a:lnTo>
                  <a:lnTo>
                    <a:pt x="161" y="301"/>
                  </a:lnTo>
                  <a:lnTo>
                    <a:pt x="161" y="329"/>
                  </a:lnTo>
                  <a:lnTo>
                    <a:pt x="161" y="357"/>
                  </a:lnTo>
                  <a:lnTo>
                    <a:pt x="162" y="383"/>
                  </a:lnTo>
                  <a:lnTo>
                    <a:pt x="163" y="407"/>
                  </a:lnTo>
                  <a:lnTo>
                    <a:pt x="166" y="428"/>
                  </a:lnTo>
                  <a:lnTo>
                    <a:pt x="168" y="448"/>
                  </a:lnTo>
                  <a:lnTo>
                    <a:pt x="171" y="465"/>
                  </a:lnTo>
                  <a:lnTo>
                    <a:pt x="176" y="481"/>
                  </a:lnTo>
                  <a:lnTo>
                    <a:pt x="180" y="493"/>
                  </a:lnTo>
                  <a:lnTo>
                    <a:pt x="186" y="505"/>
                  </a:lnTo>
                  <a:lnTo>
                    <a:pt x="192" y="515"/>
                  </a:lnTo>
                  <a:lnTo>
                    <a:pt x="198" y="524"/>
                  </a:lnTo>
                  <a:lnTo>
                    <a:pt x="206" y="531"/>
                  </a:lnTo>
                  <a:lnTo>
                    <a:pt x="215" y="535"/>
                  </a:lnTo>
                  <a:lnTo>
                    <a:pt x="224" y="540"/>
                  </a:lnTo>
                  <a:lnTo>
                    <a:pt x="234" y="542"/>
                  </a:lnTo>
                  <a:lnTo>
                    <a:pt x="245" y="542"/>
                  </a:lnTo>
                  <a:lnTo>
                    <a:pt x="257" y="542"/>
                  </a:lnTo>
                  <a:lnTo>
                    <a:pt x="267" y="540"/>
                  </a:lnTo>
                  <a:lnTo>
                    <a:pt x="276" y="535"/>
                  </a:lnTo>
                  <a:lnTo>
                    <a:pt x="284" y="531"/>
                  </a:lnTo>
                  <a:lnTo>
                    <a:pt x="292" y="524"/>
                  </a:lnTo>
                  <a:lnTo>
                    <a:pt x="298" y="515"/>
                  </a:lnTo>
                  <a:lnTo>
                    <a:pt x="305" y="505"/>
                  </a:lnTo>
                  <a:lnTo>
                    <a:pt x="311" y="493"/>
                  </a:lnTo>
                  <a:lnTo>
                    <a:pt x="315" y="481"/>
                  </a:lnTo>
                  <a:lnTo>
                    <a:pt x="319" y="465"/>
                  </a:lnTo>
                  <a:lnTo>
                    <a:pt x="322" y="448"/>
                  </a:lnTo>
                  <a:lnTo>
                    <a:pt x="325" y="428"/>
                  </a:lnTo>
                  <a:lnTo>
                    <a:pt x="328" y="407"/>
                  </a:lnTo>
                  <a:lnTo>
                    <a:pt x="329" y="383"/>
                  </a:lnTo>
                  <a:lnTo>
                    <a:pt x="330" y="357"/>
                  </a:lnTo>
                  <a:lnTo>
                    <a:pt x="330" y="3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10" name="Freeform 102"/>
            <p:cNvSpPr>
              <a:spLocks noChangeArrowheads="1"/>
            </p:cNvSpPr>
            <p:nvPr/>
          </p:nvSpPr>
          <p:spPr bwMode="auto">
            <a:xfrm>
              <a:off x="1812" y="2761"/>
              <a:ext cx="70" cy="125"/>
            </a:xfrm>
            <a:custGeom>
              <a:avLst/>
              <a:gdLst>
                <a:gd name="T0" fmla="*/ 209 w 350"/>
                <a:gd name="T1" fmla="*/ 625 h 625"/>
                <a:gd name="T2" fmla="*/ 170 w 350"/>
                <a:gd name="T3" fmla="*/ 620 h 625"/>
                <a:gd name="T4" fmla="*/ 137 w 350"/>
                <a:gd name="T5" fmla="*/ 610 h 625"/>
                <a:gd name="T6" fmla="*/ 110 w 350"/>
                <a:gd name="T7" fmla="*/ 596 h 625"/>
                <a:gd name="T8" fmla="*/ 89 w 350"/>
                <a:gd name="T9" fmla="*/ 577 h 625"/>
                <a:gd name="T10" fmla="*/ 73 w 350"/>
                <a:gd name="T11" fmla="*/ 553 h 625"/>
                <a:gd name="T12" fmla="*/ 63 w 350"/>
                <a:gd name="T13" fmla="*/ 522 h 625"/>
                <a:gd name="T14" fmla="*/ 58 w 350"/>
                <a:gd name="T15" fmla="*/ 485 h 625"/>
                <a:gd name="T16" fmla="*/ 58 w 350"/>
                <a:gd name="T17" fmla="*/ 241 h 625"/>
                <a:gd name="T18" fmla="*/ 0 w 350"/>
                <a:gd name="T19" fmla="*/ 137 h 625"/>
                <a:gd name="T20" fmla="*/ 58 w 350"/>
                <a:gd name="T21" fmla="*/ 0 h 625"/>
                <a:gd name="T22" fmla="*/ 206 w 350"/>
                <a:gd name="T23" fmla="*/ 137 h 625"/>
                <a:gd name="T24" fmla="*/ 350 w 350"/>
                <a:gd name="T25" fmla="*/ 241 h 625"/>
                <a:gd name="T26" fmla="*/ 206 w 350"/>
                <a:gd name="T27" fmla="*/ 411 h 625"/>
                <a:gd name="T28" fmla="*/ 206 w 350"/>
                <a:gd name="T29" fmla="*/ 423 h 625"/>
                <a:gd name="T30" fmla="*/ 206 w 350"/>
                <a:gd name="T31" fmla="*/ 434 h 625"/>
                <a:gd name="T32" fmla="*/ 207 w 350"/>
                <a:gd name="T33" fmla="*/ 445 h 625"/>
                <a:gd name="T34" fmla="*/ 207 w 350"/>
                <a:gd name="T35" fmla="*/ 455 h 625"/>
                <a:gd name="T36" fmla="*/ 207 w 350"/>
                <a:gd name="T37" fmla="*/ 464 h 625"/>
                <a:gd name="T38" fmla="*/ 208 w 350"/>
                <a:gd name="T39" fmla="*/ 473 h 625"/>
                <a:gd name="T40" fmla="*/ 211 w 350"/>
                <a:gd name="T41" fmla="*/ 481 h 625"/>
                <a:gd name="T42" fmla="*/ 214 w 350"/>
                <a:gd name="T43" fmla="*/ 488 h 625"/>
                <a:gd name="T44" fmla="*/ 217 w 350"/>
                <a:gd name="T45" fmla="*/ 495 h 625"/>
                <a:gd name="T46" fmla="*/ 222 w 350"/>
                <a:gd name="T47" fmla="*/ 502 h 625"/>
                <a:gd name="T48" fmla="*/ 227 w 350"/>
                <a:gd name="T49" fmla="*/ 506 h 625"/>
                <a:gd name="T50" fmla="*/ 234 w 350"/>
                <a:gd name="T51" fmla="*/ 512 h 625"/>
                <a:gd name="T52" fmla="*/ 243 w 350"/>
                <a:gd name="T53" fmla="*/ 515 h 625"/>
                <a:gd name="T54" fmla="*/ 253 w 350"/>
                <a:gd name="T55" fmla="*/ 518 h 625"/>
                <a:gd name="T56" fmla="*/ 266 w 350"/>
                <a:gd name="T57" fmla="*/ 520 h 625"/>
                <a:gd name="T58" fmla="*/ 279 w 350"/>
                <a:gd name="T59" fmla="*/ 520 h 625"/>
                <a:gd name="T60" fmla="*/ 285 w 350"/>
                <a:gd name="T61" fmla="*/ 520 h 625"/>
                <a:gd name="T62" fmla="*/ 293 w 350"/>
                <a:gd name="T63" fmla="*/ 519 h 625"/>
                <a:gd name="T64" fmla="*/ 301 w 350"/>
                <a:gd name="T65" fmla="*/ 518 h 625"/>
                <a:gd name="T66" fmla="*/ 311 w 350"/>
                <a:gd name="T67" fmla="*/ 515 h 625"/>
                <a:gd name="T68" fmla="*/ 320 w 350"/>
                <a:gd name="T69" fmla="*/ 513 h 625"/>
                <a:gd name="T70" fmla="*/ 326 w 350"/>
                <a:gd name="T71" fmla="*/ 511 h 625"/>
                <a:gd name="T72" fmla="*/ 333 w 350"/>
                <a:gd name="T73" fmla="*/ 508 h 625"/>
                <a:gd name="T74" fmla="*/ 338 w 350"/>
                <a:gd name="T75" fmla="*/ 506 h 625"/>
                <a:gd name="T76" fmla="*/ 350 w 350"/>
                <a:gd name="T77" fmla="*/ 611 h 625"/>
                <a:gd name="T78" fmla="*/ 338 w 350"/>
                <a:gd name="T79" fmla="*/ 614 h 625"/>
                <a:gd name="T80" fmla="*/ 325 w 350"/>
                <a:gd name="T81" fmla="*/ 617 h 625"/>
                <a:gd name="T82" fmla="*/ 312 w 350"/>
                <a:gd name="T83" fmla="*/ 619 h 625"/>
                <a:gd name="T84" fmla="*/ 298 w 350"/>
                <a:gd name="T85" fmla="*/ 621 h 625"/>
                <a:gd name="T86" fmla="*/ 284 w 350"/>
                <a:gd name="T87" fmla="*/ 622 h 625"/>
                <a:gd name="T88" fmla="*/ 268 w 350"/>
                <a:gd name="T89" fmla="*/ 623 h 625"/>
                <a:gd name="T90" fmla="*/ 251 w 350"/>
                <a:gd name="T91" fmla="*/ 625 h 625"/>
                <a:gd name="T92" fmla="*/ 232 w 350"/>
                <a:gd name="T93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0" h="625">
                  <a:moveTo>
                    <a:pt x="232" y="625"/>
                  </a:moveTo>
                  <a:lnTo>
                    <a:pt x="209" y="625"/>
                  </a:lnTo>
                  <a:lnTo>
                    <a:pt x="189" y="622"/>
                  </a:lnTo>
                  <a:lnTo>
                    <a:pt x="170" y="620"/>
                  </a:lnTo>
                  <a:lnTo>
                    <a:pt x="153" y="616"/>
                  </a:lnTo>
                  <a:lnTo>
                    <a:pt x="137" y="610"/>
                  </a:lnTo>
                  <a:lnTo>
                    <a:pt x="123" y="603"/>
                  </a:lnTo>
                  <a:lnTo>
                    <a:pt x="110" y="596"/>
                  </a:lnTo>
                  <a:lnTo>
                    <a:pt x="99" y="587"/>
                  </a:lnTo>
                  <a:lnTo>
                    <a:pt x="89" y="577"/>
                  </a:lnTo>
                  <a:lnTo>
                    <a:pt x="81" y="566"/>
                  </a:lnTo>
                  <a:lnTo>
                    <a:pt x="73" y="553"/>
                  </a:lnTo>
                  <a:lnTo>
                    <a:pt x="68" y="538"/>
                  </a:lnTo>
                  <a:lnTo>
                    <a:pt x="63" y="522"/>
                  </a:lnTo>
                  <a:lnTo>
                    <a:pt x="60" y="504"/>
                  </a:lnTo>
                  <a:lnTo>
                    <a:pt x="58" y="485"/>
                  </a:lnTo>
                  <a:lnTo>
                    <a:pt x="58" y="465"/>
                  </a:lnTo>
                  <a:lnTo>
                    <a:pt x="58" y="241"/>
                  </a:lnTo>
                  <a:lnTo>
                    <a:pt x="0" y="241"/>
                  </a:lnTo>
                  <a:lnTo>
                    <a:pt x="0" y="137"/>
                  </a:lnTo>
                  <a:lnTo>
                    <a:pt x="58" y="137"/>
                  </a:lnTo>
                  <a:lnTo>
                    <a:pt x="58" y="0"/>
                  </a:lnTo>
                  <a:lnTo>
                    <a:pt x="206" y="0"/>
                  </a:lnTo>
                  <a:lnTo>
                    <a:pt x="206" y="137"/>
                  </a:lnTo>
                  <a:lnTo>
                    <a:pt x="350" y="137"/>
                  </a:lnTo>
                  <a:lnTo>
                    <a:pt x="350" y="241"/>
                  </a:lnTo>
                  <a:lnTo>
                    <a:pt x="206" y="241"/>
                  </a:lnTo>
                  <a:lnTo>
                    <a:pt x="206" y="411"/>
                  </a:lnTo>
                  <a:lnTo>
                    <a:pt x="206" y="416"/>
                  </a:lnTo>
                  <a:lnTo>
                    <a:pt x="206" y="423"/>
                  </a:lnTo>
                  <a:lnTo>
                    <a:pt x="206" y="429"/>
                  </a:lnTo>
                  <a:lnTo>
                    <a:pt x="206" y="434"/>
                  </a:lnTo>
                  <a:lnTo>
                    <a:pt x="206" y="439"/>
                  </a:lnTo>
                  <a:lnTo>
                    <a:pt x="207" y="445"/>
                  </a:lnTo>
                  <a:lnTo>
                    <a:pt x="207" y="449"/>
                  </a:lnTo>
                  <a:lnTo>
                    <a:pt x="207" y="455"/>
                  </a:lnTo>
                  <a:lnTo>
                    <a:pt x="207" y="459"/>
                  </a:lnTo>
                  <a:lnTo>
                    <a:pt x="207" y="464"/>
                  </a:lnTo>
                  <a:lnTo>
                    <a:pt x="208" y="468"/>
                  </a:lnTo>
                  <a:lnTo>
                    <a:pt x="208" y="473"/>
                  </a:lnTo>
                  <a:lnTo>
                    <a:pt x="209" y="476"/>
                  </a:lnTo>
                  <a:lnTo>
                    <a:pt x="211" y="481"/>
                  </a:lnTo>
                  <a:lnTo>
                    <a:pt x="212" y="484"/>
                  </a:lnTo>
                  <a:lnTo>
                    <a:pt x="214" y="488"/>
                  </a:lnTo>
                  <a:lnTo>
                    <a:pt x="215" y="492"/>
                  </a:lnTo>
                  <a:lnTo>
                    <a:pt x="217" y="495"/>
                  </a:lnTo>
                  <a:lnTo>
                    <a:pt x="220" y="499"/>
                  </a:lnTo>
                  <a:lnTo>
                    <a:pt x="222" y="502"/>
                  </a:lnTo>
                  <a:lnTo>
                    <a:pt x="225" y="504"/>
                  </a:lnTo>
                  <a:lnTo>
                    <a:pt x="227" y="506"/>
                  </a:lnTo>
                  <a:lnTo>
                    <a:pt x="231" y="510"/>
                  </a:lnTo>
                  <a:lnTo>
                    <a:pt x="234" y="512"/>
                  </a:lnTo>
                  <a:lnTo>
                    <a:pt x="239" y="514"/>
                  </a:lnTo>
                  <a:lnTo>
                    <a:pt x="243" y="515"/>
                  </a:lnTo>
                  <a:lnTo>
                    <a:pt x="248" y="517"/>
                  </a:lnTo>
                  <a:lnTo>
                    <a:pt x="253" y="518"/>
                  </a:lnTo>
                  <a:lnTo>
                    <a:pt x="259" y="519"/>
                  </a:lnTo>
                  <a:lnTo>
                    <a:pt x="266" y="520"/>
                  </a:lnTo>
                  <a:lnTo>
                    <a:pt x="271" y="520"/>
                  </a:lnTo>
                  <a:lnTo>
                    <a:pt x="279" y="520"/>
                  </a:lnTo>
                  <a:lnTo>
                    <a:pt x="281" y="520"/>
                  </a:lnTo>
                  <a:lnTo>
                    <a:pt x="285" y="520"/>
                  </a:lnTo>
                  <a:lnTo>
                    <a:pt x="289" y="520"/>
                  </a:lnTo>
                  <a:lnTo>
                    <a:pt x="293" y="519"/>
                  </a:lnTo>
                  <a:lnTo>
                    <a:pt x="297" y="519"/>
                  </a:lnTo>
                  <a:lnTo>
                    <a:pt x="301" y="518"/>
                  </a:lnTo>
                  <a:lnTo>
                    <a:pt x="305" y="517"/>
                  </a:lnTo>
                  <a:lnTo>
                    <a:pt x="311" y="515"/>
                  </a:lnTo>
                  <a:lnTo>
                    <a:pt x="315" y="514"/>
                  </a:lnTo>
                  <a:lnTo>
                    <a:pt x="320" y="513"/>
                  </a:lnTo>
                  <a:lnTo>
                    <a:pt x="323" y="512"/>
                  </a:lnTo>
                  <a:lnTo>
                    <a:pt x="326" y="511"/>
                  </a:lnTo>
                  <a:lnTo>
                    <a:pt x="330" y="509"/>
                  </a:lnTo>
                  <a:lnTo>
                    <a:pt x="333" y="508"/>
                  </a:lnTo>
                  <a:lnTo>
                    <a:pt x="335" y="506"/>
                  </a:lnTo>
                  <a:lnTo>
                    <a:pt x="338" y="506"/>
                  </a:lnTo>
                  <a:lnTo>
                    <a:pt x="350" y="506"/>
                  </a:lnTo>
                  <a:lnTo>
                    <a:pt x="350" y="611"/>
                  </a:lnTo>
                  <a:lnTo>
                    <a:pt x="344" y="612"/>
                  </a:lnTo>
                  <a:lnTo>
                    <a:pt x="338" y="614"/>
                  </a:lnTo>
                  <a:lnTo>
                    <a:pt x="331" y="616"/>
                  </a:lnTo>
                  <a:lnTo>
                    <a:pt x="325" y="617"/>
                  </a:lnTo>
                  <a:lnTo>
                    <a:pt x="319" y="618"/>
                  </a:lnTo>
                  <a:lnTo>
                    <a:pt x="312" y="619"/>
                  </a:lnTo>
                  <a:lnTo>
                    <a:pt x="305" y="620"/>
                  </a:lnTo>
                  <a:lnTo>
                    <a:pt x="298" y="621"/>
                  </a:lnTo>
                  <a:lnTo>
                    <a:pt x="292" y="622"/>
                  </a:lnTo>
                  <a:lnTo>
                    <a:pt x="284" y="622"/>
                  </a:lnTo>
                  <a:lnTo>
                    <a:pt x="276" y="623"/>
                  </a:lnTo>
                  <a:lnTo>
                    <a:pt x="268" y="623"/>
                  </a:lnTo>
                  <a:lnTo>
                    <a:pt x="260" y="625"/>
                  </a:lnTo>
                  <a:lnTo>
                    <a:pt x="251" y="625"/>
                  </a:lnTo>
                  <a:lnTo>
                    <a:pt x="241" y="625"/>
                  </a:lnTo>
                  <a:lnTo>
                    <a:pt x="232" y="6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7511" name="Group 103"/>
          <p:cNvGrpSpPr>
            <a:grpSpLocks/>
          </p:cNvGrpSpPr>
          <p:nvPr/>
        </p:nvGrpSpPr>
        <p:grpSpPr bwMode="auto">
          <a:xfrm>
            <a:off x="404813" y="4935538"/>
            <a:ext cx="2573337" cy="1768475"/>
            <a:chOff x="255" y="3109"/>
            <a:chExt cx="1621" cy="1114"/>
          </a:xfrm>
        </p:grpSpPr>
        <p:sp>
          <p:nvSpPr>
            <p:cNvPr id="17512" name="Freeform 104"/>
            <p:cNvSpPr>
              <a:spLocks noChangeArrowheads="1"/>
            </p:cNvSpPr>
            <p:nvPr/>
          </p:nvSpPr>
          <p:spPr bwMode="auto">
            <a:xfrm>
              <a:off x="255" y="4043"/>
              <a:ext cx="1450" cy="24"/>
            </a:xfrm>
            <a:custGeom>
              <a:avLst/>
              <a:gdLst>
                <a:gd name="T0" fmla="*/ 7253 w 7253"/>
                <a:gd name="T1" fmla="*/ 57 h 116"/>
                <a:gd name="T2" fmla="*/ 7253 w 7253"/>
                <a:gd name="T3" fmla="*/ 0 h 116"/>
                <a:gd name="T4" fmla="*/ 0 w 7253"/>
                <a:gd name="T5" fmla="*/ 0 h 116"/>
                <a:gd name="T6" fmla="*/ 0 w 7253"/>
                <a:gd name="T7" fmla="*/ 116 h 116"/>
                <a:gd name="T8" fmla="*/ 7253 w 7253"/>
                <a:gd name="T9" fmla="*/ 116 h 116"/>
                <a:gd name="T10" fmla="*/ 7253 w 7253"/>
                <a:gd name="T11" fmla="*/ 5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53" h="116">
                  <a:moveTo>
                    <a:pt x="7253" y="57"/>
                  </a:moveTo>
                  <a:lnTo>
                    <a:pt x="7253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7253" y="116"/>
                  </a:lnTo>
                  <a:lnTo>
                    <a:pt x="7253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13" name="Freeform 105"/>
            <p:cNvSpPr>
              <a:spLocks noChangeArrowheads="1"/>
            </p:cNvSpPr>
            <p:nvPr/>
          </p:nvSpPr>
          <p:spPr bwMode="auto">
            <a:xfrm>
              <a:off x="1692" y="4023"/>
              <a:ext cx="59" cy="64"/>
            </a:xfrm>
            <a:custGeom>
              <a:avLst/>
              <a:gdLst>
                <a:gd name="T0" fmla="*/ 293 w 293"/>
                <a:gd name="T1" fmla="*/ 161 h 323"/>
                <a:gd name="T2" fmla="*/ 0 w 293"/>
                <a:gd name="T3" fmla="*/ 0 h 323"/>
                <a:gd name="T4" fmla="*/ 293 w 293"/>
                <a:gd name="T5" fmla="*/ 161 h 323"/>
                <a:gd name="T6" fmla="*/ 0 w 293"/>
                <a:gd name="T7" fmla="*/ 323 h 323"/>
                <a:gd name="T8" fmla="*/ 0 w 293"/>
                <a:gd name="T9" fmla="*/ 0 h 323"/>
                <a:gd name="T10" fmla="*/ 293 w 293"/>
                <a:gd name="T11" fmla="*/ 16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323">
                  <a:moveTo>
                    <a:pt x="293" y="161"/>
                  </a:moveTo>
                  <a:lnTo>
                    <a:pt x="0" y="0"/>
                  </a:lnTo>
                  <a:lnTo>
                    <a:pt x="293" y="161"/>
                  </a:lnTo>
                  <a:lnTo>
                    <a:pt x="0" y="323"/>
                  </a:lnTo>
                  <a:lnTo>
                    <a:pt x="0" y="0"/>
                  </a:lnTo>
                  <a:lnTo>
                    <a:pt x="293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14" name="Freeform 106"/>
            <p:cNvSpPr>
              <a:spLocks noChangeArrowheads="1"/>
            </p:cNvSpPr>
            <p:nvPr/>
          </p:nvSpPr>
          <p:spPr bwMode="auto">
            <a:xfrm>
              <a:off x="427" y="4040"/>
              <a:ext cx="1169" cy="30"/>
            </a:xfrm>
            <a:custGeom>
              <a:avLst/>
              <a:gdLst>
                <a:gd name="T0" fmla="*/ 5847 w 5847"/>
                <a:gd name="T1" fmla="*/ 76 h 154"/>
                <a:gd name="T2" fmla="*/ 5847 w 5847"/>
                <a:gd name="T3" fmla="*/ 0 h 154"/>
                <a:gd name="T4" fmla="*/ 0 w 5847"/>
                <a:gd name="T5" fmla="*/ 0 h 154"/>
                <a:gd name="T6" fmla="*/ 0 w 5847"/>
                <a:gd name="T7" fmla="*/ 154 h 154"/>
                <a:gd name="T8" fmla="*/ 5847 w 5847"/>
                <a:gd name="T9" fmla="*/ 154 h 154"/>
                <a:gd name="T10" fmla="*/ 5847 w 5847"/>
                <a:gd name="T11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7" h="154">
                  <a:moveTo>
                    <a:pt x="5847" y="76"/>
                  </a:moveTo>
                  <a:lnTo>
                    <a:pt x="5847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5847" y="154"/>
                  </a:lnTo>
                  <a:lnTo>
                    <a:pt x="5847" y="76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15" name="Freeform 107"/>
            <p:cNvSpPr>
              <a:spLocks noChangeArrowheads="1"/>
            </p:cNvSpPr>
            <p:nvPr/>
          </p:nvSpPr>
          <p:spPr bwMode="auto">
            <a:xfrm>
              <a:off x="415" y="3215"/>
              <a:ext cx="23" cy="1009"/>
            </a:xfrm>
            <a:custGeom>
              <a:avLst/>
              <a:gdLst>
                <a:gd name="T0" fmla="*/ 59 w 116"/>
                <a:gd name="T1" fmla="*/ 0 h 5044"/>
                <a:gd name="T2" fmla="*/ 0 w 116"/>
                <a:gd name="T3" fmla="*/ 0 h 5044"/>
                <a:gd name="T4" fmla="*/ 0 w 116"/>
                <a:gd name="T5" fmla="*/ 5044 h 5044"/>
                <a:gd name="T6" fmla="*/ 116 w 116"/>
                <a:gd name="T7" fmla="*/ 5044 h 5044"/>
                <a:gd name="T8" fmla="*/ 116 w 116"/>
                <a:gd name="T9" fmla="*/ 0 h 5044"/>
                <a:gd name="T10" fmla="*/ 59 w 116"/>
                <a:gd name="T11" fmla="*/ 0 h 5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5044">
                  <a:moveTo>
                    <a:pt x="59" y="0"/>
                  </a:moveTo>
                  <a:lnTo>
                    <a:pt x="0" y="0"/>
                  </a:lnTo>
                  <a:lnTo>
                    <a:pt x="0" y="5044"/>
                  </a:lnTo>
                  <a:lnTo>
                    <a:pt x="116" y="5044"/>
                  </a:lnTo>
                  <a:lnTo>
                    <a:pt x="116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16" name="Freeform 108"/>
            <p:cNvSpPr>
              <a:spLocks noChangeArrowheads="1"/>
            </p:cNvSpPr>
            <p:nvPr/>
          </p:nvSpPr>
          <p:spPr bwMode="auto">
            <a:xfrm>
              <a:off x="394" y="3170"/>
              <a:ext cx="65" cy="58"/>
            </a:xfrm>
            <a:custGeom>
              <a:avLst/>
              <a:gdLst>
                <a:gd name="T0" fmla="*/ 162 w 323"/>
                <a:gd name="T1" fmla="*/ 0 h 294"/>
                <a:gd name="T2" fmla="*/ 0 w 323"/>
                <a:gd name="T3" fmla="*/ 294 h 294"/>
                <a:gd name="T4" fmla="*/ 162 w 323"/>
                <a:gd name="T5" fmla="*/ 0 h 294"/>
                <a:gd name="T6" fmla="*/ 323 w 323"/>
                <a:gd name="T7" fmla="*/ 294 h 294"/>
                <a:gd name="T8" fmla="*/ 0 w 323"/>
                <a:gd name="T9" fmla="*/ 294 h 294"/>
                <a:gd name="T10" fmla="*/ 162 w 323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4">
                  <a:moveTo>
                    <a:pt x="162" y="0"/>
                  </a:moveTo>
                  <a:lnTo>
                    <a:pt x="0" y="294"/>
                  </a:lnTo>
                  <a:lnTo>
                    <a:pt x="162" y="0"/>
                  </a:lnTo>
                  <a:lnTo>
                    <a:pt x="323" y="294"/>
                  </a:lnTo>
                  <a:lnTo>
                    <a:pt x="0" y="29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17" name="Freeform 109"/>
            <p:cNvSpPr>
              <a:spLocks noChangeArrowheads="1"/>
            </p:cNvSpPr>
            <p:nvPr/>
          </p:nvSpPr>
          <p:spPr bwMode="auto">
            <a:xfrm>
              <a:off x="291" y="4089"/>
              <a:ext cx="97" cy="132"/>
            </a:xfrm>
            <a:custGeom>
              <a:avLst/>
              <a:gdLst>
                <a:gd name="T0" fmla="*/ 486 w 488"/>
                <a:gd name="T1" fmla="*/ 389 h 660"/>
                <a:gd name="T2" fmla="*/ 477 w 488"/>
                <a:gd name="T3" fmla="*/ 458 h 660"/>
                <a:gd name="T4" fmla="*/ 463 w 488"/>
                <a:gd name="T5" fmla="*/ 517 h 660"/>
                <a:gd name="T6" fmla="*/ 439 w 488"/>
                <a:gd name="T7" fmla="*/ 567 h 660"/>
                <a:gd name="T8" fmla="*/ 409 w 488"/>
                <a:gd name="T9" fmla="*/ 605 h 660"/>
                <a:gd name="T10" fmla="*/ 368 w 488"/>
                <a:gd name="T11" fmla="*/ 634 h 660"/>
                <a:gd name="T12" fmla="*/ 320 w 488"/>
                <a:gd name="T13" fmla="*/ 652 h 660"/>
                <a:gd name="T14" fmla="*/ 260 w 488"/>
                <a:gd name="T15" fmla="*/ 660 h 660"/>
                <a:gd name="T16" fmla="*/ 196 w 488"/>
                <a:gd name="T17" fmla="*/ 658 h 660"/>
                <a:gd name="T18" fmla="*/ 142 w 488"/>
                <a:gd name="T19" fmla="*/ 645 h 660"/>
                <a:gd name="T20" fmla="*/ 99 w 488"/>
                <a:gd name="T21" fmla="*/ 621 h 660"/>
                <a:gd name="T22" fmla="*/ 63 w 488"/>
                <a:gd name="T23" fmla="*/ 586 h 660"/>
                <a:gd name="T24" fmla="*/ 36 w 488"/>
                <a:gd name="T25" fmla="*/ 542 h 660"/>
                <a:gd name="T26" fmla="*/ 16 w 488"/>
                <a:gd name="T27" fmla="*/ 488 h 660"/>
                <a:gd name="T28" fmla="*/ 4 w 488"/>
                <a:gd name="T29" fmla="*/ 424 h 660"/>
                <a:gd name="T30" fmla="*/ 0 w 488"/>
                <a:gd name="T31" fmla="*/ 351 h 660"/>
                <a:gd name="T32" fmla="*/ 1 w 488"/>
                <a:gd name="T33" fmla="*/ 271 h 660"/>
                <a:gd name="T34" fmla="*/ 10 w 488"/>
                <a:gd name="T35" fmla="*/ 201 h 660"/>
                <a:gd name="T36" fmla="*/ 24 w 488"/>
                <a:gd name="T37" fmla="*/ 144 h 660"/>
                <a:gd name="T38" fmla="*/ 48 w 488"/>
                <a:gd name="T39" fmla="*/ 94 h 660"/>
                <a:gd name="T40" fmla="*/ 81 w 488"/>
                <a:gd name="T41" fmla="*/ 55 h 660"/>
                <a:gd name="T42" fmla="*/ 121 w 488"/>
                <a:gd name="T43" fmla="*/ 27 h 660"/>
                <a:gd name="T44" fmla="*/ 169 w 488"/>
                <a:gd name="T45" fmla="*/ 8 h 660"/>
                <a:gd name="T46" fmla="*/ 228 w 488"/>
                <a:gd name="T47" fmla="*/ 1 h 660"/>
                <a:gd name="T48" fmla="*/ 292 w 488"/>
                <a:gd name="T49" fmla="*/ 3 h 660"/>
                <a:gd name="T50" fmla="*/ 346 w 488"/>
                <a:gd name="T51" fmla="*/ 17 h 660"/>
                <a:gd name="T52" fmla="*/ 390 w 488"/>
                <a:gd name="T53" fmla="*/ 40 h 660"/>
                <a:gd name="T54" fmla="*/ 426 w 488"/>
                <a:gd name="T55" fmla="*/ 75 h 660"/>
                <a:gd name="T56" fmla="*/ 453 w 488"/>
                <a:gd name="T57" fmla="*/ 120 h 660"/>
                <a:gd name="T58" fmla="*/ 472 w 488"/>
                <a:gd name="T59" fmla="*/ 174 h 660"/>
                <a:gd name="T60" fmla="*/ 483 w 488"/>
                <a:gd name="T61" fmla="*/ 237 h 660"/>
                <a:gd name="T62" fmla="*/ 488 w 488"/>
                <a:gd name="T63" fmla="*/ 310 h 660"/>
                <a:gd name="T64" fmla="*/ 327 w 488"/>
                <a:gd name="T65" fmla="*/ 276 h 660"/>
                <a:gd name="T66" fmla="*/ 318 w 488"/>
                <a:gd name="T67" fmla="*/ 193 h 660"/>
                <a:gd name="T68" fmla="*/ 298 w 488"/>
                <a:gd name="T69" fmla="*/ 144 h 660"/>
                <a:gd name="T70" fmla="*/ 265 w 488"/>
                <a:gd name="T71" fmla="*/ 120 h 660"/>
                <a:gd name="T72" fmla="*/ 222 w 488"/>
                <a:gd name="T73" fmla="*/ 120 h 660"/>
                <a:gd name="T74" fmla="*/ 190 w 488"/>
                <a:gd name="T75" fmla="*/ 144 h 660"/>
                <a:gd name="T76" fmla="*/ 171 w 488"/>
                <a:gd name="T77" fmla="*/ 193 h 660"/>
                <a:gd name="T78" fmla="*/ 160 w 488"/>
                <a:gd name="T79" fmla="*/ 276 h 660"/>
                <a:gd name="T80" fmla="*/ 160 w 488"/>
                <a:gd name="T81" fmla="*/ 385 h 660"/>
                <a:gd name="T82" fmla="*/ 171 w 488"/>
                <a:gd name="T83" fmla="*/ 467 h 660"/>
                <a:gd name="T84" fmla="*/ 190 w 488"/>
                <a:gd name="T85" fmla="*/ 516 h 660"/>
                <a:gd name="T86" fmla="*/ 222 w 488"/>
                <a:gd name="T87" fmla="*/ 540 h 660"/>
                <a:gd name="T88" fmla="*/ 265 w 488"/>
                <a:gd name="T89" fmla="*/ 540 h 660"/>
                <a:gd name="T90" fmla="*/ 298 w 488"/>
                <a:gd name="T91" fmla="*/ 516 h 660"/>
                <a:gd name="T92" fmla="*/ 318 w 488"/>
                <a:gd name="T93" fmla="*/ 467 h 660"/>
                <a:gd name="T94" fmla="*/ 327 w 488"/>
                <a:gd name="T95" fmla="*/ 38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8" h="660">
                  <a:moveTo>
                    <a:pt x="488" y="330"/>
                  </a:moveTo>
                  <a:lnTo>
                    <a:pt x="488" y="350"/>
                  </a:lnTo>
                  <a:lnTo>
                    <a:pt x="488" y="370"/>
                  </a:lnTo>
                  <a:lnTo>
                    <a:pt x="486" y="389"/>
                  </a:lnTo>
                  <a:lnTo>
                    <a:pt x="484" y="407"/>
                  </a:lnTo>
                  <a:lnTo>
                    <a:pt x="483" y="425"/>
                  </a:lnTo>
                  <a:lnTo>
                    <a:pt x="481" y="442"/>
                  </a:lnTo>
                  <a:lnTo>
                    <a:pt x="477" y="458"/>
                  </a:lnTo>
                  <a:lnTo>
                    <a:pt x="475" y="474"/>
                  </a:lnTo>
                  <a:lnTo>
                    <a:pt x="471" y="489"/>
                  </a:lnTo>
                  <a:lnTo>
                    <a:pt x="467" y="504"/>
                  </a:lnTo>
                  <a:lnTo>
                    <a:pt x="463" y="517"/>
                  </a:lnTo>
                  <a:lnTo>
                    <a:pt x="457" y="531"/>
                  </a:lnTo>
                  <a:lnTo>
                    <a:pt x="452" y="543"/>
                  </a:lnTo>
                  <a:lnTo>
                    <a:pt x="446" y="556"/>
                  </a:lnTo>
                  <a:lnTo>
                    <a:pt x="439" y="567"/>
                  </a:lnTo>
                  <a:lnTo>
                    <a:pt x="433" y="577"/>
                  </a:lnTo>
                  <a:lnTo>
                    <a:pt x="425" y="587"/>
                  </a:lnTo>
                  <a:lnTo>
                    <a:pt x="417" y="596"/>
                  </a:lnTo>
                  <a:lnTo>
                    <a:pt x="409" y="605"/>
                  </a:lnTo>
                  <a:lnTo>
                    <a:pt x="400" y="613"/>
                  </a:lnTo>
                  <a:lnTo>
                    <a:pt x="390" y="621"/>
                  </a:lnTo>
                  <a:lnTo>
                    <a:pt x="380" y="628"/>
                  </a:lnTo>
                  <a:lnTo>
                    <a:pt x="368" y="634"/>
                  </a:lnTo>
                  <a:lnTo>
                    <a:pt x="357" y="640"/>
                  </a:lnTo>
                  <a:lnTo>
                    <a:pt x="346" y="645"/>
                  </a:lnTo>
                  <a:lnTo>
                    <a:pt x="332" y="649"/>
                  </a:lnTo>
                  <a:lnTo>
                    <a:pt x="320" y="652"/>
                  </a:lnTo>
                  <a:lnTo>
                    <a:pt x="305" y="656"/>
                  </a:lnTo>
                  <a:lnTo>
                    <a:pt x="291" y="658"/>
                  </a:lnTo>
                  <a:lnTo>
                    <a:pt x="276" y="659"/>
                  </a:lnTo>
                  <a:lnTo>
                    <a:pt x="260" y="660"/>
                  </a:lnTo>
                  <a:lnTo>
                    <a:pt x="244" y="660"/>
                  </a:lnTo>
                  <a:lnTo>
                    <a:pt x="228" y="660"/>
                  </a:lnTo>
                  <a:lnTo>
                    <a:pt x="211" y="659"/>
                  </a:lnTo>
                  <a:lnTo>
                    <a:pt x="196" y="658"/>
                  </a:lnTo>
                  <a:lnTo>
                    <a:pt x="182" y="656"/>
                  </a:lnTo>
                  <a:lnTo>
                    <a:pt x="168" y="652"/>
                  </a:lnTo>
                  <a:lnTo>
                    <a:pt x="155" y="649"/>
                  </a:lnTo>
                  <a:lnTo>
                    <a:pt x="142" y="645"/>
                  </a:lnTo>
                  <a:lnTo>
                    <a:pt x="130" y="640"/>
                  </a:lnTo>
                  <a:lnTo>
                    <a:pt x="119" y="634"/>
                  </a:lnTo>
                  <a:lnTo>
                    <a:pt x="109" y="628"/>
                  </a:lnTo>
                  <a:lnTo>
                    <a:pt x="99" y="621"/>
                  </a:lnTo>
                  <a:lnTo>
                    <a:pt x="88" y="613"/>
                  </a:lnTo>
                  <a:lnTo>
                    <a:pt x="79" y="605"/>
                  </a:lnTo>
                  <a:lnTo>
                    <a:pt x="70" y="596"/>
                  </a:lnTo>
                  <a:lnTo>
                    <a:pt x="63" y="586"/>
                  </a:lnTo>
                  <a:lnTo>
                    <a:pt x="55" y="576"/>
                  </a:lnTo>
                  <a:lnTo>
                    <a:pt x="48" y="566"/>
                  </a:lnTo>
                  <a:lnTo>
                    <a:pt x="41" y="555"/>
                  </a:lnTo>
                  <a:lnTo>
                    <a:pt x="36" y="542"/>
                  </a:lnTo>
                  <a:lnTo>
                    <a:pt x="30" y="530"/>
                  </a:lnTo>
                  <a:lnTo>
                    <a:pt x="24" y="516"/>
                  </a:lnTo>
                  <a:lnTo>
                    <a:pt x="20" y="503"/>
                  </a:lnTo>
                  <a:lnTo>
                    <a:pt x="16" y="488"/>
                  </a:lnTo>
                  <a:lnTo>
                    <a:pt x="13" y="474"/>
                  </a:lnTo>
                  <a:lnTo>
                    <a:pt x="10" y="458"/>
                  </a:lnTo>
                  <a:lnTo>
                    <a:pt x="6" y="441"/>
                  </a:lnTo>
                  <a:lnTo>
                    <a:pt x="4" y="424"/>
                  </a:lnTo>
                  <a:lnTo>
                    <a:pt x="3" y="407"/>
                  </a:lnTo>
                  <a:lnTo>
                    <a:pt x="1" y="389"/>
                  </a:lnTo>
                  <a:lnTo>
                    <a:pt x="1" y="370"/>
                  </a:lnTo>
                  <a:lnTo>
                    <a:pt x="0" y="351"/>
                  </a:lnTo>
                  <a:lnTo>
                    <a:pt x="0" y="331"/>
                  </a:lnTo>
                  <a:lnTo>
                    <a:pt x="0" y="309"/>
                  </a:lnTo>
                  <a:lnTo>
                    <a:pt x="1" y="290"/>
                  </a:lnTo>
                  <a:lnTo>
                    <a:pt x="1" y="271"/>
                  </a:lnTo>
                  <a:lnTo>
                    <a:pt x="3" y="252"/>
                  </a:lnTo>
                  <a:lnTo>
                    <a:pt x="4" y="235"/>
                  </a:lnTo>
                  <a:lnTo>
                    <a:pt x="6" y="218"/>
                  </a:lnTo>
                  <a:lnTo>
                    <a:pt x="10" y="201"/>
                  </a:lnTo>
                  <a:lnTo>
                    <a:pt x="12" y="187"/>
                  </a:lnTo>
                  <a:lnTo>
                    <a:pt x="15" y="172"/>
                  </a:lnTo>
                  <a:lnTo>
                    <a:pt x="20" y="157"/>
                  </a:lnTo>
                  <a:lnTo>
                    <a:pt x="24" y="144"/>
                  </a:lnTo>
                  <a:lnTo>
                    <a:pt x="30" y="130"/>
                  </a:lnTo>
                  <a:lnTo>
                    <a:pt x="36" y="118"/>
                  </a:lnTo>
                  <a:lnTo>
                    <a:pt x="41" y="107"/>
                  </a:lnTo>
                  <a:lnTo>
                    <a:pt x="48" y="94"/>
                  </a:lnTo>
                  <a:lnTo>
                    <a:pt x="56" y="83"/>
                  </a:lnTo>
                  <a:lnTo>
                    <a:pt x="64" y="73"/>
                  </a:lnTo>
                  <a:lnTo>
                    <a:pt x="72" y="64"/>
                  </a:lnTo>
                  <a:lnTo>
                    <a:pt x="81" y="55"/>
                  </a:lnTo>
                  <a:lnTo>
                    <a:pt x="90" y="47"/>
                  </a:lnTo>
                  <a:lnTo>
                    <a:pt x="100" y="39"/>
                  </a:lnTo>
                  <a:lnTo>
                    <a:pt x="110" y="33"/>
                  </a:lnTo>
                  <a:lnTo>
                    <a:pt x="121" y="27"/>
                  </a:lnTo>
                  <a:lnTo>
                    <a:pt x="132" y="21"/>
                  </a:lnTo>
                  <a:lnTo>
                    <a:pt x="145" y="16"/>
                  </a:lnTo>
                  <a:lnTo>
                    <a:pt x="157" y="12"/>
                  </a:lnTo>
                  <a:lnTo>
                    <a:pt x="169" y="8"/>
                  </a:lnTo>
                  <a:lnTo>
                    <a:pt x="184" y="6"/>
                  </a:lnTo>
                  <a:lnTo>
                    <a:pt x="198" y="3"/>
                  </a:lnTo>
                  <a:lnTo>
                    <a:pt x="212" y="1"/>
                  </a:lnTo>
                  <a:lnTo>
                    <a:pt x="228" y="1"/>
                  </a:lnTo>
                  <a:lnTo>
                    <a:pt x="244" y="0"/>
                  </a:lnTo>
                  <a:lnTo>
                    <a:pt x="260" y="1"/>
                  </a:lnTo>
                  <a:lnTo>
                    <a:pt x="276" y="1"/>
                  </a:lnTo>
                  <a:lnTo>
                    <a:pt x="292" y="3"/>
                  </a:lnTo>
                  <a:lnTo>
                    <a:pt x="307" y="6"/>
                  </a:lnTo>
                  <a:lnTo>
                    <a:pt x="320" y="9"/>
                  </a:lnTo>
                  <a:lnTo>
                    <a:pt x="334" y="12"/>
                  </a:lnTo>
                  <a:lnTo>
                    <a:pt x="346" y="17"/>
                  </a:lnTo>
                  <a:lnTo>
                    <a:pt x="358" y="21"/>
                  </a:lnTo>
                  <a:lnTo>
                    <a:pt x="370" y="28"/>
                  </a:lnTo>
                  <a:lnTo>
                    <a:pt x="380" y="34"/>
                  </a:lnTo>
                  <a:lnTo>
                    <a:pt x="390" y="40"/>
                  </a:lnTo>
                  <a:lnTo>
                    <a:pt x="400" y="48"/>
                  </a:lnTo>
                  <a:lnTo>
                    <a:pt x="409" y="57"/>
                  </a:lnTo>
                  <a:lnTo>
                    <a:pt x="418" y="66"/>
                  </a:lnTo>
                  <a:lnTo>
                    <a:pt x="426" y="75"/>
                  </a:lnTo>
                  <a:lnTo>
                    <a:pt x="434" y="85"/>
                  </a:lnTo>
                  <a:lnTo>
                    <a:pt x="440" y="97"/>
                  </a:lnTo>
                  <a:lnTo>
                    <a:pt x="447" y="108"/>
                  </a:lnTo>
                  <a:lnTo>
                    <a:pt x="453" y="120"/>
                  </a:lnTo>
                  <a:lnTo>
                    <a:pt x="458" y="133"/>
                  </a:lnTo>
                  <a:lnTo>
                    <a:pt x="463" y="146"/>
                  </a:lnTo>
                  <a:lnTo>
                    <a:pt x="467" y="160"/>
                  </a:lnTo>
                  <a:lnTo>
                    <a:pt x="472" y="174"/>
                  </a:lnTo>
                  <a:lnTo>
                    <a:pt x="475" y="189"/>
                  </a:lnTo>
                  <a:lnTo>
                    <a:pt x="479" y="205"/>
                  </a:lnTo>
                  <a:lnTo>
                    <a:pt x="481" y="220"/>
                  </a:lnTo>
                  <a:lnTo>
                    <a:pt x="483" y="237"/>
                  </a:lnTo>
                  <a:lnTo>
                    <a:pt x="484" y="255"/>
                  </a:lnTo>
                  <a:lnTo>
                    <a:pt x="486" y="273"/>
                  </a:lnTo>
                  <a:lnTo>
                    <a:pt x="488" y="291"/>
                  </a:lnTo>
                  <a:lnTo>
                    <a:pt x="488" y="310"/>
                  </a:lnTo>
                  <a:lnTo>
                    <a:pt x="488" y="330"/>
                  </a:lnTo>
                  <a:close/>
                  <a:moveTo>
                    <a:pt x="328" y="330"/>
                  </a:moveTo>
                  <a:lnTo>
                    <a:pt x="328" y="301"/>
                  </a:lnTo>
                  <a:lnTo>
                    <a:pt x="327" y="276"/>
                  </a:lnTo>
                  <a:lnTo>
                    <a:pt x="326" y="252"/>
                  </a:lnTo>
                  <a:lnTo>
                    <a:pt x="323" y="229"/>
                  </a:lnTo>
                  <a:lnTo>
                    <a:pt x="321" y="210"/>
                  </a:lnTo>
                  <a:lnTo>
                    <a:pt x="318" y="193"/>
                  </a:lnTo>
                  <a:lnTo>
                    <a:pt x="313" y="178"/>
                  </a:lnTo>
                  <a:lnTo>
                    <a:pt x="309" y="165"/>
                  </a:lnTo>
                  <a:lnTo>
                    <a:pt x="303" y="154"/>
                  </a:lnTo>
                  <a:lnTo>
                    <a:pt x="298" y="144"/>
                  </a:lnTo>
                  <a:lnTo>
                    <a:pt x="291" y="136"/>
                  </a:lnTo>
                  <a:lnTo>
                    <a:pt x="283" y="129"/>
                  </a:lnTo>
                  <a:lnTo>
                    <a:pt x="274" y="124"/>
                  </a:lnTo>
                  <a:lnTo>
                    <a:pt x="265" y="120"/>
                  </a:lnTo>
                  <a:lnTo>
                    <a:pt x="255" y="118"/>
                  </a:lnTo>
                  <a:lnTo>
                    <a:pt x="244" y="117"/>
                  </a:lnTo>
                  <a:lnTo>
                    <a:pt x="232" y="118"/>
                  </a:lnTo>
                  <a:lnTo>
                    <a:pt x="222" y="120"/>
                  </a:lnTo>
                  <a:lnTo>
                    <a:pt x="213" y="124"/>
                  </a:lnTo>
                  <a:lnTo>
                    <a:pt x="204" y="129"/>
                  </a:lnTo>
                  <a:lnTo>
                    <a:pt x="198" y="136"/>
                  </a:lnTo>
                  <a:lnTo>
                    <a:pt x="190" y="144"/>
                  </a:lnTo>
                  <a:lnTo>
                    <a:pt x="184" y="154"/>
                  </a:lnTo>
                  <a:lnTo>
                    <a:pt x="178" y="165"/>
                  </a:lnTo>
                  <a:lnTo>
                    <a:pt x="174" y="178"/>
                  </a:lnTo>
                  <a:lnTo>
                    <a:pt x="171" y="193"/>
                  </a:lnTo>
                  <a:lnTo>
                    <a:pt x="167" y="210"/>
                  </a:lnTo>
                  <a:lnTo>
                    <a:pt x="164" y="231"/>
                  </a:lnTo>
                  <a:lnTo>
                    <a:pt x="162" y="252"/>
                  </a:lnTo>
                  <a:lnTo>
                    <a:pt x="160" y="276"/>
                  </a:lnTo>
                  <a:lnTo>
                    <a:pt x="159" y="303"/>
                  </a:lnTo>
                  <a:lnTo>
                    <a:pt x="159" y="331"/>
                  </a:lnTo>
                  <a:lnTo>
                    <a:pt x="159" y="359"/>
                  </a:lnTo>
                  <a:lnTo>
                    <a:pt x="160" y="385"/>
                  </a:lnTo>
                  <a:lnTo>
                    <a:pt x="162" y="408"/>
                  </a:lnTo>
                  <a:lnTo>
                    <a:pt x="164" y="430"/>
                  </a:lnTo>
                  <a:lnTo>
                    <a:pt x="167" y="449"/>
                  </a:lnTo>
                  <a:lnTo>
                    <a:pt x="171" y="467"/>
                  </a:lnTo>
                  <a:lnTo>
                    <a:pt x="174" y="481"/>
                  </a:lnTo>
                  <a:lnTo>
                    <a:pt x="178" y="495"/>
                  </a:lnTo>
                  <a:lnTo>
                    <a:pt x="184" y="506"/>
                  </a:lnTo>
                  <a:lnTo>
                    <a:pt x="190" y="516"/>
                  </a:lnTo>
                  <a:lnTo>
                    <a:pt x="198" y="524"/>
                  </a:lnTo>
                  <a:lnTo>
                    <a:pt x="204" y="531"/>
                  </a:lnTo>
                  <a:lnTo>
                    <a:pt x="213" y="537"/>
                  </a:lnTo>
                  <a:lnTo>
                    <a:pt x="222" y="540"/>
                  </a:lnTo>
                  <a:lnTo>
                    <a:pt x="232" y="542"/>
                  </a:lnTo>
                  <a:lnTo>
                    <a:pt x="244" y="543"/>
                  </a:lnTo>
                  <a:lnTo>
                    <a:pt x="255" y="542"/>
                  </a:lnTo>
                  <a:lnTo>
                    <a:pt x="265" y="540"/>
                  </a:lnTo>
                  <a:lnTo>
                    <a:pt x="274" y="537"/>
                  </a:lnTo>
                  <a:lnTo>
                    <a:pt x="283" y="531"/>
                  </a:lnTo>
                  <a:lnTo>
                    <a:pt x="291" y="524"/>
                  </a:lnTo>
                  <a:lnTo>
                    <a:pt x="298" y="516"/>
                  </a:lnTo>
                  <a:lnTo>
                    <a:pt x="303" y="506"/>
                  </a:lnTo>
                  <a:lnTo>
                    <a:pt x="309" y="495"/>
                  </a:lnTo>
                  <a:lnTo>
                    <a:pt x="313" y="481"/>
                  </a:lnTo>
                  <a:lnTo>
                    <a:pt x="318" y="467"/>
                  </a:lnTo>
                  <a:lnTo>
                    <a:pt x="320" y="449"/>
                  </a:lnTo>
                  <a:lnTo>
                    <a:pt x="323" y="430"/>
                  </a:lnTo>
                  <a:lnTo>
                    <a:pt x="326" y="408"/>
                  </a:lnTo>
                  <a:lnTo>
                    <a:pt x="327" y="385"/>
                  </a:lnTo>
                  <a:lnTo>
                    <a:pt x="328" y="358"/>
                  </a:lnTo>
                  <a:lnTo>
                    <a:pt x="328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18" name="Freeform 110"/>
            <p:cNvSpPr>
              <a:spLocks noChangeArrowheads="1"/>
            </p:cNvSpPr>
            <p:nvPr/>
          </p:nvSpPr>
          <p:spPr bwMode="auto">
            <a:xfrm>
              <a:off x="483" y="3109"/>
              <a:ext cx="90" cy="101"/>
            </a:xfrm>
            <a:custGeom>
              <a:avLst/>
              <a:gdLst>
                <a:gd name="T0" fmla="*/ 281 w 448"/>
                <a:gd name="T1" fmla="*/ 270 h 505"/>
                <a:gd name="T2" fmla="*/ 251 w 448"/>
                <a:gd name="T3" fmla="*/ 273 h 505"/>
                <a:gd name="T4" fmla="*/ 226 w 448"/>
                <a:gd name="T5" fmla="*/ 277 h 505"/>
                <a:gd name="T6" fmla="*/ 204 w 448"/>
                <a:gd name="T7" fmla="*/ 281 h 505"/>
                <a:gd name="T8" fmla="*/ 182 w 448"/>
                <a:gd name="T9" fmla="*/ 289 h 505"/>
                <a:gd name="T10" fmla="*/ 168 w 448"/>
                <a:gd name="T11" fmla="*/ 299 h 505"/>
                <a:gd name="T12" fmla="*/ 157 w 448"/>
                <a:gd name="T13" fmla="*/ 314 h 505"/>
                <a:gd name="T14" fmla="*/ 151 w 448"/>
                <a:gd name="T15" fmla="*/ 332 h 505"/>
                <a:gd name="T16" fmla="*/ 152 w 448"/>
                <a:gd name="T17" fmla="*/ 359 h 505"/>
                <a:gd name="T18" fmla="*/ 161 w 448"/>
                <a:gd name="T19" fmla="*/ 381 h 505"/>
                <a:gd name="T20" fmla="*/ 179 w 448"/>
                <a:gd name="T21" fmla="*/ 395 h 505"/>
                <a:gd name="T22" fmla="*/ 206 w 448"/>
                <a:gd name="T23" fmla="*/ 400 h 505"/>
                <a:gd name="T24" fmla="*/ 232 w 448"/>
                <a:gd name="T25" fmla="*/ 401 h 505"/>
                <a:gd name="T26" fmla="*/ 252 w 448"/>
                <a:gd name="T27" fmla="*/ 397 h 505"/>
                <a:gd name="T28" fmla="*/ 272 w 448"/>
                <a:gd name="T29" fmla="*/ 388 h 505"/>
                <a:gd name="T30" fmla="*/ 290 w 448"/>
                <a:gd name="T31" fmla="*/ 376 h 505"/>
                <a:gd name="T32" fmla="*/ 296 w 448"/>
                <a:gd name="T33" fmla="*/ 445 h 505"/>
                <a:gd name="T34" fmla="*/ 281 w 448"/>
                <a:gd name="T35" fmla="*/ 457 h 505"/>
                <a:gd name="T36" fmla="*/ 269 w 448"/>
                <a:gd name="T37" fmla="*/ 467 h 505"/>
                <a:gd name="T38" fmla="*/ 253 w 448"/>
                <a:gd name="T39" fmla="*/ 478 h 505"/>
                <a:gd name="T40" fmla="*/ 234 w 448"/>
                <a:gd name="T41" fmla="*/ 487 h 505"/>
                <a:gd name="T42" fmla="*/ 215 w 448"/>
                <a:gd name="T43" fmla="*/ 496 h 505"/>
                <a:gd name="T44" fmla="*/ 196 w 448"/>
                <a:gd name="T45" fmla="*/ 502 h 505"/>
                <a:gd name="T46" fmla="*/ 171 w 448"/>
                <a:gd name="T47" fmla="*/ 505 h 505"/>
                <a:gd name="T48" fmla="*/ 132 w 448"/>
                <a:gd name="T49" fmla="*/ 505 h 505"/>
                <a:gd name="T50" fmla="*/ 77 w 448"/>
                <a:gd name="T51" fmla="*/ 488 h 505"/>
                <a:gd name="T52" fmla="*/ 32 w 448"/>
                <a:gd name="T53" fmla="*/ 452 h 505"/>
                <a:gd name="T54" fmla="*/ 6 w 448"/>
                <a:gd name="T55" fmla="*/ 400 h 505"/>
                <a:gd name="T56" fmla="*/ 0 w 448"/>
                <a:gd name="T57" fmla="*/ 342 h 505"/>
                <a:gd name="T58" fmla="*/ 8 w 448"/>
                <a:gd name="T59" fmla="*/ 297 h 505"/>
                <a:gd name="T60" fmla="*/ 27 w 448"/>
                <a:gd name="T61" fmla="*/ 261 h 505"/>
                <a:gd name="T62" fmla="*/ 55 w 448"/>
                <a:gd name="T63" fmla="*/ 234 h 505"/>
                <a:gd name="T64" fmla="*/ 92 w 448"/>
                <a:gd name="T65" fmla="*/ 212 h 505"/>
                <a:gd name="T66" fmla="*/ 140 w 448"/>
                <a:gd name="T67" fmla="*/ 198 h 505"/>
                <a:gd name="T68" fmla="*/ 194 w 448"/>
                <a:gd name="T69" fmla="*/ 188 h 505"/>
                <a:gd name="T70" fmla="*/ 253 w 448"/>
                <a:gd name="T71" fmla="*/ 182 h 505"/>
                <a:gd name="T72" fmla="*/ 300 w 448"/>
                <a:gd name="T73" fmla="*/ 175 h 505"/>
                <a:gd name="T74" fmla="*/ 293 w 448"/>
                <a:gd name="T75" fmla="*/ 142 h 505"/>
                <a:gd name="T76" fmla="*/ 271 w 448"/>
                <a:gd name="T77" fmla="*/ 120 h 505"/>
                <a:gd name="T78" fmla="*/ 234 w 448"/>
                <a:gd name="T79" fmla="*/ 109 h 505"/>
                <a:gd name="T80" fmla="*/ 184 w 448"/>
                <a:gd name="T81" fmla="*/ 106 h 505"/>
                <a:gd name="T82" fmla="*/ 155 w 448"/>
                <a:gd name="T83" fmla="*/ 108 h 505"/>
                <a:gd name="T84" fmla="*/ 122 w 448"/>
                <a:gd name="T85" fmla="*/ 115 h 505"/>
                <a:gd name="T86" fmla="*/ 87 w 448"/>
                <a:gd name="T87" fmla="*/ 126 h 505"/>
                <a:gd name="T88" fmla="*/ 53 w 448"/>
                <a:gd name="T89" fmla="*/ 139 h 505"/>
                <a:gd name="T90" fmla="*/ 53 w 448"/>
                <a:gd name="T91" fmla="*/ 21 h 505"/>
                <a:gd name="T92" fmla="*/ 89 w 448"/>
                <a:gd name="T93" fmla="*/ 13 h 505"/>
                <a:gd name="T94" fmla="*/ 136 w 448"/>
                <a:gd name="T95" fmla="*/ 5 h 505"/>
                <a:gd name="T96" fmla="*/ 186 w 448"/>
                <a:gd name="T97" fmla="*/ 1 h 505"/>
                <a:gd name="T98" fmla="*/ 269 w 448"/>
                <a:gd name="T99" fmla="*/ 3 h 505"/>
                <a:gd name="T100" fmla="*/ 359 w 448"/>
                <a:gd name="T101" fmla="*/ 23 h 505"/>
                <a:gd name="T102" fmla="*/ 416 w 448"/>
                <a:gd name="T103" fmla="*/ 65 h 505"/>
                <a:gd name="T104" fmla="*/ 444 w 448"/>
                <a:gd name="T105" fmla="*/ 127 h 505"/>
                <a:gd name="T106" fmla="*/ 299 w 448"/>
                <a:gd name="T107" fmla="*/ 49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8" h="505">
                  <a:moveTo>
                    <a:pt x="299" y="368"/>
                  </a:moveTo>
                  <a:lnTo>
                    <a:pt x="299" y="268"/>
                  </a:lnTo>
                  <a:lnTo>
                    <a:pt x="290" y="269"/>
                  </a:lnTo>
                  <a:lnTo>
                    <a:pt x="281" y="270"/>
                  </a:lnTo>
                  <a:lnTo>
                    <a:pt x="273" y="271"/>
                  </a:lnTo>
                  <a:lnTo>
                    <a:pt x="266" y="271"/>
                  </a:lnTo>
                  <a:lnTo>
                    <a:pt x="258" y="272"/>
                  </a:lnTo>
                  <a:lnTo>
                    <a:pt x="251" y="273"/>
                  </a:lnTo>
                  <a:lnTo>
                    <a:pt x="244" y="273"/>
                  </a:lnTo>
                  <a:lnTo>
                    <a:pt x="239" y="274"/>
                  </a:lnTo>
                  <a:lnTo>
                    <a:pt x="232" y="275"/>
                  </a:lnTo>
                  <a:lnTo>
                    <a:pt x="226" y="277"/>
                  </a:lnTo>
                  <a:lnTo>
                    <a:pt x="221" y="278"/>
                  </a:lnTo>
                  <a:lnTo>
                    <a:pt x="215" y="279"/>
                  </a:lnTo>
                  <a:lnTo>
                    <a:pt x="209" y="280"/>
                  </a:lnTo>
                  <a:lnTo>
                    <a:pt x="204" y="281"/>
                  </a:lnTo>
                  <a:lnTo>
                    <a:pt x="198" y="283"/>
                  </a:lnTo>
                  <a:lnTo>
                    <a:pt x="193" y="286"/>
                  </a:lnTo>
                  <a:lnTo>
                    <a:pt x="187" y="287"/>
                  </a:lnTo>
                  <a:lnTo>
                    <a:pt x="182" y="289"/>
                  </a:lnTo>
                  <a:lnTo>
                    <a:pt x="179" y="291"/>
                  </a:lnTo>
                  <a:lnTo>
                    <a:pt x="175" y="293"/>
                  </a:lnTo>
                  <a:lnTo>
                    <a:pt x="171" y="297"/>
                  </a:lnTo>
                  <a:lnTo>
                    <a:pt x="168" y="299"/>
                  </a:lnTo>
                  <a:lnTo>
                    <a:pt x="164" y="302"/>
                  </a:lnTo>
                  <a:lnTo>
                    <a:pt x="162" y="306"/>
                  </a:lnTo>
                  <a:lnTo>
                    <a:pt x="159" y="309"/>
                  </a:lnTo>
                  <a:lnTo>
                    <a:pt x="157" y="314"/>
                  </a:lnTo>
                  <a:lnTo>
                    <a:pt x="155" y="317"/>
                  </a:lnTo>
                  <a:lnTo>
                    <a:pt x="153" y="322"/>
                  </a:lnTo>
                  <a:lnTo>
                    <a:pt x="152" y="327"/>
                  </a:lnTo>
                  <a:lnTo>
                    <a:pt x="151" y="332"/>
                  </a:lnTo>
                  <a:lnTo>
                    <a:pt x="151" y="337"/>
                  </a:lnTo>
                  <a:lnTo>
                    <a:pt x="151" y="343"/>
                  </a:lnTo>
                  <a:lnTo>
                    <a:pt x="151" y="351"/>
                  </a:lnTo>
                  <a:lnTo>
                    <a:pt x="152" y="359"/>
                  </a:lnTo>
                  <a:lnTo>
                    <a:pt x="153" y="365"/>
                  </a:lnTo>
                  <a:lnTo>
                    <a:pt x="155" y="371"/>
                  </a:lnTo>
                  <a:lnTo>
                    <a:pt x="158" y="377"/>
                  </a:lnTo>
                  <a:lnTo>
                    <a:pt x="161" y="381"/>
                  </a:lnTo>
                  <a:lnTo>
                    <a:pt x="164" y="386"/>
                  </a:lnTo>
                  <a:lnTo>
                    <a:pt x="169" y="389"/>
                  </a:lnTo>
                  <a:lnTo>
                    <a:pt x="173" y="392"/>
                  </a:lnTo>
                  <a:lnTo>
                    <a:pt x="179" y="395"/>
                  </a:lnTo>
                  <a:lnTo>
                    <a:pt x="185" y="397"/>
                  </a:lnTo>
                  <a:lnTo>
                    <a:pt x="191" y="398"/>
                  </a:lnTo>
                  <a:lnTo>
                    <a:pt x="198" y="400"/>
                  </a:lnTo>
                  <a:lnTo>
                    <a:pt x="206" y="400"/>
                  </a:lnTo>
                  <a:lnTo>
                    <a:pt x="214" y="401"/>
                  </a:lnTo>
                  <a:lnTo>
                    <a:pt x="222" y="401"/>
                  </a:lnTo>
                  <a:lnTo>
                    <a:pt x="227" y="401"/>
                  </a:lnTo>
                  <a:lnTo>
                    <a:pt x="232" y="401"/>
                  </a:lnTo>
                  <a:lnTo>
                    <a:pt x="237" y="400"/>
                  </a:lnTo>
                  <a:lnTo>
                    <a:pt x="242" y="399"/>
                  </a:lnTo>
                  <a:lnTo>
                    <a:pt x="248" y="398"/>
                  </a:lnTo>
                  <a:lnTo>
                    <a:pt x="252" y="397"/>
                  </a:lnTo>
                  <a:lnTo>
                    <a:pt x="258" y="395"/>
                  </a:lnTo>
                  <a:lnTo>
                    <a:pt x="262" y="392"/>
                  </a:lnTo>
                  <a:lnTo>
                    <a:pt x="268" y="390"/>
                  </a:lnTo>
                  <a:lnTo>
                    <a:pt x="272" y="388"/>
                  </a:lnTo>
                  <a:lnTo>
                    <a:pt x="277" y="385"/>
                  </a:lnTo>
                  <a:lnTo>
                    <a:pt x="281" y="382"/>
                  </a:lnTo>
                  <a:lnTo>
                    <a:pt x="287" y="379"/>
                  </a:lnTo>
                  <a:lnTo>
                    <a:pt x="290" y="376"/>
                  </a:lnTo>
                  <a:lnTo>
                    <a:pt x="295" y="371"/>
                  </a:lnTo>
                  <a:lnTo>
                    <a:pt x="299" y="368"/>
                  </a:lnTo>
                  <a:close/>
                  <a:moveTo>
                    <a:pt x="299" y="442"/>
                  </a:moveTo>
                  <a:lnTo>
                    <a:pt x="296" y="445"/>
                  </a:lnTo>
                  <a:lnTo>
                    <a:pt x="291" y="448"/>
                  </a:lnTo>
                  <a:lnTo>
                    <a:pt x="288" y="451"/>
                  </a:lnTo>
                  <a:lnTo>
                    <a:pt x="285" y="454"/>
                  </a:lnTo>
                  <a:lnTo>
                    <a:pt x="281" y="457"/>
                  </a:lnTo>
                  <a:lnTo>
                    <a:pt x="278" y="460"/>
                  </a:lnTo>
                  <a:lnTo>
                    <a:pt x="275" y="462"/>
                  </a:lnTo>
                  <a:lnTo>
                    <a:pt x="272" y="464"/>
                  </a:lnTo>
                  <a:lnTo>
                    <a:pt x="269" y="467"/>
                  </a:lnTo>
                  <a:lnTo>
                    <a:pt x="266" y="470"/>
                  </a:lnTo>
                  <a:lnTo>
                    <a:pt x="261" y="472"/>
                  </a:lnTo>
                  <a:lnTo>
                    <a:pt x="258" y="475"/>
                  </a:lnTo>
                  <a:lnTo>
                    <a:pt x="253" y="478"/>
                  </a:lnTo>
                  <a:lnTo>
                    <a:pt x="249" y="480"/>
                  </a:lnTo>
                  <a:lnTo>
                    <a:pt x="244" y="482"/>
                  </a:lnTo>
                  <a:lnTo>
                    <a:pt x="240" y="485"/>
                  </a:lnTo>
                  <a:lnTo>
                    <a:pt x="234" y="487"/>
                  </a:lnTo>
                  <a:lnTo>
                    <a:pt x="230" y="489"/>
                  </a:lnTo>
                  <a:lnTo>
                    <a:pt x="224" y="491"/>
                  </a:lnTo>
                  <a:lnTo>
                    <a:pt x="220" y="494"/>
                  </a:lnTo>
                  <a:lnTo>
                    <a:pt x="215" y="496"/>
                  </a:lnTo>
                  <a:lnTo>
                    <a:pt x="211" y="497"/>
                  </a:lnTo>
                  <a:lnTo>
                    <a:pt x="205" y="498"/>
                  </a:lnTo>
                  <a:lnTo>
                    <a:pt x="200" y="500"/>
                  </a:lnTo>
                  <a:lnTo>
                    <a:pt x="196" y="502"/>
                  </a:lnTo>
                  <a:lnTo>
                    <a:pt x="190" y="503"/>
                  </a:lnTo>
                  <a:lnTo>
                    <a:pt x="184" y="503"/>
                  </a:lnTo>
                  <a:lnTo>
                    <a:pt x="178" y="504"/>
                  </a:lnTo>
                  <a:lnTo>
                    <a:pt x="171" y="505"/>
                  </a:lnTo>
                  <a:lnTo>
                    <a:pt x="163" y="505"/>
                  </a:lnTo>
                  <a:lnTo>
                    <a:pt x="155" y="505"/>
                  </a:lnTo>
                  <a:lnTo>
                    <a:pt x="148" y="505"/>
                  </a:lnTo>
                  <a:lnTo>
                    <a:pt x="132" y="505"/>
                  </a:lnTo>
                  <a:lnTo>
                    <a:pt x="117" y="503"/>
                  </a:lnTo>
                  <a:lnTo>
                    <a:pt x="103" y="499"/>
                  </a:lnTo>
                  <a:lnTo>
                    <a:pt x="89" y="495"/>
                  </a:lnTo>
                  <a:lnTo>
                    <a:pt x="77" y="488"/>
                  </a:lnTo>
                  <a:lnTo>
                    <a:pt x="64" y="481"/>
                  </a:lnTo>
                  <a:lnTo>
                    <a:pt x="53" y="472"/>
                  </a:lnTo>
                  <a:lnTo>
                    <a:pt x="42" y="462"/>
                  </a:lnTo>
                  <a:lnTo>
                    <a:pt x="32" y="452"/>
                  </a:lnTo>
                  <a:lnTo>
                    <a:pt x="24" y="440"/>
                  </a:lnTo>
                  <a:lnTo>
                    <a:pt x="16" y="427"/>
                  </a:lnTo>
                  <a:lnTo>
                    <a:pt x="10" y="415"/>
                  </a:lnTo>
                  <a:lnTo>
                    <a:pt x="6" y="400"/>
                  </a:lnTo>
                  <a:lnTo>
                    <a:pt x="2" y="386"/>
                  </a:lnTo>
                  <a:lnTo>
                    <a:pt x="0" y="371"/>
                  </a:lnTo>
                  <a:lnTo>
                    <a:pt x="0" y="355"/>
                  </a:lnTo>
                  <a:lnTo>
                    <a:pt x="0" y="342"/>
                  </a:lnTo>
                  <a:lnTo>
                    <a:pt x="1" y="329"/>
                  </a:lnTo>
                  <a:lnTo>
                    <a:pt x="2" y="318"/>
                  </a:lnTo>
                  <a:lnTo>
                    <a:pt x="6" y="307"/>
                  </a:lnTo>
                  <a:lnTo>
                    <a:pt x="8" y="297"/>
                  </a:lnTo>
                  <a:lnTo>
                    <a:pt x="11" y="287"/>
                  </a:lnTo>
                  <a:lnTo>
                    <a:pt x="16" y="278"/>
                  </a:lnTo>
                  <a:lnTo>
                    <a:pt x="22" y="269"/>
                  </a:lnTo>
                  <a:lnTo>
                    <a:pt x="27" y="261"/>
                  </a:lnTo>
                  <a:lnTo>
                    <a:pt x="33" y="254"/>
                  </a:lnTo>
                  <a:lnTo>
                    <a:pt x="40" y="246"/>
                  </a:lnTo>
                  <a:lnTo>
                    <a:pt x="47" y="239"/>
                  </a:lnTo>
                  <a:lnTo>
                    <a:pt x="55" y="234"/>
                  </a:lnTo>
                  <a:lnTo>
                    <a:pt x="63" y="227"/>
                  </a:lnTo>
                  <a:lnTo>
                    <a:pt x="73" y="223"/>
                  </a:lnTo>
                  <a:lnTo>
                    <a:pt x="82" y="217"/>
                  </a:lnTo>
                  <a:lnTo>
                    <a:pt x="92" y="212"/>
                  </a:lnTo>
                  <a:lnTo>
                    <a:pt x="104" y="208"/>
                  </a:lnTo>
                  <a:lnTo>
                    <a:pt x="115" y="205"/>
                  </a:lnTo>
                  <a:lnTo>
                    <a:pt x="127" y="200"/>
                  </a:lnTo>
                  <a:lnTo>
                    <a:pt x="140" y="198"/>
                  </a:lnTo>
                  <a:lnTo>
                    <a:pt x="152" y="194"/>
                  </a:lnTo>
                  <a:lnTo>
                    <a:pt x="166" y="192"/>
                  </a:lnTo>
                  <a:lnTo>
                    <a:pt x="179" y="190"/>
                  </a:lnTo>
                  <a:lnTo>
                    <a:pt x="194" y="188"/>
                  </a:lnTo>
                  <a:lnTo>
                    <a:pt x="208" y="187"/>
                  </a:lnTo>
                  <a:lnTo>
                    <a:pt x="223" y="184"/>
                  </a:lnTo>
                  <a:lnTo>
                    <a:pt x="237" y="183"/>
                  </a:lnTo>
                  <a:lnTo>
                    <a:pt x="253" y="182"/>
                  </a:lnTo>
                  <a:lnTo>
                    <a:pt x="269" y="180"/>
                  </a:lnTo>
                  <a:lnTo>
                    <a:pt x="285" y="179"/>
                  </a:lnTo>
                  <a:lnTo>
                    <a:pt x="300" y="178"/>
                  </a:lnTo>
                  <a:lnTo>
                    <a:pt x="300" y="175"/>
                  </a:lnTo>
                  <a:lnTo>
                    <a:pt x="299" y="166"/>
                  </a:lnTo>
                  <a:lnTo>
                    <a:pt x="298" y="157"/>
                  </a:lnTo>
                  <a:lnTo>
                    <a:pt x="296" y="149"/>
                  </a:lnTo>
                  <a:lnTo>
                    <a:pt x="293" y="142"/>
                  </a:lnTo>
                  <a:lnTo>
                    <a:pt x="289" y="136"/>
                  </a:lnTo>
                  <a:lnTo>
                    <a:pt x="284" y="129"/>
                  </a:lnTo>
                  <a:lnTo>
                    <a:pt x="278" y="125"/>
                  </a:lnTo>
                  <a:lnTo>
                    <a:pt x="271" y="120"/>
                  </a:lnTo>
                  <a:lnTo>
                    <a:pt x="263" y="117"/>
                  </a:lnTo>
                  <a:lnTo>
                    <a:pt x="254" y="115"/>
                  </a:lnTo>
                  <a:lnTo>
                    <a:pt x="245" y="111"/>
                  </a:lnTo>
                  <a:lnTo>
                    <a:pt x="234" y="109"/>
                  </a:lnTo>
                  <a:lnTo>
                    <a:pt x="223" y="108"/>
                  </a:lnTo>
                  <a:lnTo>
                    <a:pt x="211" y="107"/>
                  </a:lnTo>
                  <a:lnTo>
                    <a:pt x="198" y="106"/>
                  </a:lnTo>
                  <a:lnTo>
                    <a:pt x="184" y="106"/>
                  </a:lnTo>
                  <a:lnTo>
                    <a:pt x="177" y="106"/>
                  </a:lnTo>
                  <a:lnTo>
                    <a:pt x="170" y="106"/>
                  </a:lnTo>
                  <a:lnTo>
                    <a:pt x="162" y="107"/>
                  </a:lnTo>
                  <a:lnTo>
                    <a:pt x="155" y="108"/>
                  </a:lnTo>
                  <a:lnTo>
                    <a:pt x="148" y="109"/>
                  </a:lnTo>
                  <a:lnTo>
                    <a:pt x="139" y="111"/>
                  </a:lnTo>
                  <a:lnTo>
                    <a:pt x="131" y="112"/>
                  </a:lnTo>
                  <a:lnTo>
                    <a:pt x="122" y="115"/>
                  </a:lnTo>
                  <a:lnTo>
                    <a:pt x="113" y="118"/>
                  </a:lnTo>
                  <a:lnTo>
                    <a:pt x="104" y="120"/>
                  </a:lnTo>
                  <a:lnTo>
                    <a:pt x="96" y="124"/>
                  </a:lnTo>
                  <a:lnTo>
                    <a:pt x="87" y="126"/>
                  </a:lnTo>
                  <a:lnTo>
                    <a:pt x="78" y="129"/>
                  </a:lnTo>
                  <a:lnTo>
                    <a:pt x="70" y="133"/>
                  </a:lnTo>
                  <a:lnTo>
                    <a:pt x="61" y="136"/>
                  </a:lnTo>
                  <a:lnTo>
                    <a:pt x="53" y="139"/>
                  </a:lnTo>
                  <a:lnTo>
                    <a:pt x="40" y="139"/>
                  </a:lnTo>
                  <a:lnTo>
                    <a:pt x="40" y="25"/>
                  </a:lnTo>
                  <a:lnTo>
                    <a:pt x="46" y="22"/>
                  </a:lnTo>
                  <a:lnTo>
                    <a:pt x="53" y="21"/>
                  </a:lnTo>
                  <a:lnTo>
                    <a:pt x="61" y="19"/>
                  </a:lnTo>
                  <a:lnTo>
                    <a:pt x="69" y="17"/>
                  </a:lnTo>
                  <a:lnTo>
                    <a:pt x="78" y="16"/>
                  </a:lnTo>
                  <a:lnTo>
                    <a:pt x="89" y="13"/>
                  </a:lnTo>
                  <a:lnTo>
                    <a:pt x="99" y="11"/>
                  </a:lnTo>
                  <a:lnTo>
                    <a:pt x="112" y="9"/>
                  </a:lnTo>
                  <a:lnTo>
                    <a:pt x="124" y="7"/>
                  </a:lnTo>
                  <a:lnTo>
                    <a:pt x="136" y="5"/>
                  </a:lnTo>
                  <a:lnTo>
                    <a:pt x="149" y="3"/>
                  </a:lnTo>
                  <a:lnTo>
                    <a:pt x="161" y="2"/>
                  </a:lnTo>
                  <a:lnTo>
                    <a:pt x="173" y="1"/>
                  </a:lnTo>
                  <a:lnTo>
                    <a:pt x="186" y="1"/>
                  </a:lnTo>
                  <a:lnTo>
                    <a:pt x="198" y="0"/>
                  </a:lnTo>
                  <a:lnTo>
                    <a:pt x="212" y="0"/>
                  </a:lnTo>
                  <a:lnTo>
                    <a:pt x="241" y="1"/>
                  </a:lnTo>
                  <a:lnTo>
                    <a:pt x="269" y="3"/>
                  </a:lnTo>
                  <a:lnTo>
                    <a:pt x="295" y="7"/>
                  </a:lnTo>
                  <a:lnTo>
                    <a:pt x="318" y="11"/>
                  </a:lnTo>
                  <a:lnTo>
                    <a:pt x="340" y="17"/>
                  </a:lnTo>
                  <a:lnTo>
                    <a:pt x="359" y="23"/>
                  </a:lnTo>
                  <a:lnTo>
                    <a:pt x="376" y="31"/>
                  </a:lnTo>
                  <a:lnTo>
                    <a:pt x="392" y="41"/>
                  </a:lnTo>
                  <a:lnTo>
                    <a:pt x="405" y="53"/>
                  </a:lnTo>
                  <a:lnTo>
                    <a:pt x="416" y="65"/>
                  </a:lnTo>
                  <a:lnTo>
                    <a:pt x="425" y="79"/>
                  </a:lnTo>
                  <a:lnTo>
                    <a:pt x="433" y="93"/>
                  </a:lnTo>
                  <a:lnTo>
                    <a:pt x="440" y="110"/>
                  </a:lnTo>
                  <a:lnTo>
                    <a:pt x="444" y="127"/>
                  </a:lnTo>
                  <a:lnTo>
                    <a:pt x="447" y="146"/>
                  </a:lnTo>
                  <a:lnTo>
                    <a:pt x="448" y="167"/>
                  </a:lnTo>
                  <a:lnTo>
                    <a:pt x="448" y="493"/>
                  </a:lnTo>
                  <a:lnTo>
                    <a:pt x="299" y="493"/>
                  </a:lnTo>
                  <a:lnTo>
                    <a:pt x="299" y="4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19" name="Freeform 111"/>
            <p:cNvSpPr>
              <a:spLocks noChangeArrowheads="1"/>
            </p:cNvSpPr>
            <p:nvPr/>
          </p:nvSpPr>
          <p:spPr bwMode="auto">
            <a:xfrm>
              <a:off x="1807" y="4002"/>
              <a:ext cx="70" cy="125"/>
            </a:xfrm>
            <a:custGeom>
              <a:avLst/>
              <a:gdLst>
                <a:gd name="T0" fmla="*/ 210 w 350"/>
                <a:gd name="T1" fmla="*/ 623 h 624"/>
                <a:gd name="T2" fmla="*/ 170 w 350"/>
                <a:gd name="T3" fmla="*/ 618 h 624"/>
                <a:gd name="T4" fmla="*/ 138 w 350"/>
                <a:gd name="T5" fmla="*/ 609 h 624"/>
                <a:gd name="T6" fmla="*/ 111 w 350"/>
                <a:gd name="T7" fmla="*/ 595 h 624"/>
                <a:gd name="T8" fmla="*/ 89 w 350"/>
                <a:gd name="T9" fmla="*/ 577 h 624"/>
                <a:gd name="T10" fmla="*/ 75 w 350"/>
                <a:gd name="T11" fmla="*/ 552 h 624"/>
                <a:gd name="T12" fmla="*/ 63 w 350"/>
                <a:gd name="T13" fmla="*/ 521 h 624"/>
                <a:gd name="T14" fmla="*/ 59 w 350"/>
                <a:gd name="T15" fmla="*/ 485 h 624"/>
                <a:gd name="T16" fmla="*/ 58 w 350"/>
                <a:gd name="T17" fmla="*/ 240 h 624"/>
                <a:gd name="T18" fmla="*/ 0 w 350"/>
                <a:gd name="T19" fmla="*/ 136 h 624"/>
                <a:gd name="T20" fmla="*/ 58 w 350"/>
                <a:gd name="T21" fmla="*/ 0 h 624"/>
                <a:gd name="T22" fmla="*/ 207 w 350"/>
                <a:gd name="T23" fmla="*/ 136 h 624"/>
                <a:gd name="T24" fmla="*/ 350 w 350"/>
                <a:gd name="T25" fmla="*/ 240 h 624"/>
                <a:gd name="T26" fmla="*/ 207 w 350"/>
                <a:gd name="T27" fmla="*/ 409 h 624"/>
                <a:gd name="T28" fmla="*/ 207 w 350"/>
                <a:gd name="T29" fmla="*/ 422 h 624"/>
                <a:gd name="T30" fmla="*/ 207 w 350"/>
                <a:gd name="T31" fmla="*/ 433 h 624"/>
                <a:gd name="T32" fmla="*/ 207 w 350"/>
                <a:gd name="T33" fmla="*/ 444 h 624"/>
                <a:gd name="T34" fmla="*/ 207 w 350"/>
                <a:gd name="T35" fmla="*/ 453 h 624"/>
                <a:gd name="T36" fmla="*/ 208 w 350"/>
                <a:gd name="T37" fmla="*/ 463 h 624"/>
                <a:gd name="T38" fmla="*/ 210 w 350"/>
                <a:gd name="T39" fmla="*/ 471 h 624"/>
                <a:gd name="T40" fmla="*/ 212 w 350"/>
                <a:gd name="T41" fmla="*/ 480 h 624"/>
                <a:gd name="T42" fmla="*/ 214 w 350"/>
                <a:gd name="T43" fmla="*/ 487 h 624"/>
                <a:gd name="T44" fmla="*/ 217 w 350"/>
                <a:gd name="T45" fmla="*/ 495 h 624"/>
                <a:gd name="T46" fmla="*/ 222 w 350"/>
                <a:gd name="T47" fmla="*/ 500 h 624"/>
                <a:gd name="T48" fmla="*/ 229 w 350"/>
                <a:gd name="T49" fmla="*/ 506 h 624"/>
                <a:gd name="T50" fmla="*/ 235 w 350"/>
                <a:gd name="T51" fmla="*/ 510 h 624"/>
                <a:gd name="T52" fmla="*/ 243 w 350"/>
                <a:gd name="T53" fmla="*/ 515 h 624"/>
                <a:gd name="T54" fmla="*/ 253 w 350"/>
                <a:gd name="T55" fmla="*/ 517 h 624"/>
                <a:gd name="T56" fmla="*/ 266 w 350"/>
                <a:gd name="T57" fmla="*/ 519 h 624"/>
                <a:gd name="T58" fmla="*/ 279 w 350"/>
                <a:gd name="T59" fmla="*/ 519 h 624"/>
                <a:gd name="T60" fmla="*/ 286 w 350"/>
                <a:gd name="T61" fmla="*/ 519 h 624"/>
                <a:gd name="T62" fmla="*/ 293 w 350"/>
                <a:gd name="T63" fmla="*/ 518 h 624"/>
                <a:gd name="T64" fmla="*/ 302 w 350"/>
                <a:gd name="T65" fmla="*/ 517 h 624"/>
                <a:gd name="T66" fmla="*/ 311 w 350"/>
                <a:gd name="T67" fmla="*/ 515 h 624"/>
                <a:gd name="T68" fmla="*/ 320 w 350"/>
                <a:gd name="T69" fmla="*/ 512 h 624"/>
                <a:gd name="T70" fmla="*/ 328 w 350"/>
                <a:gd name="T71" fmla="*/ 509 h 624"/>
                <a:gd name="T72" fmla="*/ 333 w 350"/>
                <a:gd name="T73" fmla="*/ 507 h 624"/>
                <a:gd name="T74" fmla="*/ 338 w 350"/>
                <a:gd name="T75" fmla="*/ 505 h 624"/>
                <a:gd name="T76" fmla="*/ 350 w 350"/>
                <a:gd name="T77" fmla="*/ 611 h 624"/>
                <a:gd name="T78" fmla="*/ 338 w 350"/>
                <a:gd name="T79" fmla="*/ 614 h 624"/>
                <a:gd name="T80" fmla="*/ 325 w 350"/>
                <a:gd name="T81" fmla="*/ 616 h 624"/>
                <a:gd name="T82" fmla="*/ 312 w 350"/>
                <a:gd name="T83" fmla="*/ 618 h 624"/>
                <a:gd name="T84" fmla="*/ 298 w 350"/>
                <a:gd name="T85" fmla="*/ 621 h 624"/>
                <a:gd name="T86" fmla="*/ 285 w 350"/>
                <a:gd name="T87" fmla="*/ 622 h 624"/>
                <a:gd name="T88" fmla="*/ 268 w 350"/>
                <a:gd name="T89" fmla="*/ 623 h 624"/>
                <a:gd name="T90" fmla="*/ 251 w 350"/>
                <a:gd name="T91" fmla="*/ 624 h 624"/>
                <a:gd name="T92" fmla="*/ 232 w 350"/>
                <a:gd name="T93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0" h="624">
                  <a:moveTo>
                    <a:pt x="232" y="624"/>
                  </a:moveTo>
                  <a:lnTo>
                    <a:pt x="210" y="623"/>
                  </a:lnTo>
                  <a:lnTo>
                    <a:pt x="189" y="622"/>
                  </a:lnTo>
                  <a:lnTo>
                    <a:pt x="170" y="618"/>
                  </a:lnTo>
                  <a:lnTo>
                    <a:pt x="153" y="615"/>
                  </a:lnTo>
                  <a:lnTo>
                    <a:pt x="138" y="609"/>
                  </a:lnTo>
                  <a:lnTo>
                    <a:pt x="123" y="603"/>
                  </a:lnTo>
                  <a:lnTo>
                    <a:pt x="111" y="595"/>
                  </a:lnTo>
                  <a:lnTo>
                    <a:pt x="99" y="587"/>
                  </a:lnTo>
                  <a:lnTo>
                    <a:pt x="89" y="577"/>
                  </a:lnTo>
                  <a:lnTo>
                    <a:pt x="81" y="564"/>
                  </a:lnTo>
                  <a:lnTo>
                    <a:pt x="75" y="552"/>
                  </a:lnTo>
                  <a:lnTo>
                    <a:pt x="68" y="537"/>
                  </a:lnTo>
                  <a:lnTo>
                    <a:pt x="63" y="521"/>
                  </a:lnTo>
                  <a:lnTo>
                    <a:pt x="60" y="504"/>
                  </a:lnTo>
                  <a:lnTo>
                    <a:pt x="59" y="485"/>
                  </a:lnTo>
                  <a:lnTo>
                    <a:pt x="58" y="464"/>
                  </a:lnTo>
                  <a:lnTo>
                    <a:pt x="58" y="240"/>
                  </a:lnTo>
                  <a:lnTo>
                    <a:pt x="0" y="240"/>
                  </a:lnTo>
                  <a:lnTo>
                    <a:pt x="0" y="136"/>
                  </a:lnTo>
                  <a:lnTo>
                    <a:pt x="58" y="136"/>
                  </a:lnTo>
                  <a:lnTo>
                    <a:pt x="58" y="0"/>
                  </a:lnTo>
                  <a:lnTo>
                    <a:pt x="207" y="0"/>
                  </a:lnTo>
                  <a:lnTo>
                    <a:pt x="207" y="136"/>
                  </a:lnTo>
                  <a:lnTo>
                    <a:pt x="350" y="136"/>
                  </a:lnTo>
                  <a:lnTo>
                    <a:pt x="350" y="240"/>
                  </a:lnTo>
                  <a:lnTo>
                    <a:pt x="207" y="240"/>
                  </a:lnTo>
                  <a:lnTo>
                    <a:pt x="207" y="409"/>
                  </a:lnTo>
                  <a:lnTo>
                    <a:pt x="207" y="416"/>
                  </a:lnTo>
                  <a:lnTo>
                    <a:pt x="207" y="422"/>
                  </a:lnTo>
                  <a:lnTo>
                    <a:pt x="207" y="427"/>
                  </a:lnTo>
                  <a:lnTo>
                    <a:pt x="207" y="433"/>
                  </a:lnTo>
                  <a:lnTo>
                    <a:pt x="207" y="438"/>
                  </a:lnTo>
                  <a:lnTo>
                    <a:pt x="207" y="444"/>
                  </a:lnTo>
                  <a:lnTo>
                    <a:pt x="207" y="449"/>
                  </a:lnTo>
                  <a:lnTo>
                    <a:pt x="207" y="453"/>
                  </a:lnTo>
                  <a:lnTo>
                    <a:pt x="207" y="459"/>
                  </a:lnTo>
                  <a:lnTo>
                    <a:pt x="208" y="463"/>
                  </a:lnTo>
                  <a:lnTo>
                    <a:pt x="208" y="468"/>
                  </a:lnTo>
                  <a:lnTo>
                    <a:pt x="210" y="471"/>
                  </a:lnTo>
                  <a:lnTo>
                    <a:pt x="211" y="476"/>
                  </a:lnTo>
                  <a:lnTo>
                    <a:pt x="212" y="480"/>
                  </a:lnTo>
                  <a:lnTo>
                    <a:pt x="213" y="483"/>
                  </a:lnTo>
                  <a:lnTo>
                    <a:pt x="214" y="487"/>
                  </a:lnTo>
                  <a:lnTo>
                    <a:pt x="216" y="491"/>
                  </a:lnTo>
                  <a:lnTo>
                    <a:pt x="217" y="495"/>
                  </a:lnTo>
                  <a:lnTo>
                    <a:pt x="220" y="498"/>
                  </a:lnTo>
                  <a:lnTo>
                    <a:pt x="222" y="500"/>
                  </a:lnTo>
                  <a:lnTo>
                    <a:pt x="225" y="504"/>
                  </a:lnTo>
                  <a:lnTo>
                    <a:pt x="229" y="506"/>
                  </a:lnTo>
                  <a:lnTo>
                    <a:pt x="232" y="508"/>
                  </a:lnTo>
                  <a:lnTo>
                    <a:pt x="235" y="510"/>
                  </a:lnTo>
                  <a:lnTo>
                    <a:pt x="239" y="513"/>
                  </a:lnTo>
                  <a:lnTo>
                    <a:pt x="243" y="515"/>
                  </a:lnTo>
                  <a:lnTo>
                    <a:pt x="249" y="516"/>
                  </a:lnTo>
                  <a:lnTo>
                    <a:pt x="253" y="517"/>
                  </a:lnTo>
                  <a:lnTo>
                    <a:pt x="259" y="518"/>
                  </a:lnTo>
                  <a:lnTo>
                    <a:pt x="266" y="519"/>
                  </a:lnTo>
                  <a:lnTo>
                    <a:pt x="273" y="519"/>
                  </a:lnTo>
                  <a:lnTo>
                    <a:pt x="279" y="519"/>
                  </a:lnTo>
                  <a:lnTo>
                    <a:pt x="283" y="519"/>
                  </a:lnTo>
                  <a:lnTo>
                    <a:pt x="286" y="519"/>
                  </a:lnTo>
                  <a:lnTo>
                    <a:pt x="289" y="519"/>
                  </a:lnTo>
                  <a:lnTo>
                    <a:pt x="293" y="518"/>
                  </a:lnTo>
                  <a:lnTo>
                    <a:pt x="297" y="517"/>
                  </a:lnTo>
                  <a:lnTo>
                    <a:pt x="302" y="517"/>
                  </a:lnTo>
                  <a:lnTo>
                    <a:pt x="306" y="516"/>
                  </a:lnTo>
                  <a:lnTo>
                    <a:pt x="311" y="515"/>
                  </a:lnTo>
                  <a:lnTo>
                    <a:pt x="315" y="514"/>
                  </a:lnTo>
                  <a:lnTo>
                    <a:pt x="320" y="512"/>
                  </a:lnTo>
                  <a:lnTo>
                    <a:pt x="323" y="510"/>
                  </a:lnTo>
                  <a:lnTo>
                    <a:pt x="328" y="509"/>
                  </a:lnTo>
                  <a:lnTo>
                    <a:pt x="330" y="508"/>
                  </a:lnTo>
                  <a:lnTo>
                    <a:pt x="333" y="507"/>
                  </a:lnTo>
                  <a:lnTo>
                    <a:pt x="336" y="506"/>
                  </a:lnTo>
                  <a:lnTo>
                    <a:pt x="338" y="505"/>
                  </a:lnTo>
                  <a:lnTo>
                    <a:pt x="350" y="505"/>
                  </a:lnTo>
                  <a:lnTo>
                    <a:pt x="350" y="611"/>
                  </a:lnTo>
                  <a:lnTo>
                    <a:pt x="345" y="612"/>
                  </a:lnTo>
                  <a:lnTo>
                    <a:pt x="338" y="614"/>
                  </a:lnTo>
                  <a:lnTo>
                    <a:pt x="332" y="615"/>
                  </a:lnTo>
                  <a:lnTo>
                    <a:pt x="325" y="616"/>
                  </a:lnTo>
                  <a:lnTo>
                    <a:pt x="319" y="617"/>
                  </a:lnTo>
                  <a:lnTo>
                    <a:pt x="312" y="618"/>
                  </a:lnTo>
                  <a:lnTo>
                    <a:pt x="305" y="620"/>
                  </a:lnTo>
                  <a:lnTo>
                    <a:pt x="298" y="621"/>
                  </a:lnTo>
                  <a:lnTo>
                    <a:pt x="292" y="622"/>
                  </a:lnTo>
                  <a:lnTo>
                    <a:pt x="285" y="622"/>
                  </a:lnTo>
                  <a:lnTo>
                    <a:pt x="277" y="623"/>
                  </a:lnTo>
                  <a:lnTo>
                    <a:pt x="268" y="623"/>
                  </a:lnTo>
                  <a:lnTo>
                    <a:pt x="260" y="624"/>
                  </a:lnTo>
                  <a:lnTo>
                    <a:pt x="251" y="624"/>
                  </a:lnTo>
                  <a:lnTo>
                    <a:pt x="242" y="624"/>
                  </a:lnTo>
                  <a:lnTo>
                    <a:pt x="232" y="6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7" dur="500"/>
                                        <p:tgtEl>
                                          <p:spTgt spid="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23825" y="152400"/>
            <a:ext cx="90995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000" b="1">
                <a:solidFill>
                  <a:srgbClr val="FF6600"/>
                </a:solidFill>
                <a:latin typeface="Tahoma" pitchFamily="32" charset="0"/>
              </a:rPr>
              <a:t>M.R.U.V</a:t>
            </a:r>
            <a:r>
              <a:rPr lang="pt-BR" sz="2800" b="1">
                <a:solidFill>
                  <a:srgbClr val="FF6600"/>
                </a:solidFill>
                <a:latin typeface="Tahoma" pitchFamily="32" charset="0"/>
              </a:rPr>
              <a:t>(</a:t>
            </a:r>
            <a:r>
              <a:rPr lang="pt-BR" sz="2800" b="1">
                <a:solidFill>
                  <a:srgbClr val="FF6600"/>
                </a:solidFill>
                <a:latin typeface="Arial" charset="0"/>
              </a:rPr>
              <a:t>MOV.RET.UNIFORMEMENTE VARIADO</a:t>
            </a:r>
            <a:r>
              <a:rPr lang="pt-BR" sz="2800" b="1">
                <a:solidFill>
                  <a:srgbClr val="FF6600"/>
                </a:solidFill>
                <a:latin typeface="Tahoma" pitchFamily="32" charset="0"/>
              </a:rPr>
              <a:t>)</a:t>
            </a:r>
          </a:p>
        </p:txBody>
      </p:sp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4411663" y="1284288"/>
            <a:ext cx="3621087" cy="860425"/>
            <a:chOff x="2779" y="809"/>
            <a:chExt cx="2281" cy="542"/>
          </a:xfrm>
        </p:grpSpPr>
        <p:sp>
          <p:nvSpPr>
            <p:cNvPr id="18435" name="Freeform 3"/>
            <p:cNvSpPr>
              <a:spLocks noChangeArrowheads="1"/>
            </p:cNvSpPr>
            <p:nvPr/>
          </p:nvSpPr>
          <p:spPr bwMode="auto">
            <a:xfrm>
              <a:off x="3064" y="932"/>
              <a:ext cx="98" cy="35"/>
            </a:xfrm>
            <a:custGeom>
              <a:avLst/>
              <a:gdLst>
                <a:gd name="T0" fmla="*/ 393 w 393"/>
                <a:gd name="T1" fmla="*/ 68 h 136"/>
                <a:gd name="T2" fmla="*/ 393 w 393"/>
                <a:gd name="T3" fmla="*/ 0 h 136"/>
                <a:gd name="T4" fmla="*/ 0 w 393"/>
                <a:gd name="T5" fmla="*/ 0 h 136"/>
                <a:gd name="T6" fmla="*/ 0 w 393"/>
                <a:gd name="T7" fmla="*/ 136 h 136"/>
                <a:gd name="T8" fmla="*/ 393 w 393"/>
                <a:gd name="T9" fmla="*/ 136 h 136"/>
                <a:gd name="T10" fmla="*/ 393 w 393"/>
                <a:gd name="T11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3" h="136">
                  <a:moveTo>
                    <a:pt x="393" y="68"/>
                  </a:moveTo>
                  <a:lnTo>
                    <a:pt x="393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393" y="136"/>
                  </a:lnTo>
                  <a:lnTo>
                    <a:pt x="393" y="68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36" name="Freeform 4"/>
            <p:cNvSpPr>
              <a:spLocks noChangeArrowheads="1"/>
            </p:cNvSpPr>
            <p:nvPr/>
          </p:nvSpPr>
          <p:spPr bwMode="auto">
            <a:xfrm>
              <a:off x="3143" y="902"/>
              <a:ext cx="86" cy="95"/>
            </a:xfrm>
            <a:custGeom>
              <a:avLst/>
              <a:gdLst>
                <a:gd name="T0" fmla="*/ 345 w 345"/>
                <a:gd name="T1" fmla="*/ 190 h 380"/>
                <a:gd name="T2" fmla="*/ 0 w 345"/>
                <a:gd name="T3" fmla="*/ 0 h 380"/>
                <a:gd name="T4" fmla="*/ 345 w 345"/>
                <a:gd name="T5" fmla="*/ 190 h 380"/>
                <a:gd name="T6" fmla="*/ 0 w 345"/>
                <a:gd name="T7" fmla="*/ 380 h 380"/>
                <a:gd name="T8" fmla="*/ 0 w 345"/>
                <a:gd name="T9" fmla="*/ 0 h 380"/>
                <a:gd name="T10" fmla="*/ 345 w 345"/>
                <a:gd name="T11" fmla="*/ 19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380">
                  <a:moveTo>
                    <a:pt x="345" y="190"/>
                  </a:moveTo>
                  <a:lnTo>
                    <a:pt x="0" y="0"/>
                  </a:lnTo>
                  <a:lnTo>
                    <a:pt x="345" y="190"/>
                  </a:lnTo>
                  <a:lnTo>
                    <a:pt x="0" y="380"/>
                  </a:lnTo>
                  <a:lnTo>
                    <a:pt x="0" y="0"/>
                  </a:lnTo>
                  <a:lnTo>
                    <a:pt x="345" y="190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37" name="Freeform 5"/>
            <p:cNvSpPr>
              <a:spLocks noChangeArrowheads="1"/>
            </p:cNvSpPr>
            <p:nvPr/>
          </p:nvSpPr>
          <p:spPr bwMode="auto">
            <a:xfrm>
              <a:off x="3064" y="1216"/>
              <a:ext cx="98" cy="34"/>
            </a:xfrm>
            <a:custGeom>
              <a:avLst/>
              <a:gdLst>
                <a:gd name="T0" fmla="*/ 393 w 393"/>
                <a:gd name="T1" fmla="*/ 68 h 137"/>
                <a:gd name="T2" fmla="*/ 393 w 393"/>
                <a:gd name="T3" fmla="*/ 0 h 137"/>
                <a:gd name="T4" fmla="*/ 0 w 393"/>
                <a:gd name="T5" fmla="*/ 0 h 137"/>
                <a:gd name="T6" fmla="*/ 0 w 393"/>
                <a:gd name="T7" fmla="*/ 137 h 137"/>
                <a:gd name="T8" fmla="*/ 393 w 393"/>
                <a:gd name="T9" fmla="*/ 137 h 137"/>
                <a:gd name="T10" fmla="*/ 393 w 393"/>
                <a:gd name="T11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3" h="137">
                  <a:moveTo>
                    <a:pt x="393" y="68"/>
                  </a:moveTo>
                  <a:lnTo>
                    <a:pt x="393" y="0"/>
                  </a:lnTo>
                  <a:lnTo>
                    <a:pt x="0" y="0"/>
                  </a:lnTo>
                  <a:lnTo>
                    <a:pt x="0" y="137"/>
                  </a:lnTo>
                  <a:lnTo>
                    <a:pt x="393" y="137"/>
                  </a:lnTo>
                  <a:lnTo>
                    <a:pt x="393" y="68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38" name="Freeform 6"/>
            <p:cNvSpPr>
              <a:spLocks noChangeArrowheads="1"/>
            </p:cNvSpPr>
            <p:nvPr/>
          </p:nvSpPr>
          <p:spPr bwMode="auto">
            <a:xfrm>
              <a:off x="3143" y="1186"/>
              <a:ext cx="86" cy="94"/>
            </a:xfrm>
            <a:custGeom>
              <a:avLst/>
              <a:gdLst>
                <a:gd name="T0" fmla="*/ 345 w 345"/>
                <a:gd name="T1" fmla="*/ 189 h 379"/>
                <a:gd name="T2" fmla="*/ 0 w 345"/>
                <a:gd name="T3" fmla="*/ 0 h 379"/>
                <a:gd name="T4" fmla="*/ 345 w 345"/>
                <a:gd name="T5" fmla="*/ 189 h 379"/>
                <a:gd name="T6" fmla="*/ 0 w 345"/>
                <a:gd name="T7" fmla="*/ 379 h 379"/>
                <a:gd name="T8" fmla="*/ 0 w 345"/>
                <a:gd name="T9" fmla="*/ 0 h 379"/>
                <a:gd name="T10" fmla="*/ 345 w 345"/>
                <a:gd name="T11" fmla="*/ 18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379">
                  <a:moveTo>
                    <a:pt x="345" y="189"/>
                  </a:moveTo>
                  <a:lnTo>
                    <a:pt x="0" y="0"/>
                  </a:lnTo>
                  <a:lnTo>
                    <a:pt x="345" y="189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345" y="189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39" name="Freeform 7"/>
            <p:cNvSpPr>
              <a:spLocks noChangeArrowheads="1"/>
            </p:cNvSpPr>
            <p:nvPr/>
          </p:nvSpPr>
          <p:spPr bwMode="auto">
            <a:xfrm>
              <a:off x="2900" y="878"/>
              <a:ext cx="148" cy="141"/>
            </a:xfrm>
            <a:custGeom>
              <a:avLst/>
              <a:gdLst>
                <a:gd name="T0" fmla="*/ 593 w 593"/>
                <a:gd name="T1" fmla="*/ 0 h 561"/>
                <a:gd name="T2" fmla="*/ 391 w 593"/>
                <a:gd name="T3" fmla="*/ 561 h 561"/>
                <a:gd name="T4" fmla="*/ 200 w 593"/>
                <a:gd name="T5" fmla="*/ 561 h 561"/>
                <a:gd name="T6" fmla="*/ 0 w 593"/>
                <a:gd name="T7" fmla="*/ 0 h 561"/>
                <a:gd name="T8" fmla="*/ 185 w 593"/>
                <a:gd name="T9" fmla="*/ 0 h 561"/>
                <a:gd name="T10" fmla="*/ 300 w 593"/>
                <a:gd name="T11" fmla="*/ 370 h 561"/>
                <a:gd name="T12" fmla="*/ 413 w 593"/>
                <a:gd name="T13" fmla="*/ 0 h 561"/>
                <a:gd name="T14" fmla="*/ 593 w 593"/>
                <a:gd name="T15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3" h="561">
                  <a:moveTo>
                    <a:pt x="593" y="0"/>
                  </a:moveTo>
                  <a:lnTo>
                    <a:pt x="391" y="561"/>
                  </a:lnTo>
                  <a:lnTo>
                    <a:pt x="200" y="561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300" y="370"/>
                  </a:lnTo>
                  <a:lnTo>
                    <a:pt x="413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0" name="Freeform 8"/>
            <p:cNvSpPr>
              <a:spLocks noChangeArrowheads="1"/>
            </p:cNvSpPr>
            <p:nvPr/>
          </p:nvSpPr>
          <p:spPr bwMode="auto">
            <a:xfrm>
              <a:off x="3273" y="878"/>
              <a:ext cx="148" cy="141"/>
            </a:xfrm>
            <a:custGeom>
              <a:avLst/>
              <a:gdLst>
                <a:gd name="T0" fmla="*/ 592 w 592"/>
                <a:gd name="T1" fmla="*/ 0 h 561"/>
                <a:gd name="T2" fmla="*/ 391 w 592"/>
                <a:gd name="T3" fmla="*/ 561 h 561"/>
                <a:gd name="T4" fmla="*/ 200 w 592"/>
                <a:gd name="T5" fmla="*/ 561 h 561"/>
                <a:gd name="T6" fmla="*/ 0 w 592"/>
                <a:gd name="T7" fmla="*/ 0 h 561"/>
                <a:gd name="T8" fmla="*/ 183 w 592"/>
                <a:gd name="T9" fmla="*/ 0 h 561"/>
                <a:gd name="T10" fmla="*/ 299 w 592"/>
                <a:gd name="T11" fmla="*/ 370 h 561"/>
                <a:gd name="T12" fmla="*/ 411 w 592"/>
                <a:gd name="T13" fmla="*/ 0 h 561"/>
                <a:gd name="T14" fmla="*/ 592 w 592"/>
                <a:gd name="T15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2" h="561">
                  <a:moveTo>
                    <a:pt x="592" y="0"/>
                  </a:moveTo>
                  <a:lnTo>
                    <a:pt x="391" y="561"/>
                  </a:lnTo>
                  <a:lnTo>
                    <a:pt x="200" y="561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299" y="370"/>
                  </a:lnTo>
                  <a:lnTo>
                    <a:pt x="411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1" name="Freeform 9"/>
            <p:cNvSpPr>
              <a:spLocks noChangeArrowheads="1"/>
            </p:cNvSpPr>
            <p:nvPr/>
          </p:nvSpPr>
          <p:spPr bwMode="auto">
            <a:xfrm>
              <a:off x="3428" y="874"/>
              <a:ext cx="131" cy="148"/>
            </a:xfrm>
            <a:custGeom>
              <a:avLst/>
              <a:gdLst>
                <a:gd name="T0" fmla="*/ 331 w 526"/>
                <a:gd name="T1" fmla="*/ 316 h 592"/>
                <a:gd name="T2" fmla="*/ 295 w 526"/>
                <a:gd name="T3" fmla="*/ 320 h 592"/>
                <a:gd name="T4" fmla="*/ 266 w 526"/>
                <a:gd name="T5" fmla="*/ 324 h 592"/>
                <a:gd name="T6" fmla="*/ 239 w 526"/>
                <a:gd name="T7" fmla="*/ 330 h 592"/>
                <a:gd name="T8" fmla="*/ 215 w 526"/>
                <a:gd name="T9" fmla="*/ 339 h 592"/>
                <a:gd name="T10" fmla="*/ 198 w 526"/>
                <a:gd name="T11" fmla="*/ 351 h 592"/>
                <a:gd name="T12" fmla="*/ 185 w 526"/>
                <a:gd name="T13" fmla="*/ 368 h 592"/>
                <a:gd name="T14" fmla="*/ 179 w 526"/>
                <a:gd name="T15" fmla="*/ 390 h 592"/>
                <a:gd name="T16" fmla="*/ 179 w 526"/>
                <a:gd name="T17" fmla="*/ 421 h 592"/>
                <a:gd name="T18" fmla="*/ 190 w 526"/>
                <a:gd name="T19" fmla="*/ 448 h 592"/>
                <a:gd name="T20" fmla="*/ 211 w 526"/>
                <a:gd name="T21" fmla="*/ 463 h 592"/>
                <a:gd name="T22" fmla="*/ 242 w 526"/>
                <a:gd name="T23" fmla="*/ 471 h 592"/>
                <a:gd name="T24" fmla="*/ 273 w 526"/>
                <a:gd name="T25" fmla="*/ 471 h 592"/>
                <a:gd name="T26" fmla="*/ 297 w 526"/>
                <a:gd name="T27" fmla="*/ 466 h 592"/>
                <a:gd name="T28" fmla="*/ 320 w 526"/>
                <a:gd name="T29" fmla="*/ 456 h 592"/>
                <a:gd name="T30" fmla="*/ 342 w 526"/>
                <a:gd name="T31" fmla="*/ 440 h 592"/>
                <a:gd name="T32" fmla="*/ 348 w 526"/>
                <a:gd name="T33" fmla="*/ 523 h 592"/>
                <a:gd name="T34" fmla="*/ 331 w 526"/>
                <a:gd name="T35" fmla="*/ 536 h 592"/>
                <a:gd name="T36" fmla="*/ 317 w 526"/>
                <a:gd name="T37" fmla="*/ 548 h 592"/>
                <a:gd name="T38" fmla="*/ 299 w 526"/>
                <a:gd name="T39" fmla="*/ 560 h 592"/>
                <a:gd name="T40" fmla="*/ 275 w 526"/>
                <a:gd name="T41" fmla="*/ 572 h 592"/>
                <a:gd name="T42" fmla="*/ 253 w 526"/>
                <a:gd name="T43" fmla="*/ 582 h 592"/>
                <a:gd name="T44" fmla="*/ 230 w 526"/>
                <a:gd name="T45" fmla="*/ 588 h 592"/>
                <a:gd name="T46" fmla="*/ 202 w 526"/>
                <a:gd name="T47" fmla="*/ 592 h 592"/>
                <a:gd name="T48" fmla="*/ 155 w 526"/>
                <a:gd name="T49" fmla="*/ 592 h 592"/>
                <a:gd name="T50" fmla="*/ 91 w 526"/>
                <a:gd name="T51" fmla="*/ 573 h 592"/>
                <a:gd name="T52" fmla="*/ 38 w 526"/>
                <a:gd name="T53" fmla="*/ 530 h 592"/>
                <a:gd name="T54" fmla="*/ 8 w 526"/>
                <a:gd name="T55" fmla="*/ 470 h 592"/>
                <a:gd name="T56" fmla="*/ 2 w 526"/>
                <a:gd name="T57" fmla="*/ 401 h 592"/>
                <a:gd name="T58" fmla="*/ 11 w 526"/>
                <a:gd name="T59" fmla="*/ 348 h 592"/>
                <a:gd name="T60" fmla="*/ 33 w 526"/>
                <a:gd name="T61" fmla="*/ 307 h 592"/>
                <a:gd name="T62" fmla="*/ 65 w 526"/>
                <a:gd name="T63" fmla="*/ 274 h 592"/>
                <a:gd name="T64" fmla="*/ 110 w 526"/>
                <a:gd name="T65" fmla="*/ 249 h 592"/>
                <a:gd name="T66" fmla="*/ 164 w 526"/>
                <a:gd name="T67" fmla="*/ 231 h 592"/>
                <a:gd name="T68" fmla="*/ 228 w 526"/>
                <a:gd name="T69" fmla="*/ 221 h 592"/>
                <a:gd name="T70" fmla="*/ 297 w 526"/>
                <a:gd name="T71" fmla="*/ 213 h 592"/>
                <a:gd name="T72" fmla="*/ 353 w 526"/>
                <a:gd name="T73" fmla="*/ 205 h 592"/>
                <a:gd name="T74" fmla="*/ 345 w 526"/>
                <a:gd name="T75" fmla="*/ 166 h 592"/>
                <a:gd name="T76" fmla="*/ 319 w 526"/>
                <a:gd name="T77" fmla="*/ 142 h 592"/>
                <a:gd name="T78" fmla="*/ 277 w 526"/>
                <a:gd name="T79" fmla="*/ 128 h 592"/>
                <a:gd name="T80" fmla="*/ 216 w 526"/>
                <a:gd name="T81" fmla="*/ 124 h 592"/>
                <a:gd name="T82" fmla="*/ 182 w 526"/>
                <a:gd name="T83" fmla="*/ 126 h 592"/>
                <a:gd name="T84" fmla="*/ 144 w 526"/>
                <a:gd name="T85" fmla="*/ 136 h 592"/>
                <a:gd name="T86" fmla="*/ 102 w 526"/>
                <a:gd name="T87" fmla="*/ 148 h 592"/>
                <a:gd name="T88" fmla="*/ 62 w 526"/>
                <a:gd name="T89" fmla="*/ 164 h 592"/>
                <a:gd name="T90" fmla="*/ 62 w 526"/>
                <a:gd name="T91" fmla="*/ 25 h 592"/>
                <a:gd name="T92" fmla="*/ 105 w 526"/>
                <a:gd name="T93" fmla="*/ 16 h 592"/>
                <a:gd name="T94" fmla="*/ 160 w 526"/>
                <a:gd name="T95" fmla="*/ 6 h 592"/>
                <a:gd name="T96" fmla="*/ 220 w 526"/>
                <a:gd name="T97" fmla="*/ 1 h 592"/>
                <a:gd name="T98" fmla="*/ 317 w 526"/>
                <a:gd name="T99" fmla="*/ 4 h 592"/>
                <a:gd name="T100" fmla="*/ 422 w 526"/>
                <a:gd name="T101" fmla="*/ 27 h 592"/>
                <a:gd name="T102" fmla="*/ 490 w 526"/>
                <a:gd name="T103" fmla="*/ 76 h 592"/>
                <a:gd name="T104" fmla="*/ 522 w 526"/>
                <a:gd name="T105" fmla="*/ 150 h 592"/>
                <a:gd name="T106" fmla="*/ 353 w 526"/>
                <a:gd name="T107" fmla="*/ 57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6" h="592">
                  <a:moveTo>
                    <a:pt x="353" y="431"/>
                  </a:moveTo>
                  <a:lnTo>
                    <a:pt x="353" y="315"/>
                  </a:lnTo>
                  <a:lnTo>
                    <a:pt x="341" y="315"/>
                  </a:lnTo>
                  <a:lnTo>
                    <a:pt x="331" y="316"/>
                  </a:lnTo>
                  <a:lnTo>
                    <a:pt x="322" y="317"/>
                  </a:lnTo>
                  <a:lnTo>
                    <a:pt x="311" y="319"/>
                  </a:lnTo>
                  <a:lnTo>
                    <a:pt x="304" y="320"/>
                  </a:lnTo>
                  <a:lnTo>
                    <a:pt x="295" y="320"/>
                  </a:lnTo>
                  <a:lnTo>
                    <a:pt x="287" y="321"/>
                  </a:lnTo>
                  <a:lnTo>
                    <a:pt x="280" y="323"/>
                  </a:lnTo>
                  <a:lnTo>
                    <a:pt x="273" y="323"/>
                  </a:lnTo>
                  <a:lnTo>
                    <a:pt x="266" y="324"/>
                  </a:lnTo>
                  <a:lnTo>
                    <a:pt x="260" y="325"/>
                  </a:lnTo>
                  <a:lnTo>
                    <a:pt x="253" y="327"/>
                  </a:lnTo>
                  <a:lnTo>
                    <a:pt x="246" y="329"/>
                  </a:lnTo>
                  <a:lnTo>
                    <a:pt x="239" y="330"/>
                  </a:lnTo>
                  <a:lnTo>
                    <a:pt x="233" y="333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5" y="339"/>
                  </a:lnTo>
                  <a:lnTo>
                    <a:pt x="211" y="342"/>
                  </a:lnTo>
                  <a:lnTo>
                    <a:pt x="206" y="345"/>
                  </a:lnTo>
                  <a:lnTo>
                    <a:pt x="202" y="348"/>
                  </a:lnTo>
                  <a:lnTo>
                    <a:pt x="198" y="351"/>
                  </a:lnTo>
                  <a:lnTo>
                    <a:pt x="194" y="355"/>
                  </a:lnTo>
                  <a:lnTo>
                    <a:pt x="190" y="359"/>
                  </a:lnTo>
                  <a:lnTo>
                    <a:pt x="188" y="364"/>
                  </a:lnTo>
                  <a:lnTo>
                    <a:pt x="185" y="368"/>
                  </a:lnTo>
                  <a:lnTo>
                    <a:pt x="182" y="373"/>
                  </a:lnTo>
                  <a:lnTo>
                    <a:pt x="181" y="378"/>
                  </a:lnTo>
                  <a:lnTo>
                    <a:pt x="180" y="383"/>
                  </a:lnTo>
                  <a:lnTo>
                    <a:pt x="179" y="390"/>
                  </a:lnTo>
                  <a:lnTo>
                    <a:pt x="177" y="396"/>
                  </a:lnTo>
                  <a:lnTo>
                    <a:pt x="177" y="403"/>
                  </a:lnTo>
                  <a:lnTo>
                    <a:pt x="179" y="412"/>
                  </a:lnTo>
                  <a:lnTo>
                    <a:pt x="179" y="421"/>
                  </a:lnTo>
                  <a:lnTo>
                    <a:pt x="181" y="428"/>
                  </a:lnTo>
                  <a:lnTo>
                    <a:pt x="182" y="436"/>
                  </a:lnTo>
                  <a:lnTo>
                    <a:pt x="186" y="443"/>
                  </a:lnTo>
                  <a:lnTo>
                    <a:pt x="190" y="448"/>
                  </a:lnTo>
                  <a:lnTo>
                    <a:pt x="194" y="453"/>
                  </a:lnTo>
                  <a:lnTo>
                    <a:pt x="199" y="457"/>
                  </a:lnTo>
                  <a:lnTo>
                    <a:pt x="204" y="461"/>
                  </a:lnTo>
                  <a:lnTo>
                    <a:pt x="211" y="463"/>
                  </a:lnTo>
                  <a:lnTo>
                    <a:pt x="217" y="466"/>
                  </a:lnTo>
                  <a:lnTo>
                    <a:pt x="225" y="467"/>
                  </a:lnTo>
                  <a:lnTo>
                    <a:pt x="234" y="470"/>
                  </a:lnTo>
                  <a:lnTo>
                    <a:pt x="242" y="471"/>
                  </a:lnTo>
                  <a:lnTo>
                    <a:pt x="252" y="471"/>
                  </a:lnTo>
                  <a:lnTo>
                    <a:pt x="261" y="471"/>
                  </a:lnTo>
                  <a:lnTo>
                    <a:pt x="268" y="471"/>
                  </a:lnTo>
                  <a:lnTo>
                    <a:pt x="273" y="471"/>
                  </a:lnTo>
                  <a:lnTo>
                    <a:pt x="279" y="470"/>
                  </a:lnTo>
                  <a:lnTo>
                    <a:pt x="284" y="468"/>
                  </a:lnTo>
                  <a:lnTo>
                    <a:pt x="291" y="467"/>
                  </a:lnTo>
                  <a:lnTo>
                    <a:pt x="297" y="466"/>
                  </a:lnTo>
                  <a:lnTo>
                    <a:pt x="302" y="463"/>
                  </a:lnTo>
                  <a:lnTo>
                    <a:pt x="309" y="461"/>
                  </a:lnTo>
                  <a:lnTo>
                    <a:pt x="314" y="458"/>
                  </a:lnTo>
                  <a:lnTo>
                    <a:pt x="320" y="456"/>
                  </a:lnTo>
                  <a:lnTo>
                    <a:pt x="326" y="452"/>
                  </a:lnTo>
                  <a:lnTo>
                    <a:pt x="332" y="448"/>
                  </a:lnTo>
                  <a:lnTo>
                    <a:pt x="337" y="444"/>
                  </a:lnTo>
                  <a:lnTo>
                    <a:pt x="342" y="440"/>
                  </a:lnTo>
                  <a:lnTo>
                    <a:pt x="348" y="436"/>
                  </a:lnTo>
                  <a:lnTo>
                    <a:pt x="353" y="431"/>
                  </a:lnTo>
                  <a:close/>
                  <a:moveTo>
                    <a:pt x="353" y="519"/>
                  </a:moveTo>
                  <a:lnTo>
                    <a:pt x="348" y="523"/>
                  </a:lnTo>
                  <a:lnTo>
                    <a:pt x="344" y="525"/>
                  </a:lnTo>
                  <a:lnTo>
                    <a:pt x="340" y="529"/>
                  </a:lnTo>
                  <a:lnTo>
                    <a:pt x="335" y="533"/>
                  </a:lnTo>
                  <a:lnTo>
                    <a:pt x="331" y="536"/>
                  </a:lnTo>
                  <a:lnTo>
                    <a:pt x="327" y="539"/>
                  </a:lnTo>
                  <a:lnTo>
                    <a:pt x="323" y="542"/>
                  </a:lnTo>
                  <a:lnTo>
                    <a:pt x="320" y="546"/>
                  </a:lnTo>
                  <a:lnTo>
                    <a:pt x="317" y="548"/>
                  </a:lnTo>
                  <a:lnTo>
                    <a:pt x="313" y="551"/>
                  </a:lnTo>
                  <a:lnTo>
                    <a:pt x="308" y="555"/>
                  </a:lnTo>
                  <a:lnTo>
                    <a:pt x="304" y="557"/>
                  </a:lnTo>
                  <a:lnTo>
                    <a:pt x="299" y="560"/>
                  </a:lnTo>
                  <a:lnTo>
                    <a:pt x="293" y="563"/>
                  </a:lnTo>
                  <a:lnTo>
                    <a:pt x="288" y="567"/>
                  </a:lnTo>
                  <a:lnTo>
                    <a:pt x="282" y="569"/>
                  </a:lnTo>
                  <a:lnTo>
                    <a:pt x="275" y="572"/>
                  </a:lnTo>
                  <a:lnTo>
                    <a:pt x="270" y="574"/>
                  </a:lnTo>
                  <a:lnTo>
                    <a:pt x="264" y="577"/>
                  </a:lnTo>
                  <a:lnTo>
                    <a:pt x="259" y="579"/>
                  </a:lnTo>
                  <a:lnTo>
                    <a:pt x="253" y="582"/>
                  </a:lnTo>
                  <a:lnTo>
                    <a:pt x="247" y="583"/>
                  </a:lnTo>
                  <a:lnTo>
                    <a:pt x="242" y="586"/>
                  </a:lnTo>
                  <a:lnTo>
                    <a:pt x="237" y="587"/>
                  </a:lnTo>
                  <a:lnTo>
                    <a:pt x="230" y="588"/>
                  </a:lnTo>
                  <a:lnTo>
                    <a:pt x="224" y="590"/>
                  </a:lnTo>
                  <a:lnTo>
                    <a:pt x="217" y="591"/>
                  </a:lnTo>
                  <a:lnTo>
                    <a:pt x="209" y="591"/>
                  </a:lnTo>
                  <a:lnTo>
                    <a:pt x="202" y="592"/>
                  </a:lnTo>
                  <a:lnTo>
                    <a:pt x="193" y="592"/>
                  </a:lnTo>
                  <a:lnTo>
                    <a:pt x="184" y="592"/>
                  </a:lnTo>
                  <a:lnTo>
                    <a:pt x="173" y="592"/>
                  </a:lnTo>
                  <a:lnTo>
                    <a:pt x="155" y="592"/>
                  </a:lnTo>
                  <a:lnTo>
                    <a:pt x="139" y="590"/>
                  </a:lnTo>
                  <a:lnTo>
                    <a:pt x="122" y="586"/>
                  </a:lnTo>
                  <a:lnTo>
                    <a:pt x="105" y="581"/>
                  </a:lnTo>
                  <a:lnTo>
                    <a:pt x="91" y="573"/>
                  </a:lnTo>
                  <a:lnTo>
                    <a:pt x="77" y="565"/>
                  </a:lnTo>
                  <a:lnTo>
                    <a:pt x="62" y="555"/>
                  </a:lnTo>
                  <a:lnTo>
                    <a:pt x="49" y="543"/>
                  </a:lnTo>
                  <a:lnTo>
                    <a:pt x="38" y="530"/>
                  </a:lnTo>
                  <a:lnTo>
                    <a:pt x="29" y="516"/>
                  </a:lnTo>
                  <a:lnTo>
                    <a:pt x="20" y="502"/>
                  </a:lnTo>
                  <a:lnTo>
                    <a:pt x="13" y="487"/>
                  </a:lnTo>
                  <a:lnTo>
                    <a:pt x="8" y="470"/>
                  </a:lnTo>
                  <a:lnTo>
                    <a:pt x="4" y="453"/>
                  </a:lnTo>
                  <a:lnTo>
                    <a:pt x="2" y="435"/>
                  </a:lnTo>
                  <a:lnTo>
                    <a:pt x="0" y="417"/>
                  </a:lnTo>
                  <a:lnTo>
                    <a:pt x="2" y="401"/>
                  </a:lnTo>
                  <a:lnTo>
                    <a:pt x="2" y="387"/>
                  </a:lnTo>
                  <a:lnTo>
                    <a:pt x="4" y="373"/>
                  </a:lnTo>
                  <a:lnTo>
                    <a:pt x="7" y="360"/>
                  </a:lnTo>
                  <a:lnTo>
                    <a:pt x="11" y="348"/>
                  </a:lnTo>
                  <a:lnTo>
                    <a:pt x="15" y="337"/>
                  </a:lnTo>
                  <a:lnTo>
                    <a:pt x="20" y="327"/>
                  </a:lnTo>
                  <a:lnTo>
                    <a:pt x="26" y="316"/>
                  </a:lnTo>
                  <a:lnTo>
                    <a:pt x="33" y="307"/>
                  </a:lnTo>
                  <a:lnTo>
                    <a:pt x="39" y="298"/>
                  </a:lnTo>
                  <a:lnTo>
                    <a:pt x="48" y="289"/>
                  </a:lnTo>
                  <a:lnTo>
                    <a:pt x="56" y="281"/>
                  </a:lnTo>
                  <a:lnTo>
                    <a:pt x="65" y="274"/>
                  </a:lnTo>
                  <a:lnTo>
                    <a:pt x="75" y="267"/>
                  </a:lnTo>
                  <a:lnTo>
                    <a:pt x="87" y="261"/>
                  </a:lnTo>
                  <a:lnTo>
                    <a:pt x="97" y="256"/>
                  </a:lnTo>
                  <a:lnTo>
                    <a:pt x="110" y="249"/>
                  </a:lnTo>
                  <a:lnTo>
                    <a:pt x="123" y="244"/>
                  </a:lnTo>
                  <a:lnTo>
                    <a:pt x="136" y="240"/>
                  </a:lnTo>
                  <a:lnTo>
                    <a:pt x="150" y="235"/>
                  </a:lnTo>
                  <a:lnTo>
                    <a:pt x="164" y="231"/>
                  </a:lnTo>
                  <a:lnTo>
                    <a:pt x="180" y="228"/>
                  </a:lnTo>
                  <a:lnTo>
                    <a:pt x="195" y="226"/>
                  </a:lnTo>
                  <a:lnTo>
                    <a:pt x="211" y="223"/>
                  </a:lnTo>
                  <a:lnTo>
                    <a:pt x="228" y="221"/>
                  </a:lnTo>
                  <a:lnTo>
                    <a:pt x="244" y="218"/>
                  </a:lnTo>
                  <a:lnTo>
                    <a:pt x="262" y="217"/>
                  </a:lnTo>
                  <a:lnTo>
                    <a:pt x="279" y="216"/>
                  </a:lnTo>
                  <a:lnTo>
                    <a:pt x="297" y="213"/>
                  </a:lnTo>
                  <a:lnTo>
                    <a:pt x="315" y="212"/>
                  </a:lnTo>
                  <a:lnTo>
                    <a:pt x="335" y="210"/>
                  </a:lnTo>
                  <a:lnTo>
                    <a:pt x="353" y="209"/>
                  </a:lnTo>
                  <a:lnTo>
                    <a:pt x="353" y="205"/>
                  </a:lnTo>
                  <a:lnTo>
                    <a:pt x="353" y="195"/>
                  </a:lnTo>
                  <a:lnTo>
                    <a:pt x="351" y="185"/>
                  </a:lnTo>
                  <a:lnTo>
                    <a:pt x="349" y="176"/>
                  </a:lnTo>
                  <a:lnTo>
                    <a:pt x="345" y="166"/>
                  </a:lnTo>
                  <a:lnTo>
                    <a:pt x="340" y="159"/>
                  </a:lnTo>
                  <a:lnTo>
                    <a:pt x="333" y="152"/>
                  </a:lnTo>
                  <a:lnTo>
                    <a:pt x="327" y="147"/>
                  </a:lnTo>
                  <a:lnTo>
                    <a:pt x="319" y="142"/>
                  </a:lnTo>
                  <a:lnTo>
                    <a:pt x="310" y="138"/>
                  </a:lnTo>
                  <a:lnTo>
                    <a:pt x="300" y="134"/>
                  </a:lnTo>
                  <a:lnTo>
                    <a:pt x="288" y="130"/>
                  </a:lnTo>
                  <a:lnTo>
                    <a:pt x="277" y="128"/>
                  </a:lnTo>
                  <a:lnTo>
                    <a:pt x="262" y="126"/>
                  </a:lnTo>
                  <a:lnTo>
                    <a:pt x="248" y="125"/>
                  </a:lnTo>
                  <a:lnTo>
                    <a:pt x="233" y="124"/>
                  </a:lnTo>
                  <a:lnTo>
                    <a:pt x="216" y="124"/>
                  </a:lnTo>
                  <a:lnTo>
                    <a:pt x="208" y="124"/>
                  </a:lnTo>
                  <a:lnTo>
                    <a:pt x="200" y="125"/>
                  </a:lnTo>
                  <a:lnTo>
                    <a:pt x="191" y="125"/>
                  </a:lnTo>
                  <a:lnTo>
                    <a:pt x="182" y="126"/>
                  </a:lnTo>
                  <a:lnTo>
                    <a:pt x="173" y="128"/>
                  </a:lnTo>
                  <a:lnTo>
                    <a:pt x="164" y="130"/>
                  </a:lnTo>
                  <a:lnTo>
                    <a:pt x="154" y="133"/>
                  </a:lnTo>
                  <a:lnTo>
                    <a:pt x="144" y="136"/>
                  </a:lnTo>
                  <a:lnTo>
                    <a:pt x="133" y="138"/>
                  </a:lnTo>
                  <a:lnTo>
                    <a:pt x="123" y="141"/>
                  </a:lnTo>
                  <a:lnTo>
                    <a:pt x="113" y="145"/>
                  </a:lnTo>
                  <a:lnTo>
                    <a:pt x="102" y="148"/>
                  </a:lnTo>
                  <a:lnTo>
                    <a:pt x="92" y="152"/>
                  </a:lnTo>
                  <a:lnTo>
                    <a:pt x="83" y="156"/>
                  </a:lnTo>
                  <a:lnTo>
                    <a:pt x="73" y="160"/>
                  </a:lnTo>
                  <a:lnTo>
                    <a:pt x="62" y="164"/>
                  </a:lnTo>
                  <a:lnTo>
                    <a:pt x="48" y="164"/>
                  </a:lnTo>
                  <a:lnTo>
                    <a:pt x="48" y="28"/>
                  </a:lnTo>
                  <a:lnTo>
                    <a:pt x="55" y="27"/>
                  </a:lnTo>
                  <a:lnTo>
                    <a:pt x="62" y="25"/>
                  </a:lnTo>
                  <a:lnTo>
                    <a:pt x="71" y="22"/>
                  </a:lnTo>
                  <a:lnTo>
                    <a:pt x="82" y="21"/>
                  </a:lnTo>
                  <a:lnTo>
                    <a:pt x="92" y="18"/>
                  </a:lnTo>
                  <a:lnTo>
                    <a:pt x="105" y="16"/>
                  </a:lnTo>
                  <a:lnTo>
                    <a:pt x="118" y="13"/>
                  </a:lnTo>
                  <a:lnTo>
                    <a:pt x="132" y="10"/>
                  </a:lnTo>
                  <a:lnTo>
                    <a:pt x="146" y="8"/>
                  </a:lnTo>
                  <a:lnTo>
                    <a:pt x="160" y="6"/>
                  </a:lnTo>
                  <a:lnTo>
                    <a:pt x="176" y="4"/>
                  </a:lnTo>
                  <a:lnTo>
                    <a:pt x="190" y="3"/>
                  </a:lnTo>
                  <a:lnTo>
                    <a:pt x="204" y="1"/>
                  </a:lnTo>
                  <a:lnTo>
                    <a:pt x="220" y="1"/>
                  </a:lnTo>
                  <a:lnTo>
                    <a:pt x="234" y="0"/>
                  </a:lnTo>
                  <a:lnTo>
                    <a:pt x="248" y="0"/>
                  </a:lnTo>
                  <a:lnTo>
                    <a:pt x="284" y="1"/>
                  </a:lnTo>
                  <a:lnTo>
                    <a:pt x="317" y="4"/>
                  </a:lnTo>
                  <a:lnTo>
                    <a:pt x="346" y="8"/>
                  </a:lnTo>
                  <a:lnTo>
                    <a:pt x="375" y="13"/>
                  </a:lnTo>
                  <a:lnTo>
                    <a:pt x="399" y="19"/>
                  </a:lnTo>
                  <a:lnTo>
                    <a:pt x="422" y="27"/>
                  </a:lnTo>
                  <a:lnTo>
                    <a:pt x="442" y="37"/>
                  </a:lnTo>
                  <a:lnTo>
                    <a:pt x="460" y="49"/>
                  </a:lnTo>
                  <a:lnTo>
                    <a:pt x="475" y="62"/>
                  </a:lnTo>
                  <a:lnTo>
                    <a:pt x="490" y="76"/>
                  </a:lnTo>
                  <a:lnTo>
                    <a:pt x="500" y="92"/>
                  </a:lnTo>
                  <a:lnTo>
                    <a:pt x="510" y="110"/>
                  </a:lnTo>
                  <a:lnTo>
                    <a:pt x="517" y="129"/>
                  </a:lnTo>
                  <a:lnTo>
                    <a:pt x="522" y="150"/>
                  </a:lnTo>
                  <a:lnTo>
                    <a:pt x="526" y="172"/>
                  </a:lnTo>
                  <a:lnTo>
                    <a:pt x="526" y="196"/>
                  </a:lnTo>
                  <a:lnTo>
                    <a:pt x="526" y="578"/>
                  </a:lnTo>
                  <a:lnTo>
                    <a:pt x="353" y="578"/>
                  </a:lnTo>
                  <a:lnTo>
                    <a:pt x="353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2" name="Freeform 10"/>
            <p:cNvSpPr>
              <a:spLocks noChangeArrowheads="1"/>
            </p:cNvSpPr>
            <p:nvPr/>
          </p:nvSpPr>
          <p:spPr bwMode="auto">
            <a:xfrm>
              <a:off x="3591" y="878"/>
              <a:ext cx="95" cy="141"/>
            </a:xfrm>
            <a:custGeom>
              <a:avLst/>
              <a:gdLst>
                <a:gd name="T0" fmla="*/ 363 w 377"/>
                <a:gd name="T1" fmla="*/ 168 h 564"/>
                <a:gd name="T2" fmla="*/ 356 w 377"/>
                <a:gd name="T3" fmla="*/ 167 h 564"/>
                <a:gd name="T4" fmla="*/ 350 w 377"/>
                <a:gd name="T5" fmla="*/ 164 h 564"/>
                <a:gd name="T6" fmla="*/ 342 w 377"/>
                <a:gd name="T7" fmla="*/ 164 h 564"/>
                <a:gd name="T8" fmla="*/ 333 w 377"/>
                <a:gd name="T9" fmla="*/ 163 h 564"/>
                <a:gd name="T10" fmla="*/ 324 w 377"/>
                <a:gd name="T11" fmla="*/ 162 h 564"/>
                <a:gd name="T12" fmla="*/ 314 w 377"/>
                <a:gd name="T13" fmla="*/ 162 h 564"/>
                <a:gd name="T14" fmla="*/ 302 w 377"/>
                <a:gd name="T15" fmla="*/ 162 h 564"/>
                <a:gd name="T16" fmla="*/ 292 w 377"/>
                <a:gd name="T17" fmla="*/ 160 h 564"/>
                <a:gd name="T18" fmla="*/ 277 w 377"/>
                <a:gd name="T19" fmla="*/ 162 h 564"/>
                <a:gd name="T20" fmla="*/ 263 w 377"/>
                <a:gd name="T21" fmla="*/ 163 h 564"/>
                <a:gd name="T22" fmla="*/ 248 w 377"/>
                <a:gd name="T23" fmla="*/ 165 h 564"/>
                <a:gd name="T24" fmla="*/ 234 w 377"/>
                <a:gd name="T25" fmla="*/ 169 h 564"/>
                <a:gd name="T26" fmla="*/ 218 w 377"/>
                <a:gd name="T27" fmla="*/ 173 h 564"/>
                <a:gd name="T28" fmla="*/ 204 w 377"/>
                <a:gd name="T29" fmla="*/ 177 h 564"/>
                <a:gd name="T30" fmla="*/ 188 w 377"/>
                <a:gd name="T31" fmla="*/ 182 h 564"/>
                <a:gd name="T32" fmla="*/ 174 w 377"/>
                <a:gd name="T33" fmla="*/ 187 h 564"/>
                <a:gd name="T34" fmla="*/ 0 w 377"/>
                <a:gd name="T35" fmla="*/ 564 h 564"/>
                <a:gd name="T36" fmla="*/ 174 w 377"/>
                <a:gd name="T37" fmla="*/ 3 h 564"/>
                <a:gd name="T38" fmla="*/ 178 w 377"/>
                <a:gd name="T39" fmla="*/ 80 h 564"/>
                <a:gd name="T40" fmla="*/ 185 w 377"/>
                <a:gd name="T41" fmla="*/ 74 h 564"/>
                <a:gd name="T42" fmla="*/ 194 w 377"/>
                <a:gd name="T43" fmla="*/ 67 h 564"/>
                <a:gd name="T44" fmla="*/ 203 w 377"/>
                <a:gd name="T45" fmla="*/ 60 h 564"/>
                <a:gd name="T46" fmla="*/ 213 w 377"/>
                <a:gd name="T47" fmla="*/ 51 h 564"/>
                <a:gd name="T48" fmla="*/ 223 w 377"/>
                <a:gd name="T49" fmla="*/ 44 h 564"/>
                <a:gd name="T50" fmla="*/ 234 w 377"/>
                <a:gd name="T51" fmla="*/ 36 h 564"/>
                <a:gd name="T52" fmla="*/ 243 w 377"/>
                <a:gd name="T53" fmla="*/ 31 h 564"/>
                <a:gd name="T54" fmla="*/ 252 w 377"/>
                <a:gd name="T55" fmla="*/ 26 h 564"/>
                <a:gd name="T56" fmla="*/ 262 w 377"/>
                <a:gd name="T57" fmla="*/ 21 h 564"/>
                <a:gd name="T58" fmla="*/ 272 w 377"/>
                <a:gd name="T59" fmla="*/ 16 h 564"/>
                <a:gd name="T60" fmla="*/ 285 w 377"/>
                <a:gd name="T61" fmla="*/ 11 h 564"/>
                <a:gd name="T62" fmla="*/ 297 w 377"/>
                <a:gd name="T63" fmla="*/ 7 h 564"/>
                <a:gd name="T64" fmla="*/ 310 w 377"/>
                <a:gd name="T65" fmla="*/ 4 h 564"/>
                <a:gd name="T66" fmla="*/ 321 w 377"/>
                <a:gd name="T67" fmla="*/ 2 h 564"/>
                <a:gd name="T68" fmla="*/ 333 w 377"/>
                <a:gd name="T69" fmla="*/ 0 h 564"/>
                <a:gd name="T70" fmla="*/ 341 w 377"/>
                <a:gd name="T71" fmla="*/ 0 h 564"/>
                <a:gd name="T72" fmla="*/ 346 w 377"/>
                <a:gd name="T73" fmla="*/ 0 h 564"/>
                <a:gd name="T74" fmla="*/ 350 w 377"/>
                <a:gd name="T75" fmla="*/ 0 h 564"/>
                <a:gd name="T76" fmla="*/ 355 w 377"/>
                <a:gd name="T77" fmla="*/ 0 h 564"/>
                <a:gd name="T78" fmla="*/ 360 w 377"/>
                <a:gd name="T79" fmla="*/ 2 h 564"/>
                <a:gd name="T80" fmla="*/ 365 w 377"/>
                <a:gd name="T81" fmla="*/ 2 h 564"/>
                <a:gd name="T82" fmla="*/ 370 w 377"/>
                <a:gd name="T83" fmla="*/ 2 h 564"/>
                <a:gd name="T84" fmla="*/ 374 w 377"/>
                <a:gd name="T85" fmla="*/ 3 h 564"/>
                <a:gd name="T86" fmla="*/ 377 w 377"/>
                <a:gd name="T87" fmla="*/ 168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7" h="564">
                  <a:moveTo>
                    <a:pt x="377" y="168"/>
                  </a:moveTo>
                  <a:lnTo>
                    <a:pt x="363" y="168"/>
                  </a:lnTo>
                  <a:lnTo>
                    <a:pt x="360" y="167"/>
                  </a:lnTo>
                  <a:lnTo>
                    <a:pt x="356" y="167"/>
                  </a:lnTo>
                  <a:lnTo>
                    <a:pt x="354" y="165"/>
                  </a:lnTo>
                  <a:lnTo>
                    <a:pt x="350" y="164"/>
                  </a:lnTo>
                  <a:lnTo>
                    <a:pt x="346" y="164"/>
                  </a:lnTo>
                  <a:lnTo>
                    <a:pt x="342" y="164"/>
                  </a:lnTo>
                  <a:lnTo>
                    <a:pt x="338" y="163"/>
                  </a:lnTo>
                  <a:lnTo>
                    <a:pt x="333" y="163"/>
                  </a:lnTo>
                  <a:lnTo>
                    <a:pt x="328" y="162"/>
                  </a:lnTo>
                  <a:lnTo>
                    <a:pt x="324" y="162"/>
                  </a:lnTo>
                  <a:lnTo>
                    <a:pt x="319" y="162"/>
                  </a:lnTo>
                  <a:lnTo>
                    <a:pt x="314" y="162"/>
                  </a:lnTo>
                  <a:lnTo>
                    <a:pt x="308" y="162"/>
                  </a:lnTo>
                  <a:lnTo>
                    <a:pt x="302" y="162"/>
                  </a:lnTo>
                  <a:lnTo>
                    <a:pt x="297" y="160"/>
                  </a:lnTo>
                  <a:lnTo>
                    <a:pt x="292" y="160"/>
                  </a:lnTo>
                  <a:lnTo>
                    <a:pt x="284" y="162"/>
                  </a:lnTo>
                  <a:lnTo>
                    <a:pt x="277" y="162"/>
                  </a:lnTo>
                  <a:lnTo>
                    <a:pt x="270" y="162"/>
                  </a:lnTo>
                  <a:lnTo>
                    <a:pt x="263" y="163"/>
                  </a:lnTo>
                  <a:lnTo>
                    <a:pt x="256" y="164"/>
                  </a:lnTo>
                  <a:lnTo>
                    <a:pt x="248" y="165"/>
                  </a:lnTo>
                  <a:lnTo>
                    <a:pt x="241" y="167"/>
                  </a:lnTo>
                  <a:lnTo>
                    <a:pt x="234" y="169"/>
                  </a:lnTo>
                  <a:lnTo>
                    <a:pt x="226" y="171"/>
                  </a:lnTo>
                  <a:lnTo>
                    <a:pt x="218" y="173"/>
                  </a:lnTo>
                  <a:lnTo>
                    <a:pt x="210" y="176"/>
                  </a:lnTo>
                  <a:lnTo>
                    <a:pt x="204" y="177"/>
                  </a:lnTo>
                  <a:lnTo>
                    <a:pt x="196" y="180"/>
                  </a:lnTo>
                  <a:lnTo>
                    <a:pt x="188" y="182"/>
                  </a:lnTo>
                  <a:lnTo>
                    <a:pt x="182" y="185"/>
                  </a:lnTo>
                  <a:lnTo>
                    <a:pt x="174" y="187"/>
                  </a:lnTo>
                  <a:lnTo>
                    <a:pt x="174" y="564"/>
                  </a:lnTo>
                  <a:lnTo>
                    <a:pt x="0" y="564"/>
                  </a:lnTo>
                  <a:lnTo>
                    <a:pt x="0" y="3"/>
                  </a:lnTo>
                  <a:lnTo>
                    <a:pt x="174" y="3"/>
                  </a:lnTo>
                  <a:lnTo>
                    <a:pt x="174" y="83"/>
                  </a:lnTo>
                  <a:lnTo>
                    <a:pt x="178" y="80"/>
                  </a:lnTo>
                  <a:lnTo>
                    <a:pt x="181" y="76"/>
                  </a:lnTo>
                  <a:lnTo>
                    <a:pt x="185" y="74"/>
                  </a:lnTo>
                  <a:lnTo>
                    <a:pt x="188" y="70"/>
                  </a:lnTo>
                  <a:lnTo>
                    <a:pt x="194" y="67"/>
                  </a:lnTo>
                  <a:lnTo>
                    <a:pt x="197" y="63"/>
                  </a:lnTo>
                  <a:lnTo>
                    <a:pt x="203" y="60"/>
                  </a:lnTo>
                  <a:lnTo>
                    <a:pt x="208" y="56"/>
                  </a:lnTo>
                  <a:lnTo>
                    <a:pt x="213" y="51"/>
                  </a:lnTo>
                  <a:lnTo>
                    <a:pt x="218" y="47"/>
                  </a:lnTo>
                  <a:lnTo>
                    <a:pt x="223" y="44"/>
                  </a:lnTo>
                  <a:lnTo>
                    <a:pt x="228" y="40"/>
                  </a:lnTo>
                  <a:lnTo>
                    <a:pt x="234" y="36"/>
                  </a:lnTo>
                  <a:lnTo>
                    <a:pt x="237" y="34"/>
                  </a:lnTo>
                  <a:lnTo>
                    <a:pt x="243" y="31"/>
                  </a:lnTo>
                  <a:lnTo>
                    <a:pt x="246" y="29"/>
                  </a:lnTo>
                  <a:lnTo>
                    <a:pt x="252" y="26"/>
                  </a:lnTo>
                  <a:lnTo>
                    <a:pt x="257" y="23"/>
                  </a:lnTo>
                  <a:lnTo>
                    <a:pt x="262" y="21"/>
                  </a:lnTo>
                  <a:lnTo>
                    <a:pt x="267" y="18"/>
                  </a:lnTo>
                  <a:lnTo>
                    <a:pt x="272" y="16"/>
                  </a:lnTo>
                  <a:lnTo>
                    <a:pt x="279" y="13"/>
                  </a:lnTo>
                  <a:lnTo>
                    <a:pt x="285" y="11"/>
                  </a:lnTo>
                  <a:lnTo>
                    <a:pt x="290" y="8"/>
                  </a:lnTo>
                  <a:lnTo>
                    <a:pt x="297" y="7"/>
                  </a:lnTo>
                  <a:lnTo>
                    <a:pt x="303" y="5"/>
                  </a:lnTo>
                  <a:lnTo>
                    <a:pt x="310" y="4"/>
                  </a:lnTo>
                  <a:lnTo>
                    <a:pt x="315" y="3"/>
                  </a:lnTo>
                  <a:lnTo>
                    <a:pt x="321" y="2"/>
                  </a:lnTo>
                  <a:lnTo>
                    <a:pt x="328" y="2"/>
                  </a:lnTo>
                  <a:lnTo>
                    <a:pt x="333" y="0"/>
                  </a:lnTo>
                  <a:lnTo>
                    <a:pt x="338" y="0"/>
                  </a:lnTo>
                  <a:lnTo>
                    <a:pt x="341" y="0"/>
                  </a:lnTo>
                  <a:lnTo>
                    <a:pt x="343" y="0"/>
                  </a:lnTo>
                  <a:lnTo>
                    <a:pt x="346" y="0"/>
                  </a:lnTo>
                  <a:lnTo>
                    <a:pt x="347" y="0"/>
                  </a:lnTo>
                  <a:lnTo>
                    <a:pt x="350" y="0"/>
                  </a:lnTo>
                  <a:lnTo>
                    <a:pt x="352" y="0"/>
                  </a:lnTo>
                  <a:lnTo>
                    <a:pt x="355" y="0"/>
                  </a:lnTo>
                  <a:lnTo>
                    <a:pt x="357" y="2"/>
                  </a:lnTo>
                  <a:lnTo>
                    <a:pt x="360" y="2"/>
                  </a:lnTo>
                  <a:lnTo>
                    <a:pt x="363" y="2"/>
                  </a:lnTo>
                  <a:lnTo>
                    <a:pt x="365" y="2"/>
                  </a:lnTo>
                  <a:lnTo>
                    <a:pt x="368" y="2"/>
                  </a:lnTo>
                  <a:lnTo>
                    <a:pt x="370" y="2"/>
                  </a:lnTo>
                  <a:lnTo>
                    <a:pt x="373" y="2"/>
                  </a:lnTo>
                  <a:lnTo>
                    <a:pt x="374" y="3"/>
                  </a:lnTo>
                  <a:lnTo>
                    <a:pt x="377" y="3"/>
                  </a:lnTo>
                  <a:lnTo>
                    <a:pt x="377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3" name="Freeform 11"/>
            <p:cNvSpPr>
              <a:spLocks noChangeArrowheads="1"/>
            </p:cNvSpPr>
            <p:nvPr/>
          </p:nvSpPr>
          <p:spPr bwMode="auto">
            <a:xfrm>
              <a:off x="3701" y="824"/>
              <a:ext cx="46" cy="195"/>
            </a:xfrm>
            <a:custGeom>
              <a:avLst/>
              <a:gdLst>
                <a:gd name="T0" fmla="*/ 179 w 184"/>
                <a:gd name="T1" fmla="*/ 778 h 778"/>
                <a:gd name="T2" fmla="*/ 5 w 184"/>
                <a:gd name="T3" fmla="*/ 778 h 778"/>
                <a:gd name="T4" fmla="*/ 5 w 184"/>
                <a:gd name="T5" fmla="*/ 217 h 778"/>
                <a:gd name="T6" fmla="*/ 179 w 184"/>
                <a:gd name="T7" fmla="*/ 217 h 778"/>
                <a:gd name="T8" fmla="*/ 179 w 184"/>
                <a:gd name="T9" fmla="*/ 778 h 778"/>
                <a:gd name="T10" fmla="*/ 184 w 184"/>
                <a:gd name="T11" fmla="*/ 137 h 778"/>
                <a:gd name="T12" fmla="*/ 0 w 184"/>
                <a:gd name="T13" fmla="*/ 137 h 778"/>
                <a:gd name="T14" fmla="*/ 0 w 184"/>
                <a:gd name="T15" fmla="*/ 0 h 778"/>
                <a:gd name="T16" fmla="*/ 184 w 184"/>
                <a:gd name="T17" fmla="*/ 0 h 778"/>
                <a:gd name="T18" fmla="*/ 184 w 184"/>
                <a:gd name="T19" fmla="*/ 137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778">
                  <a:moveTo>
                    <a:pt x="179" y="778"/>
                  </a:moveTo>
                  <a:lnTo>
                    <a:pt x="5" y="778"/>
                  </a:lnTo>
                  <a:lnTo>
                    <a:pt x="5" y="217"/>
                  </a:lnTo>
                  <a:lnTo>
                    <a:pt x="179" y="217"/>
                  </a:lnTo>
                  <a:lnTo>
                    <a:pt x="179" y="778"/>
                  </a:lnTo>
                  <a:close/>
                  <a:moveTo>
                    <a:pt x="184" y="137"/>
                  </a:moveTo>
                  <a:lnTo>
                    <a:pt x="0" y="137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184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4" name="Freeform 12"/>
            <p:cNvSpPr>
              <a:spLocks noChangeArrowheads="1"/>
            </p:cNvSpPr>
            <p:nvPr/>
          </p:nvSpPr>
          <p:spPr bwMode="auto">
            <a:xfrm>
              <a:off x="3769" y="809"/>
              <a:ext cx="132" cy="213"/>
            </a:xfrm>
            <a:custGeom>
              <a:avLst/>
              <a:gdLst>
                <a:gd name="T0" fmla="*/ 330 w 525"/>
                <a:gd name="T1" fmla="*/ 575 h 851"/>
                <a:gd name="T2" fmla="*/ 294 w 525"/>
                <a:gd name="T3" fmla="*/ 579 h 851"/>
                <a:gd name="T4" fmla="*/ 266 w 525"/>
                <a:gd name="T5" fmla="*/ 583 h 851"/>
                <a:gd name="T6" fmla="*/ 239 w 525"/>
                <a:gd name="T7" fmla="*/ 589 h 851"/>
                <a:gd name="T8" fmla="*/ 214 w 525"/>
                <a:gd name="T9" fmla="*/ 598 h 851"/>
                <a:gd name="T10" fmla="*/ 196 w 525"/>
                <a:gd name="T11" fmla="*/ 610 h 851"/>
                <a:gd name="T12" fmla="*/ 183 w 525"/>
                <a:gd name="T13" fmla="*/ 627 h 851"/>
                <a:gd name="T14" fmla="*/ 177 w 525"/>
                <a:gd name="T15" fmla="*/ 649 h 851"/>
                <a:gd name="T16" fmla="*/ 178 w 525"/>
                <a:gd name="T17" fmla="*/ 680 h 851"/>
                <a:gd name="T18" fmla="*/ 188 w 525"/>
                <a:gd name="T19" fmla="*/ 707 h 851"/>
                <a:gd name="T20" fmla="*/ 210 w 525"/>
                <a:gd name="T21" fmla="*/ 722 h 851"/>
                <a:gd name="T22" fmla="*/ 241 w 525"/>
                <a:gd name="T23" fmla="*/ 730 h 851"/>
                <a:gd name="T24" fmla="*/ 272 w 525"/>
                <a:gd name="T25" fmla="*/ 730 h 851"/>
                <a:gd name="T26" fmla="*/ 296 w 525"/>
                <a:gd name="T27" fmla="*/ 725 h 851"/>
                <a:gd name="T28" fmla="*/ 319 w 525"/>
                <a:gd name="T29" fmla="*/ 715 h 851"/>
                <a:gd name="T30" fmla="*/ 341 w 525"/>
                <a:gd name="T31" fmla="*/ 699 h 851"/>
                <a:gd name="T32" fmla="*/ 347 w 525"/>
                <a:gd name="T33" fmla="*/ 782 h 851"/>
                <a:gd name="T34" fmla="*/ 330 w 525"/>
                <a:gd name="T35" fmla="*/ 795 h 851"/>
                <a:gd name="T36" fmla="*/ 315 w 525"/>
                <a:gd name="T37" fmla="*/ 807 h 851"/>
                <a:gd name="T38" fmla="*/ 297 w 525"/>
                <a:gd name="T39" fmla="*/ 819 h 851"/>
                <a:gd name="T40" fmla="*/ 275 w 525"/>
                <a:gd name="T41" fmla="*/ 831 h 851"/>
                <a:gd name="T42" fmla="*/ 252 w 525"/>
                <a:gd name="T43" fmla="*/ 841 h 851"/>
                <a:gd name="T44" fmla="*/ 230 w 525"/>
                <a:gd name="T45" fmla="*/ 847 h 851"/>
                <a:gd name="T46" fmla="*/ 200 w 525"/>
                <a:gd name="T47" fmla="*/ 851 h 851"/>
                <a:gd name="T48" fmla="*/ 155 w 525"/>
                <a:gd name="T49" fmla="*/ 851 h 851"/>
                <a:gd name="T50" fmla="*/ 89 w 525"/>
                <a:gd name="T51" fmla="*/ 832 h 851"/>
                <a:gd name="T52" fmla="*/ 37 w 525"/>
                <a:gd name="T53" fmla="*/ 789 h 851"/>
                <a:gd name="T54" fmla="*/ 7 w 525"/>
                <a:gd name="T55" fmla="*/ 729 h 851"/>
                <a:gd name="T56" fmla="*/ 0 w 525"/>
                <a:gd name="T57" fmla="*/ 660 h 851"/>
                <a:gd name="T58" fmla="*/ 9 w 525"/>
                <a:gd name="T59" fmla="*/ 607 h 851"/>
                <a:gd name="T60" fmla="*/ 31 w 525"/>
                <a:gd name="T61" fmla="*/ 566 h 851"/>
                <a:gd name="T62" fmla="*/ 65 w 525"/>
                <a:gd name="T63" fmla="*/ 533 h 851"/>
                <a:gd name="T64" fmla="*/ 108 w 525"/>
                <a:gd name="T65" fmla="*/ 508 h 851"/>
                <a:gd name="T66" fmla="*/ 163 w 525"/>
                <a:gd name="T67" fmla="*/ 490 h 851"/>
                <a:gd name="T68" fmla="*/ 227 w 525"/>
                <a:gd name="T69" fmla="*/ 480 h 851"/>
                <a:gd name="T70" fmla="*/ 297 w 525"/>
                <a:gd name="T71" fmla="*/ 472 h 851"/>
                <a:gd name="T72" fmla="*/ 352 w 525"/>
                <a:gd name="T73" fmla="*/ 464 h 851"/>
                <a:gd name="T74" fmla="*/ 343 w 525"/>
                <a:gd name="T75" fmla="*/ 425 h 851"/>
                <a:gd name="T76" fmla="*/ 318 w 525"/>
                <a:gd name="T77" fmla="*/ 401 h 851"/>
                <a:gd name="T78" fmla="*/ 275 w 525"/>
                <a:gd name="T79" fmla="*/ 387 h 851"/>
                <a:gd name="T80" fmla="*/ 216 w 525"/>
                <a:gd name="T81" fmla="*/ 383 h 851"/>
                <a:gd name="T82" fmla="*/ 182 w 525"/>
                <a:gd name="T83" fmla="*/ 385 h 851"/>
                <a:gd name="T84" fmla="*/ 143 w 525"/>
                <a:gd name="T85" fmla="*/ 395 h 851"/>
                <a:gd name="T86" fmla="*/ 102 w 525"/>
                <a:gd name="T87" fmla="*/ 407 h 851"/>
                <a:gd name="T88" fmla="*/ 62 w 525"/>
                <a:gd name="T89" fmla="*/ 423 h 851"/>
                <a:gd name="T90" fmla="*/ 62 w 525"/>
                <a:gd name="T91" fmla="*/ 284 h 851"/>
                <a:gd name="T92" fmla="*/ 103 w 525"/>
                <a:gd name="T93" fmla="*/ 275 h 851"/>
                <a:gd name="T94" fmla="*/ 160 w 525"/>
                <a:gd name="T95" fmla="*/ 265 h 851"/>
                <a:gd name="T96" fmla="*/ 218 w 525"/>
                <a:gd name="T97" fmla="*/ 260 h 851"/>
                <a:gd name="T98" fmla="*/ 315 w 525"/>
                <a:gd name="T99" fmla="*/ 263 h 851"/>
                <a:gd name="T100" fmla="*/ 421 w 525"/>
                <a:gd name="T101" fmla="*/ 286 h 851"/>
                <a:gd name="T102" fmla="*/ 488 w 525"/>
                <a:gd name="T103" fmla="*/ 335 h 851"/>
                <a:gd name="T104" fmla="*/ 521 w 525"/>
                <a:gd name="T105" fmla="*/ 409 h 851"/>
                <a:gd name="T106" fmla="*/ 351 w 525"/>
                <a:gd name="T107" fmla="*/ 837 h 851"/>
                <a:gd name="T108" fmla="*/ 167 w 525"/>
                <a:gd name="T109" fmla="*/ 19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5" h="851">
                  <a:moveTo>
                    <a:pt x="351" y="690"/>
                  </a:moveTo>
                  <a:lnTo>
                    <a:pt x="351" y="574"/>
                  </a:lnTo>
                  <a:lnTo>
                    <a:pt x="341" y="574"/>
                  </a:lnTo>
                  <a:lnTo>
                    <a:pt x="330" y="575"/>
                  </a:lnTo>
                  <a:lnTo>
                    <a:pt x="320" y="576"/>
                  </a:lnTo>
                  <a:lnTo>
                    <a:pt x="311" y="578"/>
                  </a:lnTo>
                  <a:lnTo>
                    <a:pt x="302" y="579"/>
                  </a:lnTo>
                  <a:lnTo>
                    <a:pt x="294" y="579"/>
                  </a:lnTo>
                  <a:lnTo>
                    <a:pt x="287" y="580"/>
                  </a:lnTo>
                  <a:lnTo>
                    <a:pt x="279" y="582"/>
                  </a:lnTo>
                  <a:lnTo>
                    <a:pt x="272" y="582"/>
                  </a:lnTo>
                  <a:lnTo>
                    <a:pt x="266" y="583"/>
                  </a:lnTo>
                  <a:lnTo>
                    <a:pt x="258" y="584"/>
                  </a:lnTo>
                  <a:lnTo>
                    <a:pt x="252" y="586"/>
                  </a:lnTo>
                  <a:lnTo>
                    <a:pt x="245" y="588"/>
                  </a:lnTo>
                  <a:lnTo>
                    <a:pt x="239" y="589"/>
                  </a:lnTo>
                  <a:lnTo>
                    <a:pt x="232" y="592"/>
                  </a:lnTo>
                  <a:lnTo>
                    <a:pt x="225" y="593"/>
                  </a:lnTo>
                  <a:lnTo>
                    <a:pt x="219" y="596"/>
                  </a:lnTo>
                  <a:lnTo>
                    <a:pt x="214" y="598"/>
                  </a:lnTo>
                  <a:lnTo>
                    <a:pt x="209" y="601"/>
                  </a:lnTo>
                  <a:lnTo>
                    <a:pt x="205" y="604"/>
                  </a:lnTo>
                  <a:lnTo>
                    <a:pt x="200" y="607"/>
                  </a:lnTo>
                  <a:lnTo>
                    <a:pt x="196" y="610"/>
                  </a:lnTo>
                  <a:lnTo>
                    <a:pt x="192" y="614"/>
                  </a:lnTo>
                  <a:lnTo>
                    <a:pt x="190" y="618"/>
                  </a:lnTo>
                  <a:lnTo>
                    <a:pt x="186" y="623"/>
                  </a:lnTo>
                  <a:lnTo>
                    <a:pt x="183" y="627"/>
                  </a:lnTo>
                  <a:lnTo>
                    <a:pt x="182" y="632"/>
                  </a:lnTo>
                  <a:lnTo>
                    <a:pt x="179" y="637"/>
                  </a:lnTo>
                  <a:lnTo>
                    <a:pt x="178" y="642"/>
                  </a:lnTo>
                  <a:lnTo>
                    <a:pt x="177" y="649"/>
                  </a:lnTo>
                  <a:lnTo>
                    <a:pt x="177" y="655"/>
                  </a:lnTo>
                  <a:lnTo>
                    <a:pt x="177" y="662"/>
                  </a:lnTo>
                  <a:lnTo>
                    <a:pt x="177" y="671"/>
                  </a:lnTo>
                  <a:lnTo>
                    <a:pt x="178" y="680"/>
                  </a:lnTo>
                  <a:lnTo>
                    <a:pt x="179" y="687"/>
                  </a:lnTo>
                  <a:lnTo>
                    <a:pt x="182" y="695"/>
                  </a:lnTo>
                  <a:lnTo>
                    <a:pt x="185" y="702"/>
                  </a:lnTo>
                  <a:lnTo>
                    <a:pt x="188" y="707"/>
                  </a:lnTo>
                  <a:lnTo>
                    <a:pt x="194" y="712"/>
                  </a:lnTo>
                  <a:lnTo>
                    <a:pt x="198" y="716"/>
                  </a:lnTo>
                  <a:lnTo>
                    <a:pt x="204" y="720"/>
                  </a:lnTo>
                  <a:lnTo>
                    <a:pt x="210" y="722"/>
                  </a:lnTo>
                  <a:lnTo>
                    <a:pt x="217" y="725"/>
                  </a:lnTo>
                  <a:lnTo>
                    <a:pt x="225" y="726"/>
                  </a:lnTo>
                  <a:lnTo>
                    <a:pt x="232" y="729"/>
                  </a:lnTo>
                  <a:lnTo>
                    <a:pt x="241" y="730"/>
                  </a:lnTo>
                  <a:lnTo>
                    <a:pt x="250" y="730"/>
                  </a:lnTo>
                  <a:lnTo>
                    <a:pt x="261" y="730"/>
                  </a:lnTo>
                  <a:lnTo>
                    <a:pt x="266" y="730"/>
                  </a:lnTo>
                  <a:lnTo>
                    <a:pt x="272" y="730"/>
                  </a:lnTo>
                  <a:lnTo>
                    <a:pt x="278" y="729"/>
                  </a:lnTo>
                  <a:lnTo>
                    <a:pt x="284" y="727"/>
                  </a:lnTo>
                  <a:lnTo>
                    <a:pt x="290" y="726"/>
                  </a:lnTo>
                  <a:lnTo>
                    <a:pt x="296" y="725"/>
                  </a:lnTo>
                  <a:lnTo>
                    <a:pt x="302" y="722"/>
                  </a:lnTo>
                  <a:lnTo>
                    <a:pt x="307" y="720"/>
                  </a:lnTo>
                  <a:lnTo>
                    <a:pt x="314" y="717"/>
                  </a:lnTo>
                  <a:lnTo>
                    <a:pt x="319" y="715"/>
                  </a:lnTo>
                  <a:lnTo>
                    <a:pt x="325" y="711"/>
                  </a:lnTo>
                  <a:lnTo>
                    <a:pt x="330" y="707"/>
                  </a:lnTo>
                  <a:lnTo>
                    <a:pt x="336" y="703"/>
                  </a:lnTo>
                  <a:lnTo>
                    <a:pt x="341" y="699"/>
                  </a:lnTo>
                  <a:lnTo>
                    <a:pt x="346" y="695"/>
                  </a:lnTo>
                  <a:lnTo>
                    <a:pt x="351" y="690"/>
                  </a:lnTo>
                  <a:close/>
                  <a:moveTo>
                    <a:pt x="351" y="778"/>
                  </a:moveTo>
                  <a:lnTo>
                    <a:pt x="347" y="782"/>
                  </a:lnTo>
                  <a:lnTo>
                    <a:pt x="342" y="784"/>
                  </a:lnTo>
                  <a:lnTo>
                    <a:pt x="338" y="788"/>
                  </a:lnTo>
                  <a:lnTo>
                    <a:pt x="334" y="792"/>
                  </a:lnTo>
                  <a:lnTo>
                    <a:pt x="330" y="795"/>
                  </a:lnTo>
                  <a:lnTo>
                    <a:pt x="327" y="798"/>
                  </a:lnTo>
                  <a:lnTo>
                    <a:pt x="323" y="801"/>
                  </a:lnTo>
                  <a:lnTo>
                    <a:pt x="319" y="805"/>
                  </a:lnTo>
                  <a:lnTo>
                    <a:pt x="315" y="807"/>
                  </a:lnTo>
                  <a:lnTo>
                    <a:pt x="311" y="810"/>
                  </a:lnTo>
                  <a:lnTo>
                    <a:pt x="307" y="814"/>
                  </a:lnTo>
                  <a:lnTo>
                    <a:pt x="302" y="816"/>
                  </a:lnTo>
                  <a:lnTo>
                    <a:pt x="297" y="819"/>
                  </a:lnTo>
                  <a:lnTo>
                    <a:pt x="292" y="822"/>
                  </a:lnTo>
                  <a:lnTo>
                    <a:pt x="287" y="826"/>
                  </a:lnTo>
                  <a:lnTo>
                    <a:pt x="280" y="828"/>
                  </a:lnTo>
                  <a:lnTo>
                    <a:pt x="275" y="831"/>
                  </a:lnTo>
                  <a:lnTo>
                    <a:pt x="268" y="833"/>
                  </a:lnTo>
                  <a:lnTo>
                    <a:pt x="263" y="836"/>
                  </a:lnTo>
                  <a:lnTo>
                    <a:pt x="258" y="838"/>
                  </a:lnTo>
                  <a:lnTo>
                    <a:pt x="252" y="841"/>
                  </a:lnTo>
                  <a:lnTo>
                    <a:pt x="247" y="842"/>
                  </a:lnTo>
                  <a:lnTo>
                    <a:pt x="240" y="845"/>
                  </a:lnTo>
                  <a:lnTo>
                    <a:pt x="235" y="846"/>
                  </a:lnTo>
                  <a:lnTo>
                    <a:pt x="230" y="847"/>
                  </a:lnTo>
                  <a:lnTo>
                    <a:pt x="223" y="849"/>
                  </a:lnTo>
                  <a:lnTo>
                    <a:pt x="216" y="850"/>
                  </a:lnTo>
                  <a:lnTo>
                    <a:pt x="208" y="850"/>
                  </a:lnTo>
                  <a:lnTo>
                    <a:pt x="200" y="851"/>
                  </a:lnTo>
                  <a:lnTo>
                    <a:pt x="191" y="851"/>
                  </a:lnTo>
                  <a:lnTo>
                    <a:pt x="182" y="851"/>
                  </a:lnTo>
                  <a:lnTo>
                    <a:pt x="173" y="851"/>
                  </a:lnTo>
                  <a:lnTo>
                    <a:pt x="155" y="851"/>
                  </a:lnTo>
                  <a:lnTo>
                    <a:pt x="137" y="849"/>
                  </a:lnTo>
                  <a:lnTo>
                    <a:pt x="120" y="845"/>
                  </a:lnTo>
                  <a:lnTo>
                    <a:pt x="105" y="840"/>
                  </a:lnTo>
                  <a:lnTo>
                    <a:pt x="89" y="832"/>
                  </a:lnTo>
                  <a:lnTo>
                    <a:pt x="75" y="824"/>
                  </a:lnTo>
                  <a:lnTo>
                    <a:pt x="62" y="814"/>
                  </a:lnTo>
                  <a:lnTo>
                    <a:pt x="49" y="802"/>
                  </a:lnTo>
                  <a:lnTo>
                    <a:pt x="37" y="789"/>
                  </a:lnTo>
                  <a:lnTo>
                    <a:pt x="27" y="775"/>
                  </a:lnTo>
                  <a:lnTo>
                    <a:pt x="19" y="761"/>
                  </a:lnTo>
                  <a:lnTo>
                    <a:pt x="12" y="746"/>
                  </a:lnTo>
                  <a:lnTo>
                    <a:pt x="7" y="729"/>
                  </a:lnTo>
                  <a:lnTo>
                    <a:pt x="3" y="712"/>
                  </a:lnTo>
                  <a:lnTo>
                    <a:pt x="0" y="694"/>
                  </a:lnTo>
                  <a:lnTo>
                    <a:pt x="0" y="676"/>
                  </a:lnTo>
                  <a:lnTo>
                    <a:pt x="0" y="660"/>
                  </a:lnTo>
                  <a:lnTo>
                    <a:pt x="1" y="646"/>
                  </a:lnTo>
                  <a:lnTo>
                    <a:pt x="3" y="632"/>
                  </a:lnTo>
                  <a:lnTo>
                    <a:pt x="7" y="619"/>
                  </a:lnTo>
                  <a:lnTo>
                    <a:pt x="9" y="607"/>
                  </a:lnTo>
                  <a:lnTo>
                    <a:pt x="14" y="596"/>
                  </a:lnTo>
                  <a:lnTo>
                    <a:pt x="19" y="586"/>
                  </a:lnTo>
                  <a:lnTo>
                    <a:pt x="25" y="575"/>
                  </a:lnTo>
                  <a:lnTo>
                    <a:pt x="31" y="566"/>
                  </a:lnTo>
                  <a:lnTo>
                    <a:pt x="39" y="557"/>
                  </a:lnTo>
                  <a:lnTo>
                    <a:pt x="47" y="548"/>
                  </a:lnTo>
                  <a:lnTo>
                    <a:pt x="56" y="540"/>
                  </a:lnTo>
                  <a:lnTo>
                    <a:pt x="65" y="533"/>
                  </a:lnTo>
                  <a:lnTo>
                    <a:pt x="75" y="526"/>
                  </a:lnTo>
                  <a:lnTo>
                    <a:pt x="85" y="520"/>
                  </a:lnTo>
                  <a:lnTo>
                    <a:pt x="97" y="515"/>
                  </a:lnTo>
                  <a:lnTo>
                    <a:pt x="108" y="508"/>
                  </a:lnTo>
                  <a:lnTo>
                    <a:pt x="121" y="503"/>
                  </a:lnTo>
                  <a:lnTo>
                    <a:pt x="134" y="499"/>
                  </a:lnTo>
                  <a:lnTo>
                    <a:pt x="148" y="494"/>
                  </a:lnTo>
                  <a:lnTo>
                    <a:pt x="163" y="490"/>
                  </a:lnTo>
                  <a:lnTo>
                    <a:pt x="178" y="487"/>
                  </a:lnTo>
                  <a:lnTo>
                    <a:pt x="194" y="485"/>
                  </a:lnTo>
                  <a:lnTo>
                    <a:pt x="210" y="482"/>
                  </a:lnTo>
                  <a:lnTo>
                    <a:pt x="227" y="480"/>
                  </a:lnTo>
                  <a:lnTo>
                    <a:pt x="244" y="477"/>
                  </a:lnTo>
                  <a:lnTo>
                    <a:pt x="261" y="476"/>
                  </a:lnTo>
                  <a:lnTo>
                    <a:pt x="279" y="475"/>
                  </a:lnTo>
                  <a:lnTo>
                    <a:pt x="297" y="472"/>
                  </a:lnTo>
                  <a:lnTo>
                    <a:pt x="315" y="471"/>
                  </a:lnTo>
                  <a:lnTo>
                    <a:pt x="333" y="469"/>
                  </a:lnTo>
                  <a:lnTo>
                    <a:pt x="352" y="468"/>
                  </a:lnTo>
                  <a:lnTo>
                    <a:pt x="352" y="464"/>
                  </a:lnTo>
                  <a:lnTo>
                    <a:pt x="351" y="454"/>
                  </a:lnTo>
                  <a:lnTo>
                    <a:pt x="350" y="444"/>
                  </a:lnTo>
                  <a:lnTo>
                    <a:pt x="347" y="435"/>
                  </a:lnTo>
                  <a:lnTo>
                    <a:pt x="343" y="425"/>
                  </a:lnTo>
                  <a:lnTo>
                    <a:pt x="339" y="418"/>
                  </a:lnTo>
                  <a:lnTo>
                    <a:pt x="333" y="411"/>
                  </a:lnTo>
                  <a:lnTo>
                    <a:pt x="327" y="406"/>
                  </a:lnTo>
                  <a:lnTo>
                    <a:pt x="318" y="401"/>
                  </a:lnTo>
                  <a:lnTo>
                    <a:pt x="308" y="397"/>
                  </a:lnTo>
                  <a:lnTo>
                    <a:pt x="298" y="393"/>
                  </a:lnTo>
                  <a:lnTo>
                    <a:pt x="288" y="389"/>
                  </a:lnTo>
                  <a:lnTo>
                    <a:pt x="275" y="387"/>
                  </a:lnTo>
                  <a:lnTo>
                    <a:pt x="262" y="385"/>
                  </a:lnTo>
                  <a:lnTo>
                    <a:pt x="248" y="384"/>
                  </a:lnTo>
                  <a:lnTo>
                    <a:pt x="232" y="383"/>
                  </a:lnTo>
                  <a:lnTo>
                    <a:pt x="216" y="383"/>
                  </a:lnTo>
                  <a:lnTo>
                    <a:pt x="208" y="383"/>
                  </a:lnTo>
                  <a:lnTo>
                    <a:pt x="199" y="384"/>
                  </a:lnTo>
                  <a:lnTo>
                    <a:pt x="191" y="384"/>
                  </a:lnTo>
                  <a:lnTo>
                    <a:pt x="182" y="385"/>
                  </a:lnTo>
                  <a:lnTo>
                    <a:pt x="172" y="387"/>
                  </a:lnTo>
                  <a:lnTo>
                    <a:pt x="163" y="389"/>
                  </a:lnTo>
                  <a:lnTo>
                    <a:pt x="152" y="392"/>
                  </a:lnTo>
                  <a:lnTo>
                    <a:pt x="143" y="395"/>
                  </a:lnTo>
                  <a:lnTo>
                    <a:pt x="132" y="397"/>
                  </a:lnTo>
                  <a:lnTo>
                    <a:pt x="123" y="400"/>
                  </a:lnTo>
                  <a:lnTo>
                    <a:pt x="112" y="404"/>
                  </a:lnTo>
                  <a:lnTo>
                    <a:pt x="102" y="407"/>
                  </a:lnTo>
                  <a:lnTo>
                    <a:pt x="92" y="411"/>
                  </a:lnTo>
                  <a:lnTo>
                    <a:pt x="81" y="415"/>
                  </a:lnTo>
                  <a:lnTo>
                    <a:pt x="71" y="419"/>
                  </a:lnTo>
                  <a:lnTo>
                    <a:pt x="62" y="423"/>
                  </a:lnTo>
                  <a:lnTo>
                    <a:pt x="47" y="423"/>
                  </a:lnTo>
                  <a:lnTo>
                    <a:pt x="47" y="287"/>
                  </a:lnTo>
                  <a:lnTo>
                    <a:pt x="54" y="286"/>
                  </a:lnTo>
                  <a:lnTo>
                    <a:pt x="62" y="284"/>
                  </a:lnTo>
                  <a:lnTo>
                    <a:pt x="71" y="281"/>
                  </a:lnTo>
                  <a:lnTo>
                    <a:pt x="80" y="280"/>
                  </a:lnTo>
                  <a:lnTo>
                    <a:pt x="92" y="277"/>
                  </a:lnTo>
                  <a:lnTo>
                    <a:pt x="103" y="275"/>
                  </a:lnTo>
                  <a:lnTo>
                    <a:pt x="116" y="272"/>
                  </a:lnTo>
                  <a:lnTo>
                    <a:pt x="130" y="269"/>
                  </a:lnTo>
                  <a:lnTo>
                    <a:pt x="145" y="267"/>
                  </a:lnTo>
                  <a:lnTo>
                    <a:pt x="160" y="265"/>
                  </a:lnTo>
                  <a:lnTo>
                    <a:pt x="174" y="263"/>
                  </a:lnTo>
                  <a:lnTo>
                    <a:pt x="188" y="262"/>
                  </a:lnTo>
                  <a:lnTo>
                    <a:pt x="204" y="260"/>
                  </a:lnTo>
                  <a:lnTo>
                    <a:pt x="218" y="260"/>
                  </a:lnTo>
                  <a:lnTo>
                    <a:pt x="232" y="259"/>
                  </a:lnTo>
                  <a:lnTo>
                    <a:pt x="248" y="259"/>
                  </a:lnTo>
                  <a:lnTo>
                    <a:pt x="283" y="260"/>
                  </a:lnTo>
                  <a:lnTo>
                    <a:pt x="315" y="263"/>
                  </a:lnTo>
                  <a:lnTo>
                    <a:pt x="346" y="267"/>
                  </a:lnTo>
                  <a:lnTo>
                    <a:pt x="373" y="272"/>
                  </a:lnTo>
                  <a:lnTo>
                    <a:pt x="399" y="278"/>
                  </a:lnTo>
                  <a:lnTo>
                    <a:pt x="421" y="286"/>
                  </a:lnTo>
                  <a:lnTo>
                    <a:pt x="441" y="296"/>
                  </a:lnTo>
                  <a:lnTo>
                    <a:pt x="459" y="308"/>
                  </a:lnTo>
                  <a:lnTo>
                    <a:pt x="475" y="321"/>
                  </a:lnTo>
                  <a:lnTo>
                    <a:pt x="488" y="335"/>
                  </a:lnTo>
                  <a:lnTo>
                    <a:pt x="499" y="351"/>
                  </a:lnTo>
                  <a:lnTo>
                    <a:pt x="509" y="369"/>
                  </a:lnTo>
                  <a:lnTo>
                    <a:pt x="516" y="388"/>
                  </a:lnTo>
                  <a:lnTo>
                    <a:pt x="521" y="409"/>
                  </a:lnTo>
                  <a:lnTo>
                    <a:pt x="524" y="431"/>
                  </a:lnTo>
                  <a:lnTo>
                    <a:pt x="525" y="455"/>
                  </a:lnTo>
                  <a:lnTo>
                    <a:pt x="525" y="837"/>
                  </a:lnTo>
                  <a:lnTo>
                    <a:pt x="351" y="837"/>
                  </a:lnTo>
                  <a:lnTo>
                    <a:pt x="351" y="778"/>
                  </a:lnTo>
                  <a:close/>
                  <a:moveTo>
                    <a:pt x="436" y="0"/>
                  </a:moveTo>
                  <a:lnTo>
                    <a:pt x="287" y="196"/>
                  </a:lnTo>
                  <a:lnTo>
                    <a:pt x="167" y="196"/>
                  </a:lnTo>
                  <a:lnTo>
                    <a:pt x="271" y="0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5" name="Freeform 13"/>
            <p:cNvSpPr>
              <a:spLocks noChangeArrowheads="1"/>
            </p:cNvSpPr>
            <p:nvPr/>
          </p:nvSpPr>
          <p:spPr bwMode="auto">
            <a:xfrm>
              <a:off x="3916" y="878"/>
              <a:ext cx="148" cy="141"/>
            </a:xfrm>
            <a:custGeom>
              <a:avLst/>
              <a:gdLst>
                <a:gd name="T0" fmla="*/ 593 w 593"/>
                <a:gd name="T1" fmla="*/ 0 h 561"/>
                <a:gd name="T2" fmla="*/ 391 w 593"/>
                <a:gd name="T3" fmla="*/ 561 h 561"/>
                <a:gd name="T4" fmla="*/ 200 w 593"/>
                <a:gd name="T5" fmla="*/ 561 h 561"/>
                <a:gd name="T6" fmla="*/ 0 w 593"/>
                <a:gd name="T7" fmla="*/ 0 h 561"/>
                <a:gd name="T8" fmla="*/ 185 w 593"/>
                <a:gd name="T9" fmla="*/ 0 h 561"/>
                <a:gd name="T10" fmla="*/ 300 w 593"/>
                <a:gd name="T11" fmla="*/ 370 h 561"/>
                <a:gd name="T12" fmla="*/ 413 w 593"/>
                <a:gd name="T13" fmla="*/ 0 h 561"/>
                <a:gd name="T14" fmla="*/ 593 w 593"/>
                <a:gd name="T15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3" h="561">
                  <a:moveTo>
                    <a:pt x="593" y="0"/>
                  </a:moveTo>
                  <a:lnTo>
                    <a:pt x="391" y="561"/>
                  </a:lnTo>
                  <a:lnTo>
                    <a:pt x="200" y="561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300" y="370"/>
                  </a:lnTo>
                  <a:lnTo>
                    <a:pt x="413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6" name="Freeform 14"/>
            <p:cNvSpPr>
              <a:spLocks noChangeArrowheads="1"/>
            </p:cNvSpPr>
            <p:nvPr/>
          </p:nvSpPr>
          <p:spPr bwMode="auto">
            <a:xfrm>
              <a:off x="4071" y="874"/>
              <a:ext cx="140" cy="148"/>
            </a:xfrm>
            <a:custGeom>
              <a:avLst/>
              <a:gdLst>
                <a:gd name="T0" fmla="*/ 236 w 558"/>
                <a:gd name="T1" fmla="*/ 587 h 593"/>
                <a:gd name="T2" fmla="*/ 173 w 558"/>
                <a:gd name="T3" fmla="*/ 570 h 593"/>
                <a:gd name="T4" fmla="*/ 118 w 558"/>
                <a:gd name="T5" fmla="*/ 544 h 593"/>
                <a:gd name="T6" fmla="*/ 73 w 558"/>
                <a:gd name="T7" fmla="*/ 508 h 593"/>
                <a:gd name="T8" fmla="*/ 40 w 558"/>
                <a:gd name="T9" fmla="*/ 464 h 593"/>
                <a:gd name="T10" fmla="*/ 15 w 558"/>
                <a:gd name="T11" fmla="*/ 411 h 593"/>
                <a:gd name="T12" fmla="*/ 2 w 558"/>
                <a:gd name="T13" fmla="*/ 352 h 593"/>
                <a:gd name="T14" fmla="*/ 1 w 558"/>
                <a:gd name="T15" fmla="*/ 268 h 593"/>
                <a:gd name="T16" fmla="*/ 14 w 558"/>
                <a:gd name="T17" fmla="*/ 192 h 593"/>
                <a:gd name="T18" fmla="*/ 36 w 558"/>
                <a:gd name="T19" fmla="*/ 139 h 593"/>
                <a:gd name="T20" fmla="*/ 68 w 558"/>
                <a:gd name="T21" fmla="*/ 93 h 593"/>
                <a:gd name="T22" fmla="*/ 109 w 558"/>
                <a:gd name="T23" fmla="*/ 54 h 593"/>
                <a:gd name="T24" fmla="*/ 160 w 558"/>
                <a:gd name="T25" fmla="*/ 26 h 593"/>
                <a:gd name="T26" fmla="*/ 216 w 558"/>
                <a:gd name="T27" fmla="*/ 7 h 593"/>
                <a:gd name="T28" fmla="*/ 330 w 558"/>
                <a:gd name="T29" fmla="*/ 1 h 593"/>
                <a:gd name="T30" fmla="*/ 436 w 558"/>
                <a:gd name="T31" fmla="*/ 27 h 593"/>
                <a:gd name="T32" fmla="*/ 485 w 558"/>
                <a:gd name="T33" fmla="*/ 60 h 593"/>
                <a:gd name="T34" fmla="*/ 533 w 558"/>
                <a:gd name="T35" fmla="*/ 130 h 593"/>
                <a:gd name="T36" fmla="*/ 557 w 558"/>
                <a:gd name="T37" fmla="*/ 237 h 593"/>
                <a:gd name="T38" fmla="*/ 175 w 558"/>
                <a:gd name="T39" fmla="*/ 340 h 593"/>
                <a:gd name="T40" fmla="*/ 182 w 558"/>
                <a:gd name="T41" fmla="*/ 375 h 593"/>
                <a:gd name="T42" fmla="*/ 195 w 558"/>
                <a:gd name="T43" fmla="*/ 404 h 593"/>
                <a:gd name="T44" fmla="*/ 213 w 558"/>
                <a:gd name="T45" fmla="*/ 426 h 593"/>
                <a:gd name="T46" fmla="*/ 233 w 558"/>
                <a:gd name="T47" fmla="*/ 442 h 593"/>
                <a:gd name="T48" fmla="*/ 259 w 558"/>
                <a:gd name="T49" fmla="*/ 454 h 593"/>
                <a:gd name="T50" fmla="*/ 287 w 558"/>
                <a:gd name="T51" fmla="*/ 462 h 593"/>
                <a:gd name="T52" fmla="*/ 320 w 558"/>
                <a:gd name="T53" fmla="*/ 467 h 593"/>
                <a:gd name="T54" fmla="*/ 353 w 558"/>
                <a:gd name="T55" fmla="*/ 467 h 593"/>
                <a:gd name="T56" fmla="*/ 384 w 558"/>
                <a:gd name="T57" fmla="*/ 464 h 593"/>
                <a:gd name="T58" fmla="*/ 414 w 558"/>
                <a:gd name="T59" fmla="*/ 459 h 593"/>
                <a:gd name="T60" fmla="*/ 441 w 558"/>
                <a:gd name="T61" fmla="*/ 450 h 593"/>
                <a:gd name="T62" fmla="*/ 466 w 558"/>
                <a:gd name="T63" fmla="*/ 441 h 593"/>
                <a:gd name="T64" fmla="*/ 486 w 558"/>
                <a:gd name="T65" fmla="*/ 431 h 593"/>
                <a:gd name="T66" fmla="*/ 504 w 558"/>
                <a:gd name="T67" fmla="*/ 419 h 593"/>
                <a:gd name="T68" fmla="*/ 520 w 558"/>
                <a:gd name="T69" fmla="*/ 410 h 593"/>
                <a:gd name="T70" fmla="*/ 548 w 558"/>
                <a:gd name="T71" fmla="*/ 402 h 593"/>
                <a:gd name="T72" fmla="*/ 533 w 558"/>
                <a:gd name="T73" fmla="*/ 553 h 593"/>
                <a:gd name="T74" fmla="*/ 513 w 558"/>
                <a:gd name="T75" fmla="*/ 561 h 593"/>
                <a:gd name="T76" fmla="*/ 494 w 558"/>
                <a:gd name="T77" fmla="*/ 569 h 593"/>
                <a:gd name="T78" fmla="*/ 468 w 558"/>
                <a:gd name="T79" fmla="*/ 577 h 593"/>
                <a:gd name="T80" fmla="*/ 438 w 558"/>
                <a:gd name="T81" fmla="*/ 583 h 593"/>
                <a:gd name="T82" fmla="*/ 409 w 558"/>
                <a:gd name="T83" fmla="*/ 588 h 593"/>
                <a:gd name="T84" fmla="*/ 377 w 558"/>
                <a:gd name="T85" fmla="*/ 592 h 593"/>
                <a:gd name="T86" fmla="*/ 338 w 558"/>
                <a:gd name="T87" fmla="*/ 593 h 593"/>
                <a:gd name="T88" fmla="*/ 383 w 558"/>
                <a:gd name="T89" fmla="*/ 200 h 593"/>
                <a:gd name="T90" fmla="*/ 370 w 558"/>
                <a:gd name="T91" fmla="*/ 157 h 593"/>
                <a:gd name="T92" fmla="*/ 346 w 558"/>
                <a:gd name="T93" fmla="*/ 129 h 593"/>
                <a:gd name="T94" fmla="*/ 309 w 558"/>
                <a:gd name="T95" fmla="*/ 115 h 593"/>
                <a:gd name="T96" fmla="*/ 262 w 558"/>
                <a:gd name="T97" fmla="*/ 115 h 593"/>
                <a:gd name="T98" fmla="*/ 222 w 558"/>
                <a:gd name="T99" fmla="*/ 130 h 593"/>
                <a:gd name="T100" fmla="*/ 193 w 558"/>
                <a:gd name="T101" fmla="*/ 160 h 593"/>
                <a:gd name="T102" fmla="*/ 178 w 558"/>
                <a:gd name="T103" fmla="*/ 20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8" h="593">
                  <a:moveTo>
                    <a:pt x="327" y="593"/>
                  </a:moveTo>
                  <a:lnTo>
                    <a:pt x="289" y="592"/>
                  </a:lnTo>
                  <a:lnTo>
                    <a:pt x="253" y="589"/>
                  </a:lnTo>
                  <a:lnTo>
                    <a:pt x="236" y="587"/>
                  </a:lnTo>
                  <a:lnTo>
                    <a:pt x="219" y="583"/>
                  </a:lnTo>
                  <a:lnTo>
                    <a:pt x="202" y="579"/>
                  </a:lnTo>
                  <a:lnTo>
                    <a:pt x="187" y="575"/>
                  </a:lnTo>
                  <a:lnTo>
                    <a:pt x="173" y="570"/>
                  </a:lnTo>
                  <a:lnTo>
                    <a:pt x="158" y="564"/>
                  </a:lnTo>
                  <a:lnTo>
                    <a:pt x="144" y="558"/>
                  </a:lnTo>
                  <a:lnTo>
                    <a:pt x="131" y="551"/>
                  </a:lnTo>
                  <a:lnTo>
                    <a:pt x="118" y="544"/>
                  </a:lnTo>
                  <a:lnTo>
                    <a:pt x="107" y="535"/>
                  </a:lnTo>
                  <a:lnTo>
                    <a:pt x="95" y="528"/>
                  </a:lnTo>
                  <a:lnTo>
                    <a:pt x="84" y="518"/>
                  </a:lnTo>
                  <a:lnTo>
                    <a:pt x="73" y="508"/>
                  </a:lnTo>
                  <a:lnTo>
                    <a:pt x="64" y="498"/>
                  </a:lnTo>
                  <a:lnTo>
                    <a:pt x="55" y="488"/>
                  </a:lnTo>
                  <a:lnTo>
                    <a:pt x="47" y="476"/>
                  </a:lnTo>
                  <a:lnTo>
                    <a:pt x="40" y="464"/>
                  </a:lnTo>
                  <a:lnTo>
                    <a:pt x="32" y="451"/>
                  </a:lnTo>
                  <a:lnTo>
                    <a:pt x="25" y="438"/>
                  </a:lnTo>
                  <a:lnTo>
                    <a:pt x="20" y="426"/>
                  </a:lnTo>
                  <a:lnTo>
                    <a:pt x="15" y="411"/>
                  </a:lnTo>
                  <a:lnTo>
                    <a:pt x="11" y="397"/>
                  </a:lnTo>
                  <a:lnTo>
                    <a:pt x="7" y="383"/>
                  </a:lnTo>
                  <a:lnTo>
                    <a:pt x="5" y="368"/>
                  </a:lnTo>
                  <a:lnTo>
                    <a:pt x="2" y="352"/>
                  </a:lnTo>
                  <a:lnTo>
                    <a:pt x="1" y="335"/>
                  </a:lnTo>
                  <a:lnTo>
                    <a:pt x="0" y="318"/>
                  </a:lnTo>
                  <a:lnTo>
                    <a:pt x="0" y="302"/>
                  </a:lnTo>
                  <a:lnTo>
                    <a:pt x="1" y="268"/>
                  </a:lnTo>
                  <a:lnTo>
                    <a:pt x="4" y="236"/>
                  </a:lnTo>
                  <a:lnTo>
                    <a:pt x="7" y="220"/>
                  </a:lnTo>
                  <a:lnTo>
                    <a:pt x="10" y="206"/>
                  </a:lnTo>
                  <a:lnTo>
                    <a:pt x="14" y="192"/>
                  </a:lnTo>
                  <a:lnTo>
                    <a:pt x="19" y="178"/>
                  </a:lnTo>
                  <a:lnTo>
                    <a:pt x="24" y="165"/>
                  </a:lnTo>
                  <a:lnTo>
                    <a:pt x="29" y="151"/>
                  </a:lnTo>
                  <a:lnTo>
                    <a:pt x="36" y="139"/>
                  </a:lnTo>
                  <a:lnTo>
                    <a:pt x="44" y="126"/>
                  </a:lnTo>
                  <a:lnTo>
                    <a:pt x="51" y="115"/>
                  </a:lnTo>
                  <a:lnTo>
                    <a:pt x="59" y="103"/>
                  </a:lnTo>
                  <a:lnTo>
                    <a:pt x="68" y="93"/>
                  </a:lnTo>
                  <a:lnTo>
                    <a:pt x="78" y="82"/>
                  </a:lnTo>
                  <a:lnTo>
                    <a:pt x="89" y="72"/>
                  </a:lnTo>
                  <a:lnTo>
                    <a:pt x="99" y="63"/>
                  </a:lnTo>
                  <a:lnTo>
                    <a:pt x="109" y="54"/>
                  </a:lnTo>
                  <a:lnTo>
                    <a:pt x="121" y="46"/>
                  </a:lnTo>
                  <a:lnTo>
                    <a:pt x="134" y="38"/>
                  </a:lnTo>
                  <a:lnTo>
                    <a:pt x="147" y="32"/>
                  </a:lnTo>
                  <a:lnTo>
                    <a:pt x="160" y="26"/>
                  </a:lnTo>
                  <a:lnTo>
                    <a:pt x="173" y="20"/>
                  </a:lnTo>
                  <a:lnTo>
                    <a:pt x="187" y="15"/>
                  </a:lnTo>
                  <a:lnTo>
                    <a:pt x="201" y="11"/>
                  </a:lnTo>
                  <a:lnTo>
                    <a:pt x="216" y="7"/>
                  </a:lnTo>
                  <a:lnTo>
                    <a:pt x="232" y="5"/>
                  </a:lnTo>
                  <a:lnTo>
                    <a:pt x="264" y="1"/>
                  </a:lnTo>
                  <a:lnTo>
                    <a:pt x="299" y="0"/>
                  </a:lnTo>
                  <a:lnTo>
                    <a:pt x="330" y="1"/>
                  </a:lnTo>
                  <a:lnTo>
                    <a:pt x="360" y="4"/>
                  </a:lnTo>
                  <a:lnTo>
                    <a:pt x="387" y="10"/>
                  </a:lnTo>
                  <a:lnTo>
                    <a:pt x="413" y="18"/>
                  </a:lnTo>
                  <a:lnTo>
                    <a:pt x="436" y="27"/>
                  </a:lnTo>
                  <a:lnTo>
                    <a:pt x="457" y="38"/>
                  </a:lnTo>
                  <a:lnTo>
                    <a:pt x="467" y="46"/>
                  </a:lnTo>
                  <a:lnTo>
                    <a:pt x="476" y="53"/>
                  </a:lnTo>
                  <a:lnTo>
                    <a:pt x="485" y="60"/>
                  </a:lnTo>
                  <a:lnTo>
                    <a:pt x="493" y="69"/>
                  </a:lnTo>
                  <a:lnTo>
                    <a:pt x="508" y="87"/>
                  </a:lnTo>
                  <a:lnTo>
                    <a:pt x="521" y="108"/>
                  </a:lnTo>
                  <a:lnTo>
                    <a:pt x="533" y="130"/>
                  </a:lnTo>
                  <a:lnTo>
                    <a:pt x="542" y="153"/>
                  </a:lnTo>
                  <a:lnTo>
                    <a:pt x="549" y="180"/>
                  </a:lnTo>
                  <a:lnTo>
                    <a:pt x="555" y="207"/>
                  </a:lnTo>
                  <a:lnTo>
                    <a:pt x="557" y="237"/>
                  </a:lnTo>
                  <a:lnTo>
                    <a:pt x="558" y="268"/>
                  </a:lnTo>
                  <a:lnTo>
                    <a:pt x="558" y="331"/>
                  </a:lnTo>
                  <a:lnTo>
                    <a:pt x="175" y="331"/>
                  </a:lnTo>
                  <a:lnTo>
                    <a:pt x="175" y="340"/>
                  </a:lnTo>
                  <a:lnTo>
                    <a:pt x="176" y="349"/>
                  </a:lnTo>
                  <a:lnTo>
                    <a:pt x="178" y="358"/>
                  </a:lnTo>
                  <a:lnTo>
                    <a:pt x="180" y="368"/>
                  </a:lnTo>
                  <a:lnTo>
                    <a:pt x="182" y="375"/>
                  </a:lnTo>
                  <a:lnTo>
                    <a:pt x="184" y="383"/>
                  </a:lnTo>
                  <a:lnTo>
                    <a:pt x="188" y="389"/>
                  </a:lnTo>
                  <a:lnTo>
                    <a:pt x="191" y="397"/>
                  </a:lnTo>
                  <a:lnTo>
                    <a:pt x="195" y="404"/>
                  </a:lnTo>
                  <a:lnTo>
                    <a:pt x="198" y="409"/>
                  </a:lnTo>
                  <a:lnTo>
                    <a:pt x="202" y="415"/>
                  </a:lnTo>
                  <a:lnTo>
                    <a:pt x="207" y="420"/>
                  </a:lnTo>
                  <a:lnTo>
                    <a:pt x="213" y="426"/>
                  </a:lnTo>
                  <a:lnTo>
                    <a:pt x="218" y="429"/>
                  </a:lnTo>
                  <a:lnTo>
                    <a:pt x="223" y="435"/>
                  </a:lnTo>
                  <a:lnTo>
                    <a:pt x="228" y="438"/>
                  </a:lnTo>
                  <a:lnTo>
                    <a:pt x="233" y="442"/>
                  </a:lnTo>
                  <a:lnTo>
                    <a:pt x="240" y="446"/>
                  </a:lnTo>
                  <a:lnTo>
                    <a:pt x="246" y="449"/>
                  </a:lnTo>
                  <a:lnTo>
                    <a:pt x="253" y="451"/>
                  </a:lnTo>
                  <a:lnTo>
                    <a:pt x="259" y="454"/>
                  </a:lnTo>
                  <a:lnTo>
                    <a:pt x="266" y="457"/>
                  </a:lnTo>
                  <a:lnTo>
                    <a:pt x="273" y="459"/>
                  </a:lnTo>
                  <a:lnTo>
                    <a:pt x="281" y="460"/>
                  </a:lnTo>
                  <a:lnTo>
                    <a:pt x="287" y="462"/>
                  </a:lnTo>
                  <a:lnTo>
                    <a:pt x="295" y="463"/>
                  </a:lnTo>
                  <a:lnTo>
                    <a:pt x="304" y="464"/>
                  </a:lnTo>
                  <a:lnTo>
                    <a:pt x="312" y="466"/>
                  </a:lnTo>
                  <a:lnTo>
                    <a:pt x="320" y="467"/>
                  </a:lnTo>
                  <a:lnTo>
                    <a:pt x="329" y="467"/>
                  </a:lnTo>
                  <a:lnTo>
                    <a:pt x="338" y="467"/>
                  </a:lnTo>
                  <a:lnTo>
                    <a:pt x="346" y="467"/>
                  </a:lnTo>
                  <a:lnTo>
                    <a:pt x="353" y="467"/>
                  </a:lnTo>
                  <a:lnTo>
                    <a:pt x="361" y="467"/>
                  </a:lnTo>
                  <a:lnTo>
                    <a:pt x="369" y="467"/>
                  </a:lnTo>
                  <a:lnTo>
                    <a:pt x="377" y="466"/>
                  </a:lnTo>
                  <a:lnTo>
                    <a:pt x="384" y="464"/>
                  </a:lnTo>
                  <a:lnTo>
                    <a:pt x="391" y="463"/>
                  </a:lnTo>
                  <a:lnTo>
                    <a:pt x="398" y="462"/>
                  </a:lnTo>
                  <a:lnTo>
                    <a:pt x="406" y="460"/>
                  </a:lnTo>
                  <a:lnTo>
                    <a:pt x="414" y="459"/>
                  </a:lnTo>
                  <a:lnTo>
                    <a:pt x="420" y="457"/>
                  </a:lnTo>
                  <a:lnTo>
                    <a:pt x="428" y="455"/>
                  </a:lnTo>
                  <a:lnTo>
                    <a:pt x="435" y="453"/>
                  </a:lnTo>
                  <a:lnTo>
                    <a:pt x="441" y="450"/>
                  </a:lnTo>
                  <a:lnTo>
                    <a:pt x="447" y="448"/>
                  </a:lnTo>
                  <a:lnTo>
                    <a:pt x="454" y="445"/>
                  </a:lnTo>
                  <a:lnTo>
                    <a:pt x="460" y="442"/>
                  </a:lnTo>
                  <a:lnTo>
                    <a:pt x="466" y="441"/>
                  </a:lnTo>
                  <a:lnTo>
                    <a:pt x="471" y="438"/>
                  </a:lnTo>
                  <a:lnTo>
                    <a:pt x="476" y="436"/>
                  </a:lnTo>
                  <a:lnTo>
                    <a:pt x="481" y="433"/>
                  </a:lnTo>
                  <a:lnTo>
                    <a:pt x="486" y="431"/>
                  </a:lnTo>
                  <a:lnTo>
                    <a:pt x="490" y="428"/>
                  </a:lnTo>
                  <a:lnTo>
                    <a:pt x="495" y="426"/>
                  </a:lnTo>
                  <a:lnTo>
                    <a:pt x="500" y="422"/>
                  </a:lnTo>
                  <a:lnTo>
                    <a:pt x="504" y="419"/>
                  </a:lnTo>
                  <a:lnTo>
                    <a:pt x="508" y="417"/>
                  </a:lnTo>
                  <a:lnTo>
                    <a:pt x="512" y="414"/>
                  </a:lnTo>
                  <a:lnTo>
                    <a:pt x="516" y="411"/>
                  </a:lnTo>
                  <a:lnTo>
                    <a:pt x="520" y="410"/>
                  </a:lnTo>
                  <a:lnTo>
                    <a:pt x="524" y="408"/>
                  </a:lnTo>
                  <a:lnTo>
                    <a:pt x="526" y="405"/>
                  </a:lnTo>
                  <a:lnTo>
                    <a:pt x="530" y="402"/>
                  </a:lnTo>
                  <a:lnTo>
                    <a:pt x="548" y="402"/>
                  </a:lnTo>
                  <a:lnTo>
                    <a:pt x="548" y="547"/>
                  </a:lnTo>
                  <a:lnTo>
                    <a:pt x="543" y="549"/>
                  </a:lnTo>
                  <a:lnTo>
                    <a:pt x="538" y="552"/>
                  </a:lnTo>
                  <a:lnTo>
                    <a:pt x="533" y="553"/>
                  </a:lnTo>
                  <a:lnTo>
                    <a:pt x="527" y="556"/>
                  </a:lnTo>
                  <a:lnTo>
                    <a:pt x="522" y="557"/>
                  </a:lnTo>
                  <a:lnTo>
                    <a:pt x="518" y="560"/>
                  </a:lnTo>
                  <a:lnTo>
                    <a:pt x="513" y="561"/>
                  </a:lnTo>
                  <a:lnTo>
                    <a:pt x="509" y="564"/>
                  </a:lnTo>
                  <a:lnTo>
                    <a:pt x="504" y="565"/>
                  </a:lnTo>
                  <a:lnTo>
                    <a:pt x="499" y="566"/>
                  </a:lnTo>
                  <a:lnTo>
                    <a:pt x="494" y="569"/>
                  </a:lnTo>
                  <a:lnTo>
                    <a:pt x="487" y="570"/>
                  </a:lnTo>
                  <a:lnTo>
                    <a:pt x="481" y="573"/>
                  </a:lnTo>
                  <a:lnTo>
                    <a:pt x="475" y="574"/>
                  </a:lnTo>
                  <a:lnTo>
                    <a:pt x="468" y="577"/>
                  </a:lnTo>
                  <a:lnTo>
                    <a:pt x="460" y="578"/>
                  </a:lnTo>
                  <a:lnTo>
                    <a:pt x="453" y="579"/>
                  </a:lnTo>
                  <a:lnTo>
                    <a:pt x="446" y="582"/>
                  </a:lnTo>
                  <a:lnTo>
                    <a:pt x="438" y="583"/>
                  </a:lnTo>
                  <a:lnTo>
                    <a:pt x="431" y="584"/>
                  </a:lnTo>
                  <a:lnTo>
                    <a:pt x="424" y="586"/>
                  </a:lnTo>
                  <a:lnTo>
                    <a:pt x="417" y="587"/>
                  </a:lnTo>
                  <a:lnTo>
                    <a:pt x="409" y="588"/>
                  </a:lnTo>
                  <a:lnTo>
                    <a:pt x="401" y="589"/>
                  </a:lnTo>
                  <a:lnTo>
                    <a:pt x="393" y="591"/>
                  </a:lnTo>
                  <a:lnTo>
                    <a:pt x="386" y="592"/>
                  </a:lnTo>
                  <a:lnTo>
                    <a:pt x="377" y="592"/>
                  </a:lnTo>
                  <a:lnTo>
                    <a:pt x="367" y="593"/>
                  </a:lnTo>
                  <a:lnTo>
                    <a:pt x="358" y="593"/>
                  </a:lnTo>
                  <a:lnTo>
                    <a:pt x="348" y="593"/>
                  </a:lnTo>
                  <a:lnTo>
                    <a:pt x="338" y="593"/>
                  </a:lnTo>
                  <a:lnTo>
                    <a:pt x="327" y="593"/>
                  </a:lnTo>
                  <a:close/>
                  <a:moveTo>
                    <a:pt x="386" y="226"/>
                  </a:moveTo>
                  <a:lnTo>
                    <a:pt x="384" y="213"/>
                  </a:lnTo>
                  <a:lnTo>
                    <a:pt x="383" y="200"/>
                  </a:lnTo>
                  <a:lnTo>
                    <a:pt x="382" y="188"/>
                  </a:lnTo>
                  <a:lnTo>
                    <a:pt x="378" y="177"/>
                  </a:lnTo>
                  <a:lnTo>
                    <a:pt x="375" y="167"/>
                  </a:lnTo>
                  <a:lnTo>
                    <a:pt x="370" y="157"/>
                  </a:lnTo>
                  <a:lnTo>
                    <a:pt x="366" y="149"/>
                  </a:lnTo>
                  <a:lnTo>
                    <a:pt x="360" y="142"/>
                  </a:lnTo>
                  <a:lnTo>
                    <a:pt x="353" y="134"/>
                  </a:lnTo>
                  <a:lnTo>
                    <a:pt x="346" y="129"/>
                  </a:lnTo>
                  <a:lnTo>
                    <a:pt x="338" y="124"/>
                  </a:lnTo>
                  <a:lnTo>
                    <a:pt x="329" y="120"/>
                  </a:lnTo>
                  <a:lnTo>
                    <a:pt x="320" y="116"/>
                  </a:lnTo>
                  <a:lnTo>
                    <a:pt x="309" y="115"/>
                  </a:lnTo>
                  <a:lnTo>
                    <a:pt x="298" y="113"/>
                  </a:lnTo>
                  <a:lnTo>
                    <a:pt x="286" y="112"/>
                  </a:lnTo>
                  <a:lnTo>
                    <a:pt x="273" y="113"/>
                  </a:lnTo>
                  <a:lnTo>
                    <a:pt x="262" y="115"/>
                  </a:lnTo>
                  <a:lnTo>
                    <a:pt x="250" y="117"/>
                  </a:lnTo>
                  <a:lnTo>
                    <a:pt x="240" y="120"/>
                  </a:lnTo>
                  <a:lnTo>
                    <a:pt x="231" y="125"/>
                  </a:lnTo>
                  <a:lnTo>
                    <a:pt x="222" y="130"/>
                  </a:lnTo>
                  <a:lnTo>
                    <a:pt x="214" y="135"/>
                  </a:lnTo>
                  <a:lnTo>
                    <a:pt x="206" y="143"/>
                  </a:lnTo>
                  <a:lnTo>
                    <a:pt x="198" y="151"/>
                  </a:lnTo>
                  <a:lnTo>
                    <a:pt x="193" y="160"/>
                  </a:lnTo>
                  <a:lnTo>
                    <a:pt x="188" y="169"/>
                  </a:lnTo>
                  <a:lnTo>
                    <a:pt x="183" y="179"/>
                  </a:lnTo>
                  <a:lnTo>
                    <a:pt x="180" y="189"/>
                  </a:lnTo>
                  <a:lnTo>
                    <a:pt x="178" y="201"/>
                  </a:lnTo>
                  <a:lnTo>
                    <a:pt x="175" y="213"/>
                  </a:lnTo>
                  <a:lnTo>
                    <a:pt x="174" y="226"/>
                  </a:lnTo>
                  <a:lnTo>
                    <a:pt x="386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4233" y="824"/>
              <a:ext cx="44" cy="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8" name="Freeform 16"/>
            <p:cNvSpPr>
              <a:spLocks noChangeArrowheads="1"/>
            </p:cNvSpPr>
            <p:nvPr/>
          </p:nvSpPr>
          <p:spPr bwMode="auto">
            <a:xfrm>
              <a:off x="2907" y="1183"/>
              <a:ext cx="131" cy="148"/>
            </a:xfrm>
            <a:custGeom>
              <a:avLst/>
              <a:gdLst>
                <a:gd name="T0" fmla="*/ 331 w 526"/>
                <a:gd name="T1" fmla="*/ 316 h 593"/>
                <a:gd name="T2" fmla="*/ 295 w 526"/>
                <a:gd name="T3" fmla="*/ 320 h 593"/>
                <a:gd name="T4" fmla="*/ 266 w 526"/>
                <a:gd name="T5" fmla="*/ 324 h 593"/>
                <a:gd name="T6" fmla="*/ 239 w 526"/>
                <a:gd name="T7" fmla="*/ 331 h 593"/>
                <a:gd name="T8" fmla="*/ 214 w 526"/>
                <a:gd name="T9" fmla="*/ 340 h 593"/>
                <a:gd name="T10" fmla="*/ 196 w 526"/>
                <a:gd name="T11" fmla="*/ 351 h 593"/>
                <a:gd name="T12" fmla="*/ 184 w 526"/>
                <a:gd name="T13" fmla="*/ 368 h 593"/>
                <a:gd name="T14" fmla="*/ 177 w 526"/>
                <a:gd name="T15" fmla="*/ 389 h 593"/>
                <a:gd name="T16" fmla="*/ 178 w 526"/>
                <a:gd name="T17" fmla="*/ 420 h 593"/>
                <a:gd name="T18" fmla="*/ 189 w 526"/>
                <a:gd name="T19" fmla="*/ 448 h 593"/>
                <a:gd name="T20" fmla="*/ 211 w 526"/>
                <a:gd name="T21" fmla="*/ 462 h 593"/>
                <a:gd name="T22" fmla="*/ 242 w 526"/>
                <a:gd name="T23" fmla="*/ 470 h 593"/>
                <a:gd name="T24" fmla="*/ 273 w 526"/>
                <a:gd name="T25" fmla="*/ 470 h 593"/>
                <a:gd name="T26" fmla="*/ 296 w 526"/>
                <a:gd name="T27" fmla="*/ 465 h 593"/>
                <a:gd name="T28" fmla="*/ 319 w 526"/>
                <a:gd name="T29" fmla="*/ 454 h 593"/>
                <a:gd name="T30" fmla="*/ 341 w 526"/>
                <a:gd name="T31" fmla="*/ 440 h 593"/>
                <a:gd name="T32" fmla="*/ 347 w 526"/>
                <a:gd name="T33" fmla="*/ 522 h 593"/>
                <a:gd name="T34" fmla="*/ 331 w 526"/>
                <a:gd name="T35" fmla="*/ 536 h 593"/>
                <a:gd name="T36" fmla="*/ 315 w 526"/>
                <a:gd name="T37" fmla="*/ 547 h 593"/>
                <a:gd name="T38" fmla="*/ 297 w 526"/>
                <a:gd name="T39" fmla="*/ 560 h 593"/>
                <a:gd name="T40" fmla="*/ 275 w 526"/>
                <a:gd name="T41" fmla="*/ 572 h 593"/>
                <a:gd name="T42" fmla="*/ 252 w 526"/>
                <a:gd name="T43" fmla="*/ 581 h 593"/>
                <a:gd name="T44" fmla="*/ 229 w 526"/>
                <a:gd name="T45" fmla="*/ 587 h 593"/>
                <a:gd name="T46" fmla="*/ 200 w 526"/>
                <a:gd name="T47" fmla="*/ 591 h 593"/>
                <a:gd name="T48" fmla="*/ 155 w 526"/>
                <a:gd name="T49" fmla="*/ 591 h 593"/>
                <a:gd name="T50" fmla="*/ 89 w 526"/>
                <a:gd name="T51" fmla="*/ 573 h 593"/>
                <a:gd name="T52" fmla="*/ 38 w 526"/>
                <a:gd name="T53" fmla="*/ 529 h 593"/>
                <a:gd name="T54" fmla="*/ 7 w 526"/>
                <a:gd name="T55" fmla="*/ 470 h 593"/>
                <a:gd name="T56" fmla="*/ 0 w 526"/>
                <a:gd name="T57" fmla="*/ 402 h 593"/>
                <a:gd name="T58" fmla="*/ 9 w 526"/>
                <a:gd name="T59" fmla="*/ 347 h 593"/>
                <a:gd name="T60" fmla="*/ 31 w 526"/>
                <a:gd name="T61" fmla="*/ 306 h 593"/>
                <a:gd name="T62" fmla="*/ 65 w 526"/>
                <a:gd name="T63" fmla="*/ 274 h 593"/>
                <a:gd name="T64" fmla="*/ 109 w 526"/>
                <a:gd name="T65" fmla="*/ 249 h 593"/>
                <a:gd name="T66" fmla="*/ 163 w 526"/>
                <a:gd name="T67" fmla="*/ 231 h 593"/>
                <a:gd name="T68" fmla="*/ 227 w 526"/>
                <a:gd name="T69" fmla="*/ 221 h 593"/>
                <a:gd name="T70" fmla="*/ 297 w 526"/>
                <a:gd name="T71" fmla="*/ 213 h 593"/>
                <a:gd name="T72" fmla="*/ 353 w 526"/>
                <a:gd name="T73" fmla="*/ 205 h 593"/>
                <a:gd name="T74" fmla="*/ 344 w 526"/>
                <a:gd name="T75" fmla="*/ 167 h 593"/>
                <a:gd name="T76" fmla="*/ 318 w 526"/>
                <a:gd name="T77" fmla="*/ 141 h 593"/>
                <a:gd name="T78" fmla="*/ 275 w 526"/>
                <a:gd name="T79" fmla="*/ 128 h 593"/>
                <a:gd name="T80" fmla="*/ 216 w 526"/>
                <a:gd name="T81" fmla="*/ 124 h 593"/>
                <a:gd name="T82" fmla="*/ 182 w 526"/>
                <a:gd name="T83" fmla="*/ 127 h 593"/>
                <a:gd name="T84" fmla="*/ 142 w 526"/>
                <a:gd name="T85" fmla="*/ 134 h 593"/>
                <a:gd name="T86" fmla="*/ 102 w 526"/>
                <a:gd name="T87" fmla="*/ 147 h 593"/>
                <a:gd name="T88" fmla="*/ 62 w 526"/>
                <a:gd name="T89" fmla="*/ 164 h 593"/>
                <a:gd name="T90" fmla="*/ 62 w 526"/>
                <a:gd name="T91" fmla="*/ 25 h 593"/>
                <a:gd name="T92" fmla="*/ 104 w 526"/>
                <a:gd name="T93" fmla="*/ 16 h 593"/>
                <a:gd name="T94" fmla="*/ 160 w 526"/>
                <a:gd name="T95" fmla="*/ 5 h 593"/>
                <a:gd name="T96" fmla="*/ 218 w 526"/>
                <a:gd name="T97" fmla="*/ 0 h 593"/>
                <a:gd name="T98" fmla="*/ 315 w 526"/>
                <a:gd name="T99" fmla="*/ 3 h 593"/>
                <a:gd name="T100" fmla="*/ 421 w 526"/>
                <a:gd name="T101" fmla="*/ 27 h 593"/>
                <a:gd name="T102" fmla="*/ 488 w 526"/>
                <a:gd name="T103" fmla="*/ 75 h 593"/>
                <a:gd name="T104" fmla="*/ 522 w 526"/>
                <a:gd name="T105" fmla="*/ 149 h 593"/>
                <a:gd name="T106" fmla="*/ 351 w 526"/>
                <a:gd name="T107" fmla="*/ 57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6" h="593">
                  <a:moveTo>
                    <a:pt x="351" y="431"/>
                  </a:moveTo>
                  <a:lnTo>
                    <a:pt x="351" y="314"/>
                  </a:lnTo>
                  <a:lnTo>
                    <a:pt x="341" y="315"/>
                  </a:lnTo>
                  <a:lnTo>
                    <a:pt x="331" y="316"/>
                  </a:lnTo>
                  <a:lnTo>
                    <a:pt x="320" y="318"/>
                  </a:lnTo>
                  <a:lnTo>
                    <a:pt x="311" y="318"/>
                  </a:lnTo>
                  <a:lnTo>
                    <a:pt x="302" y="319"/>
                  </a:lnTo>
                  <a:lnTo>
                    <a:pt x="295" y="320"/>
                  </a:lnTo>
                  <a:lnTo>
                    <a:pt x="287" y="322"/>
                  </a:lnTo>
                  <a:lnTo>
                    <a:pt x="279" y="322"/>
                  </a:lnTo>
                  <a:lnTo>
                    <a:pt x="273" y="323"/>
                  </a:lnTo>
                  <a:lnTo>
                    <a:pt x="266" y="324"/>
                  </a:lnTo>
                  <a:lnTo>
                    <a:pt x="258" y="325"/>
                  </a:lnTo>
                  <a:lnTo>
                    <a:pt x="252" y="327"/>
                  </a:lnTo>
                  <a:lnTo>
                    <a:pt x="245" y="328"/>
                  </a:lnTo>
                  <a:lnTo>
                    <a:pt x="239" y="331"/>
                  </a:lnTo>
                  <a:lnTo>
                    <a:pt x="231" y="332"/>
                  </a:lnTo>
                  <a:lnTo>
                    <a:pt x="225" y="334"/>
                  </a:lnTo>
                  <a:lnTo>
                    <a:pt x="220" y="337"/>
                  </a:lnTo>
                  <a:lnTo>
                    <a:pt x="214" y="340"/>
                  </a:lnTo>
                  <a:lnTo>
                    <a:pt x="209" y="342"/>
                  </a:lnTo>
                  <a:lnTo>
                    <a:pt x="205" y="345"/>
                  </a:lnTo>
                  <a:lnTo>
                    <a:pt x="200" y="347"/>
                  </a:lnTo>
                  <a:lnTo>
                    <a:pt x="196" y="351"/>
                  </a:lnTo>
                  <a:lnTo>
                    <a:pt x="193" y="355"/>
                  </a:lnTo>
                  <a:lnTo>
                    <a:pt x="190" y="359"/>
                  </a:lnTo>
                  <a:lnTo>
                    <a:pt x="186" y="363"/>
                  </a:lnTo>
                  <a:lnTo>
                    <a:pt x="184" y="368"/>
                  </a:lnTo>
                  <a:lnTo>
                    <a:pt x="182" y="372"/>
                  </a:lnTo>
                  <a:lnTo>
                    <a:pt x="180" y="378"/>
                  </a:lnTo>
                  <a:lnTo>
                    <a:pt x="178" y="384"/>
                  </a:lnTo>
                  <a:lnTo>
                    <a:pt x="177" y="389"/>
                  </a:lnTo>
                  <a:lnTo>
                    <a:pt x="177" y="395"/>
                  </a:lnTo>
                  <a:lnTo>
                    <a:pt x="177" y="402"/>
                  </a:lnTo>
                  <a:lnTo>
                    <a:pt x="177" y="412"/>
                  </a:lnTo>
                  <a:lnTo>
                    <a:pt x="178" y="420"/>
                  </a:lnTo>
                  <a:lnTo>
                    <a:pt x="180" y="429"/>
                  </a:lnTo>
                  <a:lnTo>
                    <a:pt x="182" y="435"/>
                  </a:lnTo>
                  <a:lnTo>
                    <a:pt x="185" y="442"/>
                  </a:lnTo>
                  <a:lnTo>
                    <a:pt x="189" y="448"/>
                  </a:lnTo>
                  <a:lnTo>
                    <a:pt x="193" y="452"/>
                  </a:lnTo>
                  <a:lnTo>
                    <a:pt x="198" y="456"/>
                  </a:lnTo>
                  <a:lnTo>
                    <a:pt x="204" y="460"/>
                  </a:lnTo>
                  <a:lnTo>
                    <a:pt x="211" y="462"/>
                  </a:lnTo>
                  <a:lnTo>
                    <a:pt x="217" y="465"/>
                  </a:lnTo>
                  <a:lnTo>
                    <a:pt x="225" y="467"/>
                  </a:lnTo>
                  <a:lnTo>
                    <a:pt x="233" y="469"/>
                  </a:lnTo>
                  <a:lnTo>
                    <a:pt x="242" y="470"/>
                  </a:lnTo>
                  <a:lnTo>
                    <a:pt x="251" y="471"/>
                  </a:lnTo>
                  <a:lnTo>
                    <a:pt x="261" y="471"/>
                  </a:lnTo>
                  <a:lnTo>
                    <a:pt x="266" y="471"/>
                  </a:lnTo>
                  <a:lnTo>
                    <a:pt x="273" y="470"/>
                  </a:lnTo>
                  <a:lnTo>
                    <a:pt x="278" y="470"/>
                  </a:lnTo>
                  <a:lnTo>
                    <a:pt x="284" y="469"/>
                  </a:lnTo>
                  <a:lnTo>
                    <a:pt x="289" y="467"/>
                  </a:lnTo>
                  <a:lnTo>
                    <a:pt x="296" y="465"/>
                  </a:lnTo>
                  <a:lnTo>
                    <a:pt x="302" y="464"/>
                  </a:lnTo>
                  <a:lnTo>
                    <a:pt x="307" y="461"/>
                  </a:lnTo>
                  <a:lnTo>
                    <a:pt x="314" y="457"/>
                  </a:lnTo>
                  <a:lnTo>
                    <a:pt x="319" y="454"/>
                  </a:lnTo>
                  <a:lnTo>
                    <a:pt x="325" y="452"/>
                  </a:lnTo>
                  <a:lnTo>
                    <a:pt x="331" y="448"/>
                  </a:lnTo>
                  <a:lnTo>
                    <a:pt x="336" y="444"/>
                  </a:lnTo>
                  <a:lnTo>
                    <a:pt x="341" y="440"/>
                  </a:lnTo>
                  <a:lnTo>
                    <a:pt x="346" y="435"/>
                  </a:lnTo>
                  <a:lnTo>
                    <a:pt x="351" y="431"/>
                  </a:lnTo>
                  <a:close/>
                  <a:moveTo>
                    <a:pt x="351" y="518"/>
                  </a:moveTo>
                  <a:lnTo>
                    <a:pt x="347" y="522"/>
                  </a:lnTo>
                  <a:lnTo>
                    <a:pt x="342" y="525"/>
                  </a:lnTo>
                  <a:lnTo>
                    <a:pt x="338" y="529"/>
                  </a:lnTo>
                  <a:lnTo>
                    <a:pt x="335" y="532"/>
                  </a:lnTo>
                  <a:lnTo>
                    <a:pt x="331" y="536"/>
                  </a:lnTo>
                  <a:lnTo>
                    <a:pt x="327" y="538"/>
                  </a:lnTo>
                  <a:lnTo>
                    <a:pt x="323" y="542"/>
                  </a:lnTo>
                  <a:lnTo>
                    <a:pt x="319" y="545"/>
                  </a:lnTo>
                  <a:lnTo>
                    <a:pt x="315" y="547"/>
                  </a:lnTo>
                  <a:lnTo>
                    <a:pt x="311" y="551"/>
                  </a:lnTo>
                  <a:lnTo>
                    <a:pt x="307" y="554"/>
                  </a:lnTo>
                  <a:lnTo>
                    <a:pt x="302" y="556"/>
                  </a:lnTo>
                  <a:lnTo>
                    <a:pt x="297" y="560"/>
                  </a:lnTo>
                  <a:lnTo>
                    <a:pt x="292" y="563"/>
                  </a:lnTo>
                  <a:lnTo>
                    <a:pt x="287" y="565"/>
                  </a:lnTo>
                  <a:lnTo>
                    <a:pt x="280" y="569"/>
                  </a:lnTo>
                  <a:lnTo>
                    <a:pt x="275" y="572"/>
                  </a:lnTo>
                  <a:lnTo>
                    <a:pt x="269" y="575"/>
                  </a:lnTo>
                  <a:lnTo>
                    <a:pt x="264" y="577"/>
                  </a:lnTo>
                  <a:lnTo>
                    <a:pt x="257" y="580"/>
                  </a:lnTo>
                  <a:lnTo>
                    <a:pt x="252" y="581"/>
                  </a:lnTo>
                  <a:lnTo>
                    <a:pt x="247" y="584"/>
                  </a:lnTo>
                  <a:lnTo>
                    <a:pt x="240" y="585"/>
                  </a:lnTo>
                  <a:lnTo>
                    <a:pt x="235" y="586"/>
                  </a:lnTo>
                  <a:lnTo>
                    <a:pt x="229" y="587"/>
                  </a:lnTo>
                  <a:lnTo>
                    <a:pt x="224" y="589"/>
                  </a:lnTo>
                  <a:lnTo>
                    <a:pt x="216" y="590"/>
                  </a:lnTo>
                  <a:lnTo>
                    <a:pt x="208" y="591"/>
                  </a:lnTo>
                  <a:lnTo>
                    <a:pt x="200" y="591"/>
                  </a:lnTo>
                  <a:lnTo>
                    <a:pt x="191" y="593"/>
                  </a:lnTo>
                  <a:lnTo>
                    <a:pt x="182" y="593"/>
                  </a:lnTo>
                  <a:lnTo>
                    <a:pt x="173" y="593"/>
                  </a:lnTo>
                  <a:lnTo>
                    <a:pt x="155" y="591"/>
                  </a:lnTo>
                  <a:lnTo>
                    <a:pt x="137" y="590"/>
                  </a:lnTo>
                  <a:lnTo>
                    <a:pt x="120" y="586"/>
                  </a:lnTo>
                  <a:lnTo>
                    <a:pt x="105" y="580"/>
                  </a:lnTo>
                  <a:lnTo>
                    <a:pt x="89" y="573"/>
                  </a:lnTo>
                  <a:lnTo>
                    <a:pt x="75" y="564"/>
                  </a:lnTo>
                  <a:lnTo>
                    <a:pt x="62" y="554"/>
                  </a:lnTo>
                  <a:lnTo>
                    <a:pt x="49" y="542"/>
                  </a:lnTo>
                  <a:lnTo>
                    <a:pt x="38" y="529"/>
                  </a:lnTo>
                  <a:lnTo>
                    <a:pt x="27" y="516"/>
                  </a:lnTo>
                  <a:lnTo>
                    <a:pt x="20" y="501"/>
                  </a:lnTo>
                  <a:lnTo>
                    <a:pt x="12" y="485"/>
                  </a:lnTo>
                  <a:lnTo>
                    <a:pt x="7" y="470"/>
                  </a:lnTo>
                  <a:lnTo>
                    <a:pt x="3" y="453"/>
                  </a:lnTo>
                  <a:lnTo>
                    <a:pt x="0" y="435"/>
                  </a:lnTo>
                  <a:lnTo>
                    <a:pt x="0" y="417"/>
                  </a:lnTo>
                  <a:lnTo>
                    <a:pt x="0" y="402"/>
                  </a:lnTo>
                  <a:lnTo>
                    <a:pt x="2" y="387"/>
                  </a:lnTo>
                  <a:lnTo>
                    <a:pt x="3" y="373"/>
                  </a:lnTo>
                  <a:lnTo>
                    <a:pt x="7" y="360"/>
                  </a:lnTo>
                  <a:lnTo>
                    <a:pt x="9" y="347"/>
                  </a:lnTo>
                  <a:lnTo>
                    <a:pt x="14" y="336"/>
                  </a:lnTo>
                  <a:lnTo>
                    <a:pt x="20" y="325"/>
                  </a:lnTo>
                  <a:lnTo>
                    <a:pt x="25" y="315"/>
                  </a:lnTo>
                  <a:lnTo>
                    <a:pt x="31" y="306"/>
                  </a:lnTo>
                  <a:lnTo>
                    <a:pt x="39" y="297"/>
                  </a:lnTo>
                  <a:lnTo>
                    <a:pt x="47" y="289"/>
                  </a:lnTo>
                  <a:lnTo>
                    <a:pt x="56" y="282"/>
                  </a:lnTo>
                  <a:lnTo>
                    <a:pt x="65" y="274"/>
                  </a:lnTo>
                  <a:lnTo>
                    <a:pt x="75" y="267"/>
                  </a:lnTo>
                  <a:lnTo>
                    <a:pt x="85" y="261"/>
                  </a:lnTo>
                  <a:lnTo>
                    <a:pt x="97" y="254"/>
                  </a:lnTo>
                  <a:lnTo>
                    <a:pt x="109" y="249"/>
                  </a:lnTo>
                  <a:lnTo>
                    <a:pt x="122" y="244"/>
                  </a:lnTo>
                  <a:lnTo>
                    <a:pt x="134" y="239"/>
                  </a:lnTo>
                  <a:lnTo>
                    <a:pt x="149" y="235"/>
                  </a:lnTo>
                  <a:lnTo>
                    <a:pt x="163" y="231"/>
                  </a:lnTo>
                  <a:lnTo>
                    <a:pt x="178" y="227"/>
                  </a:lnTo>
                  <a:lnTo>
                    <a:pt x="194" y="225"/>
                  </a:lnTo>
                  <a:lnTo>
                    <a:pt x="211" y="222"/>
                  </a:lnTo>
                  <a:lnTo>
                    <a:pt x="227" y="221"/>
                  </a:lnTo>
                  <a:lnTo>
                    <a:pt x="244" y="218"/>
                  </a:lnTo>
                  <a:lnTo>
                    <a:pt x="261" y="217"/>
                  </a:lnTo>
                  <a:lnTo>
                    <a:pt x="279" y="214"/>
                  </a:lnTo>
                  <a:lnTo>
                    <a:pt x="297" y="213"/>
                  </a:lnTo>
                  <a:lnTo>
                    <a:pt x="315" y="212"/>
                  </a:lnTo>
                  <a:lnTo>
                    <a:pt x="333" y="209"/>
                  </a:lnTo>
                  <a:lnTo>
                    <a:pt x="353" y="208"/>
                  </a:lnTo>
                  <a:lnTo>
                    <a:pt x="353" y="205"/>
                  </a:lnTo>
                  <a:lnTo>
                    <a:pt x="351" y="194"/>
                  </a:lnTo>
                  <a:lnTo>
                    <a:pt x="350" y="184"/>
                  </a:lnTo>
                  <a:lnTo>
                    <a:pt x="347" y="174"/>
                  </a:lnTo>
                  <a:lnTo>
                    <a:pt x="344" y="167"/>
                  </a:lnTo>
                  <a:lnTo>
                    <a:pt x="338" y="159"/>
                  </a:lnTo>
                  <a:lnTo>
                    <a:pt x="333" y="153"/>
                  </a:lnTo>
                  <a:lnTo>
                    <a:pt x="325" y="146"/>
                  </a:lnTo>
                  <a:lnTo>
                    <a:pt x="318" y="141"/>
                  </a:lnTo>
                  <a:lnTo>
                    <a:pt x="309" y="137"/>
                  </a:lnTo>
                  <a:lnTo>
                    <a:pt x="298" y="133"/>
                  </a:lnTo>
                  <a:lnTo>
                    <a:pt x="288" y="131"/>
                  </a:lnTo>
                  <a:lnTo>
                    <a:pt x="275" y="128"/>
                  </a:lnTo>
                  <a:lnTo>
                    <a:pt x="262" y="127"/>
                  </a:lnTo>
                  <a:lnTo>
                    <a:pt x="248" y="124"/>
                  </a:lnTo>
                  <a:lnTo>
                    <a:pt x="231" y="124"/>
                  </a:lnTo>
                  <a:lnTo>
                    <a:pt x="216" y="124"/>
                  </a:lnTo>
                  <a:lnTo>
                    <a:pt x="208" y="124"/>
                  </a:lnTo>
                  <a:lnTo>
                    <a:pt x="199" y="124"/>
                  </a:lnTo>
                  <a:lnTo>
                    <a:pt x="190" y="125"/>
                  </a:lnTo>
                  <a:lnTo>
                    <a:pt x="182" y="127"/>
                  </a:lnTo>
                  <a:lnTo>
                    <a:pt x="172" y="128"/>
                  </a:lnTo>
                  <a:lnTo>
                    <a:pt x="163" y="131"/>
                  </a:lnTo>
                  <a:lnTo>
                    <a:pt x="153" y="132"/>
                  </a:lnTo>
                  <a:lnTo>
                    <a:pt x="142" y="134"/>
                  </a:lnTo>
                  <a:lnTo>
                    <a:pt x="132" y="138"/>
                  </a:lnTo>
                  <a:lnTo>
                    <a:pt x="122" y="141"/>
                  </a:lnTo>
                  <a:lnTo>
                    <a:pt x="113" y="145"/>
                  </a:lnTo>
                  <a:lnTo>
                    <a:pt x="102" y="147"/>
                  </a:lnTo>
                  <a:lnTo>
                    <a:pt x="92" y="151"/>
                  </a:lnTo>
                  <a:lnTo>
                    <a:pt x="82" y="155"/>
                  </a:lnTo>
                  <a:lnTo>
                    <a:pt x="71" y="159"/>
                  </a:lnTo>
                  <a:lnTo>
                    <a:pt x="62" y="164"/>
                  </a:lnTo>
                  <a:lnTo>
                    <a:pt x="47" y="164"/>
                  </a:lnTo>
                  <a:lnTo>
                    <a:pt x="47" y="29"/>
                  </a:lnTo>
                  <a:lnTo>
                    <a:pt x="53" y="26"/>
                  </a:lnTo>
                  <a:lnTo>
                    <a:pt x="62" y="25"/>
                  </a:lnTo>
                  <a:lnTo>
                    <a:pt x="71" y="22"/>
                  </a:lnTo>
                  <a:lnTo>
                    <a:pt x="80" y="20"/>
                  </a:lnTo>
                  <a:lnTo>
                    <a:pt x="92" y="17"/>
                  </a:lnTo>
                  <a:lnTo>
                    <a:pt x="104" y="16"/>
                  </a:lnTo>
                  <a:lnTo>
                    <a:pt x="116" y="13"/>
                  </a:lnTo>
                  <a:lnTo>
                    <a:pt x="131" y="11"/>
                  </a:lnTo>
                  <a:lnTo>
                    <a:pt x="145" y="8"/>
                  </a:lnTo>
                  <a:lnTo>
                    <a:pt x="160" y="5"/>
                  </a:lnTo>
                  <a:lnTo>
                    <a:pt x="174" y="4"/>
                  </a:lnTo>
                  <a:lnTo>
                    <a:pt x="189" y="3"/>
                  </a:lnTo>
                  <a:lnTo>
                    <a:pt x="204" y="2"/>
                  </a:lnTo>
                  <a:lnTo>
                    <a:pt x="218" y="0"/>
                  </a:lnTo>
                  <a:lnTo>
                    <a:pt x="233" y="0"/>
                  </a:lnTo>
                  <a:lnTo>
                    <a:pt x="248" y="0"/>
                  </a:lnTo>
                  <a:lnTo>
                    <a:pt x="283" y="0"/>
                  </a:lnTo>
                  <a:lnTo>
                    <a:pt x="315" y="3"/>
                  </a:lnTo>
                  <a:lnTo>
                    <a:pt x="346" y="7"/>
                  </a:lnTo>
                  <a:lnTo>
                    <a:pt x="373" y="12"/>
                  </a:lnTo>
                  <a:lnTo>
                    <a:pt x="398" y="18"/>
                  </a:lnTo>
                  <a:lnTo>
                    <a:pt x="421" y="27"/>
                  </a:lnTo>
                  <a:lnTo>
                    <a:pt x="442" y="38"/>
                  </a:lnTo>
                  <a:lnTo>
                    <a:pt x="460" y="48"/>
                  </a:lnTo>
                  <a:lnTo>
                    <a:pt x="475" y="61"/>
                  </a:lnTo>
                  <a:lnTo>
                    <a:pt x="488" y="75"/>
                  </a:lnTo>
                  <a:lnTo>
                    <a:pt x="500" y="92"/>
                  </a:lnTo>
                  <a:lnTo>
                    <a:pt x="509" y="109"/>
                  </a:lnTo>
                  <a:lnTo>
                    <a:pt x="516" y="128"/>
                  </a:lnTo>
                  <a:lnTo>
                    <a:pt x="522" y="149"/>
                  </a:lnTo>
                  <a:lnTo>
                    <a:pt x="524" y="172"/>
                  </a:lnTo>
                  <a:lnTo>
                    <a:pt x="526" y="195"/>
                  </a:lnTo>
                  <a:lnTo>
                    <a:pt x="526" y="577"/>
                  </a:lnTo>
                  <a:lnTo>
                    <a:pt x="351" y="577"/>
                  </a:lnTo>
                  <a:lnTo>
                    <a:pt x="351" y="5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9" name="Freeform 17"/>
            <p:cNvSpPr>
              <a:spLocks noChangeArrowheads="1"/>
            </p:cNvSpPr>
            <p:nvPr/>
          </p:nvSpPr>
          <p:spPr bwMode="auto">
            <a:xfrm>
              <a:off x="3285" y="1183"/>
              <a:ext cx="125" cy="148"/>
            </a:xfrm>
            <a:custGeom>
              <a:avLst/>
              <a:gdLst>
                <a:gd name="T0" fmla="*/ 266 w 498"/>
                <a:gd name="T1" fmla="*/ 590 h 593"/>
                <a:gd name="T2" fmla="*/ 204 w 498"/>
                <a:gd name="T3" fmla="*/ 580 h 593"/>
                <a:gd name="T4" fmla="*/ 148 w 498"/>
                <a:gd name="T5" fmla="*/ 559 h 593"/>
                <a:gd name="T6" fmla="*/ 99 w 498"/>
                <a:gd name="T7" fmla="*/ 529 h 593"/>
                <a:gd name="T8" fmla="*/ 59 w 498"/>
                <a:gd name="T9" fmla="*/ 491 h 593"/>
                <a:gd name="T10" fmla="*/ 30 w 498"/>
                <a:gd name="T11" fmla="*/ 443 h 593"/>
                <a:gd name="T12" fmla="*/ 9 w 498"/>
                <a:gd name="T13" fmla="*/ 385 h 593"/>
                <a:gd name="T14" fmla="*/ 0 w 498"/>
                <a:gd name="T15" fmla="*/ 318 h 593"/>
                <a:gd name="T16" fmla="*/ 4 w 498"/>
                <a:gd name="T17" fmla="*/ 242 h 593"/>
                <a:gd name="T18" fmla="*/ 19 w 498"/>
                <a:gd name="T19" fmla="*/ 177 h 593"/>
                <a:gd name="T20" fmla="*/ 46 w 498"/>
                <a:gd name="T21" fmla="*/ 123 h 593"/>
                <a:gd name="T22" fmla="*/ 84 w 498"/>
                <a:gd name="T23" fmla="*/ 79 h 593"/>
                <a:gd name="T24" fmla="*/ 128 w 498"/>
                <a:gd name="T25" fmla="*/ 45 h 593"/>
                <a:gd name="T26" fmla="*/ 179 w 498"/>
                <a:gd name="T27" fmla="*/ 22 h 593"/>
                <a:gd name="T28" fmla="*/ 236 w 498"/>
                <a:gd name="T29" fmla="*/ 7 h 593"/>
                <a:gd name="T30" fmla="*/ 296 w 498"/>
                <a:gd name="T31" fmla="*/ 0 h 593"/>
                <a:gd name="T32" fmla="*/ 346 w 498"/>
                <a:gd name="T33" fmla="*/ 2 h 593"/>
                <a:gd name="T34" fmla="*/ 392 w 498"/>
                <a:gd name="T35" fmla="*/ 9 h 593"/>
                <a:gd name="T36" fmla="*/ 439 w 498"/>
                <a:gd name="T37" fmla="*/ 21 h 593"/>
                <a:gd name="T38" fmla="*/ 487 w 498"/>
                <a:gd name="T39" fmla="*/ 40 h 593"/>
                <a:gd name="T40" fmla="*/ 472 w 498"/>
                <a:gd name="T41" fmla="*/ 193 h 593"/>
                <a:gd name="T42" fmla="*/ 461 w 498"/>
                <a:gd name="T43" fmla="*/ 182 h 593"/>
                <a:gd name="T44" fmla="*/ 445 w 498"/>
                <a:gd name="T45" fmla="*/ 171 h 593"/>
                <a:gd name="T46" fmla="*/ 430 w 498"/>
                <a:gd name="T47" fmla="*/ 159 h 593"/>
                <a:gd name="T48" fmla="*/ 412 w 498"/>
                <a:gd name="T49" fmla="*/ 149 h 593"/>
                <a:gd name="T50" fmla="*/ 391 w 498"/>
                <a:gd name="T51" fmla="*/ 140 h 593"/>
                <a:gd name="T52" fmla="*/ 368 w 498"/>
                <a:gd name="T53" fmla="*/ 132 h 593"/>
                <a:gd name="T54" fmla="*/ 341 w 498"/>
                <a:gd name="T55" fmla="*/ 128 h 593"/>
                <a:gd name="T56" fmla="*/ 303 w 498"/>
                <a:gd name="T57" fmla="*/ 127 h 593"/>
                <a:gd name="T58" fmla="*/ 248 w 498"/>
                <a:gd name="T59" fmla="*/ 145 h 593"/>
                <a:gd name="T60" fmla="*/ 208 w 498"/>
                <a:gd name="T61" fmla="*/ 186 h 593"/>
                <a:gd name="T62" fmla="*/ 185 w 498"/>
                <a:gd name="T63" fmla="*/ 244 h 593"/>
                <a:gd name="T64" fmla="*/ 179 w 498"/>
                <a:gd name="T65" fmla="*/ 319 h 593"/>
                <a:gd name="T66" fmla="*/ 195 w 498"/>
                <a:gd name="T67" fmla="*/ 387 h 593"/>
                <a:gd name="T68" fmla="*/ 228 w 498"/>
                <a:gd name="T69" fmla="*/ 435 h 593"/>
                <a:gd name="T70" fmla="*/ 277 w 498"/>
                <a:gd name="T71" fmla="*/ 461 h 593"/>
                <a:gd name="T72" fmla="*/ 330 w 498"/>
                <a:gd name="T73" fmla="*/ 466 h 593"/>
                <a:gd name="T74" fmla="*/ 361 w 498"/>
                <a:gd name="T75" fmla="*/ 464 h 593"/>
                <a:gd name="T76" fmla="*/ 387 w 498"/>
                <a:gd name="T77" fmla="*/ 457 h 593"/>
                <a:gd name="T78" fmla="*/ 409 w 498"/>
                <a:gd name="T79" fmla="*/ 448 h 593"/>
                <a:gd name="T80" fmla="*/ 428 w 498"/>
                <a:gd name="T81" fmla="*/ 439 h 593"/>
                <a:gd name="T82" fmla="*/ 444 w 498"/>
                <a:gd name="T83" fmla="*/ 427 h 593"/>
                <a:gd name="T84" fmla="*/ 457 w 498"/>
                <a:gd name="T85" fmla="*/ 417 h 593"/>
                <a:gd name="T86" fmla="*/ 468 w 498"/>
                <a:gd name="T87" fmla="*/ 407 h 593"/>
                <a:gd name="T88" fmla="*/ 498 w 498"/>
                <a:gd name="T89" fmla="*/ 399 h 593"/>
                <a:gd name="T90" fmla="*/ 485 w 498"/>
                <a:gd name="T91" fmla="*/ 554 h 593"/>
                <a:gd name="T92" fmla="*/ 467 w 498"/>
                <a:gd name="T93" fmla="*/ 562 h 593"/>
                <a:gd name="T94" fmla="*/ 448 w 498"/>
                <a:gd name="T95" fmla="*/ 571 h 593"/>
                <a:gd name="T96" fmla="*/ 428 w 498"/>
                <a:gd name="T97" fmla="*/ 577 h 593"/>
                <a:gd name="T98" fmla="*/ 404 w 498"/>
                <a:gd name="T99" fmla="*/ 582 h 593"/>
                <a:gd name="T100" fmla="*/ 381 w 498"/>
                <a:gd name="T101" fmla="*/ 587 h 593"/>
                <a:gd name="T102" fmla="*/ 356 w 498"/>
                <a:gd name="T103" fmla="*/ 591 h 593"/>
                <a:gd name="T104" fmla="*/ 325 w 498"/>
                <a:gd name="T105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593">
                  <a:moveTo>
                    <a:pt x="316" y="593"/>
                  </a:moveTo>
                  <a:lnTo>
                    <a:pt x="299" y="593"/>
                  </a:lnTo>
                  <a:lnTo>
                    <a:pt x="283" y="591"/>
                  </a:lnTo>
                  <a:lnTo>
                    <a:pt x="266" y="590"/>
                  </a:lnTo>
                  <a:lnTo>
                    <a:pt x="249" y="589"/>
                  </a:lnTo>
                  <a:lnTo>
                    <a:pt x="234" y="586"/>
                  </a:lnTo>
                  <a:lnTo>
                    <a:pt x="218" y="582"/>
                  </a:lnTo>
                  <a:lnTo>
                    <a:pt x="204" y="580"/>
                  </a:lnTo>
                  <a:lnTo>
                    <a:pt x="188" y="575"/>
                  </a:lnTo>
                  <a:lnTo>
                    <a:pt x="174" y="571"/>
                  </a:lnTo>
                  <a:lnTo>
                    <a:pt x="161" y="565"/>
                  </a:lnTo>
                  <a:lnTo>
                    <a:pt x="148" y="559"/>
                  </a:lnTo>
                  <a:lnTo>
                    <a:pt x="136" y="553"/>
                  </a:lnTo>
                  <a:lnTo>
                    <a:pt x="123" y="546"/>
                  </a:lnTo>
                  <a:lnTo>
                    <a:pt x="111" y="538"/>
                  </a:lnTo>
                  <a:lnTo>
                    <a:pt x="99" y="529"/>
                  </a:lnTo>
                  <a:lnTo>
                    <a:pt x="89" y="522"/>
                  </a:lnTo>
                  <a:lnTo>
                    <a:pt x="79" y="511"/>
                  </a:lnTo>
                  <a:lnTo>
                    <a:pt x="68" y="501"/>
                  </a:lnTo>
                  <a:lnTo>
                    <a:pt x="59" y="491"/>
                  </a:lnTo>
                  <a:lnTo>
                    <a:pt x="52" y="480"/>
                  </a:lnTo>
                  <a:lnTo>
                    <a:pt x="44" y="469"/>
                  </a:lnTo>
                  <a:lnTo>
                    <a:pt x="36" y="456"/>
                  </a:lnTo>
                  <a:lnTo>
                    <a:pt x="30" y="443"/>
                  </a:lnTo>
                  <a:lnTo>
                    <a:pt x="23" y="429"/>
                  </a:lnTo>
                  <a:lnTo>
                    <a:pt x="18" y="416"/>
                  </a:lnTo>
                  <a:lnTo>
                    <a:pt x="13" y="400"/>
                  </a:lnTo>
                  <a:lnTo>
                    <a:pt x="9" y="385"/>
                  </a:lnTo>
                  <a:lnTo>
                    <a:pt x="5" y="369"/>
                  </a:lnTo>
                  <a:lnTo>
                    <a:pt x="3" y="353"/>
                  </a:lnTo>
                  <a:lnTo>
                    <a:pt x="1" y="336"/>
                  </a:lnTo>
                  <a:lnTo>
                    <a:pt x="0" y="318"/>
                  </a:lnTo>
                  <a:lnTo>
                    <a:pt x="0" y="300"/>
                  </a:lnTo>
                  <a:lnTo>
                    <a:pt x="0" y="279"/>
                  </a:lnTo>
                  <a:lnTo>
                    <a:pt x="1" y="261"/>
                  </a:lnTo>
                  <a:lnTo>
                    <a:pt x="4" y="242"/>
                  </a:lnTo>
                  <a:lnTo>
                    <a:pt x="6" y="225"/>
                  </a:lnTo>
                  <a:lnTo>
                    <a:pt x="10" y="208"/>
                  </a:lnTo>
                  <a:lnTo>
                    <a:pt x="14" y="191"/>
                  </a:lnTo>
                  <a:lnTo>
                    <a:pt x="19" y="177"/>
                  </a:lnTo>
                  <a:lnTo>
                    <a:pt x="25" y="162"/>
                  </a:lnTo>
                  <a:lnTo>
                    <a:pt x="32" y="149"/>
                  </a:lnTo>
                  <a:lnTo>
                    <a:pt x="39" y="134"/>
                  </a:lnTo>
                  <a:lnTo>
                    <a:pt x="46" y="123"/>
                  </a:lnTo>
                  <a:lnTo>
                    <a:pt x="56" y="111"/>
                  </a:lnTo>
                  <a:lnTo>
                    <a:pt x="65" y="100"/>
                  </a:lnTo>
                  <a:lnTo>
                    <a:pt x="74" y="88"/>
                  </a:lnTo>
                  <a:lnTo>
                    <a:pt x="84" y="79"/>
                  </a:lnTo>
                  <a:lnTo>
                    <a:pt x="94" y="69"/>
                  </a:lnTo>
                  <a:lnTo>
                    <a:pt x="105" y="61"/>
                  </a:lnTo>
                  <a:lnTo>
                    <a:pt x="116" y="53"/>
                  </a:lnTo>
                  <a:lnTo>
                    <a:pt x="128" y="45"/>
                  </a:lnTo>
                  <a:lnTo>
                    <a:pt x="139" y="39"/>
                  </a:lnTo>
                  <a:lnTo>
                    <a:pt x="152" y="33"/>
                  </a:lnTo>
                  <a:lnTo>
                    <a:pt x="165" y="27"/>
                  </a:lnTo>
                  <a:lnTo>
                    <a:pt x="179" y="22"/>
                  </a:lnTo>
                  <a:lnTo>
                    <a:pt x="192" y="17"/>
                  </a:lnTo>
                  <a:lnTo>
                    <a:pt x="208" y="13"/>
                  </a:lnTo>
                  <a:lnTo>
                    <a:pt x="222" y="11"/>
                  </a:lnTo>
                  <a:lnTo>
                    <a:pt x="236" y="7"/>
                  </a:lnTo>
                  <a:lnTo>
                    <a:pt x="250" y="5"/>
                  </a:lnTo>
                  <a:lnTo>
                    <a:pt x="266" y="3"/>
                  </a:lnTo>
                  <a:lnTo>
                    <a:pt x="281" y="2"/>
                  </a:lnTo>
                  <a:lnTo>
                    <a:pt x="296" y="0"/>
                  </a:lnTo>
                  <a:lnTo>
                    <a:pt x="311" y="0"/>
                  </a:lnTo>
                  <a:lnTo>
                    <a:pt x="323" y="0"/>
                  </a:lnTo>
                  <a:lnTo>
                    <a:pt x="334" y="2"/>
                  </a:lnTo>
                  <a:lnTo>
                    <a:pt x="346" y="2"/>
                  </a:lnTo>
                  <a:lnTo>
                    <a:pt x="357" y="3"/>
                  </a:lnTo>
                  <a:lnTo>
                    <a:pt x="369" y="5"/>
                  </a:lnTo>
                  <a:lnTo>
                    <a:pt x="381" y="7"/>
                  </a:lnTo>
                  <a:lnTo>
                    <a:pt x="392" y="9"/>
                  </a:lnTo>
                  <a:lnTo>
                    <a:pt x="404" y="12"/>
                  </a:lnTo>
                  <a:lnTo>
                    <a:pt x="416" y="14"/>
                  </a:lnTo>
                  <a:lnTo>
                    <a:pt x="427" y="17"/>
                  </a:lnTo>
                  <a:lnTo>
                    <a:pt x="439" y="21"/>
                  </a:lnTo>
                  <a:lnTo>
                    <a:pt x="450" y="25"/>
                  </a:lnTo>
                  <a:lnTo>
                    <a:pt x="462" y="30"/>
                  </a:lnTo>
                  <a:lnTo>
                    <a:pt x="474" y="35"/>
                  </a:lnTo>
                  <a:lnTo>
                    <a:pt x="487" y="40"/>
                  </a:lnTo>
                  <a:lnTo>
                    <a:pt x="498" y="45"/>
                  </a:lnTo>
                  <a:lnTo>
                    <a:pt x="498" y="195"/>
                  </a:lnTo>
                  <a:lnTo>
                    <a:pt x="475" y="195"/>
                  </a:lnTo>
                  <a:lnTo>
                    <a:pt x="472" y="193"/>
                  </a:lnTo>
                  <a:lnTo>
                    <a:pt x="470" y="190"/>
                  </a:lnTo>
                  <a:lnTo>
                    <a:pt x="467" y="187"/>
                  </a:lnTo>
                  <a:lnTo>
                    <a:pt x="463" y="185"/>
                  </a:lnTo>
                  <a:lnTo>
                    <a:pt x="461" y="182"/>
                  </a:lnTo>
                  <a:lnTo>
                    <a:pt x="457" y="180"/>
                  </a:lnTo>
                  <a:lnTo>
                    <a:pt x="453" y="177"/>
                  </a:lnTo>
                  <a:lnTo>
                    <a:pt x="449" y="173"/>
                  </a:lnTo>
                  <a:lnTo>
                    <a:pt x="445" y="171"/>
                  </a:lnTo>
                  <a:lnTo>
                    <a:pt x="441" y="168"/>
                  </a:lnTo>
                  <a:lnTo>
                    <a:pt x="438" y="165"/>
                  </a:lnTo>
                  <a:lnTo>
                    <a:pt x="434" y="162"/>
                  </a:lnTo>
                  <a:lnTo>
                    <a:pt x="430" y="159"/>
                  </a:lnTo>
                  <a:lnTo>
                    <a:pt x="425" y="156"/>
                  </a:lnTo>
                  <a:lnTo>
                    <a:pt x="421" y="154"/>
                  </a:lnTo>
                  <a:lnTo>
                    <a:pt x="417" y="151"/>
                  </a:lnTo>
                  <a:lnTo>
                    <a:pt x="412" y="149"/>
                  </a:lnTo>
                  <a:lnTo>
                    <a:pt x="407" y="146"/>
                  </a:lnTo>
                  <a:lnTo>
                    <a:pt x="401" y="145"/>
                  </a:lnTo>
                  <a:lnTo>
                    <a:pt x="396" y="142"/>
                  </a:lnTo>
                  <a:lnTo>
                    <a:pt x="391" y="140"/>
                  </a:lnTo>
                  <a:lnTo>
                    <a:pt x="385" y="137"/>
                  </a:lnTo>
                  <a:lnTo>
                    <a:pt x="379" y="136"/>
                  </a:lnTo>
                  <a:lnTo>
                    <a:pt x="373" y="134"/>
                  </a:lnTo>
                  <a:lnTo>
                    <a:pt x="368" y="132"/>
                  </a:lnTo>
                  <a:lnTo>
                    <a:pt x="361" y="131"/>
                  </a:lnTo>
                  <a:lnTo>
                    <a:pt x="355" y="129"/>
                  </a:lnTo>
                  <a:lnTo>
                    <a:pt x="348" y="128"/>
                  </a:lnTo>
                  <a:lnTo>
                    <a:pt x="341" y="128"/>
                  </a:lnTo>
                  <a:lnTo>
                    <a:pt x="334" y="127"/>
                  </a:lnTo>
                  <a:lnTo>
                    <a:pt x="327" y="127"/>
                  </a:lnTo>
                  <a:lnTo>
                    <a:pt x="320" y="127"/>
                  </a:lnTo>
                  <a:lnTo>
                    <a:pt x="303" y="127"/>
                  </a:lnTo>
                  <a:lnTo>
                    <a:pt x="288" y="129"/>
                  </a:lnTo>
                  <a:lnTo>
                    <a:pt x="274" y="133"/>
                  </a:lnTo>
                  <a:lnTo>
                    <a:pt x="261" y="138"/>
                  </a:lnTo>
                  <a:lnTo>
                    <a:pt x="248" y="145"/>
                  </a:lnTo>
                  <a:lnTo>
                    <a:pt x="236" y="153"/>
                  </a:lnTo>
                  <a:lnTo>
                    <a:pt x="226" y="163"/>
                  </a:lnTo>
                  <a:lnTo>
                    <a:pt x="216" y="173"/>
                  </a:lnTo>
                  <a:lnTo>
                    <a:pt x="208" y="186"/>
                  </a:lnTo>
                  <a:lnTo>
                    <a:pt x="200" y="199"/>
                  </a:lnTo>
                  <a:lnTo>
                    <a:pt x="194" y="213"/>
                  </a:lnTo>
                  <a:lnTo>
                    <a:pt x="188" y="229"/>
                  </a:lnTo>
                  <a:lnTo>
                    <a:pt x="185" y="244"/>
                  </a:lnTo>
                  <a:lnTo>
                    <a:pt x="182" y="261"/>
                  </a:lnTo>
                  <a:lnTo>
                    <a:pt x="179" y="280"/>
                  </a:lnTo>
                  <a:lnTo>
                    <a:pt x="179" y="300"/>
                  </a:lnTo>
                  <a:lnTo>
                    <a:pt x="179" y="319"/>
                  </a:lnTo>
                  <a:lnTo>
                    <a:pt x="182" y="338"/>
                  </a:lnTo>
                  <a:lnTo>
                    <a:pt x="185" y="356"/>
                  </a:lnTo>
                  <a:lnTo>
                    <a:pt x="190" y="373"/>
                  </a:lnTo>
                  <a:lnTo>
                    <a:pt x="195" y="387"/>
                  </a:lnTo>
                  <a:lnTo>
                    <a:pt x="201" y="402"/>
                  </a:lnTo>
                  <a:lnTo>
                    <a:pt x="209" y="414"/>
                  </a:lnTo>
                  <a:lnTo>
                    <a:pt x="218" y="425"/>
                  </a:lnTo>
                  <a:lnTo>
                    <a:pt x="228" y="435"/>
                  </a:lnTo>
                  <a:lnTo>
                    <a:pt x="240" y="443"/>
                  </a:lnTo>
                  <a:lnTo>
                    <a:pt x="252" y="451"/>
                  </a:lnTo>
                  <a:lnTo>
                    <a:pt x="265" y="456"/>
                  </a:lnTo>
                  <a:lnTo>
                    <a:pt x="277" y="461"/>
                  </a:lnTo>
                  <a:lnTo>
                    <a:pt x="292" y="464"/>
                  </a:lnTo>
                  <a:lnTo>
                    <a:pt x="307" y="466"/>
                  </a:lnTo>
                  <a:lnTo>
                    <a:pt x="323" y="466"/>
                  </a:lnTo>
                  <a:lnTo>
                    <a:pt x="330" y="466"/>
                  </a:lnTo>
                  <a:lnTo>
                    <a:pt x="338" y="466"/>
                  </a:lnTo>
                  <a:lnTo>
                    <a:pt x="346" y="466"/>
                  </a:lnTo>
                  <a:lnTo>
                    <a:pt x="354" y="465"/>
                  </a:lnTo>
                  <a:lnTo>
                    <a:pt x="361" y="464"/>
                  </a:lnTo>
                  <a:lnTo>
                    <a:pt x="368" y="462"/>
                  </a:lnTo>
                  <a:lnTo>
                    <a:pt x="374" y="461"/>
                  </a:lnTo>
                  <a:lnTo>
                    <a:pt x="381" y="460"/>
                  </a:lnTo>
                  <a:lnTo>
                    <a:pt x="387" y="457"/>
                  </a:lnTo>
                  <a:lnTo>
                    <a:pt x="392" y="456"/>
                  </a:lnTo>
                  <a:lnTo>
                    <a:pt x="399" y="453"/>
                  </a:lnTo>
                  <a:lnTo>
                    <a:pt x="404" y="451"/>
                  </a:lnTo>
                  <a:lnTo>
                    <a:pt x="409" y="448"/>
                  </a:lnTo>
                  <a:lnTo>
                    <a:pt x="414" y="445"/>
                  </a:lnTo>
                  <a:lnTo>
                    <a:pt x="419" y="444"/>
                  </a:lnTo>
                  <a:lnTo>
                    <a:pt x="423" y="442"/>
                  </a:lnTo>
                  <a:lnTo>
                    <a:pt x="428" y="439"/>
                  </a:lnTo>
                  <a:lnTo>
                    <a:pt x="432" y="435"/>
                  </a:lnTo>
                  <a:lnTo>
                    <a:pt x="436" y="433"/>
                  </a:lnTo>
                  <a:lnTo>
                    <a:pt x="440" y="430"/>
                  </a:lnTo>
                  <a:lnTo>
                    <a:pt x="444" y="427"/>
                  </a:lnTo>
                  <a:lnTo>
                    <a:pt x="447" y="425"/>
                  </a:lnTo>
                  <a:lnTo>
                    <a:pt x="450" y="422"/>
                  </a:lnTo>
                  <a:lnTo>
                    <a:pt x="454" y="420"/>
                  </a:lnTo>
                  <a:lnTo>
                    <a:pt x="457" y="417"/>
                  </a:lnTo>
                  <a:lnTo>
                    <a:pt x="459" y="413"/>
                  </a:lnTo>
                  <a:lnTo>
                    <a:pt x="462" y="411"/>
                  </a:lnTo>
                  <a:lnTo>
                    <a:pt x="466" y="408"/>
                  </a:lnTo>
                  <a:lnTo>
                    <a:pt x="468" y="407"/>
                  </a:lnTo>
                  <a:lnTo>
                    <a:pt x="471" y="404"/>
                  </a:lnTo>
                  <a:lnTo>
                    <a:pt x="472" y="402"/>
                  </a:lnTo>
                  <a:lnTo>
                    <a:pt x="475" y="399"/>
                  </a:lnTo>
                  <a:lnTo>
                    <a:pt x="498" y="399"/>
                  </a:lnTo>
                  <a:lnTo>
                    <a:pt x="498" y="549"/>
                  </a:lnTo>
                  <a:lnTo>
                    <a:pt x="494" y="551"/>
                  </a:lnTo>
                  <a:lnTo>
                    <a:pt x="490" y="553"/>
                  </a:lnTo>
                  <a:lnTo>
                    <a:pt x="485" y="554"/>
                  </a:lnTo>
                  <a:lnTo>
                    <a:pt x="481" y="556"/>
                  </a:lnTo>
                  <a:lnTo>
                    <a:pt x="478" y="558"/>
                  </a:lnTo>
                  <a:lnTo>
                    <a:pt x="472" y="560"/>
                  </a:lnTo>
                  <a:lnTo>
                    <a:pt x="467" y="562"/>
                  </a:lnTo>
                  <a:lnTo>
                    <a:pt x="463" y="564"/>
                  </a:lnTo>
                  <a:lnTo>
                    <a:pt x="458" y="565"/>
                  </a:lnTo>
                  <a:lnTo>
                    <a:pt x="453" y="568"/>
                  </a:lnTo>
                  <a:lnTo>
                    <a:pt x="448" y="571"/>
                  </a:lnTo>
                  <a:lnTo>
                    <a:pt x="443" y="572"/>
                  </a:lnTo>
                  <a:lnTo>
                    <a:pt x="438" y="573"/>
                  </a:lnTo>
                  <a:lnTo>
                    <a:pt x="432" y="575"/>
                  </a:lnTo>
                  <a:lnTo>
                    <a:pt x="428" y="577"/>
                  </a:lnTo>
                  <a:lnTo>
                    <a:pt x="423" y="578"/>
                  </a:lnTo>
                  <a:lnTo>
                    <a:pt x="417" y="580"/>
                  </a:lnTo>
                  <a:lnTo>
                    <a:pt x="410" y="581"/>
                  </a:lnTo>
                  <a:lnTo>
                    <a:pt x="404" y="582"/>
                  </a:lnTo>
                  <a:lnTo>
                    <a:pt x="397" y="584"/>
                  </a:lnTo>
                  <a:lnTo>
                    <a:pt x="392" y="585"/>
                  </a:lnTo>
                  <a:lnTo>
                    <a:pt x="386" y="586"/>
                  </a:lnTo>
                  <a:lnTo>
                    <a:pt x="381" y="587"/>
                  </a:lnTo>
                  <a:lnTo>
                    <a:pt x="376" y="589"/>
                  </a:lnTo>
                  <a:lnTo>
                    <a:pt x="369" y="590"/>
                  </a:lnTo>
                  <a:lnTo>
                    <a:pt x="363" y="590"/>
                  </a:lnTo>
                  <a:lnTo>
                    <a:pt x="356" y="591"/>
                  </a:lnTo>
                  <a:lnTo>
                    <a:pt x="350" y="591"/>
                  </a:lnTo>
                  <a:lnTo>
                    <a:pt x="342" y="593"/>
                  </a:lnTo>
                  <a:lnTo>
                    <a:pt x="333" y="593"/>
                  </a:lnTo>
                  <a:lnTo>
                    <a:pt x="325" y="593"/>
                  </a:lnTo>
                  <a:lnTo>
                    <a:pt x="316" y="5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0" name="Freeform 18"/>
            <p:cNvSpPr>
              <a:spLocks noChangeArrowheads="1"/>
            </p:cNvSpPr>
            <p:nvPr/>
          </p:nvSpPr>
          <p:spPr bwMode="auto">
            <a:xfrm>
              <a:off x="3420" y="1183"/>
              <a:ext cx="145" cy="149"/>
            </a:xfrm>
            <a:custGeom>
              <a:avLst/>
              <a:gdLst>
                <a:gd name="T0" fmla="*/ 570 w 581"/>
                <a:gd name="T1" fmla="*/ 394 h 596"/>
                <a:gd name="T2" fmla="*/ 545 w 581"/>
                <a:gd name="T3" fmla="*/ 461 h 596"/>
                <a:gd name="T4" fmla="*/ 514 w 581"/>
                <a:gd name="T5" fmla="*/ 506 h 596"/>
                <a:gd name="T6" fmla="*/ 474 w 581"/>
                <a:gd name="T7" fmla="*/ 543 h 596"/>
                <a:gd name="T8" fmla="*/ 426 w 581"/>
                <a:gd name="T9" fmla="*/ 570 h 596"/>
                <a:gd name="T10" fmla="*/ 371 w 581"/>
                <a:gd name="T11" fmla="*/ 588 h 596"/>
                <a:gd name="T12" fmla="*/ 257 w 581"/>
                <a:gd name="T13" fmla="*/ 595 h 596"/>
                <a:gd name="T14" fmla="*/ 182 w 581"/>
                <a:gd name="T15" fmla="*/ 581 h 596"/>
                <a:gd name="T16" fmla="*/ 131 w 581"/>
                <a:gd name="T17" fmla="*/ 559 h 596"/>
                <a:gd name="T18" fmla="*/ 87 w 581"/>
                <a:gd name="T19" fmla="*/ 526 h 596"/>
                <a:gd name="T20" fmla="*/ 51 w 581"/>
                <a:gd name="T21" fmla="*/ 484 h 596"/>
                <a:gd name="T22" fmla="*/ 25 w 581"/>
                <a:gd name="T23" fmla="*/ 435 h 596"/>
                <a:gd name="T24" fmla="*/ 2 w 581"/>
                <a:gd name="T25" fmla="*/ 332 h 596"/>
                <a:gd name="T26" fmla="*/ 11 w 581"/>
                <a:gd name="T27" fmla="*/ 201 h 596"/>
                <a:gd name="T28" fmla="*/ 37 w 581"/>
                <a:gd name="T29" fmla="*/ 134 h 596"/>
                <a:gd name="T30" fmla="*/ 68 w 581"/>
                <a:gd name="T31" fmla="*/ 89 h 596"/>
                <a:gd name="T32" fmla="*/ 108 w 581"/>
                <a:gd name="T33" fmla="*/ 52 h 596"/>
                <a:gd name="T34" fmla="*/ 155 w 581"/>
                <a:gd name="T35" fmla="*/ 24 h 596"/>
                <a:gd name="T36" fmla="*/ 211 w 581"/>
                <a:gd name="T37" fmla="*/ 8 h 596"/>
                <a:gd name="T38" fmla="*/ 324 w 581"/>
                <a:gd name="T39" fmla="*/ 1 h 596"/>
                <a:gd name="T40" fmla="*/ 399 w 581"/>
                <a:gd name="T41" fmla="*/ 15 h 596"/>
                <a:gd name="T42" fmla="*/ 451 w 581"/>
                <a:gd name="T43" fmla="*/ 37 h 596"/>
                <a:gd name="T44" fmla="*/ 495 w 581"/>
                <a:gd name="T45" fmla="*/ 70 h 596"/>
                <a:gd name="T46" fmla="*/ 531 w 581"/>
                <a:gd name="T47" fmla="*/ 111 h 596"/>
                <a:gd name="T48" fmla="*/ 557 w 581"/>
                <a:gd name="T49" fmla="*/ 160 h 596"/>
                <a:gd name="T50" fmla="*/ 580 w 581"/>
                <a:gd name="T51" fmla="*/ 265 h 596"/>
                <a:gd name="T52" fmla="*/ 401 w 581"/>
                <a:gd name="T53" fmla="*/ 275 h 596"/>
                <a:gd name="T54" fmla="*/ 397 w 581"/>
                <a:gd name="T55" fmla="*/ 234 h 596"/>
                <a:gd name="T56" fmla="*/ 389 w 581"/>
                <a:gd name="T57" fmla="*/ 200 h 596"/>
                <a:gd name="T58" fmla="*/ 377 w 581"/>
                <a:gd name="T59" fmla="*/ 173 h 596"/>
                <a:gd name="T60" fmla="*/ 362 w 581"/>
                <a:gd name="T61" fmla="*/ 152 h 596"/>
                <a:gd name="T62" fmla="*/ 345 w 581"/>
                <a:gd name="T63" fmla="*/ 138 h 596"/>
                <a:gd name="T64" fmla="*/ 326 w 581"/>
                <a:gd name="T65" fmla="*/ 129 h 596"/>
                <a:gd name="T66" fmla="*/ 302 w 581"/>
                <a:gd name="T67" fmla="*/ 125 h 596"/>
                <a:gd name="T68" fmla="*/ 279 w 581"/>
                <a:gd name="T69" fmla="*/ 125 h 596"/>
                <a:gd name="T70" fmla="*/ 259 w 581"/>
                <a:gd name="T71" fmla="*/ 129 h 596"/>
                <a:gd name="T72" fmla="*/ 239 w 581"/>
                <a:gd name="T73" fmla="*/ 137 h 596"/>
                <a:gd name="T74" fmla="*/ 221 w 581"/>
                <a:gd name="T75" fmla="*/ 151 h 596"/>
                <a:gd name="T76" fmla="*/ 206 w 581"/>
                <a:gd name="T77" fmla="*/ 170 h 596"/>
                <a:gd name="T78" fmla="*/ 194 w 581"/>
                <a:gd name="T79" fmla="*/ 197 h 596"/>
                <a:gd name="T80" fmla="*/ 185 w 581"/>
                <a:gd name="T81" fmla="*/ 232 h 596"/>
                <a:gd name="T82" fmla="*/ 181 w 581"/>
                <a:gd name="T83" fmla="*/ 275 h 596"/>
                <a:gd name="T84" fmla="*/ 181 w 581"/>
                <a:gd name="T85" fmla="*/ 324 h 596"/>
                <a:gd name="T86" fmla="*/ 185 w 581"/>
                <a:gd name="T87" fmla="*/ 365 h 596"/>
                <a:gd name="T88" fmla="*/ 193 w 581"/>
                <a:gd name="T89" fmla="*/ 397 h 596"/>
                <a:gd name="T90" fmla="*/ 204 w 581"/>
                <a:gd name="T91" fmla="*/ 423 h 596"/>
                <a:gd name="T92" fmla="*/ 219 w 581"/>
                <a:gd name="T93" fmla="*/ 443 h 596"/>
                <a:gd name="T94" fmla="*/ 235 w 581"/>
                <a:gd name="T95" fmla="*/ 457 h 596"/>
                <a:gd name="T96" fmla="*/ 256 w 581"/>
                <a:gd name="T97" fmla="*/ 466 h 596"/>
                <a:gd name="T98" fmla="*/ 279 w 581"/>
                <a:gd name="T99" fmla="*/ 470 h 596"/>
                <a:gd name="T100" fmla="*/ 302 w 581"/>
                <a:gd name="T101" fmla="*/ 470 h 596"/>
                <a:gd name="T102" fmla="*/ 324 w 581"/>
                <a:gd name="T103" fmla="*/ 466 h 596"/>
                <a:gd name="T104" fmla="*/ 345 w 581"/>
                <a:gd name="T105" fmla="*/ 457 h 596"/>
                <a:gd name="T106" fmla="*/ 363 w 581"/>
                <a:gd name="T107" fmla="*/ 443 h 596"/>
                <a:gd name="T108" fmla="*/ 377 w 581"/>
                <a:gd name="T109" fmla="*/ 423 h 596"/>
                <a:gd name="T110" fmla="*/ 389 w 581"/>
                <a:gd name="T111" fmla="*/ 397 h 596"/>
                <a:gd name="T112" fmla="*/ 397 w 581"/>
                <a:gd name="T113" fmla="*/ 366 h 596"/>
                <a:gd name="T114" fmla="*/ 401 w 581"/>
                <a:gd name="T115" fmla="*/ 32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1" h="596">
                  <a:moveTo>
                    <a:pt x="581" y="298"/>
                  </a:moveTo>
                  <a:lnTo>
                    <a:pt x="580" y="332"/>
                  </a:lnTo>
                  <a:lnTo>
                    <a:pt x="576" y="364"/>
                  </a:lnTo>
                  <a:lnTo>
                    <a:pt x="570" y="394"/>
                  </a:lnTo>
                  <a:lnTo>
                    <a:pt x="562" y="422"/>
                  </a:lnTo>
                  <a:lnTo>
                    <a:pt x="557" y="435"/>
                  </a:lnTo>
                  <a:lnTo>
                    <a:pt x="551" y="448"/>
                  </a:lnTo>
                  <a:lnTo>
                    <a:pt x="545" y="461"/>
                  </a:lnTo>
                  <a:lnTo>
                    <a:pt x="539" y="472"/>
                  </a:lnTo>
                  <a:lnTo>
                    <a:pt x="531" y="484"/>
                  </a:lnTo>
                  <a:lnTo>
                    <a:pt x="523" y="495"/>
                  </a:lnTo>
                  <a:lnTo>
                    <a:pt x="514" y="506"/>
                  </a:lnTo>
                  <a:lnTo>
                    <a:pt x="505" y="516"/>
                  </a:lnTo>
                  <a:lnTo>
                    <a:pt x="495" y="526"/>
                  </a:lnTo>
                  <a:lnTo>
                    <a:pt x="484" y="536"/>
                  </a:lnTo>
                  <a:lnTo>
                    <a:pt x="474" y="543"/>
                  </a:lnTo>
                  <a:lnTo>
                    <a:pt x="464" y="551"/>
                  </a:lnTo>
                  <a:lnTo>
                    <a:pt x="451" y="559"/>
                  </a:lnTo>
                  <a:lnTo>
                    <a:pt x="439" y="565"/>
                  </a:lnTo>
                  <a:lnTo>
                    <a:pt x="426" y="570"/>
                  </a:lnTo>
                  <a:lnTo>
                    <a:pt x="413" y="576"/>
                  </a:lnTo>
                  <a:lnTo>
                    <a:pt x="401" y="581"/>
                  </a:lnTo>
                  <a:lnTo>
                    <a:pt x="386" y="585"/>
                  </a:lnTo>
                  <a:lnTo>
                    <a:pt x="371" y="588"/>
                  </a:lnTo>
                  <a:lnTo>
                    <a:pt x="357" y="591"/>
                  </a:lnTo>
                  <a:lnTo>
                    <a:pt x="324" y="595"/>
                  </a:lnTo>
                  <a:lnTo>
                    <a:pt x="291" y="596"/>
                  </a:lnTo>
                  <a:lnTo>
                    <a:pt x="257" y="595"/>
                  </a:lnTo>
                  <a:lnTo>
                    <a:pt x="226" y="591"/>
                  </a:lnTo>
                  <a:lnTo>
                    <a:pt x="211" y="588"/>
                  </a:lnTo>
                  <a:lnTo>
                    <a:pt x="197" y="585"/>
                  </a:lnTo>
                  <a:lnTo>
                    <a:pt x="182" y="581"/>
                  </a:lnTo>
                  <a:lnTo>
                    <a:pt x="168" y="576"/>
                  </a:lnTo>
                  <a:lnTo>
                    <a:pt x="155" y="570"/>
                  </a:lnTo>
                  <a:lnTo>
                    <a:pt x="142" y="565"/>
                  </a:lnTo>
                  <a:lnTo>
                    <a:pt x="131" y="559"/>
                  </a:lnTo>
                  <a:lnTo>
                    <a:pt x="119" y="551"/>
                  </a:lnTo>
                  <a:lnTo>
                    <a:pt x="108" y="543"/>
                  </a:lnTo>
                  <a:lnTo>
                    <a:pt x="97" y="536"/>
                  </a:lnTo>
                  <a:lnTo>
                    <a:pt x="87" y="526"/>
                  </a:lnTo>
                  <a:lnTo>
                    <a:pt x="77" y="516"/>
                  </a:lnTo>
                  <a:lnTo>
                    <a:pt x="68" y="506"/>
                  </a:lnTo>
                  <a:lnTo>
                    <a:pt x="59" y="495"/>
                  </a:lnTo>
                  <a:lnTo>
                    <a:pt x="51" y="484"/>
                  </a:lnTo>
                  <a:lnTo>
                    <a:pt x="43" y="472"/>
                  </a:lnTo>
                  <a:lnTo>
                    <a:pt x="37" y="461"/>
                  </a:lnTo>
                  <a:lnTo>
                    <a:pt x="30" y="448"/>
                  </a:lnTo>
                  <a:lnTo>
                    <a:pt x="25" y="435"/>
                  </a:lnTo>
                  <a:lnTo>
                    <a:pt x="20" y="422"/>
                  </a:lnTo>
                  <a:lnTo>
                    <a:pt x="11" y="394"/>
                  </a:lnTo>
                  <a:lnTo>
                    <a:pt x="6" y="364"/>
                  </a:lnTo>
                  <a:lnTo>
                    <a:pt x="2" y="332"/>
                  </a:lnTo>
                  <a:lnTo>
                    <a:pt x="0" y="298"/>
                  </a:lnTo>
                  <a:lnTo>
                    <a:pt x="2" y="265"/>
                  </a:lnTo>
                  <a:lnTo>
                    <a:pt x="6" y="232"/>
                  </a:lnTo>
                  <a:lnTo>
                    <a:pt x="11" y="201"/>
                  </a:lnTo>
                  <a:lnTo>
                    <a:pt x="20" y="173"/>
                  </a:lnTo>
                  <a:lnTo>
                    <a:pt x="25" y="160"/>
                  </a:lnTo>
                  <a:lnTo>
                    <a:pt x="30" y="147"/>
                  </a:lnTo>
                  <a:lnTo>
                    <a:pt x="37" y="134"/>
                  </a:lnTo>
                  <a:lnTo>
                    <a:pt x="43" y="123"/>
                  </a:lnTo>
                  <a:lnTo>
                    <a:pt x="51" y="111"/>
                  </a:lnTo>
                  <a:lnTo>
                    <a:pt x="59" y="99"/>
                  </a:lnTo>
                  <a:lnTo>
                    <a:pt x="68" y="89"/>
                  </a:lnTo>
                  <a:lnTo>
                    <a:pt x="77" y="79"/>
                  </a:lnTo>
                  <a:lnTo>
                    <a:pt x="87" y="70"/>
                  </a:lnTo>
                  <a:lnTo>
                    <a:pt x="97" y="61"/>
                  </a:lnTo>
                  <a:lnTo>
                    <a:pt x="108" y="52"/>
                  </a:lnTo>
                  <a:lnTo>
                    <a:pt x="119" y="44"/>
                  </a:lnTo>
                  <a:lnTo>
                    <a:pt x="131" y="37"/>
                  </a:lnTo>
                  <a:lnTo>
                    <a:pt x="142" y="31"/>
                  </a:lnTo>
                  <a:lnTo>
                    <a:pt x="155" y="24"/>
                  </a:lnTo>
                  <a:lnTo>
                    <a:pt x="168" y="19"/>
                  </a:lnTo>
                  <a:lnTo>
                    <a:pt x="182" y="14"/>
                  </a:lnTo>
                  <a:lnTo>
                    <a:pt x="197" y="10"/>
                  </a:lnTo>
                  <a:lnTo>
                    <a:pt x="211" y="8"/>
                  </a:lnTo>
                  <a:lnTo>
                    <a:pt x="226" y="5"/>
                  </a:lnTo>
                  <a:lnTo>
                    <a:pt x="257" y="1"/>
                  </a:lnTo>
                  <a:lnTo>
                    <a:pt x="291" y="0"/>
                  </a:lnTo>
                  <a:lnTo>
                    <a:pt x="324" y="1"/>
                  </a:lnTo>
                  <a:lnTo>
                    <a:pt x="355" y="5"/>
                  </a:lnTo>
                  <a:lnTo>
                    <a:pt x="371" y="8"/>
                  </a:lnTo>
                  <a:lnTo>
                    <a:pt x="385" y="10"/>
                  </a:lnTo>
                  <a:lnTo>
                    <a:pt x="399" y="15"/>
                  </a:lnTo>
                  <a:lnTo>
                    <a:pt x="413" y="19"/>
                  </a:lnTo>
                  <a:lnTo>
                    <a:pt x="426" y="24"/>
                  </a:lnTo>
                  <a:lnTo>
                    <a:pt x="439" y="31"/>
                  </a:lnTo>
                  <a:lnTo>
                    <a:pt x="451" y="37"/>
                  </a:lnTo>
                  <a:lnTo>
                    <a:pt x="462" y="44"/>
                  </a:lnTo>
                  <a:lnTo>
                    <a:pt x="474" y="52"/>
                  </a:lnTo>
                  <a:lnTo>
                    <a:pt x="484" y="61"/>
                  </a:lnTo>
                  <a:lnTo>
                    <a:pt x="495" y="70"/>
                  </a:lnTo>
                  <a:lnTo>
                    <a:pt x="505" y="79"/>
                  </a:lnTo>
                  <a:lnTo>
                    <a:pt x="514" y="89"/>
                  </a:lnTo>
                  <a:lnTo>
                    <a:pt x="523" y="101"/>
                  </a:lnTo>
                  <a:lnTo>
                    <a:pt x="531" y="111"/>
                  </a:lnTo>
                  <a:lnTo>
                    <a:pt x="539" y="123"/>
                  </a:lnTo>
                  <a:lnTo>
                    <a:pt x="545" y="135"/>
                  </a:lnTo>
                  <a:lnTo>
                    <a:pt x="551" y="147"/>
                  </a:lnTo>
                  <a:lnTo>
                    <a:pt x="557" y="160"/>
                  </a:lnTo>
                  <a:lnTo>
                    <a:pt x="562" y="174"/>
                  </a:lnTo>
                  <a:lnTo>
                    <a:pt x="570" y="203"/>
                  </a:lnTo>
                  <a:lnTo>
                    <a:pt x="576" y="232"/>
                  </a:lnTo>
                  <a:lnTo>
                    <a:pt x="580" y="265"/>
                  </a:lnTo>
                  <a:lnTo>
                    <a:pt x="581" y="298"/>
                  </a:lnTo>
                  <a:close/>
                  <a:moveTo>
                    <a:pt x="402" y="299"/>
                  </a:moveTo>
                  <a:lnTo>
                    <a:pt x="401" y="286"/>
                  </a:lnTo>
                  <a:lnTo>
                    <a:pt x="401" y="275"/>
                  </a:lnTo>
                  <a:lnTo>
                    <a:pt x="401" y="265"/>
                  </a:lnTo>
                  <a:lnTo>
                    <a:pt x="399" y="253"/>
                  </a:lnTo>
                  <a:lnTo>
                    <a:pt x="398" y="243"/>
                  </a:lnTo>
                  <a:lnTo>
                    <a:pt x="397" y="234"/>
                  </a:lnTo>
                  <a:lnTo>
                    <a:pt x="395" y="225"/>
                  </a:lnTo>
                  <a:lnTo>
                    <a:pt x="393" y="215"/>
                  </a:lnTo>
                  <a:lnTo>
                    <a:pt x="390" y="208"/>
                  </a:lnTo>
                  <a:lnTo>
                    <a:pt x="389" y="200"/>
                  </a:lnTo>
                  <a:lnTo>
                    <a:pt x="386" y="192"/>
                  </a:lnTo>
                  <a:lnTo>
                    <a:pt x="382" y="186"/>
                  </a:lnTo>
                  <a:lnTo>
                    <a:pt x="380" y="179"/>
                  </a:lnTo>
                  <a:lnTo>
                    <a:pt x="377" y="173"/>
                  </a:lnTo>
                  <a:lnTo>
                    <a:pt x="373" y="168"/>
                  </a:lnTo>
                  <a:lnTo>
                    <a:pt x="370" y="163"/>
                  </a:lnTo>
                  <a:lnTo>
                    <a:pt x="366" y="157"/>
                  </a:lnTo>
                  <a:lnTo>
                    <a:pt x="362" y="152"/>
                  </a:lnTo>
                  <a:lnTo>
                    <a:pt x="358" y="148"/>
                  </a:lnTo>
                  <a:lnTo>
                    <a:pt x="354" y="145"/>
                  </a:lnTo>
                  <a:lnTo>
                    <a:pt x="349" y="141"/>
                  </a:lnTo>
                  <a:lnTo>
                    <a:pt x="345" y="138"/>
                  </a:lnTo>
                  <a:lnTo>
                    <a:pt x="340" y="135"/>
                  </a:lnTo>
                  <a:lnTo>
                    <a:pt x="335" y="133"/>
                  </a:lnTo>
                  <a:lnTo>
                    <a:pt x="330" y="132"/>
                  </a:lnTo>
                  <a:lnTo>
                    <a:pt x="326" y="129"/>
                  </a:lnTo>
                  <a:lnTo>
                    <a:pt x="319" y="128"/>
                  </a:lnTo>
                  <a:lnTo>
                    <a:pt x="314" y="126"/>
                  </a:lnTo>
                  <a:lnTo>
                    <a:pt x="309" y="126"/>
                  </a:lnTo>
                  <a:lnTo>
                    <a:pt x="302" y="125"/>
                  </a:lnTo>
                  <a:lnTo>
                    <a:pt x="297" y="125"/>
                  </a:lnTo>
                  <a:lnTo>
                    <a:pt x="291" y="125"/>
                  </a:lnTo>
                  <a:lnTo>
                    <a:pt x="284" y="125"/>
                  </a:lnTo>
                  <a:lnTo>
                    <a:pt x="279" y="125"/>
                  </a:lnTo>
                  <a:lnTo>
                    <a:pt x="274" y="126"/>
                  </a:lnTo>
                  <a:lnTo>
                    <a:pt x="269" y="126"/>
                  </a:lnTo>
                  <a:lnTo>
                    <a:pt x="262" y="128"/>
                  </a:lnTo>
                  <a:lnTo>
                    <a:pt x="259" y="129"/>
                  </a:lnTo>
                  <a:lnTo>
                    <a:pt x="253" y="130"/>
                  </a:lnTo>
                  <a:lnTo>
                    <a:pt x="248" y="133"/>
                  </a:lnTo>
                  <a:lnTo>
                    <a:pt x="243" y="134"/>
                  </a:lnTo>
                  <a:lnTo>
                    <a:pt x="239" y="137"/>
                  </a:lnTo>
                  <a:lnTo>
                    <a:pt x="234" y="139"/>
                  </a:lnTo>
                  <a:lnTo>
                    <a:pt x="230" y="143"/>
                  </a:lnTo>
                  <a:lnTo>
                    <a:pt x="225" y="147"/>
                  </a:lnTo>
                  <a:lnTo>
                    <a:pt x="221" y="151"/>
                  </a:lnTo>
                  <a:lnTo>
                    <a:pt x="217" y="155"/>
                  </a:lnTo>
                  <a:lnTo>
                    <a:pt x="213" y="160"/>
                  </a:lnTo>
                  <a:lnTo>
                    <a:pt x="210" y="165"/>
                  </a:lnTo>
                  <a:lnTo>
                    <a:pt x="206" y="170"/>
                  </a:lnTo>
                  <a:lnTo>
                    <a:pt x="203" y="177"/>
                  </a:lnTo>
                  <a:lnTo>
                    <a:pt x="199" y="183"/>
                  </a:lnTo>
                  <a:lnTo>
                    <a:pt x="197" y="190"/>
                  </a:lnTo>
                  <a:lnTo>
                    <a:pt x="194" y="197"/>
                  </a:lnTo>
                  <a:lnTo>
                    <a:pt x="191" y="205"/>
                  </a:lnTo>
                  <a:lnTo>
                    <a:pt x="189" y="213"/>
                  </a:lnTo>
                  <a:lnTo>
                    <a:pt x="188" y="222"/>
                  </a:lnTo>
                  <a:lnTo>
                    <a:pt x="185" y="232"/>
                  </a:lnTo>
                  <a:lnTo>
                    <a:pt x="184" y="241"/>
                  </a:lnTo>
                  <a:lnTo>
                    <a:pt x="182" y="252"/>
                  </a:lnTo>
                  <a:lnTo>
                    <a:pt x="181" y="263"/>
                  </a:lnTo>
                  <a:lnTo>
                    <a:pt x="181" y="275"/>
                  </a:lnTo>
                  <a:lnTo>
                    <a:pt x="180" y="286"/>
                  </a:lnTo>
                  <a:lnTo>
                    <a:pt x="180" y="299"/>
                  </a:lnTo>
                  <a:lnTo>
                    <a:pt x="180" y="312"/>
                  </a:lnTo>
                  <a:lnTo>
                    <a:pt x="181" y="324"/>
                  </a:lnTo>
                  <a:lnTo>
                    <a:pt x="181" y="335"/>
                  </a:lnTo>
                  <a:lnTo>
                    <a:pt x="182" y="346"/>
                  </a:lnTo>
                  <a:lnTo>
                    <a:pt x="184" y="356"/>
                  </a:lnTo>
                  <a:lnTo>
                    <a:pt x="185" y="365"/>
                  </a:lnTo>
                  <a:lnTo>
                    <a:pt x="186" y="374"/>
                  </a:lnTo>
                  <a:lnTo>
                    <a:pt x="189" y="382"/>
                  </a:lnTo>
                  <a:lnTo>
                    <a:pt x="191" y="390"/>
                  </a:lnTo>
                  <a:lnTo>
                    <a:pt x="193" y="397"/>
                  </a:lnTo>
                  <a:lnTo>
                    <a:pt x="195" y="404"/>
                  </a:lnTo>
                  <a:lnTo>
                    <a:pt x="198" y="412"/>
                  </a:lnTo>
                  <a:lnTo>
                    <a:pt x="202" y="417"/>
                  </a:lnTo>
                  <a:lnTo>
                    <a:pt x="204" y="423"/>
                  </a:lnTo>
                  <a:lnTo>
                    <a:pt x="207" y="428"/>
                  </a:lnTo>
                  <a:lnTo>
                    <a:pt x="211" y="434"/>
                  </a:lnTo>
                  <a:lnTo>
                    <a:pt x="215" y="437"/>
                  </a:lnTo>
                  <a:lnTo>
                    <a:pt x="219" y="443"/>
                  </a:lnTo>
                  <a:lnTo>
                    <a:pt x="222" y="446"/>
                  </a:lnTo>
                  <a:lnTo>
                    <a:pt x="226" y="450"/>
                  </a:lnTo>
                  <a:lnTo>
                    <a:pt x="231" y="453"/>
                  </a:lnTo>
                  <a:lnTo>
                    <a:pt x="235" y="457"/>
                  </a:lnTo>
                  <a:lnTo>
                    <a:pt x="240" y="459"/>
                  </a:lnTo>
                  <a:lnTo>
                    <a:pt x="246" y="462"/>
                  </a:lnTo>
                  <a:lnTo>
                    <a:pt x="251" y="463"/>
                  </a:lnTo>
                  <a:lnTo>
                    <a:pt x="256" y="466"/>
                  </a:lnTo>
                  <a:lnTo>
                    <a:pt x="262" y="467"/>
                  </a:lnTo>
                  <a:lnTo>
                    <a:pt x="268" y="468"/>
                  </a:lnTo>
                  <a:lnTo>
                    <a:pt x="274" y="470"/>
                  </a:lnTo>
                  <a:lnTo>
                    <a:pt x="279" y="470"/>
                  </a:lnTo>
                  <a:lnTo>
                    <a:pt x="286" y="471"/>
                  </a:lnTo>
                  <a:lnTo>
                    <a:pt x="292" y="471"/>
                  </a:lnTo>
                  <a:lnTo>
                    <a:pt x="297" y="471"/>
                  </a:lnTo>
                  <a:lnTo>
                    <a:pt x="302" y="470"/>
                  </a:lnTo>
                  <a:lnTo>
                    <a:pt x="308" y="470"/>
                  </a:lnTo>
                  <a:lnTo>
                    <a:pt x="313" y="468"/>
                  </a:lnTo>
                  <a:lnTo>
                    <a:pt x="319" y="467"/>
                  </a:lnTo>
                  <a:lnTo>
                    <a:pt x="324" y="466"/>
                  </a:lnTo>
                  <a:lnTo>
                    <a:pt x="330" y="463"/>
                  </a:lnTo>
                  <a:lnTo>
                    <a:pt x="335" y="462"/>
                  </a:lnTo>
                  <a:lnTo>
                    <a:pt x="340" y="459"/>
                  </a:lnTo>
                  <a:lnTo>
                    <a:pt x="345" y="457"/>
                  </a:lnTo>
                  <a:lnTo>
                    <a:pt x="350" y="454"/>
                  </a:lnTo>
                  <a:lnTo>
                    <a:pt x="354" y="450"/>
                  </a:lnTo>
                  <a:lnTo>
                    <a:pt x="359" y="446"/>
                  </a:lnTo>
                  <a:lnTo>
                    <a:pt x="363" y="443"/>
                  </a:lnTo>
                  <a:lnTo>
                    <a:pt x="366" y="439"/>
                  </a:lnTo>
                  <a:lnTo>
                    <a:pt x="370" y="435"/>
                  </a:lnTo>
                  <a:lnTo>
                    <a:pt x="373" y="430"/>
                  </a:lnTo>
                  <a:lnTo>
                    <a:pt x="377" y="423"/>
                  </a:lnTo>
                  <a:lnTo>
                    <a:pt x="380" y="417"/>
                  </a:lnTo>
                  <a:lnTo>
                    <a:pt x="384" y="410"/>
                  </a:lnTo>
                  <a:lnTo>
                    <a:pt x="386" y="404"/>
                  </a:lnTo>
                  <a:lnTo>
                    <a:pt x="389" y="397"/>
                  </a:lnTo>
                  <a:lnTo>
                    <a:pt x="391" y="390"/>
                  </a:lnTo>
                  <a:lnTo>
                    <a:pt x="393" y="383"/>
                  </a:lnTo>
                  <a:lnTo>
                    <a:pt x="395" y="375"/>
                  </a:lnTo>
                  <a:lnTo>
                    <a:pt x="397" y="366"/>
                  </a:lnTo>
                  <a:lnTo>
                    <a:pt x="398" y="357"/>
                  </a:lnTo>
                  <a:lnTo>
                    <a:pt x="399" y="347"/>
                  </a:lnTo>
                  <a:lnTo>
                    <a:pt x="401" y="335"/>
                  </a:lnTo>
                  <a:lnTo>
                    <a:pt x="401" y="324"/>
                  </a:lnTo>
                  <a:lnTo>
                    <a:pt x="401" y="312"/>
                  </a:lnTo>
                  <a:lnTo>
                    <a:pt x="402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1" name="Freeform 19"/>
            <p:cNvSpPr>
              <a:spLocks noChangeArrowheads="1"/>
            </p:cNvSpPr>
            <p:nvPr/>
          </p:nvSpPr>
          <p:spPr bwMode="auto">
            <a:xfrm>
              <a:off x="3588" y="1183"/>
              <a:ext cx="132" cy="144"/>
            </a:xfrm>
            <a:custGeom>
              <a:avLst/>
              <a:gdLst>
                <a:gd name="T0" fmla="*/ 350 w 525"/>
                <a:gd name="T1" fmla="*/ 577 h 577"/>
                <a:gd name="T2" fmla="*/ 350 w 525"/>
                <a:gd name="T3" fmla="*/ 291 h 577"/>
                <a:gd name="T4" fmla="*/ 350 w 525"/>
                <a:gd name="T5" fmla="*/ 274 h 577"/>
                <a:gd name="T6" fmla="*/ 349 w 525"/>
                <a:gd name="T7" fmla="*/ 257 h 577"/>
                <a:gd name="T8" fmla="*/ 347 w 525"/>
                <a:gd name="T9" fmla="*/ 240 h 577"/>
                <a:gd name="T10" fmla="*/ 346 w 525"/>
                <a:gd name="T11" fmla="*/ 224 h 577"/>
                <a:gd name="T12" fmla="*/ 345 w 525"/>
                <a:gd name="T13" fmla="*/ 208 h 577"/>
                <a:gd name="T14" fmla="*/ 342 w 525"/>
                <a:gd name="T15" fmla="*/ 196 h 577"/>
                <a:gd name="T16" fmla="*/ 338 w 525"/>
                <a:gd name="T17" fmla="*/ 186 h 577"/>
                <a:gd name="T18" fmla="*/ 334 w 525"/>
                <a:gd name="T19" fmla="*/ 177 h 577"/>
                <a:gd name="T20" fmla="*/ 329 w 525"/>
                <a:gd name="T21" fmla="*/ 169 h 577"/>
                <a:gd name="T22" fmla="*/ 323 w 525"/>
                <a:gd name="T23" fmla="*/ 162 h 577"/>
                <a:gd name="T24" fmla="*/ 315 w 525"/>
                <a:gd name="T25" fmla="*/ 156 h 577"/>
                <a:gd name="T26" fmla="*/ 306 w 525"/>
                <a:gd name="T27" fmla="*/ 153 h 577"/>
                <a:gd name="T28" fmla="*/ 296 w 525"/>
                <a:gd name="T29" fmla="*/ 150 h 577"/>
                <a:gd name="T30" fmla="*/ 285 w 525"/>
                <a:gd name="T31" fmla="*/ 147 h 577"/>
                <a:gd name="T32" fmla="*/ 272 w 525"/>
                <a:gd name="T33" fmla="*/ 146 h 577"/>
                <a:gd name="T34" fmla="*/ 259 w 525"/>
                <a:gd name="T35" fmla="*/ 146 h 577"/>
                <a:gd name="T36" fmla="*/ 249 w 525"/>
                <a:gd name="T37" fmla="*/ 147 h 577"/>
                <a:gd name="T38" fmla="*/ 238 w 525"/>
                <a:gd name="T39" fmla="*/ 150 h 577"/>
                <a:gd name="T40" fmla="*/ 227 w 525"/>
                <a:gd name="T41" fmla="*/ 153 h 577"/>
                <a:gd name="T42" fmla="*/ 216 w 525"/>
                <a:gd name="T43" fmla="*/ 156 h 577"/>
                <a:gd name="T44" fmla="*/ 205 w 525"/>
                <a:gd name="T45" fmla="*/ 162 h 577"/>
                <a:gd name="T46" fmla="*/ 192 w 525"/>
                <a:gd name="T47" fmla="*/ 168 h 577"/>
                <a:gd name="T48" fmla="*/ 181 w 525"/>
                <a:gd name="T49" fmla="*/ 176 h 577"/>
                <a:gd name="T50" fmla="*/ 174 w 525"/>
                <a:gd name="T51" fmla="*/ 577 h 577"/>
                <a:gd name="T52" fmla="*/ 0 w 525"/>
                <a:gd name="T53" fmla="*/ 16 h 577"/>
                <a:gd name="T54" fmla="*/ 174 w 525"/>
                <a:gd name="T55" fmla="*/ 78 h 577"/>
                <a:gd name="T56" fmla="*/ 196 w 525"/>
                <a:gd name="T57" fmla="*/ 61 h 577"/>
                <a:gd name="T58" fmla="*/ 217 w 525"/>
                <a:gd name="T59" fmla="*/ 45 h 577"/>
                <a:gd name="T60" fmla="*/ 238 w 525"/>
                <a:gd name="T61" fmla="*/ 33 h 577"/>
                <a:gd name="T62" fmla="*/ 258 w 525"/>
                <a:gd name="T63" fmla="*/ 21 h 577"/>
                <a:gd name="T64" fmla="*/ 279 w 525"/>
                <a:gd name="T65" fmla="*/ 12 h 577"/>
                <a:gd name="T66" fmla="*/ 301 w 525"/>
                <a:gd name="T67" fmla="*/ 5 h 577"/>
                <a:gd name="T68" fmla="*/ 324 w 525"/>
                <a:gd name="T69" fmla="*/ 2 h 577"/>
                <a:gd name="T70" fmla="*/ 349 w 525"/>
                <a:gd name="T71" fmla="*/ 0 h 577"/>
                <a:gd name="T72" fmla="*/ 389 w 525"/>
                <a:gd name="T73" fmla="*/ 4 h 577"/>
                <a:gd name="T74" fmla="*/ 425 w 525"/>
                <a:gd name="T75" fmla="*/ 14 h 577"/>
                <a:gd name="T76" fmla="*/ 454 w 525"/>
                <a:gd name="T77" fmla="*/ 31 h 577"/>
                <a:gd name="T78" fmla="*/ 480 w 525"/>
                <a:gd name="T79" fmla="*/ 54 h 577"/>
                <a:gd name="T80" fmla="*/ 500 w 525"/>
                <a:gd name="T81" fmla="*/ 85 h 577"/>
                <a:gd name="T82" fmla="*/ 514 w 525"/>
                <a:gd name="T83" fmla="*/ 122 h 577"/>
                <a:gd name="T84" fmla="*/ 523 w 525"/>
                <a:gd name="T85" fmla="*/ 164 h 577"/>
                <a:gd name="T86" fmla="*/ 525 w 525"/>
                <a:gd name="T87" fmla="*/ 21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5" h="577">
                  <a:moveTo>
                    <a:pt x="525" y="577"/>
                  </a:moveTo>
                  <a:lnTo>
                    <a:pt x="350" y="577"/>
                  </a:lnTo>
                  <a:lnTo>
                    <a:pt x="350" y="300"/>
                  </a:lnTo>
                  <a:lnTo>
                    <a:pt x="350" y="291"/>
                  </a:lnTo>
                  <a:lnTo>
                    <a:pt x="350" y="282"/>
                  </a:lnTo>
                  <a:lnTo>
                    <a:pt x="350" y="274"/>
                  </a:lnTo>
                  <a:lnTo>
                    <a:pt x="349" y="265"/>
                  </a:lnTo>
                  <a:lnTo>
                    <a:pt x="349" y="257"/>
                  </a:lnTo>
                  <a:lnTo>
                    <a:pt x="349" y="248"/>
                  </a:lnTo>
                  <a:lnTo>
                    <a:pt x="347" y="240"/>
                  </a:lnTo>
                  <a:lnTo>
                    <a:pt x="347" y="231"/>
                  </a:lnTo>
                  <a:lnTo>
                    <a:pt x="346" y="224"/>
                  </a:lnTo>
                  <a:lnTo>
                    <a:pt x="345" y="216"/>
                  </a:lnTo>
                  <a:lnTo>
                    <a:pt x="345" y="208"/>
                  </a:lnTo>
                  <a:lnTo>
                    <a:pt x="343" y="202"/>
                  </a:lnTo>
                  <a:lnTo>
                    <a:pt x="342" y="196"/>
                  </a:lnTo>
                  <a:lnTo>
                    <a:pt x="339" y="191"/>
                  </a:lnTo>
                  <a:lnTo>
                    <a:pt x="338" y="186"/>
                  </a:lnTo>
                  <a:lnTo>
                    <a:pt x="337" y="182"/>
                  </a:lnTo>
                  <a:lnTo>
                    <a:pt x="334" y="177"/>
                  </a:lnTo>
                  <a:lnTo>
                    <a:pt x="332" y="173"/>
                  </a:lnTo>
                  <a:lnTo>
                    <a:pt x="329" y="169"/>
                  </a:lnTo>
                  <a:lnTo>
                    <a:pt x="325" y="165"/>
                  </a:lnTo>
                  <a:lnTo>
                    <a:pt x="323" y="162"/>
                  </a:lnTo>
                  <a:lnTo>
                    <a:pt x="319" y="159"/>
                  </a:lnTo>
                  <a:lnTo>
                    <a:pt x="315" y="156"/>
                  </a:lnTo>
                  <a:lnTo>
                    <a:pt x="311" y="154"/>
                  </a:lnTo>
                  <a:lnTo>
                    <a:pt x="306" y="153"/>
                  </a:lnTo>
                  <a:lnTo>
                    <a:pt x="301" y="151"/>
                  </a:lnTo>
                  <a:lnTo>
                    <a:pt x="296" y="150"/>
                  </a:lnTo>
                  <a:lnTo>
                    <a:pt x="290" y="149"/>
                  </a:lnTo>
                  <a:lnTo>
                    <a:pt x="285" y="147"/>
                  </a:lnTo>
                  <a:lnTo>
                    <a:pt x="279" y="146"/>
                  </a:lnTo>
                  <a:lnTo>
                    <a:pt x="272" y="146"/>
                  </a:lnTo>
                  <a:lnTo>
                    <a:pt x="265" y="146"/>
                  </a:lnTo>
                  <a:lnTo>
                    <a:pt x="259" y="146"/>
                  </a:lnTo>
                  <a:lnTo>
                    <a:pt x="254" y="146"/>
                  </a:lnTo>
                  <a:lnTo>
                    <a:pt x="249" y="147"/>
                  </a:lnTo>
                  <a:lnTo>
                    <a:pt x="244" y="149"/>
                  </a:lnTo>
                  <a:lnTo>
                    <a:pt x="238" y="150"/>
                  </a:lnTo>
                  <a:lnTo>
                    <a:pt x="232" y="151"/>
                  </a:lnTo>
                  <a:lnTo>
                    <a:pt x="227" y="153"/>
                  </a:lnTo>
                  <a:lnTo>
                    <a:pt x="222" y="154"/>
                  </a:lnTo>
                  <a:lnTo>
                    <a:pt x="216" y="156"/>
                  </a:lnTo>
                  <a:lnTo>
                    <a:pt x="210" y="159"/>
                  </a:lnTo>
                  <a:lnTo>
                    <a:pt x="205" y="162"/>
                  </a:lnTo>
                  <a:lnTo>
                    <a:pt x="199" y="164"/>
                  </a:lnTo>
                  <a:lnTo>
                    <a:pt x="192" y="168"/>
                  </a:lnTo>
                  <a:lnTo>
                    <a:pt x="187" y="172"/>
                  </a:lnTo>
                  <a:lnTo>
                    <a:pt x="181" y="176"/>
                  </a:lnTo>
                  <a:lnTo>
                    <a:pt x="174" y="180"/>
                  </a:lnTo>
                  <a:lnTo>
                    <a:pt x="174" y="577"/>
                  </a:lnTo>
                  <a:lnTo>
                    <a:pt x="0" y="577"/>
                  </a:lnTo>
                  <a:lnTo>
                    <a:pt x="0" y="16"/>
                  </a:lnTo>
                  <a:lnTo>
                    <a:pt x="174" y="16"/>
                  </a:lnTo>
                  <a:lnTo>
                    <a:pt x="174" y="78"/>
                  </a:lnTo>
                  <a:lnTo>
                    <a:pt x="185" y="69"/>
                  </a:lnTo>
                  <a:lnTo>
                    <a:pt x="196" y="61"/>
                  </a:lnTo>
                  <a:lnTo>
                    <a:pt x="207" y="53"/>
                  </a:lnTo>
                  <a:lnTo>
                    <a:pt x="217" y="45"/>
                  </a:lnTo>
                  <a:lnTo>
                    <a:pt x="227" y="39"/>
                  </a:lnTo>
                  <a:lnTo>
                    <a:pt x="238" y="33"/>
                  </a:lnTo>
                  <a:lnTo>
                    <a:pt x="248" y="26"/>
                  </a:lnTo>
                  <a:lnTo>
                    <a:pt x="258" y="21"/>
                  </a:lnTo>
                  <a:lnTo>
                    <a:pt x="269" y="16"/>
                  </a:lnTo>
                  <a:lnTo>
                    <a:pt x="279" y="12"/>
                  </a:lnTo>
                  <a:lnTo>
                    <a:pt x="290" y="8"/>
                  </a:lnTo>
                  <a:lnTo>
                    <a:pt x="301" y="5"/>
                  </a:lnTo>
                  <a:lnTo>
                    <a:pt x="312" y="4"/>
                  </a:lnTo>
                  <a:lnTo>
                    <a:pt x="324" y="2"/>
                  </a:lnTo>
                  <a:lnTo>
                    <a:pt x="337" y="2"/>
                  </a:lnTo>
                  <a:lnTo>
                    <a:pt x="349" y="0"/>
                  </a:lnTo>
                  <a:lnTo>
                    <a:pt x="369" y="2"/>
                  </a:lnTo>
                  <a:lnTo>
                    <a:pt x="389" y="4"/>
                  </a:lnTo>
                  <a:lnTo>
                    <a:pt x="408" y="8"/>
                  </a:lnTo>
                  <a:lnTo>
                    <a:pt x="425" y="14"/>
                  </a:lnTo>
                  <a:lnTo>
                    <a:pt x="440" y="22"/>
                  </a:lnTo>
                  <a:lnTo>
                    <a:pt x="454" y="31"/>
                  </a:lnTo>
                  <a:lnTo>
                    <a:pt x="469" y="42"/>
                  </a:lnTo>
                  <a:lnTo>
                    <a:pt x="480" y="54"/>
                  </a:lnTo>
                  <a:lnTo>
                    <a:pt x="490" y="69"/>
                  </a:lnTo>
                  <a:lnTo>
                    <a:pt x="500" y="85"/>
                  </a:lnTo>
                  <a:lnTo>
                    <a:pt x="507" y="102"/>
                  </a:lnTo>
                  <a:lnTo>
                    <a:pt x="514" y="122"/>
                  </a:lnTo>
                  <a:lnTo>
                    <a:pt x="519" y="142"/>
                  </a:lnTo>
                  <a:lnTo>
                    <a:pt x="523" y="164"/>
                  </a:lnTo>
                  <a:lnTo>
                    <a:pt x="525" y="187"/>
                  </a:lnTo>
                  <a:lnTo>
                    <a:pt x="525" y="212"/>
                  </a:lnTo>
                  <a:lnTo>
                    <a:pt x="525" y="5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2" name="Freeform 20"/>
            <p:cNvSpPr>
              <a:spLocks noChangeArrowheads="1"/>
            </p:cNvSpPr>
            <p:nvPr/>
          </p:nvSpPr>
          <p:spPr bwMode="auto">
            <a:xfrm>
              <a:off x="3742" y="1183"/>
              <a:ext cx="121" cy="148"/>
            </a:xfrm>
            <a:custGeom>
              <a:avLst/>
              <a:gdLst>
                <a:gd name="T0" fmla="*/ 148 w 481"/>
                <a:gd name="T1" fmla="*/ 590 h 593"/>
                <a:gd name="T2" fmla="*/ 79 w 481"/>
                <a:gd name="T3" fmla="*/ 576 h 593"/>
                <a:gd name="T4" fmla="*/ 19 w 481"/>
                <a:gd name="T5" fmla="*/ 556 h 593"/>
                <a:gd name="T6" fmla="*/ 18 w 481"/>
                <a:gd name="T7" fmla="*/ 403 h 593"/>
                <a:gd name="T8" fmla="*/ 36 w 481"/>
                <a:gd name="T9" fmla="*/ 416 h 593"/>
                <a:gd name="T10" fmla="*/ 57 w 481"/>
                <a:gd name="T11" fmla="*/ 430 h 593"/>
                <a:gd name="T12" fmla="*/ 88 w 481"/>
                <a:gd name="T13" fmla="*/ 445 h 593"/>
                <a:gd name="T14" fmla="*/ 121 w 481"/>
                <a:gd name="T15" fmla="*/ 458 h 593"/>
                <a:gd name="T16" fmla="*/ 159 w 481"/>
                <a:gd name="T17" fmla="*/ 469 h 593"/>
                <a:gd name="T18" fmla="*/ 201 w 481"/>
                <a:gd name="T19" fmla="*/ 473 h 593"/>
                <a:gd name="T20" fmla="*/ 245 w 481"/>
                <a:gd name="T21" fmla="*/ 470 h 593"/>
                <a:gd name="T22" fmla="*/ 281 w 481"/>
                <a:gd name="T23" fmla="*/ 458 h 593"/>
                <a:gd name="T24" fmla="*/ 302 w 481"/>
                <a:gd name="T25" fmla="*/ 436 h 593"/>
                <a:gd name="T26" fmla="*/ 302 w 481"/>
                <a:gd name="T27" fmla="*/ 412 h 593"/>
                <a:gd name="T28" fmla="*/ 290 w 481"/>
                <a:gd name="T29" fmla="*/ 395 h 593"/>
                <a:gd name="T30" fmla="*/ 265 w 481"/>
                <a:gd name="T31" fmla="*/ 384 h 593"/>
                <a:gd name="T32" fmla="*/ 230 w 481"/>
                <a:gd name="T33" fmla="*/ 374 h 593"/>
                <a:gd name="T34" fmla="*/ 197 w 481"/>
                <a:gd name="T35" fmla="*/ 367 h 593"/>
                <a:gd name="T36" fmla="*/ 161 w 481"/>
                <a:gd name="T37" fmla="*/ 359 h 593"/>
                <a:gd name="T38" fmla="*/ 120 w 481"/>
                <a:gd name="T39" fmla="*/ 347 h 593"/>
                <a:gd name="T40" fmla="*/ 55 w 481"/>
                <a:gd name="T41" fmla="*/ 311 h 593"/>
                <a:gd name="T42" fmla="*/ 17 w 481"/>
                <a:gd name="T43" fmla="*/ 258 h 593"/>
                <a:gd name="T44" fmla="*/ 3 w 481"/>
                <a:gd name="T45" fmla="*/ 186 h 593"/>
                <a:gd name="T46" fmla="*/ 10 w 481"/>
                <a:gd name="T47" fmla="*/ 141 h 593"/>
                <a:gd name="T48" fmla="*/ 30 w 481"/>
                <a:gd name="T49" fmla="*/ 100 h 593"/>
                <a:gd name="T50" fmla="*/ 63 w 481"/>
                <a:gd name="T51" fmla="*/ 62 h 593"/>
                <a:gd name="T52" fmla="*/ 108 w 481"/>
                <a:gd name="T53" fmla="*/ 34 h 593"/>
                <a:gd name="T54" fmla="*/ 166 w 481"/>
                <a:gd name="T55" fmla="*/ 12 h 593"/>
                <a:gd name="T56" fmla="*/ 235 w 481"/>
                <a:gd name="T57" fmla="*/ 2 h 593"/>
                <a:gd name="T58" fmla="*/ 308 w 481"/>
                <a:gd name="T59" fmla="*/ 3 h 593"/>
                <a:gd name="T60" fmla="*/ 373 w 481"/>
                <a:gd name="T61" fmla="*/ 12 h 593"/>
                <a:gd name="T62" fmla="*/ 430 w 481"/>
                <a:gd name="T63" fmla="*/ 29 h 593"/>
                <a:gd name="T64" fmla="*/ 443 w 481"/>
                <a:gd name="T65" fmla="*/ 182 h 593"/>
                <a:gd name="T66" fmla="*/ 427 w 481"/>
                <a:gd name="T67" fmla="*/ 172 h 593"/>
                <a:gd name="T68" fmla="*/ 405 w 481"/>
                <a:gd name="T69" fmla="*/ 158 h 593"/>
                <a:gd name="T70" fmla="*/ 381 w 481"/>
                <a:gd name="T71" fmla="*/ 146 h 593"/>
                <a:gd name="T72" fmla="*/ 354 w 481"/>
                <a:gd name="T73" fmla="*/ 134 h 593"/>
                <a:gd name="T74" fmla="*/ 320 w 481"/>
                <a:gd name="T75" fmla="*/ 125 h 593"/>
                <a:gd name="T76" fmla="*/ 285 w 481"/>
                <a:gd name="T77" fmla="*/ 122 h 593"/>
                <a:gd name="T78" fmla="*/ 245 w 481"/>
                <a:gd name="T79" fmla="*/ 123 h 593"/>
                <a:gd name="T80" fmla="*/ 208 w 481"/>
                <a:gd name="T81" fmla="*/ 133 h 593"/>
                <a:gd name="T82" fmla="*/ 184 w 481"/>
                <a:gd name="T83" fmla="*/ 153 h 593"/>
                <a:gd name="T84" fmla="*/ 182 w 481"/>
                <a:gd name="T85" fmla="*/ 177 h 593"/>
                <a:gd name="T86" fmla="*/ 191 w 481"/>
                <a:gd name="T87" fmla="*/ 195 h 593"/>
                <a:gd name="T88" fmla="*/ 214 w 481"/>
                <a:gd name="T89" fmla="*/ 209 h 593"/>
                <a:gd name="T90" fmla="*/ 257 w 481"/>
                <a:gd name="T91" fmla="*/ 221 h 593"/>
                <a:gd name="T92" fmla="*/ 288 w 481"/>
                <a:gd name="T93" fmla="*/ 227 h 593"/>
                <a:gd name="T94" fmla="*/ 324 w 481"/>
                <a:gd name="T95" fmla="*/ 235 h 593"/>
                <a:gd name="T96" fmla="*/ 359 w 481"/>
                <a:gd name="T97" fmla="*/ 244 h 593"/>
                <a:gd name="T98" fmla="*/ 423 w 481"/>
                <a:gd name="T99" fmla="*/ 276 h 593"/>
                <a:gd name="T100" fmla="*/ 463 w 481"/>
                <a:gd name="T101" fmla="*/ 323 h 593"/>
                <a:gd name="T102" fmla="*/ 481 w 481"/>
                <a:gd name="T103" fmla="*/ 387 h 593"/>
                <a:gd name="T104" fmla="*/ 477 w 481"/>
                <a:gd name="T105" fmla="*/ 440 h 593"/>
                <a:gd name="T106" fmla="*/ 458 w 481"/>
                <a:gd name="T107" fmla="*/ 485 h 593"/>
                <a:gd name="T108" fmla="*/ 426 w 481"/>
                <a:gd name="T109" fmla="*/ 524 h 593"/>
                <a:gd name="T110" fmla="*/ 382 w 481"/>
                <a:gd name="T111" fmla="*/ 555 h 593"/>
                <a:gd name="T112" fmla="*/ 325 w 481"/>
                <a:gd name="T113" fmla="*/ 578 h 593"/>
                <a:gd name="T114" fmla="*/ 257 w 481"/>
                <a:gd name="T115" fmla="*/ 59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1" h="593">
                  <a:moveTo>
                    <a:pt x="209" y="593"/>
                  </a:moveTo>
                  <a:lnTo>
                    <a:pt x="194" y="593"/>
                  </a:lnTo>
                  <a:lnTo>
                    <a:pt x="178" y="593"/>
                  </a:lnTo>
                  <a:lnTo>
                    <a:pt x="164" y="591"/>
                  </a:lnTo>
                  <a:lnTo>
                    <a:pt x="148" y="590"/>
                  </a:lnTo>
                  <a:lnTo>
                    <a:pt x="134" y="587"/>
                  </a:lnTo>
                  <a:lnTo>
                    <a:pt x="120" y="586"/>
                  </a:lnTo>
                  <a:lnTo>
                    <a:pt x="106" y="582"/>
                  </a:lnTo>
                  <a:lnTo>
                    <a:pt x="92" y="580"/>
                  </a:lnTo>
                  <a:lnTo>
                    <a:pt x="79" y="576"/>
                  </a:lnTo>
                  <a:lnTo>
                    <a:pt x="66" y="572"/>
                  </a:lnTo>
                  <a:lnTo>
                    <a:pt x="53" y="569"/>
                  </a:lnTo>
                  <a:lnTo>
                    <a:pt x="41" y="565"/>
                  </a:lnTo>
                  <a:lnTo>
                    <a:pt x="30" y="560"/>
                  </a:lnTo>
                  <a:lnTo>
                    <a:pt x="19" y="556"/>
                  </a:lnTo>
                  <a:lnTo>
                    <a:pt x="10" y="553"/>
                  </a:lnTo>
                  <a:lnTo>
                    <a:pt x="0" y="547"/>
                  </a:lnTo>
                  <a:lnTo>
                    <a:pt x="0" y="400"/>
                  </a:lnTo>
                  <a:lnTo>
                    <a:pt x="15" y="400"/>
                  </a:lnTo>
                  <a:lnTo>
                    <a:pt x="18" y="403"/>
                  </a:lnTo>
                  <a:lnTo>
                    <a:pt x="22" y="405"/>
                  </a:lnTo>
                  <a:lnTo>
                    <a:pt x="24" y="408"/>
                  </a:lnTo>
                  <a:lnTo>
                    <a:pt x="28" y="411"/>
                  </a:lnTo>
                  <a:lnTo>
                    <a:pt x="32" y="413"/>
                  </a:lnTo>
                  <a:lnTo>
                    <a:pt x="36" y="416"/>
                  </a:lnTo>
                  <a:lnTo>
                    <a:pt x="40" y="418"/>
                  </a:lnTo>
                  <a:lnTo>
                    <a:pt x="44" y="421"/>
                  </a:lnTo>
                  <a:lnTo>
                    <a:pt x="48" y="424"/>
                  </a:lnTo>
                  <a:lnTo>
                    <a:pt x="53" y="427"/>
                  </a:lnTo>
                  <a:lnTo>
                    <a:pt x="57" y="430"/>
                  </a:lnTo>
                  <a:lnTo>
                    <a:pt x="63" y="433"/>
                  </a:lnTo>
                  <a:lnTo>
                    <a:pt x="68" y="436"/>
                  </a:lnTo>
                  <a:lnTo>
                    <a:pt x="75" y="439"/>
                  </a:lnTo>
                  <a:lnTo>
                    <a:pt x="81" y="442"/>
                  </a:lnTo>
                  <a:lnTo>
                    <a:pt x="88" y="445"/>
                  </a:lnTo>
                  <a:lnTo>
                    <a:pt x="94" y="448"/>
                  </a:lnTo>
                  <a:lnTo>
                    <a:pt x="101" y="451"/>
                  </a:lnTo>
                  <a:lnTo>
                    <a:pt x="107" y="453"/>
                  </a:lnTo>
                  <a:lnTo>
                    <a:pt x="114" y="456"/>
                  </a:lnTo>
                  <a:lnTo>
                    <a:pt x="121" y="458"/>
                  </a:lnTo>
                  <a:lnTo>
                    <a:pt x="128" y="461"/>
                  </a:lnTo>
                  <a:lnTo>
                    <a:pt x="135" y="462"/>
                  </a:lnTo>
                  <a:lnTo>
                    <a:pt x="143" y="465"/>
                  </a:lnTo>
                  <a:lnTo>
                    <a:pt x="151" y="467"/>
                  </a:lnTo>
                  <a:lnTo>
                    <a:pt x="159" y="469"/>
                  </a:lnTo>
                  <a:lnTo>
                    <a:pt x="166" y="470"/>
                  </a:lnTo>
                  <a:lnTo>
                    <a:pt x="175" y="471"/>
                  </a:lnTo>
                  <a:lnTo>
                    <a:pt x="183" y="473"/>
                  </a:lnTo>
                  <a:lnTo>
                    <a:pt x="192" y="473"/>
                  </a:lnTo>
                  <a:lnTo>
                    <a:pt x="201" y="473"/>
                  </a:lnTo>
                  <a:lnTo>
                    <a:pt x="210" y="473"/>
                  </a:lnTo>
                  <a:lnTo>
                    <a:pt x="219" y="473"/>
                  </a:lnTo>
                  <a:lnTo>
                    <a:pt x="228" y="473"/>
                  </a:lnTo>
                  <a:lnTo>
                    <a:pt x="236" y="471"/>
                  </a:lnTo>
                  <a:lnTo>
                    <a:pt x="245" y="470"/>
                  </a:lnTo>
                  <a:lnTo>
                    <a:pt x="253" y="469"/>
                  </a:lnTo>
                  <a:lnTo>
                    <a:pt x="261" y="466"/>
                  </a:lnTo>
                  <a:lnTo>
                    <a:pt x="268" y="465"/>
                  </a:lnTo>
                  <a:lnTo>
                    <a:pt x="275" y="462"/>
                  </a:lnTo>
                  <a:lnTo>
                    <a:pt x="281" y="458"/>
                  </a:lnTo>
                  <a:lnTo>
                    <a:pt x="288" y="454"/>
                  </a:lnTo>
                  <a:lnTo>
                    <a:pt x="293" y="451"/>
                  </a:lnTo>
                  <a:lnTo>
                    <a:pt x="297" y="447"/>
                  </a:lnTo>
                  <a:lnTo>
                    <a:pt x="299" y="442"/>
                  </a:lnTo>
                  <a:lnTo>
                    <a:pt x="302" y="436"/>
                  </a:lnTo>
                  <a:lnTo>
                    <a:pt x="303" y="431"/>
                  </a:lnTo>
                  <a:lnTo>
                    <a:pt x="303" y="425"/>
                  </a:lnTo>
                  <a:lnTo>
                    <a:pt x="303" y="421"/>
                  </a:lnTo>
                  <a:lnTo>
                    <a:pt x="303" y="416"/>
                  </a:lnTo>
                  <a:lnTo>
                    <a:pt x="302" y="412"/>
                  </a:lnTo>
                  <a:lnTo>
                    <a:pt x="301" y="408"/>
                  </a:lnTo>
                  <a:lnTo>
                    <a:pt x="298" y="404"/>
                  </a:lnTo>
                  <a:lnTo>
                    <a:pt x="297" y="402"/>
                  </a:lnTo>
                  <a:lnTo>
                    <a:pt x="293" y="398"/>
                  </a:lnTo>
                  <a:lnTo>
                    <a:pt x="290" y="395"/>
                  </a:lnTo>
                  <a:lnTo>
                    <a:pt x="286" y="393"/>
                  </a:lnTo>
                  <a:lnTo>
                    <a:pt x="283" y="391"/>
                  </a:lnTo>
                  <a:lnTo>
                    <a:pt x="277" y="389"/>
                  </a:lnTo>
                  <a:lnTo>
                    <a:pt x="271" y="386"/>
                  </a:lnTo>
                  <a:lnTo>
                    <a:pt x="265" y="384"/>
                  </a:lnTo>
                  <a:lnTo>
                    <a:pt x="257" y="381"/>
                  </a:lnTo>
                  <a:lnTo>
                    <a:pt x="249" y="378"/>
                  </a:lnTo>
                  <a:lnTo>
                    <a:pt x="240" y="377"/>
                  </a:lnTo>
                  <a:lnTo>
                    <a:pt x="235" y="376"/>
                  </a:lnTo>
                  <a:lnTo>
                    <a:pt x="230" y="374"/>
                  </a:lnTo>
                  <a:lnTo>
                    <a:pt x="223" y="373"/>
                  </a:lnTo>
                  <a:lnTo>
                    <a:pt x="217" y="372"/>
                  </a:lnTo>
                  <a:lnTo>
                    <a:pt x="210" y="371"/>
                  </a:lnTo>
                  <a:lnTo>
                    <a:pt x="204" y="368"/>
                  </a:lnTo>
                  <a:lnTo>
                    <a:pt x="197" y="367"/>
                  </a:lnTo>
                  <a:lnTo>
                    <a:pt x="190" y="365"/>
                  </a:lnTo>
                  <a:lnTo>
                    <a:pt x="182" y="364"/>
                  </a:lnTo>
                  <a:lnTo>
                    <a:pt x="174" y="363"/>
                  </a:lnTo>
                  <a:lnTo>
                    <a:pt x="168" y="362"/>
                  </a:lnTo>
                  <a:lnTo>
                    <a:pt x="161" y="359"/>
                  </a:lnTo>
                  <a:lnTo>
                    <a:pt x="154" y="358"/>
                  </a:lnTo>
                  <a:lnTo>
                    <a:pt x="147" y="356"/>
                  </a:lnTo>
                  <a:lnTo>
                    <a:pt x="142" y="354"/>
                  </a:lnTo>
                  <a:lnTo>
                    <a:pt x="135" y="353"/>
                  </a:lnTo>
                  <a:lnTo>
                    <a:pt x="120" y="347"/>
                  </a:lnTo>
                  <a:lnTo>
                    <a:pt x="104" y="341"/>
                  </a:lnTo>
                  <a:lnTo>
                    <a:pt x="90" y="334"/>
                  </a:lnTo>
                  <a:lnTo>
                    <a:pt x="77" y="327"/>
                  </a:lnTo>
                  <a:lnTo>
                    <a:pt x="66" y="319"/>
                  </a:lnTo>
                  <a:lnTo>
                    <a:pt x="55" y="311"/>
                  </a:lnTo>
                  <a:lnTo>
                    <a:pt x="45" y="302"/>
                  </a:lnTo>
                  <a:lnTo>
                    <a:pt x="36" y="292"/>
                  </a:lnTo>
                  <a:lnTo>
                    <a:pt x="28" y="282"/>
                  </a:lnTo>
                  <a:lnTo>
                    <a:pt x="22" y="270"/>
                  </a:lnTo>
                  <a:lnTo>
                    <a:pt x="17" y="258"/>
                  </a:lnTo>
                  <a:lnTo>
                    <a:pt x="12" y="245"/>
                  </a:lnTo>
                  <a:lnTo>
                    <a:pt x="8" y="231"/>
                  </a:lnTo>
                  <a:lnTo>
                    <a:pt x="5" y="217"/>
                  </a:lnTo>
                  <a:lnTo>
                    <a:pt x="4" y="202"/>
                  </a:lnTo>
                  <a:lnTo>
                    <a:pt x="3" y="186"/>
                  </a:lnTo>
                  <a:lnTo>
                    <a:pt x="4" y="177"/>
                  </a:lnTo>
                  <a:lnTo>
                    <a:pt x="4" y="168"/>
                  </a:lnTo>
                  <a:lnTo>
                    <a:pt x="5" y="159"/>
                  </a:lnTo>
                  <a:lnTo>
                    <a:pt x="8" y="150"/>
                  </a:lnTo>
                  <a:lnTo>
                    <a:pt x="10" y="141"/>
                  </a:lnTo>
                  <a:lnTo>
                    <a:pt x="13" y="132"/>
                  </a:lnTo>
                  <a:lnTo>
                    <a:pt x="17" y="124"/>
                  </a:lnTo>
                  <a:lnTo>
                    <a:pt x="21" y="115"/>
                  </a:lnTo>
                  <a:lnTo>
                    <a:pt x="24" y="107"/>
                  </a:lnTo>
                  <a:lnTo>
                    <a:pt x="30" y="100"/>
                  </a:lnTo>
                  <a:lnTo>
                    <a:pt x="36" y="92"/>
                  </a:lnTo>
                  <a:lnTo>
                    <a:pt x="41" y="84"/>
                  </a:lnTo>
                  <a:lnTo>
                    <a:pt x="48" y="76"/>
                  </a:lnTo>
                  <a:lnTo>
                    <a:pt x="55" y="70"/>
                  </a:lnTo>
                  <a:lnTo>
                    <a:pt x="63" y="62"/>
                  </a:lnTo>
                  <a:lnTo>
                    <a:pt x="71" y="56"/>
                  </a:lnTo>
                  <a:lnTo>
                    <a:pt x="80" y="49"/>
                  </a:lnTo>
                  <a:lnTo>
                    <a:pt x="89" y="44"/>
                  </a:lnTo>
                  <a:lnTo>
                    <a:pt x="98" y="39"/>
                  </a:lnTo>
                  <a:lnTo>
                    <a:pt x="108" y="34"/>
                  </a:lnTo>
                  <a:lnTo>
                    <a:pt x="119" y="29"/>
                  </a:lnTo>
                  <a:lnTo>
                    <a:pt x="130" y="23"/>
                  </a:lnTo>
                  <a:lnTo>
                    <a:pt x="142" y="20"/>
                  </a:lnTo>
                  <a:lnTo>
                    <a:pt x="154" y="16"/>
                  </a:lnTo>
                  <a:lnTo>
                    <a:pt x="166" y="12"/>
                  </a:lnTo>
                  <a:lnTo>
                    <a:pt x="179" y="9"/>
                  </a:lnTo>
                  <a:lnTo>
                    <a:pt x="192" y="7"/>
                  </a:lnTo>
                  <a:lnTo>
                    <a:pt x="206" y="4"/>
                  </a:lnTo>
                  <a:lnTo>
                    <a:pt x="221" y="3"/>
                  </a:lnTo>
                  <a:lnTo>
                    <a:pt x="235" y="2"/>
                  </a:lnTo>
                  <a:lnTo>
                    <a:pt x="249" y="0"/>
                  </a:lnTo>
                  <a:lnTo>
                    <a:pt x="265" y="0"/>
                  </a:lnTo>
                  <a:lnTo>
                    <a:pt x="280" y="0"/>
                  </a:lnTo>
                  <a:lnTo>
                    <a:pt x="294" y="2"/>
                  </a:lnTo>
                  <a:lnTo>
                    <a:pt x="308" y="3"/>
                  </a:lnTo>
                  <a:lnTo>
                    <a:pt x="321" y="4"/>
                  </a:lnTo>
                  <a:lnTo>
                    <a:pt x="335" y="5"/>
                  </a:lnTo>
                  <a:lnTo>
                    <a:pt x="348" y="7"/>
                  </a:lnTo>
                  <a:lnTo>
                    <a:pt x="361" y="9"/>
                  </a:lnTo>
                  <a:lnTo>
                    <a:pt x="373" y="12"/>
                  </a:lnTo>
                  <a:lnTo>
                    <a:pt x="386" y="16"/>
                  </a:lnTo>
                  <a:lnTo>
                    <a:pt x="397" y="18"/>
                  </a:lnTo>
                  <a:lnTo>
                    <a:pt x="408" y="22"/>
                  </a:lnTo>
                  <a:lnTo>
                    <a:pt x="419" y="25"/>
                  </a:lnTo>
                  <a:lnTo>
                    <a:pt x="430" y="29"/>
                  </a:lnTo>
                  <a:lnTo>
                    <a:pt x="439" y="33"/>
                  </a:lnTo>
                  <a:lnTo>
                    <a:pt x="448" y="36"/>
                  </a:lnTo>
                  <a:lnTo>
                    <a:pt x="457" y="40"/>
                  </a:lnTo>
                  <a:lnTo>
                    <a:pt x="457" y="182"/>
                  </a:lnTo>
                  <a:lnTo>
                    <a:pt x="443" y="182"/>
                  </a:lnTo>
                  <a:lnTo>
                    <a:pt x="440" y="181"/>
                  </a:lnTo>
                  <a:lnTo>
                    <a:pt x="437" y="178"/>
                  </a:lnTo>
                  <a:lnTo>
                    <a:pt x="435" y="177"/>
                  </a:lnTo>
                  <a:lnTo>
                    <a:pt x="431" y="174"/>
                  </a:lnTo>
                  <a:lnTo>
                    <a:pt x="427" y="172"/>
                  </a:lnTo>
                  <a:lnTo>
                    <a:pt x="423" y="169"/>
                  </a:lnTo>
                  <a:lnTo>
                    <a:pt x="419" y="167"/>
                  </a:lnTo>
                  <a:lnTo>
                    <a:pt x="414" y="164"/>
                  </a:lnTo>
                  <a:lnTo>
                    <a:pt x="409" y="160"/>
                  </a:lnTo>
                  <a:lnTo>
                    <a:pt x="405" y="158"/>
                  </a:lnTo>
                  <a:lnTo>
                    <a:pt x="400" y="155"/>
                  </a:lnTo>
                  <a:lnTo>
                    <a:pt x="395" y="153"/>
                  </a:lnTo>
                  <a:lnTo>
                    <a:pt x="391" y="150"/>
                  </a:lnTo>
                  <a:lnTo>
                    <a:pt x="386" y="149"/>
                  </a:lnTo>
                  <a:lnTo>
                    <a:pt x="381" y="146"/>
                  </a:lnTo>
                  <a:lnTo>
                    <a:pt x="377" y="144"/>
                  </a:lnTo>
                  <a:lnTo>
                    <a:pt x="370" y="141"/>
                  </a:lnTo>
                  <a:lnTo>
                    <a:pt x="365" y="138"/>
                  </a:lnTo>
                  <a:lnTo>
                    <a:pt x="359" y="137"/>
                  </a:lnTo>
                  <a:lnTo>
                    <a:pt x="354" y="134"/>
                  </a:lnTo>
                  <a:lnTo>
                    <a:pt x="347" y="132"/>
                  </a:lnTo>
                  <a:lnTo>
                    <a:pt x="341" y="131"/>
                  </a:lnTo>
                  <a:lnTo>
                    <a:pt x="334" y="129"/>
                  </a:lnTo>
                  <a:lnTo>
                    <a:pt x="328" y="127"/>
                  </a:lnTo>
                  <a:lnTo>
                    <a:pt x="320" y="125"/>
                  </a:lnTo>
                  <a:lnTo>
                    <a:pt x="314" y="124"/>
                  </a:lnTo>
                  <a:lnTo>
                    <a:pt x="307" y="123"/>
                  </a:lnTo>
                  <a:lnTo>
                    <a:pt x="299" y="122"/>
                  </a:lnTo>
                  <a:lnTo>
                    <a:pt x="293" y="122"/>
                  </a:lnTo>
                  <a:lnTo>
                    <a:pt x="285" y="122"/>
                  </a:lnTo>
                  <a:lnTo>
                    <a:pt x="279" y="120"/>
                  </a:lnTo>
                  <a:lnTo>
                    <a:pt x="271" y="120"/>
                  </a:lnTo>
                  <a:lnTo>
                    <a:pt x="262" y="120"/>
                  </a:lnTo>
                  <a:lnTo>
                    <a:pt x="253" y="122"/>
                  </a:lnTo>
                  <a:lnTo>
                    <a:pt x="245" y="123"/>
                  </a:lnTo>
                  <a:lnTo>
                    <a:pt x="236" y="124"/>
                  </a:lnTo>
                  <a:lnTo>
                    <a:pt x="228" y="125"/>
                  </a:lnTo>
                  <a:lnTo>
                    <a:pt x="221" y="128"/>
                  </a:lnTo>
                  <a:lnTo>
                    <a:pt x="214" y="131"/>
                  </a:lnTo>
                  <a:lnTo>
                    <a:pt x="208" y="133"/>
                  </a:lnTo>
                  <a:lnTo>
                    <a:pt x="201" y="137"/>
                  </a:lnTo>
                  <a:lnTo>
                    <a:pt x="196" y="141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4" y="153"/>
                  </a:lnTo>
                  <a:lnTo>
                    <a:pt x="183" y="158"/>
                  </a:lnTo>
                  <a:lnTo>
                    <a:pt x="182" y="163"/>
                  </a:lnTo>
                  <a:lnTo>
                    <a:pt x="181" y="168"/>
                  </a:lnTo>
                  <a:lnTo>
                    <a:pt x="182" y="173"/>
                  </a:lnTo>
                  <a:lnTo>
                    <a:pt x="182" y="177"/>
                  </a:lnTo>
                  <a:lnTo>
                    <a:pt x="183" y="181"/>
                  </a:lnTo>
                  <a:lnTo>
                    <a:pt x="184" y="185"/>
                  </a:lnTo>
                  <a:lnTo>
                    <a:pt x="186" y="189"/>
                  </a:lnTo>
                  <a:lnTo>
                    <a:pt x="188" y="193"/>
                  </a:lnTo>
                  <a:lnTo>
                    <a:pt x="191" y="195"/>
                  </a:lnTo>
                  <a:lnTo>
                    <a:pt x="194" y="198"/>
                  </a:lnTo>
                  <a:lnTo>
                    <a:pt x="197" y="200"/>
                  </a:lnTo>
                  <a:lnTo>
                    <a:pt x="203" y="203"/>
                  </a:lnTo>
                  <a:lnTo>
                    <a:pt x="208" y="207"/>
                  </a:lnTo>
                  <a:lnTo>
                    <a:pt x="214" y="209"/>
                  </a:lnTo>
                  <a:lnTo>
                    <a:pt x="222" y="212"/>
                  </a:lnTo>
                  <a:lnTo>
                    <a:pt x="231" y="214"/>
                  </a:lnTo>
                  <a:lnTo>
                    <a:pt x="240" y="217"/>
                  </a:lnTo>
                  <a:lnTo>
                    <a:pt x="250" y="220"/>
                  </a:lnTo>
                  <a:lnTo>
                    <a:pt x="257" y="221"/>
                  </a:lnTo>
                  <a:lnTo>
                    <a:pt x="262" y="222"/>
                  </a:lnTo>
                  <a:lnTo>
                    <a:pt x="268" y="224"/>
                  </a:lnTo>
                  <a:lnTo>
                    <a:pt x="275" y="225"/>
                  </a:lnTo>
                  <a:lnTo>
                    <a:pt x="281" y="226"/>
                  </a:lnTo>
                  <a:lnTo>
                    <a:pt x="288" y="227"/>
                  </a:lnTo>
                  <a:lnTo>
                    <a:pt x="295" y="229"/>
                  </a:lnTo>
                  <a:lnTo>
                    <a:pt x="302" y="230"/>
                  </a:lnTo>
                  <a:lnTo>
                    <a:pt x="310" y="231"/>
                  </a:lnTo>
                  <a:lnTo>
                    <a:pt x="316" y="234"/>
                  </a:lnTo>
                  <a:lnTo>
                    <a:pt x="324" y="235"/>
                  </a:lnTo>
                  <a:lnTo>
                    <a:pt x="330" y="236"/>
                  </a:lnTo>
                  <a:lnTo>
                    <a:pt x="338" y="239"/>
                  </a:lnTo>
                  <a:lnTo>
                    <a:pt x="345" y="240"/>
                  </a:lnTo>
                  <a:lnTo>
                    <a:pt x="352" y="243"/>
                  </a:lnTo>
                  <a:lnTo>
                    <a:pt x="359" y="244"/>
                  </a:lnTo>
                  <a:lnTo>
                    <a:pt x="373" y="249"/>
                  </a:lnTo>
                  <a:lnTo>
                    <a:pt x="387" y="256"/>
                  </a:lnTo>
                  <a:lnTo>
                    <a:pt x="400" y="262"/>
                  </a:lnTo>
                  <a:lnTo>
                    <a:pt x="412" y="269"/>
                  </a:lnTo>
                  <a:lnTo>
                    <a:pt x="423" y="276"/>
                  </a:lnTo>
                  <a:lnTo>
                    <a:pt x="432" y="284"/>
                  </a:lnTo>
                  <a:lnTo>
                    <a:pt x="441" y="293"/>
                  </a:lnTo>
                  <a:lnTo>
                    <a:pt x="450" y="302"/>
                  </a:lnTo>
                  <a:lnTo>
                    <a:pt x="458" y="311"/>
                  </a:lnTo>
                  <a:lnTo>
                    <a:pt x="463" y="323"/>
                  </a:lnTo>
                  <a:lnTo>
                    <a:pt x="470" y="333"/>
                  </a:lnTo>
                  <a:lnTo>
                    <a:pt x="474" y="346"/>
                  </a:lnTo>
                  <a:lnTo>
                    <a:pt x="477" y="359"/>
                  </a:lnTo>
                  <a:lnTo>
                    <a:pt x="480" y="372"/>
                  </a:lnTo>
                  <a:lnTo>
                    <a:pt x="481" y="387"/>
                  </a:lnTo>
                  <a:lnTo>
                    <a:pt x="481" y="402"/>
                  </a:lnTo>
                  <a:lnTo>
                    <a:pt x="481" y="412"/>
                  </a:lnTo>
                  <a:lnTo>
                    <a:pt x="480" y="421"/>
                  </a:lnTo>
                  <a:lnTo>
                    <a:pt x="479" y="431"/>
                  </a:lnTo>
                  <a:lnTo>
                    <a:pt x="477" y="440"/>
                  </a:lnTo>
                  <a:lnTo>
                    <a:pt x="474" y="449"/>
                  </a:lnTo>
                  <a:lnTo>
                    <a:pt x="471" y="460"/>
                  </a:lnTo>
                  <a:lnTo>
                    <a:pt x="467" y="469"/>
                  </a:lnTo>
                  <a:lnTo>
                    <a:pt x="463" y="478"/>
                  </a:lnTo>
                  <a:lnTo>
                    <a:pt x="458" y="485"/>
                  </a:lnTo>
                  <a:lnTo>
                    <a:pt x="453" y="494"/>
                  </a:lnTo>
                  <a:lnTo>
                    <a:pt x="446" y="502"/>
                  </a:lnTo>
                  <a:lnTo>
                    <a:pt x="440" y="510"/>
                  </a:lnTo>
                  <a:lnTo>
                    <a:pt x="434" y="518"/>
                  </a:lnTo>
                  <a:lnTo>
                    <a:pt x="426" y="524"/>
                  </a:lnTo>
                  <a:lnTo>
                    <a:pt x="418" y="531"/>
                  </a:lnTo>
                  <a:lnTo>
                    <a:pt x="410" y="537"/>
                  </a:lnTo>
                  <a:lnTo>
                    <a:pt x="401" y="544"/>
                  </a:lnTo>
                  <a:lnTo>
                    <a:pt x="391" y="550"/>
                  </a:lnTo>
                  <a:lnTo>
                    <a:pt x="382" y="555"/>
                  </a:lnTo>
                  <a:lnTo>
                    <a:pt x="372" y="562"/>
                  </a:lnTo>
                  <a:lnTo>
                    <a:pt x="360" y="565"/>
                  </a:lnTo>
                  <a:lnTo>
                    <a:pt x="350" y="571"/>
                  </a:lnTo>
                  <a:lnTo>
                    <a:pt x="338" y="575"/>
                  </a:lnTo>
                  <a:lnTo>
                    <a:pt x="325" y="578"/>
                  </a:lnTo>
                  <a:lnTo>
                    <a:pt x="314" y="582"/>
                  </a:lnTo>
                  <a:lnTo>
                    <a:pt x="301" y="585"/>
                  </a:lnTo>
                  <a:lnTo>
                    <a:pt x="286" y="587"/>
                  </a:lnTo>
                  <a:lnTo>
                    <a:pt x="272" y="590"/>
                  </a:lnTo>
                  <a:lnTo>
                    <a:pt x="257" y="591"/>
                  </a:lnTo>
                  <a:lnTo>
                    <a:pt x="241" y="593"/>
                  </a:lnTo>
                  <a:lnTo>
                    <a:pt x="226" y="593"/>
                  </a:lnTo>
                  <a:lnTo>
                    <a:pt x="209" y="5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3" name="Freeform 21"/>
            <p:cNvSpPr>
              <a:spLocks noChangeArrowheads="1"/>
            </p:cNvSpPr>
            <p:nvPr/>
          </p:nvSpPr>
          <p:spPr bwMode="auto">
            <a:xfrm>
              <a:off x="3870" y="1147"/>
              <a:ext cx="102" cy="183"/>
            </a:xfrm>
            <a:custGeom>
              <a:avLst/>
              <a:gdLst>
                <a:gd name="T0" fmla="*/ 246 w 411"/>
                <a:gd name="T1" fmla="*/ 731 h 733"/>
                <a:gd name="T2" fmla="*/ 200 w 411"/>
                <a:gd name="T3" fmla="*/ 726 h 733"/>
                <a:gd name="T4" fmla="*/ 160 w 411"/>
                <a:gd name="T5" fmla="*/ 715 h 733"/>
                <a:gd name="T6" fmla="*/ 129 w 411"/>
                <a:gd name="T7" fmla="*/ 699 h 733"/>
                <a:gd name="T8" fmla="*/ 105 w 411"/>
                <a:gd name="T9" fmla="*/ 676 h 733"/>
                <a:gd name="T10" fmla="*/ 87 w 411"/>
                <a:gd name="T11" fmla="*/ 648 h 733"/>
                <a:gd name="T12" fmla="*/ 74 w 411"/>
                <a:gd name="T13" fmla="*/ 611 h 733"/>
                <a:gd name="T14" fmla="*/ 69 w 411"/>
                <a:gd name="T15" fmla="*/ 569 h 733"/>
                <a:gd name="T16" fmla="*/ 68 w 411"/>
                <a:gd name="T17" fmla="*/ 282 h 733"/>
                <a:gd name="T18" fmla="*/ 0 w 411"/>
                <a:gd name="T19" fmla="*/ 160 h 733"/>
                <a:gd name="T20" fmla="*/ 68 w 411"/>
                <a:gd name="T21" fmla="*/ 0 h 733"/>
                <a:gd name="T22" fmla="*/ 242 w 411"/>
                <a:gd name="T23" fmla="*/ 160 h 733"/>
                <a:gd name="T24" fmla="*/ 411 w 411"/>
                <a:gd name="T25" fmla="*/ 282 h 733"/>
                <a:gd name="T26" fmla="*/ 242 w 411"/>
                <a:gd name="T27" fmla="*/ 481 h 733"/>
                <a:gd name="T28" fmla="*/ 243 w 411"/>
                <a:gd name="T29" fmla="*/ 495 h 733"/>
                <a:gd name="T30" fmla="*/ 243 w 411"/>
                <a:gd name="T31" fmla="*/ 508 h 733"/>
                <a:gd name="T32" fmla="*/ 243 w 411"/>
                <a:gd name="T33" fmla="*/ 521 h 733"/>
                <a:gd name="T34" fmla="*/ 243 w 411"/>
                <a:gd name="T35" fmla="*/ 533 h 733"/>
                <a:gd name="T36" fmla="*/ 243 w 411"/>
                <a:gd name="T37" fmla="*/ 543 h 733"/>
                <a:gd name="T38" fmla="*/ 246 w 411"/>
                <a:gd name="T39" fmla="*/ 553 h 733"/>
                <a:gd name="T40" fmla="*/ 248 w 411"/>
                <a:gd name="T41" fmla="*/ 562 h 733"/>
                <a:gd name="T42" fmla="*/ 251 w 411"/>
                <a:gd name="T43" fmla="*/ 571 h 733"/>
                <a:gd name="T44" fmla="*/ 255 w 411"/>
                <a:gd name="T45" fmla="*/ 580 h 733"/>
                <a:gd name="T46" fmla="*/ 261 w 411"/>
                <a:gd name="T47" fmla="*/ 588 h 733"/>
                <a:gd name="T48" fmla="*/ 268 w 411"/>
                <a:gd name="T49" fmla="*/ 595 h 733"/>
                <a:gd name="T50" fmla="*/ 275 w 411"/>
                <a:gd name="T51" fmla="*/ 600 h 733"/>
                <a:gd name="T52" fmla="*/ 286 w 411"/>
                <a:gd name="T53" fmla="*/ 604 h 733"/>
                <a:gd name="T54" fmla="*/ 297 w 411"/>
                <a:gd name="T55" fmla="*/ 608 h 733"/>
                <a:gd name="T56" fmla="*/ 311 w 411"/>
                <a:gd name="T57" fmla="*/ 609 h 733"/>
                <a:gd name="T58" fmla="*/ 327 w 411"/>
                <a:gd name="T59" fmla="*/ 610 h 733"/>
                <a:gd name="T60" fmla="*/ 335 w 411"/>
                <a:gd name="T61" fmla="*/ 610 h 733"/>
                <a:gd name="T62" fmla="*/ 344 w 411"/>
                <a:gd name="T63" fmla="*/ 609 h 733"/>
                <a:gd name="T64" fmla="*/ 353 w 411"/>
                <a:gd name="T65" fmla="*/ 606 h 733"/>
                <a:gd name="T66" fmla="*/ 364 w 411"/>
                <a:gd name="T67" fmla="*/ 604 h 733"/>
                <a:gd name="T68" fmla="*/ 375 w 411"/>
                <a:gd name="T69" fmla="*/ 601 h 733"/>
                <a:gd name="T70" fmla="*/ 384 w 411"/>
                <a:gd name="T71" fmla="*/ 598 h 733"/>
                <a:gd name="T72" fmla="*/ 390 w 411"/>
                <a:gd name="T73" fmla="*/ 596 h 733"/>
                <a:gd name="T74" fmla="*/ 395 w 411"/>
                <a:gd name="T75" fmla="*/ 593 h 733"/>
                <a:gd name="T76" fmla="*/ 411 w 411"/>
                <a:gd name="T77" fmla="*/ 716 h 733"/>
                <a:gd name="T78" fmla="*/ 397 w 411"/>
                <a:gd name="T79" fmla="*/ 720 h 733"/>
                <a:gd name="T80" fmla="*/ 381 w 411"/>
                <a:gd name="T81" fmla="*/ 724 h 733"/>
                <a:gd name="T82" fmla="*/ 366 w 411"/>
                <a:gd name="T83" fmla="*/ 726 h 733"/>
                <a:gd name="T84" fmla="*/ 350 w 411"/>
                <a:gd name="T85" fmla="*/ 728 h 733"/>
                <a:gd name="T86" fmla="*/ 333 w 411"/>
                <a:gd name="T87" fmla="*/ 730 h 733"/>
                <a:gd name="T88" fmla="*/ 315 w 411"/>
                <a:gd name="T89" fmla="*/ 731 h 733"/>
                <a:gd name="T90" fmla="*/ 295 w 411"/>
                <a:gd name="T91" fmla="*/ 733 h 733"/>
                <a:gd name="T92" fmla="*/ 271 w 411"/>
                <a:gd name="T93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1" h="733">
                  <a:moveTo>
                    <a:pt x="271" y="733"/>
                  </a:moveTo>
                  <a:lnTo>
                    <a:pt x="246" y="731"/>
                  </a:lnTo>
                  <a:lnTo>
                    <a:pt x="222" y="730"/>
                  </a:lnTo>
                  <a:lnTo>
                    <a:pt x="200" y="726"/>
                  </a:lnTo>
                  <a:lnTo>
                    <a:pt x="180" y="721"/>
                  </a:lnTo>
                  <a:lnTo>
                    <a:pt x="160" y="715"/>
                  </a:lnTo>
                  <a:lnTo>
                    <a:pt x="144" y="708"/>
                  </a:lnTo>
                  <a:lnTo>
                    <a:pt x="129" y="699"/>
                  </a:lnTo>
                  <a:lnTo>
                    <a:pt x="117" y="689"/>
                  </a:lnTo>
                  <a:lnTo>
                    <a:pt x="105" y="676"/>
                  </a:lnTo>
                  <a:lnTo>
                    <a:pt x="95" y="663"/>
                  </a:lnTo>
                  <a:lnTo>
                    <a:pt x="87" y="648"/>
                  </a:lnTo>
                  <a:lnTo>
                    <a:pt x="79" y="631"/>
                  </a:lnTo>
                  <a:lnTo>
                    <a:pt x="74" y="611"/>
                  </a:lnTo>
                  <a:lnTo>
                    <a:pt x="70" y="591"/>
                  </a:lnTo>
                  <a:lnTo>
                    <a:pt x="69" y="569"/>
                  </a:lnTo>
                  <a:lnTo>
                    <a:pt x="68" y="544"/>
                  </a:lnTo>
                  <a:lnTo>
                    <a:pt x="68" y="282"/>
                  </a:lnTo>
                  <a:lnTo>
                    <a:pt x="0" y="282"/>
                  </a:lnTo>
                  <a:lnTo>
                    <a:pt x="0" y="160"/>
                  </a:lnTo>
                  <a:lnTo>
                    <a:pt x="68" y="160"/>
                  </a:lnTo>
                  <a:lnTo>
                    <a:pt x="68" y="0"/>
                  </a:lnTo>
                  <a:lnTo>
                    <a:pt x="242" y="0"/>
                  </a:lnTo>
                  <a:lnTo>
                    <a:pt x="242" y="160"/>
                  </a:lnTo>
                  <a:lnTo>
                    <a:pt x="411" y="160"/>
                  </a:lnTo>
                  <a:lnTo>
                    <a:pt x="411" y="282"/>
                  </a:lnTo>
                  <a:lnTo>
                    <a:pt x="242" y="282"/>
                  </a:lnTo>
                  <a:lnTo>
                    <a:pt x="242" y="481"/>
                  </a:lnTo>
                  <a:lnTo>
                    <a:pt x="242" y="489"/>
                  </a:lnTo>
                  <a:lnTo>
                    <a:pt x="243" y="495"/>
                  </a:lnTo>
                  <a:lnTo>
                    <a:pt x="243" y="502"/>
                  </a:lnTo>
                  <a:lnTo>
                    <a:pt x="243" y="508"/>
                  </a:lnTo>
                  <a:lnTo>
                    <a:pt x="243" y="515"/>
                  </a:lnTo>
                  <a:lnTo>
                    <a:pt x="243" y="521"/>
                  </a:lnTo>
                  <a:lnTo>
                    <a:pt x="243" y="526"/>
                  </a:lnTo>
                  <a:lnTo>
                    <a:pt x="243" y="533"/>
                  </a:lnTo>
                  <a:lnTo>
                    <a:pt x="243" y="538"/>
                  </a:lnTo>
                  <a:lnTo>
                    <a:pt x="243" y="543"/>
                  </a:lnTo>
                  <a:lnTo>
                    <a:pt x="244" y="548"/>
                  </a:lnTo>
                  <a:lnTo>
                    <a:pt x="246" y="553"/>
                  </a:lnTo>
                  <a:lnTo>
                    <a:pt x="247" y="558"/>
                  </a:lnTo>
                  <a:lnTo>
                    <a:pt x="248" y="562"/>
                  </a:lnTo>
                  <a:lnTo>
                    <a:pt x="249" y="568"/>
                  </a:lnTo>
                  <a:lnTo>
                    <a:pt x="251" y="571"/>
                  </a:lnTo>
                  <a:lnTo>
                    <a:pt x="253" y="577"/>
                  </a:lnTo>
                  <a:lnTo>
                    <a:pt x="255" y="580"/>
                  </a:lnTo>
                  <a:lnTo>
                    <a:pt x="257" y="584"/>
                  </a:lnTo>
                  <a:lnTo>
                    <a:pt x="261" y="588"/>
                  </a:lnTo>
                  <a:lnTo>
                    <a:pt x="264" y="591"/>
                  </a:lnTo>
                  <a:lnTo>
                    <a:pt x="268" y="595"/>
                  </a:lnTo>
                  <a:lnTo>
                    <a:pt x="271" y="597"/>
                  </a:lnTo>
                  <a:lnTo>
                    <a:pt x="275" y="600"/>
                  </a:lnTo>
                  <a:lnTo>
                    <a:pt x="280" y="602"/>
                  </a:lnTo>
                  <a:lnTo>
                    <a:pt x="286" y="604"/>
                  </a:lnTo>
                  <a:lnTo>
                    <a:pt x="291" y="606"/>
                  </a:lnTo>
                  <a:lnTo>
                    <a:pt x="297" y="608"/>
                  </a:lnTo>
                  <a:lnTo>
                    <a:pt x="304" y="609"/>
                  </a:lnTo>
                  <a:lnTo>
                    <a:pt x="311" y="609"/>
                  </a:lnTo>
                  <a:lnTo>
                    <a:pt x="319" y="610"/>
                  </a:lnTo>
                  <a:lnTo>
                    <a:pt x="327" y="610"/>
                  </a:lnTo>
                  <a:lnTo>
                    <a:pt x="331" y="610"/>
                  </a:lnTo>
                  <a:lnTo>
                    <a:pt x="335" y="610"/>
                  </a:lnTo>
                  <a:lnTo>
                    <a:pt x="339" y="609"/>
                  </a:lnTo>
                  <a:lnTo>
                    <a:pt x="344" y="609"/>
                  </a:lnTo>
                  <a:lnTo>
                    <a:pt x="349" y="608"/>
                  </a:lnTo>
                  <a:lnTo>
                    <a:pt x="353" y="606"/>
                  </a:lnTo>
                  <a:lnTo>
                    <a:pt x="359" y="605"/>
                  </a:lnTo>
                  <a:lnTo>
                    <a:pt x="364" y="604"/>
                  </a:lnTo>
                  <a:lnTo>
                    <a:pt x="369" y="602"/>
                  </a:lnTo>
                  <a:lnTo>
                    <a:pt x="375" y="601"/>
                  </a:lnTo>
                  <a:lnTo>
                    <a:pt x="380" y="600"/>
                  </a:lnTo>
                  <a:lnTo>
                    <a:pt x="384" y="598"/>
                  </a:lnTo>
                  <a:lnTo>
                    <a:pt x="388" y="597"/>
                  </a:lnTo>
                  <a:lnTo>
                    <a:pt x="390" y="596"/>
                  </a:lnTo>
                  <a:lnTo>
                    <a:pt x="394" y="595"/>
                  </a:lnTo>
                  <a:lnTo>
                    <a:pt x="395" y="593"/>
                  </a:lnTo>
                  <a:lnTo>
                    <a:pt x="411" y="593"/>
                  </a:lnTo>
                  <a:lnTo>
                    <a:pt x="411" y="716"/>
                  </a:lnTo>
                  <a:lnTo>
                    <a:pt x="404" y="719"/>
                  </a:lnTo>
                  <a:lnTo>
                    <a:pt x="397" y="720"/>
                  </a:lnTo>
                  <a:lnTo>
                    <a:pt x="389" y="721"/>
                  </a:lnTo>
                  <a:lnTo>
                    <a:pt x="381" y="724"/>
                  </a:lnTo>
                  <a:lnTo>
                    <a:pt x="373" y="725"/>
                  </a:lnTo>
                  <a:lnTo>
                    <a:pt x="366" y="726"/>
                  </a:lnTo>
                  <a:lnTo>
                    <a:pt x="358" y="728"/>
                  </a:lnTo>
                  <a:lnTo>
                    <a:pt x="350" y="728"/>
                  </a:lnTo>
                  <a:lnTo>
                    <a:pt x="342" y="729"/>
                  </a:lnTo>
                  <a:lnTo>
                    <a:pt x="333" y="730"/>
                  </a:lnTo>
                  <a:lnTo>
                    <a:pt x="324" y="731"/>
                  </a:lnTo>
                  <a:lnTo>
                    <a:pt x="315" y="731"/>
                  </a:lnTo>
                  <a:lnTo>
                    <a:pt x="305" y="731"/>
                  </a:lnTo>
                  <a:lnTo>
                    <a:pt x="295" y="733"/>
                  </a:lnTo>
                  <a:lnTo>
                    <a:pt x="283" y="733"/>
                  </a:lnTo>
                  <a:lnTo>
                    <a:pt x="27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4" name="Freeform 22"/>
            <p:cNvSpPr>
              <a:spLocks noChangeArrowheads="1"/>
            </p:cNvSpPr>
            <p:nvPr/>
          </p:nvSpPr>
          <p:spPr bwMode="auto">
            <a:xfrm>
              <a:off x="3980" y="1183"/>
              <a:ext cx="131" cy="148"/>
            </a:xfrm>
            <a:custGeom>
              <a:avLst/>
              <a:gdLst>
                <a:gd name="T0" fmla="*/ 331 w 526"/>
                <a:gd name="T1" fmla="*/ 316 h 593"/>
                <a:gd name="T2" fmla="*/ 295 w 526"/>
                <a:gd name="T3" fmla="*/ 320 h 593"/>
                <a:gd name="T4" fmla="*/ 266 w 526"/>
                <a:gd name="T5" fmla="*/ 324 h 593"/>
                <a:gd name="T6" fmla="*/ 239 w 526"/>
                <a:gd name="T7" fmla="*/ 331 h 593"/>
                <a:gd name="T8" fmla="*/ 215 w 526"/>
                <a:gd name="T9" fmla="*/ 340 h 593"/>
                <a:gd name="T10" fmla="*/ 197 w 526"/>
                <a:gd name="T11" fmla="*/ 351 h 593"/>
                <a:gd name="T12" fmla="*/ 185 w 526"/>
                <a:gd name="T13" fmla="*/ 368 h 593"/>
                <a:gd name="T14" fmla="*/ 179 w 526"/>
                <a:gd name="T15" fmla="*/ 389 h 593"/>
                <a:gd name="T16" fmla="*/ 179 w 526"/>
                <a:gd name="T17" fmla="*/ 420 h 593"/>
                <a:gd name="T18" fmla="*/ 189 w 526"/>
                <a:gd name="T19" fmla="*/ 448 h 593"/>
                <a:gd name="T20" fmla="*/ 211 w 526"/>
                <a:gd name="T21" fmla="*/ 462 h 593"/>
                <a:gd name="T22" fmla="*/ 242 w 526"/>
                <a:gd name="T23" fmla="*/ 470 h 593"/>
                <a:gd name="T24" fmla="*/ 273 w 526"/>
                <a:gd name="T25" fmla="*/ 470 h 593"/>
                <a:gd name="T26" fmla="*/ 296 w 526"/>
                <a:gd name="T27" fmla="*/ 465 h 593"/>
                <a:gd name="T28" fmla="*/ 321 w 526"/>
                <a:gd name="T29" fmla="*/ 454 h 593"/>
                <a:gd name="T30" fmla="*/ 341 w 526"/>
                <a:gd name="T31" fmla="*/ 440 h 593"/>
                <a:gd name="T32" fmla="*/ 348 w 526"/>
                <a:gd name="T33" fmla="*/ 522 h 593"/>
                <a:gd name="T34" fmla="*/ 331 w 526"/>
                <a:gd name="T35" fmla="*/ 536 h 593"/>
                <a:gd name="T36" fmla="*/ 315 w 526"/>
                <a:gd name="T37" fmla="*/ 547 h 593"/>
                <a:gd name="T38" fmla="*/ 299 w 526"/>
                <a:gd name="T39" fmla="*/ 560 h 593"/>
                <a:gd name="T40" fmla="*/ 275 w 526"/>
                <a:gd name="T41" fmla="*/ 572 h 593"/>
                <a:gd name="T42" fmla="*/ 252 w 526"/>
                <a:gd name="T43" fmla="*/ 581 h 593"/>
                <a:gd name="T44" fmla="*/ 230 w 526"/>
                <a:gd name="T45" fmla="*/ 587 h 593"/>
                <a:gd name="T46" fmla="*/ 200 w 526"/>
                <a:gd name="T47" fmla="*/ 591 h 593"/>
                <a:gd name="T48" fmla="*/ 155 w 526"/>
                <a:gd name="T49" fmla="*/ 591 h 593"/>
                <a:gd name="T50" fmla="*/ 90 w 526"/>
                <a:gd name="T51" fmla="*/ 573 h 593"/>
                <a:gd name="T52" fmla="*/ 38 w 526"/>
                <a:gd name="T53" fmla="*/ 529 h 593"/>
                <a:gd name="T54" fmla="*/ 7 w 526"/>
                <a:gd name="T55" fmla="*/ 470 h 593"/>
                <a:gd name="T56" fmla="*/ 0 w 526"/>
                <a:gd name="T57" fmla="*/ 402 h 593"/>
                <a:gd name="T58" fmla="*/ 10 w 526"/>
                <a:gd name="T59" fmla="*/ 347 h 593"/>
                <a:gd name="T60" fmla="*/ 31 w 526"/>
                <a:gd name="T61" fmla="*/ 306 h 593"/>
                <a:gd name="T62" fmla="*/ 65 w 526"/>
                <a:gd name="T63" fmla="*/ 274 h 593"/>
                <a:gd name="T64" fmla="*/ 109 w 526"/>
                <a:gd name="T65" fmla="*/ 249 h 593"/>
                <a:gd name="T66" fmla="*/ 164 w 526"/>
                <a:gd name="T67" fmla="*/ 231 h 593"/>
                <a:gd name="T68" fmla="*/ 228 w 526"/>
                <a:gd name="T69" fmla="*/ 221 h 593"/>
                <a:gd name="T70" fmla="*/ 297 w 526"/>
                <a:gd name="T71" fmla="*/ 213 h 593"/>
                <a:gd name="T72" fmla="*/ 353 w 526"/>
                <a:gd name="T73" fmla="*/ 205 h 593"/>
                <a:gd name="T74" fmla="*/ 344 w 526"/>
                <a:gd name="T75" fmla="*/ 167 h 593"/>
                <a:gd name="T76" fmla="*/ 318 w 526"/>
                <a:gd name="T77" fmla="*/ 141 h 593"/>
                <a:gd name="T78" fmla="*/ 275 w 526"/>
                <a:gd name="T79" fmla="*/ 128 h 593"/>
                <a:gd name="T80" fmla="*/ 216 w 526"/>
                <a:gd name="T81" fmla="*/ 124 h 593"/>
                <a:gd name="T82" fmla="*/ 182 w 526"/>
                <a:gd name="T83" fmla="*/ 127 h 593"/>
                <a:gd name="T84" fmla="*/ 144 w 526"/>
                <a:gd name="T85" fmla="*/ 134 h 593"/>
                <a:gd name="T86" fmla="*/ 102 w 526"/>
                <a:gd name="T87" fmla="*/ 147 h 593"/>
                <a:gd name="T88" fmla="*/ 62 w 526"/>
                <a:gd name="T89" fmla="*/ 164 h 593"/>
                <a:gd name="T90" fmla="*/ 62 w 526"/>
                <a:gd name="T91" fmla="*/ 25 h 593"/>
                <a:gd name="T92" fmla="*/ 104 w 526"/>
                <a:gd name="T93" fmla="*/ 16 h 593"/>
                <a:gd name="T94" fmla="*/ 160 w 526"/>
                <a:gd name="T95" fmla="*/ 5 h 593"/>
                <a:gd name="T96" fmla="*/ 219 w 526"/>
                <a:gd name="T97" fmla="*/ 0 h 593"/>
                <a:gd name="T98" fmla="*/ 315 w 526"/>
                <a:gd name="T99" fmla="*/ 3 h 593"/>
                <a:gd name="T100" fmla="*/ 421 w 526"/>
                <a:gd name="T101" fmla="*/ 27 h 593"/>
                <a:gd name="T102" fmla="*/ 488 w 526"/>
                <a:gd name="T103" fmla="*/ 75 h 593"/>
                <a:gd name="T104" fmla="*/ 522 w 526"/>
                <a:gd name="T105" fmla="*/ 149 h 593"/>
                <a:gd name="T106" fmla="*/ 351 w 526"/>
                <a:gd name="T107" fmla="*/ 57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6" h="593">
                  <a:moveTo>
                    <a:pt x="351" y="431"/>
                  </a:moveTo>
                  <a:lnTo>
                    <a:pt x="351" y="314"/>
                  </a:lnTo>
                  <a:lnTo>
                    <a:pt x="341" y="315"/>
                  </a:lnTo>
                  <a:lnTo>
                    <a:pt x="331" y="316"/>
                  </a:lnTo>
                  <a:lnTo>
                    <a:pt x="321" y="318"/>
                  </a:lnTo>
                  <a:lnTo>
                    <a:pt x="311" y="318"/>
                  </a:lnTo>
                  <a:lnTo>
                    <a:pt x="302" y="319"/>
                  </a:lnTo>
                  <a:lnTo>
                    <a:pt x="295" y="320"/>
                  </a:lnTo>
                  <a:lnTo>
                    <a:pt x="287" y="322"/>
                  </a:lnTo>
                  <a:lnTo>
                    <a:pt x="279" y="322"/>
                  </a:lnTo>
                  <a:lnTo>
                    <a:pt x="273" y="323"/>
                  </a:lnTo>
                  <a:lnTo>
                    <a:pt x="266" y="324"/>
                  </a:lnTo>
                  <a:lnTo>
                    <a:pt x="260" y="325"/>
                  </a:lnTo>
                  <a:lnTo>
                    <a:pt x="252" y="327"/>
                  </a:lnTo>
                  <a:lnTo>
                    <a:pt x="246" y="328"/>
                  </a:lnTo>
                  <a:lnTo>
                    <a:pt x="239" y="331"/>
                  </a:lnTo>
                  <a:lnTo>
                    <a:pt x="233" y="332"/>
                  </a:lnTo>
                  <a:lnTo>
                    <a:pt x="226" y="334"/>
                  </a:lnTo>
                  <a:lnTo>
                    <a:pt x="220" y="337"/>
                  </a:lnTo>
                  <a:lnTo>
                    <a:pt x="215" y="340"/>
                  </a:lnTo>
                  <a:lnTo>
                    <a:pt x="210" y="342"/>
                  </a:lnTo>
                  <a:lnTo>
                    <a:pt x="206" y="345"/>
                  </a:lnTo>
                  <a:lnTo>
                    <a:pt x="200" y="347"/>
                  </a:lnTo>
                  <a:lnTo>
                    <a:pt x="197" y="351"/>
                  </a:lnTo>
                  <a:lnTo>
                    <a:pt x="193" y="355"/>
                  </a:lnTo>
                  <a:lnTo>
                    <a:pt x="190" y="359"/>
                  </a:lnTo>
                  <a:lnTo>
                    <a:pt x="188" y="363"/>
                  </a:lnTo>
                  <a:lnTo>
                    <a:pt x="185" y="368"/>
                  </a:lnTo>
                  <a:lnTo>
                    <a:pt x="182" y="372"/>
                  </a:lnTo>
                  <a:lnTo>
                    <a:pt x="180" y="378"/>
                  </a:lnTo>
                  <a:lnTo>
                    <a:pt x="179" y="384"/>
                  </a:lnTo>
                  <a:lnTo>
                    <a:pt x="179" y="389"/>
                  </a:lnTo>
                  <a:lnTo>
                    <a:pt x="177" y="395"/>
                  </a:lnTo>
                  <a:lnTo>
                    <a:pt x="177" y="402"/>
                  </a:lnTo>
                  <a:lnTo>
                    <a:pt x="177" y="412"/>
                  </a:lnTo>
                  <a:lnTo>
                    <a:pt x="179" y="420"/>
                  </a:lnTo>
                  <a:lnTo>
                    <a:pt x="180" y="429"/>
                  </a:lnTo>
                  <a:lnTo>
                    <a:pt x="182" y="435"/>
                  </a:lnTo>
                  <a:lnTo>
                    <a:pt x="185" y="442"/>
                  </a:lnTo>
                  <a:lnTo>
                    <a:pt x="189" y="448"/>
                  </a:lnTo>
                  <a:lnTo>
                    <a:pt x="194" y="452"/>
                  </a:lnTo>
                  <a:lnTo>
                    <a:pt x="199" y="456"/>
                  </a:lnTo>
                  <a:lnTo>
                    <a:pt x="204" y="460"/>
                  </a:lnTo>
                  <a:lnTo>
                    <a:pt x="211" y="462"/>
                  </a:lnTo>
                  <a:lnTo>
                    <a:pt x="217" y="465"/>
                  </a:lnTo>
                  <a:lnTo>
                    <a:pt x="225" y="467"/>
                  </a:lnTo>
                  <a:lnTo>
                    <a:pt x="233" y="469"/>
                  </a:lnTo>
                  <a:lnTo>
                    <a:pt x="242" y="470"/>
                  </a:lnTo>
                  <a:lnTo>
                    <a:pt x="251" y="471"/>
                  </a:lnTo>
                  <a:lnTo>
                    <a:pt x="261" y="471"/>
                  </a:lnTo>
                  <a:lnTo>
                    <a:pt x="268" y="471"/>
                  </a:lnTo>
                  <a:lnTo>
                    <a:pt x="273" y="470"/>
                  </a:lnTo>
                  <a:lnTo>
                    <a:pt x="279" y="470"/>
                  </a:lnTo>
                  <a:lnTo>
                    <a:pt x="284" y="469"/>
                  </a:lnTo>
                  <a:lnTo>
                    <a:pt x="291" y="467"/>
                  </a:lnTo>
                  <a:lnTo>
                    <a:pt x="296" y="465"/>
                  </a:lnTo>
                  <a:lnTo>
                    <a:pt x="302" y="464"/>
                  </a:lnTo>
                  <a:lnTo>
                    <a:pt x="309" y="461"/>
                  </a:lnTo>
                  <a:lnTo>
                    <a:pt x="314" y="457"/>
                  </a:lnTo>
                  <a:lnTo>
                    <a:pt x="321" y="454"/>
                  </a:lnTo>
                  <a:lnTo>
                    <a:pt x="326" y="452"/>
                  </a:lnTo>
                  <a:lnTo>
                    <a:pt x="331" y="448"/>
                  </a:lnTo>
                  <a:lnTo>
                    <a:pt x="336" y="444"/>
                  </a:lnTo>
                  <a:lnTo>
                    <a:pt x="341" y="440"/>
                  </a:lnTo>
                  <a:lnTo>
                    <a:pt x="346" y="435"/>
                  </a:lnTo>
                  <a:lnTo>
                    <a:pt x="351" y="431"/>
                  </a:lnTo>
                  <a:close/>
                  <a:moveTo>
                    <a:pt x="351" y="518"/>
                  </a:moveTo>
                  <a:lnTo>
                    <a:pt x="348" y="522"/>
                  </a:lnTo>
                  <a:lnTo>
                    <a:pt x="342" y="525"/>
                  </a:lnTo>
                  <a:lnTo>
                    <a:pt x="339" y="529"/>
                  </a:lnTo>
                  <a:lnTo>
                    <a:pt x="335" y="532"/>
                  </a:lnTo>
                  <a:lnTo>
                    <a:pt x="331" y="536"/>
                  </a:lnTo>
                  <a:lnTo>
                    <a:pt x="327" y="538"/>
                  </a:lnTo>
                  <a:lnTo>
                    <a:pt x="323" y="542"/>
                  </a:lnTo>
                  <a:lnTo>
                    <a:pt x="319" y="545"/>
                  </a:lnTo>
                  <a:lnTo>
                    <a:pt x="315" y="547"/>
                  </a:lnTo>
                  <a:lnTo>
                    <a:pt x="311" y="551"/>
                  </a:lnTo>
                  <a:lnTo>
                    <a:pt x="308" y="554"/>
                  </a:lnTo>
                  <a:lnTo>
                    <a:pt x="302" y="556"/>
                  </a:lnTo>
                  <a:lnTo>
                    <a:pt x="299" y="560"/>
                  </a:lnTo>
                  <a:lnTo>
                    <a:pt x="292" y="563"/>
                  </a:lnTo>
                  <a:lnTo>
                    <a:pt x="287" y="565"/>
                  </a:lnTo>
                  <a:lnTo>
                    <a:pt x="282" y="569"/>
                  </a:lnTo>
                  <a:lnTo>
                    <a:pt x="275" y="572"/>
                  </a:lnTo>
                  <a:lnTo>
                    <a:pt x="270" y="575"/>
                  </a:lnTo>
                  <a:lnTo>
                    <a:pt x="264" y="577"/>
                  </a:lnTo>
                  <a:lnTo>
                    <a:pt x="259" y="580"/>
                  </a:lnTo>
                  <a:lnTo>
                    <a:pt x="252" y="581"/>
                  </a:lnTo>
                  <a:lnTo>
                    <a:pt x="247" y="584"/>
                  </a:lnTo>
                  <a:lnTo>
                    <a:pt x="242" y="585"/>
                  </a:lnTo>
                  <a:lnTo>
                    <a:pt x="235" y="586"/>
                  </a:lnTo>
                  <a:lnTo>
                    <a:pt x="230" y="587"/>
                  </a:lnTo>
                  <a:lnTo>
                    <a:pt x="224" y="589"/>
                  </a:lnTo>
                  <a:lnTo>
                    <a:pt x="216" y="590"/>
                  </a:lnTo>
                  <a:lnTo>
                    <a:pt x="208" y="591"/>
                  </a:lnTo>
                  <a:lnTo>
                    <a:pt x="200" y="591"/>
                  </a:lnTo>
                  <a:lnTo>
                    <a:pt x="193" y="593"/>
                  </a:lnTo>
                  <a:lnTo>
                    <a:pt x="182" y="593"/>
                  </a:lnTo>
                  <a:lnTo>
                    <a:pt x="173" y="593"/>
                  </a:lnTo>
                  <a:lnTo>
                    <a:pt x="155" y="591"/>
                  </a:lnTo>
                  <a:lnTo>
                    <a:pt x="137" y="590"/>
                  </a:lnTo>
                  <a:lnTo>
                    <a:pt x="120" y="586"/>
                  </a:lnTo>
                  <a:lnTo>
                    <a:pt x="105" y="580"/>
                  </a:lnTo>
                  <a:lnTo>
                    <a:pt x="90" y="573"/>
                  </a:lnTo>
                  <a:lnTo>
                    <a:pt x="75" y="564"/>
                  </a:lnTo>
                  <a:lnTo>
                    <a:pt x="62" y="554"/>
                  </a:lnTo>
                  <a:lnTo>
                    <a:pt x="50" y="542"/>
                  </a:lnTo>
                  <a:lnTo>
                    <a:pt x="38" y="529"/>
                  </a:lnTo>
                  <a:lnTo>
                    <a:pt x="28" y="516"/>
                  </a:lnTo>
                  <a:lnTo>
                    <a:pt x="20" y="501"/>
                  </a:lnTo>
                  <a:lnTo>
                    <a:pt x="12" y="485"/>
                  </a:lnTo>
                  <a:lnTo>
                    <a:pt x="7" y="470"/>
                  </a:lnTo>
                  <a:lnTo>
                    <a:pt x="3" y="453"/>
                  </a:lnTo>
                  <a:lnTo>
                    <a:pt x="0" y="435"/>
                  </a:lnTo>
                  <a:lnTo>
                    <a:pt x="0" y="417"/>
                  </a:lnTo>
                  <a:lnTo>
                    <a:pt x="0" y="402"/>
                  </a:lnTo>
                  <a:lnTo>
                    <a:pt x="2" y="387"/>
                  </a:lnTo>
                  <a:lnTo>
                    <a:pt x="4" y="373"/>
                  </a:lnTo>
                  <a:lnTo>
                    <a:pt x="7" y="360"/>
                  </a:lnTo>
                  <a:lnTo>
                    <a:pt x="10" y="347"/>
                  </a:lnTo>
                  <a:lnTo>
                    <a:pt x="15" y="336"/>
                  </a:lnTo>
                  <a:lnTo>
                    <a:pt x="20" y="325"/>
                  </a:lnTo>
                  <a:lnTo>
                    <a:pt x="25" y="315"/>
                  </a:lnTo>
                  <a:lnTo>
                    <a:pt x="31" y="306"/>
                  </a:lnTo>
                  <a:lnTo>
                    <a:pt x="39" y="297"/>
                  </a:lnTo>
                  <a:lnTo>
                    <a:pt x="47" y="289"/>
                  </a:lnTo>
                  <a:lnTo>
                    <a:pt x="56" y="282"/>
                  </a:lnTo>
                  <a:lnTo>
                    <a:pt x="65" y="274"/>
                  </a:lnTo>
                  <a:lnTo>
                    <a:pt x="75" y="267"/>
                  </a:lnTo>
                  <a:lnTo>
                    <a:pt x="86" y="261"/>
                  </a:lnTo>
                  <a:lnTo>
                    <a:pt x="97" y="254"/>
                  </a:lnTo>
                  <a:lnTo>
                    <a:pt x="109" y="249"/>
                  </a:lnTo>
                  <a:lnTo>
                    <a:pt x="122" y="244"/>
                  </a:lnTo>
                  <a:lnTo>
                    <a:pt x="136" y="239"/>
                  </a:lnTo>
                  <a:lnTo>
                    <a:pt x="149" y="235"/>
                  </a:lnTo>
                  <a:lnTo>
                    <a:pt x="164" y="231"/>
                  </a:lnTo>
                  <a:lnTo>
                    <a:pt x="179" y="227"/>
                  </a:lnTo>
                  <a:lnTo>
                    <a:pt x="194" y="225"/>
                  </a:lnTo>
                  <a:lnTo>
                    <a:pt x="211" y="222"/>
                  </a:lnTo>
                  <a:lnTo>
                    <a:pt x="228" y="221"/>
                  </a:lnTo>
                  <a:lnTo>
                    <a:pt x="244" y="218"/>
                  </a:lnTo>
                  <a:lnTo>
                    <a:pt x="261" y="217"/>
                  </a:lnTo>
                  <a:lnTo>
                    <a:pt x="279" y="214"/>
                  </a:lnTo>
                  <a:lnTo>
                    <a:pt x="297" y="213"/>
                  </a:lnTo>
                  <a:lnTo>
                    <a:pt x="315" y="212"/>
                  </a:lnTo>
                  <a:lnTo>
                    <a:pt x="333" y="209"/>
                  </a:lnTo>
                  <a:lnTo>
                    <a:pt x="353" y="208"/>
                  </a:lnTo>
                  <a:lnTo>
                    <a:pt x="353" y="205"/>
                  </a:lnTo>
                  <a:lnTo>
                    <a:pt x="353" y="194"/>
                  </a:lnTo>
                  <a:lnTo>
                    <a:pt x="350" y="184"/>
                  </a:lnTo>
                  <a:lnTo>
                    <a:pt x="348" y="174"/>
                  </a:lnTo>
                  <a:lnTo>
                    <a:pt x="344" y="167"/>
                  </a:lnTo>
                  <a:lnTo>
                    <a:pt x="340" y="159"/>
                  </a:lnTo>
                  <a:lnTo>
                    <a:pt x="333" y="153"/>
                  </a:lnTo>
                  <a:lnTo>
                    <a:pt x="327" y="146"/>
                  </a:lnTo>
                  <a:lnTo>
                    <a:pt x="318" y="141"/>
                  </a:lnTo>
                  <a:lnTo>
                    <a:pt x="309" y="137"/>
                  </a:lnTo>
                  <a:lnTo>
                    <a:pt x="300" y="133"/>
                  </a:lnTo>
                  <a:lnTo>
                    <a:pt x="288" y="131"/>
                  </a:lnTo>
                  <a:lnTo>
                    <a:pt x="275" y="128"/>
                  </a:lnTo>
                  <a:lnTo>
                    <a:pt x="262" y="127"/>
                  </a:lnTo>
                  <a:lnTo>
                    <a:pt x="248" y="124"/>
                  </a:lnTo>
                  <a:lnTo>
                    <a:pt x="233" y="124"/>
                  </a:lnTo>
                  <a:lnTo>
                    <a:pt x="216" y="124"/>
                  </a:lnTo>
                  <a:lnTo>
                    <a:pt x="208" y="124"/>
                  </a:lnTo>
                  <a:lnTo>
                    <a:pt x="199" y="124"/>
                  </a:lnTo>
                  <a:lnTo>
                    <a:pt x="191" y="125"/>
                  </a:lnTo>
                  <a:lnTo>
                    <a:pt x="182" y="127"/>
                  </a:lnTo>
                  <a:lnTo>
                    <a:pt x="173" y="128"/>
                  </a:lnTo>
                  <a:lnTo>
                    <a:pt x="163" y="131"/>
                  </a:lnTo>
                  <a:lnTo>
                    <a:pt x="154" y="132"/>
                  </a:lnTo>
                  <a:lnTo>
                    <a:pt x="144" y="134"/>
                  </a:lnTo>
                  <a:lnTo>
                    <a:pt x="133" y="138"/>
                  </a:lnTo>
                  <a:lnTo>
                    <a:pt x="123" y="141"/>
                  </a:lnTo>
                  <a:lnTo>
                    <a:pt x="113" y="145"/>
                  </a:lnTo>
                  <a:lnTo>
                    <a:pt x="102" y="147"/>
                  </a:lnTo>
                  <a:lnTo>
                    <a:pt x="92" y="151"/>
                  </a:lnTo>
                  <a:lnTo>
                    <a:pt x="82" y="155"/>
                  </a:lnTo>
                  <a:lnTo>
                    <a:pt x="73" y="159"/>
                  </a:lnTo>
                  <a:lnTo>
                    <a:pt x="62" y="164"/>
                  </a:lnTo>
                  <a:lnTo>
                    <a:pt x="47" y="164"/>
                  </a:lnTo>
                  <a:lnTo>
                    <a:pt x="47" y="29"/>
                  </a:lnTo>
                  <a:lnTo>
                    <a:pt x="55" y="26"/>
                  </a:lnTo>
                  <a:lnTo>
                    <a:pt x="62" y="25"/>
                  </a:lnTo>
                  <a:lnTo>
                    <a:pt x="71" y="22"/>
                  </a:lnTo>
                  <a:lnTo>
                    <a:pt x="82" y="20"/>
                  </a:lnTo>
                  <a:lnTo>
                    <a:pt x="92" y="17"/>
                  </a:lnTo>
                  <a:lnTo>
                    <a:pt x="104" y="16"/>
                  </a:lnTo>
                  <a:lnTo>
                    <a:pt x="117" y="13"/>
                  </a:lnTo>
                  <a:lnTo>
                    <a:pt x="131" y="11"/>
                  </a:lnTo>
                  <a:lnTo>
                    <a:pt x="146" y="8"/>
                  </a:lnTo>
                  <a:lnTo>
                    <a:pt x="160" y="5"/>
                  </a:lnTo>
                  <a:lnTo>
                    <a:pt x="175" y="4"/>
                  </a:lnTo>
                  <a:lnTo>
                    <a:pt x="189" y="3"/>
                  </a:lnTo>
                  <a:lnTo>
                    <a:pt x="204" y="2"/>
                  </a:lnTo>
                  <a:lnTo>
                    <a:pt x="219" y="0"/>
                  </a:lnTo>
                  <a:lnTo>
                    <a:pt x="234" y="0"/>
                  </a:lnTo>
                  <a:lnTo>
                    <a:pt x="248" y="0"/>
                  </a:lnTo>
                  <a:lnTo>
                    <a:pt x="283" y="0"/>
                  </a:lnTo>
                  <a:lnTo>
                    <a:pt x="315" y="3"/>
                  </a:lnTo>
                  <a:lnTo>
                    <a:pt x="346" y="7"/>
                  </a:lnTo>
                  <a:lnTo>
                    <a:pt x="373" y="12"/>
                  </a:lnTo>
                  <a:lnTo>
                    <a:pt x="399" y="18"/>
                  </a:lnTo>
                  <a:lnTo>
                    <a:pt x="421" y="27"/>
                  </a:lnTo>
                  <a:lnTo>
                    <a:pt x="442" y="38"/>
                  </a:lnTo>
                  <a:lnTo>
                    <a:pt x="460" y="48"/>
                  </a:lnTo>
                  <a:lnTo>
                    <a:pt x="475" y="61"/>
                  </a:lnTo>
                  <a:lnTo>
                    <a:pt x="488" y="75"/>
                  </a:lnTo>
                  <a:lnTo>
                    <a:pt x="500" y="92"/>
                  </a:lnTo>
                  <a:lnTo>
                    <a:pt x="509" y="109"/>
                  </a:lnTo>
                  <a:lnTo>
                    <a:pt x="517" y="128"/>
                  </a:lnTo>
                  <a:lnTo>
                    <a:pt x="522" y="149"/>
                  </a:lnTo>
                  <a:lnTo>
                    <a:pt x="524" y="172"/>
                  </a:lnTo>
                  <a:lnTo>
                    <a:pt x="526" y="195"/>
                  </a:lnTo>
                  <a:lnTo>
                    <a:pt x="526" y="577"/>
                  </a:lnTo>
                  <a:lnTo>
                    <a:pt x="351" y="577"/>
                  </a:lnTo>
                  <a:lnTo>
                    <a:pt x="351" y="5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5" name="Freeform 23"/>
            <p:cNvSpPr>
              <a:spLocks noChangeArrowheads="1"/>
            </p:cNvSpPr>
            <p:nvPr/>
          </p:nvSpPr>
          <p:spPr bwMode="auto">
            <a:xfrm>
              <a:off x="4143" y="1183"/>
              <a:ext cx="132" cy="144"/>
            </a:xfrm>
            <a:custGeom>
              <a:avLst/>
              <a:gdLst>
                <a:gd name="T0" fmla="*/ 351 w 526"/>
                <a:gd name="T1" fmla="*/ 577 h 577"/>
                <a:gd name="T2" fmla="*/ 351 w 526"/>
                <a:gd name="T3" fmla="*/ 291 h 577"/>
                <a:gd name="T4" fmla="*/ 349 w 526"/>
                <a:gd name="T5" fmla="*/ 274 h 577"/>
                <a:gd name="T6" fmla="*/ 349 w 526"/>
                <a:gd name="T7" fmla="*/ 257 h 577"/>
                <a:gd name="T8" fmla="*/ 348 w 526"/>
                <a:gd name="T9" fmla="*/ 240 h 577"/>
                <a:gd name="T10" fmla="*/ 347 w 526"/>
                <a:gd name="T11" fmla="*/ 224 h 577"/>
                <a:gd name="T12" fmla="*/ 344 w 526"/>
                <a:gd name="T13" fmla="*/ 208 h 577"/>
                <a:gd name="T14" fmla="*/ 342 w 526"/>
                <a:gd name="T15" fmla="*/ 196 h 577"/>
                <a:gd name="T16" fmla="*/ 339 w 526"/>
                <a:gd name="T17" fmla="*/ 186 h 577"/>
                <a:gd name="T18" fmla="*/ 335 w 526"/>
                <a:gd name="T19" fmla="*/ 177 h 577"/>
                <a:gd name="T20" fmla="*/ 330 w 526"/>
                <a:gd name="T21" fmla="*/ 169 h 577"/>
                <a:gd name="T22" fmla="*/ 322 w 526"/>
                <a:gd name="T23" fmla="*/ 162 h 577"/>
                <a:gd name="T24" fmla="*/ 316 w 526"/>
                <a:gd name="T25" fmla="*/ 156 h 577"/>
                <a:gd name="T26" fmla="*/ 307 w 526"/>
                <a:gd name="T27" fmla="*/ 153 h 577"/>
                <a:gd name="T28" fmla="*/ 297 w 526"/>
                <a:gd name="T29" fmla="*/ 150 h 577"/>
                <a:gd name="T30" fmla="*/ 286 w 526"/>
                <a:gd name="T31" fmla="*/ 147 h 577"/>
                <a:gd name="T32" fmla="*/ 273 w 526"/>
                <a:gd name="T33" fmla="*/ 146 h 577"/>
                <a:gd name="T34" fmla="*/ 260 w 526"/>
                <a:gd name="T35" fmla="*/ 146 h 577"/>
                <a:gd name="T36" fmla="*/ 250 w 526"/>
                <a:gd name="T37" fmla="*/ 147 h 577"/>
                <a:gd name="T38" fmla="*/ 238 w 526"/>
                <a:gd name="T39" fmla="*/ 150 h 577"/>
                <a:gd name="T40" fmla="*/ 228 w 526"/>
                <a:gd name="T41" fmla="*/ 153 h 577"/>
                <a:gd name="T42" fmla="*/ 217 w 526"/>
                <a:gd name="T43" fmla="*/ 156 h 577"/>
                <a:gd name="T44" fmla="*/ 205 w 526"/>
                <a:gd name="T45" fmla="*/ 162 h 577"/>
                <a:gd name="T46" fmla="*/ 193 w 526"/>
                <a:gd name="T47" fmla="*/ 168 h 577"/>
                <a:gd name="T48" fmla="*/ 182 w 526"/>
                <a:gd name="T49" fmla="*/ 176 h 577"/>
                <a:gd name="T50" fmla="*/ 175 w 526"/>
                <a:gd name="T51" fmla="*/ 577 h 577"/>
                <a:gd name="T52" fmla="*/ 0 w 526"/>
                <a:gd name="T53" fmla="*/ 16 h 577"/>
                <a:gd name="T54" fmla="*/ 175 w 526"/>
                <a:gd name="T55" fmla="*/ 78 h 577"/>
                <a:gd name="T56" fmla="*/ 197 w 526"/>
                <a:gd name="T57" fmla="*/ 61 h 577"/>
                <a:gd name="T58" fmla="*/ 218 w 526"/>
                <a:gd name="T59" fmla="*/ 45 h 577"/>
                <a:gd name="T60" fmla="*/ 238 w 526"/>
                <a:gd name="T61" fmla="*/ 33 h 577"/>
                <a:gd name="T62" fmla="*/ 259 w 526"/>
                <a:gd name="T63" fmla="*/ 21 h 577"/>
                <a:gd name="T64" fmla="*/ 280 w 526"/>
                <a:gd name="T65" fmla="*/ 12 h 577"/>
                <a:gd name="T66" fmla="*/ 302 w 526"/>
                <a:gd name="T67" fmla="*/ 5 h 577"/>
                <a:gd name="T68" fmla="*/ 325 w 526"/>
                <a:gd name="T69" fmla="*/ 2 h 577"/>
                <a:gd name="T70" fmla="*/ 349 w 526"/>
                <a:gd name="T71" fmla="*/ 0 h 577"/>
                <a:gd name="T72" fmla="*/ 389 w 526"/>
                <a:gd name="T73" fmla="*/ 4 h 577"/>
                <a:gd name="T74" fmla="*/ 426 w 526"/>
                <a:gd name="T75" fmla="*/ 14 h 577"/>
                <a:gd name="T76" fmla="*/ 455 w 526"/>
                <a:gd name="T77" fmla="*/ 31 h 577"/>
                <a:gd name="T78" fmla="*/ 481 w 526"/>
                <a:gd name="T79" fmla="*/ 54 h 577"/>
                <a:gd name="T80" fmla="*/ 500 w 526"/>
                <a:gd name="T81" fmla="*/ 85 h 577"/>
                <a:gd name="T82" fmla="*/ 515 w 526"/>
                <a:gd name="T83" fmla="*/ 122 h 577"/>
                <a:gd name="T84" fmla="*/ 524 w 526"/>
                <a:gd name="T85" fmla="*/ 164 h 577"/>
                <a:gd name="T86" fmla="*/ 526 w 526"/>
                <a:gd name="T87" fmla="*/ 21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6" h="577">
                  <a:moveTo>
                    <a:pt x="526" y="577"/>
                  </a:moveTo>
                  <a:lnTo>
                    <a:pt x="351" y="577"/>
                  </a:lnTo>
                  <a:lnTo>
                    <a:pt x="351" y="300"/>
                  </a:lnTo>
                  <a:lnTo>
                    <a:pt x="351" y="291"/>
                  </a:lnTo>
                  <a:lnTo>
                    <a:pt x="351" y="282"/>
                  </a:lnTo>
                  <a:lnTo>
                    <a:pt x="349" y="274"/>
                  </a:lnTo>
                  <a:lnTo>
                    <a:pt x="349" y="265"/>
                  </a:lnTo>
                  <a:lnTo>
                    <a:pt x="349" y="257"/>
                  </a:lnTo>
                  <a:lnTo>
                    <a:pt x="349" y="248"/>
                  </a:lnTo>
                  <a:lnTo>
                    <a:pt x="348" y="240"/>
                  </a:lnTo>
                  <a:lnTo>
                    <a:pt x="348" y="231"/>
                  </a:lnTo>
                  <a:lnTo>
                    <a:pt x="347" y="224"/>
                  </a:lnTo>
                  <a:lnTo>
                    <a:pt x="346" y="216"/>
                  </a:lnTo>
                  <a:lnTo>
                    <a:pt x="344" y="208"/>
                  </a:lnTo>
                  <a:lnTo>
                    <a:pt x="343" y="202"/>
                  </a:lnTo>
                  <a:lnTo>
                    <a:pt x="342" y="196"/>
                  </a:lnTo>
                  <a:lnTo>
                    <a:pt x="340" y="191"/>
                  </a:lnTo>
                  <a:lnTo>
                    <a:pt x="339" y="186"/>
                  </a:lnTo>
                  <a:lnTo>
                    <a:pt x="338" y="182"/>
                  </a:lnTo>
                  <a:lnTo>
                    <a:pt x="335" y="177"/>
                  </a:lnTo>
                  <a:lnTo>
                    <a:pt x="333" y="173"/>
                  </a:lnTo>
                  <a:lnTo>
                    <a:pt x="330" y="169"/>
                  </a:lnTo>
                  <a:lnTo>
                    <a:pt x="326" y="165"/>
                  </a:lnTo>
                  <a:lnTo>
                    <a:pt x="322" y="162"/>
                  </a:lnTo>
                  <a:lnTo>
                    <a:pt x="320" y="159"/>
                  </a:lnTo>
                  <a:lnTo>
                    <a:pt x="316" y="156"/>
                  </a:lnTo>
                  <a:lnTo>
                    <a:pt x="311" y="154"/>
                  </a:lnTo>
                  <a:lnTo>
                    <a:pt x="307" y="153"/>
                  </a:lnTo>
                  <a:lnTo>
                    <a:pt x="302" y="151"/>
                  </a:lnTo>
                  <a:lnTo>
                    <a:pt x="297" y="150"/>
                  </a:lnTo>
                  <a:lnTo>
                    <a:pt x="291" y="149"/>
                  </a:lnTo>
                  <a:lnTo>
                    <a:pt x="286" y="147"/>
                  </a:lnTo>
                  <a:lnTo>
                    <a:pt x="280" y="146"/>
                  </a:lnTo>
                  <a:lnTo>
                    <a:pt x="273" y="146"/>
                  </a:lnTo>
                  <a:lnTo>
                    <a:pt x="266" y="146"/>
                  </a:lnTo>
                  <a:lnTo>
                    <a:pt x="260" y="146"/>
                  </a:lnTo>
                  <a:lnTo>
                    <a:pt x="255" y="146"/>
                  </a:lnTo>
                  <a:lnTo>
                    <a:pt x="250" y="147"/>
                  </a:lnTo>
                  <a:lnTo>
                    <a:pt x="244" y="149"/>
                  </a:lnTo>
                  <a:lnTo>
                    <a:pt x="238" y="150"/>
                  </a:lnTo>
                  <a:lnTo>
                    <a:pt x="233" y="151"/>
                  </a:lnTo>
                  <a:lnTo>
                    <a:pt x="228" y="153"/>
                  </a:lnTo>
                  <a:lnTo>
                    <a:pt x="223" y="154"/>
                  </a:lnTo>
                  <a:lnTo>
                    <a:pt x="217" y="156"/>
                  </a:lnTo>
                  <a:lnTo>
                    <a:pt x="211" y="159"/>
                  </a:lnTo>
                  <a:lnTo>
                    <a:pt x="205" y="162"/>
                  </a:lnTo>
                  <a:lnTo>
                    <a:pt x="200" y="164"/>
                  </a:lnTo>
                  <a:lnTo>
                    <a:pt x="193" y="168"/>
                  </a:lnTo>
                  <a:lnTo>
                    <a:pt x="188" y="172"/>
                  </a:lnTo>
                  <a:lnTo>
                    <a:pt x="182" y="176"/>
                  </a:lnTo>
                  <a:lnTo>
                    <a:pt x="175" y="180"/>
                  </a:lnTo>
                  <a:lnTo>
                    <a:pt x="175" y="577"/>
                  </a:lnTo>
                  <a:lnTo>
                    <a:pt x="0" y="577"/>
                  </a:lnTo>
                  <a:lnTo>
                    <a:pt x="0" y="16"/>
                  </a:lnTo>
                  <a:lnTo>
                    <a:pt x="175" y="16"/>
                  </a:lnTo>
                  <a:lnTo>
                    <a:pt x="175" y="78"/>
                  </a:lnTo>
                  <a:lnTo>
                    <a:pt x="186" y="69"/>
                  </a:lnTo>
                  <a:lnTo>
                    <a:pt x="197" y="61"/>
                  </a:lnTo>
                  <a:lnTo>
                    <a:pt x="208" y="53"/>
                  </a:lnTo>
                  <a:lnTo>
                    <a:pt x="218" y="45"/>
                  </a:lnTo>
                  <a:lnTo>
                    <a:pt x="228" y="39"/>
                  </a:lnTo>
                  <a:lnTo>
                    <a:pt x="238" y="33"/>
                  </a:lnTo>
                  <a:lnTo>
                    <a:pt x="249" y="26"/>
                  </a:lnTo>
                  <a:lnTo>
                    <a:pt x="259" y="21"/>
                  </a:lnTo>
                  <a:lnTo>
                    <a:pt x="269" y="16"/>
                  </a:lnTo>
                  <a:lnTo>
                    <a:pt x="280" y="12"/>
                  </a:lnTo>
                  <a:lnTo>
                    <a:pt x="291" y="8"/>
                  </a:lnTo>
                  <a:lnTo>
                    <a:pt x="302" y="5"/>
                  </a:lnTo>
                  <a:lnTo>
                    <a:pt x="313" y="4"/>
                  </a:lnTo>
                  <a:lnTo>
                    <a:pt x="325" y="2"/>
                  </a:lnTo>
                  <a:lnTo>
                    <a:pt x="337" y="2"/>
                  </a:lnTo>
                  <a:lnTo>
                    <a:pt x="349" y="0"/>
                  </a:lnTo>
                  <a:lnTo>
                    <a:pt x="370" y="2"/>
                  </a:lnTo>
                  <a:lnTo>
                    <a:pt x="389" y="4"/>
                  </a:lnTo>
                  <a:lnTo>
                    <a:pt x="408" y="8"/>
                  </a:lnTo>
                  <a:lnTo>
                    <a:pt x="426" y="14"/>
                  </a:lnTo>
                  <a:lnTo>
                    <a:pt x="441" y="22"/>
                  </a:lnTo>
                  <a:lnTo>
                    <a:pt x="455" y="31"/>
                  </a:lnTo>
                  <a:lnTo>
                    <a:pt x="468" y="42"/>
                  </a:lnTo>
                  <a:lnTo>
                    <a:pt x="481" y="54"/>
                  </a:lnTo>
                  <a:lnTo>
                    <a:pt x="491" y="69"/>
                  </a:lnTo>
                  <a:lnTo>
                    <a:pt x="500" y="85"/>
                  </a:lnTo>
                  <a:lnTo>
                    <a:pt x="508" y="102"/>
                  </a:lnTo>
                  <a:lnTo>
                    <a:pt x="515" y="122"/>
                  </a:lnTo>
                  <a:lnTo>
                    <a:pt x="520" y="142"/>
                  </a:lnTo>
                  <a:lnTo>
                    <a:pt x="524" y="164"/>
                  </a:lnTo>
                  <a:lnTo>
                    <a:pt x="525" y="187"/>
                  </a:lnTo>
                  <a:lnTo>
                    <a:pt x="526" y="212"/>
                  </a:lnTo>
                  <a:lnTo>
                    <a:pt x="526" y="5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6" name="Freeform 24"/>
            <p:cNvSpPr>
              <a:spLocks noChangeArrowheads="1"/>
            </p:cNvSpPr>
            <p:nvPr/>
          </p:nvSpPr>
          <p:spPr bwMode="auto">
            <a:xfrm>
              <a:off x="4293" y="1147"/>
              <a:ext cx="103" cy="183"/>
            </a:xfrm>
            <a:custGeom>
              <a:avLst/>
              <a:gdLst>
                <a:gd name="T0" fmla="*/ 246 w 411"/>
                <a:gd name="T1" fmla="*/ 731 h 733"/>
                <a:gd name="T2" fmla="*/ 200 w 411"/>
                <a:gd name="T3" fmla="*/ 726 h 733"/>
                <a:gd name="T4" fmla="*/ 161 w 411"/>
                <a:gd name="T5" fmla="*/ 715 h 733"/>
                <a:gd name="T6" fmla="*/ 129 w 411"/>
                <a:gd name="T7" fmla="*/ 699 h 733"/>
                <a:gd name="T8" fmla="*/ 104 w 411"/>
                <a:gd name="T9" fmla="*/ 676 h 733"/>
                <a:gd name="T10" fmla="*/ 86 w 411"/>
                <a:gd name="T11" fmla="*/ 648 h 733"/>
                <a:gd name="T12" fmla="*/ 74 w 411"/>
                <a:gd name="T13" fmla="*/ 611 h 733"/>
                <a:gd name="T14" fmla="*/ 68 w 411"/>
                <a:gd name="T15" fmla="*/ 569 h 733"/>
                <a:gd name="T16" fmla="*/ 67 w 411"/>
                <a:gd name="T17" fmla="*/ 282 h 733"/>
                <a:gd name="T18" fmla="*/ 0 w 411"/>
                <a:gd name="T19" fmla="*/ 160 h 733"/>
                <a:gd name="T20" fmla="*/ 67 w 411"/>
                <a:gd name="T21" fmla="*/ 0 h 733"/>
                <a:gd name="T22" fmla="*/ 242 w 411"/>
                <a:gd name="T23" fmla="*/ 160 h 733"/>
                <a:gd name="T24" fmla="*/ 411 w 411"/>
                <a:gd name="T25" fmla="*/ 282 h 733"/>
                <a:gd name="T26" fmla="*/ 242 w 411"/>
                <a:gd name="T27" fmla="*/ 481 h 733"/>
                <a:gd name="T28" fmla="*/ 242 w 411"/>
                <a:gd name="T29" fmla="*/ 495 h 733"/>
                <a:gd name="T30" fmla="*/ 242 w 411"/>
                <a:gd name="T31" fmla="*/ 508 h 733"/>
                <a:gd name="T32" fmla="*/ 242 w 411"/>
                <a:gd name="T33" fmla="*/ 521 h 733"/>
                <a:gd name="T34" fmla="*/ 242 w 411"/>
                <a:gd name="T35" fmla="*/ 533 h 733"/>
                <a:gd name="T36" fmla="*/ 243 w 411"/>
                <a:gd name="T37" fmla="*/ 543 h 733"/>
                <a:gd name="T38" fmla="*/ 245 w 411"/>
                <a:gd name="T39" fmla="*/ 553 h 733"/>
                <a:gd name="T40" fmla="*/ 247 w 411"/>
                <a:gd name="T41" fmla="*/ 562 h 733"/>
                <a:gd name="T42" fmla="*/ 251 w 411"/>
                <a:gd name="T43" fmla="*/ 571 h 733"/>
                <a:gd name="T44" fmla="*/ 255 w 411"/>
                <a:gd name="T45" fmla="*/ 580 h 733"/>
                <a:gd name="T46" fmla="*/ 260 w 411"/>
                <a:gd name="T47" fmla="*/ 588 h 733"/>
                <a:gd name="T48" fmla="*/ 267 w 411"/>
                <a:gd name="T49" fmla="*/ 595 h 733"/>
                <a:gd name="T50" fmla="*/ 276 w 411"/>
                <a:gd name="T51" fmla="*/ 600 h 733"/>
                <a:gd name="T52" fmla="*/ 285 w 411"/>
                <a:gd name="T53" fmla="*/ 604 h 733"/>
                <a:gd name="T54" fmla="*/ 298 w 411"/>
                <a:gd name="T55" fmla="*/ 608 h 733"/>
                <a:gd name="T56" fmla="*/ 311 w 411"/>
                <a:gd name="T57" fmla="*/ 609 h 733"/>
                <a:gd name="T58" fmla="*/ 327 w 411"/>
                <a:gd name="T59" fmla="*/ 610 h 733"/>
                <a:gd name="T60" fmla="*/ 335 w 411"/>
                <a:gd name="T61" fmla="*/ 610 h 733"/>
                <a:gd name="T62" fmla="*/ 343 w 411"/>
                <a:gd name="T63" fmla="*/ 609 h 733"/>
                <a:gd name="T64" fmla="*/ 353 w 411"/>
                <a:gd name="T65" fmla="*/ 606 h 733"/>
                <a:gd name="T66" fmla="*/ 363 w 411"/>
                <a:gd name="T67" fmla="*/ 604 h 733"/>
                <a:gd name="T68" fmla="*/ 375 w 411"/>
                <a:gd name="T69" fmla="*/ 601 h 733"/>
                <a:gd name="T70" fmla="*/ 383 w 411"/>
                <a:gd name="T71" fmla="*/ 598 h 733"/>
                <a:gd name="T72" fmla="*/ 391 w 411"/>
                <a:gd name="T73" fmla="*/ 596 h 733"/>
                <a:gd name="T74" fmla="*/ 396 w 411"/>
                <a:gd name="T75" fmla="*/ 593 h 733"/>
                <a:gd name="T76" fmla="*/ 411 w 411"/>
                <a:gd name="T77" fmla="*/ 716 h 733"/>
                <a:gd name="T78" fmla="*/ 396 w 411"/>
                <a:gd name="T79" fmla="*/ 720 h 733"/>
                <a:gd name="T80" fmla="*/ 382 w 411"/>
                <a:gd name="T81" fmla="*/ 724 h 733"/>
                <a:gd name="T82" fmla="*/ 366 w 411"/>
                <a:gd name="T83" fmla="*/ 726 h 733"/>
                <a:gd name="T84" fmla="*/ 351 w 411"/>
                <a:gd name="T85" fmla="*/ 728 h 733"/>
                <a:gd name="T86" fmla="*/ 334 w 411"/>
                <a:gd name="T87" fmla="*/ 730 h 733"/>
                <a:gd name="T88" fmla="*/ 314 w 411"/>
                <a:gd name="T89" fmla="*/ 731 h 733"/>
                <a:gd name="T90" fmla="*/ 294 w 411"/>
                <a:gd name="T91" fmla="*/ 733 h 733"/>
                <a:gd name="T92" fmla="*/ 272 w 411"/>
                <a:gd name="T93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1" h="733">
                  <a:moveTo>
                    <a:pt x="272" y="733"/>
                  </a:moveTo>
                  <a:lnTo>
                    <a:pt x="246" y="731"/>
                  </a:lnTo>
                  <a:lnTo>
                    <a:pt x="222" y="730"/>
                  </a:lnTo>
                  <a:lnTo>
                    <a:pt x="200" y="726"/>
                  </a:lnTo>
                  <a:lnTo>
                    <a:pt x="179" y="721"/>
                  </a:lnTo>
                  <a:lnTo>
                    <a:pt x="161" y="715"/>
                  </a:lnTo>
                  <a:lnTo>
                    <a:pt x="144" y="708"/>
                  </a:lnTo>
                  <a:lnTo>
                    <a:pt x="129" y="699"/>
                  </a:lnTo>
                  <a:lnTo>
                    <a:pt x="116" y="689"/>
                  </a:lnTo>
                  <a:lnTo>
                    <a:pt x="104" y="676"/>
                  </a:lnTo>
                  <a:lnTo>
                    <a:pt x="95" y="663"/>
                  </a:lnTo>
                  <a:lnTo>
                    <a:pt x="86" y="648"/>
                  </a:lnTo>
                  <a:lnTo>
                    <a:pt x="80" y="631"/>
                  </a:lnTo>
                  <a:lnTo>
                    <a:pt x="74" y="611"/>
                  </a:lnTo>
                  <a:lnTo>
                    <a:pt x="71" y="591"/>
                  </a:lnTo>
                  <a:lnTo>
                    <a:pt x="68" y="569"/>
                  </a:lnTo>
                  <a:lnTo>
                    <a:pt x="67" y="544"/>
                  </a:lnTo>
                  <a:lnTo>
                    <a:pt x="67" y="282"/>
                  </a:lnTo>
                  <a:lnTo>
                    <a:pt x="0" y="282"/>
                  </a:lnTo>
                  <a:lnTo>
                    <a:pt x="0" y="160"/>
                  </a:lnTo>
                  <a:lnTo>
                    <a:pt x="67" y="160"/>
                  </a:lnTo>
                  <a:lnTo>
                    <a:pt x="67" y="0"/>
                  </a:lnTo>
                  <a:lnTo>
                    <a:pt x="242" y="0"/>
                  </a:lnTo>
                  <a:lnTo>
                    <a:pt x="242" y="160"/>
                  </a:lnTo>
                  <a:lnTo>
                    <a:pt x="411" y="160"/>
                  </a:lnTo>
                  <a:lnTo>
                    <a:pt x="411" y="282"/>
                  </a:lnTo>
                  <a:lnTo>
                    <a:pt x="242" y="282"/>
                  </a:lnTo>
                  <a:lnTo>
                    <a:pt x="242" y="481"/>
                  </a:lnTo>
                  <a:lnTo>
                    <a:pt x="242" y="489"/>
                  </a:lnTo>
                  <a:lnTo>
                    <a:pt x="242" y="495"/>
                  </a:lnTo>
                  <a:lnTo>
                    <a:pt x="242" y="502"/>
                  </a:lnTo>
                  <a:lnTo>
                    <a:pt x="242" y="508"/>
                  </a:lnTo>
                  <a:lnTo>
                    <a:pt x="242" y="515"/>
                  </a:lnTo>
                  <a:lnTo>
                    <a:pt x="242" y="521"/>
                  </a:lnTo>
                  <a:lnTo>
                    <a:pt x="242" y="526"/>
                  </a:lnTo>
                  <a:lnTo>
                    <a:pt x="242" y="533"/>
                  </a:lnTo>
                  <a:lnTo>
                    <a:pt x="243" y="538"/>
                  </a:lnTo>
                  <a:lnTo>
                    <a:pt x="243" y="543"/>
                  </a:lnTo>
                  <a:lnTo>
                    <a:pt x="243" y="548"/>
                  </a:lnTo>
                  <a:lnTo>
                    <a:pt x="245" y="553"/>
                  </a:lnTo>
                  <a:lnTo>
                    <a:pt x="246" y="558"/>
                  </a:lnTo>
                  <a:lnTo>
                    <a:pt x="247" y="562"/>
                  </a:lnTo>
                  <a:lnTo>
                    <a:pt x="249" y="568"/>
                  </a:lnTo>
                  <a:lnTo>
                    <a:pt x="251" y="571"/>
                  </a:lnTo>
                  <a:lnTo>
                    <a:pt x="252" y="577"/>
                  </a:lnTo>
                  <a:lnTo>
                    <a:pt x="255" y="580"/>
                  </a:lnTo>
                  <a:lnTo>
                    <a:pt x="258" y="584"/>
                  </a:lnTo>
                  <a:lnTo>
                    <a:pt x="260" y="588"/>
                  </a:lnTo>
                  <a:lnTo>
                    <a:pt x="264" y="591"/>
                  </a:lnTo>
                  <a:lnTo>
                    <a:pt x="267" y="595"/>
                  </a:lnTo>
                  <a:lnTo>
                    <a:pt x="271" y="597"/>
                  </a:lnTo>
                  <a:lnTo>
                    <a:pt x="276" y="600"/>
                  </a:lnTo>
                  <a:lnTo>
                    <a:pt x="280" y="602"/>
                  </a:lnTo>
                  <a:lnTo>
                    <a:pt x="285" y="604"/>
                  </a:lnTo>
                  <a:lnTo>
                    <a:pt x="291" y="606"/>
                  </a:lnTo>
                  <a:lnTo>
                    <a:pt x="298" y="608"/>
                  </a:lnTo>
                  <a:lnTo>
                    <a:pt x="304" y="609"/>
                  </a:lnTo>
                  <a:lnTo>
                    <a:pt x="311" y="609"/>
                  </a:lnTo>
                  <a:lnTo>
                    <a:pt x="318" y="610"/>
                  </a:lnTo>
                  <a:lnTo>
                    <a:pt x="327" y="610"/>
                  </a:lnTo>
                  <a:lnTo>
                    <a:pt x="331" y="610"/>
                  </a:lnTo>
                  <a:lnTo>
                    <a:pt x="335" y="610"/>
                  </a:lnTo>
                  <a:lnTo>
                    <a:pt x="339" y="609"/>
                  </a:lnTo>
                  <a:lnTo>
                    <a:pt x="343" y="609"/>
                  </a:lnTo>
                  <a:lnTo>
                    <a:pt x="348" y="608"/>
                  </a:lnTo>
                  <a:lnTo>
                    <a:pt x="353" y="606"/>
                  </a:lnTo>
                  <a:lnTo>
                    <a:pt x="358" y="605"/>
                  </a:lnTo>
                  <a:lnTo>
                    <a:pt x="363" y="604"/>
                  </a:lnTo>
                  <a:lnTo>
                    <a:pt x="370" y="602"/>
                  </a:lnTo>
                  <a:lnTo>
                    <a:pt x="375" y="601"/>
                  </a:lnTo>
                  <a:lnTo>
                    <a:pt x="379" y="600"/>
                  </a:lnTo>
                  <a:lnTo>
                    <a:pt x="383" y="598"/>
                  </a:lnTo>
                  <a:lnTo>
                    <a:pt x="387" y="597"/>
                  </a:lnTo>
                  <a:lnTo>
                    <a:pt x="391" y="596"/>
                  </a:lnTo>
                  <a:lnTo>
                    <a:pt x="393" y="595"/>
                  </a:lnTo>
                  <a:lnTo>
                    <a:pt x="396" y="593"/>
                  </a:lnTo>
                  <a:lnTo>
                    <a:pt x="411" y="593"/>
                  </a:lnTo>
                  <a:lnTo>
                    <a:pt x="411" y="716"/>
                  </a:lnTo>
                  <a:lnTo>
                    <a:pt x="403" y="719"/>
                  </a:lnTo>
                  <a:lnTo>
                    <a:pt x="396" y="720"/>
                  </a:lnTo>
                  <a:lnTo>
                    <a:pt x="389" y="721"/>
                  </a:lnTo>
                  <a:lnTo>
                    <a:pt x="382" y="724"/>
                  </a:lnTo>
                  <a:lnTo>
                    <a:pt x="374" y="725"/>
                  </a:lnTo>
                  <a:lnTo>
                    <a:pt x="366" y="726"/>
                  </a:lnTo>
                  <a:lnTo>
                    <a:pt x="358" y="728"/>
                  </a:lnTo>
                  <a:lnTo>
                    <a:pt x="351" y="728"/>
                  </a:lnTo>
                  <a:lnTo>
                    <a:pt x="342" y="729"/>
                  </a:lnTo>
                  <a:lnTo>
                    <a:pt x="334" y="730"/>
                  </a:lnTo>
                  <a:lnTo>
                    <a:pt x="325" y="731"/>
                  </a:lnTo>
                  <a:lnTo>
                    <a:pt x="314" y="731"/>
                  </a:lnTo>
                  <a:lnTo>
                    <a:pt x="304" y="731"/>
                  </a:lnTo>
                  <a:lnTo>
                    <a:pt x="294" y="733"/>
                  </a:lnTo>
                  <a:lnTo>
                    <a:pt x="283" y="733"/>
                  </a:lnTo>
                  <a:lnTo>
                    <a:pt x="272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7" name="Freeform 25"/>
            <p:cNvSpPr>
              <a:spLocks noChangeArrowheads="1"/>
            </p:cNvSpPr>
            <p:nvPr/>
          </p:nvSpPr>
          <p:spPr bwMode="auto">
            <a:xfrm>
              <a:off x="4403" y="1183"/>
              <a:ext cx="140" cy="148"/>
            </a:xfrm>
            <a:custGeom>
              <a:avLst/>
              <a:gdLst>
                <a:gd name="T0" fmla="*/ 236 w 559"/>
                <a:gd name="T1" fmla="*/ 586 h 594"/>
                <a:gd name="T2" fmla="*/ 173 w 559"/>
                <a:gd name="T3" fmla="*/ 569 h 594"/>
                <a:gd name="T4" fmla="*/ 120 w 559"/>
                <a:gd name="T5" fmla="*/ 543 h 594"/>
                <a:gd name="T6" fmla="*/ 75 w 559"/>
                <a:gd name="T7" fmla="*/ 508 h 594"/>
                <a:gd name="T8" fmla="*/ 40 w 559"/>
                <a:gd name="T9" fmla="*/ 463 h 594"/>
                <a:gd name="T10" fmla="*/ 17 w 559"/>
                <a:gd name="T11" fmla="*/ 412 h 594"/>
                <a:gd name="T12" fmla="*/ 2 w 559"/>
                <a:gd name="T13" fmla="*/ 351 h 594"/>
                <a:gd name="T14" fmla="*/ 1 w 559"/>
                <a:gd name="T15" fmla="*/ 267 h 594"/>
                <a:gd name="T16" fmla="*/ 15 w 559"/>
                <a:gd name="T17" fmla="*/ 191 h 594"/>
                <a:gd name="T18" fmla="*/ 37 w 559"/>
                <a:gd name="T19" fmla="*/ 138 h 594"/>
                <a:gd name="T20" fmla="*/ 70 w 559"/>
                <a:gd name="T21" fmla="*/ 92 h 594"/>
                <a:gd name="T22" fmla="*/ 111 w 559"/>
                <a:gd name="T23" fmla="*/ 54 h 594"/>
                <a:gd name="T24" fmla="*/ 160 w 559"/>
                <a:gd name="T25" fmla="*/ 26 h 594"/>
                <a:gd name="T26" fmla="*/ 218 w 559"/>
                <a:gd name="T27" fmla="*/ 8 h 594"/>
                <a:gd name="T28" fmla="*/ 332 w 559"/>
                <a:gd name="T29" fmla="*/ 1 h 594"/>
                <a:gd name="T30" fmla="*/ 436 w 559"/>
                <a:gd name="T31" fmla="*/ 27 h 594"/>
                <a:gd name="T32" fmla="*/ 485 w 559"/>
                <a:gd name="T33" fmla="*/ 61 h 594"/>
                <a:gd name="T34" fmla="*/ 534 w 559"/>
                <a:gd name="T35" fmla="*/ 129 h 594"/>
                <a:gd name="T36" fmla="*/ 559 w 559"/>
                <a:gd name="T37" fmla="*/ 236 h 594"/>
                <a:gd name="T38" fmla="*/ 177 w 559"/>
                <a:gd name="T39" fmla="*/ 341 h 594"/>
                <a:gd name="T40" fmla="*/ 183 w 559"/>
                <a:gd name="T41" fmla="*/ 375 h 594"/>
                <a:gd name="T42" fmla="*/ 196 w 559"/>
                <a:gd name="T43" fmla="*/ 403 h 594"/>
                <a:gd name="T44" fmla="*/ 213 w 559"/>
                <a:gd name="T45" fmla="*/ 425 h 594"/>
                <a:gd name="T46" fmla="*/ 235 w 559"/>
                <a:gd name="T47" fmla="*/ 441 h 594"/>
                <a:gd name="T48" fmla="*/ 261 w 559"/>
                <a:gd name="T49" fmla="*/ 454 h 594"/>
                <a:gd name="T50" fmla="*/ 289 w 559"/>
                <a:gd name="T51" fmla="*/ 462 h 594"/>
                <a:gd name="T52" fmla="*/ 321 w 559"/>
                <a:gd name="T53" fmla="*/ 466 h 594"/>
                <a:gd name="T54" fmla="*/ 355 w 559"/>
                <a:gd name="T55" fmla="*/ 467 h 594"/>
                <a:gd name="T56" fmla="*/ 384 w 559"/>
                <a:gd name="T57" fmla="*/ 465 h 594"/>
                <a:gd name="T58" fmla="*/ 414 w 559"/>
                <a:gd name="T59" fmla="*/ 458 h 594"/>
                <a:gd name="T60" fmla="*/ 443 w 559"/>
                <a:gd name="T61" fmla="*/ 450 h 594"/>
                <a:gd name="T62" fmla="*/ 466 w 559"/>
                <a:gd name="T63" fmla="*/ 440 h 594"/>
                <a:gd name="T64" fmla="*/ 486 w 559"/>
                <a:gd name="T65" fmla="*/ 430 h 594"/>
                <a:gd name="T66" fmla="*/ 506 w 559"/>
                <a:gd name="T67" fmla="*/ 419 h 594"/>
                <a:gd name="T68" fmla="*/ 521 w 559"/>
                <a:gd name="T69" fmla="*/ 409 h 594"/>
                <a:gd name="T70" fmla="*/ 550 w 559"/>
                <a:gd name="T71" fmla="*/ 403 h 594"/>
                <a:gd name="T72" fmla="*/ 533 w 559"/>
                <a:gd name="T73" fmla="*/ 554 h 594"/>
                <a:gd name="T74" fmla="*/ 515 w 559"/>
                <a:gd name="T75" fmla="*/ 561 h 594"/>
                <a:gd name="T76" fmla="*/ 494 w 559"/>
                <a:gd name="T77" fmla="*/ 568 h 594"/>
                <a:gd name="T78" fmla="*/ 468 w 559"/>
                <a:gd name="T79" fmla="*/ 576 h 594"/>
                <a:gd name="T80" fmla="*/ 440 w 559"/>
                <a:gd name="T81" fmla="*/ 583 h 594"/>
                <a:gd name="T82" fmla="*/ 410 w 559"/>
                <a:gd name="T83" fmla="*/ 588 h 594"/>
                <a:gd name="T84" fmla="*/ 378 w 559"/>
                <a:gd name="T85" fmla="*/ 592 h 594"/>
                <a:gd name="T86" fmla="*/ 339 w 559"/>
                <a:gd name="T87" fmla="*/ 594 h 594"/>
                <a:gd name="T88" fmla="*/ 384 w 559"/>
                <a:gd name="T89" fmla="*/ 200 h 594"/>
                <a:gd name="T90" fmla="*/ 372 w 559"/>
                <a:gd name="T91" fmla="*/ 157 h 594"/>
                <a:gd name="T92" fmla="*/ 347 w 559"/>
                <a:gd name="T93" fmla="*/ 128 h 594"/>
                <a:gd name="T94" fmla="*/ 310 w 559"/>
                <a:gd name="T95" fmla="*/ 114 h 594"/>
                <a:gd name="T96" fmla="*/ 262 w 559"/>
                <a:gd name="T97" fmla="*/ 114 h 594"/>
                <a:gd name="T98" fmla="*/ 223 w 559"/>
                <a:gd name="T99" fmla="*/ 129 h 594"/>
                <a:gd name="T100" fmla="*/ 193 w 559"/>
                <a:gd name="T101" fmla="*/ 159 h 594"/>
                <a:gd name="T102" fmla="*/ 178 w 559"/>
                <a:gd name="T103" fmla="*/ 201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9" h="594">
                  <a:moveTo>
                    <a:pt x="329" y="594"/>
                  </a:moveTo>
                  <a:lnTo>
                    <a:pt x="290" y="592"/>
                  </a:lnTo>
                  <a:lnTo>
                    <a:pt x="254" y="588"/>
                  </a:lnTo>
                  <a:lnTo>
                    <a:pt x="236" y="586"/>
                  </a:lnTo>
                  <a:lnTo>
                    <a:pt x="219" y="583"/>
                  </a:lnTo>
                  <a:lnTo>
                    <a:pt x="204" y="579"/>
                  </a:lnTo>
                  <a:lnTo>
                    <a:pt x="188" y="574"/>
                  </a:lnTo>
                  <a:lnTo>
                    <a:pt x="173" y="569"/>
                  </a:lnTo>
                  <a:lnTo>
                    <a:pt x="159" y="564"/>
                  </a:lnTo>
                  <a:lnTo>
                    <a:pt x="146" y="557"/>
                  </a:lnTo>
                  <a:lnTo>
                    <a:pt x="132" y="551"/>
                  </a:lnTo>
                  <a:lnTo>
                    <a:pt x="120" y="543"/>
                  </a:lnTo>
                  <a:lnTo>
                    <a:pt x="107" y="536"/>
                  </a:lnTo>
                  <a:lnTo>
                    <a:pt x="95" y="526"/>
                  </a:lnTo>
                  <a:lnTo>
                    <a:pt x="85" y="517"/>
                  </a:lnTo>
                  <a:lnTo>
                    <a:pt x="75" y="508"/>
                  </a:lnTo>
                  <a:lnTo>
                    <a:pt x="64" y="498"/>
                  </a:lnTo>
                  <a:lnTo>
                    <a:pt x="57" y="486"/>
                  </a:lnTo>
                  <a:lnTo>
                    <a:pt x="48" y="476"/>
                  </a:lnTo>
                  <a:lnTo>
                    <a:pt x="40" y="463"/>
                  </a:lnTo>
                  <a:lnTo>
                    <a:pt x="33" y="452"/>
                  </a:lnTo>
                  <a:lnTo>
                    <a:pt x="27" y="439"/>
                  </a:lnTo>
                  <a:lnTo>
                    <a:pt x="22" y="426"/>
                  </a:lnTo>
                  <a:lnTo>
                    <a:pt x="17" y="412"/>
                  </a:lnTo>
                  <a:lnTo>
                    <a:pt x="12" y="397"/>
                  </a:lnTo>
                  <a:lnTo>
                    <a:pt x="9" y="382"/>
                  </a:lnTo>
                  <a:lnTo>
                    <a:pt x="5" y="368"/>
                  </a:lnTo>
                  <a:lnTo>
                    <a:pt x="2" y="351"/>
                  </a:lnTo>
                  <a:lnTo>
                    <a:pt x="1" y="335"/>
                  </a:lnTo>
                  <a:lnTo>
                    <a:pt x="0" y="319"/>
                  </a:lnTo>
                  <a:lnTo>
                    <a:pt x="0" y="301"/>
                  </a:lnTo>
                  <a:lnTo>
                    <a:pt x="1" y="267"/>
                  </a:lnTo>
                  <a:lnTo>
                    <a:pt x="5" y="236"/>
                  </a:lnTo>
                  <a:lnTo>
                    <a:pt x="8" y="221"/>
                  </a:lnTo>
                  <a:lnTo>
                    <a:pt x="12" y="205"/>
                  </a:lnTo>
                  <a:lnTo>
                    <a:pt x="15" y="191"/>
                  </a:lnTo>
                  <a:lnTo>
                    <a:pt x="19" y="178"/>
                  </a:lnTo>
                  <a:lnTo>
                    <a:pt x="26" y="164"/>
                  </a:lnTo>
                  <a:lnTo>
                    <a:pt x="31" y="151"/>
                  </a:lnTo>
                  <a:lnTo>
                    <a:pt x="37" y="138"/>
                  </a:lnTo>
                  <a:lnTo>
                    <a:pt x="45" y="126"/>
                  </a:lnTo>
                  <a:lnTo>
                    <a:pt x="53" y="115"/>
                  </a:lnTo>
                  <a:lnTo>
                    <a:pt x="61" y="103"/>
                  </a:lnTo>
                  <a:lnTo>
                    <a:pt x="70" y="92"/>
                  </a:lnTo>
                  <a:lnTo>
                    <a:pt x="79" y="81"/>
                  </a:lnTo>
                  <a:lnTo>
                    <a:pt x="89" y="72"/>
                  </a:lnTo>
                  <a:lnTo>
                    <a:pt x="99" y="62"/>
                  </a:lnTo>
                  <a:lnTo>
                    <a:pt x="111" y="54"/>
                  </a:lnTo>
                  <a:lnTo>
                    <a:pt x="122" y="45"/>
                  </a:lnTo>
                  <a:lnTo>
                    <a:pt x="134" y="39"/>
                  </a:lnTo>
                  <a:lnTo>
                    <a:pt x="147" y="32"/>
                  </a:lnTo>
                  <a:lnTo>
                    <a:pt x="160" y="26"/>
                  </a:lnTo>
                  <a:lnTo>
                    <a:pt x="174" y="21"/>
                  </a:lnTo>
                  <a:lnTo>
                    <a:pt x="188" y="15"/>
                  </a:lnTo>
                  <a:lnTo>
                    <a:pt x="203" y="12"/>
                  </a:lnTo>
                  <a:lnTo>
                    <a:pt x="218" y="8"/>
                  </a:lnTo>
                  <a:lnTo>
                    <a:pt x="233" y="5"/>
                  </a:lnTo>
                  <a:lnTo>
                    <a:pt x="266" y="1"/>
                  </a:lnTo>
                  <a:lnTo>
                    <a:pt x="301" y="0"/>
                  </a:lnTo>
                  <a:lnTo>
                    <a:pt x="332" y="1"/>
                  </a:lnTo>
                  <a:lnTo>
                    <a:pt x="360" y="4"/>
                  </a:lnTo>
                  <a:lnTo>
                    <a:pt x="388" y="9"/>
                  </a:lnTo>
                  <a:lnTo>
                    <a:pt x="413" y="17"/>
                  </a:lnTo>
                  <a:lnTo>
                    <a:pt x="436" y="27"/>
                  </a:lnTo>
                  <a:lnTo>
                    <a:pt x="458" y="39"/>
                  </a:lnTo>
                  <a:lnTo>
                    <a:pt x="467" y="45"/>
                  </a:lnTo>
                  <a:lnTo>
                    <a:pt x="477" y="53"/>
                  </a:lnTo>
                  <a:lnTo>
                    <a:pt x="485" y="61"/>
                  </a:lnTo>
                  <a:lnTo>
                    <a:pt x="494" y="68"/>
                  </a:lnTo>
                  <a:lnTo>
                    <a:pt x="510" y="88"/>
                  </a:lnTo>
                  <a:lnTo>
                    <a:pt x="523" y="107"/>
                  </a:lnTo>
                  <a:lnTo>
                    <a:pt x="534" y="129"/>
                  </a:lnTo>
                  <a:lnTo>
                    <a:pt x="543" y="154"/>
                  </a:lnTo>
                  <a:lnTo>
                    <a:pt x="550" y="179"/>
                  </a:lnTo>
                  <a:lnTo>
                    <a:pt x="555" y="208"/>
                  </a:lnTo>
                  <a:lnTo>
                    <a:pt x="559" y="236"/>
                  </a:lnTo>
                  <a:lnTo>
                    <a:pt x="559" y="268"/>
                  </a:lnTo>
                  <a:lnTo>
                    <a:pt x="559" y="332"/>
                  </a:lnTo>
                  <a:lnTo>
                    <a:pt x="175" y="332"/>
                  </a:lnTo>
                  <a:lnTo>
                    <a:pt x="177" y="341"/>
                  </a:lnTo>
                  <a:lnTo>
                    <a:pt x="178" y="350"/>
                  </a:lnTo>
                  <a:lnTo>
                    <a:pt x="179" y="359"/>
                  </a:lnTo>
                  <a:lnTo>
                    <a:pt x="181" y="366"/>
                  </a:lnTo>
                  <a:lnTo>
                    <a:pt x="183" y="375"/>
                  </a:lnTo>
                  <a:lnTo>
                    <a:pt x="186" y="382"/>
                  </a:lnTo>
                  <a:lnTo>
                    <a:pt x="188" y="390"/>
                  </a:lnTo>
                  <a:lnTo>
                    <a:pt x="192" y="396"/>
                  </a:lnTo>
                  <a:lnTo>
                    <a:pt x="196" y="403"/>
                  </a:lnTo>
                  <a:lnTo>
                    <a:pt x="200" y="409"/>
                  </a:lnTo>
                  <a:lnTo>
                    <a:pt x="204" y="414"/>
                  </a:lnTo>
                  <a:lnTo>
                    <a:pt x="208" y="419"/>
                  </a:lnTo>
                  <a:lnTo>
                    <a:pt x="213" y="425"/>
                  </a:lnTo>
                  <a:lnTo>
                    <a:pt x="218" y="430"/>
                  </a:lnTo>
                  <a:lnTo>
                    <a:pt x="223" y="434"/>
                  </a:lnTo>
                  <a:lnTo>
                    <a:pt x="230" y="437"/>
                  </a:lnTo>
                  <a:lnTo>
                    <a:pt x="235" y="441"/>
                  </a:lnTo>
                  <a:lnTo>
                    <a:pt x="241" y="445"/>
                  </a:lnTo>
                  <a:lnTo>
                    <a:pt x="246" y="449"/>
                  </a:lnTo>
                  <a:lnTo>
                    <a:pt x="253" y="452"/>
                  </a:lnTo>
                  <a:lnTo>
                    <a:pt x="261" y="454"/>
                  </a:lnTo>
                  <a:lnTo>
                    <a:pt x="267" y="457"/>
                  </a:lnTo>
                  <a:lnTo>
                    <a:pt x="273" y="458"/>
                  </a:lnTo>
                  <a:lnTo>
                    <a:pt x="281" y="461"/>
                  </a:lnTo>
                  <a:lnTo>
                    <a:pt x="289" y="462"/>
                  </a:lnTo>
                  <a:lnTo>
                    <a:pt x="297" y="463"/>
                  </a:lnTo>
                  <a:lnTo>
                    <a:pt x="304" y="465"/>
                  </a:lnTo>
                  <a:lnTo>
                    <a:pt x="312" y="466"/>
                  </a:lnTo>
                  <a:lnTo>
                    <a:pt x="321" y="466"/>
                  </a:lnTo>
                  <a:lnTo>
                    <a:pt x="329" y="467"/>
                  </a:lnTo>
                  <a:lnTo>
                    <a:pt x="338" y="467"/>
                  </a:lnTo>
                  <a:lnTo>
                    <a:pt x="347" y="467"/>
                  </a:lnTo>
                  <a:lnTo>
                    <a:pt x="355" y="467"/>
                  </a:lnTo>
                  <a:lnTo>
                    <a:pt x="363" y="467"/>
                  </a:lnTo>
                  <a:lnTo>
                    <a:pt x="370" y="466"/>
                  </a:lnTo>
                  <a:lnTo>
                    <a:pt x="377" y="466"/>
                  </a:lnTo>
                  <a:lnTo>
                    <a:pt x="384" y="465"/>
                  </a:lnTo>
                  <a:lnTo>
                    <a:pt x="392" y="463"/>
                  </a:lnTo>
                  <a:lnTo>
                    <a:pt x="400" y="462"/>
                  </a:lnTo>
                  <a:lnTo>
                    <a:pt x="408" y="461"/>
                  </a:lnTo>
                  <a:lnTo>
                    <a:pt x="414" y="458"/>
                  </a:lnTo>
                  <a:lnTo>
                    <a:pt x="422" y="457"/>
                  </a:lnTo>
                  <a:lnTo>
                    <a:pt x="428" y="454"/>
                  </a:lnTo>
                  <a:lnTo>
                    <a:pt x="435" y="453"/>
                  </a:lnTo>
                  <a:lnTo>
                    <a:pt x="443" y="450"/>
                  </a:lnTo>
                  <a:lnTo>
                    <a:pt x="449" y="448"/>
                  </a:lnTo>
                  <a:lnTo>
                    <a:pt x="455" y="445"/>
                  </a:lnTo>
                  <a:lnTo>
                    <a:pt x="461" y="443"/>
                  </a:lnTo>
                  <a:lnTo>
                    <a:pt x="466" y="440"/>
                  </a:lnTo>
                  <a:lnTo>
                    <a:pt x="471" y="437"/>
                  </a:lnTo>
                  <a:lnTo>
                    <a:pt x="476" y="435"/>
                  </a:lnTo>
                  <a:lnTo>
                    <a:pt x="481" y="432"/>
                  </a:lnTo>
                  <a:lnTo>
                    <a:pt x="486" y="430"/>
                  </a:lnTo>
                  <a:lnTo>
                    <a:pt x="492" y="427"/>
                  </a:lnTo>
                  <a:lnTo>
                    <a:pt x="497" y="425"/>
                  </a:lnTo>
                  <a:lnTo>
                    <a:pt x="501" y="422"/>
                  </a:lnTo>
                  <a:lnTo>
                    <a:pt x="506" y="419"/>
                  </a:lnTo>
                  <a:lnTo>
                    <a:pt x="510" y="417"/>
                  </a:lnTo>
                  <a:lnTo>
                    <a:pt x="514" y="414"/>
                  </a:lnTo>
                  <a:lnTo>
                    <a:pt x="517" y="412"/>
                  </a:lnTo>
                  <a:lnTo>
                    <a:pt x="521" y="409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0" y="403"/>
                  </a:lnTo>
                  <a:lnTo>
                    <a:pt x="550" y="403"/>
                  </a:lnTo>
                  <a:lnTo>
                    <a:pt x="550" y="547"/>
                  </a:lnTo>
                  <a:lnTo>
                    <a:pt x="543" y="550"/>
                  </a:lnTo>
                  <a:lnTo>
                    <a:pt x="538" y="551"/>
                  </a:lnTo>
                  <a:lnTo>
                    <a:pt x="533" y="554"/>
                  </a:lnTo>
                  <a:lnTo>
                    <a:pt x="529" y="555"/>
                  </a:lnTo>
                  <a:lnTo>
                    <a:pt x="524" y="557"/>
                  </a:lnTo>
                  <a:lnTo>
                    <a:pt x="519" y="559"/>
                  </a:lnTo>
                  <a:lnTo>
                    <a:pt x="515" y="561"/>
                  </a:lnTo>
                  <a:lnTo>
                    <a:pt x="510" y="563"/>
                  </a:lnTo>
                  <a:lnTo>
                    <a:pt x="506" y="565"/>
                  </a:lnTo>
                  <a:lnTo>
                    <a:pt x="501" y="566"/>
                  </a:lnTo>
                  <a:lnTo>
                    <a:pt x="494" y="568"/>
                  </a:lnTo>
                  <a:lnTo>
                    <a:pt x="489" y="570"/>
                  </a:lnTo>
                  <a:lnTo>
                    <a:pt x="483" y="572"/>
                  </a:lnTo>
                  <a:lnTo>
                    <a:pt x="476" y="574"/>
                  </a:lnTo>
                  <a:lnTo>
                    <a:pt x="468" y="576"/>
                  </a:lnTo>
                  <a:lnTo>
                    <a:pt x="461" y="578"/>
                  </a:lnTo>
                  <a:lnTo>
                    <a:pt x="454" y="579"/>
                  </a:lnTo>
                  <a:lnTo>
                    <a:pt x="446" y="581"/>
                  </a:lnTo>
                  <a:lnTo>
                    <a:pt x="440" y="583"/>
                  </a:lnTo>
                  <a:lnTo>
                    <a:pt x="432" y="585"/>
                  </a:lnTo>
                  <a:lnTo>
                    <a:pt x="424" y="586"/>
                  </a:lnTo>
                  <a:lnTo>
                    <a:pt x="417" y="587"/>
                  </a:lnTo>
                  <a:lnTo>
                    <a:pt x="410" y="588"/>
                  </a:lnTo>
                  <a:lnTo>
                    <a:pt x="403" y="590"/>
                  </a:lnTo>
                  <a:lnTo>
                    <a:pt x="395" y="590"/>
                  </a:lnTo>
                  <a:lnTo>
                    <a:pt x="386" y="591"/>
                  </a:lnTo>
                  <a:lnTo>
                    <a:pt x="378" y="592"/>
                  </a:lnTo>
                  <a:lnTo>
                    <a:pt x="369" y="592"/>
                  </a:lnTo>
                  <a:lnTo>
                    <a:pt x="360" y="594"/>
                  </a:lnTo>
                  <a:lnTo>
                    <a:pt x="350" y="594"/>
                  </a:lnTo>
                  <a:lnTo>
                    <a:pt x="339" y="594"/>
                  </a:lnTo>
                  <a:lnTo>
                    <a:pt x="329" y="594"/>
                  </a:lnTo>
                  <a:close/>
                  <a:moveTo>
                    <a:pt x="387" y="226"/>
                  </a:moveTo>
                  <a:lnTo>
                    <a:pt x="386" y="212"/>
                  </a:lnTo>
                  <a:lnTo>
                    <a:pt x="384" y="200"/>
                  </a:lnTo>
                  <a:lnTo>
                    <a:pt x="382" y="188"/>
                  </a:lnTo>
                  <a:lnTo>
                    <a:pt x="379" y="177"/>
                  </a:lnTo>
                  <a:lnTo>
                    <a:pt x="375" y="166"/>
                  </a:lnTo>
                  <a:lnTo>
                    <a:pt x="372" y="157"/>
                  </a:lnTo>
                  <a:lnTo>
                    <a:pt x="366" y="148"/>
                  </a:lnTo>
                  <a:lnTo>
                    <a:pt x="361" y="141"/>
                  </a:lnTo>
                  <a:lnTo>
                    <a:pt x="355" y="134"/>
                  </a:lnTo>
                  <a:lnTo>
                    <a:pt x="347" y="128"/>
                  </a:lnTo>
                  <a:lnTo>
                    <a:pt x="339" y="124"/>
                  </a:lnTo>
                  <a:lnTo>
                    <a:pt x="330" y="119"/>
                  </a:lnTo>
                  <a:lnTo>
                    <a:pt x="320" y="116"/>
                  </a:lnTo>
                  <a:lnTo>
                    <a:pt x="310" y="114"/>
                  </a:lnTo>
                  <a:lnTo>
                    <a:pt x="299" y="112"/>
                  </a:lnTo>
                  <a:lnTo>
                    <a:pt x="286" y="112"/>
                  </a:lnTo>
                  <a:lnTo>
                    <a:pt x="275" y="112"/>
                  </a:lnTo>
                  <a:lnTo>
                    <a:pt x="262" y="114"/>
                  </a:lnTo>
                  <a:lnTo>
                    <a:pt x="252" y="116"/>
                  </a:lnTo>
                  <a:lnTo>
                    <a:pt x="241" y="120"/>
                  </a:lnTo>
                  <a:lnTo>
                    <a:pt x="231" y="124"/>
                  </a:lnTo>
                  <a:lnTo>
                    <a:pt x="223" y="129"/>
                  </a:lnTo>
                  <a:lnTo>
                    <a:pt x="214" y="135"/>
                  </a:lnTo>
                  <a:lnTo>
                    <a:pt x="206" y="142"/>
                  </a:lnTo>
                  <a:lnTo>
                    <a:pt x="200" y="151"/>
                  </a:lnTo>
                  <a:lnTo>
                    <a:pt x="193" y="159"/>
                  </a:lnTo>
                  <a:lnTo>
                    <a:pt x="188" y="169"/>
                  </a:lnTo>
                  <a:lnTo>
                    <a:pt x="184" y="178"/>
                  </a:lnTo>
                  <a:lnTo>
                    <a:pt x="181" y="190"/>
                  </a:lnTo>
                  <a:lnTo>
                    <a:pt x="178" y="201"/>
                  </a:lnTo>
                  <a:lnTo>
                    <a:pt x="177" y="213"/>
                  </a:lnTo>
                  <a:lnTo>
                    <a:pt x="175" y="226"/>
                  </a:lnTo>
                  <a:lnTo>
                    <a:pt x="387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8" name="Freeform 26"/>
            <p:cNvSpPr>
              <a:spLocks noChangeArrowheads="1"/>
            </p:cNvSpPr>
            <p:nvPr/>
          </p:nvSpPr>
          <p:spPr bwMode="auto">
            <a:xfrm>
              <a:off x="4652" y="1198"/>
              <a:ext cx="153" cy="94"/>
            </a:xfrm>
            <a:custGeom>
              <a:avLst/>
              <a:gdLst>
                <a:gd name="T0" fmla="*/ 614 w 614"/>
                <a:gd name="T1" fmla="*/ 129 h 377"/>
                <a:gd name="T2" fmla="*/ 0 w 614"/>
                <a:gd name="T3" fmla="*/ 129 h 377"/>
                <a:gd name="T4" fmla="*/ 0 w 614"/>
                <a:gd name="T5" fmla="*/ 0 h 377"/>
                <a:gd name="T6" fmla="*/ 614 w 614"/>
                <a:gd name="T7" fmla="*/ 0 h 377"/>
                <a:gd name="T8" fmla="*/ 614 w 614"/>
                <a:gd name="T9" fmla="*/ 129 h 377"/>
                <a:gd name="T10" fmla="*/ 614 w 614"/>
                <a:gd name="T11" fmla="*/ 377 h 377"/>
                <a:gd name="T12" fmla="*/ 0 w 614"/>
                <a:gd name="T13" fmla="*/ 377 h 377"/>
                <a:gd name="T14" fmla="*/ 0 w 614"/>
                <a:gd name="T15" fmla="*/ 248 h 377"/>
                <a:gd name="T16" fmla="*/ 614 w 614"/>
                <a:gd name="T17" fmla="*/ 248 h 377"/>
                <a:gd name="T18" fmla="*/ 614 w 614"/>
                <a:gd name="T1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377">
                  <a:moveTo>
                    <a:pt x="61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614" y="0"/>
                  </a:lnTo>
                  <a:lnTo>
                    <a:pt x="614" y="129"/>
                  </a:lnTo>
                  <a:close/>
                  <a:moveTo>
                    <a:pt x="614" y="377"/>
                  </a:moveTo>
                  <a:lnTo>
                    <a:pt x="0" y="377"/>
                  </a:lnTo>
                  <a:lnTo>
                    <a:pt x="0" y="248"/>
                  </a:lnTo>
                  <a:lnTo>
                    <a:pt x="614" y="248"/>
                  </a:lnTo>
                  <a:lnTo>
                    <a:pt x="614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9" name="Freeform 27"/>
            <p:cNvSpPr>
              <a:spLocks noChangeArrowheads="1"/>
            </p:cNvSpPr>
            <p:nvPr/>
          </p:nvSpPr>
          <p:spPr bwMode="auto">
            <a:xfrm>
              <a:off x="4918" y="1138"/>
              <a:ext cx="143" cy="193"/>
            </a:xfrm>
            <a:custGeom>
              <a:avLst/>
              <a:gdLst>
                <a:gd name="T0" fmla="*/ 570 w 573"/>
                <a:gd name="T1" fmla="*/ 456 h 775"/>
                <a:gd name="T2" fmla="*/ 561 w 573"/>
                <a:gd name="T3" fmla="*/ 537 h 775"/>
                <a:gd name="T4" fmla="*/ 543 w 573"/>
                <a:gd name="T5" fmla="*/ 607 h 775"/>
                <a:gd name="T6" fmla="*/ 516 w 573"/>
                <a:gd name="T7" fmla="*/ 665 h 775"/>
                <a:gd name="T8" fmla="*/ 480 w 573"/>
                <a:gd name="T9" fmla="*/ 710 h 775"/>
                <a:gd name="T10" fmla="*/ 433 w 573"/>
                <a:gd name="T11" fmla="*/ 744 h 775"/>
                <a:gd name="T12" fmla="*/ 375 w 573"/>
                <a:gd name="T13" fmla="*/ 766 h 775"/>
                <a:gd name="T14" fmla="*/ 305 w 573"/>
                <a:gd name="T15" fmla="*/ 775 h 775"/>
                <a:gd name="T16" fmla="*/ 231 w 573"/>
                <a:gd name="T17" fmla="*/ 772 h 775"/>
                <a:gd name="T18" fmla="*/ 167 w 573"/>
                <a:gd name="T19" fmla="*/ 757 h 775"/>
                <a:gd name="T20" fmla="*/ 114 w 573"/>
                <a:gd name="T21" fmla="*/ 728 h 775"/>
                <a:gd name="T22" fmla="*/ 73 w 573"/>
                <a:gd name="T23" fmla="*/ 688 h 775"/>
                <a:gd name="T24" fmla="*/ 41 w 573"/>
                <a:gd name="T25" fmla="*/ 636 h 775"/>
                <a:gd name="T26" fmla="*/ 19 w 573"/>
                <a:gd name="T27" fmla="*/ 573 h 775"/>
                <a:gd name="T28" fmla="*/ 5 w 573"/>
                <a:gd name="T29" fmla="*/ 498 h 775"/>
                <a:gd name="T30" fmla="*/ 0 w 573"/>
                <a:gd name="T31" fmla="*/ 411 h 775"/>
                <a:gd name="T32" fmla="*/ 1 w 573"/>
                <a:gd name="T33" fmla="*/ 318 h 775"/>
                <a:gd name="T34" fmla="*/ 11 w 573"/>
                <a:gd name="T35" fmla="*/ 236 h 775"/>
                <a:gd name="T36" fmla="*/ 28 w 573"/>
                <a:gd name="T37" fmla="*/ 169 h 775"/>
                <a:gd name="T38" fmla="*/ 56 w 573"/>
                <a:gd name="T39" fmla="*/ 111 h 775"/>
                <a:gd name="T40" fmla="*/ 94 w 573"/>
                <a:gd name="T41" fmla="*/ 65 h 775"/>
                <a:gd name="T42" fmla="*/ 141 w 573"/>
                <a:gd name="T43" fmla="*/ 31 h 775"/>
                <a:gd name="T44" fmla="*/ 200 w 573"/>
                <a:gd name="T45" fmla="*/ 9 h 775"/>
                <a:gd name="T46" fmla="*/ 267 w 573"/>
                <a:gd name="T47" fmla="*/ 0 h 775"/>
                <a:gd name="T48" fmla="*/ 343 w 573"/>
                <a:gd name="T49" fmla="*/ 4 h 775"/>
                <a:gd name="T50" fmla="*/ 406 w 573"/>
                <a:gd name="T51" fmla="*/ 20 h 775"/>
                <a:gd name="T52" fmla="*/ 458 w 573"/>
                <a:gd name="T53" fmla="*/ 48 h 775"/>
                <a:gd name="T54" fmla="*/ 499 w 573"/>
                <a:gd name="T55" fmla="*/ 88 h 775"/>
                <a:gd name="T56" fmla="*/ 531 w 573"/>
                <a:gd name="T57" fmla="*/ 141 h 775"/>
                <a:gd name="T58" fmla="*/ 553 w 573"/>
                <a:gd name="T59" fmla="*/ 204 h 775"/>
                <a:gd name="T60" fmla="*/ 567 w 573"/>
                <a:gd name="T61" fmla="*/ 279 h 775"/>
                <a:gd name="T62" fmla="*/ 573 w 573"/>
                <a:gd name="T63" fmla="*/ 364 h 775"/>
                <a:gd name="T64" fmla="*/ 384 w 573"/>
                <a:gd name="T65" fmla="*/ 323 h 775"/>
                <a:gd name="T66" fmla="*/ 372 w 573"/>
                <a:gd name="T67" fmla="*/ 226 h 775"/>
                <a:gd name="T68" fmla="*/ 349 w 573"/>
                <a:gd name="T69" fmla="*/ 169 h 775"/>
                <a:gd name="T70" fmla="*/ 311 w 573"/>
                <a:gd name="T71" fmla="*/ 141 h 775"/>
                <a:gd name="T72" fmla="*/ 262 w 573"/>
                <a:gd name="T73" fmla="*/ 141 h 775"/>
                <a:gd name="T74" fmla="*/ 223 w 573"/>
                <a:gd name="T75" fmla="*/ 169 h 775"/>
                <a:gd name="T76" fmla="*/ 200 w 573"/>
                <a:gd name="T77" fmla="*/ 226 h 775"/>
                <a:gd name="T78" fmla="*/ 188 w 573"/>
                <a:gd name="T79" fmla="*/ 324 h 775"/>
                <a:gd name="T80" fmla="*/ 188 w 573"/>
                <a:gd name="T81" fmla="*/ 451 h 775"/>
                <a:gd name="T82" fmla="*/ 200 w 573"/>
                <a:gd name="T83" fmla="*/ 547 h 775"/>
                <a:gd name="T84" fmla="*/ 223 w 573"/>
                <a:gd name="T85" fmla="*/ 606 h 775"/>
                <a:gd name="T86" fmla="*/ 262 w 573"/>
                <a:gd name="T87" fmla="*/ 634 h 775"/>
                <a:gd name="T88" fmla="*/ 311 w 573"/>
                <a:gd name="T89" fmla="*/ 634 h 775"/>
                <a:gd name="T90" fmla="*/ 349 w 573"/>
                <a:gd name="T91" fmla="*/ 606 h 775"/>
                <a:gd name="T92" fmla="*/ 372 w 573"/>
                <a:gd name="T93" fmla="*/ 547 h 775"/>
                <a:gd name="T94" fmla="*/ 384 w 573"/>
                <a:gd name="T95" fmla="*/ 45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3" h="775">
                  <a:moveTo>
                    <a:pt x="573" y="387"/>
                  </a:moveTo>
                  <a:lnTo>
                    <a:pt x="573" y="411"/>
                  </a:lnTo>
                  <a:lnTo>
                    <a:pt x="571" y="434"/>
                  </a:lnTo>
                  <a:lnTo>
                    <a:pt x="570" y="456"/>
                  </a:lnTo>
                  <a:lnTo>
                    <a:pt x="569" y="478"/>
                  </a:lnTo>
                  <a:lnTo>
                    <a:pt x="566" y="498"/>
                  </a:lnTo>
                  <a:lnTo>
                    <a:pt x="563" y="518"/>
                  </a:lnTo>
                  <a:lnTo>
                    <a:pt x="561" y="537"/>
                  </a:lnTo>
                  <a:lnTo>
                    <a:pt x="557" y="556"/>
                  </a:lnTo>
                  <a:lnTo>
                    <a:pt x="553" y="573"/>
                  </a:lnTo>
                  <a:lnTo>
                    <a:pt x="548" y="591"/>
                  </a:lnTo>
                  <a:lnTo>
                    <a:pt x="543" y="607"/>
                  </a:lnTo>
                  <a:lnTo>
                    <a:pt x="538" y="622"/>
                  </a:lnTo>
                  <a:lnTo>
                    <a:pt x="531" y="638"/>
                  </a:lnTo>
                  <a:lnTo>
                    <a:pt x="523" y="651"/>
                  </a:lnTo>
                  <a:lnTo>
                    <a:pt x="516" y="665"/>
                  </a:lnTo>
                  <a:lnTo>
                    <a:pt x="508" y="676"/>
                  </a:lnTo>
                  <a:lnTo>
                    <a:pt x="499" y="689"/>
                  </a:lnTo>
                  <a:lnTo>
                    <a:pt x="490" y="700"/>
                  </a:lnTo>
                  <a:lnTo>
                    <a:pt x="480" y="710"/>
                  </a:lnTo>
                  <a:lnTo>
                    <a:pt x="469" y="719"/>
                  </a:lnTo>
                  <a:lnTo>
                    <a:pt x="458" y="728"/>
                  </a:lnTo>
                  <a:lnTo>
                    <a:pt x="445" y="736"/>
                  </a:lnTo>
                  <a:lnTo>
                    <a:pt x="433" y="744"/>
                  </a:lnTo>
                  <a:lnTo>
                    <a:pt x="419" y="750"/>
                  </a:lnTo>
                  <a:lnTo>
                    <a:pt x="405" y="757"/>
                  </a:lnTo>
                  <a:lnTo>
                    <a:pt x="391" y="762"/>
                  </a:lnTo>
                  <a:lnTo>
                    <a:pt x="375" y="766"/>
                  </a:lnTo>
                  <a:lnTo>
                    <a:pt x="358" y="769"/>
                  </a:lnTo>
                  <a:lnTo>
                    <a:pt x="342" y="772"/>
                  </a:lnTo>
                  <a:lnTo>
                    <a:pt x="323" y="773"/>
                  </a:lnTo>
                  <a:lnTo>
                    <a:pt x="305" y="775"/>
                  </a:lnTo>
                  <a:lnTo>
                    <a:pt x="286" y="775"/>
                  </a:lnTo>
                  <a:lnTo>
                    <a:pt x="267" y="775"/>
                  </a:lnTo>
                  <a:lnTo>
                    <a:pt x="249" y="773"/>
                  </a:lnTo>
                  <a:lnTo>
                    <a:pt x="231" y="772"/>
                  </a:lnTo>
                  <a:lnTo>
                    <a:pt x="214" y="769"/>
                  </a:lnTo>
                  <a:lnTo>
                    <a:pt x="197" y="766"/>
                  </a:lnTo>
                  <a:lnTo>
                    <a:pt x="181" y="762"/>
                  </a:lnTo>
                  <a:lnTo>
                    <a:pt x="167" y="757"/>
                  </a:lnTo>
                  <a:lnTo>
                    <a:pt x="153" y="750"/>
                  </a:lnTo>
                  <a:lnTo>
                    <a:pt x="140" y="744"/>
                  </a:lnTo>
                  <a:lnTo>
                    <a:pt x="127" y="736"/>
                  </a:lnTo>
                  <a:lnTo>
                    <a:pt x="114" y="728"/>
                  </a:lnTo>
                  <a:lnTo>
                    <a:pt x="104" y="719"/>
                  </a:lnTo>
                  <a:lnTo>
                    <a:pt x="92" y="710"/>
                  </a:lnTo>
                  <a:lnTo>
                    <a:pt x="82" y="700"/>
                  </a:lnTo>
                  <a:lnTo>
                    <a:pt x="73" y="688"/>
                  </a:lnTo>
                  <a:lnTo>
                    <a:pt x="64" y="676"/>
                  </a:lnTo>
                  <a:lnTo>
                    <a:pt x="56" y="664"/>
                  </a:lnTo>
                  <a:lnTo>
                    <a:pt x="49" y="651"/>
                  </a:lnTo>
                  <a:lnTo>
                    <a:pt x="41" y="636"/>
                  </a:lnTo>
                  <a:lnTo>
                    <a:pt x="34" y="621"/>
                  </a:lnTo>
                  <a:lnTo>
                    <a:pt x="29" y="606"/>
                  </a:lnTo>
                  <a:lnTo>
                    <a:pt x="24" y="590"/>
                  </a:lnTo>
                  <a:lnTo>
                    <a:pt x="19" y="573"/>
                  </a:lnTo>
                  <a:lnTo>
                    <a:pt x="15" y="555"/>
                  </a:lnTo>
                  <a:lnTo>
                    <a:pt x="11" y="537"/>
                  </a:lnTo>
                  <a:lnTo>
                    <a:pt x="7" y="518"/>
                  </a:lnTo>
                  <a:lnTo>
                    <a:pt x="5" y="498"/>
                  </a:lnTo>
                  <a:lnTo>
                    <a:pt x="3" y="478"/>
                  </a:lnTo>
                  <a:lnTo>
                    <a:pt x="1" y="456"/>
                  </a:lnTo>
                  <a:lnTo>
                    <a:pt x="0" y="434"/>
                  </a:lnTo>
                  <a:lnTo>
                    <a:pt x="0" y="411"/>
                  </a:lnTo>
                  <a:lnTo>
                    <a:pt x="0" y="387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1" y="318"/>
                  </a:lnTo>
                  <a:lnTo>
                    <a:pt x="3" y="296"/>
                  </a:lnTo>
                  <a:lnTo>
                    <a:pt x="5" y="275"/>
                  </a:lnTo>
                  <a:lnTo>
                    <a:pt x="7" y="256"/>
                  </a:lnTo>
                  <a:lnTo>
                    <a:pt x="11" y="236"/>
                  </a:lnTo>
                  <a:lnTo>
                    <a:pt x="14" y="218"/>
                  </a:lnTo>
                  <a:lnTo>
                    <a:pt x="19" y="202"/>
                  </a:lnTo>
                  <a:lnTo>
                    <a:pt x="23" y="185"/>
                  </a:lnTo>
                  <a:lnTo>
                    <a:pt x="28" y="169"/>
                  </a:lnTo>
                  <a:lnTo>
                    <a:pt x="34" y="154"/>
                  </a:lnTo>
                  <a:lnTo>
                    <a:pt x="41" y="138"/>
                  </a:lnTo>
                  <a:lnTo>
                    <a:pt x="49" y="124"/>
                  </a:lnTo>
                  <a:lnTo>
                    <a:pt x="56" y="111"/>
                  </a:lnTo>
                  <a:lnTo>
                    <a:pt x="65" y="98"/>
                  </a:lnTo>
                  <a:lnTo>
                    <a:pt x="74" y="87"/>
                  </a:lnTo>
                  <a:lnTo>
                    <a:pt x="83" y="75"/>
                  </a:lnTo>
                  <a:lnTo>
                    <a:pt x="94" y="65"/>
                  </a:lnTo>
                  <a:lnTo>
                    <a:pt x="105" y="55"/>
                  </a:lnTo>
                  <a:lnTo>
                    <a:pt x="117" y="47"/>
                  </a:lnTo>
                  <a:lnTo>
                    <a:pt x="129" y="38"/>
                  </a:lnTo>
                  <a:lnTo>
                    <a:pt x="141" y="31"/>
                  </a:lnTo>
                  <a:lnTo>
                    <a:pt x="154" y="25"/>
                  </a:lnTo>
                  <a:lnTo>
                    <a:pt x="169" y="18"/>
                  </a:lnTo>
                  <a:lnTo>
                    <a:pt x="184" y="13"/>
                  </a:lnTo>
                  <a:lnTo>
                    <a:pt x="200" y="9"/>
                  </a:lnTo>
                  <a:lnTo>
                    <a:pt x="215" y="7"/>
                  </a:lnTo>
                  <a:lnTo>
                    <a:pt x="232" y="4"/>
                  </a:lnTo>
                  <a:lnTo>
                    <a:pt x="249" y="2"/>
                  </a:lnTo>
                  <a:lnTo>
                    <a:pt x="267" y="0"/>
                  </a:lnTo>
                  <a:lnTo>
                    <a:pt x="286" y="0"/>
                  </a:lnTo>
                  <a:lnTo>
                    <a:pt x="305" y="0"/>
                  </a:lnTo>
                  <a:lnTo>
                    <a:pt x="325" y="2"/>
                  </a:lnTo>
                  <a:lnTo>
                    <a:pt x="343" y="4"/>
                  </a:lnTo>
                  <a:lnTo>
                    <a:pt x="360" y="7"/>
                  </a:lnTo>
                  <a:lnTo>
                    <a:pt x="376" y="11"/>
                  </a:lnTo>
                  <a:lnTo>
                    <a:pt x="392" y="15"/>
                  </a:lnTo>
                  <a:lnTo>
                    <a:pt x="406" y="20"/>
                  </a:lnTo>
                  <a:lnTo>
                    <a:pt x="420" y="25"/>
                  </a:lnTo>
                  <a:lnTo>
                    <a:pt x="433" y="33"/>
                  </a:lnTo>
                  <a:lnTo>
                    <a:pt x="446" y="40"/>
                  </a:lnTo>
                  <a:lnTo>
                    <a:pt x="458" y="48"/>
                  </a:lnTo>
                  <a:lnTo>
                    <a:pt x="469" y="57"/>
                  </a:lnTo>
                  <a:lnTo>
                    <a:pt x="480" y="66"/>
                  </a:lnTo>
                  <a:lnTo>
                    <a:pt x="490" y="78"/>
                  </a:lnTo>
                  <a:lnTo>
                    <a:pt x="499" y="88"/>
                  </a:lnTo>
                  <a:lnTo>
                    <a:pt x="508" y="101"/>
                  </a:lnTo>
                  <a:lnTo>
                    <a:pt x="517" y="114"/>
                  </a:lnTo>
                  <a:lnTo>
                    <a:pt x="523" y="127"/>
                  </a:lnTo>
                  <a:lnTo>
                    <a:pt x="531" y="141"/>
                  </a:lnTo>
                  <a:lnTo>
                    <a:pt x="538" y="155"/>
                  </a:lnTo>
                  <a:lnTo>
                    <a:pt x="543" y="171"/>
                  </a:lnTo>
                  <a:lnTo>
                    <a:pt x="549" y="187"/>
                  </a:lnTo>
                  <a:lnTo>
                    <a:pt x="553" y="204"/>
                  </a:lnTo>
                  <a:lnTo>
                    <a:pt x="557" y="222"/>
                  </a:lnTo>
                  <a:lnTo>
                    <a:pt x="561" y="240"/>
                  </a:lnTo>
                  <a:lnTo>
                    <a:pt x="565" y="258"/>
                  </a:lnTo>
                  <a:lnTo>
                    <a:pt x="567" y="279"/>
                  </a:lnTo>
                  <a:lnTo>
                    <a:pt x="569" y="298"/>
                  </a:lnTo>
                  <a:lnTo>
                    <a:pt x="571" y="320"/>
                  </a:lnTo>
                  <a:lnTo>
                    <a:pt x="571" y="342"/>
                  </a:lnTo>
                  <a:lnTo>
                    <a:pt x="573" y="364"/>
                  </a:lnTo>
                  <a:lnTo>
                    <a:pt x="573" y="387"/>
                  </a:lnTo>
                  <a:close/>
                  <a:moveTo>
                    <a:pt x="385" y="387"/>
                  </a:moveTo>
                  <a:lnTo>
                    <a:pt x="385" y="354"/>
                  </a:lnTo>
                  <a:lnTo>
                    <a:pt x="384" y="323"/>
                  </a:lnTo>
                  <a:lnTo>
                    <a:pt x="382" y="296"/>
                  </a:lnTo>
                  <a:lnTo>
                    <a:pt x="379" y="270"/>
                  </a:lnTo>
                  <a:lnTo>
                    <a:pt x="376" y="247"/>
                  </a:lnTo>
                  <a:lnTo>
                    <a:pt x="372" y="226"/>
                  </a:lnTo>
                  <a:lnTo>
                    <a:pt x="367" y="208"/>
                  </a:lnTo>
                  <a:lnTo>
                    <a:pt x="362" y="194"/>
                  </a:lnTo>
                  <a:lnTo>
                    <a:pt x="356" y="181"/>
                  </a:lnTo>
                  <a:lnTo>
                    <a:pt x="349" y="169"/>
                  </a:lnTo>
                  <a:lnTo>
                    <a:pt x="342" y="159"/>
                  </a:lnTo>
                  <a:lnTo>
                    <a:pt x="332" y="151"/>
                  </a:lnTo>
                  <a:lnTo>
                    <a:pt x="322" y="146"/>
                  </a:lnTo>
                  <a:lnTo>
                    <a:pt x="311" y="141"/>
                  </a:lnTo>
                  <a:lnTo>
                    <a:pt x="299" y="138"/>
                  </a:lnTo>
                  <a:lnTo>
                    <a:pt x="286" y="137"/>
                  </a:lnTo>
                  <a:lnTo>
                    <a:pt x="273" y="138"/>
                  </a:lnTo>
                  <a:lnTo>
                    <a:pt x="262" y="141"/>
                  </a:lnTo>
                  <a:lnTo>
                    <a:pt x="250" y="146"/>
                  </a:lnTo>
                  <a:lnTo>
                    <a:pt x="240" y="151"/>
                  </a:lnTo>
                  <a:lnTo>
                    <a:pt x="231" y="159"/>
                  </a:lnTo>
                  <a:lnTo>
                    <a:pt x="223" y="169"/>
                  </a:lnTo>
                  <a:lnTo>
                    <a:pt x="216" y="181"/>
                  </a:lnTo>
                  <a:lnTo>
                    <a:pt x="210" y="194"/>
                  </a:lnTo>
                  <a:lnTo>
                    <a:pt x="205" y="209"/>
                  </a:lnTo>
                  <a:lnTo>
                    <a:pt x="200" y="226"/>
                  </a:lnTo>
                  <a:lnTo>
                    <a:pt x="196" y="247"/>
                  </a:lnTo>
                  <a:lnTo>
                    <a:pt x="192" y="270"/>
                  </a:lnTo>
                  <a:lnTo>
                    <a:pt x="189" y="296"/>
                  </a:lnTo>
                  <a:lnTo>
                    <a:pt x="188" y="324"/>
                  </a:lnTo>
                  <a:lnTo>
                    <a:pt x="187" y="355"/>
                  </a:lnTo>
                  <a:lnTo>
                    <a:pt x="187" y="387"/>
                  </a:lnTo>
                  <a:lnTo>
                    <a:pt x="187" y="421"/>
                  </a:lnTo>
                  <a:lnTo>
                    <a:pt x="188" y="451"/>
                  </a:lnTo>
                  <a:lnTo>
                    <a:pt x="189" y="479"/>
                  </a:lnTo>
                  <a:lnTo>
                    <a:pt x="192" y="505"/>
                  </a:lnTo>
                  <a:lnTo>
                    <a:pt x="196" y="527"/>
                  </a:lnTo>
                  <a:lnTo>
                    <a:pt x="200" y="547"/>
                  </a:lnTo>
                  <a:lnTo>
                    <a:pt x="205" y="566"/>
                  </a:lnTo>
                  <a:lnTo>
                    <a:pt x="210" y="581"/>
                  </a:lnTo>
                  <a:lnTo>
                    <a:pt x="216" y="594"/>
                  </a:lnTo>
                  <a:lnTo>
                    <a:pt x="223" y="606"/>
                  </a:lnTo>
                  <a:lnTo>
                    <a:pt x="231" y="616"/>
                  </a:lnTo>
                  <a:lnTo>
                    <a:pt x="240" y="624"/>
                  </a:lnTo>
                  <a:lnTo>
                    <a:pt x="250" y="630"/>
                  </a:lnTo>
                  <a:lnTo>
                    <a:pt x="262" y="634"/>
                  </a:lnTo>
                  <a:lnTo>
                    <a:pt x="273" y="636"/>
                  </a:lnTo>
                  <a:lnTo>
                    <a:pt x="286" y="638"/>
                  </a:lnTo>
                  <a:lnTo>
                    <a:pt x="299" y="636"/>
                  </a:lnTo>
                  <a:lnTo>
                    <a:pt x="311" y="634"/>
                  </a:lnTo>
                  <a:lnTo>
                    <a:pt x="322" y="630"/>
                  </a:lnTo>
                  <a:lnTo>
                    <a:pt x="331" y="624"/>
                  </a:lnTo>
                  <a:lnTo>
                    <a:pt x="340" y="616"/>
                  </a:lnTo>
                  <a:lnTo>
                    <a:pt x="349" y="606"/>
                  </a:lnTo>
                  <a:lnTo>
                    <a:pt x="356" y="594"/>
                  </a:lnTo>
                  <a:lnTo>
                    <a:pt x="362" y="581"/>
                  </a:lnTo>
                  <a:lnTo>
                    <a:pt x="367" y="566"/>
                  </a:lnTo>
                  <a:lnTo>
                    <a:pt x="372" y="547"/>
                  </a:lnTo>
                  <a:lnTo>
                    <a:pt x="376" y="527"/>
                  </a:lnTo>
                  <a:lnTo>
                    <a:pt x="379" y="504"/>
                  </a:lnTo>
                  <a:lnTo>
                    <a:pt x="382" y="479"/>
                  </a:lnTo>
                  <a:lnTo>
                    <a:pt x="384" y="451"/>
                  </a:lnTo>
                  <a:lnTo>
                    <a:pt x="385" y="420"/>
                  </a:lnTo>
                  <a:lnTo>
                    <a:pt x="385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0" name="Freeform 28"/>
            <p:cNvSpPr>
              <a:spLocks noChangeArrowheads="1"/>
            </p:cNvSpPr>
            <p:nvPr/>
          </p:nvSpPr>
          <p:spPr bwMode="auto">
            <a:xfrm>
              <a:off x="2779" y="810"/>
              <a:ext cx="72" cy="542"/>
            </a:xfrm>
            <a:custGeom>
              <a:avLst/>
              <a:gdLst>
                <a:gd name="T0" fmla="*/ 27 w 289"/>
                <a:gd name="T1" fmla="*/ 1028 h 2167"/>
                <a:gd name="T2" fmla="*/ 57 w 289"/>
                <a:gd name="T3" fmla="*/ 1015 h 2167"/>
                <a:gd name="T4" fmla="*/ 79 w 289"/>
                <a:gd name="T5" fmla="*/ 994 h 2167"/>
                <a:gd name="T6" fmla="*/ 93 w 289"/>
                <a:gd name="T7" fmla="*/ 965 h 2167"/>
                <a:gd name="T8" fmla="*/ 100 w 289"/>
                <a:gd name="T9" fmla="*/ 736 h 2167"/>
                <a:gd name="T10" fmla="*/ 103 w 289"/>
                <a:gd name="T11" fmla="*/ 291 h 2167"/>
                <a:gd name="T12" fmla="*/ 103 w 289"/>
                <a:gd name="T13" fmla="*/ 192 h 2167"/>
                <a:gd name="T14" fmla="*/ 106 w 289"/>
                <a:gd name="T15" fmla="*/ 143 h 2167"/>
                <a:gd name="T16" fmla="*/ 111 w 289"/>
                <a:gd name="T17" fmla="*/ 107 h 2167"/>
                <a:gd name="T18" fmla="*/ 120 w 289"/>
                <a:gd name="T19" fmla="*/ 74 h 2167"/>
                <a:gd name="T20" fmla="*/ 133 w 289"/>
                <a:gd name="T21" fmla="*/ 51 h 2167"/>
                <a:gd name="T22" fmla="*/ 149 w 289"/>
                <a:gd name="T23" fmla="*/ 32 h 2167"/>
                <a:gd name="T24" fmla="*/ 168 w 289"/>
                <a:gd name="T25" fmla="*/ 18 h 2167"/>
                <a:gd name="T26" fmla="*/ 193 w 289"/>
                <a:gd name="T27" fmla="*/ 6 h 2167"/>
                <a:gd name="T28" fmla="*/ 217 w 289"/>
                <a:gd name="T29" fmla="*/ 1 h 2167"/>
                <a:gd name="T30" fmla="*/ 251 w 289"/>
                <a:gd name="T31" fmla="*/ 0 h 2167"/>
                <a:gd name="T32" fmla="*/ 274 w 289"/>
                <a:gd name="T33" fmla="*/ 78 h 2167"/>
                <a:gd name="T34" fmla="*/ 230 w 289"/>
                <a:gd name="T35" fmla="*/ 82 h 2167"/>
                <a:gd name="T36" fmla="*/ 205 w 289"/>
                <a:gd name="T37" fmla="*/ 96 h 2167"/>
                <a:gd name="T38" fmla="*/ 193 w 289"/>
                <a:gd name="T39" fmla="*/ 127 h 2167"/>
                <a:gd name="T40" fmla="*/ 187 w 289"/>
                <a:gd name="T41" fmla="*/ 180 h 2167"/>
                <a:gd name="T42" fmla="*/ 186 w 289"/>
                <a:gd name="T43" fmla="*/ 584 h 2167"/>
                <a:gd name="T44" fmla="*/ 182 w 289"/>
                <a:gd name="T45" fmla="*/ 939 h 2167"/>
                <a:gd name="T46" fmla="*/ 171 w 289"/>
                <a:gd name="T47" fmla="*/ 987 h 2167"/>
                <a:gd name="T48" fmla="*/ 151 w 289"/>
                <a:gd name="T49" fmla="*/ 1022 h 2167"/>
                <a:gd name="T50" fmla="*/ 124 w 289"/>
                <a:gd name="T51" fmla="*/ 1049 h 2167"/>
                <a:gd name="T52" fmla="*/ 83 w 289"/>
                <a:gd name="T53" fmla="*/ 1073 h 2167"/>
                <a:gd name="T54" fmla="*/ 131 w 289"/>
                <a:gd name="T55" fmla="*/ 1103 h 2167"/>
                <a:gd name="T56" fmla="*/ 163 w 289"/>
                <a:gd name="T57" fmla="*/ 1143 h 2167"/>
                <a:gd name="T58" fmla="*/ 173 w 289"/>
                <a:gd name="T59" fmla="*/ 1267 h 2167"/>
                <a:gd name="T60" fmla="*/ 186 w 289"/>
                <a:gd name="T61" fmla="*/ 1766 h 2167"/>
                <a:gd name="T62" fmla="*/ 187 w 289"/>
                <a:gd name="T63" fmla="*/ 1956 h 2167"/>
                <a:gd name="T64" fmla="*/ 189 w 289"/>
                <a:gd name="T65" fmla="*/ 2014 h 2167"/>
                <a:gd name="T66" fmla="*/ 193 w 289"/>
                <a:gd name="T67" fmla="*/ 2044 h 2167"/>
                <a:gd name="T68" fmla="*/ 203 w 289"/>
                <a:gd name="T69" fmla="*/ 2067 h 2167"/>
                <a:gd name="T70" fmla="*/ 220 w 289"/>
                <a:gd name="T71" fmla="*/ 2081 h 2167"/>
                <a:gd name="T72" fmla="*/ 252 w 289"/>
                <a:gd name="T73" fmla="*/ 2087 h 2167"/>
                <a:gd name="T74" fmla="*/ 289 w 289"/>
                <a:gd name="T75" fmla="*/ 2167 h 2167"/>
                <a:gd name="T76" fmla="*/ 229 w 289"/>
                <a:gd name="T77" fmla="*/ 2166 h 2167"/>
                <a:gd name="T78" fmla="*/ 196 w 289"/>
                <a:gd name="T79" fmla="*/ 2161 h 2167"/>
                <a:gd name="T80" fmla="*/ 168 w 289"/>
                <a:gd name="T81" fmla="*/ 2149 h 2167"/>
                <a:gd name="T82" fmla="*/ 142 w 289"/>
                <a:gd name="T83" fmla="*/ 2127 h 2167"/>
                <a:gd name="T84" fmla="*/ 124 w 289"/>
                <a:gd name="T85" fmla="*/ 2100 h 2167"/>
                <a:gd name="T86" fmla="*/ 111 w 289"/>
                <a:gd name="T87" fmla="*/ 2066 h 2167"/>
                <a:gd name="T88" fmla="*/ 106 w 289"/>
                <a:gd name="T89" fmla="*/ 2020 h 2167"/>
                <a:gd name="T90" fmla="*/ 103 w 289"/>
                <a:gd name="T91" fmla="*/ 1949 h 2167"/>
                <a:gd name="T92" fmla="*/ 102 w 289"/>
                <a:gd name="T93" fmla="*/ 1673 h 2167"/>
                <a:gd name="T94" fmla="*/ 97 w 289"/>
                <a:gd name="T95" fmla="*/ 1225 h 2167"/>
                <a:gd name="T96" fmla="*/ 87 w 289"/>
                <a:gd name="T97" fmla="*/ 1165 h 2167"/>
                <a:gd name="T98" fmla="*/ 69 w 289"/>
                <a:gd name="T99" fmla="*/ 1139 h 2167"/>
                <a:gd name="T100" fmla="*/ 43 w 289"/>
                <a:gd name="T101" fmla="*/ 1122 h 2167"/>
                <a:gd name="T102" fmla="*/ 9 w 289"/>
                <a:gd name="T103" fmla="*/ 1114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9" h="2167">
                  <a:moveTo>
                    <a:pt x="0" y="1032"/>
                  </a:moveTo>
                  <a:lnTo>
                    <a:pt x="9" y="1032"/>
                  </a:lnTo>
                  <a:lnTo>
                    <a:pt x="18" y="1031"/>
                  </a:lnTo>
                  <a:lnTo>
                    <a:pt x="27" y="1028"/>
                  </a:lnTo>
                  <a:lnTo>
                    <a:pt x="35" y="1027"/>
                  </a:lnTo>
                  <a:lnTo>
                    <a:pt x="43" y="1023"/>
                  </a:lnTo>
                  <a:lnTo>
                    <a:pt x="49" y="1020"/>
                  </a:lnTo>
                  <a:lnTo>
                    <a:pt x="57" y="1015"/>
                  </a:lnTo>
                  <a:lnTo>
                    <a:pt x="62" y="1011"/>
                  </a:lnTo>
                  <a:lnTo>
                    <a:pt x="69" y="1006"/>
                  </a:lnTo>
                  <a:lnTo>
                    <a:pt x="74" y="1001"/>
                  </a:lnTo>
                  <a:lnTo>
                    <a:pt x="79" y="994"/>
                  </a:lnTo>
                  <a:lnTo>
                    <a:pt x="83" y="988"/>
                  </a:lnTo>
                  <a:lnTo>
                    <a:pt x="87" y="980"/>
                  </a:lnTo>
                  <a:lnTo>
                    <a:pt x="89" y="973"/>
                  </a:lnTo>
                  <a:lnTo>
                    <a:pt x="93" y="965"/>
                  </a:lnTo>
                  <a:lnTo>
                    <a:pt x="94" y="957"/>
                  </a:lnTo>
                  <a:lnTo>
                    <a:pt x="97" y="922"/>
                  </a:lnTo>
                  <a:lnTo>
                    <a:pt x="98" y="843"/>
                  </a:lnTo>
                  <a:lnTo>
                    <a:pt x="100" y="736"/>
                  </a:lnTo>
                  <a:lnTo>
                    <a:pt x="101" y="614"/>
                  </a:lnTo>
                  <a:lnTo>
                    <a:pt x="102" y="489"/>
                  </a:lnTo>
                  <a:lnTo>
                    <a:pt x="102" y="376"/>
                  </a:lnTo>
                  <a:lnTo>
                    <a:pt x="103" y="291"/>
                  </a:lnTo>
                  <a:lnTo>
                    <a:pt x="103" y="246"/>
                  </a:lnTo>
                  <a:lnTo>
                    <a:pt x="103" y="225"/>
                  </a:lnTo>
                  <a:lnTo>
                    <a:pt x="103" y="207"/>
                  </a:lnTo>
                  <a:lnTo>
                    <a:pt x="103" y="192"/>
                  </a:lnTo>
                  <a:lnTo>
                    <a:pt x="105" y="176"/>
                  </a:lnTo>
                  <a:lnTo>
                    <a:pt x="105" y="163"/>
                  </a:lnTo>
                  <a:lnTo>
                    <a:pt x="105" y="153"/>
                  </a:lnTo>
                  <a:lnTo>
                    <a:pt x="106" y="143"/>
                  </a:lnTo>
                  <a:lnTo>
                    <a:pt x="106" y="135"/>
                  </a:lnTo>
                  <a:lnTo>
                    <a:pt x="107" y="126"/>
                  </a:lnTo>
                  <a:lnTo>
                    <a:pt x="109" y="116"/>
                  </a:lnTo>
                  <a:lnTo>
                    <a:pt x="111" y="107"/>
                  </a:lnTo>
                  <a:lnTo>
                    <a:pt x="113" y="98"/>
                  </a:lnTo>
                  <a:lnTo>
                    <a:pt x="115" y="90"/>
                  </a:lnTo>
                  <a:lnTo>
                    <a:pt x="118" y="82"/>
                  </a:lnTo>
                  <a:lnTo>
                    <a:pt x="120" y="74"/>
                  </a:lnTo>
                  <a:lnTo>
                    <a:pt x="123" y="68"/>
                  </a:lnTo>
                  <a:lnTo>
                    <a:pt x="127" y="61"/>
                  </a:lnTo>
                  <a:lnTo>
                    <a:pt x="129" y="56"/>
                  </a:lnTo>
                  <a:lnTo>
                    <a:pt x="133" y="51"/>
                  </a:lnTo>
                  <a:lnTo>
                    <a:pt x="137" y="45"/>
                  </a:lnTo>
                  <a:lnTo>
                    <a:pt x="141" y="41"/>
                  </a:lnTo>
                  <a:lnTo>
                    <a:pt x="145" y="36"/>
                  </a:lnTo>
                  <a:lnTo>
                    <a:pt x="149" y="32"/>
                  </a:lnTo>
                  <a:lnTo>
                    <a:pt x="154" y="28"/>
                  </a:lnTo>
                  <a:lnTo>
                    <a:pt x="158" y="24"/>
                  </a:lnTo>
                  <a:lnTo>
                    <a:pt x="163" y="20"/>
                  </a:lnTo>
                  <a:lnTo>
                    <a:pt x="168" y="18"/>
                  </a:lnTo>
                  <a:lnTo>
                    <a:pt x="174" y="14"/>
                  </a:lnTo>
                  <a:lnTo>
                    <a:pt x="180" y="11"/>
                  </a:lnTo>
                  <a:lnTo>
                    <a:pt x="186" y="9"/>
                  </a:lnTo>
                  <a:lnTo>
                    <a:pt x="193" y="6"/>
                  </a:lnTo>
                  <a:lnTo>
                    <a:pt x="199" y="5"/>
                  </a:lnTo>
                  <a:lnTo>
                    <a:pt x="204" y="3"/>
                  </a:lnTo>
                  <a:lnTo>
                    <a:pt x="211" y="2"/>
                  </a:lnTo>
                  <a:lnTo>
                    <a:pt x="217" y="1"/>
                  </a:lnTo>
                  <a:lnTo>
                    <a:pt x="225" y="1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1" y="0"/>
                  </a:lnTo>
                  <a:lnTo>
                    <a:pt x="26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4" y="78"/>
                  </a:lnTo>
                  <a:lnTo>
                    <a:pt x="261" y="78"/>
                  </a:lnTo>
                  <a:lnTo>
                    <a:pt x="251" y="78"/>
                  </a:lnTo>
                  <a:lnTo>
                    <a:pt x="240" y="81"/>
                  </a:lnTo>
                  <a:lnTo>
                    <a:pt x="230" y="82"/>
                  </a:lnTo>
                  <a:lnTo>
                    <a:pt x="222" y="85"/>
                  </a:lnTo>
                  <a:lnTo>
                    <a:pt x="216" y="89"/>
                  </a:lnTo>
                  <a:lnTo>
                    <a:pt x="209" y="92"/>
                  </a:lnTo>
                  <a:lnTo>
                    <a:pt x="205" y="96"/>
                  </a:lnTo>
                  <a:lnTo>
                    <a:pt x="200" y="101"/>
                  </a:lnTo>
                  <a:lnTo>
                    <a:pt x="198" y="109"/>
                  </a:lnTo>
                  <a:lnTo>
                    <a:pt x="195" y="117"/>
                  </a:lnTo>
                  <a:lnTo>
                    <a:pt x="193" y="127"/>
                  </a:lnTo>
                  <a:lnTo>
                    <a:pt x="190" y="138"/>
                  </a:lnTo>
                  <a:lnTo>
                    <a:pt x="189" y="151"/>
                  </a:lnTo>
                  <a:lnTo>
                    <a:pt x="189" y="165"/>
                  </a:lnTo>
                  <a:lnTo>
                    <a:pt x="187" y="180"/>
                  </a:lnTo>
                  <a:lnTo>
                    <a:pt x="187" y="237"/>
                  </a:lnTo>
                  <a:lnTo>
                    <a:pt x="187" y="332"/>
                  </a:lnTo>
                  <a:lnTo>
                    <a:pt x="187" y="452"/>
                  </a:lnTo>
                  <a:lnTo>
                    <a:pt x="186" y="584"/>
                  </a:lnTo>
                  <a:lnTo>
                    <a:pt x="186" y="712"/>
                  </a:lnTo>
                  <a:lnTo>
                    <a:pt x="185" y="823"/>
                  </a:lnTo>
                  <a:lnTo>
                    <a:pt x="183" y="903"/>
                  </a:lnTo>
                  <a:lnTo>
                    <a:pt x="182" y="939"/>
                  </a:lnTo>
                  <a:lnTo>
                    <a:pt x="180" y="952"/>
                  </a:lnTo>
                  <a:lnTo>
                    <a:pt x="177" y="963"/>
                  </a:lnTo>
                  <a:lnTo>
                    <a:pt x="174" y="975"/>
                  </a:lnTo>
                  <a:lnTo>
                    <a:pt x="171" y="987"/>
                  </a:lnTo>
                  <a:lnTo>
                    <a:pt x="167" y="996"/>
                  </a:lnTo>
                  <a:lnTo>
                    <a:pt x="162" y="1005"/>
                  </a:lnTo>
                  <a:lnTo>
                    <a:pt x="156" y="1014"/>
                  </a:lnTo>
                  <a:lnTo>
                    <a:pt x="151" y="1022"/>
                  </a:lnTo>
                  <a:lnTo>
                    <a:pt x="146" y="1028"/>
                  </a:lnTo>
                  <a:lnTo>
                    <a:pt x="140" y="1036"/>
                  </a:lnTo>
                  <a:lnTo>
                    <a:pt x="132" y="1042"/>
                  </a:lnTo>
                  <a:lnTo>
                    <a:pt x="124" y="1049"/>
                  </a:lnTo>
                  <a:lnTo>
                    <a:pt x="115" y="1055"/>
                  </a:lnTo>
                  <a:lnTo>
                    <a:pt x="105" y="1062"/>
                  </a:lnTo>
                  <a:lnTo>
                    <a:pt x="94" y="1067"/>
                  </a:lnTo>
                  <a:lnTo>
                    <a:pt x="83" y="1073"/>
                  </a:lnTo>
                  <a:lnTo>
                    <a:pt x="97" y="1080"/>
                  </a:lnTo>
                  <a:lnTo>
                    <a:pt x="109" y="1086"/>
                  </a:lnTo>
                  <a:lnTo>
                    <a:pt x="120" y="1094"/>
                  </a:lnTo>
                  <a:lnTo>
                    <a:pt x="131" y="1103"/>
                  </a:lnTo>
                  <a:lnTo>
                    <a:pt x="141" y="1112"/>
                  </a:lnTo>
                  <a:lnTo>
                    <a:pt x="149" y="1121"/>
                  </a:lnTo>
                  <a:lnTo>
                    <a:pt x="156" y="1133"/>
                  </a:lnTo>
                  <a:lnTo>
                    <a:pt x="163" y="1143"/>
                  </a:lnTo>
                  <a:lnTo>
                    <a:pt x="165" y="1156"/>
                  </a:lnTo>
                  <a:lnTo>
                    <a:pt x="169" y="1182"/>
                  </a:lnTo>
                  <a:lnTo>
                    <a:pt x="171" y="1219"/>
                  </a:lnTo>
                  <a:lnTo>
                    <a:pt x="173" y="1267"/>
                  </a:lnTo>
                  <a:lnTo>
                    <a:pt x="178" y="1382"/>
                  </a:lnTo>
                  <a:lnTo>
                    <a:pt x="181" y="1512"/>
                  </a:lnTo>
                  <a:lnTo>
                    <a:pt x="185" y="1645"/>
                  </a:lnTo>
                  <a:lnTo>
                    <a:pt x="186" y="1766"/>
                  </a:lnTo>
                  <a:lnTo>
                    <a:pt x="187" y="1859"/>
                  </a:lnTo>
                  <a:lnTo>
                    <a:pt x="187" y="1912"/>
                  </a:lnTo>
                  <a:lnTo>
                    <a:pt x="187" y="1935"/>
                  </a:lnTo>
                  <a:lnTo>
                    <a:pt x="187" y="1956"/>
                  </a:lnTo>
                  <a:lnTo>
                    <a:pt x="189" y="1974"/>
                  </a:lnTo>
                  <a:lnTo>
                    <a:pt x="189" y="1989"/>
                  </a:lnTo>
                  <a:lnTo>
                    <a:pt x="189" y="2004"/>
                  </a:lnTo>
                  <a:lnTo>
                    <a:pt x="189" y="2014"/>
                  </a:lnTo>
                  <a:lnTo>
                    <a:pt x="190" y="2022"/>
                  </a:lnTo>
                  <a:lnTo>
                    <a:pt x="190" y="2028"/>
                  </a:lnTo>
                  <a:lnTo>
                    <a:pt x="191" y="2036"/>
                  </a:lnTo>
                  <a:lnTo>
                    <a:pt x="193" y="2044"/>
                  </a:lnTo>
                  <a:lnTo>
                    <a:pt x="194" y="2050"/>
                  </a:lnTo>
                  <a:lnTo>
                    <a:pt x="196" y="2056"/>
                  </a:lnTo>
                  <a:lnTo>
                    <a:pt x="200" y="2063"/>
                  </a:lnTo>
                  <a:lnTo>
                    <a:pt x="203" y="2067"/>
                  </a:lnTo>
                  <a:lnTo>
                    <a:pt x="207" y="2072"/>
                  </a:lnTo>
                  <a:lnTo>
                    <a:pt x="211" y="2075"/>
                  </a:lnTo>
                  <a:lnTo>
                    <a:pt x="214" y="2078"/>
                  </a:lnTo>
                  <a:lnTo>
                    <a:pt x="220" y="2081"/>
                  </a:lnTo>
                  <a:lnTo>
                    <a:pt x="226" y="2084"/>
                  </a:lnTo>
                  <a:lnTo>
                    <a:pt x="234" y="2085"/>
                  </a:lnTo>
                  <a:lnTo>
                    <a:pt x="243" y="2086"/>
                  </a:lnTo>
                  <a:lnTo>
                    <a:pt x="252" y="2087"/>
                  </a:lnTo>
                  <a:lnTo>
                    <a:pt x="262" y="2089"/>
                  </a:lnTo>
                  <a:lnTo>
                    <a:pt x="274" y="2089"/>
                  </a:lnTo>
                  <a:lnTo>
                    <a:pt x="289" y="2089"/>
                  </a:lnTo>
                  <a:lnTo>
                    <a:pt x="289" y="2167"/>
                  </a:lnTo>
                  <a:lnTo>
                    <a:pt x="261" y="2167"/>
                  </a:lnTo>
                  <a:lnTo>
                    <a:pt x="249" y="2167"/>
                  </a:lnTo>
                  <a:lnTo>
                    <a:pt x="239" y="2166"/>
                  </a:lnTo>
                  <a:lnTo>
                    <a:pt x="229" y="2166"/>
                  </a:lnTo>
                  <a:lnTo>
                    <a:pt x="220" y="2165"/>
                  </a:lnTo>
                  <a:lnTo>
                    <a:pt x="211" y="2164"/>
                  </a:lnTo>
                  <a:lnTo>
                    <a:pt x="203" y="2162"/>
                  </a:lnTo>
                  <a:lnTo>
                    <a:pt x="196" y="2161"/>
                  </a:lnTo>
                  <a:lnTo>
                    <a:pt x="190" y="2158"/>
                  </a:lnTo>
                  <a:lnTo>
                    <a:pt x="182" y="2156"/>
                  </a:lnTo>
                  <a:lnTo>
                    <a:pt x="176" y="2153"/>
                  </a:lnTo>
                  <a:lnTo>
                    <a:pt x="168" y="2149"/>
                  </a:lnTo>
                  <a:lnTo>
                    <a:pt x="162" y="2144"/>
                  </a:lnTo>
                  <a:lnTo>
                    <a:pt x="155" y="2139"/>
                  </a:lnTo>
                  <a:lnTo>
                    <a:pt x="149" y="2134"/>
                  </a:lnTo>
                  <a:lnTo>
                    <a:pt x="142" y="2127"/>
                  </a:lnTo>
                  <a:lnTo>
                    <a:pt x="137" y="2122"/>
                  </a:lnTo>
                  <a:lnTo>
                    <a:pt x="132" y="2115"/>
                  </a:lnTo>
                  <a:lnTo>
                    <a:pt x="128" y="2108"/>
                  </a:lnTo>
                  <a:lnTo>
                    <a:pt x="124" y="2100"/>
                  </a:lnTo>
                  <a:lnTo>
                    <a:pt x="120" y="2093"/>
                  </a:lnTo>
                  <a:lnTo>
                    <a:pt x="116" y="2084"/>
                  </a:lnTo>
                  <a:lnTo>
                    <a:pt x="114" y="2075"/>
                  </a:lnTo>
                  <a:lnTo>
                    <a:pt x="111" y="2066"/>
                  </a:lnTo>
                  <a:lnTo>
                    <a:pt x="110" y="2056"/>
                  </a:lnTo>
                  <a:lnTo>
                    <a:pt x="109" y="2046"/>
                  </a:lnTo>
                  <a:lnTo>
                    <a:pt x="107" y="2035"/>
                  </a:lnTo>
                  <a:lnTo>
                    <a:pt x="106" y="2020"/>
                  </a:lnTo>
                  <a:lnTo>
                    <a:pt x="106" y="2005"/>
                  </a:lnTo>
                  <a:lnTo>
                    <a:pt x="105" y="1988"/>
                  </a:lnTo>
                  <a:lnTo>
                    <a:pt x="103" y="1969"/>
                  </a:lnTo>
                  <a:lnTo>
                    <a:pt x="103" y="1949"/>
                  </a:lnTo>
                  <a:lnTo>
                    <a:pt x="103" y="1927"/>
                  </a:lnTo>
                  <a:lnTo>
                    <a:pt x="103" y="1880"/>
                  </a:lnTo>
                  <a:lnTo>
                    <a:pt x="102" y="1789"/>
                  </a:lnTo>
                  <a:lnTo>
                    <a:pt x="102" y="1673"/>
                  </a:lnTo>
                  <a:lnTo>
                    <a:pt x="101" y="1544"/>
                  </a:lnTo>
                  <a:lnTo>
                    <a:pt x="100" y="1416"/>
                  </a:lnTo>
                  <a:lnTo>
                    <a:pt x="98" y="1305"/>
                  </a:lnTo>
                  <a:lnTo>
                    <a:pt x="97" y="1225"/>
                  </a:lnTo>
                  <a:lnTo>
                    <a:pt x="94" y="1189"/>
                  </a:lnTo>
                  <a:lnTo>
                    <a:pt x="93" y="1180"/>
                  </a:lnTo>
                  <a:lnTo>
                    <a:pt x="89" y="1173"/>
                  </a:lnTo>
                  <a:lnTo>
                    <a:pt x="87" y="1165"/>
                  </a:lnTo>
                  <a:lnTo>
                    <a:pt x="83" y="1158"/>
                  </a:lnTo>
                  <a:lnTo>
                    <a:pt x="79" y="1152"/>
                  </a:lnTo>
                  <a:lnTo>
                    <a:pt x="74" y="1145"/>
                  </a:lnTo>
                  <a:lnTo>
                    <a:pt x="69" y="1139"/>
                  </a:lnTo>
                  <a:lnTo>
                    <a:pt x="62" y="1134"/>
                  </a:lnTo>
                  <a:lnTo>
                    <a:pt x="57" y="1130"/>
                  </a:lnTo>
                  <a:lnTo>
                    <a:pt x="49" y="1126"/>
                  </a:lnTo>
                  <a:lnTo>
                    <a:pt x="43" y="1122"/>
                  </a:lnTo>
                  <a:lnTo>
                    <a:pt x="35" y="1120"/>
                  </a:lnTo>
                  <a:lnTo>
                    <a:pt x="27" y="1117"/>
                  </a:lnTo>
                  <a:lnTo>
                    <a:pt x="18" y="1116"/>
                  </a:lnTo>
                  <a:lnTo>
                    <a:pt x="9" y="1114"/>
                  </a:lnTo>
                  <a:lnTo>
                    <a:pt x="0" y="1113"/>
                  </a:lnTo>
                  <a:lnTo>
                    <a:pt x="0" y="10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1" name="Freeform 29"/>
            <p:cNvSpPr>
              <a:spLocks noChangeArrowheads="1"/>
            </p:cNvSpPr>
            <p:nvPr/>
          </p:nvSpPr>
          <p:spPr bwMode="auto">
            <a:xfrm>
              <a:off x="4661" y="1142"/>
              <a:ext cx="133" cy="190"/>
            </a:xfrm>
            <a:custGeom>
              <a:avLst/>
              <a:gdLst>
                <a:gd name="T0" fmla="*/ 451 w 531"/>
                <a:gd name="T1" fmla="*/ 44 h 757"/>
                <a:gd name="T2" fmla="*/ 372 w 531"/>
                <a:gd name="T3" fmla="*/ 0 h 757"/>
                <a:gd name="T4" fmla="*/ 0 w 531"/>
                <a:gd name="T5" fmla="*/ 669 h 757"/>
                <a:gd name="T6" fmla="*/ 159 w 531"/>
                <a:gd name="T7" fmla="*/ 757 h 757"/>
                <a:gd name="T8" fmla="*/ 531 w 531"/>
                <a:gd name="T9" fmla="*/ 86 h 757"/>
                <a:gd name="T10" fmla="*/ 451 w 531"/>
                <a:gd name="T11" fmla="*/ 44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" h="757">
                  <a:moveTo>
                    <a:pt x="451" y="44"/>
                  </a:moveTo>
                  <a:lnTo>
                    <a:pt x="372" y="0"/>
                  </a:lnTo>
                  <a:lnTo>
                    <a:pt x="0" y="669"/>
                  </a:lnTo>
                  <a:lnTo>
                    <a:pt x="159" y="757"/>
                  </a:lnTo>
                  <a:lnTo>
                    <a:pt x="531" y="86"/>
                  </a:lnTo>
                  <a:lnTo>
                    <a:pt x="45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8462" name="Group 30"/>
          <p:cNvGrpSpPr>
            <a:grpSpLocks/>
          </p:cNvGrpSpPr>
          <p:nvPr/>
        </p:nvGrpSpPr>
        <p:grpSpPr bwMode="auto">
          <a:xfrm>
            <a:off x="304800" y="2235200"/>
            <a:ext cx="8074025" cy="808038"/>
            <a:chOff x="192" y="1408"/>
            <a:chExt cx="5086" cy="509"/>
          </a:xfrm>
        </p:grpSpPr>
        <p:sp>
          <p:nvSpPr>
            <p:cNvPr id="18463" name="Freeform 31"/>
            <p:cNvSpPr>
              <a:spLocks noChangeArrowheads="1"/>
            </p:cNvSpPr>
            <p:nvPr/>
          </p:nvSpPr>
          <p:spPr bwMode="auto">
            <a:xfrm>
              <a:off x="241" y="1670"/>
              <a:ext cx="143" cy="193"/>
            </a:xfrm>
            <a:custGeom>
              <a:avLst/>
              <a:gdLst>
                <a:gd name="T0" fmla="*/ 570 w 573"/>
                <a:gd name="T1" fmla="*/ 456 h 774"/>
                <a:gd name="T2" fmla="*/ 561 w 573"/>
                <a:gd name="T3" fmla="*/ 537 h 774"/>
                <a:gd name="T4" fmla="*/ 543 w 573"/>
                <a:gd name="T5" fmla="*/ 607 h 774"/>
                <a:gd name="T6" fmla="*/ 516 w 573"/>
                <a:gd name="T7" fmla="*/ 665 h 774"/>
                <a:gd name="T8" fmla="*/ 480 w 573"/>
                <a:gd name="T9" fmla="*/ 710 h 774"/>
                <a:gd name="T10" fmla="*/ 433 w 573"/>
                <a:gd name="T11" fmla="*/ 744 h 774"/>
                <a:gd name="T12" fmla="*/ 375 w 573"/>
                <a:gd name="T13" fmla="*/ 765 h 774"/>
                <a:gd name="T14" fmla="*/ 306 w 573"/>
                <a:gd name="T15" fmla="*/ 774 h 774"/>
                <a:gd name="T16" fmla="*/ 231 w 573"/>
                <a:gd name="T17" fmla="*/ 772 h 774"/>
                <a:gd name="T18" fmla="*/ 168 w 573"/>
                <a:gd name="T19" fmla="*/ 756 h 774"/>
                <a:gd name="T20" fmla="*/ 115 w 573"/>
                <a:gd name="T21" fmla="*/ 728 h 774"/>
                <a:gd name="T22" fmla="*/ 73 w 573"/>
                <a:gd name="T23" fmla="*/ 688 h 774"/>
                <a:gd name="T24" fmla="*/ 41 w 573"/>
                <a:gd name="T25" fmla="*/ 636 h 774"/>
                <a:gd name="T26" fmla="*/ 19 w 573"/>
                <a:gd name="T27" fmla="*/ 573 h 774"/>
                <a:gd name="T28" fmla="*/ 5 w 573"/>
                <a:gd name="T29" fmla="*/ 498 h 774"/>
                <a:gd name="T30" fmla="*/ 0 w 573"/>
                <a:gd name="T31" fmla="*/ 411 h 774"/>
                <a:gd name="T32" fmla="*/ 1 w 573"/>
                <a:gd name="T33" fmla="*/ 318 h 774"/>
                <a:gd name="T34" fmla="*/ 11 w 573"/>
                <a:gd name="T35" fmla="*/ 236 h 774"/>
                <a:gd name="T36" fmla="*/ 28 w 573"/>
                <a:gd name="T37" fmla="*/ 169 h 774"/>
                <a:gd name="T38" fmla="*/ 57 w 573"/>
                <a:gd name="T39" fmla="*/ 111 h 774"/>
                <a:gd name="T40" fmla="*/ 94 w 573"/>
                <a:gd name="T41" fmla="*/ 65 h 774"/>
                <a:gd name="T42" fmla="*/ 142 w 573"/>
                <a:gd name="T43" fmla="*/ 31 h 774"/>
                <a:gd name="T44" fmla="*/ 200 w 573"/>
                <a:gd name="T45" fmla="*/ 9 h 774"/>
                <a:gd name="T46" fmla="*/ 267 w 573"/>
                <a:gd name="T47" fmla="*/ 0 h 774"/>
                <a:gd name="T48" fmla="*/ 343 w 573"/>
                <a:gd name="T49" fmla="*/ 4 h 774"/>
                <a:gd name="T50" fmla="*/ 406 w 573"/>
                <a:gd name="T51" fmla="*/ 20 h 774"/>
                <a:gd name="T52" fmla="*/ 458 w 573"/>
                <a:gd name="T53" fmla="*/ 48 h 774"/>
                <a:gd name="T54" fmla="*/ 499 w 573"/>
                <a:gd name="T55" fmla="*/ 88 h 774"/>
                <a:gd name="T56" fmla="*/ 532 w 573"/>
                <a:gd name="T57" fmla="*/ 141 h 774"/>
                <a:gd name="T58" fmla="*/ 553 w 573"/>
                <a:gd name="T59" fmla="*/ 204 h 774"/>
                <a:gd name="T60" fmla="*/ 566 w 573"/>
                <a:gd name="T61" fmla="*/ 279 h 774"/>
                <a:gd name="T62" fmla="*/ 573 w 573"/>
                <a:gd name="T63" fmla="*/ 364 h 774"/>
                <a:gd name="T64" fmla="*/ 384 w 573"/>
                <a:gd name="T65" fmla="*/ 323 h 774"/>
                <a:gd name="T66" fmla="*/ 373 w 573"/>
                <a:gd name="T67" fmla="*/ 226 h 774"/>
                <a:gd name="T68" fmla="*/ 350 w 573"/>
                <a:gd name="T69" fmla="*/ 169 h 774"/>
                <a:gd name="T70" fmla="*/ 311 w 573"/>
                <a:gd name="T71" fmla="*/ 141 h 774"/>
                <a:gd name="T72" fmla="*/ 262 w 573"/>
                <a:gd name="T73" fmla="*/ 141 h 774"/>
                <a:gd name="T74" fmla="*/ 223 w 573"/>
                <a:gd name="T75" fmla="*/ 169 h 774"/>
                <a:gd name="T76" fmla="*/ 200 w 573"/>
                <a:gd name="T77" fmla="*/ 226 h 774"/>
                <a:gd name="T78" fmla="*/ 188 w 573"/>
                <a:gd name="T79" fmla="*/ 324 h 774"/>
                <a:gd name="T80" fmla="*/ 188 w 573"/>
                <a:gd name="T81" fmla="*/ 451 h 774"/>
                <a:gd name="T82" fmla="*/ 200 w 573"/>
                <a:gd name="T83" fmla="*/ 547 h 774"/>
                <a:gd name="T84" fmla="*/ 223 w 573"/>
                <a:gd name="T85" fmla="*/ 605 h 774"/>
                <a:gd name="T86" fmla="*/ 262 w 573"/>
                <a:gd name="T87" fmla="*/ 634 h 774"/>
                <a:gd name="T88" fmla="*/ 311 w 573"/>
                <a:gd name="T89" fmla="*/ 634 h 774"/>
                <a:gd name="T90" fmla="*/ 350 w 573"/>
                <a:gd name="T91" fmla="*/ 605 h 774"/>
                <a:gd name="T92" fmla="*/ 373 w 573"/>
                <a:gd name="T93" fmla="*/ 547 h 774"/>
                <a:gd name="T94" fmla="*/ 384 w 573"/>
                <a:gd name="T95" fmla="*/ 451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3" h="774">
                  <a:moveTo>
                    <a:pt x="573" y="387"/>
                  </a:moveTo>
                  <a:lnTo>
                    <a:pt x="573" y="411"/>
                  </a:lnTo>
                  <a:lnTo>
                    <a:pt x="572" y="434"/>
                  </a:lnTo>
                  <a:lnTo>
                    <a:pt x="570" y="456"/>
                  </a:lnTo>
                  <a:lnTo>
                    <a:pt x="569" y="478"/>
                  </a:lnTo>
                  <a:lnTo>
                    <a:pt x="566" y="498"/>
                  </a:lnTo>
                  <a:lnTo>
                    <a:pt x="564" y="518"/>
                  </a:lnTo>
                  <a:lnTo>
                    <a:pt x="561" y="537"/>
                  </a:lnTo>
                  <a:lnTo>
                    <a:pt x="557" y="556"/>
                  </a:lnTo>
                  <a:lnTo>
                    <a:pt x="553" y="573"/>
                  </a:lnTo>
                  <a:lnTo>
                    <a:pt x="548" y="591"/>
                  </a:lnTo>
                  <a:lnTo>
                    <a:pt x="543" y="607"/>
                  </a:lnTo>
                  <a:lnTo>
                    <a:pt x="537" y="622"/>
                  </a:lnTo>
                  <a:lnTo>
                    <a:pt x="530" y="638"/>
                  </a:lnTo>
                  <a:lnTo>
                    <a:pt x="524" y="651"/>
                  </a:lnTo>
                  <a:lnTo>
                    <a:pt x="516" y="665"/>
                  </a:lnTo>
                  <a:lnTo>
                    <a:pt x="508" y="676"/>
                  </a:lnTo>
                  <a:lnTo>
                    <a:pt x="499" y="689"/>
                  </a:lnTo>
                  <a:lnTo>
                    <a:pt x="490" y="700"/>
                  </a:lnTo>
                  <a:lnTo>
                    <a:pt x="480" y="710"/>
                  </a:lnTo>
                  <a:lnTo>
                    <a:pt x="468" y="719"/>
                  </a:lnTo>
                  <a:lnTo>
                    <a:pt x="458" y="728"/>
                  </a:lnTo>
                  <a:lnTo>
                    <a:pt x="445" y="736"/>
                  </a:lnTo>
                  <a:lnTo>
                    <a:pt x="433" y="744"/>
                  </a:lnTo>
                  <a:lnTo>
                    <a:pt x="419" y="750"/>
                  </a:lnTo>
                  <a:lnTo>
                    <a:pt x="405" y="756"/>
                  </a:lnTo>
                  <a:lnTo>
                    <a:pt x="391" y="762"/>
                  </a:lnTo>
                  <a:lnTo>
                    <a:pt x="375" y="765"/>
                  </a:lnTo>
                  <a:lnTo>
                    <a:pt x="359" y="769"/>
                  </a:lnTo>
                  <a:lnTo>
                    <a:pt x="342" y="772"/>
                  </a:lnTo>
                  <a:lnTo>
                    <a:pt x="324" y="773"/>
                  </a:lnTo>
                  <a:lnTo>
                    <a:pt x="306" y="774"/>
                  </a:lnTo>
                  <a:lnTo>
                    <a:pt x="286" y="774"/>
                  </a:lnTo>
                  <a:lnTo>
                    <a:pt x="267" y="774"/>
                  </a:lnTo>
                  <a:lnTo>
                    <a:pt x="249" y="773"/>
                  </a:lnTo>
                  <a:lnTo>
                    <a:pt x="231" y="772"/>
                  </a:lnTo>
                  <a:lnTo>
                    <a:pt x="214" y="769"/>
                  </a:lnTo>
                  <a:lnTo>
                    <a:pt x="197" y="765"/>
                  </a:lnTo>
                  <a:lnTo>
                    <a:pt x="182" y="762"/>
                  </a:lnTo>
                  <a:lnTo>
                    <a:pt x="168" y="756"/>
                  </a:lnTo>
                  <a:lnTo>
                    <a:pt x="153" y="750"/>
                  </a:lnTo>
                  <a:lnTo>
                    <a:pt x="139" y="744"/>
                  </a:lnTo>
                  <a:lnTo>
                    <a:pt x="128" y="736"/>
                  </a:lnTo>
                  <a:lnTo>
                    <a:pt x="115" y="728"/>
                  </a:lnTo>
                  <a:lnTo>
                    <a:pt x="103" y="719"/>
                  </a:lnTo>
                  <a:lnTo>
                    <a:pt x="93" y="710"/>
                  </a:lnTo>
                  <a:lnTo>
                    <a:pt x="82" y="700"/>
                  </a:lnTo>
                  <a:lnTo>
                    <a:pt x="73" y="688"/>
                  </a:lnTo>
                  <a:lnTo>
                    <a:pt x="64" y="676"/>
                  </a:lnTo>
                  <a:lnTo>
                    <a:pt x="57" y="664"/>
                  </a:lnTo>
                  <a:lnTo>
                    <a:pt x="49" y="651"/>
                  </a:lnTo>
                  <a:lnTo>
                    <a:pt x="41" y="636"/>
                  </a:lnTo>
                  <a:lnTo>
                    <a:pt x="35" y="621"/>
                  </a:lnTo>
                  <a:lnTo>
                    <a:pt x="30" y="605"/>
                  </a:lnTo>
                  <a:lnTo>
                    <a:pt x="23" y="590"/>
                  </a:lnTo>
                  <a:lnTo>
                    <a:pt x="19" y="573"/>
                  </a:lnTo>
                  <a:lnTo>
                    <a:pt x="15" y="555"/>
                  </a:lnTo>
                  <a:lnTo>
                    <a:pt x="11" y="537"/>
                  </a:lnTo>
                  <a:lnTo>
                    <a:pt x="8" y="518"/>
                  </a:lnTo>
                  <a:lnTo>
                    <a:pt x="5" y="498"/>
                  </a:lnTo>
                  <a:lnTo>
                    <a:pt x="4" y="478"/>
                  </a:lnTo>
                  <a:lnTo>
                    <a:pt x="1" y="456"/>
                  </a:lnTo>
                  <a:lnTo>
                    <a:pt x="0" y="434"/>
                  </a:lnTo>
                  <a:lnTo>
                    <a:pt x="0" y="411"/>
                  </a:lnTo>
                  <a:lnTo>
                    <a:pt x="0" y="387"/>
                  </a:lnTo>
                  <a:lnTo>
                    <a:pt x="0" y="363"/>
                  </a:lnTo>
                  <a:lnTo>
                    <a:pt x="0" y="340"/>
                  </a:lnTo>
                  <a:lnTo>
                    <a:pt x="1" y="318"/>
                  </a:lnTo>
                  <a:lnTo>
                    <a:pt x="2" y="296"/>
                  </a:lnTo>
                  <a:lnTo>
                    <a:pt x="5" y="275"/>
                  </a:lnTo>
                  <a:lnTo>
                    <a:pt x="8" y="256"/>
                  </a:lnTo>
                  <a:lnTo>
                    <a:pt x="11" y="236"/>
                  </a:lnTo>
                  <a:lnTo>
                    <a:pt x="14" y="218"/>
                  </a:lnTo>
                  <a:lnTo>
                    <a:pt x="19" y="202"/>
                  </a:lnTo>
                  <a:lnTo>
                    <a:pt x="23" y="185"/>
                  </a:lnTo>
                  <a:lnTo>
                    <a:pt x="28" y="169"/>
                  </a:lnTo>
                  <a:lnTo>
                    <a:pt x="35" y="154"/>
                  </a:lnTo>
                  <a:lnTo>
                    <a:pt x="41" y="138"/>
                  </a:lnTo>
                  <a:lnTo>
                    <a:pt x="49" y="124"/>
                  </a:lnTo>
                  <a:lnTo>
                    <a:pt x="57" y="111"/>
                  </a:lnTo>
                  <a:lnTo>
                    <a:pt x="66" y="98"/>
                  </a:lnTo>
                  <a:lnTo>
                    <a:pt x="75" y="87"/>
                  </a:lnTo>
                  <a:lnTo>
                    <a:pt x="84" y="75"/>
                  </a:lnTo>
                  <a:lnTo>
                    <a:pt x="94" y="65"/>
                  </a:lnTo>
                  <a:lnTo>
                    <a:pt x="106" y="54"/>
                  </a:lnTo>
                  <a:lnTo>
                    <a:pt x="117" y="47"/>
                  </a:lnTo>
                  <a:lnTo>
                    <a:pt x="129" y="38"/>
                  </a:lnTo>
                  <a:lnTo>
                    <a:pt x="142" y="31"/>
                  </a:lnTo>
                  <a:lnTo>
                    <a:pt x="155" y="25"/>
                  </a:lnTo>
                  <a:lnTo>
                    <a:pt x="169" y="18"/>
                  </a:lnTo>
                  <a:lnTo>
                    <a:pt x="184" y="13"/>
                  </a:lnTo>
                  <a:lnTo>
                    <a:pt x="200" y="9"/>
                  </a:lnTo>
                  <a:lnTo>
                    <a:pt x="215" y="7"/>
                  </a:lnTo>
                  <a:lnTo>
                    <a:pt x="232" y="4"/>
                  </a:lnTo>
                  <a:lnTo>
                    <a:pt x="249" y="2"/>
                  </a:lnTo>
                  <a:lnTo>
                    <a:pt x="267" y="0"/>
                  </a:lnTo>
                  <a:lnTo>
                    <a:pt x="286" y="0"/>
                  </a:lnTo>
                  <a:lnTo>
                    <a:pt x="306" y="0"/>
                  </a:lnTo>
                  <a:lnTo>
                    <a:pt x="325" y="2"/>
                  </a:lnTo>
                  <a:lnTo>
                    <a:pt x="343" y="4"/>
                  </a:lnTo>
                  <a:lnTo>
                    <a:pt x="360" y="7"/>
                  </a:lnTo>
                  <a:lnTo>
                    <a:pt x="377" y="11"/>
                  </a:lnTo>
                  <a:lnTo>
                    <a:pt x="392" y="14"/>
                  </a:lnTo>
                  <a:lnTo>
                    <a:pt x="406" y="20"/>
                  </a:lnTo>
                  <a:lnTo>
                    <a:pt x="421" y="25"/>
                  </a:lnTo>
                  <a:lnTo>
                    <a:pt x="433" y="32"/>
                  </a:lnTo>
                  <a:lnTo>
                    <a:pt x="446" y="40"/>
                  </a:lnTo>
                  <a:lnTo>
                    <a:pt x="458" y="48"/>
                  </a:lnTo>
                  <a:lnTo>
                    <a:pt x="470" y="57"/>
                  </a:lnTo>
                  <a:lnTo>
                    <a:pt x="480" y="66"/>
                  </a:lnTo>
                  <a:lnTo>
                    <a:pt x="490" y="78"/>
                  </a:lnTo>
                  <a:lnTo>
                    <a:pt x="499" y="88"/>
                  </a:lnTo>
                  <a:lnTo>
                    <a:pt x="508" y="101"/>
                  </a:lnTo>
                  <a:lnTo>
                    <a:pt x="516" y="114"/>
                  </a:lnTo>
                  <a:lnTo>
                    <a:pt x="524" y="127"/>
                  </a:lnTo>
                  <a:lnTo>
                    <a:pt x="532" y="141"/>
                  </a:lnTo>
                  <a:lnTo>
                    <a:pt x="538" y="155"/>
                  </a:lnTo>
                  <a:lnTo>
                    <a:pt x="543" y="171"/>
                  </a:lnTo>
                  <a:lnTo>
                    <a:pt x="548" y="187"/>
                  </a:lnTo>
                  <a:lnTo>
                    <a:pt x="553" y="204"/>
                  </a:lnTo>
                  <a:lnTo>
                    <a:pt x="557" y="222"/>
                  </a:lnTo>
                  <a:lnTo>
                    <a:pt x="561" y="240"/>
                  </a:lnTo>
                  <a:lnTo>
                    <a:pt x="564" y="258"/>
                  </a:lnTo>
                  <a:lnTo>
                    <a:pt x="566" y="279"/>
                  </a:lnTo>
                  <a:lnTo>
                    <a:pt x="569" y="298"/>
                  </a:lnTo>
                  <a:lnTo>
                    <a:pt x="570" y="320"/>
                  </a:lnTo>
                  <a:lnTo>
                    <a:pt x="572" y="342"/>
                  </a:lnTo>
                  <a:lnTo>
                    <a:pt x="573" y="364"/>
                  </a:lnTo>
                  <a:lnTo>
                    <a:pt x="573" y="387"/>
                  </a:lnTo>
                  <a:close/>
                  <a:moveTo>
                    <a:pt x="386" y="387"/>
                  </a:moveTo>
                  <a:lnTo>
                    <a:pt x="384" y="354"/>
                  </a:lnTo>
                  <a:lnTo>
                    <a:pt x="384" y="323"/>
                  </a:lnTo>
                  <a:lnTo>
                    <a:pt x="382" y="296"/>
                  </a:lnTo>
                  <a:lnTo>
                    <a:pt x="379" y="270"/>
                  </a:lnTo>
                  <a:lnTo>
                    <a:pt x="377" y="247"/>
                  </a:lnTo>
                  <a:lnTo>
                    <a:pt x="373" y="226"/>
                  </a:lnTo>
                  <a:lnTo>
                    <a:pt x="368" y="209"/>
                  </a:lnTo>
                  <a:lnTo>
                    <a:pt x="362" y="194"/>
                  </a:lnTo>
                  <a:lnTo>
                    <a:pt x="356" y="181"/>
                  </a:lnTo>
                  <a:lnTo>
                    <a:pt x="350" y="169"/>
                  </a:lnTo>
                  <a:lnTo>
                    <a:pt x="342" y="159"/>
                  </a:lnTo>
                  <a:lnTo>
                    <a:pt x="333" y="151"/>
                  </a:lnTo>
                  <a:lnTo>
                    <a:pt x="322" y="146"/>
                  </a:lnTo>
                  <a:lnTo>
                    <a:pt x="311" y="141"/>
                  </a:lnTo>
                  <a:lnTo>
                    <a:pt x="299" y="138"/>
                  </a:lnTo>
                  <a:lnTo>
                    <a:pt x="286" y="137"/>
                  </a:lnTo>
                  <a:lnTo>
                    <a:pt x="273" y="138"/>
                  </a:lnTo>
                  <a:lnTo>
                    <a:pt x="262" y="141"/>
                  </a:lnTo>
                  <a:lnTo>
                    <a:pt x="250" y="146"/>
                  </a:lnTo>
                  <a:lnTo>
                    <a:pt x="240" y="151"/>
                  </a:lnTo>
                  <a:lnTo>
                    <a:pt x="231" y="159"/>
                  </a:lnTo>
                  <a:lnTo>
                    <a:pt x="223" y="169"/>
                  </a:lnTo>
                  <a:lnTo>
                    <a:pt x="215" y="181"/>
                  </a:lnTo>
                  <a:lnTo>
                    <a:pt x="210" y="194"/>
                  </a:lnTo>
                  <a:lnTo>
                    <a:pt x="205" y="209"/>
                  </a:lnTo>
                  <a:lnTo>
                    <a:pt x="200" y="226"/>
                  </a:lnTo>
                  <a:lnTo>
                    <a:pt x="196" y="247"/>
                  </a:lnTo>
                  <a:lnTo>
                    <a:pt x="192" y="270"/>
                  </a:lnTo>
                  <a:lnTo>
                    <a:pt x="190" y="296"/>
                  </a:lnTo>
                  <a:lnTo>
                    <a:pt x="188" y="324"/>
                  </a:lnTo>
                  <a:lnTo>
                    <a:pt x="187" y="355"/>
                  </a:lnTo>
                  <a:lnTo>
                    <a:pt x="187" y="387"/>
                  </a:lnTo>
                  <a:lnTo>
                    <a:pt x="187" y="421"/>
                  </a:lnTo>
                  <a:lnTo>
                    <a:pt x="188" y="451"/>
                  </a:lnTo>
                  <a:lnTo>
                    <a:pt x="190" y="479"/>
                  </a:lnTo>
                  <a:lnTo>
                    <a:pt x="192" y="505"/>
                  </a:lnTo>
                  <a:lnTo>
                    <a:pt x="196" y="527"/>
                  </a:lnTo>
                  <a:lnTo>
                    <a:pt x="200" y="547"/>
                  </a:lnTo>
                  <a:lnTo>
                    <a:pt x="205" y="565"/>
                  </a:lnTo>
                  <a:lnTo>
                    <a:pt x="210" y="581"/>
                  </a:lnTo>
                  <a:lnTo>
                    <a:pt x="215" y="594"/>
                  </a:lnTo>
                  <a:lnTo>
                    <a:pt x="223" y="605"/>
                  </a:lnTo>
                  <a:lnTo>
                    <a:pt x="231" y="616"/>
                  </a:lnTo>
                  <a:lnTo>
                    <a:pt x="240" y="624"/>
                  </a:lnTo>
                  <a:lnTo>
                    <a:pt x="250" y="630"/>
                  </a:lnTo>
                  <a:lnTo>
                    <a:pt x="262" y="634"/>
                  </a:lnTo>
                  <a:lnTo>
                    <a:pt x="273" y="636"/>
                  </a:lnTo>
                  <a:lnTo>
                    <a:pt x="286" y="638"/>
                  </a:lnTo>
                  <a:lnTo>
                    <a:pt x="299" y="636"/>
                  </a:lnTo>
                  <a:lnTo>
                    <a:pt x="311" y="634"/>
                  </a:lnTo>
                  <a:lnTo>
                    <a:pt x="322" y="630"/>
                  </a:lnTo>
                  <a:lnTo>
                    <a:pt x="332" y="624"/>
                  </a:lnTo>
                  <a:lnTo>
                    <a:pt x="341" y="616"/>
                  </a:lnTo>
                  <a:lnTo>
                    <a:pt x="350" y="605"/>
                  </a:lnTo>
                  <a:lnTo>
                    <a:pt x="356" y="594"/>
                  </a:lnTo>
                  <a:lnTo>
                    <a:pt x="362" y="581"/>
                  </a:lnTo>
                  <a:lnTo>
                    <a:pt x="368" y="565"/>
                  </a:lnTo>
                  <a:lnTo>
                    <a:pt x="373" y="547"/>
                  </a:lnTo>
                  <a:lnTo>
                    <a:pt x="377" y="527"/>
                  </a:lnTo>
                  <a:lnTo>
                    <a:pt x="379" y="504"/>
                  </a:lnTo>
                  <a:lnTo>
                    <a:pt x="382" y="479"/>
                  </a:lnTo>
                  <a:lnTo>
                    <a:pt x="384" y="451"/>
                  </a:lnTo>
                  <a:lnTo>
                    <a:pt x="384" y="420"/>
                  </a:lnTo>
                  <a:lnTo>
                    <a:pt x="386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4" name="Freeform 32"/>
            <p:cNvSpPr>
              <a:spLocks noChangeArrowheads="1"/>
            </p:cNvSpPr>
            <p:nvPr/>
          </p:nvSpPr>
          <p:spPr bwMode="auto">
            <a:xfrm>
              <a:off x="864" y="1725"/>
              <a:ext cx="156" cy="140"/>
            </a:xfrm>
            <a:custGeom>
              <a:avLst/>
              <a:gdLst>
                <a:gd name="T0" fmla="*/ 624 w 624"/>
                <a:gd name="T1" fmla="*/ 561 h 561"/>
                <a:gd name="T2" fmla="*/ 419 w 624"/>
                <a:gd name="T3" fmla="*/ 561 h 561"/>
                <a:gd name="T4" fmla="*/ 311 w 624"/>
                <a:gd name="T5" fmla="*/ 400 h 561"/>
                <a:gd name="T6" fmla="*/ 202 w 624"/>
                <a:gd name="T7" fmla="*/ 561 h 561"/>
                <a:gd name="T8" fmla="*/ 0 w 624"/>
                <a:gd name="T9" fmla="*/ 561 h 561"/>
                <a:gd name="T10" fmla="*/ 208 w 624"/>
                <a:gd name="T11" fmla="*/ 281 h 561"/>
                <a:gd name="T12" fmla="*/ 4 w 624"/>
                <a:gd name="T13" fmla="*/ 0 h 561"/>
                <a:gd name="T14" fmla="*/ 209 w 624"/>
                <a:gd name="T15" fmla="*/ 0 h 561"/>
                <a:gd name="T16" fmla="*/ 315 w 624"/>
                <a:gd name="T17" fmla="*/ 159 h 561"/>
                <a:gd name="T18" fmla="*/ 420 w 624"/>
                <a:gd name="T19" fmla="*/ 0 h 561"/>
                <a:gd name="T20" fmla="*/ 621 w 624"/>
                <a:gd name="T21" fmla="*/ 0 h 561"/>
                <a:gd name="T22" fmla="*/ 419 w 624"/>
                <a:gd name="T23" fmla="*/ 276 h 561"/>
                <a:gd name="T24" fmla="*/ 624 w 624"/>
                <a:gd name="T2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4" h="561">
                  <a:moveTo>
                    <a:pt x="624" y="561"/>
                  </a:moveTo>
                  <a:lnTo>
                    <a:pt x="419" y="561"/>
                  </a:lnTo>
                  <a:lnTo>
                    <a:pt x="311" y="400"/>
                  </a:lnTo>
                  <a:lnTo>
                    <a:pt x="202" y="561"/>
                  </a:lnTo>
                  <a:lnTo>
                    <a:pt x="0" y="561"/>
                  </a:lnTo>
                  <a:lnTo>
                    <a:pt x="208" y="281"/>
                  </a:lnTo>
                  <a:lnTo>
                    <a:pt x="4" y="0"/>
                  </a:lnTo>
                  <a:lnTo>
                    <a:pt x="209" y="0"/>
                  </a:lnTo>
                  <a:lnTo>
                    <a:pt x="315" y="159"/>
                  </a:lnTo>
                  <a:lnTo>
                    <a:pt x="420" y="0"/>
                  </a:lnTo>
                  <a:lnTo>
                    <a:pt x="621" y="0"/>
                  </a:lnTo>
                  <a:lnTo>
                    <a:pt x="419" y="276"/>
                  </a:lnTo>
                  <a:lnTo>
                    <a:pt x="624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5" name="Freeform 33"/>
            <p:cNvSpPr>
              <a:spLocks noChangeArrowheads="1"/>
            </p:cNvSpPr>
            <p:nvPr/>
          </p:nvSpPr>
          <p:spPr bwMode="auto">
            <a:xfrm>
              <a:off x="1025" y="1821"/>
              <a:ext cx="71" cy="97"/>
            </a:xfrm>
            <a:custGeom>
              <a:avLst/>
              <a:gdLst>
                <a:gd name="T0" fmla="*/ 285 w 286"/>
                <a:gd name="T1" fmla="*/ 228 h 388"/>
                <a:gd name="T2" fmla="*/ 281 w 286"/>
                <a:gd name="T3" fmla="*/ 269 h 388"/>
                <a:gd name="T4" fmla="*/ 272 w 286"/>
                <a:gd name="T5" fmla="*/ 304 h 388"/>
                <a:gd name="T6" fmla="*/ 258 w 286"/>
                <a:gd name="T7" fmla="*/ 333 h 388"/>
                <a:gd name="T8" fmla="*/ 240 w 286"/>
                <a:gd name="T9" fmla="*/ 356 h 388"/>
                <a:gd name="T10" fmla="*/ 217 w 286"/>
                <a:gd name="T11" fmla="*/ 373 h 388"/>
                <a:gd name="T12" fmla="*/ 187 w 286"/>
                <a:gd name="T13" fmla="*/ 383 h 388"/>
                <a:gd name="T14" fmla="*/ 152 w 286"/>
                <a:gd name="T15" fmla="*/ 388 h 388"/>
                <a:gd name="T16" fmla="*/ 115 w 286"/>
                <a:gd name="T17" fmla="*/ 386 h 388"/>
                <a:gd name="T18" fmla="*/ 84 w 286"/>
                <a:gd name="T19" fmla="*/ 378 h 388"/>
                <a:gd name="T20" fmla="*/ 58 w 286"/>
                <a:gd name="T21" fmla="*/ 365 h 388"/>
                <a:gd name="T22" fmla="*/ 36 w 286"/>
                <a:gd name="T23" fmla="*/ 344 h 388"/>
                <a:gd name="T24" fmla="*/ 20 w 286"/>
                <a:gd name="T25" fmla="*/ 318 h 388"/>
                <a:gd name="T26" fmla="*/ 9 w 286"/>
                <a:gd name="T27" fmla="*/ 286 h 388"/>
                <a:gd name="T28" fmla="*/ 2 w 286"/>
                <a:gd name="T29" fmla="*/ 249 h 388"/>
                <a:gd name="T30" fmla="*/ 0 w 286"/>
                <a:gd name="T31" fmla="*/ 206 h 388"/>
                <a:gd name="T32" fmla="*/ 0 w 286"/>
                <a:gd name="T33" fmla="*/ 158 h 388"/>
                <a:gd name="T34" fmla="*/ 5 w 286"/>
                <a:gd name="T35" fmla="*/ 118 h 388"/>
                <a:gd name="T36" fmla="*/ 14 w 286"/>
                <a:gd name="T37" fmla="*/ 85 h 388"/>
                <a:gd name="T38" fmla="*/ 28 w 286"/>
                <a:gd name="T39" fmla="*/ 55 h 388"/>
                <a:gd name="T40" fmla="*/ 48 w 286"/>
                <a:gd name="T41" fmla="*/ 32 h 388"/>
                <a:gd name="T42" fmla="*/ 71 w 286"/>
                <a:gd name="T43" fmla="*/ 15 h 388"/>
                <a:gd name="T44" fmla="*/ 99 w 286"/>
                <a:gd name="T45" fmla="*/ 5 h 388"/>
                <a:gd name="T46" fmla="*/ 134 w 286"/>
                <a:gd name="T47" fmla="*/ 1 h 388"/>
                <a:gd name="T48" fmla="*/ 171 w 286"/>
                <a:gd name="T49" fmla="*/ 2 h 388"/>
                <a:gd name="T50" fmla="*/ 202 w 286"/>
                <a:gd name="T51" fmla="*/ 10 h 388"/>
                <a:gd name="T52" fmla="*/ 228 w 286"/>
                <a:gd name="T53" fmla="*/ 24 h 388"/>
                <a:gd name="T54" fmla="*/ 250 w 286"/>
                <a:gd name="T55" fmla="*/ 45 h 388"/>
                <a:gd name="T56" fmla="*/ 266 w 286"/>
                <a:gd name="T57" fmla="*/ 71 h 388"/>
                <a:gd name="T58" fmla="*/ 277 w 286"/>
                <a:gd name="T59" fmla="*/ 102 h 388"/>
                <a:gd name="T60" fmla="*/ 284 w 286"/>
                <a:gd name="T61" fmla="*/ 139 h 388"/>
                <a:gd name="T62" fmla="*/ 286 w 286"/>
                <a:gd name="T63" fmla="*/ 182 h 388"/>
                <a:gd name="T64" fmla="*/ 192 w 286"/>
                <a:gd name="T65" fmla="*/ 162 h 388"/>
                <a:gd name="T66" fmla="*/ 187 w 286"/>
                <a:gd name="T67" fmla="*/ 113 h 388"/>
                <a:gd name="T68" fmla="*/ 174 w 286"/>
                <a:gd name="T69" fmla="*/ 85 h 388"/>
                <a:gd name="T70" fmla="*/ 156 w 286"/>
                <a:gd name="T71" fmla="*/ 71 h 388"/>
                <a:gd name="T72" fmla="*/ 130 w 286"/>
                <a:gd name="T73" fmla="*/ 71 h 388"/>
                <a:gd name="T74" fmla="*/ 111 w 286"/>
                <a:gd name="T75" fmla="*/ 85 h 388"/>
                <a:gd name="T76" fmla="*/ 99 w 286"/>
                <a:gd name="T77" fmla="*/ 113 h 388"/>
                <a:gd name="T78" fmla="*/ 94 w 286"/>
                <a:gd name="T79" fmla="*/ 162 h 388"/>
                <a:gd name="T80" fmla="*/ 94 w 286"/>
                <a:gd name="T81" fmla="*/ 226 h 388"/>
                <a:gd name="T82" fmla="*/ 99 w 286"/>
                <a:gd name="T83" fmla="*/ 275 h 388"/>
                <a:gd name="T84" fmla="*/ 111 w 286"/>
                <a:gd name="T85" fmla="*/ 303 h 388"/>
                <a:gd name="T86" fmla="*/ 130 w 286"/>
                <a:gd name="T87" fmla="*/ 317 h 388"/>
                <a:gd name="T88" fmla="*/ 156 w 286"/>
                <a:gd name="T89" fmla="*/ 317 h 388"/>
                <a:gd name="T90" fmla="*/ 174 w 286"/>
                <a:gd name="T91" fmla="*/ 303 h 388"/>
                <a:gd name="T92" fmla="*/ 187 w 286"/>
                <a:gd name="T93" fmla="*/ 275 h 388"/>
                <a:gd name="T94" fmla="*/ 192 w 286"/>
                <a:gd name="T95" fmla="*/ 22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6" h="388">
                  <a:moveTo>
                    <a:pt x="286" y="193"/>
                  </a:moveTo>
                  <a:lnTo>
                    <a:pt x="286" y="206"/>
                  </a:lnTo>
                  <a:lnTo>
                    <a:pt x="286" y="218"/>
                  </a:lnTo>
                  <a:lnTo>
                    <a:pt x="285" y="228"/>
                  </a:lnTo>
                  <a:lnTo>
                    <a:pt x="285" y="238"/>
                  </a:lnTo>
                  <a:lnTo>
                    <a:pt x="284" y="250"/>
                  </a:lnTo>
                  <a:lnTo>
                    <a:pt x="282" y="259"/>
                  </a:lnTo>
                  <a:lnTo>
                    <a:pt x="281" y="269"/>
                  </a:lnTo>
                  <a:lnTo>
                    <a:pt x="279" y="278"/>
                  </a:lnTo>
                  <a:lnTo>
                    <a:pt x="276" y="288"/>
                  </a:lnTo>
                  <a:lnTo>
                    <a:pt x="275" y="295"/>
                  </a:lnTo>
                  <a:lnTo>
                    <a:pt x="272" y="304"/>
                  </a:lnTo>
                  <a:lnTo>
                    <a:pt x="268" y="312"/>
                  </a:lnTo>
                  <a:lnTo>
                    <a:pt x="266" y="318"/>
                  </a:lnTo>
                  <a:lnTo>
                    <a:pt x="262" y="326"/>
                  </a:lnTo>
                  <a:lnTo>
                    <a:pt x="258" y="333"/>
                  </a:lnTo>
                  <a:lnTo>
                    <a:pt x="254" y="339"/>
                  </a:lnTo>
                  <a:lnTo>
                    <a:pt x="250" y="344"/>
                  </a:lnTo>
                  <a:lnTo>
                    <a:pt x="245" y="351"/>
                  </a:lnTo>
                  <a:lnTo>
                    <a:pt x="240" y="356"/>
                  </a:lnTo>
                  <a:lnTo>
                    <a:pt x="235" y="360"/>
                  </a:lnTo>
                  <a:lnTo>
                    <a:pt x="228" y="365"/>
                  </a:lnTo>
                  <a:lnTo>
                    <a:pt x="223" y="369"/>
                  </a:lnTo>
                  <a:lnTo>
                    <a:pt x="217" y="373"/>
                  </a:lnTo>
                  <a:lnTo>
                    <a:pt x="210" y="375"/>
                  </a:lnTo>
                  <a:lnTo>
                    <a:pt x="202" y="378"/>
                  </a:lnTo>
                  <a:lnTo>
                    <a:pt x="195" y="380"/>
                  </a:lnTo>
                  <a:lnTo>
                    <a:pt x="187" y="383"/>
                  </a:lnTo>
                  <a:lnTo>
                    <a:pt x="179" y="384"/>
                  </a:lnTo>
                  <a:lnTo>
                    <a:pt x="170" y="386"/>
                  </a:lnTo>
                  <a:lnTo>
                    <a:pt x="162" y="387"/>
                  </a:lnTo>
                  <a:lnTo>
                    <a:pt x="152" y="388"/>
                  </a:lnTo>
                  <a:lnTo>
                    <a:pt x="143" y="388"/>
                  </a:lnTo>
                  <a:lnTo>
                    <a:pt x="133" y="388"/>
                  </a:lnTo>
                  <a:lnTo>
                    <a:pt x="124" y="387"/>
                  </a:lnTo>
                  <a:lnTo>
                    <a:pt x="115" y="386"/>
                  </a:lnTo>
                  <a:lnTo>
                    <a:pt x="107" y="384"/>
                  </a:lnTo>
                  <a:lnTo>
                    <a:pt x="98" y="383"/>
                  </a:lnTo>
                  <a:lnTo>
                    <a:pt x="90" y="380"/>
                  </a:lnTo>
                  <a:lnTo>
                    <a:pt x="84" y="378"/>
                  </a:lnTo>
                  <a:lnTo>
                    <a:pt x="76" y="375"/>
                  </a:lnTo>
                  <a:lnTo>
                    <a:pt x="69" y="373"/>
                  </a:lnTo>
                  <a:lnTo>
                    <a:pt x="63" y="369"/>
                  </a:lnTo>
                  <a:lnTo>
                    <a:pt x="58" y="365"/>
                  </a:lnTo>
                  <a:lnTo>
                    <a:pt x="51" y="360"/>
                  </a:lnTo>
                  <a:lnTo>
                    <a:pt x="46" y="355"/>
                  </a:lnTo>
                  <a:lnTo>
                    <a:pt x="41" y="349"/>
                  </a:lnTo>
                  <a:lnTo>
                    <a:pt x="36" y="344"/>
                  </a:lnTo>
                  <a:lnTo>
                    <a:pt x="32" y="338"/>
                  </a:lnTo>
                  <a:lnTo>
                    <a:pt x="28" y="331"/>
                  </a:lnTo>
                  <a:lnTo>
                    <a:pt x="24" y="325"/>
                  </a:lnTo>
                  <a:lnTo>
                    <a:pt x="20" y="318"/>
                  </a:lnTo>
                  <a:lnTo>
                    <a:pt x="17" y="311"/>
                  </a:lnTo>
                  <a:lnTo>
                    <a:pt x="14" y="303"/>
                  </a:lnTo>
                  <a:lnTo>
                    <a:pt x="11" y="295"/>
                  </a:lnTo>
                  <a:lnTo>
                    <a:pt x="9" y="286"/>
                  </a:lnTo>
                  <a:lnTo>
                    <a:pt x="8" y="278"/>
                  </a:lnTo>
                  <a:lnTo>
                    <a:pt x="5" y="268"/>
                  </a:lnTo>
                  <a:lnTo>
                    <a:pt x="4" y="259"/>
                  </a:lnTo>
                  <a:lnTo>
                    <a:pt x="2" y="249"/>
                  </a:lnTo>
                  <a:lnTo>
                    <a:pt x="1" y="238"/>
                  </a:lnTo>
                  <a:lnTo>
                    <a:pt x="0" y="228"/>
                  </a:lnTo>
                  <a:lnTo>
                    <a:pt x="0" y="218"/>
                  </a:lnTo>
                  <a:lnTo>
                    <a:pt x="0" y="206"/>
                  </a:lnTo>
                  <a:lnTo>
                    <a:pt x="0" y="195"/>
                  </a:lnTo>
                  <a:lnTo>
                    <a:pt x="0" y="182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" y="148"/>
                  </a:lnTo>
                  <a:lnTo>
                    <a:pt x="2" y="138"/>
                  </a:lnTo>
                  <a:lnTo>
                    <a:pt x="4" y="127"/>
                  </a:lnTo>
                  <a:lnTo>
                    <a:pt x="5" y="118"/>
                  </a:lnTo>
                  <a:lnTo>
                    <a:pt x="8" y="109"/>
                  </a:lnTo>
                  <a:lnTo>
                    <a:pt x="9" y="100"/>
                  </a:lnTo>
                  <a:lnTo>
                    <a:pt x="11" y="93"/>
                  </a:lnTo>
                  <a:lnTo>
                    <a:pt x="14" y="85"/>
                  </a:lnTo>
                  <a:lnTo>
                    <a:pt x="17" y="77"/>
                  </a:lnTo>
                  <a:lnTo>
                    <a:pt x="20" y="69"/>
                  </a:lnTo>
                  <a:lnTo>
                    <a:pt x="24" y="63"/>
                  </a:lnTo>
                  <a:lnTo>
                    <a:pt x="28" y="55"/>
                  </a:lnTo>
                  <a:lnTo>
                    <a:pt x="32" y="49"/>
                  </a:lnTo>
                  <a:lnTo>
                    <a:pt x="37" y="44"/>
                  </a:lnTo>
                  <a:lnTo>
                    <a:pt x="42" y="37"/>
                  </a:lnTo>
                  <a:lnTo>
                    <a:pt x="48" y="32"/>
                  </a:lnTo>
                  <a:lnTo>
                    <a:pt x="53" y="28"/>
                  </a:lnTo>
                  <a:lnTo>
                    <a:pt x="58" y="23"/>
                  </a:lnTo>
                  <a:lnTo>
                    <a:pt x="64" y="19"/>
                  </a:lnTo>
                  <a:lnTo>
                    <a:pt x="71" y="15"/>
                  </a:lnTo>
                  <a:lnTo>
                    <a:pt x="77" y="13"/>
                  </a:lnTo>
                  <a:lnTo>
                    <a:pt x="85" y="10"/>
                  </a:lnTo>
                  <a:lnTo>
                    <a:pt x="91" y="7"/>
                  </a:lnTo>
                  <a:lnTo>
                    <a:pt x="99" y="5"/>
                  </a:lnTo>
                  <a:lnTo>
                    <a:pt x="108" y="4"/>
                  </a:lnTo>
                  <a:lnTo>
                    <a:pt x="116" y="2"/>
                  </a:lnTo>
                  <a:lnTo>
                    <a:pt x="125" y="1"/>
                  </a:lnTo>
                  <a:lnTo>
                    <a:pt x="134" y="1"/>
                  </a:lnTo>
                  <a:lnTo>
                    <a:pt x="143" y="0"/>
                  </a:lnTo>
                  <a:lnTo>
                    <a:pt x="152" y="1"/>
                  </a:lnTo>
                  <a:lnTo>
                    <a:pt x="162" y="1"/>
                  </a:lnTo>
                  <a:lnTo>
                    <a:pt x="171" y="2"/>
                  </a:lnTo>
                  <a:lnTo>
                    <a:pt x="179" y="4"/>
                  </a:lnTo>
                  <a:lnTo>
                    <a:pt x="188" y="5"/>
                  </a:lnTo>
                  <a:lnTo>
                    <a:pt x="196" y="7"/>
                  </a:lnTo>
                  <a:lnTo>
                    <a:pt x="202" y="10"/>
                  </a:lnTo>
                  <a:lnTo>
                    <a:pt x="210" y="13"/>
                  </a:lnTo>
                  <a:lnTo>
                    <a:pt x="217" y="17"/>
                  </a:lnTo>
                  <a:lnTo>
                    <a:pt x="223" y="20"/>
                  </a:lnTo>
                  <a:lnTo>
                    <a:pt x="228" y="24"/>
                  </a:lnTo>
                  <a:lnTo>
                    <a:pt x="235" y="28"/>
                  </a:lnTo>
                  <a:lnTo>
                    <a:pt x="240" y="33"/>
                  </a:lnTo>
                  <a:lnTo>
                    <a:pt x="245" y="38"/>
                  </a:lnTo>
                  <a:lnTo>
                    <a:pt x="250" y="45"/>
                  </a:lnTo>
                  <a:lnTo>
                    <a:pt x="254" y="50"/>
                  </a:lnTo>
                  <a:lnTo>
                    <a:pt x="258" y="57"/>
                  </a:lnTo>
                  <a:lnTo>
                    <a:pt x="262" y="63"/>
                  </a:lnTo>
                  <a:lnTo>
                    <a:pt x="266" y="71"/>
                  </a:lnTo>
                  <a:lnTo>
                    <a:pt x="268" y="78"/>
                  </a:lnTo>
                  <a:lnTo>
                    <a:pt x="272" y="86"/>
                  </a:lnTo>
                  <a:lnTo>
                    <a:pt x="275" y="94"/>
                  </a:lnTo>
                  <a:lnTo>
                    <a:pt x="277" y="102"/>
                  </a:lnTo>
                  <a:lnTo>
                    <a:pt x="279" y="111"/>
                  </a:lnTo>
                  <a:lnTo>
                    <a:pt x="281" y="120"/>
                  </a:lnTo>
                  <a:lnTo>
                    <a:pt x="282" y="130"/>
                  </a:lnTo>
                  <a:lnTo>
                    <a:pt x="284" y="139"/>
                  </a:lnTo>
                  <a:lnTo>
                    <a:pt x="285" y="149"/>
                  </a:lnTo>
                  <a:lnTo>
                    <a:pt x="285" y="160"/>
                  </a:lnTo>
                  <a:lnTo>
                    <a:pt x="286" y="171"/>
                  </a:lnTo>
                  <a:lnTo>
                    <a:pt x="286" y="182"/>
                  </a:lnTo>
                  <a:lnTo>
                    <a:pt x="286" y="193"/>
                  </a:lnTo>
                  <a:close/>
                  <a:moveTo>
                    <a:pt x="192" y="193"/>
                  </a:moveTo>
                  <a:lnTo>
                    <a:pt x="192" y="178"/>
                  </a:lnTo>
                  <a:lnTo>
                    <a:pt x="192" y="162"/>
                  </a:lnTo>
                  <a:lnTo>
                    <a:pt x="191" y="148"/>
                  </a:lnTo>
                  <a:lnTo>
                    <a:pt x="189" y="135"/>
                  </a:lnTo>
                  <a:lnTo>
                    <a:pt x="188" y="124"/>
                  </a:lnTo>
                  <a:lnTo>
                    <a:pt x="187" y="113"/>
                  </a:lnTo>
                  <a:lnTo>
                    <a:pt x="184" y="104"/>
                  </a:lnTo>
                  <a:lnTo>
                    <a:pt x="182" y="97"/>
                  </a:lnTo>
                  <a:lnTo>
                    <a:pt x="178" y="90"/>
                  </a:lnTo>
                  <a:lnTo>
                    <a:pt x="174" y="85"/>
                  </a:lnTo>
                  <a:lnTo>
                    <a:pt x="170" y="80"/>
                  </a:lnTo>
                  <a:lnTo>
                    <a:pt x="166" y="76"/>
                  </a:lnTo>
                  <a:lnTo>
                    <a:pt x="161" y="73"/>
                  </a:lnTo>
                  <a:lnTo>
                    <a:pt x="156" y="71"/>
                  </a:lnTo>
                  <a:lnTo>
                    <a:pt x="149" y="69"/>
                  </a:lnTo>
                  <a:lnTo>
                    <a:pt x="143" y="69"/>
                  </a:lnTo>
                  <a:lnTo>
                    <a:pt x="137" y="69"/>
                  </a:lnTo>
                  <a:lnTo>
                    <a:pt x="130" y="71"/>
                  </a:lnTo>
                  <a:lnTo>
                    <a:pt x="125" y="73"/>
                  </a:lnTo>
                  <a:lnTo>
                    <a:pt x="120" y="76"/>
                  </a:lnTo>
                  <a:lnTo>
                    <a:pt x="116" y="80"/>
                  </a:lnTo>
                  <a:lnTo>
                    <a:pt x="111" y="85"/>
                  </a:lnTo>
                  <a:lnTo>
                    <a:pt x="108" y="90"/>
                  </a:lnTo>
                  <a:lnTo>
                    <a:pt x="104" y="97"/>
                  </a:lnTo>
                  <a:lnTo>
                    <a:pt x="102" y="104"/>
                  </a:lnTo>
                  <a:lnTo>
                    <a:pt x="99" y="113"/>
                  </a:lnTo>
                  <a:lnTo>
                    <a:pt x="98" y="124"/>
                  </a:lnTo>
                  <a:lnTo>
                    <a:pt x="97" y="135"/>
                  </a:lnTo>
                  <a:lnTo>
                    <a:pt x="95" y="148"/>
                  </a:lnTo>
                  <a:lnTo>
                    <a:pt x="94" y="162"/>
                  </a:lnTo>
                  <a:lnTo>
                    <a:pt x="93" y="178"/>
                  </a:lnTo>
                  <a:lnTo>
                    <a:pt x="93" y="195"/>
                  </a:lnTo>
                  <a:lnTo>
                    <a:pt x="93" y="211"/>
                  </a:lnTo>
                  <a:lnTo>
                    <a:pt x="94" y="226"/>
                  </a:lnTo>
                  <a:lnTo>
                    <a:pt x="95" y="240"/>
                  </a:lnTo>
                  <a:lnTo>
                    <a:pt x="97" y="253"/>
                  </a:lnTo>
                  <a:lnTo>
                    <a:pt x="98" y="264"/>
                  </a:lnTo>
                  <a:lnTo>
                    <a:pt x="99" y="275"/>
                  </a:lnTo>
                  <a:lnTo>
                    <a:pt x="102" y="284"/>
                  </a:lnTo>
                  <a:lnTo>
                    <a:pt x="104" y="290"/>
                  </a:lnTo>
                  <a:lnTo>
                    <a:pt x="108" y="298"/>
                  </a:lnTo>
                  <a:lnTo>
                    <a:pt x="111" y="303"/>
                  </a:lnTo>
                  <a:lnTo>
                    <a:pt x="116" y="308"/>
                  </a:lnTo>
                  <a:lnTo>
                    <a:pt x="120" y="312"/>
                  </a:lnTo>
                  <a:lnTo>
                    <a:pt x="125" y="315"/>
                  </a:lnTo>
                  <a:lnTo>
                    <a:pt x="130" y="317"/>
                  </a:lnTo>
                  <a:lnTo>
                    <a:pt x="137" y="318"/>
                  </a:lnTo>
                  <a:lnTo>
                    <a:pt x="143" y="318"/>
                  </a:lnTo>
                  <a:lnTo>
                    <a:pt x="149" y="318"/>
                  </a:lnTo>
                  <a:lnTo>
                    <a:pt x="156" y="317"/>
                  </a:lnTo>
                  <a:lnTo>
                    <a:pt x="161" y="315"/>
                  </a:lnTo>
                  <a:lnTo>
                    <a:pt x="166" y="312"/>
                  </a:lnTo>
                  <a:lnTo>
                    <a:pt x="170" y="308"/>
                  </a:lnTo>
                  <a:lnTo>
                    <a:pt x="174" y="303"/>
                  </a:lnTo>
                  <a:lnTo>
                    <a:pt x="178" y="298"/>
                  </a:lnTo>
                  <a:lnTo>
                    <a:pt x="182" y="290"/>
                  </a:lnTo>
                  <a:lnTo>
                    <a:pt x="184" y="284"/>
                  </a:lnTo>
                  <a:lnTo>
                    <a:pt x="187" y="275"/>
                  </a:lnTo>
                  <a:lnTo>
                    <a:pt x="188" y="264"/>
                  </a:lnTo>
                  <a:lnTo>
                    <a:pt x="189" y="253"/>
                  </a:lnTo>
                  <a:lnTo>
                    <a:pt x="191" y="240"/>
                  </a:lnTo>
                  <a:lnTo>
                    <a:pt x="192" y="226"/>
                  </a:lnTo>
                  <a:lnTo>
                    <a:pt x="192" y="210"/>
                  </a:lnTo>
                  <a:lnTo>
                    <a:pt x="192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6" name="Freeform 34"/>
            <p:cNvSpPr>
              <a:spLocks noChangeArrowheads="1"/>
            </p:cNvSpPr>
            <p:nvPr/>
          </p:nvSpPr>
          <p:spPr bwMode="auto">
            <a:xfrm>
              <a:off x="192" y="1502"/>
              <a:ext cx="5021" cy="34"/>
            </a:xfrm>
            <a:custGeom>
              <a:avLst/>
              <a:gdLst>
                <a:gd name="T0" fmla="*/ 20083 w 20083"/>
                <a:gd name="T1" fmla="*/ 69 h 136"/>
                <a:gd name="T2" fmla="*/ 20083 w 20083"/>
                <a:gd name="T3" fmla="*/ 0 h 136"/>
                <a:gd name="T4" fmla="*/ 0 w 20083"/>
                <a:gd name="T5" fmla="*/ 0 h 136"/>
                <a:gd name="T6" fmla="*/ 0 w 20083"/>
                <a:gd name="T7" fmla="*/ 136 h 136"/>
                <a:gd name="T8" fmla="*/ 20083 w 20083"/>
                <a:gd name="T9" fmla="*/ 136 h 136"/>
                <a:gd name="T10" fmla="*/ 20083 w 20083"/>
                <a:gd name="T11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83" h="136">
                  <a:moveTo>
                    <a:pt x="20083" y="69"/>
                  </a:moveTo>
                  <a:lnTo>
                    <a:pt x="20083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20083" y="136"/>
                  </a:lnTo>
                  <a:lnTo>
                    <a:pt x="20083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7" name="Freeform 35"/>
            <p:cNvSpPr>
              <a:spLocks noChangeArrowheads="1"/>
            </p:cNvSpPr>
            <p:nvPr/>
          </p:nvSpPr>
          <p:spPr bwMode="auto">
            <a:xfrm>
              <a:off x="5193" y="1471"/>
              <a:ext cx="86" cy="95"/>
            </a:xfrm>
            <a:custGeom>
              <a:avLst/>
              <a:gdLst>
                <a:gd name="T0" fmla="*/ 345 w 345"/>
                <a:gd name="T1" fmla="*/ 190 h 379"/>
                <a:gd name="T2" fmla="*/ 0 w 345"/>
                <a:gd name="T3" fmla="*/ 0 h 379"/>
                <a:gd name="T4" fmla="*/ 345 w 345"/>
                <a:gd name="T5" fmla="*/ 190 h 379"/>
                <a:gd name="T6" fmla="*/ 0 w 345"/>
                <a:gd name="T7" fmla="*/ 379 h 379"/>
                <a:gd name="T8" fmla="*/ 0 w 345"/>
                <a:gd name="T9" fmla="*/ 0 h 379"/>
                <a:gd name="T10" fmla="*/ 345 w 345"/>
                <a:gd name="T11" fmla="*/ 1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379">
                  <a:moveTo>
                    <a:pt x="345" y="190"/>
                  </a:moveTo>
                  <a:lnTo>
                    <a:pt x="0" y="0"/>
                  </a:lnTo>
                  <a:lnTo>
                    <a:pt x="345" y="190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345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8" name="Freeform 36"/>
            <p:cNvSpPr>
              <a:spLocks noChangeArrowheads="1"/>
            </p:cNvSpPr>
            <p:nvPr/>
          </p:nvSpPr>
          <p:spPr bwMode="auto">
            <a:xfrm>
              <a:off x="291" y="1408"/>
              <a:ext cx="34" cy="222"/>
            </a:xfrm>
            <a:custGeom>
              <a:avLst/>
              <a:gdLst>
                <a:gd name="T0" fmla="*/ 67 w 135"/>
                <a:gd name="T1" fmla="*/ 885 h 885"/>
                <a:gd name="T2" fmla="*/ 135 w 135"/>
                <a:gd name="T3" fmla="*/ 885 h 885"/>
                <a:gd name="T4" fmla="*/ 135 w 135"/>
                <a:gd name="T5" fmla="*/ 0 h 885"/>
                <a:gd name="T6" fmla="*/ 0 w 135"/>
                <a:gd name="T7" fmla="*/ 0 h 885"/>
                <a:gd name="T8" fmla="*/ 0 w 135"/>
                <a:gd name="T9" fmla="*/ 885 h 885"/>
                <a:gd name="T10" fmla="*/ 67 w 135"/>
                <a:gd name="T11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885">
                  <a:moveTo>
                    <a:pt x="67" y="885"/>
                  </a:moveTo>
                  <a:lnTo>
                    <a:pt x="135" y="885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0" y="885"/>
                  </a:lnTo>
                  <a:lnTo>
                    <a:pt x="67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9" name="Freeform 37"/>
            <p:cNvSpPr>
              <a:spLocks noChangeArrowheads="1"/>
            </p:cNvSpPr>
            <p:nvPr/>
          </p:nvSpPr>
          <p:spPr bwMode="auto">
            <a:xfrm>
              <a:off x="915" y="1408"/>
              <a:ext cx="34" cy="222"/>
            </a:xfrm>
            <a:custGeom>
              <a:avLst/>
              <a:gdLst>
                <a:gd name="T0" fmla="*/ 68 w 137"/>
                <a:gd name="T1" fmla="*/ 885 h 885"/>
                <a:gd name="T2" fmla="*/ 137 w 137"/>
                <a:gd name="T3" fmla="*/ 885 h 885"/>
                <a:gd name="T4" fmla="*/ 137 w 137"/>
                <a:gd name="T5" fmla="*/ 0 h 885"/>
                <a:gd name="T6" fmla="*/ 0 w 137"/>
                <a:gd name="T7" fmla="*/ 0 h 885"/>
                <a:gd name="T8" fmla="*/ 0 w 137"/>
                <a:gd name="T9" fmla="*/ 885 h 885"/>
                <a:gd name="T10" fmla="*/ 68 w 137"/>
                <a:gd name="T11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885">
                  <a:moveTo>
                    <a:pt x="68" y="885"/>
                  </a:moveTo>
                  <a:lnTo>
                    <a:pt x="137" y="885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885"/>
                  </a:lnTo>
                  <a:lnTo>
                    <a:pt x="68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8470" name="Group 38"/>
          <p:cNvGrpSpPr>
            <a:grpSpLocks/>
          </p:cNvGrpSpPr>
          <p:nvPr/>
        </p:nvGrpSpPr>
        <p:grpSpPr bwMode="auto">
          <a:xfrm>
            <a:off x="673100" y="1260475"/>
            <a:ext cx="1644650" cy="1141413"/>
            <a:chOff x="424" y="794"/>
            <a:chExt cx="1036" cy="719"/>
          </a:xfrm>
        </p:grpSpPr>
        <p:sp>
          <p:nvSpPr>
            <p:cNvPr id="18471" name="Freeform 39"/>
            <p:cNvSpPr>
              <a:spLocks noChangeArrowheads="1"/>
            </p:cNvSpPr>
            <p:nvPr/>
          </p:nvSpPr>
          <p:spPr bwMode="auto">
            <a:xfrm>
              <a:off x="770" y="1031"/>
              <a:ext cx="263" cy="34"/>
            </a:xfrm>
            <a:custGeom>
              <a:avLst/>
              <a:gdLst>
                <a:gd name="T0" fmla="*/ 1050 w 1050"/>
                <a:gd name="T1" fmla="*/ 69 h 136"/>
                <a:gd name="T2" fmla="*/ 1050 w 1050"/>
                <a:gd name="T3" fmla="*/ 0 h 136"/>
                <a:gd name="T4" fmla="*/ 0 w 1050"/>
                <a:gd name="T5" fmla="*/ 0 h 136"/>
                <a:gd name="T6" fmla="*/ 0 w 1050"/>
                <a:gd name="T7" fmla="*/ 136 h 136"/>
                <a:gd name="T8" fmla="*/ 1050 w 1050"/>
                <a:gd name="T9" fmla="*/ 136 h 136"/>
                <a:gd name="T10" fmla="*/ 1050 w 1050"/>
                <a:gd name="T11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0" h="136">
                  <a:moveTo>
                    <a:pt x="1050" y="69"/>
                  </a:moveTo>
                  <a:lnTo>
                    <a:pt x="1050" y="0"/>
                  </a:lnTo>
                  <a:lnTo>
                    <a:pt x="0" y="0"/>
                  </a:lnTo>
                  <a:lnTo>
                    <a:pt x="0" y="136"/>
                  </a:lnTo>
                  <a:lnTo>
                    <a:pt x="1050" y="136"/>
                  </a:lnTo>
                  <a:lnTo>
                    <a:pt x="1050" y="69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2" name="Freeform 40"/>
            <p:cNvSpPr>
              <a:spLocks noChangeArrowheads="1"/>
            </p:cNvSpPr>
            <p:nvPr/>
          </p:nvSpPr>
          <p:spPr bwMode="auto">
            <a:xfrm>
              <a:off x="1013" y="1001"/>
              <a:ext cx="86" cy="95"/>
            </a:xfrm>
            <a:custGeom>
              <a:avLst/>
              <a:gdLst>
                <a:gd name="T0" fmla="*/ 345 w 345"/>
                <a:gd name="T1" fmla="*/ 190 h 380"/>
                <a:gd name="T2" fmla="*/ 0 w 345"/>
                <a:gd name="T3" fmla="*/ 0 h 380"/>
                <a:gd name="T4" fmla="*/ 345 w 345"/>
                <a:gd name="T5" fmla="*/ 190 h 380"/>
                <a:gd name="T6" fmla="*/ 0 w 345"/>
                <a:gd name="T7" fmla="*/ 380 h 380"/>
                <a:gd name="T8" fmla="*/ 0 w 345"/>
                <a:gd name="T9" fmla="*/ 0 h 380"/>
                <a:gd name="T10" fmla="*/ 345 w 345"/>
                <a:gd name="T11" fmla="*/ 19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380">
                  <a:moveTo>
                    <a:pt x="345" y="190"/>
                  </a:moveTo>
                  <a:lnTo>
                    <a:pt x="0" y="0"/>
                  </a:lnTo>
                  <a:lnTo>
                    <a:pt x="345" y="190"/>
                  </a:lnTo>
                  <a:lnTo>
                    <a:pt x="0" y="380"/>
                  </a:lnTo>
                  <a:lnTo>
                    <a:pt x="0" y="0"/>
                  </a:lnTo>
                  <a:lnTo>
                    <a:pt x="345" y="190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3" name="Freeform 41"/>
            <p:cNvSpPr>
              <a:spLocks noChangeArrowheads="1"/>
            </p:cNvSpPr>
            <p:nvPr/>
          </p:nvSpPr>
          <p:spPr bwMode="auto">
            <a:xfrm>
              <a:off x="865" y="794"/>
              <a:ext cx="148" cy="140"/>
            </a:xfrm>
            <a:custGeom>
              <a:avLst/>
              <a:gdLst>
                <a:gd name="T0" fmla="*/ 592 w 592"/>
                <a:gd name="T1" fmla="*/ 0 h 561"/>
                <a:gd name="T2" fmla="*/ 391 w 592"/>
                <a:gd name="T3" fmla="*/ 561 h 561"/>
                <a:gd name="T4" fmla="*/ 200 w 592"/>
                <a:gd name="T5" fmla="*/ 561 h 561"/>
                <a:gd name="T6" fmla="*/ 0 w 592"/>
                <a:gd name="T7" fmla="*/ 0 h 561"/>
                <a:gd name="T8" fmla="*/ 185 w 592"/>
                <a:gd name="T9" fmla="*/ 0 h 561"/>
                <a:gd name="T10" fmla="*/ 299 w 592"/>
                <a:gd name="T11" fmla="*/ 370 h 561"/>
                <a:gd name="T12" fmla="*/ 413 w 592"/>
                <a:gd name="T13" fmla="*/ 0 h 561"/>
                <a:gd name="T14" fmla="*/ 592 w 592"/>
                <a:gd name="T15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2" h="561">
                  <a:moveTo>
                    <a:pt x="592" y="0"/>
                  </a:moveTo>
                  <a:lnTo>
                    <a:pt x="391" y="561"/>
                  </a:lnTo>
                  <a:lnTo>
                    <a:pt x="200" y="561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299" y="370"/>
                  </a:lnTo>
                  <a:lnTo>
                    <a:pt x="413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4" name="Freeform 42"/>
            <p:cNvSpPr>
              <a:spLocks noChangeArrowheads="1"/>
            </p:cNvSpPr>
            <p:nvPr/>
          </p:nvSpPr>
          <p:spPr bwMode="auto">
            <a:xfrm>
              <a:off x="1018" y="890"/>
              <a:ext cx="72" cy="97"/>
            </a:xfrm>
            <a:custGeom>
              <a:avLst/>
              <a:gdLst>
                <a:gd name="T0" fmla="*/ 286 w 287"/>
                <a:gd name="T1" fmla="*/ 228 h 387"/>
                <a:gd name="T2" fmla="*/ 281 w 287"/>
                <a:gd name="T3" fmla="*/ 268 h 387"/>
                <a:gd name="T4" fmla="*/ 272 w 287"/>
                <a:gd name="T5" fmla="*/ 303 h 387"/>
                <a:gd name="T6" fmla="*/ 259 w 287"/>
                <a:gd name="T7" fmla="*/ 333 h 387"/>
                <a:gd name="T8" fmla="*/ 240 w 287"/>
                <a:gd name="T9" fmla="*/ 355 h 387"/>
                <a:gd name="T10" fmla="*/ 216 w 287"/>
                <a:gd name="T11" fmla="*/ 371 h 387"/>
                <a:gd name="T12" fmla="*/ 188 w 287"/>
                <a:gd name="T13" fmla="*/ 383 h 387"/>
                <a:gd name="T14" fmla="*/ 153 w 287"/>
                <a:gd name="T15" fmla="*/ 387 h 387"/>
                <a:gd name="T16" fmla="*/ 116 w 287"/>
                <a:gd name="T17" fmla="*/ 386 h 387"/>
                <a:gd name="T18" fmla="*/ 84 w 287"/>
                <a:gd name="T19" fmla="*/ 378 h 387"/>
                <a:gd name="T20" fmla="*/ 58 w 287"/>
                <a:gd name="T21" fmla="*/ 364 h 387"/>
                <a:gd name="T22" fmla="*/ 37 w 287"/>
                <a:gd name="T23" fmla="*/ 344 h 387"/>
                <a:gd name="T24" fmla="*/ 20 w 287"/>
                <a:gd name="T25" fmla="*/ 319 h 387"/>
                <a:gd name="T26" fmla="*/ 10 w 287"/>
                <a:gd name="T27" fmla="*/ 286 h 387"/>
                <a:gd name="T28" fmla="*/ 2 w 287"/>
                <a:gd name="T29" fmla="*/ 249 h 387"/>
                <a:gd name="T30" fmla="*/ 0 w 287"/>
                <a:gd name="T31" fmla="*/ 205 h 387"/>
                <a:gd name="T32" fmla="*/ 1 w 287"/>
                <a:gd name="T33" fmla="*/ 159 h 387"/>
                <a:gd name="T34" fmla="*/ 6 w 287"/>
                <a:gd name="T35" fmla="*/ 119 h 387"/>
                <a:gd name="T36" fmla="*/ 15 w 287"/>
                <a:gd name="T37" fmla="*/ 85 h 387"/>
                <a:gd name="T38" fmla="*/ 28 w 287"/>
                <a:gd name="T39" fmla="*/ 55 h 387"/>
                <a:gd name="T40" fmla="*/ 47 w 287"/>
                <a:gd name="T41" fmla="*/ 32 h 387"/>
                <a:gd name="T42" fmla="*/ 71 w 287"/>
                <a:gd name="T43" fmla="*/ 15 h 387"/>
                <a:gd name="T44" fmla="*/ 100 w 287"/>
                <a:gd name="T45" fmla="*/ 5 h 387"/>
                <a:gd name="T46" fmla="*/ 134 w 287"/>
                <a:gd name="T47" fmla="*/ 0 h 387"/>
                <a:gd name="T48" fmla="*/ 171 w 287"/>
                <a:gd name="T49" fmla="*/ 2 h 387"/>
                <a:gd name="T50" fmla="*/ 204 w 287"/>
                <a:gd name="T51" fmla="*/ 10 h 387"/>
                <a:gd name="T52" fmla="*/ 229 w 287"/>
                <a:gd name="T53" fmla="*/ 24 h 387"/>
                <a:gd name="T54" fmla="*/ 250 w 287"/>
                <a:gd name="T55" fmla="*/ 44 h 387"/>
                <a:gd name="T56" fmla="*/ 266 w 287"/>
                <a:gd name="T57" fmla="*/ 71 h 387"/>
                <a:gd name="T58" fmla="*/ 277 w 287"/>
                <a:gd name="T59" fmla="*/ 102 h 387"/>
                <a:gd name="T60" fmla="*/ 284 w 287"/>
                <a:gd name="T61" fmla="*/ 139 h 387"/>
                <a:gd name="T62" fmla="*/ 286 w 287"/>
                <a:gd name="T63" fmla="*/ 182 h 387"/>
                <a:gd name="T64" fmla="*/ 192 w 287"/>
                <a:gd name="T65" fmla="*/ 161 h 387"/>
                <a:gd name="T66" fmla="*/ 187 w 287"/>
                <a:gd name="T67" fmla="*/ 113 h 387"/>
                <a:gd name="T68" fmla="*/ 175 w 287"/>
                <a:gd name="T69" fmla="*/ 85 h 387"/>
                <a:gd name="T70" fmla="*/ 156 w 287"/>
                <a:gd name="T71" fmla="*/ 71 h 387"/>
                <a:gd name="T72" fmla="*/ 131 w 287"/>
                <a:gd name="T73" fmla="*/ 71 h 387"/>
                <a:gd name="T74" fmla="*/ 112 w 287"/>
                <a:gd name="T75" fmla="*/ 85 h 387"/>
                <a:gd name="T76" fmla="*/ 100 w 287"/>
                <a:gd name="T77" fmla="*/ 113 h 387"/>
                <a:gd name="T78" fmla="*/ 94 w 287"/>
                <a:gd name="T79" fmla="*/ 162 h 387"/>
                <a:gd name="T80" fmla="*/ 94 w 287"/>
                <a:gd name="T81" fmla="*/ 226 h 387"/>
                <a:gd name="T82" fmla="*/ 100 w 287"/>
                <a:gd name="T83" fmla="*/ 273 h 387"/>
                <a:gd name="T84" fmla="*/ 112 w 287"/>
                <a:gd name="T85" fmla="*/ 303 h 387"/>
                <a:gd name="T86" fmla="*/ 131 w 287"/>
                <a:gd name="T87" fmla="*/ 317 h 387"/>
                <a:gd name="T88" fmla="*/ 156 w 287"/>
                <a:gd name="T89" fmla="*/ 317 h 387"/>
                <a:gd name="T90" fmla="*/ 175 w 287"/>
                <a:gd name="T91" fmla="*/ 303 h 387"/>
                <a:gd name="T92" fmla="*/ 187 w 287"/>
                <a:gd name="T93" fmla="*/ 273 h 387"/>
                <a:gd name="T94" fmla="*/ 192 w 287"/>
                <a:gd name="T95" fmla="*/ 22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" h="387">
                  <a:moveTo>
                    <a:pt x="287" y="193"/>
                  </a:moveTo>
                  <a:lnTo>
                    <a:pt x="286" y="205"/>
                  </a:lnTo>
                  <a:lnTo>
                    <a:pt x="286" y="217"/>
                  </a:lnTo>
                  <a:lnTo>
                    <a:pt x="286" y="228"/>
                  </a:lnTo>
                  <a:lnTo>
                    <a:pt x="285" y="239"/>
                  </a:lnTo>
                  <a:lnTo>
                    <a:pt x="284" y="249"/>
                  </a:lnTo>
                  <a:lnTo>
                    <a:pt x="282" y="259"/>
                  </a:lnTo>
                  <a:lnTo>
                    <a:pt x="281" y="268"/>
                  </a:lnTo>
                  <a:lnTo>
                    <a:pt x="280" y="279"/>
                  </a:lnTo>
                  <a:lnTo>
                    <a:pt x="277" y="288"/>
                  </a:lnTo>
                  <a:lnTo>
                    <a:pt x="275" y="295"/>
                  </a:lnTo>
                  <a:lnTo>
                    <a:pt x="272" y="303"/>
                  </a:lnTo>
                  <a:lnTo>
                    <a:pt x="269" y="311"/>
                  </a:lnTo>
                  <a:lnTo>
                    <a:pt x="266" y="319"/>
                  </a:lnTo>
                  <a:lnTo>
                    <a:pt x="263" y="326"/>
                  </a:lnTo>
                  <a:lnTo>
                    <a:pt x="259" y="333"/>
                  </a:lnTo>
                  <a:lnTo>
                    <a:pt x="254" y="339"/>
                  </a:lnTo>
                  <a:lnTo>
                    <a:pt x="250" y="344"/>
                  </a:lnTo>
                  <a:lnTo>
                    <a:pt x="245" y="350"/>
                  </a:lnTo>
                  <a:lnTo>
                    <a:pt x="240" y="355"/>
                  </a:lnTo>
                  <a:lnTo>
                    <a:pt x="235" y="360"/>
                  </a:lnTo>
                  <a:lnTo>
                    <a:pt x="229" y="364"/>
                  </a:lnTo>
                  <a:lnTo>
                    <a:pt x="223" y="369"/>
                  </a:lnTo>
                  <a:lnTo>
                    <a:pt x="216" y="371"/>
                  </a:lnTo>
                  <a:lnTo>
                    <a:pt x="210" y="375"/>
                  </a:lnTo>
                  <a:lnTo>
                    <a:pt x="204" y="378"/>
                  </a:lnTo>
                  <a:lnTo>
                    <a:pt x="196" y="381"/>
                  </a:lnTo>
                  <a:lnTo>
                    <a:pt x="188" y="383"/>
                  </a:lnTo>
                  <a:lnTo>
                    <a:pt x="180" y="384"/>
                  </a:lnTo>
                  <a:lnTo>
                    <a:pt x="171" y="386"/>
                  </a:lnTo>
                  <a:lnTo>
                    <a:pt x="162" y="387"/>
                  </a:lnTo>
                  <a:lnTo>
                    <a:pt x="153" y="387"/>
                  </a:lnTo>
                  <a:lnTo>
                    <a:pt x="143" y="387"/>
                  </a:lnTo>
                  <a:lnTo>
                    <a:pt x="134" y="387"/>
                  </a:lnTo>
                  <a:lnTo>
                    <a:pt x="125" y="387"/>
                  </a:lnTo>
                  <a:lnTo>
                    <a:pt x="116" y="386"/>
                  </a:lnTo>
                  <a:lnTo>
                    <a:pt x="107" y="384"/>
                  </a:lnTo>
                  <a:lnTo>
                    <a:pt x="99" y="383"/>
                  </a:lnTo>
                  <a:lnTo>
                    <a:pt x="91" y="381"/>
                  </a:lnTo>
                  <a:lnTo>
                    <a:pt x="84" y="378"/>
                  </a:lnTo>
                  <a:lnTo>
                    <a:pt x="77" y="375"/>
                  </a:lnTo>
                  <a:lnTo>
                    <a:pt x="71" y="371"/>
                  </a:lnTo>
                  <a:lnTo>
                    <a:pt x="64" y="369"/>
                  </a:lnTo>
                  <a:lnTo>
                    <a:pt x="58" y="364"/>
                  </a:lnTo>
                  <a:lnTo>
                    <a:pt x="53" y="360"/>
                  </a:lnTo>
                  <a:lnTo>
                    <a:pt x="46" y="355"/>
                  </a:lnTo>
                  <a:lnTo>
                    <a:pt x="42" y="350"/>
                  </a:lnTo>
                  <a:lnTo>
                    <a:pt x="37" y="344"/>
                  </a:lnTo>
                  <a:lnTo>
                    <a:pt x="32" y="338"/>
                  </a:lnTo>
                  <a:lnTo>
                    <a:pt x="28" y="331"/>
                  </a:lnTo>
                  <a:lnTo>
                    <a:pt x="24" y="325"/>
                  </a:lnTo>
                  <a:lnTo>
                    <a:pt x="20" y="319"/>
                  </a:lnTo>
                  <a:lnTo>
                    <a:pt x="18" y="311"/>
                  </a:lnTo>
                  <a:lnTo>
                    <a:pt x="15" y="303"/>
                  </a:lnTo>
                  <a:lnTo>
                    <a:pt x="13" y="295"/>
                  </a:lnTo>
                  <a:lnTo>
                    <a:pt x="10" y="286"/>
                  </a:lnTo>
                  <a:lnTo>
                    <a:pt x="7" y="277"/>
                  </a:lnTo>
                  <a:lnTo>
                    <a:pt x="6" y="268"/>
                  </a:lnTo>
                  <a:lnTo>
                    <a:pt x="5" y="259"/>
                  </a:lnTo>
                  <a:lnTo>
                    <a:pt x="2" y="249"/>
                  </a:lnTo>
                  <a:lnTo>
                    <a:pt x="2" y="239"/>
                  </a:lnTo>
                  <a:lnTo>
                    <a:pt x="1" y="228"/>
                  </a:lnTo>
                  <a:lnTo>
                    <a:pt x="1" y="217"/>
                  </a:lnTo>
                  <a:lnTo>
                    <a:pt x="0" y="205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1" y="170"/>
                  </a:lnTo>
                  <a:lnTo>
                    <a:pt x="1" y="159"/>
                  </a:lnTo>
                  <a:lnTo>
                    <a:pt x="2" y="148"/>
                  </a:lnTo>
                  <a:lnTo>
                    <a:pt x="2" y="138"/>
                  </a:lnTo>
                  <a:lnTo>
                    <a:pt x="5" y="128"/>
                  </a:lnTo>
                  <a:lnTo>
                    <a:pt x="6" y="119"/>
                  </a:lnTo>
                  <a:lnTo>
                    <a:pt x="7" y="110"/>
                  </a:lnTo>
                  <a:lnTo>
                    <a:pt x="10" y="100"/>
                  </a:lnTo>
                  <a:lnTo>
                    <a:pt x="13" y="93"/>
                  </a:lnTo>
                  <a:lnTo>
                    <a:pt x="15" y="85"/>
                  </a:lnTo>
                  <a:lnTo>
                    <a:pt x="18" y="77"/>
                  </a:lnTo>
                  <a:lnTo>
                    <a:pt x="22" y="70"/>
                  </a:lnTo>
                  <a:lnTo>
                    <a:pt x="24" y="62"/>
                  </a:lnTo>
                  <a:lnTo>
                    <a:pt x="28" y="55"/>
                  </a:lnTo>
                  <a:lnTo>
                    <a:pt x="33" y="49"/>
                  </a:lnTo>
                  <a:lnTo>
                    <a:pt x="37" y="44"/>
                  </a:lnTo>
                  <a:lnTo>
                    <a:pt x="42" y="37"/>
                  </a:lnTo>
                  <a:lnTo>
                    <a:pt x="47" y="32"/>
                  </a:lnTo>
                  <a:lnTo>
                    <a:pt x="53" y="27"/>
                  </a:lnTo>
                  <a:lnTo>
                    <a:pt x="59" y="23"/>
                  </a:lnTo>
                  <a:lnTo>
                    <a:pt x="64" y="19"/>
                  </a:lnTo>
                  <a:lnTo>
                    <a:pt x="71" y="15"/>
                  </a:lnTo>
                  <a:lnTo>
                    <a:pt x="78" y="13"/>
                  </a:lnTo>
                  <a:lnTo>
                    <a:pt x="85" y="9"/>
                  </a:lnTo>
                  <a:lnTo>
                    <a:pt x="93" y="8"/>
                  </a:lnTo>
                  <a:lnTo>
                    <a:pt x="100" y="5"/>
                  </a:lnTo>
                  <a:lnTo>
                    <a:pt x="108" y="4"/>
                  </a:lnTo>
                  <a:lnTo>
                    <a:pt x="116" y="2"/>
                  </a:lnTo>
                  <a:lnTo>
                    <a:pt x="125" y="1"/>
                  </a:lnTo>
                  <a:lnTo>
                    <a:pt x="134" y="0"/>
                  </a:lnTo>
                  <a:lnTo>
                    <a:pt x="143" y="0"/>
                  </a:lnTo>
                  <a:lnTo>
                    <a:pt x="153" y="0"/>
                  </a:lnTo>
                  <a:lnTo>
                    <a:pt x="162" y="1"/>
                  </a:lnTo>
                  <a:lnTo>
                    <a:pt x="171" y="2"/>
                  </a:lnTo>
                  <a:lnTo>
                    <a:pt x="180" y="4"/>
                  </a:lnTo>
                  <a:lnTo>
                    <a:pt x="188" y="5"/>
                  </a:lnTo>
                  <a:lnTo>
                    <a:pt x="196" y="8"/>
                  </a:lnTo>
                  <a:lnTo>
                    <a:pt x="204" y="10"/>
                  </a:lnTo>
                  <a:lnTo>
                    <a:pt x="210" y="13"/>
                  </a:lnTo>
                  <a:lnTo>
                    <a:pt x="216" y="17"/>
                  </a:lnTo>
                  <a:lnTo>
                    <a:pt x="223" y="19"/>
                  </a:lnTo>
                  <a:lnTo>
                    <a:pt x="229" y="24"/>
                  </a:lnTo>
                  <a:lnTo>
                    <a:pt x="235" y="28"/>
                  </a:lnTo>
                  <a:lnTo>
                    <a:pt x="241" y="33"/>
                  </a:lnTo>
                  <a:lnTo>
                    <a:pt x="245" y="39"/>
                  </a:lnTo>
                  <a:lnTo>
                    <a:pt x="250" y="44"/>
                  </a:lnTo>
                  <a:lnTo>
                    <a:pt x="255" y="50"/>
                  </a:lnTo>
                  <a:lnTo>
                    <a:pt x="259" y="57"/>
                  </a:lnTo>
                  <a:lnTo>
                    <a:pt x="263" y="63"/>
                  </a:lnTo>
                  <a:lnTo>
                    <a:pt x="266" y="71"/>
                  </a:lnTo>
                  <a:lnTo>
                    <a:pt x="269" y="77"/>
                  </a:lnTo>
                  <a:lnTo>
                    <a:pt x="272" y="85"/>
                  </a:lnTo>
                  <a:lnTo>
                    <a:pt x="275" y="94"/>
                  </a:lnTo>
                  <a:lnTo>
                    <a:pt x="277" y="102"/>
                  </a:lnTo>
                  <a:lnTo>
                    <a:pt x="280" y="111"/>
                  </a:lnTo>
                  <a:lnTo>
                    <a:pt x="281" y="120"/>
                  </a:lnTo>
                  <a:lnTo>
                    <a:pt x="282" y="130"/>
                  </a:lnTo>
                  <a:lnTo>
                    <a:pt x="284" y="139"/>
                  </a:lnTo>
                  <a:lnTo>
                    <a:pt x="285" y="150"/>
                  </a:lnTo>
                  <a:lnTo>
                    <a:pt x="286" y="160"/>
                  </a:lnTo>
                  <a:lnTo>
                    <a:pt x="286" y="171"/>
                  </a:lnTo>
                  <a:lnTo>
                    <a:pt x="286" y="182"/>
                  </a:lnTo>
                  <a:lnTo>
                    <a:pt x="287" y="193"/>
                  </a:lnTo>
                  <a:close/>
                  <a:moveTo>
                    <a:pt x="193" y="193"/>
                  </a:moveTo>
                  <a:lnTo>
                    <a:pt x="193" y="177"/>
                  </a:lnTo>
                  <a:lnTo>
                    <a:pt x="192" y="161"/>
                  </a:lnTo>
                  <a:lnTo>
                    <a:pt x="192" y="148"/>
                  </a:lnTo>
                  <a:lnTo>
                    <a:pt x="191" y="135"/>
                  </a:lnTo>
                  <a:lnTo>
                    <a:pt x="189" y="124"/>
                  </a:lnTo>
                  <a:lnTo>
                    <a:pt x="187" y="113"/>
                  </a:lnTo>
                  <a:lnTo>
                    <a:pt x="184" y="104"/>
                  </a:lnTo>
                  <a:lnTo>
                    <a:pt x="182" y="97"/>
                  </a:lnTo>
                  <a:lnTo>
                    <a:pt x="179" y="90"/>
                  </a:lnTo>
                  <a:lnTo>
                    <a:pt x="175" y="85"/>
                  </a:lnTo>
                  <a:lnTo>
                    <a:pt x="171" y="80"/>
                  </a:lnTo>
                  <a:lnTo>
                    <a:pt x="166" y="76"/>
                  </a:lnTo>
                  <a:lnTo>
                    <a:pt x="161" y="73"/>
                  </a:lnTo>
                  <a:lnTo>
                    <a:pt x="156" y="71"/>
                  </a:lnTo>
                  <a:lnTo>
                    <a:pt x="149" y="70"/>
                  </a:lnTo>
                  <a:lnTo>
                    <a:pt x="143" y="70"/>
                  </a:lnTo>
                  <a:lnTo>
                    <a:pt x="136" y="70"/>
                  </a:lnTo>
                  <a:lnTo>
                    <a:pt x="131" y="71"/>
                  </a:lnTo>
                  <a:lnTo>
                    <a:pt x="125" y="73"/>
                  </a:lnTo>
                  <a:lnTo>
                    <a:pt x="121" y="76"/>
                  </a:lnTo>
                  <a:lnTo>
                    <a:pt x="116" y="80"/>
                  </a:lnTo>
                  <a:lnTo>
                    <a:pt x="112" y="85"/>
                  </a:lnTo>
                  <a:lnTo>
                    <a:pt x="108" y="90"/>
                  </a:lnTo>
                  <a:lnTo>
                    <a:pt x="106" y="97"/>
                  </a:lnTo>
                  <a:lnTo>
                    <a:pt x="103" y="104"/>
                  </a:lnTo>
                  <a:lnTo>
                    <a:pt x="100" y="113"/>
                  </a:lnTo>
                  <a:lnTo>
                    <a:pt x="98" y="124"/>
                  </a:lnTo>
                  <a:lnTo>
                    <a:pt x="96" y="135"/>
                  </a:lnTo>
                  <a:lnTo>
                    <a:pt x="95" y="148"/>
                  </a:lnTo>
                  <a:lnTo>
                    <a:pt x="94" y="162"/>
                  </a:lnTo>
                  <a:lnTo>
                    <a:pt x="94" y="178"/>
                  </a:lnTo>
                  <a:lnTo>
                    <a:pt x="94" y="195"/>
                  </a:lnTo>
                  <a:lnTo>
                    <a:pt x="94" y="210"/>
                  </a:lnTo>
                  <a:lnTo>
                    <a:pt x="94" y="226"/>
                  </a:lnTo>
                  <a:lnTo>
                    <a:pt x="95" y="240"/>
                  </a:lnTo>
                  <a:lnTo>
                    <a:pt x="96" y="253"/>
                  </a:lnTo>
                  <a:lnTo>
                    <a:pt x="98" y="263"/>
                  </a:lnTo>
                  <a:lnTo>
                    <a:pt x="100" y="273"/>
                  </a:lnTo>
                  <a:lnTo>
                    <a:pt x="103" y="282"/>
                  </a:lnTo>
                  <a:lnTo>
                    <a:pt x="106" y="290"/>
                  </a:lnTo>
                  <a:lnTo>
                    <a:pt x="108" y="297"/>
                  </a:lnTo>
                  <a:lnTo>
                    <a:pt x="112" y="303"/>
                  </a:lnTo>
                  <a:lnTo>
                    <a:pt x="116" y="308"/>
                  </a:lnTo>
                  <a:lnTo>
                    <a:pt x="121" y="312"/>
                  </a:lnTo>
                  <a:lnTo>
                    <a:pt x="125" y="315"/>
                  </a:lnTo>
                  <a:lnTo>
                    <a:pt x="131" y="317"/>
                  </a:lnTo>
                  <a:lnTo>
                    <a:pt x="136" y="319"/>
                  </a:lnTo>
                  <a:lnTo>
                    <a:pt x="143" y="319"/>
                  </a:lnTo>
                  <a:lnTo>
                    <a:pt x="149" y="319"/>
                  </a:lnTo>
                  <a:lnTo>
                    <a:pt x="156" y="317"/>
                  </a:lnTo>
                  <a:lnTo>
                    <a:pt x="161" y="315"/>
                  </a:lnTo>
                  <a:lnTo>
                    <a:pt x="166" y="312"/>
                  </a:lnTo>
                  <a:lnTo>
                    <a:pt x="171" y="308"/>
                  </a:lnTo>
                  <a:lnTo>
                    <a:pt x="175" y="303"/>
                  </a:lnTo>
                  <a:lnTo>
                    <a:pt x="179" y="297"/>
                  </a:lnTo>
                  <a:lnTo>
                    <a:pt x="182" y="290"/>
                  </a:lnTo>
                  <a:lnTo>
                    <a:pt x="184" y="282"/>
                  </a:lnTo>
                  <a:lnTo>
                    <a:pt x="187" y="273"/>
                  </a:lnTo>
                  <a:lnTo>
                    <a:pt x="189" y="263"/>
                  </a:lnTo>
                  <a:lnTo>
                    <a:pt x="191" y="253"/>
                  </a:lnTo>
                  <a:lnTo>
                    <a:pt x="192" y="240"/>
                  </a:lnTo>
                  <a:lnTo>
                    <a:pt x="192" y="226"/>
                  </a:lnTo>
                  <a:lnTo>
                    <a:pt x="193" y="210"/>
                  </a:lnTo>
                  <a:lnTo>
                    <a:pt x="193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5" name="Freeform 43"/>
            <p:cNvSpPr>
              <a:spLocks noChangeArrowheads="1"/>
            </p:cNvSpPr>
            <p:nvPr/>
          </p:nvSpPr>
          <p:spPr bwMode="auto">
            <a:xfrm>
              <a:off x="424" y="1184"/>
              <a:ext cx="1037" cy="330"/>
            </a:xfrm>
            <a:custGeom>
              <a:avLst/>
              <a:gdLst>
                <a:gd name="T0" fmla="*/ 1329 w 4148"/>
                <a:gd name="T1" fmla="*/ 200 h 1319"/>
                <a:gd name="T2" fmla="*/ 777 w 4148"/>
                <a:gd name="T3" fmla="*/ 228 h 1319"/>
                <a:gd name="T4" fmla="*/ 506 w 4148"/>
                <a:gd name="T5" fmla="*/ 266 h 1319"/>
                <a:gd name="T6" fmla="*/ 252 w 4148"/>
                <a:gd name="T7" fmla="*/ 344 h 1319"/>
                <a:gd name="T8" fmla="*/ 78 w 4148"/>
                <a:gd name="T9" fmla="*/ 434 h 1319"/>
                <a:gd name="T10" fmla="*/ 34 w 4148"/>
                <a:gd name="T11" fmla="*/ 479 h 1319"/>
                <a:gd name="T12" fmla="*/ 3 w 4148"/>
                <a:gd name="T13" fmla="*/ 530 h 1319"/>
                <a:gd name="T14" fmla="*/ 483 w 4148"/>
                <a:gd name="T15" fmla="*/ 986 h 1319"/>
                <a:gd name="T16" fmla="*/ 559 w 4148"/>
                <a:gd name="T17" fmla="*/ 1170 h 1319"/>
                <a:gd name="T18" fmla="*/ 627 w 4148"/>
                <a:gd name="T19" fmla="*/ 1242 h 1319"/>
                <a:gd name="T20" fmla="*/ 714 w 4148"/>
                <a:gd name="T21" fmla="*/ 1288 h 1319"/>
                <a:gd name="T22" fmla="*/ 823 w 4148"/>
                <a:gd name="T23" fmla="*/ 1314 h 1319"/>
                <a:gd name="T24" fmla="*/ 941 w 4148"/>
                <a:gd name="T25" fmla="*/ 1315 h 1319"/>
                <a:gd name="T26" fmla="*/ 1044 w 4148"/>
                <a:gd name="T27" fmla="*/ 1277 h 1319"/>
                <a:gd name="T28" fmla="*/ 1176 w 4148"/>
                <a:gd name="T29" fmla="*/ 1162 h 1319"/>
                <a:gd name="T30" fmla="*/ 3143 w 4148"/>
                <a:gd name="T31" fmla="*/ 1093 h 1319"/>
                <a:gd name="T32" fmla="*/ 3208 w 4148"/>
                <a:gd name="T33" fmla="*/ 1180 h 1319"/>
                <a:gd name="T34" fmla="*/ 3275 w 4148"/>
                <a:gd name="T35" fmla="*/ 1246 h 1319"/>
                <a:gd name="T36" fmla="*/ 3417 w 4148"/>
                <a:gd name="T37" fmla="*/ 1299 h 1319"/>
                <a:gd name="T38" fmla="*/ 3557 w 4148"/>
                <a:gd name="T39" fmla="*/ 1299 h 1319"/>
                <a:gd name="T40" fmla="*/ 3728 w 4148"/>
                <a:gd name="T41" fmla="*/ 1222 h 1319"/>
                <a:gd name="T42" fmla="*/ 3803 w 4148"/>
                <a:gd name="T43" fmla="*/ 1148 h 1319"/>
                <a:gd name="T44" fmla="*/ 3857 w 4148"/>
                <a:gd name="T45" fmla="*/ 1051 h 1319"/>
                <a:gd name="T46" fmla="*/ 3912 w 4148"/>
                <a:gd name="T47" fmla="*/ 968 h 1319"/>
                <a:gd name="T48" fmla="*/ 3987 w 4148"/>
                <a:gd name="T49" fmla="*/ 951 h 1319"/>
                <a:gd name="T50" fmla="*/ 4063 w 4148"/>
                <a:gd name="T51" fmla="*/ 928 h 1319"/>
                <a:gd name="T52" fmla="*/ 4127 w 4148"/>
                <a:gd name="T53" fmla="*/ 850 h 1319"/>
                <a:gd name="T54" fmla="*/ 4148 w 4148"/>
                <a:gd name="T55" fmla="*/ 737 h 1319"/>
                <a:gd name="T56" fmla="*/ 4134 w 4148"/>
                <a:gd name="T57" fmla="*/ 675 h 1319"/>
                <a:gd name="T58" fmla="*/ 4091 w 4148"/>
                <a:gd name="T59" fmla="*/ 637 h 1319"/>
                <a:gd name="T60" fmla="*/ 3721 w 4148"/>
                <a:gd name="T61" fmla="*/ 496 h 1319"/>
                <a:gd name="T62" fmla="*/ 3237 w 4148"/>
                <a:gd name="T63" fmla="*/ 379 h 1319"/>
                <a:gd name="T64" fmla="*/ 2324 w 4148"/>
                <a:gd name="T65" fmla="*/ 0 h 1319"/>
                <a:gd name="T66" fmla="*/ 2261 w 4148"/>
                <a:gd name="T67" fmla="*/ 0 h 1319"/>
                <a:gd name="T68" fmla="*/ 2180 w 4148"/>
                <a:gd name="T69" fmla="*/ 0 h 1319"/>
                <a:gd name="T70" fmla="*/ 2678 w 4148"/>
                <a:gd name="T71" fmla="*/ 360 h 1319"/>
                <a:gd name="T72" fmla="*/ 3574 w 4148"/>
                <a:gd name="T73" fmla="*/ 651 h 1319"/>
                <a:gd name="T74" fmla="*/ 3704 w 4148"/>
                <a:gd name="T75" fmla="*/ 741 h 1319"/>
                <a:gd name="T76" fmla="*/ 3761 w 4148"/>
                <a:gd name="T77" fmla="*/ 884 h 1319"/>
                <a:gd name="T78" fmla="*/ 3732 w 4148"/>
                <a:gd name="T79" fmla="*/ 1043 h 1319"/>
                <a:gd name="T80" fmla="*/ 3655 w 4148"/>
                <a:gd name="T81" fmla="*/ 1137 h 1319"/>
                <a:gd name="T82" fmla="*/ 3518 w 4148"/>
                <a:gd name="T83" fmla="*/ 1189 h 1319"/>
                <a:gd name="T84" fmla="*/ 3361 w 4148"/>
                <a:gd name="T85" fmla="*/ 1159 h 1319"/>
                <a:gd name="T86" fmla="*/ 3250 w 4148"/>
                <a:gd name="T87" fmla="*/ 1043 h 1319"/>
                <a:gd name="T88" fmla="*/ 3221 w 4148"/>
                <a:gd name="T89" fmla="*/ 884 h 1319"/>
                <a:gd name="T90" fmla="*/ 3279 w 4148"/>
                <a:gd name="T91" fmla="*/ 741 h 1319"/>
                <a:gd name="T92" fmla="*/ 3408 w 4148"/>
                <a:gd name="T93" fmla="*/ 651 h 1319"/>
                <a:gd name="T94" fmla="*/ 916 w 4148"/>
                <a:gd name="T95" fmla="*/ 662 h 1319"/>
                <a:gd name="T96" fmla="*/ 1054 w 4148"/>
                <a:gd name="T97" fmla="*/ 739 h 1319"/>
                <a:gd name="T98" fmla="*/ 1129 w 4148"/>
                <a:gd name="T99" fmla="*/ 874 h 1319"/>
                <a:gd name="T100" fmla="*/ 1114 w 4148"/>
                <a:gd name="T101" fmla="*/ 1031 h 1319"/>
                <a:gd name="T102" fmla="*/ 1013 w 4148"/>
                <a:gd name="T103" fmla="*/ 1154 h 1319"/>
                <a:gd name="T104" fmla="*/ 862 w 4148"/>
                <a:gd name="T105" fmla="*/ 1199 h 1319"/>
                <a:gd name="T106" fmla="*/ 715 w 4148"/>
                <a:gd name="T107" fmla="*/ 1154 h 1319"/>
                <a:gd name="T108" fmla="*/ 612 w 4148"/>
                <a:gd name="T109" fmla="*/ 1031 h 1319"/>
                <a:gd name="T110" fmla="*/ 598 w 4148"/>
                <a:gd name="T111" fmla="*/ 874 h 1319"/>
                <a:gd name="T112" fmla="*/ 673 w 4148"/>
                <a:gd name="T113" fmla="*/ 739 h 1319"/>
                <a:gd name="T114" fmla="*/ 809 w 4148"/>
                <a:gd name="T115" fmla="*/ 662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48" h="1319">
                  <a:moveTo>
                    <a:pt x="2176" y="0"/>
                  </a:moveTo>
                  <a:lnTo>
                    <a:pt x="2309" y="360"/>
                  </a:lnTo>
                  <a:lnTo>
                    <a:pt x="1568" y="319"/>
                  </a:lnTo>
                  <a:lnTo>
                    <a:pt x="1513" y="197"/>
                  </a:lnTo>
                  <a:lnTo>
                    <a:pt x="1421" y="198"/>
                  </a:lnTo>
                  <a:lnTo>
                    <a:pt x="1329" y="200"/>
                  </a:lnTo>
                  <a:lnTo>
                    <a:pt x="1238" y="203"/>
                  </a:lnTo>
                  <a:lnTo>
                    <a:pt x="1146" y="207"/>
                  </a:lnTo>
                  <a:lnTo>
                    <a:pt x="1054" y="212"/>
                  </a:lnTo>
                  <a:lnTo>
                    <a:pt x="962" y="216"/>
                  </a:lnTo>
                  <a:lnTo>
                    <a:pt x="869" y="221"/>
                  </a:lnTo>
                  <a:lnTo>
                    <a:pt x="777" y="228"/>
                  </a:lnTo>
                  <a:lnTo>
                    <a:pt x="731" y="231"/>
                  </a:lnTo>
                  <a:lnTo>
                    <a:pt x="684" y="235"/>
                  </a:lnTo>
                  <a:lnTo>
                    <a:pt x="639" y="242"/>
                  </a:lnTo>
                  <a:lnTo>
                    <a:pt x="595" y="248"/>
                  </a:lnTo>
                  <a:lnTo>
                    <a:pt x="550" y="257"/>
                  </a:lnTo>
                  <a:lnTo>
                    <a:pt x="506" y="266"/>
                  </a:lnTo>
                  <a:lnTo>
                    <a:pt x="462" y="277"/>
                  </a:lnTo>
                  <a:lnTo>
                    <a:pt x="420" y="287"/>
                  </a:lnTo>
                  <a:lnTo>
                    <a:pt x="377" y="300"/>
                  </a:lnTo>
                  <a:lnTo>
                    <a:pt x="334" y="314"/>
                  </a:lnTo>
                  <a:lnTo>
                    <a:pt x="293" y="328"/>
                  </a:lnTo>
                  <a:lnTo>
                    <a:pt x="252" y="344"/>
                  </a:lnTo>
                  <a:lnTo>
                    <a:pt x="211" y="362"/>
                  </a:lnTo>
                  <a:lnTo>
                    <a:pt x="169" y="380"/>
                  </a:lnTo>
                  <a:lnTo>
                    <a:pt x="129" y="398"/>
                  </a:lnTo>
                  <a:lnTo>
                    <a:pt x="90" y="419"/>
                  </a:lnTo>
                  <a:lnTo>
                    <a:pt x="84" y="426"/>
                  </a:lnTo>
                  <a:lnTo>
                    <a:pt x="78" y="434"/>
                  </a:lnTo>
                  <a:lnTo>
                    <a:pt x="71" y="442"/>
                  </a:lnTo>
                  <a:lnTo>
                    <a:pt x="63" y="449"/>
                  </a:lnTo>
                  <a:lnTo>
                    <a:pt x="57" y="457"/>
                  </a:lnTo>
                  <a:lnTo>
                    <a:pt x="49" y="465"/>
                  </a:lnTo>
                  <a:lnTo>
                    <a:pt x="41" y="473"/>
                  </a:lnTo>
                  <a:lnTo>
                    <a:pt x="34" y="479"/>
                  </a:lnTo>
                  <a:lnTo>
                    <a:pt x="26" y="487"/>
                  </a:lnTo>
                  <a:lnTo>
                    <a:pt x="18" y="495"/>
                  </a:lnTo>
                  <a:lnTo>
                    <a:pt x="13" y="502"/>
                  </a:lnTo>
                  <a:lnTo>
                    <a:pt x="8" y="511"/>
                  </a:lnTo>
                  <a:lnTo>
                    <a:pt x="5" y="520"/>
                  </a:lnTo>
                  <a:lnTo>
                    <a:pt x="3" y="530"/>
                  </a:lnTo>
                  <a:lnTo>
                    <a:pt x="0" y="540"/>
                  </a:lnTo>
                  <a:lnTo>
                    <a:pt x="0" y="549"/>
                  </a:lnTo>
                  <a:lnTo>
                    <a:pt x="155" y="763"/>
                  </a:lnTo>
                  <a:lnTo>
                    <a:pt x="478" y="921"/>
                  </a:lnTo>
                  <a:lnTo>
                    <a:pt x="479" y="954"/>
                  </a:lnTo>
                  <a:lnTo>
                    <a:pt x="483" y="986"/>
                  </a:lnTo>
                  <a:lnTo>
                    <a:pt x="488" y="1019"/>
                  </a:lnTo>
                  <a:lnTo>
                    <a:pt x="497" y="1050"/>
                  </a:lnTo>
                  <a:lnTo>
                    <a:pt x="509" y="1081"/>
                  </a:lnTo>
                  <a:lnTo>
                    <a:pt x="523" y="1110"/>
                  </a:lnTo>
                  <a:lnTo>
                    <a:pt x="540" y="1140"/>
                  </a:lnTo>
                  <a:lnTo>
                    <a:pt x="559" y="1170"/>
                  </a:lnTo>
                  <a:lnTo>
                    <a:pt x="569" y="1182"/>
                  </a:lnTo>
                  <a:lnTo>
                    <a:pt x="580" y="1195"/>
                  </a:lnTo>
                  <a:lnTo>
                    <a:pt x="591" y="1208"/>
                  </a:lnTo>
                  <a:lnTo>
                    <a:pt x="603" y="1220"/>
                  </a:lnTo>
                  <a:lnTo>
                    <a:pt x="614" y="1231"/>
                  </a:lnTo>
                  <a:lnTo>
                    <a:pt x="627" y="1242"/>
                  </a:lnTo>
                  <a:lnTo>
                    <a:pt x="640" y="1251"/>
                  </a:lnTo>
                  <a:lnTo>
                    <a:pt x="654" y="1260"/>
                  </a:lnTo>
                  <a:lnTo>
                    <a:pt x="669" y="1268"/>
                  </a:lnTo>
                  <a:lnTo>
                    <a:pt x="683" y="1275"/>
                  </a:lnTo>
                  <a:lnTo>
                    <a:pt x="698" y="1282"/>
                  </a:lnTo>
                  <a:lnTo>
                    <a:pt x="714" y="1288"/>
                  </a:lnTo>
                  <a:lnTo>
                    <a:pt x="731" y="1293"/>
                  </a:lnTo>
                  <a:lnTo>
                    <a:pt x="746" y="1297"/>
                  </a:lnTo>
                  <a:lnTo>
                    <a:pt x="764" y="1301"/>
                  </a:lnTo>
                  <a:lnTo>
                    <a:pt x="781" y="1305"/>
                  </a:lnTo>
                  <a:lnTo>
                    <a:pt x="803" y="1310"/>
                  </a:lnTo>
                  <a:lnTo>
                    <a:pt x="823" y="1314"/>
                  </a:lnTo>
                  <a:lnTo>
                    <a:pt x="844" y="1317"/>
                  </a:lnTo>
                  <a:lnTo>
                    <a:pt x="865" y="1319"/>
                  </a:lnTo>
                  <a:lnTo>
                    <a:pt x="884" y="1319"/>
                  </a:lnTo>
                  <a:lnTo>
                    <a:pt x="904" y="1319"/>
                  </a:lnTo>
                  <a:lnTo>
                    <a:pt x="923" y="1318"/>
                  </a:lnTo>
                  <a:lnTo>
                    <a:pt x="941" y="1315"/>
                  </a:lnTo>
                  <a:lnTo>
                    <a:pt x="959" y="1312"/>
                  </a:lnTo>
                  <a:lnTo>
                    <a:pt x="977" y="1306"/>
                  </a:lnTo>
                  <a:lnTo>
                    <a:pt x="995" y="1301"/>
                  </a:lnTo>
                  <a:lnTo>
                    <a:pt x="1012" y="1295"/>
                  </a:lnTo>
                  <a:lnTo>
                    <a:pt x="1029" y="1286"/>
                  </a:lnTo>
                  <a:lnTo>
                    <a:pt x="1044" y="1277"/>
                  </a:lnTo>
                  <a:lnTo>
                    <a:pt x="1061" y="1266"/>
                  </a:lnTo>
                  <a:lnTo>
                    <a:pt x="1076" y="1256"/>
                  </a:lnTo>
                  <a:lnTo>
                    <a:pt x="1105" y="1231"/>
                  </a:lnTo>
                  <a:lnTo>
                    <a:pt x="1131" y="1208"/>
                  </a:lnTo>
                  <a:lnTo>
                    <a:pt x="1155" y="1185"/>
                  </a:lnTo>
                  <a:lnTo>
                    <a:pt x="1176" y="1162"/>
                  </a:lnTo>
                  <a:lnTo>
                    <a:pt x="1194" y="1137"/>
                  </a:lnTo>
                  <a:lnTo>
                    <a:pt x="1211" y="1114"/>
                  </a:lnTo>
                  <a:lnTo>
                    <a:pt x="1224" y="1091"/>
                  </a:lnTo>
                  <a:lnTo>
                    <a:pt x="1234" y="1066"/>
                  </a:lnTo>
                  <a:lnTo>
                    <a:pt x="3136" y="1084"/>
                  </a:lnTo>
                  <a:lnTo>
                    <a:pt x="3143" y="1093"/>
                  </a:lnTo>
                  <a:lnTo>
                    <a:pt x="3149" y="1104"/>
                  </a:lnTo>
                  <a:lnTo>
                    <a:pt x="3158" y="1115"/>
                  </a:lnTo>
                  <a:lnTo>
                    <a:pt x="3168" y="1128"/>
                  </a:lnTo>
                  <a:lnTo>
                    <a:pt x="3180" y="1144"/>
                  </a:lnTo>
                  <a:lnTo>
                    <a:pt x="3194" y="1161"/>
                  </a:lnTo>
                  <a:lnTo>
                    <a:pt x="3208" y="1180"/>
                  </a:lnTo>
                  <a:lnTo>
                    <a:pt x="3225" y="1199"/>
                  </a:lnTo>
                  <a:lnTo>
                    <a:pt x="3233" y="1210"/>
                  </a:lnTo>
                  <a:lnTo>
                    <a:pt x="3243" y="1220"/>
                  </a:lnTo>
                  <a:lnTo>
                    <a:pt x="3254" y="1229"/>
                  </a:lnTo>
                  <a:lnTo>
                    <a:pt x="3264" y="1238"/>
                  </a:lnTo>
                  <a:lnTo>
                    <a:pt x="3275" y="1246"/>
                  </a:lnTo>
                  <a:lnTo>
                    <a:pt x="3288" y="1253"/>
                  </a:lnTo>
                  <a:lnTo>
                    <a:pt x="3303" y="1261"/>
                  </a:lnTo>
                  <a:lnTo>
                    <a:pt x="3317" y="1268"/>
                  </a:lnTo>
                  <a:lnTo>
                    <a:pt x="3348" y="1279"/>
                  </a:lnTo>
                  <a:lnTo>
                    <a:pt x="3381" y="1290"/>
                  </a:lnTo>
                  <a:lnTo>
                    <a:pt x="3417" y="1299"/>
                  </a:lnTo>
                  <a:lnTo>
                    <a:pt x="3457" y="1305"/>
                  </a:lnTo>
                  <a:lnTo>
                    <a:pt x="3474" y="1305"/>
                  </a:lnTo>
                  <a:lnTo>
                    <a:pt x="3491" y="1305"/>
                  </a:lnTo>
                  <a:lnTo>
                    <a:pt x="3508" y="1305"/>
                  </a:lnTo>
                  <a:lnTo>
                    <a:pt x="3525" y="1302"/>
                  </a:lnTo>
                  <a:lnTo>
                    <a:pt x="3557" y="1299"/>
                  </a:lnTo>
                  <a:lnTo>
                    <a:pt x="3589" y="1291"/>
                  </a:lnTo>
                  <a:lnTo>
                    <a:pt x="3621" y="1281"/>
                  </a:lnTo>
                  <a:lnTo>
                    <a:pt x="3652" y="1266"/>
                  </a:lnTo>
                  <a:lnTo>
                    <a:pt x="3683" y="1251"/>
                  </a:lnTo>
                  <a:lnTo>
                    <a:pt x="3714" y="1233"/>
                  </a:lnTo>
                  <a:lnTo>
                    <a:pt x="3728" y="1222"/>
                  </a:lnTo>
                  <a:lnTo>
                    <a:pt x="3743" y="1212"/>
                  </a:lnTo>
                  <a:lnTo>
                    <a:pt x="3756" y="1201"/>
                  </a:lnTo>
                  <a:lnTo>
                    <a:pt x="3768" y="1189"/>
                  </a:lnTo>
                  <a:lnTo>
                    <a:pt x="3781" y="1176"/>
                  </a:lnTo>
                  <a:lnTo>
                    <a:pt x="3793" y="1162"/>
                  </a:lnTo>
                  <a:lnTo>
                    <a:pt x="3803" y="1148"/>
                  </a:lnTo>
                  <a:lnTo>
                    <a:pt x="3815" y="1133"/>
                  </a:lnTo>
                  <a:lnTo>
                    <a:pt x="3824" y="1118"/>
                  </a:lnTo>
                  <a:lnTo>
                    <a:pt x="3833" y="1102"/>
                  </a:lnTo>
                  <a:lnTo>
                    <a:pt x="3842" y="1086"/>
                  </a:lnTo>
                  <a:lnTo>
                    <a:pt x="3850" y="1068"/>
                  </a:lnTo>
                  <a:lnTo>
                    <a:pt x="3857" y="1051"/>
                  </a:lnTo>
                  <a:lnTo>
                    <a:pt x="3864" y="1031"/>
                  </a:lnTo>
                  <a:lnTo>
                    <a:pt x="3870" y="1012"/>
                  </a:lnTo>
                  <a:lnTo>
                    <a:pt x="3877" y="993"/>
                  </a:lnTo>
                  <a:lnTo>
                    <a:pt x="3887" y="982"/>
                  </a:lnTo>
                  <a:lnTo>
                    <a:pt x="3899" y="975"/>
                  </a:lnTo>
                  <a:lnTo>
                    <a:pt x="3912" y="968"/>
                  </a:lnTo>
                  <a:lnTo>
                    <a:pt x="3923" y="962"/>
                  </a:lnTo>
                  <a:lnTo>
                    <a:pt x="3935" y="958"/>
                  </a:lnTo>
                  <a:lnTo>
                    <a:pt x="3948" y="954"/>
                  </a:lnTo>
                  <a:lnTo>
                    <a:pt x="3961" y="953"/>
                  </a:lnTo>
                  <a:lnTo>
                    <a:pt x="3974" y="951"/>
                  </a:lnTo>
                  <a:lnTo>
                    <a:pt x="3987" y="951"/>
                  </a:lnTo>
                  <a:lnTo>
                    <a:pt x="3999" y="950"/>
                  </a:lnTo>
                  <a:lnTo>
                    <a:pt x="4012" y="948"/>
                  </a:lnTo>
                  <a:lnTo>
                    <a:pt x="4024" y="944"/>
                  </a:lnTo>
                  <a:lnTo>
                    <a:pt x="4037" y="940"/>
                  </a:lnTo>
                  <a:lnTo>
                    <a:pt x="4050" y="935"/>
                  </a:lnTo>
                  <a:lnTo>
                    <a:pt x="4063" y="928"/>
                  </a:lnTo>
                  <a:lnTo>
                    <a:pt x="4074" y="921"/>
                  </a:lnTo>
                  <a:lnTo>
                    <a:pt x="4087" y="911"/>
                  </a:lnTo>
                  <a:lnTo>
                    <a:pt x="4099" y="900"/>
                  </a:lnTo>
                  <a:lnTo>
                    <a:pt x="4110" y="886"/>
                  </a:lnTo>
                  <a:lnTo>
                    <a:pt x="4119" y="869"/>
                  </a:lnTo>
                  <a:lnTo>
                    <a:pt x="4127" y="850"/>
                  </a:lnTo>
                  <a:lnTo>
                    <a:pt x="4135" y="828"/>
                  </a:lnTo>
                  <a:lnTo>
                    <a:pt x="4140" y="803"/>
                  </a:lnTo>
                  <a:lnTo>
                    <a:pt x="4145" y="776"/>
                  </a:lnTo>
                  <a:lnTo>
                    <a:pt x="4147" y="763"/>
                  </a:lnTo>
                  <a:lnTo>
                    <a:pt x="4148" y="750"/>
                  </a:lnTo>
                  <a:lnTo>
                    <a:pt x="4148" y="737"/>
                  </a:lnTo>
                  <a:lnTo>
                    <a:pt x="4148" y="726"/>
                  </a:lnTo>
                  <a:lnTo>
                    <a:pt x="4147" y="714"/>
                  </a:lnTo>
                  <a:lnTo>
                    <a:pt x="4144" y="704"/>
                  </a:lnTo>
                  <a:lnTo>
                    <a:pt x="4141" y="693"/>
                  </a:lnTo>
                  <a:lnTo>
                    <a:pt x="4138" y="684"/>
                  </a:lnTo>
                  <a:lnTo>
                    <a:pt x="4134" y="675"/>
                  </a:lnTo>
                  <a:lnTo>
                    <a:pt x="4128" y="668"/>
                  </a:lnTo>
                  <a:lnTo>
                    <a:pt x="4122" y="660"/>
                  </a:lnTo>
                  <a:lnTo>
                    <a:pt x="4116" y="653"/>
                  </a:lnTo>
                  <a:lnTo>
                    <a:pt x="4108" y="647"/>
                  </a:lnTo>
                  <a:lnTo>
                    <a:pt x="4100" y="642"/>
                  </a:lnTo>
                  <a:lnTo>
                    <a:pt x="4091" y="637"/>
                  </a:lnTo>
                  <a:lnTo>
                    <a:pt x="4082" y="633"/>
                  </a:lnTo>
                  <a:lnTo>
                    <a:pt x="4012" y="603"/>
                  </a:lnTo>
                  <a:lnTo>
                    <a:pt x="3943" y="575"/>
                  </a:lnTo>
                  <a:lnTo>
                    <a:pt x="3870" y="548"/>
                  </a:lnTo>
                  <a:lnTo>
                    <a:pt x="3797" y="522"/>
                  </a:lnTo>
                  <a:lnTo>
                    <a:pt x="3721" y="496"/>
                  </a:lnTo>
                  <a:lnTo>
                    <a:pt x="3645" y="473"/>
                  </a:lnTo>
                  <a:lnTo>
                    <a:pt x="3565" y="451"/>
                  </a:lnTo>
                  <a:lnTo>
                    <a:pt x="3485" y="430"/>
                  </a:lnTo>
                  <a:lnTo>
                    <a:pt x="3402" y="411"/>
                  </a:lnTo>
                  <a:lnTo>
                    <a:pt x="3319" y="394"/>
                  </a:lnTo>
                  <a:lnTo>
                    <a:pt x="3237" y="379"/>
                  </a:lnTo>
                  <a:lnTo>
                    <a:pt x="3154" y="366"/>
                  </a:lnTo>
                  <a:lnTo>
                    <a:pt x="3070" y="355"/>
                  </a:lnTo>
                  <a:lnTo>
                    <a:pt x="2986" y="346"/>
                  </a:lnTo>
                  <a:lnTo>
                    <a:pt x="2901" y="340"/>
                  </a:lnTo>
                  <a:lnTo>
                    <a:pt x="2817" y="336"/>
                  </a:lnTo>
                  <a:lnTo>
                    <a:pt x="2324" y="0"/>
                  </a:lnTo>
                  <a:lnTo>
                    <a:pt x="2318" y="0"/>
                  </a:lnTo>
                  <a:lnTo>
                    <a:pt x="2309" y="0"/>
                  </a:lnTo>
                  <a:lnTo>
                    <a:pt x="2300" y="0"/>
                  </a:lnTo>
                  <a:lnTo>
                    <a:pt x="2288" y="0"/>
                  </a:lnTo>
                  <a:lnTo>
                    <a:pt x="2275" y="0"/>
                  </a:lnTo>
                  <a:lnTo>
                    <a:pt x="2261" y="0"/>
                  </a:lnTo>
                  <a:lnTo>
                    <a:pt x="2246" y="0"/>
                  </a:lnTo>
                  <a:lnTo>
                    <a:pt x="2229" y="0"/>
                  </a:lnTo>
                  <a:lnTo>
                    <a:pt x="2212" y="0"/>
                  </a:lnTo>
                  <a:lnTo>
                    <a:pt x="2199" y="0"/>
                  </a:lnTo>
                  <a:lnTo>
                    <a:pt x="2188" y="0"/>
                  </a:lnTo>
                  <a:lnTo>
                    <a:pt x="2180" y="0"/>
                  </a:lnTo>
                  <a:lnTo>
                    <a:pt x="2175" y="0"/>
                  </a:lnTo>
                  <a:lnTo>
                    <a:pt x="2172" y="0"/>
                  </a:lnTo>
                  <a:lnTo>
                    <a:pt x="2172" y="0"/>
                  </a:lnTo>
                  <a:lnTo>
                    <a:pt x="2176" y="0"/>
                  </a:lnTo>
                  <a:close/>
                  <a:moveTo>
                    <a:pt x="2284" y="49"/>
                  </a:moveTo>
                  <a:lnTo>
                    <a:pt x="2678" y="360"/>
                  </a:lnTo>
                  <a:lnTo>
                    <a:pt x="2415" y="360"/>
                  </a:lnTo>
                  <a:lnTo>
                    <a:pt x="2284" y="49"/>
                  </a:lnTo>
                  <a:close/>
                  <a:moveTo>
                    <a:pt x="3490" y="639"/>
                  </a:moveTo>
                  <a:lnTo>
                    <a:pt x="3518" y="640"/>
                  </a:lnTo>
                  <a:lnTo>
                    <a:pt x="3546" y="644"/>
                  </a:lnTo>
                  <a:lnTo>
                    <a:pt x="3574" y="651"/>
                  </a:lnTo>
                  <a:lnTo>
                    <a:pt x="3598" y="660"/>
                  </a:lnTo>
                  <a:lnTo>
                    <a:pt x="3623" y="670"/>
                  </a:lnTo>
                  <a:lnTo>
                    <a:pt x="3645" y="684"/>
                  </a:lnTo>
                  <a:lnTo>
                    <a:pt x="3665" y="701"/>
                  </a:lnTo>
                  <a:lnTo>
                    <a:pt x="3686" y="719"/>
                  </a:lnTo>
                  <a:lnTo>
                    <a:pt x="3704" y="741"/>
                  </a:lnTo>
                  <a:lnTo>
                    <a:pt x="3719" y="762"/>
                  </a:lnTo>
                  <a:lnTo>
                    <a:pt x="3732" y="785"/>
                  </a:lnTo>
                  <a:lnTo>
                    <a:pt x="3743" y="808"/>
                  </a:lnTo>
                  <a:lnTo>
                    <a:pt x="3752" y="833"/>
                  </a:lnTo>
                  <a:lnTo>
                    <a:pt x="3757" y="859"/>
                  </a:lnTo>
                  <a:lnTo>
                    <a:pt x="3761" y="884"/>
                  </a:lnTo>
                  <a:lnTo>
                    <a:pt x="3762" y="911"/>
                  </a:lnTo>
                  <a:lnTo>
                    <a:pt x="3761" y="940"/>
                  </a:lnTo>
                  <a:lnTo>
                    <a:pt x="3757" y="968"/>
                  </a:lnTo>
                  <a:lnTo>
                    <a:pt x="3752" y="994"/>
                  </a:lnTo>
                  <a:lnTo>
                    <a:pt x="3743" y="1020"/>
                  </a:lnTo>
                  <a:lnTo>
                    <a:pt x="3732" y="1043"/>
                  </a:lnTo>
                  <a:lnTo>
                    <a:pt x="3719" y="1066"/>
                  </a:lnTo>
                  <a:lnTo>
                    <a:pt x="3704" y="1088"/>
                  </a:lnTo>
                  <a:lnTo>
                    <a:pt x="3686" y="1109"/>
                  </a:lnTo>
                  <a:lnTo>
                    <a:pt x="3676" y="1119"/>
                  </a:lnTo>
                  <a:lnTo>
                    <a:pt x="3665" y="1128"/>
                  </a:lnTo>
                  <a:lnTo>
                    <a:pt x="3655" y="1137"/>
                  </a:lnTo>
                  <a:lnTo>
                    <a:pt x="3645" y="1145"/>
                  </a:lnTo>
                  <a:lnTo>
                    <a:pt x="3623" y="1159"/>
                  </a:lnTo>
                  <a:lnTo>
                    <a:pt x="3598" y="1170"/>
                  </a:lnTo>
                  <a:lnTo>
                    <a:pt x="3574" y="1179"/>
                  </a:lnTo>
                  <a:lnTo>
                    <a:pt x="3546" y="1185"/>
                  </a:lnTo>
                  <a:lnTo>
                    <a:pt x="3518" y="1189"/>
                  </a:lnTo>
                  <a:lnTo>
                    <a:pt x="3490" y="1190"/>
                  </a:lnTo>
                  <a:lnTo>
                    <a:pt x="3461" y="1189"/>
                  </a:lnTo>
                  <a:lnTo>
                    <a:pt x="3434" y="1185"/>
                  </a:lnTo>
                  <a:lnTo>
                    <a:pt x="3408" y="1179"/>
                  </a:lnTo>
                  <a:lnTo>
                    <a:pt x="3384" y="1170"/>
                  </a:lnTo>
                  <a:lnTo>
                    <a:pt x="3361" y="1159"/>
                  </a:lnTo>
                  <a:lnTo>
                    <a:pt x="3339" y="1145"/>
                  </a:lnTo>
                  <a:lnTo>
                    <a:pt x="3317" y="1128"/>
                  </a:lnTo>
                  <a:lnTo>
                    <a:pt x="3297" y="1109"/>
                  </a:lnTo>
                  <a:lnTo>
                    <a:pt x="3279" y="1088"/>
                  </a:lnTo>
                  <a:lnTo>
                    <a:pt x="3264" y="1066"/>
                  </a:lnTo>
                  <a:lnTo>
                    <a:pt x="3250" y="1043"/>
                  </a:lnTo>
                  <a:lnTo>
                    <a:pt x="3239" y="1020"/>
                  </a:lnTo>
                  <a:lnTo>
                    <a:pt x="3230" y="994"/>
                  </a:lnTo>
                  <a:lnTo>
                    <a:pt x="3225" y="968"/>
                  </a:lnTo>
                  <a:lnTo>
                    <a:pt x="3221" y="940"/>
                  </a:lnTo>
                  <a:lnTo>
                    <a:pt x="3220" y="911"/>
                  </a:lnTo>
                  <a:lnTo>
                    <a:pt x="3221" y="884"/>
                  </a:lnTo>
                  <a:lnTo>
                    <a:pt x="3225" y="859"/>
                  </a:lnTo>
                  <a:lnTo>
                    <a:pt x="3230" y="833"/>
                  </a:lnTo>
                  <a:lnTo>
                    <a:pt x="3239" y="808"/>
                  </a:lnTo>
                  <a:lnTo>
                    <a:pt x="3250" y="785"/>
                  </a:lnTo>
                  <a:lnTo>
                    <a:pt x="3264" y="762"/>
                  </a:lnTo>
                  <a:lnTo>
                    <a:pt x="3279" y="741"/>
                  </a:lnTo>
                  <a:lnTo>
                    <a:pt x="3297" y="719"/>
                  </a:lnTo>
                  <a:lnTo>
                    <a:pt x="3317" y="701"/>
                  </a:lnTo>
                  <a:lnTo>
                    <a:pt x="3339" y="684"/>
                  </a:lnTo>
                  <a:lnTo>
                    <a:pt x="3361" y="670"/>
                  </a:lnTo>
                  <a:lnTo>
                    <a:pt x="3384" y="660"/>
                  </a:lnTo>
                  <a:lnTo>
                    <a:pt x="3408" y="651"/>
                  </a:lnTo>
                  <a:lnTo>
                    <a:pt x="3434" y="644"/>
                  </a:lnTo>
                  <a:lnTo>
                    <a:pt x="3461" y="640"/>
                  </a:lnTo>
                  <a:lnTo>
                    <a:pt x="3490" y="639"/>
                  </a:lnTo>
                  <a:close/>
                  <a:moveTo>
                    <a:pt x="862" y="657"/>
                  </a:moveTo>
                  <a:lnTo>
                    <a:pt x="889" y="659"/>
                  </a:lnTo>
                  <a:lnTo>
                    <a:pt x="916" y="662"/>
                  </a:lnTo>
                  <a:lnTo>
                    <a:pt x="942" y="669"/>
                  </a:lnTo>
                  <a:lnTo>
                    <a:pt x="967" y="678"/>
                  </a:lnTo>
                  <a:lnTo>
                    <a:pt x="990" y="688"/>
                  </a:lnTo>
                  <a:lnTo>
                    <a:pt x="1013" y="702"/>
                  </a:lnTo>
                  <a:lnTo>
                    <a:pt x="1034" y="719"/>
                  </a:lnTo>
                  <a:lnTo>
                    <a:pt x="1054" y="739"/>
                  </a:lnTo>
                  <a:lnTo>
                    <a:pt x="1073" y="759"/>
                  </a:lnTo>
                  <a:lnTo>
                    <a:pt x="1089" y="780"/>
                  </a:lnTo>
                  <a:lnTo>
                    <a:pt x="1104" y="803"/>
                  </a:lnTo>
                  <a:lnTo>
                    <a:pt x="1114" y="826"/>
                  </a:lnTo>
                  <a:lnTo>
                    <a:pt x="1123" y="850"/>
                  </a:lnTo>
                  <a:lnTo>
                    <a:pt x="1129" y="874"/>
                  </a:lnTo>
                  <a:lnTo>
                    <a:pt x="1133" y="900"/>
                  </a:lnTo>
                  <a:lnTo>
                    <a:pt x="1135" y="927"/>
                  </a:lnTo>
                  <a:lnTo>
                    <a:pt x="1133" y="955"/>
                  </a:lnTo>
                  <a:lnTo>
                    <a:pt x="1129" y="981"/>
                  </a:lnTo>
                  <a:lnTo>
                    <a:pt x="1123" y="1007"/>
                  </a:lnTo>
                  <a:lnTo>
                    <a:pt x="1114" y="1031"/>
                  </a:lnTo>
                  <a:lnTo>
                    <a:pt x="1104" y="1055"/>
                  </a:lnTo>
                  <a:lnTo>
                    <a:pt x="1089" y="1078"/>
                  </a:lnTo>
                  <a:lnTo>
                    <a:pt x="1073" y="1099"/>
                  </a:lnTo>
                  <a:lnTo>
                    <a:pt x="1054" y="1119"/>
                  </a:lnTo>
                  <a:lnTo>
                    <a:pt x="1034" y="1139"/>
                  </a:lnTo>
                  <a:lnTo>
                    <a:pt x="1013" y="1154"/>
                  </a:lnTo>
                  <a:lnTo>
                    <a:pt x="990" y="1168"/>
                  </a:lnTo>
                  <a:lnTo>
                    <a:pt x="967" y="1180"/>
                  </a:lnTo>
                  <a:lnTo>
                    <a:pt x="942" y="1189"/>
                  </a:lnTo>
                  <a:lnTo>
                    <a:pt x="916" y="1194"/>
                  </a:lnTo>
                  <a:lnTo>
                    <a:pt x="889" y="1198"/>
                  </a:lnTo>
                  <a:lnTo>
                    <a:pt x="862" y="1199"/>
                  </a:lnTo>
                  <a:lnTo>
                    <a:pt x="835" y="1198"/>
                  </a:lnTo>
                  <a:lnTo>
                    <a:pt x="809" y="1194"/>
                  </a:lnTo>
                  <a:lnTo>
                    <a:pt x="785" y="1189"/>
                  </a:lnTo>
                  <a:lnTo>
                    <a:pt x="762" y="1180"/>
                  </a:lnTo>
                  <a:lnTo>
                    <a:pt x="738" y="1168"/>
                  </a:lnTo>
                  <a:lnTo>
                    <a:pt x="715" y="1154"/>
                  </a:lnTo>
                  <a:lnTo>
                    <a:pt x="693" y="1139"/>
                  </a:lnTo>
                  <a:lnTo>
                    <a:pt x="673" y="1119"/>
                  </a:lnTo>
                  <a:lnTo>
                    <a:pt x="654" y="1099"/>
                  </a:lnTo>
                  <a:lnTo>
                    <a:pt x="638" y="1078"/>
                  </a:lnTo>
                  <a:lnTo>
                    <a:pt x="623" y="1055"/>
                  </a:lnTo>
                  <a:lnTo>
                    <a:pt x="612" y="1031"/>
                  </a:lnTo>
                  <a:lnTo>
                    <a:pt x="604" y="1007"/>
                  </a:lnTo>
                  <a:lnTo>
                    <a:pt x="598" y="981"/>
                  </a:lnTo>
                  <a:lnTo>
                    <a:pt x="594" y="955"/>
                  </a:lnTo>
                  <a:lnTo>
                    <a:pt x="592" y="927"/>
                  </a:lnTo>
                  <a:lnTo>
                    <a:pt x="594" y="900"/>
                  </a:lnTo>
                  <a:lnTo>
                    <a:pt x="598" y="874"/>
                  </a:lnTo>
                  <a:lnTo>
                    <a:pt x="604" y="850"/>
                  </a:lnTo>
                  <a:lnTo>
                    <a:pt x="612" y="826"/>
                  </a:lnTo>
                  <a:lnTo>
                    <a:pt x="623" y="803"/>
                  </a:lnTo>
                  <a:lnTo>
                    <a:pt x="638" y="780"/>
                  </a:lnTo>
                  <a:lnTo>
                    <a:pt x="654" y="759"/>
                  </a:lnTo>
                  <a:lnTo>
                    <a:pt x="673" y="739"/>
                  </a:lnTo>
                  <a:lnTo>
                    <a:pt x="693" y="719"/>
                  </a:lnTo>
                  <a:lnTo>
                    <a:pt x="715" y="702"/>
                  </a:lnTo>
                  <a:lnTo>
                    <a:pt x="738" y="688"/>
                  </a:lnTo>
                  <a:lnTo>
                    <a:pt x="762" y="678"/>
                  </a:lnTo>
                  <a:lnTo>
                    <a:pt x="785" y="669"/>
                  </a:lnTo>
                  <a:lnTo>
                    <a:pt x="809" y="662"/>
                  </a:lnTo>
                  <a:lnTo>
                    <a:pt x="835" y="659"/>
                  </a:lnTo>
                  <a:lnTo>
                    <a:pt x="862" y="6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6" name="Freeform 44"/>
            <p:cNvSpPr>
              <a:spLocks noChangeArrowheads="1"/>
            </p:cNvSpPr>
            <p:nvPr/>
          </p:nvSpPr>
          <p:spPr bwMode="auto">
            <a:xfrm>
              <a:off x="424" y="1184"/>
              <a:ext cx="1037" cy="330"/>
            </a:xfrm>
            <a:custGeom>
              <a:avLst/>
              <a:gdLst>
                <a:gd name="T0" fmla="*/ 1513 w 4148"/>
                <a:gd name="T1" fmla="*/ 197 h 1319"/>
                <a:gd name="T2" fmla="*/ 1146 w 4148"/>
                <a:gd name="T3" fmla="*/ 207 h 1319"/>
                <a:gd name="T4" fmla="*/ 777 w 4148"/>
                <a:gd name="T5" fmla="*/ 228 h 1319"/>
                <a:gd name="T6" fmla="*/ 595 w 4148"/>
                <a:gd name="T7" fmla="*/ 248 h 1319"/>
                <a:gd name="T8" fmla="*/ 420 w 4148"/>
                <a:gd name="T9" fmla="*/ 287 h 1319"/>
                <a:gd name="T10" fmla="*/ 252 w 4148"/>
                <a:gd name="T11" fmla="*/ 344 h 1319"/>
                <a:gd name="T12" fmla="*/ 90 w 4148"/>
                <a:gd name="T13" fmla="*/ 419 h 1319"/>
                <a:gd name="T14" fmla="*/ 63 w 4148"/>
                <a:gd name="T15" fmla="*/ 449 h 1319"/>
                <a:gd name="T16" fmla="*/ 34 w 4148"/>
                <a:gd name="T17" fmla="*/ 479 h 1319"/>
                <a:gd name="T18" fmla="*/ 8 w 4148"/>
                <a:gd name="T19" fmla="*/ 511 h 1319"/>
                <a:gd name="T20" fmla="*/ 0 w 4148"/>
                <a:gd name="T21" fmla="*/ 549 h 1319"/>
                <a:gd name="T22" fmla="*/ 483 w 4148"/>
                <a:gd name="T23" fmla="*/ 986 h 1319"/>
                <a:gd name="T24" fmla="*/ 523 w 4148"/>
                <a:gd name="T25" fmla="*/ 1110 h 1319"/>
                <a:gd name="T26" fmla="*/ 580 w 4148"/>
                <a:gd name="T27" fmla="*/ 1195 h 1319"/>
                <a:gd name="T28" fmla="*/ 627 w 4148"/>
                <a:gd name="T29" fmla="*/ 1242 h 1319"/>
                <a:gd name="T30" fmla="*/ 683 w 4148"/>
                <a:gd name="T31" fmla="*/ 1275 h 1319"/>
                <a:gd name="T32" fmla="*/ 746 w 4148"/>
                <a:gd name="T33" fmla="*/ 1297 h 1319"/>
                <a:gd name="T34" fmla="*/ 823 w 4148"/>
                <a:gd name="T35" fmla="*/ 1314 h 1319"/>
                <a:gd name="T36" fmla="*/ 904 w 4148"/>
                <a:gd name="T37" fmla="*/ 1319 h 1319"/>
                <a:gd name="T38" fmla="*/ 977 w 4148"/>
                <a:gd name="T39" fmla="*/ 1306 h 1319"/>
                <a:gd name="T40" fmla="*/ 1044 w 4148"/>
                <a:gd name="T41" fmla="*/ 1277 h 1319"/>
                <a:gd name="T42" fmla="*/ 1131 w 4148"/>
                <a:gd name="T43" fmla="*/ 1208 h 1319"/>
                <a:gd name="T44" fmla="*/ 1211 w 4148"/>
                <a:gd name="T45" fmla="*/ 1114 h 1319"/>
                <a:gd name="T46" fmla="*/ 3143 w 4148"/>
                <a:gd name="T47" fmla="*/ 1093 h 1319"/>
                <a:gd name="T48" fmla="*/ 3180 w 4148"/>
                <a:gd name="T49" fmla="*/ 1144 h 1319"/>
                <a:gd name="T50" fmla="*/ 3233 w 4148"/>
                <a:gd name="T51" fmla="*/ 1210 h 1319"/>
                <a:gd name="T52" fmla="*/ 3275 w 4148"/>
                <a:gd name="T53" fmla="*/ 1246 h 1319"/>
                <a:gd name="T54" fmla="*/ 3348 w 4148"/>
                <a:gd name="T55" fmla="*/ 1279 h 1319"/>
                <a:gd name="T56" fmla="*/ 3474 w 4148"/>
                <a:gd name="T57" fmla="*/ 1305 h 1319"/>
                <a:gd name="T58" fmla="*/ 3557 w 4148"/>
                <a:gd name="T59" fmla="*/ 1299 h 1319"/>
                <a:gd name="T60" fmla="*/ 3683 w 4148"/>
                <a:gd name="T61" fmla="*/ 1251 h 1319"/>
                <a:gd name="T62" fmla="*/ 3756 w 4148"/>
                <a:gd name="T63" fmla="*/ 1201 h 1319"/>
                <a:gd name="T64" fmla="*/ 3803 w 4148"/>
                <a:gd name="T65" fmla="*/ 1148 h 1319"/>
                <a:gd name="T66" fmla="*/ 3842 w 4148"/>
                <a:gd name="T67" fmla="*/ 1086 h 1319"/>
                <a:gd name="T68" fmla="*/ 3870 w 4148"/>
                <a:gd name="T69" fmla="*/ 1012 h 1319"/>
                <a:gd name="T70" fmla="*/ 3912 w 4148"/>
                <a:gd name="T71" fmla="*/ 968 h 1319"/>
                <a:gd name="T72" fmla="*/ 3961 w 4148"/>
                <a:gd name="T73" fmla="*/ 953 h 1319"/>
                <a:gd name="T74" fmla="*/ 4012 w 4148"/>
                <a:gd name="T75" fmla="*/ 948 h 1319"/>
                <a:gd name="T76" fmla="*/ 4063 w 4148"/>
                <a:gd name="T77" fmla="*/ 928 h 1319"/>
                <a:gd name="T78" fmla="*/ 4110 w 4148"/>
                <a:gd name="T79" fmla="*/ 886 h 1319"/>
                <a:gd name="T80" fmla="*/ 4140 w 4148"/>
                <a:gd name="T81" fmla="*/ 803 h 1319"/>
                <a:gd name="T82" fmla="*/ 4148 w 4148"/>
                <a:gd name="T83" fmla="*/ 737 h 1319"/>
                <a:gd name="T84" fmla="*/ 4141 w 4148"/>
                <a:gd name="T85" fmla="*/ 693 h 1319"/>
                <a:gd name="T86" fmla="*/ 4122 w 4148"/>
                <a:gd name="T87" fmla="*/ 660 h 1319"/>
                <a:gd name="T88" fmla="*/ 4091 w 4148"/>
                <a:gd name="T89" fmla="*/ 637 h 1319"/>
                <a:gd name="T90" fmla="*/ 3870 w 4148"/>
                <a:gd name="T91" fmla="*/ 548 h 1319"/>
                <a:gd name="T92" fmla="*/ 3565 w 4148"/>
                <a:gd name="T93" fmla="*/ 451 h 1319"/>
                <a:gd name="T94" fmla="*/ 3237 w 4148"/>
                <a:gd name="T95" fmla="*/ 379 h 1319"/>
                <a:gd name="T96" fmla="*/ 2901 w 4148"/>
                <a:gd name="T97" fmla="*/ 340 h 1319"/>
                <a:gd name="T98" fmla="*/ 2309 w 4148"/>
                <a:gd name="T99" fmla="*/ 0 h 1319"/>
                <a:gd name="T100" fmla="*/ 2261 w 4148"/>
                <a:gd name="T101" fmla="*/ 0 h 1319"/>
                <a:gd name="T102" fmla="*/ 2199 w 4148"/>
                <a:gd name="T103" fmla="*/ 0 h 1319"/>
                <a:gd name="T104" fmla="*/ 2172 w 4148"/>
                <a:gd name="T105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48" h="1319">
                  <a:moveTo>
                    <a:pt x="2176" y="0"/>
                  </a:moveTo>
                  <a:lnTo>
                    <a:pt x="2309" y="360"/>
                  </a:lnTo>
                  <a:lnTo>
                    <a:pt x="1568" y="319"/>
                  </a:lnTo>
                  <a:lnTo>
                    <a:pt x="1513" y="197"/>
                  </a:lnTo>
                  <a:lnTo>
                    <a:pt x="1421" y="198"/>
                  </a:lnTo>
                  <a:lnTo>
                    <a:pt x="1329" y="200"/>
                  </a:lnTo>
                  <a:lnTo>
                    <a:pt x="1238" y="203"/>
                  </a:lnTo>
                  <a:lnTo>
                    <a:pt x="1146" y="207"/>
                  </a:lnTo>
                  <a:lnTo>
                    <a:pt x="1054" y="212"/>
                  </a:lnTo>
                  <a:lnTo>
                    <a:pt x="962" y="216"/>
                  </a:lnTo>
                  <a:lnTo>
                    <a:pt x="869" y="221"/>
                  </a:lnTo>
                  <a:lnTo>
                    <a:pt x="777" y="228"/>
                  </a:lnTo>
                  <a:lnTo>
                    <a:pt x="731" y="231"/>
                  </a:lnTo>
                  <a:lnTo>
                    <a:pt x="684" y="235"/>
                  </a:lnTo>
                  <a:lnTo>
                    <a:pt x="639" y="242"/>
                  </a:lnTo>
                  <a:lnTo>
                    <a:pt x="595" y="248"/>
                  </a:lnTo>
                  <a:lnTo>
                    <a:pt x="550" y="257"/>
                  </a:lnTo>
                  <a:lnTo>
                    <a:pt x="506" y="266"/>
                  </a:lnTo>
                  <a:lnTo>
                    <a:pt x="462" y="277"/>
                  </a:lnTo>
                  <a:lnTo>
                    <a:pt x="420" y="287"/>
                  </a:lnTo>
                  <a:lnTo>
                    <a:pt x="377" y="300"/>
                  </a:lnTo>
                  <a:lnTo>
                    <a:pt x="334" y="314"/>
                  </a:lnTo>
                  <a:lnTo>
                    <a:pt x="293" y="328"/>
                  </a:lnTo>
                  <a:lnTo>
                    <a:pt x="252" y="344"/>
                  </a:lnTo>
                  <a:lnTo>
                    <a:pt x="211" y="362"/>
                  </a:lnTo>
                  <a:lnTo>
                    <a:pt x="169" y="380"/>
                  </a:lnTo>
                  <a:lnTo>
                    <a:pt x="129" y="398"/>
                  </a:lnTo>
                  <a:lnTo>
                    <a:pt x="90" y="419"/>
                  </a:lnTo>
                  <a:lnTo>
                    <a:pt x="84" y="426"/>
                  </a:lnTo>
                  <a:lnTo>
                    <a:pt x="78" y="434"/>
                  </a:lnTo>
                  <a:lnTo>
                    <a:pt x="71" y="442"/>
                  </a:lnTo>
                  <a:lnTo>
                    <a:pt x="63" y="449"/>
                  </a:lnTo>
                  <a:lnTo>
                    <a:pt x="57" y="457"/>
                  </a:lnTo>
                  <a:lnTo>
                    <a:pt x="49" y="465"/>
                  </a:lnTo>
                  <a:lnTo>
                    <a:pt x="41" y="473"/>
                  </a:lnTo>
                  <a:lnTo>
                    <a:pt x="34" y="479"/>
                  </a:lnTo>
                  <a:lnTo>
                    <a:pt x="26" y="487"/>
                  </a:lnTo>
                  <a:lnTo>
                    <a:pt x="18" y="495"/>
                  </a:lnTo>
                  <a:lnTo>
                    <a:pt x="13" y="502"/>
                  </a:lnTo>
                  <a:lnTo>
                    <a:pt x="8" y="511"/>
                  </a:lnTo>
                  <a:lnTo>
                    <a:pt x="5" y="520"/>
                  </a:lnTo>
                  <a:lnTo>
                    <a:pt x="3" y="530"/>
                  </a:lnTo>
                  <a:lnTo>
                    <a:pt x="0" y="540"/>
                  </a:lnTo>
                  <a:lnTo>
                    <a:pt x="0" y="549"/>
                  </a:lnTo>
                  <a:lnTo>
                    <a:pt x="155" y="763"/>
                  </a:lnTo>
                  <a:lnTo>
                    <a:pt x="478" y="921"/>
                  </a:lnTo>
                  <a:lnTo>
                    <a:pt x="479" y="954"/>
                  </a:lnTo>
                  <a:lnTo>
                    <a:pt x="483" y="986"/>
                  </a:lnTo>
                  <a:lnTo>
                    <a:pt x="488" y="1019"/>
                  </a:lnTo>
                  <a:lnTo>
                    <a:pt x="497" y="1050"/>
                  </a:lnTo>
                  <a:lnTo>
                    <a:pt x="509" y="1081"/>
                  </a:lnTo>
                  <a:lnTo>
                    <a:pt x="523" y="1110"/>
                  </a:lnTo>
                  <a:lnTo>
                    <a:pt x="540" y="1140"/>
                  </a:lnTo>
                  <a:lnTo>
                    <a:pt x="559" y="1170"/>
                  </a:lnTo>
                  <a:lnTo>
                    <a:pt x="569" y="1182"/>
                  </a:lnTo>
                  <a:lnTo>
                    <a:pt x="580" y="1195"/>
                  </a:lnTo>
                  <a:lnTo>
                    <a:pt x="591" y="1208"/>
                  </a:lnTo>
                  <a:lnTo>
                    <a:pt x="603" y="1220"/>
                  </a:lnTo>
                  <a:lnTo>
                    <a:pt x="614" y="1231"/>
                  </a:lnTo>
                  <a:lnTo>
                    <a:pt x="627" y="1242"/>
                  </a:lnTo>
                  <a:lnTo>
                    <a:pt x="640" y="1251"/>
                  </a:lnTo>
                  <a:lnTo>
                    <a:pt x="654" y="1260"/>
                  </a:lnTo>
                  <a:lnTo>
                    <a:pt x="669" y="1268"/>
                  </a:lnTo>
                  <a:lnTo>
                    <a:pt x="683" y="1275"/>
                  </a:lnTo>
                  <a:lnTo>
                    <a:pt x="698" y="1282"/>
                  </a:lnTo>
                  <a:lnTo>
                    <a:pt x="714" y="1288"/>
                  </a:lnTo>
                  <a:lnTo>
                    <a:pt x="731" y="1293"/>
                  </a:lnTo>
                  <a:lnTo>
                    <a:pt x="746" y="1297"/>
                  </a:lnTo>
                  <a:lnTo>
                    <a:pt x="764" y="1301"/>
                  </a:lnTo>
                  <a:lnTo>
                    <a:pt x="781" y="1305"/>
                  </a:lnTo>
                  <a:lnTo>
                    <a:pt x="803" y="1310"/>
                  </a:lnTo>
                  <a:lnTo>
                    <a:pt x="823" y="1314"/>
                  </a:lnTo>
                  <a:lnTo>
                    <a:pt x="844" y="1317"/>
                  </a:lnTo>
                  <a:lnTo>
                    <a:pt x="865" y="1319"/>
                  </a:lnTo>
                  <a:lnTo>
                    <a:pt x="884" y="1319"/>
                  </a:lnTo>
                  <a:lnTo>
                    <a:pt x="904" y="1319"/>
                  </a:lnTo>
                  <a:lnTo>
                    <a:pt x="923" y="1318"/>
                  </a:lnTo>
                  <a:lnTo>
                    <a:pt x="941" y="1315"/>
                  </a:lnTo>
                  <a:lnTo>
                    <a:pt x="959" y="1312"/>
                  </a:lnTo>
                  <a:lnTo>
                    <a:pt x="977" y="1306"/>
                  </a:lnTo>
                  <a:lnTo>
                    <a:pt x="995" y="1301"/>
                  </a:lnTo>
                  <a:lnTo>
                    <a:pt x="1012" y="1295"/>
                  </a:lnTo>
                  <a:lnTo>
                    <a:pt x="1029" y="1286"/>
                  </a:lnTo>
                  <a:lnTo>
                    <a:pt x="1044" y="1277"/>
                  </a:lnTo>
                  <a:lnTo>
                    <a:pt x="1061" y="1266"/>
                  </a:lnTo>
                  <a:lnTo>
                    <a:pt x="1076" y="1256"/>
                  </a:lnTo>
                  <a:lnTo>
                    <a:pt x="1105" y="1231"/>
                  </a:lnTo>
                  <a:lnTo>
                    <a:pt x="1131" y="1208"/>
                  </a:lnTo>
                  <a:lnTo>
                    <a:pt x="1155" y="1185"/>
                  </a:lnTo>
                  <a:lnTo>
                    <a:pt x="1176" y="1162"/>
                  </a:lnTo>
                  <a:lnTo>
                    <a:pt x="1194" y="1137"/>
                  </a:lnTo>
                  <a:lnTo>
                    <a:pt x="1211" y="1114"/>
                  </a:lnTo>
                  <a:lnTo>
                    <a:pt x="1224" y="1091"/>
                  </a:lnTo>
                  <a:lnTo>
                    <a:pt x="1234" y="1066"/>
                  </a:lnTo>
                  <a:lnTo>
                    <a:pt x="3136" y="1084"/>
                  </a:lnTo>
                  <a:lnTo>
                    <a:pt x="3143" y="1093"/>
                  </a:lnTo>
                  <a:lnTo>
                    <a:pt x="3149" y="1104"/>
                  </a:lnTo>
                  <a:lnTo>
                    <a:pt x="3158" y="1115"/>
                  </a:lnTo>
                  <a:lnTo>
                    <a:pt x="3168" y="1128"/>
                  </a:lnTo>
                  <a:lnTo>
                    <a:pt x="3180" y="1144"/>
                  </a:lnTo>
                  <a:lnTo>
                    <a:pt x="3194" y="1161"/>
                  </a:lnTo>
                  <a:lnTo>
                    <a:pt x="3208" y="1180"/>
                  </a:lnTo>
                  <a:lnTo>
                    <a:pt x="3225" y="1199"/>
                  </a:lnTo>
                  <a:lnTo>
                    <a:pt x="3233" y="1210"/>
                  </a:lnTo>
                  <a:lnTo>
                    <a:pt x="3243" y="1220"/>
                  </a:lnTo>
                  <a:lnTo>
                    <a:pt x="3254" y="1229"/>
                  </a:lnTo>
                  <a:lnTo>
                    <a:pt x="3264" y="1238"/>
                  </a:lnTo>
                  <a:lnTo>
                    <a:pt x="3275" y="1246"/>
                  </a:lnTo>
                  <a:lnTo>
                    <a:pt x="3288" y="1253"/>
                  </a:lnTo>
                  <a:lnTo>
                    <a:pt x="3303" y="1261"/>
                  </a:lnTo>
                  <a:lnTo>
                    <a:pt x="3317" y="1268"/>
                  </a:lnTo>
                  <a:lnTo>
                    <a:pt x="3348" y="1279"/>
                  </a:lnTo>
                  <a:lnTo>
                    <a:pt x="3381" y="1290"/>
                  </a:lnTo>
                  <a:lnTo>
                    <a:pt x="3417" y="1299"/>
                  </a:lnTo>
                  <a:lnTo>
                    <a:pt x="3457" y="1305"/>
                  </a:lnTo>
                  <a:lnTo>
                    <a:pt x="3474" y="1305"/>
                  </a:lnTo>
                  <a:lnTo>
                    <a:pt x="3491" y="1305"/>
                  </a:lnTo>
                  <a:lnTo>
                    <a:pt x="3508" y="1305"/>
                  </a:lnTo>
                  <a:lnTo>
                    <a:pt x="3525" y="1302"/>
                  </a:lnTo>
                  <a:lnTo>
                    <a:pt x="3557" y="1299"/>
                  </a:lnTo>
                  <a:lnTo>
                    <a:pt x="3589" y="1291"/>
                  </a:lnTo>
                  <a:lnTo>
                    <a:pt x="3621" y="1281"/>
                  </a:lnTo>
                  <a:lnTo>
                    <a:pt x="3652" y="1266"/>
                  </a:lnTo>
                  <a:lnTo>
                    <a:pt x="3683" y="1251"/>
                  </a:lnTo>
                  <a:lnTo>
                    <a:pt x="3714" y="1233"/>
                  </a:lnTo>
                  <a:lnTo>
                    <a:pt x="3728" y="1222"/>
                  </a:lnTo>
                  <a:lnTo>
                    <a:pt x="3743" y="1212"/>
                  </a:lnTo>
                  <a:lnTo>
                    <a:pt x="3756" y="1201"/>
                  </a:lnTo>
                  <a:lnTo>
                    <a:pt x="3768" y="1189"/>
                  </a:lnTo>
                  <a:lnTo>
                    <a:pt x="3781" y="1176"/>
                  </a:lnTo>
                  <a:lnTo>
                    <a:pt x="3793" y="1162"/>
                  </a:lnTo>
                  <a:lnTo>
                    <a:pt x="3803" y="1148"/>
                  </a:lnTo>
                  <a:lnTo>
                    <a:pt x="3815" y="1133"/>
                  </a:lnTo>
                  <a:lnTo>
                    <a:pt x="3824" y="1118"/>
                  </a:lnTo>
                  <a:lnTo>
                    <a:pt x="3833" y="1102"/>
                  </a:lnTo>
                  <a:lnTo>
                    <a:pt x="3842" y="1086"/>
                  </a:lnTo>
                  <a:lnTo>
                    <a:pt x="3850" y="1068"/>
                  </a:lnTo>
                  <a:lnTo>
                    <a:pt x="3857" y="1051"/>
                  </a:lnTo>
                  <a:lnTo>
                    <a:pt x="3864" y="1031"/>
                  </a:lnTo>
                  <a:lnTo>
                    <a:pt x="3870" y="1012"/>
                  </a:lnTo>
                  <a:lnTo>
                    <a:pt x="3877" y="993"/>
                  </a:lnTo>
                  <a:lnTo>
                    <a:pt x="3887" y="982"/>
                  </a:lnTo>
                  <a:lnTo>
                    <a:pt x="3899" y="975"/>
                  </a:lnTo>
                  <a:lnTo>
                    <a:pt x="3912" y="968"/>
                  </a:lnTo>
                  <a:lnTo>
                    <a:pt x="3923" y="962"/>
                  </a:lnTo>
                  <a:lnTo>
                    <a:pt x="3935" y="958"/>
                  </a:lnTo>
                  <a:lnTo>
                    <a:pt x="3948" y="954"/>
                  </a:lnTo>
                  <a:lnTo>
                    <a:pt x="3961" y="953"/>
                  </a:lnTo>
                  <a:lnTo>
                    <a:pt x="3974" y="951"/>
                  </a:lnTo>
                  <a:lnTo>
                    <a:pt x="3987" y="951"/>
                  </a:lnTo>
                  <a:lnTo>
                    <a:pt x="3999" y="950"/>
                  </a:lnTo>
                  <a:lnTo>
                    <a:pt x="4012" y="948"/>
                  </a:lnTo>
                  <a:lnTo>
                    <a:pt x="4024" y="944"/>
                  </a:lnTo>
                  <a:lnTo>
                    <a:pt x="4037" y="940"/>
                  </a:lnTo>
                  <a:lnTo>
                    <a:pt x="4050" y="935"/>
                  </a:lnTo>
                  <a:lnTo>
                    <a:pt x="4063" y="928"/>
                  </a:lnTo>
                  <a:lnTo>
                    <a:pt x="4074" y="921"/>
                  </a:lnTo>
                  <a:lnTo>
                    <a:pt x="4087" y="911"/>
                  </a:lnTo>
                  <a:lnTo>
                    <a:pt x="4099" y="900"/>
                  </a:lnTo>
                  <a:lnTo>
                    <a:pt x="4110" y="886"/>
                  </a:lnTo>
                  <a:lnTo>
                    <a:pt x="4119" y="869"/>
                  </a:lnTo>
                  <a:lnTo>
                    <a:pt x="4127" y="850"/>
                  </a:lnTo>
                  <a:lnTo>
                    <a:pt x="4135" y="828"/>
                  </a:lnTo>
                  <a:lnTo>
                    <a:pt x="4140" y="803"/>
                  </a:lnTo>
                  <a:lnTo>
                    <a:pt x="4145" y="776"/>
                  </a:lnTo>
                  <a:lnTo>
                    <a:pt x="4147" y="763"/>
                  </a:lnTo>
                  <a:lnTo>
                    <a:pt x="4148" y="750"/>
                  </a:lnTo>
                  <a:lnTo>
                    <a:pt x="4148" y="737"/>
                  </a:lnTo>
                  <a:lnTo>
                    <a:pt x="4148" y="726"/>
                  </a:lnTo>
                  <a:lnTo>
                    <a:pt x="4147" y="714"/>
                  </a:lnTo>
                  <a:lnTo>
                    <a:pt x="4144" y="704"/>
                  </a:lnTo>
                  <a:lnTo>
                    <a:pt x="4141" y="693"/>
                  </a:lnTo>
                  <a:lnTo>
                    <a:pt x="4138" y="684"/>
                  </a:lnTo>
                  <a:lnTo>
                    <a:pt x="4134" y="675"/>
                  </a:lnTo>
                  <a:lnTo>
                    <a:pt x="4128" y="668"/>
                  </a:lnTo>
                  <a:lnTo>
                    <a:pt x="4122" y="660"/>
                  </a:lnTo>
                  <a:lnTo>
                    <a:pt x="4116" y="653"/>
                  </a:lnTo>
                  <a:lnTo>
                    <a:pt x="4108" y="647"/>
                  </a:lnTo>
                  <a:lnTo>
                    <a:pt x="4100" y="642"/>
                  </a:lnTo>
                  <a:lnTo>
                    <a:pt x="4091" y="637"/>
                  </a:lnTo>
                  <a:lnTo>
                    <a:pt x="4082" y="633"/>
                  </a:lnTo>
                  <a:lnTo>
                    <a:pt x="4012" y="603"/>
                  </a:lnTo>
                  <a:lnTo>
                    <a:pt x="3943" y="575"/>
                  </a:lnTo>
                  <a:lnTo>
                    <a:pt x="3870" y="548"/>
                  </a:lnTo>
                  <a:lnTo>
                    <a:pt x="3797" y="522"/>
                  </a:lnTo>
                  <a:lnTo>
                    <a:pt x="3721" y="496"/>
                  </a:lnTo>
                  <a:lnTo>
                    <a:pt x="3645" y="473"/>
                  </a:lnTo>
                  <a:lnTo>
                    <a:pt x="3565" y="451"/>
                  </a:lnTo>
                  <a:lnTo>
                    <a:pt x="3485" y="430"/>
                  </a:lnTo>
                  <a:lnTo>
                    <a:pt x="3402" y="411"/>
                  </a:lnTo>
                  <a:lnTo>
                    <a:pt x="3319" y="394"/>
                  </a:lnTo>
                  <a:lnTo>
                    <a:pt x="3237" y="379"/>
                  </a:lnTo>
                  <a:lnTo>
                    <a:pt x="3154" y="366"/>
                  </a:lnTo>
                  <a:lnTo>
                    <a:pt x="3070" y="355"/>
                  </a:lnTo>
                  <a:lnTo>
                    <a:pt x="2986" y="346"/>
                  </a:lnTo>
                  <a:lnTo>
                    <a:pt x="2901" y="340"/>
                  </a:lnTo>
                  <a:lnTo>
                    <a:pt x="2817" y="336"/>
                  </a:lnTo>
                  <a:lnTo>
                    <a:pt x="2324" y="0"/>
                  </a:lnTo>
                  <a:lnTo>
                    <a:pt x="2318" y="0"/>
                  </a:lnTo>
                  <a:lnTo>
                    <a:pt x="2309" y="0"/>
                  </a:lnTo>
                  <a:lnTo>
                    <a:pt x="2300" y="0"/>
                  </a:lnTo>
                  <a:lnTo>
                    <a:pt x="2288" y="0"/>
                  </a:lnTo>
                  <a:lnTo>
                    <a:pt x="2275" y="0"/>
                  </a:lnTo>
                  <a:lnTo>
                    <a:pt x="2261" y="0"/>
                  </a:lnTo>
                  <a:lnTo>
                    <a:pt x="2246" y="0"/>
                  </a:lnTo>
                  <a:lnTo>
                    <a:pt x="2229" y="0"/>
                  </a:lnTo>
                  <a:lnTo>
                    <a:pt x="2212" y="0"/>
                  </a:lnTo>
                  <a:lnTo>
                    <a:pt x="2199" y="0"/>
                  </a:lnTo>
                  <a:lnTo>
                    <a:pt x="2188" y="0"/>
                  </a:lnTo>
                  <a:lnTo>
                    <a:pt x="2180" y="0"/>
                  </a:lnTo>
                  <a:lnTo>
                    <a:pt x="2175" y="0"/>
                  </a:lnTo>
                  <a:lnTo>
                    <a:pt x="2172" y="0"/>
                  </a:lnTo>
                  <a:lnTo>
                    <a:pt x="2172" y="0"/>
                  </a:lnTo>
                  <a:lnTo>
                    <a:pt x="2176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7" name="Freeform 45"/>
            <p:cNvSpPr>
              <a:spLocks noChangeArrowheads="1"/>
            </p:cNvSpPr>
            <p:nvPr/>
          </p:nvSpPr>
          <p:spPr bwMode="auto">
            <a:xfrm>
              <a:off x="995" y="1197"/>
              <a:ext cx="99" cy="77"/>
            </a:xfrm>
            <a:custGeom>
              <a:avLst/>
              <a:gdLst>
                <a:gd name="T0" fmla="*/ 0 w 394"/>
                <a:gd name="T1" fmla="*/ 0 h 311"/>
                <a:gd name="T2" fmla="*/ 394 w 394"/>
                <a:gd name="T3" fmla="*/ 311 h 311"/>
                <a:gd name="T4" fmla="*/ 131 w 394"/>
                <a:gd name="T5" fmla="*/ 311 h 311"/>
                <a:gd name="T6" fmla="*/ 0 w 394"/>
                <a:gd name="T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" h="311">
                  <a:moveTo>
                    <a:pt x="0" y="0"/>
                  </a:moveTo>
                  <a:lnTo>
                    <a:pt x="394" y="311"/>
                  </a:lnTo>
                  <a:lnTo>
                    <a:pt x="131" y="311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8" name="Freeform 46"/>
            <p:cNvSpPr>
              <a:spLocks noChangeArrowheads="1"/>
            </p:cNvSpPr>
            <p:nvPr/>
          </p:nvSpPr>
          <p:spPr bwMode="auto">
            <a:xfrm>
              <a:off x="1229" y="1344"/>
              <a:ext cx="136" cy="138"/>
            </a:xfrm>
            <a:custGeom>
              <a:avLst/>
              <a:gdLst>
                <a:gd name="T0" fmla="*/ 298 w 542"/>
                <a:gd name="T1" fmla="*/ 1 h 551"/>
                <a:gd name="T2" fmla="*/ 354 w 542"/>
                <a:gd name="T3" fmla="*/ 12 h 551"/>
                <a:gd name="T4" fmla="*/ 403 w 542"/>
                <a:gd name="T5" fmla="*/ 31 h 551"/>
                <a:gd name="T6" fmla="*/ 445 w 542"/>
                <a:gd name="T7" fmla="*/ 62 h 551"/>
                <a:gd name="T8" fmla="*/ 484 w 542"/>
                <a:gd name="T9" fmla="*/ 102 h 551"/>
                <a:gd name="T10" fmla="*/ 512 w 542"/>
                <a:gd name="T11" fmla="*/ 146 h 551"/>
                <a:gd name="T12" fmla="*/ 532 w 542"/>
                <a:gd name="T13" fmla="*/ 194 h 551"/>
                <a:gd name="T14" fmla="*/ 541 w 542"/>
                <a:gd name="T15" fmla="*/ 245 h 551"/>
                <a:gd name="T16" fmla="*/ 541 w 542"/>
                <a:gd name="T17" fmla="*/ 301 h 551"/>
                <a:gd name="T18" fmla="*/ 532 w 542"/>
                <a:gd name="T19" fmla="*/ 355 h 551"/>
                <a:gd name="T20" fmla="*/ 512 w 542"/>
                <a:gd name="T21" fmla="*/ 404 h 551"/>
                <a:gd name="T22" fmla="*/ 484 w 542"/>
                <a:gd name="T23" fmla="*/ 449 h 551"/>
                <a:gd name="T24" fmla="*/ 456 w 542"/>
                <a:gd name="T25" fmla="*/ 480 h 551"/>
                <a:gd name="T26" fmla="*/ 435 w 542"/>
                <a:gd name="T27" fmla="*/ 498 h 551"/>
                <a:gd name="T28" fmla="*/ 403 w 542"/>
                <a:gd name="T29" fmla="*/ 520 h 551"/>
                <a:gd name="T30" fmla="*/ 354 w 542"/>
                <a:gd name="T31" fmla="*/ 540 h 551"/>
                <a:gd name="T32" fmla="*/ 298 w 542"/>
                <a:gd name="T33" fmla="*/ 550 h 551"/>
                <a:gd name="T34" fmla="*/ 241 w 542"/>
                <a:gd name="T35" fmla="*/ 550 h 551"/>
                <a:gd name="T36" fmla="*/ 188 w 542"/>
                <a:gd name="T37" fmla="*/ 540 h 551"/>
                <a:gd name="T38" fmla="*/ 141 w 542"/>
                <a:gd name="T39" fmla="*/ 520 h 551"/>
                <a:gd name="T40" fmla="*/ 97 w 542"/>
                <a:gd name="T41" fmla="*/ 489 h 551"/>
                <a:gd name="T42" fmla="*/ 59 w 542"/>
                <a:gd name="T43" fmla="*/ 449 h 551"/>
                <a:gd name="T44" fmla="*/ 30 w 542"/>
                <a:gd name="T45" fmla="*/ 404 h 551"/>
                <a:gd name="T46" fmla="*/ 10 w 542"/>
                <a:gd name="T47" fmla="*/ 355 h 551"/>
                <a:gd name="T48" fmla="*/ 1 w 542"/>
                <a:gd name="T49" fmla="*/ 301 h 551"/>
                <a:gd name="T50" fmla="*/ 1 w 542"/>
                <a:gd name="T51" fmla="*/ 245 h 551"/>
                <a:gd name="T52" fmla="*/ 10 w 542"/>
                <a:gd name="T53" fmla="*/ 194 h 551"/>
                <a:gd name="T54" fmla="*/ 30 w 542"/>
                <a:gd name="T55" fmla="*/ 146 h 551"/>
                <a:gd name="T56" fmla="*/ 59 w 542"/>
                <a:gd name="T57" fmla="*/ 102 h 551"/>
                <a:gd name="T58" fmla="*/ 97 w 542"/>
                <a:gd name="T59" fmla="*/ 62 h 551"/>
                <a:gd name="T60" fmla="*/ 141 w 542"/>
                <a:gd name="T61" fmla="*/ 31 h 551"/>
                <a:gd name="T62" fmla="*/ 188 w 542"/>
                <a:gd name="T63" fmla="*/ 12 h 551"/>
                <a:gd name="T64" fmla="*/ 241 w 542"/>
                <a:gd name="T65" fmla="*/ 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2" h="551">
                  <a:moveTo>
                    <a:pt x="270" y="0"/>
                  </a:moveTo>
                  <a:lnTo>
                    <a:pt x="298" y="1"/>
                  </a:lnTo>
                  <a:lnTo>
                    <a:pt x="326" y="5"/>
                  </a:lnTo>
                  <a:lnTo>
                    <a:pt x="354" y="12"/>
                  </a:lnTo>
                  <a:lnTo>
                    <a:pt x="378" y="21"/>
                  </a:lnTo>
                  <a:lnTo>
                    <a:pt x="403" y="31"/>
                  </a:lnTo>
                  <a:lnTo>
                    <a:pt x="425" y="45"/>
                  </a:lnTo>
                  <a:lnTo>
                    <a:pt x="445" y="62"/>
                  </a:lnTo>
                  <a:lnTo>
                    <a:pt x="466" y="80"/>
                  </a:lnTo>
                  <a:lnTo>
                    <a:pt x="484" y="102"/>
                  </a:lnTo>
                  <a:lnTo>
                    <a:pt x="499" y="123"/>
                  </a:lnTo>
                  <a:lnTo>
                    <a:pt x="512" y="146"/>
                  </a:lnTo>
                  <a:lnTo>
                    <a:pt x="523" y="169"/>
                  </a:lnTo>
                  <a:lnTo>
                    <a:pt x="532" y="194"/>
                  </a:lnTo>
                  <a:lnTo>
                    <a:pt x="537" y="220"/>
                  </a:lnTo>
                  <a:lnTo>
                    <a:pt x="541" y="245"/>
                  </a:lnTo>
                  <a:lnTo>
                    <a:pt x="542" y="272"/>
                  </a:lnTo>
                  <a:lnTo>
                    <a:pt x="541" y="301"/>
                  </a:lnTo>
                  <a:lnTo>
                    <a:pt x="537" y="329"/>
                  </a:lnTo>
                  <a:lnTo>
                    <a:pt x="532" y="355"/>
                  </a:lnTo>
                  <a:lnTo>
                    <a:pt x="523" y="381"/>
                  </a:lnTo>
                  <a:lnTo>
                    <a:pt x="512" y="404"/>
                  </a:lnTo>
                  <a:lnTo>
                    <a:pt x="499" y="427"/>
                  </a:lnTo>
                  <a:lnTo>
                    <a:pt x="484" y="449"/>
                  </a:lnTo>
                  <a:lnTo>
                    <a:pt x="466" y="470"/>
                  </a:lnTo>
                  <a:lnTo>
                    <a:pt x="456" y="480"/>
                  </a:lnTo>
                  <a:lnTo>
                    <a:pt x="445" y="489"/>
                  </a:lnTo>
                  <a:lnTo>
                    <a:pt x="435" y="498"/>
                  </a:lnTo>
                  <a:lnTo>
                    <a:pt x="425" y="506"/>
                  </a:lnTo>
                  <a:lnTo>
                    <a:pt x="403" y="520"/>
                  </a:lnTo>
                  <a:lnTo>
                    <a:pt x="378" y="531"/>
                  </a:lnTo>
                  <a:lnTo>
                    <a:pt x="354" y="540"/>
                  </a:lnTo>
                  <a:lnTo>
                    <a:pt x="326" y="546"/>
                  </a:lnTo>
                  <a:lnTo>
                    <a:pt x="298" y="550"/>
                  </a:lnTo>
                  <a:lnTo>
                    <a:pt x="270" y="551"/>
                  </a:lnTo>
                  <a:lnTo>
                    <a:pt x="241" y="550"/>
                  </a:lnTo>
                  <a:lnTo>
                    <a:pt x="214" y="546"/>
                  </a:lnTo>
                  <a:lnTo>
                    <a:pt x="188" y="540"/>
                  </a:lnTo>
                  <a:lnTo>
                    <a:pt x="164" y="531"/>
                  </a:lnTo>
                  <a:lnTo>
                    <a:pt x="141" y="520"/>
                  </a:lnTo>
                  <a:lnTo>
                    <a:pt x="119" y="506"/>
                  </a:lnTo>
                  <a:lnTo>
                    <a:pt x="97" y="489"/>
                  </a:lnTo>
                  <a:lnTo>
                    <a:pt x="77" y="470"/>
                  </a:lnTo>
                  <a:lnTo>
                    <a:pt x="59" y="449"/>
                  </a:lnTo>
                  <a:lnTo>
                    <a:pt x="44" y="427"/>
                  </a:lnTo>
                  <a:lnTo>
                    <a:pt x="30" y="404"/>
                  </a:lnTo>
                  <a:lnTo>
                    <a:pt x="19" y="381"/>
                  </a:lnTo>
                  <a:lnTo>
                    <a:pt x="10" y="355"/>
                  </a:lnTo>
                  <a:lnTo>
                    <a:pt x="5" y="329"/>
                  </a:lnTo>
                  <a:lnTo>
                    <a:pt x="1" y="301"/>
                  </a:lnTo>
                  <a:lnTo>
                    <a:pt x="0" y="272"/>
                  </a:lnTo>
                  <a:lnTo>
                    <a:pt x="1" y="245"/>
                  </a:lnTo>
                  <a:lnTo>
                    <a:pt x="5" y="220"/>
                  </a:lnTo>
                  <a:lnTo>
                    <a:pt x="10" y="194"/>
                  </a:lnTo>
                  <a:lnTo>
                    <a:pt x="19" y="169"/>
                  </a:lnTo>
                  <a:lnTo>
                    <a:pt x="30" y="146"/>
                  </a:lnTo>
                  <a:lnTo>
                    <a:pt x="44" y="123"/>
                  </a:lnTo>
                  <a:lnTo>
                    <a:pt x="59" y="102"/>
                  </a:lnTo>
                  <a:lnTo>
                    <a:pt x="77" y="80"/>
                  </a:lnTo>
                  <a:lnTo>
                    <a:pt x="97" y="62"/>
                  </a:lnTo>
                  <a:lnTo>
                    <a:pt x="119" y="45"/>
                  </a:lnTo>
                  <a:lnTo>
                    <a:pt x="141" y="31"/>
                  </a:lnTo>
                  <a:lnTo>
                    <a:pt x="164" y="21"/>
                  </a:lnTo>
                  <a:lnTo>
                    <a:pt x="188" y="12"/>
                  </a:lnTo>
                  <a:lnTo>
                    <a:pt x="214" y="5"/>
                  </a:lnTo>
                  <a:lnTo>
                    <a:pt x="241" y="1"/>
                  </a:lnTo>
                  <a:lnTo>
                    <a:pt x="270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9" name="Freeform 47"/>
            <p:cNvSpPr>
              <a:spLocks noChangeArrowheads="1"/>
            </p:cNvSpPr>
            <p:nvPr/>
          </p:nvSpPr>
          <p:spPr bwMode="auto">
            <a:xfrm>
              <a:off x="572" y="1349"/>
              <a:ext cx="136" cy="135"/>
            </a:xfrm>
            <a:custGeom>
              <a:avLst/>
              <a:gdLst>
                <a:gd name="T0" fmla="*/ 297 w 543"/>
                <a:gd name="T1" fmla="*/ 2 h 542"/>
                <a:gd name="T2" fmla="*/ 350 w 543"/>
                <a:gd name="T3" fmla="*/ 12 h 542"/>
                <a:gd name="T4" fmla="*/ 398 w 543"/>
                <a:gd name="T5" fmla="*/ 31 h 542"/>
                <a:gd name="T6" fmla="*/ 442 w 543"/>
                <a:gd name="T7" fmla="*/ 62 h 542"/>
                <a:gd name="T8" fmla="*/ 481 w 543"/>
                <a:gd name="T9" fmla="*/ 102 h 542"/>
                <a:gd name="T10" fmla="*/ 512 w 543"/>
                <a:gd name="T11" fmla="*/ 146 h 542"/>
                <a:gd name="T12" fmla="*/ 531 w 543"/>
                <a:gd name="T13" fmla="*/ 193 h 542"/>
                <a:gd name="T14" fmla="*/ 541 w 543"/>
                <a:gd name="T15" fmla="*/ 243 h 542"/>
                <a:gd name="T16" fmla="*/ 541 w 543"/>
                <a:gd name="T17" fmla="*/ 298 h 542"/>
                <a:gd name="T18" fmla="*/ 531 w 543"/>
                <a:gd name="T19" fmla="*/ 350 h 542"/>
                <a:gd name="T20" fmla="*/ 512 w 543"/>
                <a:gd name="T21" fmla="*/ 398 h 542"/>
                <a:gd name="T22" fmla="*/ 481 w 543"/>
                <a:gd name="T23" fmla="*/ 442 h 542"/>
                <a:gd name="T24" fmla="*/ 442 w 543"/>
                <a:gd name="T25" fmla="*/ 482 h 542"/>
                <a:gd name="T26" fmla="*/ 398 w 543"/>
                <a:gd name="T27" fmla="*/ 511 h 542"/>
                <a:gd name="T28" fmla="*/ 350 w 543"/>
                <a:gd name="T29" fmla="*/ 532 h 542"/>
                <a:gd name="T30" fmla="*/ 297 w 543"/>
                <a:gd name="T31" fmla="*/ 541 h 542"/>
                <a:gd name="T32" fmla="*/ 243 w 543"/>
                <a:gd name="T33" fmla="*/ 541 h 542"/>
                <a:gd name="T34" fmla="*/ 193 w 543"/>
                <a:gd name="T35" fmla="*/ 532 h 542"/>
                <a:gd name="T36" fmla="*/ 146 w 543"/>
                <a:gd name="T37" fmla="*/ 511 h 542"/>
                <a:gd name="T38" fmla="*/ 101 w 543"/>
                <a:gd name="T39" fmla="*/ 482 h 542"/>
                <a:gd name="T40" fmla="*/ 62 w 543"/>
                <a:gd name="T41" fmla="*/ 442 h 542"/>
                <a:gd name="T42" fmla="*/ 31 w 543"/>
                <a:gd name="T43" fmla="*/ 398 h 542"/>
                <a:gd name="T44" fmla="*/ 12 w 543"/>
                <a:gd name="T45" fmla="*/ 350 h 542"/>
                <a:gd name="T46" fmla="*/ 2 w 543"/>
                <a:gd name="T47" fmla="*/ 298 h 542"/>
                <a:gd name="T48" fmla="*/ 2 w 543"/>
                <a:gd name="T49" fmla="*/ 243 h 542"/>
                <a:gd name="T50" fmla="*/ 12 w 543"/>
                <a:gd name="T51" fmla="*/ 193 h 542"/>
                <a:gd name="T52" fmla="*/ 31 w 543"/>
                <a:gd name="T53" fmla="*/ 146 h 542"/>
                <a:gd name="T54" fmla="*/ 62 w 543"/>
                <a:gd name="T55" fmla="*/ 102 h 542"/>
                <a:gd name="T56" fmla="*/ 101 w 543"/>
                <a:gd name="T57" fmla="*/ 62 h 542"/>
                <a:gd name="T58" fmla="*/ 146 w 543"/>
                <a:gd name="T59" fmla="*/ 31 h 542"/>
                <a:gd name="T60" fmla="*/ 193 w 543"/>
                <a:gd name="T61" fmla="*/ 12 h 542"/>
                <a:gd name="T62" fmla="*/ 243 w 543"/>
                <a:gd name="T63" fmla="*/ 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3" h="542">
                  <a:moveTo>
                    <a:pt x="270" y="0"/>
                  </a:moveTo>
                  <a:lnTo>
                    <a:pt x="297" y="2"/>
                  </a:lnTo>
                  <a:lnTo>
                    <a:pt x="324" y="5"/>
                  </a:lnTo>
                  <a:lnTo>
                    <a:pt x="350" y="12"/>
                  </a:lnTo>
                  <a:lnTo>
                    <a:pt x="375" y="21"/>
                  </a:lnTo>
                  <a:lnTo>
                    <a:pt x="398" y="31"/>
                  </a:lnTo>
                  <a:lnTo>
                    <a:pt x="421" y="45"/>
                  </a:lnTo>
                  <a:lnTo>
                    <a:pt x="442" y="62"/>
                  </a:lnTo>
                  <a:lnTo>
                    <a:pt x="462" y="82"/>
                  </a:lnTo>
                  <a:lnTo>
                    <a:pt x="481" y="102"/>
                  </a:lnTo>
                  <a:lnTo>
                    <a:pt x="497" y="123"/>
                  </a:lnTo>
                  <a:lnTo>
                    <a:pt x="512" y="146"/>
                  </a:lnTo>
                  <a:lnTo>
                    <a:pt x="522" y="169"/>
                  </a:lnTo>
                  <a:lnTo>
                    <a:pt x="531" y="193"/>
                  </a:lnTo>
                  <a:lnTo>
                    <a:pt x="537" y="217"/>
                  </a:lnTo>
                  <a:lnTo>
                    <a:pt x="541" y="243"/>
                  </a:lnTo>
                  <a:lnTo>
                    <a:pt x="543" y="270"/>
                  </a:lnTo>
                  <a:lnTo>
                    <a:pt x="541" y="298"/>
                  </a:lnTo>
                  <a:lnTo>
                    <a:pt x="537" y="324"/>
                  </a:lnTo>
                  <a:lnTo>
                    <a:pt x="531" y="350"/>
                  </a:lnTo>
                  <a:lnTo>
                    <a:pt x="522" y="374"/>
                  </a:lnTo>
                  <a:lnTo>
                    <a:pt x="512" y="398"/>
                  </a:lnTo>
                  <a:lnTo>
                    <a:pt x="497" y="421"/>
                  </a:lnTo>
                  <a:lnTo>
                    <a:pt x="481" y="442"/>
                  </a:lnTo>
                  <a:lnTo>
                    <a:pt x="462" y="462"/>
                  </a:lnTo>
                  <a:lnTo>
                    <a:pt x="442" y="482"/>
                  </a:lnTo>
                  <a:lnTo>
                    <a:pt x="421" y="497"/>
                  </a:lnTo>
                  <a:lnTo>
                    <a:pt x="398" y="511"/>
                  </a:lnTo>
                  <a:lnTo>
                    <a:pt x="375" y="523"/>
                  </a:lnTo>
                  <a:lnTo>
                    <a:pt x="350" y="532"/>
                  </a:lnTo>
                  <a:lnTo>
                    <a:pt x="324" y="537"/>
                  </a:lnTo>
                  <a:lnTo>
                    <a:pt x="297" y="541"/>
                  </a:lnTo>
                  <a:lnTo>
                    <a:pt x="270" y="542"/>
                  </a:lnTo>
                  <a:lnTo>
                    <a:pt x="243" y="541"/>
                  </a:lnTo>
                  <a:lnTo>
                    <a:pt x="217" y="537"/>
                  </a:lnTo>
                  <a:lnTo>
                    <a:pt x="193" y="532"/>
                  </a:lnTo>
                  <a:lnTo>
                    <a:pt x="170" y="523"/>
                  </a:lnTo>
                  <a:lnTo>
                    <a:pt x="146" y="511"/>
                  </a:lnTo>
                  <a:lnTo>
                    <a:pt x="123" y="497"/>
                  </a:lnTo>
                  <a:lnTo>
                    <a:pt x="101" y="482"/>
                  </a:lnTo>
                  <a:lnTo>
                    <a:pt x="81" y="462"/>
                  </a:lnTo>
                  <a:lnTo>
                    <a:pt x="62" y="442"/>
                  </a:lnTo>
                  <a:lnTo>
                    <a:pt x="46" y="421"/>
                  </a:lnTo>
                  <a:lnTo>
                    <a:pt x="31" y="398"/>
                  </a:lnTo>
                  <a:lnTo>
                    <a:pt x="20" y="374"/>
                  </a:lnTo>
                  <a:lnTo>
                    <a:pt x="12" y="350"/>
                  </a:lnTo>
                  <a:lnTo>
                    <a:pt x="6" y="324"/>
                  </a:lnTo>
                  <a:lnTo>
                    <a:pt x="2" y="298"/>
                  </a:lnTo>
                  <a:lnTo>
                    <a:pt x="0" y="270"/>
                  </a:lnTo>
                  <a:lnTo>
                    <a:pt x="2" y="243"/>
                  </a:lnTo>
                  <a:lnTo>
                    <a:pt x="6" y="217"/>
                  </a:lnTo>
                  <a:lnTo>
                    <a:pt x="12" y="193"/>
                  </a:lnTo>
                  <a:lnTo>
                    <a:pt x="20" y="169"/>
                  </a:lnTo>
                  <a:lnTo>
                    <a:pt x="31" y="146"/>
                  </a:lnTo>
                  <a:lnTo>
                    <a:pt x="46" y="123"/>
                  </a:lnTo>
                  <a:lnTo>
                    <a:pt x="62" y="102"/>
                  </a:lnTo>
                  <a:lnTo>
                    <a:pt x="81" y="82"/>
                  </a:lnTo>
                  <a:lnTo>
                    <a:pt x="101" y="62"/>
                  </a:lnTo>
                  <a:lnTo>
                    <a:pt x="123" y="45"/>
                  </a:lnTo>
                  <a:lnTo>
                    <a:pt x="146" y="31"/>
                  </a:lnTo>
                  <a:lnTo>
                    <a:pt x="170" y="21"/>
                  </a:lnTo>
                  <a:lnTo>
                    <a:pt x="193" y="12"/>
                  </a:lnTo>
                  <a:lnTo>
                    <a:pt x="217" y="5"/>
                  </a:lnTo>
                  <a:lnTo>
                    <a:pt x="243" y="2"/>
                  </a:lnTo>
                  <a:lnTo>
                    <a:pt x="270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8480" name="Group 48"/>
          <p:cNvGrpSpPr>
            <a:grpSpLocks/>
          </p:cNvGrpSpPr>
          <p:nvPr/>
        </p:nvGrpSpPr>
        <p:grpSpPr bwMode="auto">
          <a:xfrm>
            <a:off x="496888" y="3379788"/>
            <a:ext cx="4206875" cy="2605087"/>
            <a:chOff x="313" y="2129"/>
            <a:chExt cx="2650" cy="1641"/>
          </a:xfrm>
        </p:grpSpPr>
        <p:sp>
          <p:nvSpPr>
            <p:cNvPr id="18481" name="Line 49"/>
            <p:cNvSpPr>
              <a:spLocks noChangeShapeType="1"/>
            </p:cNvSpPr>
            <p:nvPr/>
          </p:nvSpPr>
          <p:spPr bwMode="auto">
            <a:xfrm>
              <a:off x="1992" y="2429"/>
              <a:ext cx="152" cy="1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82" name="Freeform 50"/>
            <p:cNvSpPr>
              <a:spLocks noChangeArrowheads="1"/>
            </p:cNvSpPr>
            <p:nvPr/>
          </p:nvSpPr>
          <p:spPr bwMode="auto">
            <a:xfrm>
              <a:off x="441" y="2355"/>
              <a:ext cx="156" cy="141"/>
            </a:xfrm>
            <a:custGeom>
              <a:avLst/>
              <a:gdLst>
                <a:gd name="T0" fmla="*/ 624 w 624"/>
                <a:gd name="T1" fmla="*/ 561 h 561"/>
                <a:gd name="T2" fmla="*/ 418 w 624"/>
                <a:gd name="T3" fmla="*/ 561 h 561"/>
                <a:gd name="T4" fmla="*/ 311 w 624"/>
                <a:gd name="T5" fmla="*/ 400 h 561"/>
                <a:gd name="T6" fmla="*/ 202 w 624"/>
                <a:gd name="T7" fmla="*/ 561 h 561"/>
                <a:gd name="T8" fmla="*/ 0 w 624"/>
                <a:gd name="T9" fmla="*/ 561 h 561"/>
                <a:gd name="T10" fmla="*/ 207 w 624"/>
                <a:gd name="T11" fmla="*/ 281 h 561"/>
                <a:gd name="T12" fmla="*/ 4 w 624"/>
                <a:gd name="T13" fmla="*/ 0 h 561"/>
                <a:gd name="T14" fmla="*/ 209 w 624"/>
                <a:gd name="T15" fmla="*/ 0 h 561"/>
                <a:gd name="T16" fmla="*/ 314 w 624"/>
                <a:gd name="T17" fmla="*/ 158 h 561"/>
                <a:gd name="T18" fmla="*/ 420 w 624"/>
                <a:gd name="T19" fmla="*/ 0 h 561"/>
                <a:gd name="T20" fmla="*/ 621 w 624"/>
                <a:gd name="T21" fmla="*/ 0 h 561"/>
                <a:gd name="T22" fmla="*/ 417 w 624"/>
                <a:gd name="T23" fmla="*/ 276 h 561"/>
                <a:gd name="T24" fmla="*/ 624 w 624"/>
                <a:gd name="T2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4" h="561">
                  <a:moveTo>
                    <a:pt x="624" y="561"/>
                  </a:moveTo>
                  <a:lnTo>
                    <a:pt x="418" y="561"/>
                  </a:lnTo>
                  <a:lnTo>
                    <a:pt x="311" y="400"/>
                  </a:lnTo>
                  <a:lnTo>
                    <a:pt x="202" y="561"/>
                  </a:lnTo>
                  <a:lnTo>
                    <a:pt x="0" y="561"/>
                  </a:lnTo>
                  <a:lnTo>
                    <a:pt x="207" y="281"/>
                  </a:lnTo>
                  <a:lnTo>
                    <a:pt x="4" y="0"/>
                  </a:lnTo>
                  <a:lnTo>
                    <a:pt x="209" y="0"/>
                  </a:lnTo>
                  <a:lnTo>
                    <a:pt x="314" y="158"/>
                  </a:lnTo>
                  <a:lnTo>
                    <a:pt x="420" y="0"/>
                  </a:lnTo>
                  <a:lnTo>
                    <a:pt x="621" y="0"/>
                  </a:lnTo>
                  <a:lnTo>
                    <a:pt x="417" y="276"/>
                  </a:lnTo>
                  <a:lnTo>
                    <a:pt x="624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83" name="Freeform 51"/>
            <p:cNvSpPr>
              <a:spLocks noChangeArrowheads="1"/>
            </p:cNvSpPr>
            <p:nvPr/>
          </p:nvSpPr>
          <p:spPr bwMode="auto">
            <a:xfrm>
              <a:off x="890" y="2355"/>
              <a:ext cx="155" cy="141"/>
            </a:xfrm>
            <a:custGeom>
              <a:avLst/>
              <a:gdLst>
                <a:gd name="T0" fmla="*/ 623 w 623"/>
                <a:gd name="T1" fmla="*/ 561 h 561"/>
                <a:gd name="T2" fmla="*/ 418 w 623"/>
                <a:gd name="T3" fmla="*/ 561 h 561"/>
                <a:gd name="T4" fmla="*/ 311 w 623"/>
                <a:gd name="T5" fmla="*/ 400 h 561"/>
                <a:gd name="T6" fmla="*/ 201 w 623"/>
                <a:gd name="T7" fmla="*/ 561 h 561"/>
                <a:gd name="T8" fmla="*/ 0 w 623"/>
                <a:gd name="T9" fmla="*/ 561 h 561"/>
                <a:gd name="T10" fmla="*/ 207 w 623"/>
                <a:gd name="T11" fmla="*/ 281 h 561"/>
                <a:gd name="T12" fmla="*/ 4 w 623"/>
                <a:gd name="T13" fmla="*/ 0 h 561"/>
                <a:gd name="T14" fmla="*/ 209 w 623"/>
                <a:gd name="T15" fmla="*/ 0 h 561"/>
                <a:gd name="T16" fmla="*/ 314 w 623"/>
                <a:gd name="T17" fmla="*/ 158 h 561"/>
                <a:gd name="T18" fmla="*/ 419 w 623"/>
                <a:gd name="T19" fmla="*/ 0 h 561"/>
                <a:gd name="T20" fmla="*/ 621 w 623"/>
                <a:gd name="T21" fmla="*/ 0 h 561"/>
                <a:gd name="T22" fmla="*/ 417 w 623"/>
                <a:gd name="T23" fmla="*/ 276 h 561"/>
                <a:gd name="T24" fmla="*/ 623 w 623"/>
                <a:gd name="T2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561">
                  <a:moveTo>
                    <a:pt x="623" y="561"/>
                  </a:moveTo>
                  <a:lnTo>
                    <a:pt x="418" y="561"/>
                  </a:lnTo>
                  <a:lnTo>
                    <a:pt x="311" y="400"/>
                  </a:lnTo>
                  <a:lnTo>
                    <a:pt x="201" y="561"/>
                  </a:lnTo>
                  <a:lnTo>
                    <a:pt x="0" y="561"/>
                  </a:lnTo>
                  <a:lnTo>
                    <a:pt x="207" y="281"/>
                  </a:lnTo>
                  <a:lnTo>
                    <a:pt x="4" y="0"/>
                  </a:lnTo>
                  <a:lnTo>
                    <a:pt x="209" y="0"/>
                  </a:lnTo>
                  <a:lnTo>
                    <a:pt x="314" y="158"/>
                  </a:lnTo>
                  <a:lnTo>
                    <a:pt x="419" y="0"/>
                  </a:lnTo>
                  <a:lnTo>
                    <a:pt x="621" y="0"/>
                  </a:lnTo>
                  <a:lnTo>
                    <a:pt x="417" y="276"/>
                  </a:lnTo>
                  <a:lnTo>
                    <a:pt x="623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84" name="Freeform 52"/>
            <p:cNvSpPr>
              <a:spLocks noChangeArrowheads="1"/>
            </p:cNvSpPr>
            <p:nvPr/>
          </p:nvSpPr>
          <p:spPr bwMode="auto">
            <a:xfrm>
              <a:off x="1441" y="2355"/>
              <a:ext cx="148" cy="141"/>
            </a:xfrm>
            <a:custGeom>
              <a:avLst/>
              <a:gdLst>
                <a:gd name="T0" fmla="*/ 592 w 592"/>
                <a:gd name="T1" fmla="*/ 0 h 561"/>
                <a:gd name="T2" fmla="*/ 391 w 592"/>
                <a:gd name="T3" fmla="*/ 561 h 561"/>
                <a:gd name="T4" fmla="*/ 200 w 592"/>
                <a:gd name="T5" fmla="*/ 561 h 561"/>
                <a:gd name="T6" fmla="*/ 0 w 592"/>
                <a:gd name="T7" fmla="*/ 0 h 561"/>
                <a:gd name="T8" fmla="*/ 183 w 592"/>
                <a:gd name="T9" fmla="*/ 0 h 561"/>
                <a:gd name="T10" fmla="*/ 299 w 592"/>
                <a:gd name="T11" fmla="*/ 370 h 561"/>
                <a:gd name="T12" fmla="*/ 411 w 592"/>
                <a:gd name="T13" fmla="*/ 0 h 561"/>
                <a:gd name="T14" fmla="*/ 592 w 592"/>
                <a:gd name="T15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2" h="561">
                  <a:moveTo>
                    <a:pt x="592" y="0"/>
                  </a:moveTo>
                  <a:lnTo>
                    <a:pt x="391" y="561"/>
                  </a:lnTo>
                  <a:lnTo>
                    <a:pt x="200" y="561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299" y="370"/>
                  </a:lnTo>
                  <a:lnTo>
                    <a:pt x="411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85" name="Freeform 53"/>
            <p:cNvSpPr>
              <a:spLocks noChangeArrowheads="1"/>
            </p:cNvSpPr>
            <p:nvPr/>
          </p:nvSpPr>
          <p:spPr bwMode="auto">
            <a:xfrm>
              <a:off x="2382" y="2352"/>
              <a:ext cx="132" cy="148"/>
            </a:xfrm>
            <a:custGeom>
              <a:avLst/>
              <a:gdLst>
                <a:gd name="T0" fmla="*/ 331 w 527"/>
                <a:gd name="T1" fmla="*/ 316 h 593"/>
                <a:gd name="T2" fmla="*/ 294 w 527"/>
                <a:gd name="T3" fmla="*/ 320 h 593"/>
                <a:gd name="T4" fmla="*/ 266 w 527"/>
                <a:gd name="T5" fmla="*/ 324 h 593"/>
                <a:gd name="T6" fmla="*/ 239 w 527"/>
                <a:gd name="T7" fmla="*/ 331 h 593"/>
                <a:gd name="T8" fmla="*/ 216 w 527"/>
                <a:gd name="T9" fmla="*/ 340 h 593"/>
                <a:gd name="T10" fmla="*/ 198 w 527"/>
                <a:gd name="T11" fmla="*/ 351 h 593"/>
                <a:gd name="T12" fmla="*/ 185 w 527"/>
                <a:gd name="T13" fmla="*/ 368 h 593"/>
                <a:gd name="T14" fmla="*/ 178 w 527"/>
                <a:gd name="T15" fmla="*/ 389 h 593"/>
                <a:gd name="T16" fmla="*/ 178 w 527"/>
                <a:gd name="T17" fmla="*/ 420 h 593"/>
                <a:gd name="T18" fmla="*/ 190 w 527"/>
                <a:gd name="T19" fmla="*/ 447 h 593"/>
                <a:gd name="T20" fmla="*/ 211 w 527"/>
                <a:gd name="T21" fmla="*/ 462 h 593"/>
                <a:gd name="T22" fmla="*/ 242 w 527"/>
                <a:gd name="T23" fmla="*/ 470 h 593"/>
                <a:gd name="T24" fmla="*/ 273 w 527"/>
                <a:gd name="T25" fmla="*/ 470 h 593"/>
                <a:gd name="T26" fmla="*/ 297 w 527"/>
                <a:gd name="T27" fmla="*/ 465 h 593"/>
                <a:gd name="T28" fmla="*/ 320 w 527"/>
                <a:gd name="T29" fmla="*/ 454 h 593"/>
                <a:gd name="T30" fmla="*/ 342 w 527"/>
                <a:gd name="T31" fmla="*/ 440 h 593"/>
                <a:gd name="T32" fmla="*/ 347 w 527"/>
                <a:gd name="T33" fmla="*/ 522 h 593"/>
                <a:gd name="T34" fmla="*/ 331 w 527"/>
                <a:gd name="T35" fmla="*/ 536 h 593"/>
                <a:gd name="T36" fmla="*/ 316 w 527"/>
                <a:gd name="T37" fmla="*/ 547 h 593"/>
                <a:gd name="T38" fmla="*/ 298 w 527"/>
                <a:gd name="T39" fmla="*/ 560 h 593"/>
                <a:gd name="T40" fmla="*/ 275 w 527"/>
                <a:gd name="T41" fmla="*/ 572 h 593"/>
                <a:gd name="T42" fmla="*/ 253 w 527"/>
                <a:gd name="T43" fmla="*/ 581 h 593"/>
                <a:gd name="T44" fmla="*/ 230 w 527"/>
                <a:gd name="T45" fmla="*/ 587 h 593"/>
                <a:gd name="T46" fmla="*/ 202 w 527"/>
                <a:gd name="T47" fmla="*/ 591 h 593"/>
                <a:gd name="T48" fmla="*/ 155 w 527"/>
                <a:gd name="T49" fmla="*/ 591 h 593"/>
                <a:gd name="T50" fmla="*/ 91 w 527"/>
                <a:gd name="T51" fmla="*/ 573 h 593"/>
                <a:gd name="T52" fmla="*/ 39 w 527"/>
                <a:gd name="T53" fmla="*/ 529 h 593"/>
                <a:gd name="T54" fmla="*/ 8 w 527"/>
                <a:gd name="T55" fmla="*/ 470 h 593"/>
                <a:gd name="T56" fmla="*/ 1 w 527"/>
                <a:gd name="T57" fmla="*/ 402 h 593"/>
                <a:gd name="T58" fmla="*/ 11 w 527"/>
                <a:gd name="T59" fmla="*/ 347 h 593"/>
                <a:gd name="T60" fmla="*/ 32 w 527"/>
                <a:gd name="T61" fmla="*/ 306 h 593"/>
                <a:gd name="T62" fmla="*/ 66 w 527"/>
                <a:gd name="T63" fmla="*/ 274 h 593"/>
                <a:gd name="T64" fmla="*/ 110 w 527"/>
                <a:gd name="T65" fmla="*/ 249 h 593"/>
                <a:gd name="T66" fmla="*/ 164 w 527"/>
                <a:gd name="T67" fmla="*/ 231 h 593"/>
                <a:gd name="T68" fmla="*/ 227 w 527"/>
                <a:gd name="T69" fmla="*/ 221 h 593"/>
                <a:gd name="T70" fmla="*/ 297 w 527"/>
                <a:gd name="T71" fmla="*/ 213 h 593"/>
                <a:gd name="T72" fmla="*/ 353 w 527"/>
                <a:gd name="T73" fmla="*/ 205 h 593"/>
                <a:gd name="T74" fmla="*/ 345 w 527"/>
                <a:gd name="T75" fmla="*/ 167 h 593"/>
                <a:gd name="T76" fmla="*/ 319 w 527"/>
                <a:gd name="T77" fmla="*/ 141 h 593"/>
                <a:gd name="T78" fmla="*/ 276 w 527"/>
                <a:gd name="T79" fmla="*/ 128 h 593"/>
                <a:gd name="T80" fmla="*/ 216 w 527"/>
                <a:gd name="T81" fmla="*/ 124 h 593"/>
                <a:gd name="T82" fmla="*/ 182 w 527"/>
                <a:gd name="T83" fmla="*/ 127 h 593"/>
                <a:gd name="T84" fmla="*/ 143 w 527"/>
                <a:gd name="T85" fmla="*/ 134 h 593"/>
                <a:gd name="T86" fmla="*/ 102 w 527"/>
                <a:gd name="T87" fmla="*/ 147 h 593"/>
                <a:gd name="T88" fmla="*/ 62 w 527"/>
                <a:gd name="T89" fmla="*/ 164 h 593"/>
                <a:gd name="T90" fmla="*/ 62 w 527"/>
                <a:gd name="T91" fmla="*/ 25 h 593"/>
                <a:gd name="T92" fmla="*/ 105 w 527"/>
                <a:gd name="T93" fmla="*/ 16 h 593"/>
                <a:gd name="T94" fmla="*/ 160 w 527"/>
                <a:gd name="T95" fmla="*/ 5 h 593"/>
                <a:gd name="T96" fmla="*/ 220 w 527"/>
                <a:gd name="T97" fmla="*/ 0 h 593"/>
                <a:gd name="T98" fmla="*/ 316 w 527"/>
                <a:gd name="T99" fmla="*/ 3 h 593"/>
                <a:gd name="T100" fmla="*/ 422 w 527"/>
                <a:gd name="T101" fmla="*/ 27 h 593"/>
                <a:gd name="T102" fmla="*/ 489 w 527"/>
                <a:gd name="T103" fmla="*/ 75 h 593"/>
                <a:gd name="T104" fmla="*/ 522 w 527"/>
                <a:gd name="T105" fmla="*/ 149 h 593"/>
                <a:gd name="T106" fmla="*/ 353 w 527"/>
                <a:gd name="T107" fmla="*/ 57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7" h="593">
                  <a:moveTo>
                    <a:pt x="353" y="431"/>
                  </a:moveTo>
                  <a:lnTo>
                    <a:pt x="353" y="314"/>
                  </a:lnTo>
                  <a:lnTo>
                    <a:pt x="341" y="315"/>
                  </a:lnTo>
                  <a:lnTo>
                    <a:pt x="331" y="316"/>
                  </a:lnTo>
                  <a:lnTo>
                    <a:pt x="322" y="318"/>
                  </a:lnTo>
                  <a:lnTo>
                    <a:pt x="311" y="318"/>
                  </a:lnTo>
                  <a:lnTo>
                    <a:pt x="303" y="319"/>
                  </a:lnTo>
                  <a:lnTo>
                    <a:pt x="294" y="320"/>
                  </a:lnTo>
                  <a:lnTo>
                    <a:pt x="287" y="320"/>
                  </a:lnTo>
                  <a:lnTo>
                    <a:pt x="280" y="322"/>
                  </a:lnTo>
                  <a:lnTo>
                    <a:pt x="274" y="323"/>
                  </a:lnTo>
                  <a:lnTo>
                    <a:pt x="266" y="324"/>
                  </a:lnTo>
                  <a:lnTo>
                    <a:pt x="260" y="325"/>
                  </a:lnTo>
                  <a:lnTo>
                    <a:pt x="253" y="327"/>
                  </a:lnTo>
                  <a:lnTo>
                    <a:pt x="245" y="328"/>
                  </a:lnTo>
                  <a:lnTo>
                    <a:pt x="239" y="331"/>
                  </a:lnTo>
                  <a:lnTo>
                    <a:pt x="232" y="332"/>
                  </a:lnTo>
                  <a:lnTo>
                    <a:pt x="226" y="334"/>
                  </a:lnTo>
                  <a:lnTo>
                    <a:pt x="221" y="337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5"/>
                  </a:lnTo>
                  <a:lnTo>
                    <a:pt x="202" y="347"/>
                  </a:lnTo>
                  <a:lnTo>
                    <a:pt x="198" y="351"/>
                  </a:lnTo>
                  <a:lnTo>
                    <a:pt x="194" y="355"/>
                  </a:lnTo>
                  <a:lnTo>
                    <a:pt x="190" y="359"/>
                  </a:lnTo>
                  <a:lnTo>
                    <a:pt x="187" y="363"/>
                  </a:lnTo>
                  <a:lnTo>
                    <a:pt x="185" y="368"/>
                  </a:lnTo>
                  <a:lnTo>
                    <a:pt x="182" y="372"/>
                  </a:lnTo>
                  <a:lnTo>
                    <a:pt x="181" y="378"/>
                  </a:lnTo>
                  <a:lnTo>
                    <a:pt x="180" y="383"/>
                  </a:lnTo>
                  <a:lnTo>
                    <a:pt x="178" y="389"/>
                  </a:lnTo>
                  <a:lnTo>
                    <a:pt x="178" y="395"/>
                  </a:lnTo>
                  <a:lnTo>
                    <a:pt x="177" y="402"/>
                  </a:lnTo>
                  <a:lnTo>
                    <a:pt x="178" y="412"/>
                  </a:lnTo>
                  <a:lnTo>
                    <a:pt x="178" y="420"/>
                  </a:lnTo>
                  <a:lnTo>
                    <a:pt x="181" y="429"/>
                  </a:lnTo>
                  <a:lnTo>
                    <a:pt x="183" y="435"/>
                  </a:lnTo>
                  <a:lnTo>
                    <a:pt x="186" y="442"/>
                  </a:lnTo>
                  <a:lnTo>
                    <a:pt x="190" y="447"/>
                  </a:lnTo>
                  <a:lnTo>
                    <a:pt x="194" y="452"/>
                  </a:lnTo>
                  <a:lnTo>
                    <a:pt x="199" y="456"/>
                  </a:lnTo>
                  <a:lnTo>
                    <a:pt x="204" y="460"/>
                  </a:lnTo>
                  <a:lnTo>
                    <a:pt x="211" y="462"/>
                  </a:lnTo>
                  <a:lnTo>
                    <a:pt x="217" y="465"/>
                  </a:lnTo>
                  <a:lnTo>
                    <a:pt x="225" y="467"/>
                  </a:lnTo>
                  <a:lnTo>
                    <a:pt x="234" y="469"/>
                  </a:lnTo>
                  <a:lnTo>
                    <a:pt x="242" y="470"/>
                  </a:lnTo>
                  <a:lnTo>
                    <a:pt x="252" y="471"/>
                  </a:lnTo>
                  <a:lnTo>
                    <a:pt x="261" y="471"/>
                  </a:lnTo>
                  <a:lnTo>
                    <a:pt x="267" y="471"/>
                  </a:lnTo>
                  <a:lnTo>
                    <a:pt x="273" y="470"/>
                  </a:lnTo>
                  <a:lnTo>
                    <a:pt x="279" y="470"/>
                  </a:lnTo>
                  <a:lnTo>
                    <a:pt x="284" y="469"/>
                  </a:lnTo>
                  <a:lnTo>
                    <a:pt x="291" y="467"/>
                  </a:lnTo>
                  <a:lnTo>
                    <a:pt x="297" y="465"/>
                  </a:lnTo>
                  <a:lnTo>
                    <a:pt x="302" y="463"/>
                  </a:lnTo>
                  <a:lnTo>
                    <a:pt x="309" y="461"/>
                  </a:lnTo>
                  <a:lnTo>
                    <a:pt x="315" y="457"/>
                  </a:lnTo>
                  <a:lnTo>
                    <a:pt x="320" y="454"/>
                  </a:lnTo>
                  <a:lnTo>
                    <a:pt x="325" y="452"/>
                  </a:lnTo>
                  <a:lnTo>
                    <a:pt x="332" y="448"/>
                  </a:lnTo>
                  <a:lnTo>
                    <a:pt x="337" y="444"/>
                  </a:lnTo>
                  <a:lnTo>
                    <a:pt x="342" y="440"/>
                  </a:lnTo>
                  <a:lnTo>
                    <a:pt x="347" y="435"/>
                  </a:lnTo>
                  <a:lnTo>
                    <a:pt x="353" y="431"/>
                  </a:lnTo>
                  <a:close/>
                  <a:moveTo>
                    <a:pt x="353" y="518"/>
                  </a:moveTo>
                  <a:lnTo>
                    <a:pt x="347" y="522"/>
                  </a:lnTo>
                  <a:lnTo>
                    <a:pt x="343" y="525"/>
                  </a:lnTo>
                  <a:lnTo>
                    <a:pt x="340" y="529"/>
                  </a:lnTo>
                  <a:lnTo>
                    <a:pt x="334" y="532"/>
                  </a:lnTo>
                  <a:lnTo>
                    <a:pt x="331" y="536"/>
                  </a:lnTo>
                  <a:lnTo>
                    <a:pt x="327" y="538"/>
                  </a:lnTo>
                  <a:lnTo>
                    <a:pt x="323" y="542"/>
                  </a:lnTo>
                  <a:lnTo>
                    <a:pt x="320" y="545"/>
                  </a:lnTo>
                  <a:lnTo>
                    <a:pt x="316" y="547"/>
                  </a:lnTo>
                  <a:lnTo>
                    <a:pt x="313" y="551"/>
                  </a:lnTo>
                  <a:lnTo>
                    <a:pt x="307" y="554"/>
                  </a:lnTo>
                  <a:lnTo>
                    <a:pt x="303" y="556"/>
                  </a:lnTo>
                  <a:lnTo>
                    <a:pt x="298" y="560"/>
                  </a:lnTo>
                  <a:lnTo>
                    <a:pt x="293" y="563"/>
                  </a:lnTo>
                  <a:lnTo>
                    <a:pt x="288" y="565"/>
                  </a:lnTo>
                  <a:lnTo>
                    <a:pt x="282" y="569"/>
                  </a:lnTo>
                  <a:lnTo>
                    <a:pt x="275" y="572"/>
                  </a:lnTo>
                  <a:lnTo>
                    <a:pt x="270" y="574"/>
                  </a:lnTo>
                  <a:lnTo>
                    <a:pt x="265" y="577"/>
                  </a:lnTo>
                  <a:lnTo>
                    <a:pt x="258" y="580"/>
                  </a:lnTo>
                  <a:lnTo>
                    <a:pt x="253" y="581"/>
                  </a:lnTo>
                  <a:lnTo>
                    <a:pt x="247" y="583"/>
                  </a:lnTo>
                  <a:lnTo>
                    <a:pt x="242" y="585"/>
                  </a:lnTo>
                  <a:lnTo>
                    <a:pt x="236" y="586"/>
                  </a:lnTo>
                  <a:lnTo>
                    <a:pt x="230" y="587"/>
                  </a:lnTo>
                  <a:lnTo>
                    <a:pt x="223" y="589"/>
                  </a:lnTo>
                  <a:lnTo>
                    <a:pt x="217" y="590"/>
                  </a:lnTo>
                  <a:lnTo>
                    <a:pt x="209" y="591"/>
                  </a:lnTo>
                  <a:lnTo>
                    <a:pt x="202" y="591"/>
                  </a:lnTo>
                  <a:lnTo>
                    <a:pt x="192" y="593"/>
                  </a:lnTo>
                  <a:lnTo>
                    <a:pt x="183" y="593"/>
                  </a:lnTo>
                  <a:lnTo>
                    <a:pt x="173" y="593"/>
                  </a:lnTo>
                  <a:lnTo>
                    <a:pt x="155" y="591"/>
                  </a:lnTo>
                  <a:lnTo>
                    <a:pt x="138" y="590"/>
                  </a:lnTo>
                  <a:lnTo>
                    <a:pt x="122" y="585"/>
                  </a:lnTo>
                  <a:lnTo>
                    <a:pt x="106" y="580"/>
                  </a:lnTo>
                  <a:lnTo>
                    <a:pt x="91" y="573"/>
                  </a:lnTo>
                  <a:lnTo>
                    <a:pt x="76" y="564"/>
                  </a:lnTo>
                  <a:lnTo>
                    <a:pt x="62" y="554"/>
                  </a:lnTo>
                  <a:lnTo>
                    <a:pt x="49" y="542"/>
                  </a:lnTo>
                  <a:lnTo>
                    <a:pt x="39" y="529"/>
                  </a:lnTo>
                  <a:lnTo>
                    <a:pt x="29" y="516"/>
                  </a:lnTo>
                  <a:lnTo>
                    <a:pt x="20" y="501"/>
                  </a:lnTo>
                  <a:lnTo>
                    <a:pt x="13" y="485"/>
                  </a:lnTo>
                  <a:lnTo>
                    <a:pt x="8" y="470"/>
                  </a:lnTo>
                  <a:lnTo>
                    <a:pt x="4" y="453"/>
                  </a:lnTo>
                  <a:lnTo>
                    <a:pt x="1" y="435"/>
                  </a:lnTo>
                  <a:lnTo>
                    <a:pt x="0" y="417"/>
                  </a:lnTo>
                  <a:lnTo>
                    <a:pt x="1" y="402"/>
                  </a:lnTo>
                  <a:lnTo>
                    <a:pt x="1" y="387"/>
                  </a:lnTo>
                  <a:lnTo>
                    <a:pt x="4" y="373"/>
                  </a:lnTo>
                  <a:lnTo>
                    <a:pt x="7" y="360"/>
                  </a:lnTo>
                  <a:lnTo>
                    <a:pt x="11" y="347"/>
                  </a:lnTo>
                  <a:lnTo>
                    <a:pt x="14" y="336"/>
                  </a:lnTo>
                  <a:lnTo>
                    <a:pt x="20" y="325"/>
                  </a:lnTo>
                  <a:lnTo>
                    <a:pt x="26" y="315"/>
                  </a:lnTo>
                  <a:lnTo>
                    <a:pt x="32" y="306"/>
                  </a:lnTo>
                  <a:lnTo>
                    <a:pt x="39" y="297"/>
                  </a:lnTo>
                  <a:lnTo>
                    <a:pt x="48" y="289"/>
                  </a:lnTo>
                  <a:lnTo>
                    <a:pt x="56" y="282"/>
                  </a:lnTo>
                  <a:lnTo>
                    <a:pt x="66" y="274"/>
                  </a:lnTo>
                  <a:lnTo>
                    <a:pt x="75" y="267"/>
                  </a:lnTo>
                  <a:lnTo>
                    <a:pt x="87" y="261"/>
                  </a:lnTo>
                  <a:lnTo>
                    <a:pt x="97" y="254"/>
                  </a:lnTo>
                  <a:lnTo>
                    <a:pt x="110" y="249"/>
                  </a:lnTo>
                  <a:lnTo>
                    <a:pt x="123" y="244"/>
                  </a:lnTo>
                  <a:lnTo>
                    <a:pt x="136" y="239"/>
                  </a:lnTo>
                  <a:lnTo>
                    <a:pt x="150" y="235"/>
                  </a:lnTo>
                  <a:lnTo>
                    <a:pt x="164" y="231"/>
                  </a:lnTo>
                  <a:lnTo>
                    <a:pt x="180" y="227"/>
                  </a:lnTo>
                  <a:lnTo>
                    <a:pt x="195" y="225"/>
                  </a:lnTo>
                  <a:lnTo>
                    <a:pt x="211" y="222"/>
                  </a:lnTo>
                  <a:lnTo>
                    <a:pt x="227" y="221"/>
                  </a:lnTo>
                  <a:lnTo>
                    <a:pt x="244" y="218"/>
                  </a:lnTo>
                  <a:lnTo>
                    <a:pt x="262" y="217"/>
                  </a:lnTo>
                  <a:lnTo>
                    <a:pt x="280" y="214"/>
                  </a:lnTo>
                  <a:lnTo>
                    <a:pt x="297" y="213"/>
                  </a:lnTo>
                  <a:lnTo>
                    <a:pt x="315" y="212"/>
                  </a:lnTo>
                  <a:lnTo>
                    <a:pt x="334" y="209"/>
                  </a:lnTo>
                  <a:lnTo>
                    <a:pt x="353" y="208"/>
                  </a:lnTo>
                  <a:lnTo>
                    <a:pt x="353" y="205"/>
                  </a:lnTo>
                  <a:lnTo>
                    <a:pt x="353" y="194"/>
                  </a:lnTo>
                  <a:lnTo>
                    <a:pt x="351" y="183"/>
                  </a:lnTo>
                  <a:lnTo>
                    <a:pt x="349" y="174"/>
                  </a:lnTo>
                  <a:lnTo>
                    <a:pt x="345" y="167"/>
                  </a:lnTo>
                  <a:lnTo>
                    <a:pt x="340" y="159"/>
                  </a:lnTo>
                  <a:lnTo>
                    <a:pt x="333" y="152"/>
                  </a:lnTo>
                  <a:lnTo>
                    <a:pt x="327" y="146"/>
                  </a:lnTo>
                  <a:lnTo>
                    <a:pt x="319" y="141"/>
                  </a:lnTo>
                  <a:lnTo>
                    <a:pt x="310" y="137"/>
                  </a:lnTo>
                  <a:lnTo>
                    <a:pt x="300" y="133"/>
                  </a:lnTo>
                  <a:lnTo>
                    <a:pt x="288" y="131"/>
                  </a:lnTo>
                  <a:lnTo>
                    <a:pt x="276" y="128"/>
                  </a:lnTo>
                  <a:lnTo>
                    <a:pt x="262" y="127"/>
                  </a:lnTo>
                  <a:lnTo>
                    <a:pt x="248" y="124"/>
                  </a:lnTo>
                  <a:lnTo>
                    <a:pt x="232" y="124"/>
                  </a:lnTo>
                  <a:lnTo>
                    <a:pt x="216" y="124"/>
                  </a:lnTo>
                  <a:lnTo>
                    <a:pt x="208" y="124"/>
                  </a:lnTo>
                  <a:lnTo>
                    <a:pt x="200" y="124"/>
                  </a:lnTo>
                  <a:lnTo>
                    <a:pt x="191" y="125"/>
                  </a:lnTo>
                  <a:lnTo>
                    <a:pt x="182" y="127"/>
                  </a:lnTo>
                  <a:lnTo>
                    <a:pt x="173" y="128"/>
                  </a:lnTo>
                  <a:lnTo>
                    <a:pt x="164" y="131"/>
                  </a:lnTo>
                  <a:lnTo>
                    <a:pt x="154" y="132"/>
                  </a:lnTo>
                  <a:lnTo>
                    <a:pt x="143" y="134"/>
                  </a:lnTo>
                  <a:lnTo>
                    <a:pt x="133" y="138"/>
                  </a:lnTo>
                  <a:lnTo>
                    <a:pt x="123" y="141"/>
                  </a:lnTo>
                  <a:lnTo>
                    <a:pt x="112" y="145"/>
                  </a:lnTo>
                  <a:lnTo>
                    <a:pt x="102" y="147"/>
                  </a:lnTo>
                  <a:lnTo>
                    <a:pt x="92" y="151"/>
                  </a:lnTo>
                  <a:lnTo>
                    <a:pt x="83" y="155"/>
                  </a:lnTo>
                  <a:lnTo>
                    <a:pt x="72" y="159"/>
                  </a:lnTo>
                  <a:lnTo>
                    <a:pt x="62" y="164"/>
                  </a:lnTo>
                  <a:lnTo>
                    <a:pt x="48" y="164"/>
                  </a:lnTo>
                  <a:lnTo>
                    <a:pt x="48" y="29"/>
                  </a:lnTo>
                  <a:lnTo>
                    <a:pt x="54" y="26"/>
                  </a:lnTo>
                  <a:lnTo>
                    <a:pt x="62" y="25"/>
                  </a:lnTo>
                  <a:lnTo>
                    <a:pt x="71" y="22"/>
                  </a:lnTo>
                  <a:lnTo>
                    <a:pt x="82" y="20"/>
                  </a:lnTo>
                  <a:lnTo>
                    <a:pt x="93" y="17"/>
                  </a:lnTo>
                  <a:lnTo>
                    <a:pt x="105" y="16"/>
                  </a:lnTo>
                  <a:lnTo>
                    <a:pt x="118" y="13"/>
                  </a:lnTo>
                  <a:lnTo>
                    <a:pt x="132" y="11"/>
                  </a:lnTo>
                  <a:lnTo>
                    <a:pt x="146" y="8"/>
                  </a:lnTo>
                  <a:lnTo>
                    <a:pt x="160" y="5"/>
                  </a:lnTo>
                  <a:lnTo>
                    <a:pt x="176" y="4"/>
                  </a:lnTo>
                  <a:lnTo>
                    <a:pt x="190" y="3"/>
                  </a:lnTo>
                  <a:lnTo>
                    <a:pt x="204" y="2"/>
                  </a:lnTo>
                  <a:lnTo>
                    <a:pt x="220" y="0"/>
                  </a:lnTo>
                  <a:lnTo>
                    <a:pt x="234" y="0"/>
                  </a:lnTo>
                  <a:lnTo>
                    <a:pt x="248" y="0"/>
                  </a:lnTo>
                  <a:lnTo>
                    <a:pt x="284" y="0"/>
                  </a:lnTo>
                  <a:lnTo>
                    <a:pt x="316" y="3"/>
                  </a:lnTo>
                  <a:lnTo>
                    <a:pt x="346" y="7"/>
                  </a:lnTo>
                  <a:lnTo>
                    <a:pt x="374" y="12"/>
                  </a:lnTo>
                  <a:lnTo>
                    <a:pt x="399" y="18"/>
                  </a:lnTo>
                  <a:lnTo>
                    <a:pt x="422" y="27"/>
                  </a:lnTo>
                  <a:lnTo>
                    <a:pt x="442" y="38"/>
                  </a:lnTo>
                  <a:lnTo>
                    <a:pt x="460" y="48"/>
                  </a:lnTo>
                  <a:lnTo>
                    <a:pt x="475" y="61"/>
                  </a:lnTo>
                  <a:lnTo>
                    <a:pt x="489" y="75"/>
                  </a:lnTo>
                  <a:lnTo>
                    <a:pt x="500" y="92"/>
                  </a:lnTo>
                  <a:lnTo>
                    <a:pt x="510" y="109"/>
                  </a:lnTo>
                  <a:lnTo>
                    <a:pt x="516" y="128"/>
                  </a:lnTo>
                  <a:lnTo>
                    <a:pt x="522" y="149"/>
                  </a:lnTo>
                  <a:lnTo>
                    <a:pt x="525" y="172"/>
                  </a:lnTo>
                  <a:lnTo>
                    <a:pt x="527" y="195"/>
                  </a:lnTo>
                  <a:lnTo>
                    <a:pt x="527" y="577"/>
                  </a:lnTo>
                  <a:lnTo>
                    <a:pt x="353" y="577"/>
                  </a:lnTo>
                  <a:lnTo>
                    <a:pt x="353" y="5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86" name="Freeform 54"/>
            <p:cNvSpPr>
              <a:spLocks noChangeArrowheads="1"/>
            </p:cNvSpPr>
            <p:nvPr/>
          </p:nvSpPr>
          <p:spPr bwMode="auto">
            <a:xfrm>
              <a:off x="2755" y="2315"/>
              <a:ext cx="102" cy="184"/>
            </a:xfrm>
            <a:custGeom>
              <a:avLst/>
              <a:gdLst>
                <a:gd name="T0" fmla="*/ 247 w 411"/>
                <a:gd name="T1" fmla="*/ 731 h 733"/>
                <a:gd name="T2" fmla="*/ 200 w 411"/>
                <a:gd name="T3" fmla="*/ 726 h 733"/>
                <a:gd name="T4" fmla="*/ 162 w 411"/>
                <a:gd name="T5" fmla="*/ 715 h 733"/>
                <a:gd name="T6" fmla="*/ 129 w 411"/>
                <a:gd name="T7" fmla="*/ 699 h 733"/>
                <a:gd name="T8" fmla="*/ 105 w 411"/>
                <a:gd name="T9" fmla="*/ 676 h 733"/>
                <a:gd name="T10" fmla="*/ 87 w 411"/>
                <a:gd name="T11" fmla="*/ 647 h 733"/>
                <a:gd name="T12" fmla="*/ 74 w 411"/>
                <a:gd name="T13" fmla="*/ 611 h 733"/>
                <a:gd name="T14" fmla="*/ 69 w 411"/>
                <a:gd name="T15" fmla="*/ 569 h 733"/>
                <a:gd name="T16" fmla="*/ 68 w 411"/>
                <a:gd name="T17" fmla="*/ 282 h 733"/>
                <a:gd name="T18" fmla="*/ 0 w 411"/>
                <a:gd name="T19" fmla="*/ 160 h 733"/>
                <a:gd name="T20" fmla="*/ 68 w 411"/>
                <a:gd name="T21" fmla="*/ 0 h 733"/>
                <a:gd name="T22" fmla="*/ 243 w 411"/>
                <a:gd name="T23" fmla="*/ 160 h 733"/>
                <a:gd name="T24" fmla="*/ 411 w 411"/>
                <a:gd name="T25" fmla="*/ 282 h 733"/>
                <a:gd name="T26" fmla="*/ 243 w 411"/>
                <a:gd name="T27" fmla="*/ 481 h 733"/>
                <a:gd name="T28" fmla="*/ 243 w 411"/>
                <a:gd name="T29" fmla="*/ 495 h 733"/>
                <a:gd name="T30" fmla="*/ 243 w 411"/>
                <a:gd name="T31" fmla="*/ 508 h 733"/>
                <a:gd name="T32" fmla="*/ 243 w 411"/>
                <a:gd name="T33" fmla="*/ 521 h 733"/>
                <a:gd name="T34" fmla="*/ 243 w 411"/>
                <a:gd name="T35" fmla="*/ 533 h 733"/>
                <a:gd name="T36" fmla="*/ 244 w 411"/>
                <a:gd name="T37" fmla="*/ 543 h 733"/>
                <a:gd name="T38" fmla="*/ 246 w 411"/>
                <a:gd name="T39" fmla="*/ 553 h 733"/>
                <a:gd name="T40" fmla="*/ 248 w 411"/>
                <a:gd name="T41" fmla="*/ 562 h 733"/>
                <a:gd name="T42" fmla="*/ 251 w 411"/>
                <a:gd name="T43" fmla="*/ 571 h 733"/>
                <a:gd name="T44" fmla="*/ 256 w 411"/>
                <a:gd name="T45" fmla="*/ 580 h 733"/>
                <a:gd name="T46" fmla="*/ 261 w 411"/>
                <a:gd name="T47" fmla="*/ 588 h 733"/>
                <a:gd name="T48" fmla="*/ 268 w 411"/>
                <a:gd name="T49" fmla="*/ 595 h 733"/>
                <a:gd name="T50" fmla="*/ 275 w 411"/>
                <a:gd name="T51" fmla="*/ 600 h 733"/>
                <a:gd name="T52" fmla="*/ 286 w 411"/>
                <a:gd name="T53" fmla="*/ 604 h 733"/>
                <a:gd name="T54" fmla="*/ 297 w 411"/>
                <a:gd name="T55" fmla="*/ 607 h 733"/>
                <a:gd name="T56" fmla="*/ 311 w 411"/>
                <a:gd name="T57" fmla="*/ 609 h 733"/>
                <a:gd name="T58" fmla="*/ 328 w 411"/>
                <a:gd name="T59" fmla="*/ 610 h 733"/>
                <a:gd name="T60" fmla="*/ 335 w 411"/>
                <a:gd name="T61" fmla="*/ 610 h 733"/>
                <a:gd name="T62" fmla="*/ 344 w 411"/>
                <a:gd name="T63" fmla="*/ 609 h 733"/>
                <a:gd name="T64" fmla="*/ 354 w 411"/>
                <a:gd name="T65" fmla="*/ 606 h 733"/>
                <a:gd name="T66" fmla="*/ 364 w 411"/>
                <a:gd name="T67" fmla="*/ 604 h 733"/>
                <a:gd name="T68" fmla="*/ 375 w 411"/>
                <a:gd name="T69" fmla="*/ 601 h 733"/>
                <a:gd name="T70" fmla="*/ 384 w 411"/>
                <a:gd name="T71" fmla="*/ 598 h 733"/>
                <a:gd name="T72" fmla="*/ 391 w 411"/>
                <a:gd name="T73" fmla="*/ 596 h 733"/>
                <a:gd name="T74" fmla="*/ 397 w 411"/>
                <a:gd name="T75" fmla="*/ 593 h 733"/>
                <a:gd name="T76" fmla="*/ 411 w 411"/>
                <a:gd name="T77" fmla="*/ 716 h 733"/>
                <a:gd name="T78" fmla="*/ 397 w 411"/>
                <a:gd name="T79" fmla="*/ 720 h 733"/>
                <a:gd name="T80" fmla="*/ 382 w 411"/>
                <a:gd name="T81" fmla="*/ 722 h 733"/>
                <a:gd name="T82" fmla="*/ 367 w 411"/>
                <a:gd name="T83" fmla="*/ 726 h 733"/>
                <a:gd name="T84" fmla="*/ 350 w 411"/>
                <a:gd name="T85" fmla="*/ 727 h 733"/>
                <a:gd name="T86" fmla="*/ 333 w 411"/>
                <a:gd name="T87" fmla="*/ 730 h 733"/>
                <a:gd name="T88" fmla="*/ 315 w 411"/>
                <a:gd name="T89" fmla="*/ 731 h 733"/>
                <a:gd name="T90" fmla="*/ 295 w 411"/>
                <a:gd name="T91" fmla="*/ 733 h 733"/>
                <a:gd name="T92" fmla="*/ 273 w 411"/>
                <a:gd name="T93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1" h="733">
                  <a:moveTo>
                    <a:pt x="273" y="733"/>
                  </a:moveTo>
                  <a:lnTo>
                    <a:pt x="247" y="731"/>
                  </a:lnTo>
                  <a:lnTo>
                    <a:pt x="222" y="730"/>
                  </a:lnTo>
                  <a:lnTo>
                    <a:pt x="200" y="726"/>
                  </a:lnTo>
                  <a:lnTo>
                    <a:pt x="180" y="721"/>
                  </a:lnTo>
                  <a:lnTo>
                    <a:pt x="162" y="715"/>
                  </a:lnTo>
                  <a:lnTo>
                    <a:pt x="145" y="708"/>
                  </a:lnTo>
                  <a:lnTo>
                    <a:pt x="129" y="699"/>
                  </a:lnTo>
                  <a:lnTo>
                    <a:pt x="117" y="689"/>
                  </a:lnTo>
                  <a:lnTo>
                    <a:pt x="105" y="676"/>
                  </a:lnTo>
                  <a:lnTo>
                    <a:pt x="95" y="663"/>
                  </a:lnTo>
                  <a:lnTo>
                    <a:pt x="87" y="647"/>
                  </a:lnTo>
                  <a:lnTo>
                    <a:pt x="80" y="631"/>
                  </a:lnTo>
                  <a:lnTo>
                    <a:pt x="74" y="611"/>
                  </a:lnTo>
                  <a:lnTo>
                    <a:pt x="71" y="591"/>
                  </a:lnTo>
                  <a:lnTo>
                    <a:pt x="69" y="569"/>
                  </a:lnTo>
                  <a:lnTo>
                    <a:pt x="68" y="544"/>
                  </a:lnTo>
                  <a:lnTo>
                    <a:pt x="68" y="282"/>
                  </a:lnTo>
                  <a:lnTo>
                    <a:pt x="0" y="282"/>
                  </a:lnTo>
                  <a:lnTo>
                    <a:pt x="0" y="160"/>
                  </a:lnTo>
                  <a:lnTo>
                    <a:pt x="68" y="160"/>
                  </a:lnTo>
                  <a:lnTo>
                    <a:pt x="68" y="0"/>
                  </a:lnTo>
                  <a:lnTo>
                    <a:pt x="243" y="0"/>
                  </a:lnTo>
                  <a:lnTo>
                    <a:pt x="243" y="160"/>
                  </a:lnTo>
                  <a:lnTo>
                    <a:pt x="411" y="160"/>
                  </a:lnTo>
                  <a:lnTo>
                    <a:pt x="411" y="282"/>
                  </a:lnTo>
                  <a:lnTo>
                    <a:pt x="243" y="282"/>
                  </a:lnTo>
                  <a:lnTo>
                    <a:pt x="243" y="481"/>
                  </a:lnTo>
                  <a:lnTo>
                    <a:pt x="243" y="489"/>
                  </a:lnTo>
                  <a:lnTo>
                    <a:pt x="243" y="495"/>
                  </a:lnTo>
                  <a:lnTo>
                    <a:pt x="243" y="502"/>
                  </a:lnTo>
                  <a:lnTo>
                    <a:pt x="243" y="508"/>
                  </a:lnTo>
                  <a:lnTo>
                    <a:pt x="243" y="515"/>
                  </a:lnTo>
                  <a:lnTo>
                    <a:pt x="243" y="521"/>
                  </a:lnTo>
                  <a:lnTo>
                    <a:pt x="243" y="526"/>
                  </a:lnTo>
                  <a:lnTo>
                    <a:pt x="243" y="533"/>
                  </a:lnTo>
                  <a:lnTo>
                    <a:pt x="243" y="538"/>
                  </a:lnTo>
                  <a:lnTo>
                    <a:pt x="244" y="543"/>
                  </a:lnTo>
                  <a:lnTo>
                    <a:pt x="244" y="548"/>
                  </a:lnTo>
                  <a:lnTo>
                    <a:pt x="246" y="553"/>
                  </a:lnTo>
                  <a:lnTo>
                    <a:pt x="247" y="558"/>
                  </a:lnTo>
                  <a:lnTo>
                    <a:pt x="248" y="562"/>
                  </a:lnTo>
                  <a:lnTo>
                    <a:pt x="250" y="567"/>
                  </a:lnTo>
                  <a:lnTo>
                    <a:pt x="251" y="571"/>
                  </a:lnTo>
                  <a:lnTo>
                    <a:pt x="253" y="577"/>
                  </a:lnTo>
                  <a:lnTo>
                    <a:pt x="256" y="580"/>
                  </a:lnTo>
                  <a:lnTo>
                    <a:pt x="259" y="584"/>
                  </a:lnTo>
                  <a:lnTo>
                    <a:pt x="261" y="588"/>
                  </a:lnTo>
                  <a:lnTo>
                    <a:pt x="264" y="591"/>
                  </a:lnTo>
                  <a:lnTo>
                    <a:pt x="268" y="595"/>
                  </a:lnTo>
                  <a:lnTo>
                    <a:pt x="271" y="597"/>
                  </a:lnTo>
                  <a:lnTo>
                    <a:pt x="275" y="600"/>
                  </a:lnTo>
                  <a:lnTo>
                    <a:pt x="280" y="602"/>
                  </a:lnTo>
                  <a:lnTo>
                    <a:pt x="286" y="604"/>
                  </a:lnTo>
                  <a:lnTo>
                    <a:pt x="292" y="606"/>
                  </a:lnTo>
                  <a:lnTo>
                    <a:pt x="297" y="607"/>
                  </a:lnTo>
                  <a:lnTo>
                    <a:pt x="305" y="609"/>
                  </a:lnTo>
                  <a:lnTo>
                    <a:pt x="311" y="609"/>
                  </a:lnTo>
                  <a:lnTo>
                    <a:pt x="319" y="610"/>
                  </a:lnTo>
                  <a:lnTo>
                    <a:pt x="328" y="610"/>
                  </a:lnTo>
                  <a:lnTo>
                    <a:pt x="331" y="610"/>
                  </a:lnTo>
                  <a:lnTo>
                    <a:pt x="335" y="610"/>
                  </a:lnTo>
                  <a:lnTo>
                    <a:pt x="340" y="609"/>
                  </a:lnTo>
                  <a:lnTo>
                    <a:pt x="344" y="609"/>
                  </a:lnTo>
                  <a:lnTo>
                    <a:pt x="349" y="607"/>
                  </a:lnTo>
                  <a:lnTo>
                    <a:pt x="354" y="606"/>
                  </a:lnTo>
                  <a:lnTo>
                    <a:pt x="359" y="605"/>
                  </a:lnTo>
                  <a:lnTo>
                    <a:pt x="364" y="604"/>
                  </a:lnTo>
                  <a:lnTo>
                    <a:pt x="370" y="602"/>
                  </a:lnTo>
                  <a:lnTo>
                    <a:pt x="375" y="601"/>
                  </a:lnTo>
                  <a:lnTo>
                    <a:pt x="380" y="600"/>
                  </a:lnTo>
                  <a:lnTo>
                    <a:pt x="384" y="598"/>
                  </a:lnTo>
                  <a:lnTo>
                    <a:pt x="388" y="597"/>
                  </a:lnTo>
                  <a:lnTo>
                    <a:pt x="391" y="596"/>
                  </a:lnTo>
                  <a:lnTo>
                    <a:pt x="394" y="595"/>
                  </a:lnTo>
                  <a:lnTo>
                    <a:pt x="397" y="593"/>
                  </a:lnTo>
                  <a:lnTo>
                    <a:pt x="411" y="593"/>
                  </a:lnTo>
                  <a:lnTo>
                    <a:pt x="411" y="716"/>
                  </a:lnTo>
                  <a:lnTo>
                    <a:pt x="404" y="718"/>
                  </a:lnTo>
                  <a:lnTo>
                    <a:pt x="397" y="720"/>
                  </a:lnTo>
                  <a:lnTo>
                    <a:pt x="389" y="721"/>
                  </a:lnTo>
                  <a:lnTo>
                    <a:pt x="382" y="722"/>
                  </a:lnTo>
                  <a:lnTo>
                    <a:pt x="375" y="725"/>
                  </a:lnTo>
                  <a:lnTo>
                    <a:pt x="367" y="726"/>
                  </a:lnTo>
                  <a:lnTo>
                    <a:pt x="359" y="727"/>
                  </a:lnTo>
                  <a:lnTo>
                    <a:pt x="350" y="727"/>
                  </a:lnTo>
                  <a:lnTo>
                    <a:pt x="342" y="729"/>
                  </a:lnTo>
                  <a:lnTo>
                    <a:pt x="333" y="730"/>
                  </a:lnTo>
                  <a:lnTo>
                    <a:pt x="324" y="730"/>
                  </a:lnTo>
                  <a:lnTo>
                    <a:pt x="315" y="731"/>
                  </a:lnTo>
                  <a:lnTo>
                    <a:pt x="305" y="731"/>
                  </a:lnTo>
                  <a:lnTo>
                    <a:pt x="295" y="733"/>
                  </a:lnTo>
                  <a:lnTo>
                    <a:pt x="283" y="733"/>
                  </a:lnTo>
                  <a:lnTo>
                    <a:pt x="273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87" name="Freeform 55"/>
            <p:cNvSpPr>
              <a:spLocks noChangeArrowheads="1"/>
            </p:cNvSpPr>
            <p:nvPr/>
          </p:nvSpPr>
          <p:spPr bwMode="auto">
            <a:xfrm>
              <a:off x="442" y="2876"/>
              <a:ext cx="148" cy="140"/>
            </a:xfrm>
            <a:custGeom>
              <a:avLst/>
              <a:gdLst>
                <a:gd name="T0" fmla="*/ 592 w 592"/>
                <a:gd name="T1" fmla="*/ 0 h 562"/>
                <a:gd name="T2" fmla="*/ 391 w 592"/>
                <a:gd name="T3" fmla="*/ 562 h 562"/>
                <a:gd name="T4" fmla="*/ 200 w 592"/>
                <a:gd name="T5" fmla="*/ 562 h 562"/>
                <a:gd name="T6" fmla="*/ 0 w 592"/>
                <a:gd name="T7" fmla="*/ 0 h 562"/>
                <a:gd name="T8" fmla="*/ 183 w 592"/>
                <a:gd name="T9" fmla="*/ 0 h 562"/>
                <a:gd name="T10" fmla="*/ 298 w 592"/>
                <a:gd name="T11" fmla="*/ 371 h 562"/>
                <a:gd name="T12" fmla="*/ 412 w 592"/>
                <a:gd name="T13" fmla="*/ 0 h 562"/>
                <a:gd name="T14" fmla="*/ 592 w 592"/>
                <a:gd name="T15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2" h="562">
                  <a:moveTo>
                    <a:pt x="592" y="0"/>
                  </a:moveTo>
                  <a:lnTo>
                    <a:pt x="391" y="562"/>
                  </a:lnTo>
                  <a:lnTo>
                    <a:pt x="200" y="562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298" y="371"/>
                  </a:lnTo>
                  <a:lnTo>
                    <a:pt x="412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88" name="Freeform 56"/>
            <p:cNvSpPr>
              <a:spLocks noChangeArrowheads="1"/>
            </p:cNvSpPr>
            <p:nvPr/>
          </p:nvSpPr>
          <p:spPr bwMode="auto">
            <a:xfrm>
              <a:off x="890" y="2876"/>
              <a:ext cx="148" cy="140"/>
            </a:xfrm>
            <a:custGeom>
              <a:avLst/>
              <a:gdLst>
                <a:gd name="T0" fmla="*/ 592 w 592"/>
                <a:gd name="T1" fmla="*/ 0 h 562"/>
                <a:gd name="T2" fmla="*/ 389 w 592"/>
                <a:gd name="T3" fmla="*/ 562 h 562"/>
                <a:gd name="T4" fmla="*/ 198 w 592"/>
                <a:gd name="T5" fmla="*/ 562 h 562"/>
                <a:gd name="T6" fmla="*/ 0 w 592"/>
                <a:gd name="T7" fmla="*/ 0 h 562"/>
                <a:gd name="T8" fmla="*/ 183 w 592"/>
                <a:gd name="T9" fmla="*/ 0 h 562"/>
                <a:gd name="T10" fmla="*/ 298 w 592"/>
                <a:gd name="T11" fmla="*/ 371 h 562"/>
                <a:gd name="T12" fmla="*/ 411 w 592"/>
                <a:gd name="T13" fmla="*/ 0 h 562"/>
                <a:gd name="T14" fmla="*/ 592 w 592"/>
                <a:gd name="T15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2" h="562">
                  <a:moveTo>
                    <a:pt x="592" y="0"/>
                  </a:moveTo>
                  <a:lnTo>
                    <a:pt x="389" y="562"/>
                  </a:lnTo>
                  <a:lnTo>
                    <a:pt x="198" y="562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298" y="371"/>
                  </a:lnTo>
                  <a:lnTo>
                    <a:pt x="411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89" name="Freeform 57"/>
            <p:cNvSpPr>
              <a:spLocks noChangeArrowheads="1"/>
            </p:cNvSpPr>
            <p:nvPr/>
          </p:nvSpPr>
          <p:spPr bwMode="auto">
            <a:xfrm>
              <a:off x="1439" y="2872"/>
              <a:ext cx="132" cy="148"/>
            </a:xfrm>
            <a:custGeom>
              <a:avLst/>
              <a:gdLst>
                <a:gd name="T0" fmla="*/ 330 w 527"/>
                <a:gd name="T1" fmla="*/ 316 h 592"/>
                <a:gd name="T2" fmla="*/ 294 w 527"/>
                <a:gd name="T3" fmla="*/ 320 h 592"/>
                <a:gd name="T4" fmla="*/ 266 w 527"/>
                <a:gd name="T5" fmla="*/ 324 h 592"/>
                <a:gd name="T6" fmla="*/ 239 w 527"/>
                <a:gd name="T7" fmla="*/ 330 h 592"/>
                <a:gd name="T8" fmla="*/ 216 w 527"/>
                <a:gd name="T9" fmla="*/ 338 h 592"/>
                <a:gd name="T10" fmla="*/ 198 w 527"/>
                <a:gd name="T11" fmla="*/ 351 h 592"/>
                <a:gd name="T12" fmla="*/ 185 w 527"/>
                <a:gd name="T13" fmla="*/ 367 h 592"/>
                <a:gd name="T14" fmla="*/ 178 w 527"/>
                <a:gd name="T15" fmla="*/ 388 h 592"/>
                <a:gd name="T16" fmla="*/ 178 w 527"/>
                <a:gd name="T17" fmla="*/ 419 h 592"/>
                <a:gd name="T18" fmla="*/ 190 w 527"/>
                <a:gd name="T19" fmla="*/ 446 h 592"/>
                <a:gd name="T20" fmla="*/ 210 w 527"/>
                <a:gd name="T21" fmla="*/ 462 h 592"/>
                <a:gd name="T22" fmla="*/ 241 w 527"/>
                <a:gd name="T23" fmla="*/ 469 h 592"/>
                <a:gd name="T24" fmla="*/ 272 w 527"/>
                <a:gd name="T25" fmla="*/ 469 h 592"/>
                <a:gd name="T26" fmla="*/ 297 w 527"/>
                <a:gd name="T27" fmla="*/ 464 h 592"/>
                <a:gd name="T28" fmla="*/ 320 w 527"/>
                <a:gd name="T29" fmla="*/ 454 h 592"/>
                <a:gd name="T30" fmla="*/ 342 w 527"/>
                <a:gd name="T31" fmla="*/ 440 h 592"/>
                <a:gd name="T32" fmla="*/ 347 w 527"/>
                <a:gd name="T33" fmla="*/ 521 h 592"/>
                <a:gd name="T34" fmla="*/ 330 w 527"/>
                <a:gd name="T35" fmla="*/ 535 h 592"/>
                <a:gd name="T36" fmla="*/ 316 w 527"/>
                <a:gd name="T37" fmla="*/ 547 h 592"/>
                <a:gd name="T38" fmla="*/ 298 w 527"/>
                <a:gd name="T39" fmla="*/ 560 h 592"/>
                <a:gd name="T40" fmla="*/ 275 w 527"/>
                <a:gd name="T41" fmla="*/ 571 h 592"/>
                <a:gd name="T42" fmla="*/ 253 w 527"/>
                <a:gd name="T43" fmla="*/ 580 h 592"/>
                <a:gd name="T44" fmla="*/ 230 w 527"/>
                <a:gd name="T45" fmla="*/ 587 h 592"/>
                <a:gd name="T46" fmla="*/ 201 w 527"/>
                <a:gd name="T47" fmla="*/ 591 h 592"/>
                <a:gd name="T48" fmla="*/ 155 w 527"/>
                <a:gd name="T49" fmla="*/ 591 h 592"/>
                <a:gd name="T50" fmla="*/ 90 w 527"/>
                <a:gd name="T51" fmla="*/ 573 h 592"/>
                <a:gd name="T52" fmla="*/ 39 w 527"/>
                <a:gd name="T53" fmla="*/ 529 h 592"/>
                <a:gd name="T54" fmla="*/ 8 w 527"/>
                <a:gd name="T55" fmla="*/ 469 h 592"/>
                <a:gd name="T56" fmla="*/ 1 w 527"/>
                <a:gd name="T57" fmla="*/ 401 h 592"/>
                <a:gd name="T58" fmla="*/ 10 w 527"/>
                <a:gd name="T59" fmla="*/ 347 h 592"/>
                <a:gd name="T60" fmla="*/ 32 w 527"/>
                <a:gd name="T61" fmla="*/ 306 h 592"/>
                <a:gd name="T62" fmla="*/ 65 w 527"/>
                <a:gd name="T63" fmla="*/ 273 h 592"/>
                <a:gd name="T64" fmla="*/ 110 w 527"/>
                <a:gd name="T65" fmla="*/ 249 h 592"/>
                <a:gd name="T66" fmla="*/ 164 w 527"/>
                <a:gd name="T67" fmla="*/ 231 h 592"/>
                <a:gd name="T68" fmla="*/ 227 w 527"/>
                <a:gd name="T69" fmla="*/ 220 h 592"/>
                <a:gd name="T70" fmla="*/ 297 w 527"/>
                <a:gd name="T71" fmla="*/ 213 h 592"/>
                <a:gd name="T72" fmla="*/ 352 w 527"/>
                <a:gd name="T73" fmla="*/ 205 h 592"/>
                <a:gd name="T74" fmla="*/ 345 w 527"/>
                <a:gd name="T75" fmla="*/ 166 h 592"/>
                <a:gd name="T76" fmla="*/ 319 w 527"/>
                <a:gd name="T77" fmla="*/ 140 h 592"/>
                <a:gd name="T78" fmla="*/ 276 w 527"/>
                <a:gd name="T79" fmla="*/ 127 h 592"/>
                <a:gd name="T80" fmla="*/ 216 w 527"/>
                <a:gd name="T81" fmla="*/ 124 h 592"/>
                <a:gd name="T82" fmla="*/ 182 w 527"/>
                <a:gd name="T83" fmla="*/ 126 h 592"/>
                <a:gd name="T84" fmla="*/ 143 w 527"/>
                <a:gd name="T85" fmla="*/ 134 h 592"/>
                <a:gd name="T86" fmla="*/ 102 w 527"/>
                <a:gd name="T87" fmla="*/ 147 h 592"/>
                <a:gd name="T88" fmla="*/ 62 w 527"/>
                <a:gd name="T89" fmla="*/ 164 h 592"/>
                <a:gd name="T90" fmla="*/ 62 w 527"/>
                <a:gd name="T91" fmla="*/ 24 h 592"/>
                <a:gd name="T92" fmla="*/ 105 w 527"/>
                <a:gd name="T93" fmla="*/ 15 h 592"/>
                <a:gd name="T94" fmla="*/ 160 w 527"/>
                <a:gd name="T95" fmla="*/ 5 h 592"/>
                <a:gd name="T96" fmla="*/ 219 w 527"/>
                <a:gd name="T97" fmla="*/ 0 h 592"/>
                <a:gd name="T98" fmla="*/ 316 w 527"/>
                <a:gd name="T99" fmla="*/ 2 h 592"/>
                <a:gd name="T100" fmla="*/ 422 w 527"/>
                <a:gd name="T101" fmla="*/ 27 h 592"/>
                <a:gd name="T102" fmla="*/ 489 w 527"/>
                <a:gd name="T103" fmla="*/ 75 h 592"/>
                <a:gd name="T104" fmla="*/ 521 w 527"/>
                <a:gd name="T105" fmla="*/ 148 h 592"/>
                <a:gd name="T106" fmla="*/ 352 w 527"/>
                <a:gd name="T107" fmla="*/ 577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7" h="592">
                  <a:moveTo>
                    <a:pt x="352" y="431"/>
                  </a:moveTo>
                  <a:lnTo>
                    <a:pt x="352" y="313"/>
                  </a:lnTo>
                  <a:lnTo>
                    <a:pt x="341" y="315"/>
                  </a:lnTo>
                  <a:lnTo>
                    <a:pt x="330" y="316"/>
                  </a:lnTo>
                  <a:lnTo>
                    <a:pt x="321" y="317"/>
                  </a:lnTo>
                  <a:lnTo>
                    <a:pt x="311" y="317"/>
                  </a:lnTo>
                  <a:lnTo>
                    <a:pt x="303" y="318"/>
                  </a:lnTo>
                  <a:lnTo>
                    <a:pt x="294" y="320"/>
                  </a:lnTo>
                  <a:lnTo>
                    <a:pt x="287" y="320"/>
                  </a:lnTo>
                  <a:lnTo>
                    <a:pt x="280" y="321"/>
                  </a:lnTo>
                  <a:lnTo>
                    <a:pt x="274" y="322"/>
                  </a:lnTo>
                  <a:lnTo>
                    <a:pt x="266" y="324"/>
                  </a:lnTo>
                  <a:lnTo>
                    <a:pt x="259" y="325"/>
                  </a:lnTo>
                  <a:lnTo>
                    <a:pt x="253" y="326"/>
                  </a:lnTo>
                  <a:lnTo>
                    <a:pt x="245" y="327"/>
                  </a:lnTo>
                  <a:lnTo>
                    <a:pt x="239" y="330"/>
                  </a:lnTo>
                  <a:lnTo>
                    <a:pt x="232" y="331"/>
                  </a:lnTo>
                  <a:lnTo>
                    <a:pt x="226" y="334"/>
                  </a:lnTo>
                  <a:lnTo>
                    <a:pt x="221" y="336"/>
                  </a:lnTo>
                  <a:lnTo>
                    <a:pt x="216" y="338"/>
                  </a:lnTo>
                  <a:lnTo>
                    <a:pt x="210" y="342"/>
                  </a:lnTo>
                  <a:lnTo>
                    <a:pt x="205" y="344"/>
                  </a:lnTo>
                  <a:lnTo>
                    <a:pt x="201" y="347"/>
                  </a:lnTo>
                  <a:lnTo>
                    <a:pt x="198" y="351"/>
                  </a:lnTo>
                  <a:lnTo>
                    <a:pt x="194" y="355"/>
                  </a:lnTo>
                  <a:lnTo>
                    <a:pt x="190" y="358"/>
                  </a:lnTo>
                  <a:lnTo>
                    <a:pt x="187" y="362"/>
                  </a:lnTo>
                  <a:lnTo>
                    <a:pt x="185" y="367"/>
                  </a:lnTo>
                  <a:lnTo>
                    <a:pt x="182" y="371"/>
                  </a:lnTo>
                  <a:lnTo>
                    <a:pt x="181" y="376"/>
                  </a:lnTo>
                  <a:lnTo>
                    <a:pt x="179" y="383"/>
                  </a:lnTo>
                  <a:lnTo>
                    <a:pt x="178" y="388"/>
                  </a:lnTo>
                  <a:lnTo>
                    <a:pt x="178" y="395"/>
                  </a:lnTo>
                  <a:lnTo>
                    <a:pt x="177" y="401"/>
                  </a:lnTo>
                  <a:lnTo>
                    <a:pt x="178" y="411"/>
                  </a:lnTo>
                  <a:lnTo>
                    <a:pt x="178" y="419"/>
                  </a:lnTo>
                  <a:lnTo>
                    <a:pt x="181" y="428"/>
                  </a:lnTo>
                  <a:lnTo>
                    <a:pt x="183" y="435"/>
                  </a:lnTo>
                  <a:lnTo>
                    <a:pt x="186" y="441"/>
                  </a:lnTo>
                  <a:lnTo>
                    <a:pt x="190" y="446"/>
                  </a:lnTo>
                  <a:lnTo>
                    <a:pt x="194" y="451"/>
                  </a:lnTo>
                  <a:lnTo>
                    <a:pt x="199" y="455"/>
                  </a:lnTo>
                  <a:lnTo>
                    <a:pt x="204" y="459"/>
                  </a:lnTo>
                  <a:lnTo>
                    <a:pt x="210" y="462"/>
                  </a:lnTo>
                  <a:lnTo>
                    <a:pt x="217" y="464"/>
                  </a:lnTo>
                  <a:lnTo>
                    <a:pt x="225" y="467"/>
                  </a:lnTo>
                  <a:lnTo>
                    <a:pt x="234" y="468"/>
                  </a:lnTo>
                  <a:lnTo>
                    <a:pt x="241" y="469"/>
                  </a:lnTo>
                  <a:lnTo>
                    <a:pt x="252" y="471"/>
                  </a:lnTo>
                  <a:lnTo>
                    <a:pt x="261" y="471"/>
                  </a:lnTo>
                  <a:lnTo>
                    <a:pt x="267" y="471"/>
                  </a:lnTo>
                  <a:lnTo>
                    <a:pt x="272" y="469"/>
                  </a:lnTo>
                  <a:lnTo>
                    <a:pt x="279" y="469"/>
                  </a:lnTo>
                  <a:lnTo>
                    <a:pt x="284" y="468"/>
                  </a:lnTo>
                  <a:lnTo>
                    <a:pt x="290" y="467"/>
                  </a:lnTo>
                  <a:lnTo>
                    <a:pt x="297" y="464"/>
                  </a:lnTo>
                  <a:lnTo>
                    <a:pt x="302" y="462"/>
                  </a:lnTo>
                  <a:lnTo>
                    <a:pt x="309" y="460"/>
                  </a:lnTo>
                  <a:lnTo>
                    <a:pt x="315" y="456"/>
                  </a:lnTo>
                  <a:lnTo>
                    <a:pt x="320" y="454"/>
                  </a:lnTo>
                  <a:lnTo>
                    <a:pt x="325" y="451"/>
                  </a:lnTo>
                  <a:lnTo>
                    <a:pt x="332" y="447"/>
                  </a:lnTo>
                  <a:lnTo>
                    <a:pt x="337" y="444"/>
                  </a:lnTo>
                  <a:lnTo>
                    <a:pt x="342" y="440"/>
                  </a:lnTo>
                  <a:lnTo>
                    <a:pt x="347" y="435"/>
                  </a:lnTo>
                  <a:lnTo>
                    <a:pt x="352" y="431"/>
                  </a:lnTo>
                  <a:close/>
                  <a:moveTo>
                    <a:pt x="352" y="517"/>
                  </a:moveTo>
                  <a:lnTo>
                    <a:pt x="347" y="521"/>
                  </a:lnTo>
                  <a:lnTo>
                    <a:pt x="343" y="525"/>
                  </a:lnTo>
                  <a:lnTo>
                    <a:pt x="339" y="529"/>
                  </a:lnTo>
                  <a:lnTo>
                    <a:pt x="334" y="531"/>
                  </a:lnTo>
                  <a:lnTo>
                    <a:pt x="330" y="535"/>
                  </a:lnTo>
                  <a:lnTo>
                    <a:pt x="327" y="538"/>
                  </a:lnTo>
                  <a:lnTo>
                    <a:pt x="323" y="542"/>
                  </a:lnTo>
                  <a:lnTo>
                    <a:pt x="320" y="544"/>
                  </a:lnTo>
                  <a:lnTo>
                    <a:pt x="316" y="547"/>
                  </a:lnTo>
                  <a:lnTo>
                    <a:pt x="312" y="551"/>
                  </a:lnTo>
                  <a:lnTo>
                    <a:pt x="307" y="553"/>
                  </a:lnTo>
                  <a:lnTo>
                    <a:pt x="303" y="556"/>
                  </a:lnTo>
                  <a:lnTo>
                    <a:pt x="298" y="560"/>
                  </a:lnTo>
                  <a:lnTo>
                    <a:pt x="293" y="562"/>
                  </a:lnTo>
                  <a:lnTo>
                    <a:pt x="288" y="565"/>
                  </a:lnTo>
                  <a:lnTo>
                    <a:pt x="281" y="569"/>
                  </a:lnTo>
                  <a:lnTo>
                    <a:pt x="275" y="571"/>
                  </a:lnTo>
                  <a:lnTo>
                    <a:pt x="270" y="574"/>
                  </a:lnTo>
                  <a:lnTo>
                    <a:pt x="265" y="577"/>
                  </a:lnTo>
                  <a:lnTo>
                    <a:pt x="258" y="579"/>
                  </a:lnTo>
                  <a:lnTo>
                    <a:pt x="253" y="580"/>
                  </a:lnTo>
                  <a:lnTo>
                    <a:pt x="247" y="583"/>
                  </a:lnTo>
                  <a:lnTo>
                    <a:pt x="241" y="584"/>
                  </a:lnTo>
                  <a:lnTo>
                    <a:pt x="236" y="586"/>
                  </a:lnTo>
                  <a:lnTo>
                    <a:pt x="230" y="587"/>
                  </a:lnTo>
                  <a:lnTo>
                    <a:pt x="223" y="588"/>
                  </a:lnTo>
                  <a:lnTo>
                    <a:pt x="217" y="589"/>
                  </a:lnTo>
                  <a:lnTo>
                    <a:pt x="209" y="591"/>
                  </a:lnTo>
                  <a:lnTo>
                    <a:pt x="201" y="591"/>
                  </a:lnTo>
                  <a:lnTo>
                    <a:pt x="192" y="592"/>
                  </a:lnTo>
                  <a:lnTo>
                    <a:pt x="183" y="592"/>
                  </a:lnTo>
                  <a:lnTo>
                    <a:pt x="173" y="592"/>
                  </a:lnTo>
                  <a:lnTo>
                    <a:pt x="155" y="591"/>
                  </a:lnTo>
                  <a:lnTo>
                    <a:pt x="138" y="588"/>
                  </a:lnTo>
                  <a:lnTo>
                    <a:pt x="121" y="584"/>
                  </a:lnTo>
                  <a:lnTo>
                    <a:pt x="106" y="579"/>
                  </a:lnTo>
                  <a:lnTo>
                    <a:pt x="90" y="573"/>
                  </a:lnTo>
                  <a:lnTo>
                    <a:pt x="76" y="564"/>
                  </a:lnTo>
                  <a:lnTo>
                    <a:pt x="62" y="553"/>
                  </a:lnTo>
                  <a:lnTo>
                    <a:pt x="49" y="542"/>
                  </a:lnTo>
                  <a:lnTo>
                    <a:pt x="39" y="529"/>
                  </a:lnTo>
                  <a:lnTo>
                    <a:pt x="28" y="516"/>
                  </a:lnTo>
                  <a:lnTo>
                    <a:pt x="19" y="500"/>
                  </a:lnTo>
                  <a:lnTo>
                    <a:pt x="13" y="485"/>
                  </a:lnTo>
                  <a:lnTo>
                    <a:pt x="8" y="469"/>
                  </a:lnTo>
                  <a:lnTo>
                    <a:pt x="4" y="453"/>
                  </a:lnTo>
                  <a:lnTo>
                    <a:pt x="1" y="435"/>
                  </a:lnTo>
                  <a:lnTo>
                    <a:pt x="0" y="416"/>
                  </a:lnTo>
                  <a:lnTo>
                    <a:pt x="1" y="401"/>
                  </a:lnTo>
                  <a:lnTo>
                    <a:pt x="1" y="387"/>
                  </a:lnTo>
                  <a:lnTo>
                    <a:pt x="4" y="373"/>
                  </a:lnTo>
                  <a:lnTo>
                    <a:pt x="7" y="360"/>
                  </a:lnTo>
                  <a:lnTo>
                    <a:pt x="10" y="347"/>
                  </a:lnTo>
                  <a:lnTo>
                    <a:pt x="14" y="335"/>
                  </a:lnTo>
                  <a:lnTo>
                    <a:pt x="19" y="325"/>
                  </a:lnTo>
                  <a:lnTo>
                    <a:pt x="26" y="315"/>
                  </a:lnTo>
                  <a:lnTo>
                    <a:pt x="32" y="306"/>
                  </a:lnTo>
                  <a:lnTo>
                    <a:pt x="39" y="296"/>
                  </a:lnTo>
                  <a:lnTo>
                    <a:pt x="48" y="289"/>
                  </a:lnTo>
                  <a:lnTo>
                    <a:pt x="56" y="281"/>
                  </a:lnTo>
                  <a:lnTo>
                    <a:pt x="65" y="273"/>
                  </a:lnTo>
                  <a:lnTo>
                    <a:pt x="75" y="267"/>
                  </a:lnTo>
                  <a:lnTo>
                    <a:pt x="87" y="260"/>
                  </a:lnTo>
                  <a:lnTo>
                    <a:pt x="97" y="254"/>
                  </a:lnTo>
                  <a:lnTo>
                    <a:pt x="110" y="249"/>
                  </a:lnTo>
                  <a:lnTo>
                    <a:pt x="123" y="244"/>
                  </a:lnTo>
                  <a:lnTo>
                    <a:pt x="136" y="238"/>
                  </a:lnTo>
                  <a:lnTo>
                    <a:pt x="150" y="235"/>
                  </a:lnTo>
                  <a:lnTo>
                    <a:pt x="164" y="231"/>
                  </a:lnTo>
                  <a:lnTo>
                    <a:pt x="179" y="227"/>
                  </a:lnTo>
                  <a:lnTo>
                    <a:pt x="195" y="224"/>
                  </a:lnTo>
                  <a:lnTo>
                    <a:pt x="210" y="222"/>
                  </a:lnTo>
                  <a:lnTo>
                    <a:pt x="227" y="220"/>
                  </a:lnTo>
                  <a:lnTo>
                    <a:pt x="244" y="218"/>
                  </a:lnTo>
                  <a:lnTo>
                    <a:pt x="262" y="215"/>
                  </a:lnTo>
                  <a:lnTo>
                    <a:pt x="280" y="214"/>
                  </a:lnTo>
                  <a:lnTo>
                    <a:pt x="297" y="213"/>
                  </a:lnTo>
                  <a:lnTo>
                    <a:pt x="315" y="211"/>
                  </a:lnTo>
                  <a:lnTo>
                    <a:pt x="334" y="209"/>
                  </a:lnTo>
                  <a:lnTo>
                    <a:pt x="352" y="207"/>
                  </a:lnTo>
                  <a:lnTo>
                    <a:pt x="352" y="205"/>
                  </a:lnTo>
                  <a:lnTo>
                    <a:pt x="352" y="193"/>
                  </a:lnTo>
                  <a:lnTo>
                    <a:pt x="351" y="183"/>
                  </a:lnTo>
                  <a:lnTo>
                    <a:pt x="349" y="174"/>
                  </a:lnTo>
                  <a:lnTo>
                    <a:pt x="345" y="166"/>
                  </a:lnTo>
                  <a:lnTo>
                    <a:pt x="339" y="158"/>
                  </a:lnTo>
                  <a:lnTo>
                    <a:pt x="333" y="152"/>
                  </a:lnTo>
                  <a:lnTo>
                    <a:pt x="327" y="146"/>
                  </a:lnTo>
                  <a:lnTo>
                    <a:pt x="319" y="140"/>
                  </a:lnTo>
                  <a:lnTo>
                    <a:pt x="310" y="136"/>
                  </a:lnTo>
                  <a:lnTo>
                    <a:pt x="299" y="133"/>
                  </a:lnTo>
                  <a:lnTo>
                    <a:pt x="288" y="130"/>
                  </a:lnTo>
                  <a:lnTo>
                    <a:pt x="276" y="127"/>
                  </a:lnTo>
                  <a:lnTo>
                    <a:pt x="262" y="126"/>
                  </a:lnTo>
                  <a:lnTo>
                    <a:pt x="248" y="124"/>
                  </a:lnTo>
                  <a:lnTo>
                    <a:pt x="232" y="124"/>
                  </a:lnTo>
                  <a:lnTo>
                    <a:pt x="216" y="124"/>
                  </a:lnTo>
                  <a:lnTo>
                    <a:pt x="208" y="124"/>
                  </a:lnTo>
                  <a:lnTo>
                    <a:pt x="200" y="124"/>
                  </a:lnTo>
                  <a:lnTo>
                    <a:pt x="191" y="125"/>
                  </a:lnTo>
                  <a:lnTo>
                    <a:pt x="182" y="126"/>
                  </a:lnTo>
                  <a:lnTo>
                    <a:pt x="173" y="127"/>
                  </a:lnTo>
                  <a:lnTo>
                    <a:pt x="164" y="129"/>
                  </a:lnTo>
                  <a:lnTo>
                    <a:pt x="154" y="131"/>
                  </a:lnTo>
                  <a:lnTo>
                    <a:pt x="143" y="134"/>
                  </a:lnTo>
                  <a:lnTo>
                    <a:pt x="133" y="138"/>
                  </a:lnTo>
                  <a:lnTo>
                    <a:pt x="123" y="140"/>
                  </a:lnTo>
                  <a:lnTo>
                    <a:pt x="112" y="144"/>
                  </a:lnTo>
                  <a:lnTo>
                    <a:pt x="102" y="147"/>
                  </a:lnTo>
                  <a:lnTo>
                    <a:pt x="92" y="151"/>
                  </a:lnTo>
                  <a:lnTo>
                    <a:pt x="83" y="155"/>
                  </a:lnTo>
                  <a:lnTo>
                    <a:pt x="72" y="158"/>
                  </a:lnTo>
                  <a:lnTo>
                    <a:pt x="62" y="164"/>
                  </a:lnTo>
                  <a:lnTo>
                    <a:pt x="48" y="164"/>
                  </a:lnTo>
                  <a:lnTo>
                    <a:pt x="48" y="28"/>
                  </a:lnTo>
                  <a:lnTo>
                    <a:pt x="54" y="25"/>
                  </a:lnTo>
                  <a:lnTo>
                    <a:pt x="62" y="24"/>
                  </a:lnTo>
                  <a:lnTo>
                    <a:pt x="71" y="22"/>
                  </a:lnTo>
                  <a:lnTo>
                    <a:pt x="81" y="19"/>
                  </a:lnTo>
                  <a:lnTo>
                    <a:pt x="93" y="16"/>
                  </a:lnTo>
                  <a:lnTo>
                    <a:pt x="105" y="15"/>
                  </a:lnTo>
                  <a:lnTo>
                    <a:pt x="118" y="13"/>
                  </a:lnTo>
                  <a:lnTo>
                    <a:pt x="132" y="10"/>
                  </a:lnTo>
                  <a:lnTo>
                    <a:pt x="146" y="7"/>
                  </a:lnTo>
                  <a:lnTo>
                    <a:pt x="160" y="5"/>
                  </a:lnTo>
                  <a:lnTo>
                    <a:pt x="176" y="4"/>
                  </a:lnTo>
                  <a:lnTo>
                    <a:pt x="190" y="2"/>
                  </a:lnTo>
                  <a:lnTo>
                    <a:pt x="204" y="1"/>
                  </a:lnTo>
                  <a:lnTo>
                    <a:pt x="219" y="0"/>
                  </a:lnTo>
                  <a:lnTo>
                    <a:pt x="234" y="0"/>
                  </a:lnTo>
                  <a:lnTo>
                    <a:pt x="248" y="0"/>
                  </a:lnTo>
                  <a:lnTo>
                    <a:pt x="284" y="0"/>
                  </a:lnTo>
                  <a:lnTo>
                    <a:pt x="316" y="2"/>
                  </a:lnTo>
                  <a:lnTo>
                    <a:pt x="346" y="6"/>
                  </a:lnTo>
                  <a:lnTo>
                    <a:pt x="374" y="11"/>
                  </a:lnTo>
                  <a:lnTo>
                    <a:pt x="399" y="18"/>
                  </a:lnTo>
                  <a:lnTo>
                    <a:pt x="422" y="27"/>
                  </a:lnTo>
                  <a:lnTo>
                    <a:pt x="441" y="36"/>
                  </a:lnTo>
                  <a:lnTo>
                    <a:pt x="459" y="47"/>
                  </a:lnTo>
                  <a:lnTo>
                    <a:pt x="475" y="60"/>
                  </a:lnTo>
                  <a:lnTo>
                    <a:pt x="489" y="75"/>
                  </a:lnTo>
                  <a:lnTo>
                    <a:pt x="499" y="91"/>
                  </a:lnTo>
                  <a:lnTo>
                    <a:pt x="510" y="108"/>
                  </a:lnTo>
                  <a:lnTo>
                    <a:pt x="516" y="127"/>
                  </a:lnTo>
                  <a:lnTo>
                    <a:pt x="521" y="148"/>
                  </a:lnTo>
                  <a:lnTo>
                    <a:pt x="525" y="171"/>
                  </a:lnTo>
                  <a:lnTo>
                    <a:pt x="527" y="195"/>
                  </a:lnTo>
                  <a:lnTo>
                    <a:pt x="527" y="577"/>
                  </a:lnTo>
                  <a:lnTo>
                    <a:pt x="352" y="577"/>
                  </a:lnTo>
                  <a:lnTo>
                    <a:pt x="352" y="5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90" name="Freeform 58"/>
            <p:cNvSpPr>
              <a:spLocks noChangeArrowheads="1"/>
            </p:cNvSpPr>
            <p:nvPr/>
          </p:nvSpPr>
          <p:spPr bwMode="auto">
            <a:xfrm>
              <a:off x="1812" y="2836"/>
              <a:ext cx="102" cy="183"/>
            </a:xfrm>
            <a:custGeom>
              <a:avLst/>
              <a:gdLst>
                <a:gd name="T0" fmla="*/ 247 w 411"/>
                <a:gd name="T1" fmla="*/ 732 h 733"/>
                <a:gd name="T2" fmla="*/ 200 w 411"/>
                <a:gd name="T3" fmla="*/ 727 h 733"/>
                <a:gd name="T4" fmla="*/ 162 w 411"/>
                <a:gd name="T5" fmla="*/ 715 h 733"/>
                <a:gd name="T6" fmla="*/ 129 w 411"/>
                <a:gd name="T7" fmla="*/ 700 h 733"/>
                <a:gd name="T8" fmla="*/ 105 w 411"/>
                <a:gd name="T9" fmla="*/ 676 h 733"/>
                <a:gd name="T10" fmla="*/ 87 w 411"/>
                <a:gd name="T11" fmla="*/ 648 h 733"/>
                <a:gd name="T12" fmla="*/ 74 w 411"/>
                <a:gd name="T13" fmla="*/ 612 h 733"/>
                <a:gd name="T14" fmla="*/ 69 w 411"/>
                <a:gd name="T15" fmla="*/ 569 h 733"/>
                <a:gd name="T16" fmla="*/ 67 w 411"/>
                <a:gd name="T17" fmla="*/ 283 h 733"/>
                <a:gd name="T18" fmla="*/ 0 w 411"/>
                <a:gd name="T19" fmla="*/ 160 h 733"/>
                <a:gd name="T20" fmla="*/ 67 w 411"/>
                <a:gd name="T21" fmla="*/ 0 h 733"/>
                <a:gd name="T22" fmla="*/ 243 w 411"/>
                <a:gd name="T23" fmla="*/ 160 h 733"/>
                <a:gd name="T24" fmla="*/ 411 w 411"/>
                <a:gd name="T25" fmla="*/ 283 h 733"/>
                <a:gd name="T26" fmla="*/ 243 w 411"/>
                <a:gd name="T27" fmla="*/ 481 h 733"/>
                <a:gd name="T28" fmla="*/ 243 w 411"/>
                <a:gd name="T29" fmla="*/ 496 h 733"/>
                <a:gd name="T30" fmla="*/ 243 w 411"/>
                <a:gd name="T31" fmla="*/ 509 h 733"/>
                <a:gd name="T32" fmla="*/ 243 w 411"/>
                <a:gd name="T33" fmla="*/ 521 h 733"/>
                <a:gd name="T34" fmla="*/ 243 w 411"/>
                <a:gd name="T35" fmla="*/ 533 h 733"/>
                <a:gd name="T36" fmla="*/ 244 w 411"/>
                <a:gd name="T37" fmla="*/ 543 h 733"/>
                <a:gd name="T38" fmla="*/ 246 w 411"/>
                <a:gd name="T39" fmla="*/ 554 h 733"/>
                <a:gd name="T40" fmla="*/ 248 w 411"/>
                <a:gd name="T41" fmla="*/ 563 h 733"/>
                <a:gd name="T42" fmla="*/ 251 w 411"/>
                <a:gd name="T43" fmla="*/ 572 h 733"/>
                <a:gd name="T44" fmla="*/ 256 w 411"/>
                <a:gd name="T45" fmla="*/ 581 h 733"/>
                <a:gd name="T46" fmla="*/ 261 w 411"/>
                <a:gd name="T47" fmla="*/ 589 h 733"/>
                <a:gd name="T48" fmla="*/ 267 w 411"/>
                <a:gd name="T49" fmla="*/ 595 h 733"/>
                <a:gd name="T50" fmla="*/ 275 w 411"/>
                <a:gd name="T51" fmla="*/ 600 h 733"/>
                <a:gd name="T52" fmla="*/ 286 w 411"/>
                <a:gd name="T53" fmla="*/ 604 h 733"/>
                <a:gd name="T54" fmla="*/ 297 w 411"/>
                <a:gd name="T55" fmla="*/ 608 h 733"/>
                <a:gd name="T56" fmla="*/ 311 w 411"/>
                <a:gd name="T57" fmla="*/ 609 h 733"/>
                <a:gd name="T58" fmla="*/ 328 w 411"/>
                <a:gd name="T59" fmla="*/ 611 h 733"/>
                <a:gd name="T60" fmla="*/ 335 w 411"/>
                <a:gd name="T61" fmla="*/ 611 h 733"/>
                <a:gd name="T62" fmla="*/ 344 w 411"/>
                <a:gd name="T63" fmla="*/ 609 h 733"/>
                <a:gd name="T64" fmla="*/ 354 w 411"/>
                <a:gd name="T65" fmla="*/ 607 h 733"/>
                <a:gd name="T66" fmla="*/ 364 w 411"/>
                <a:gd name="T67" fmla="*/ 604 h 733"/>
                <a:gd name="T68" fmla="*/ 375 w 411"/>
                <a:gd name="T69" fmla="*/ 601 h 733"/>
                <a:gd name="T70" fmla="*/ 384 w 411"/>
                <a:gd name="T71" fmla="*/ 599 h 733"/>
                <a:gd name="T72" fmla="*/ 391 w 411"/>
                <a:gd name="T73" fmla="*/ 596 h 733"/>
                <a:gd name="T74" fmla="*/ 396 w 411"/>
                <a:gd name="T75" fmla="*/ 594 h 733"/>
                <a:gd name="T76" fmla="*/ 411 w 411"/>
                <a:gd name="T77" fmla="*/ 716 h 733"/>
                <a:gd name="T78" fmla="*/ 396 w 411"/>
                <a:gd name="T79" fmla="*/ 720 h 733"/>
                <a:gd name="T80" fmla="*/ 382 w 411"/>
                <a:gd name="T81" fmla="*/ 723 h 733"/>
                <a:gd name="T82" fmla="*/ 367 w 411"/>
                <a:gd name="T83" fmla="*/ 727 h 733"/>
                <a:gd name="T84" fmla="*/ 350 w 411"/>
                <a:gd name="T85" fmla="*/ 728 h 733"/>
                <a:gd name="T86" fmla="*/ 333 w 411"/>
                <a:gd name="T87" fmla="*/ 731 h 733"/>
                <a:gd name="T88" fmla="*/ 315 w 411"/>
                <a:gd name="T89" fmla="*/ 732 h 733"/>
                <a:gd name="T90" fmla="*/ 295 w 411"/>
                <a:gd name="T91" fmla="*/ 733 h 733"/>
                <a:gd name="T92" fmla="*/ 273 w 411"/>
                <a:gd name="T93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1" h="733">
                  <a:moveTo>
                    <a:pt x="273" y="733"/>
                  </a:moveTo>
                  <a:lnTo>
                    <a:pt x="247" y="732"/>
                  </a:lnTo>
                  <a:lnTo>
                    <a:pt x="222" y="731"/>
                  </a:lnTo>
                  <a:lnTo>
                    <a:pt x="200" y="727"/>
                  </a:lnTo>
                  <a:lnTo>
                    <a:pt x="180" y="722"/>
                  </a:lnTo>
                  <a:lnTo>
                    <a:pt x="162" y="715"/>
                  </a:lnTo>
                  <a:lnTo>
                    <a:pt x="145" y="709"/>
                  </a:lnTo>
                  <a:lnTo>
                    <a:pt x="129" y="700"/>
                  </a:lnTo>
                  <a:lnTo>
                    <a:pt x="116" y="689"/>
                  </a:lnTo>
                  <a:lnTo>
                    <a:pt x="105" y="676"/>
                  </a:lnTo>
                  <a:lnTo>
                    <a:pt x="95" y="663"/>
                  </a:lnTo>
                  <a:lnTo>
                    <a:pt x="87" y="648"/>
                  </a:lnTo>
                  <a:lnTo>
                    <a:pt x="80" y="631"/>
                  </a:lnTo>
                  <a:lnTo>
                    <a:pt x="74" y="612"/>
                  </a:lnTo>
                  <a:lnTo>
                    <a:pt x="71" y="591"/>
                  </a:lnTo>
                  <a:lnTo>
                    <a:pt x="69" y="569"/>
                  </a:lnTo>
                  <a:lnTo>
                    <a:pt x="67" y="545"/>
                  </a:lnTo>
                  <a:lnTo>
                    <a:pt x="67" y="283"/>
                  </a:lnTo>
                  <a:lnTo>
                    <a:pt x="0" y="283"/>
                  </a:lnTo>
                  <a:lnTo>
                    <a:pt x="0" y="160"/>
                  </a:lnTo>
                  <a:lnTo>
                    <a:pt x="67" y="160"/>
                  </a:lnTo>
                  <a:lnTo>
                    <a:pt x="67" y="0"/>
                  </a:lnTo>
                  <a:lnTo>
                    <a:pt x="243" y="0"/>
                  </a:lnTo>
                  <a:lnTo>
                    <a:pt x="243" y="160"/>
                  </a:lnTo>
                  <a:lnTo>
                    <a:pt x="411" y="160"/>
                  </a:lnTo>
                  <a:lnTo>
                    <a:pt x="411" y="283"/>
                  </a:lnTo>
                  <a:lnTo>
                    <a:pt x="243" y="283"/>
                  </a:lnTo>
                  <a:lnTo>
                    <a:pt x="243" y="481"/>
                  </a:lnTo>
                  <a:lnTo>
                    <a:pt x="243" y="488"/>
                  </a:lnTo>
                  <a:lnTo>
                    <a:pt x="243" y="496"/>
                  </a:lnTo>
                  <a:lnTo>
                    <a:pt x="243" y="502"/>
                  </a:lnTo>
                  <a:lnTo>
                    <a:pt x="243" y="509"/>
                  </a:lnTo>
                  <a:lnTo>
                    <a:pt x="243" y="515"/>
                  </a:lnTo>
                  <a:lnTo>
                    <a:pt x="243" y="521"/>
                  </a:lnTo>
                  <a:lnTo>
                    <a:pt x="243" y="527"/>
                  </a:lnTo>
                  <a:lnTo>
                    <a:pt x="243" y="533"/>
                  </a:lnTo>
                  <a:lnTo>
                    <a:pt x="243" y="538"/>
                  </a:lnTo>
                  <a:lnTo>
                    <a:pt x="244" y="543"/>
                  </a:lnTo>
                  <a:lnTo>
                    <a:pt x="244" y="549"/>
                  </a:lnTo>
                  <a:lnTo>
                    <a:pt x="246" y="554"/>
                  </a:lnTo>
                  <a:lnTo>
                    <a:pt x="247" y="559"/>
                  </a:lnTo>
                  <a:lnTo>
                    <a:pt x="248" y="563"/>
                  </a:lnTo>
                  <a:lnTo>
                    <a:pt x="249" y="568"/>
                  </a:lnTo>
                  <a:lnTo>
                    <a:pt x="251" y="572"/>
                  </a:lnTo>
                  <a:lnTo>
                    <a:pt x="253" y="577"/>
                  </a:lnTo>
                  <a:lnTo>
                    <a:pt x="256" y="581"/>
                  </a:lnTo>
                  <a:lnTo>
                    <a:pt x="258" y="585"/>
                  </a:lnTo>
                  <a:lnTo>
                    <a:pt x="261" y="589"/>
                  </a:lnTo>
                  <a:lnTo>
                    <a:pt x="264" y="591"/>
                  </a:lnTo>
                  <a:lnTo>
                    <a:pt x="267" y="595"/>
                  </a:lnTo>
                  <a:lnTo>
                    <a:pt x="271" y="598"/>
                  </a:lnTo>
                  <a:lnTo>
                    <a:pt x="275" y="600"/>
                  </a:lnTo>
                  <a:lnTo>
                    <a:pt x="280" y="603"/>
                  </a:lnTo>
                  <a:lnTo>
                    <a:pt x="286" y="604"/>
                  </a:lnTo>
                  <a:lnTo>
                    <a:pt x="292" y="607"/>
                  </a:lnTo>
                  <a:lnTo>
                    <a:pt x="297" y="608"/>
                  </a:lnTo>
                  <a:lnTo>
                    <a:pt x="305" y="609"/>
                  </a:lnTo>
                  <a:lnTo>
                    <a:pt x="311" y="609"/>
                  </a:lnTo>
                  <a:lnTo>
                    <a:pt x="319" y="611"/>
                  </a:lnTo>
                  <a:lnTo>
                    <a:pt x="328" y="611"/>
                  </a:lnTo>
                  <a:lnTo>
                    <a:pt x="331" y="611"/>
                  </a:lnTo>
                  <a:lnTo>
                    <a:pt x="335" y="611"/>
                  </a:lnTo>
                  <a:lnTo>
                    <a:pt x="340" y="609"/>
                  </a:lnTo>
                  <a:lnTo>
                    <a:pt x="344" y="609"/>
                  </a:lnTo>
                  <a:lnTo>
                    <a:pt x="349" y="608"/>
                  </a:lnTo>
                  <a:lnTo>
                    <a:pt x="354" y="607"/>
                  </a:lnTo>
                  <a:lnTo>
                    <a:pt x="359" y="605"/>
                  </a:lnTo>
                  <a:lnTo>
                    <a:pt x="364" y="604"/>
                  </a:lnTo>
                  <a:lnTo>
                    <a:pt x="369" y="603"/>
                  </a:lnTo>
                  <a:lnTo>
                    <a:pt x="375" y="601"/>
                  </a:lnTo>
                  <a:lnTo>
                    <a:pt x="380" y="600"/>
                  </a:lnTo>
                  <a:lnTo>
                    <a:pt x="384" y="599"/>
                  </a:lnTo>
                  <a:lnTo>
                    <a:pt x="387" y="598"/>
                  </a:lnTo>
                  <a:lnTo>
                    <a:pt x="391" y="596"/>
                  </a:lnTo>
                  <a:lnTo>
                    <a:pt x="394" y="595"/>
                  </a:lnTo>
                  <a:lnTo>
                    <a:pt x="396" y="594"/>
                  </a:lnTo>
                  <a:lnTo>
                    <a:pt x="411" y="594"/>
                  </a:lnTo>
                  <a:lnTo>
                    <a:pt x="411" y="716"/>
                  </a:lnTo>
                  <a:lnTo>
                    <a:pt x="404" y="719"/>
                  </a:lnTo>
                  <a:lnTo>
                    <a:pt x="396" y="720"/>
                  </a:lnTo>
                  <a:lnTo>
                    <a:pt x="389" y="722"/>
                  </a:lnTo>
                  <a:lnTo>
                    <a:pt x="382" y="723"/>
                  </a:lnTo>
                  <a:lnTo>
                    <a:pt x="375" y="725"/>
                  </a:lnTo>
                  <a:lnTo>
                    <a:pt x="367" y="727"/>
                  </a:lnTo>
                  <a:lnTo>
                    <a:pt x="359" y="728"/>
                  </a:lnTo>
                  <a:lnTo>
                    <a:pt x="350" y="728"/>
                  </a:lnTo>
                  <a:lnTo>
                    <a:pt x="342" y="729"/>
                  </a:lnTo>
                  <a:lnTo>
                    <a:pt x="333" y="731"/>
                  </a:lnTo>
                  <a:lnTo>
                    <a:pt x="324" y="731"/>
                  </a:lnTo>
                  <a:lnTo>
                    <a:pt x="315" y="732"/>
                  </a:lnTo>
                  <a:lnTo>
                    <a:pt x="305" y="732"/>
                  </a:lnTo>
                  <a:lnTo>
                    <a:pt x="295" y="733"/>
                  </a:lnTo>
                  <a:lnTo>
                    <a:pt x="283" y="733"/>
                  </a:lnTo>
                  <a:lnTo>
                    <a:pt x="273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91" name="Freeform 59"/>
            <p:cNvSpPr>
              <a:spLocks noChangeArrowheads="1"/>
            </p:cNvSpPr>
            <p:nvPr/>
          </p:nvSpPr>
          <p:spPr bwMode="auto">
            <a:xfrm>
              <a:off x="442" y="3308"/>
              <a:ext cx="148" cy="140"/>
            </a:xfrm>
            <a:custGeom>
              <a:avLst/>
              <a:gdLst>
                <a:gd name="T0" fmla="*/ 592 w 592"/>
                <a:gd name="T1" fmla="*/ 0 h 561"/>
                <a:gd name="T2" fmla="*/ 391 w 592"/>
                <a:gd name="T3" fmla="*/ 561 h 561"/>
                <a:gd name="T4" fmla="*/ 200 w 592"/>
                <a:gd name="T5" fmla="*/ 561 h 561"/>
                <a:gd name="T6" fmla="*/ 0 w 592"/>
                <a:gd name="T7" fmla="*/ 0 h 561"/>
                <a:gd name="T8" fmla="*/ 183 w 592"/>
                <a:gd name="T9" fmla="*/ 0 h 561"/>
                <a:gd name="T10" fmla="*/ 298 w 592"/>
                <a:gd name="T11" fmla="*/ 370 h 561"/>
                <a:gd name="T12" fmla="*/ 412 w 592"/>
                <a:gd name="T13" fmla="*/ 0 h 561"/>
                <a:gd name="T14" fmla="*/ 592 w 592"/>
                <a:gd name="T15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2" h="561">
                  <a:moveTo>
                    <a:pt x="592" y="0"/>
                  </a:moveTo>
                  <a:lnTo>
                    <a:pt x="391" y="561"/>
                  </a:lnTo>
                  <a:lnTo>
                    <a:pt x="200" y="561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298" y="370"/>
                  </a:lnTo>
                  <a:lnTo>
                    <a:pt x="412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92" name="Freeform 60"/>
            <p:cNvSpPr>
              <a:spLocks noChangeArrowheads="1"/>
            </p:cNvSpPr>
            <p:nvPr/>
          </p:nvSpPr>
          <p:spPr bwMode="auto">
            <a:xfrm>
              <a:off x="1017" y="3308"/>
              <a:ext cx="148" cy="140"/>
            </a:xfrm>
            <a:custGeom>
              <a:avLst/>
              <a:gdLst>
                <a:gd name="T0" fmla="*/ 592 w 592"/>
                <a:gd name="T1" fmla="*/ 0 h 561"/>
                <a:gd name="T2" fmla="*/ 391 w 592"/>
                <a:gd name="T3" fmla="*/ 561 h 561"/>
                <a:gd name="T4" fmla="*/ 200 w 592"/>
                <a:gd name="T5" fmla="*/ 561 h 561"/>
                <a:gd name="T6" fmla="*/ 0 w 592"/>
                <a:gd name="T7" fmla="*/ 0 h 561"/>
                <a:gd name="T8" fmla="*/ 184 w 592"/>
                <a:gd name="T9" fmla="*/ 0 h 561"/>
                <a:gd name="T10" fmla="*/ 299 w 592"/>
                <a:gd name="T11" fmla="*/ 370 h 561"/>
                <a:gd name="T12" fmla="*/ 413 w 592"/>
                <a:gd name="T13" fmla="*/ 0 h 561"/>
                <a:gd name="T14" fmla="*/ 592 w 592"/>
                <a:gd name="T15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2" h="561">
                  <a:moveTo>
                    <a:pt x="592" y="0"/>
                  </a:moveTo>
                  <a:lnTo>
                    <a:pt x="391" y="561"/>
                  </a:lnTo>
                  <a:lnTo>
                    <a:pt x="200" y="561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299" y="370"/>
                  </a:lnTo>
                  <a:lnTo>
                    <a:pt x="413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93" name="Freeform 61"/>
            <p:cNvSpPr>
              <a:spLocks noChangeArrowheads="1"/>
            </p:cNvSpPr>
            <p:nvPr/>
          </p:nvSpPr>
          <p:spPr bwMode="auto">
            <a:xfrm>
              <a:off x="1942" y="3304"/>
              <a:ext cx="132" cy="148"/>
            </a:xfrm>
            <a:custGeom>
              <a:avLst/>
              <a:gdLst>
                <a:gd name="T0" fmla="*/ 330 w 525"/>
                <a:gd name="T1" fmla="*/ 316 h 592"/>
                <a:gd name="T2" fmla="*/ 294 w 525"/>
                <a:gd name="T3" fmla="*/ 320 h 592"/>
                <a:gd name="T4" fmla="*/ 266 w 525"/>
                <a:gd name="T5" fmla="*/ 322 h 592"/>
                <a:gd name="T6" fmla="*/ 239 w 525"/>
                <a:gd name="T7" fmla="*/ 329 h 592"/>
                <a:gd name="T8" fmla="*/ 214 w 525"/>
                <a:gd name="T9" fmla="*/ 338 h 592"/>
                <a:gd name="T10" fmla="*/ 196 w 525"/>
                <a:gd name="T11" fmla="*/ 351 h 592"/>
                <a:gd name="T12" fmla="*/ 185 w 525"/>
                <a:gd name="T13" fmla="*/ 366 h 592"/>
                <a:gd name="T14" fmla="*/ 178 w 525"/>
                <a:gd name="T15" fmla="*/ 388 h 592"/>
                <a:gd name="T16" fmla="*/ 178 w 525"/>
                <a:gd name="T17" fmla="*/ 419 h 592"/>
                <a:gd name="T18" fmla="*/ 188 w 525"/>
                <a:gd name="T19" fmla="*/ 446 h 592"/>
                <a:gd name="T20" fmla="*/ 210 w 525"/>
                <a:gd name="T21" fmla="*/ 462 h 592"/>
                <a:gd name="T22" fmla="*/ 241 w 525"/>
                <a:gd name="T23" fmla="*/ 469 h 592"/>
                <a:gd name="T24" fmla="*/ 272 w 525"/>
                <a:gd name="T25" fmla="*/ 469 h 592"/>
                <a:gd name="T26" fmla="*/ 295 w 525"/>
                <a:gd name="T27" fmla="*/ 464 h 592"/>
                <a:gd name="T28" fmla="*/ 320 w 525"/>
                <a:gd name="T29" fmla="*/ 454 h 592"/>
                <a:gd name="T30" fmla="*/ 342 w 525"/>
                <a:gd name="T31" fmla="*/ 438 h 592"/>
                <a:gd name="T32" fmla="*/ 347 w 525"/>
                <a:gd name="T33" fmla="*/ 521 h 592"/>
                <a:gd name="T34" fmla="*/ 330 w 525"/>
                <a:gd name="T35" fmla="*/ 535 h 592"/>
                <a:gd name="T36" fmla="*/ 315 w 525"/>
                <a:gd name="T37" fmla="*/ 547 h 592"/>
                <a:gd name="T38" fmla="*/ 298 w 525"/>
                <a:gd name="T39" fmla="*/ 558 h 592"/>
                <a:gd name="T40" fmla="*/ 275 w 525"/>
                <a:gd name="T41" fmla="*/ 571 h 592"/>
                <a:gd name="T42" fmla="*/ 252 w 525"/>
                <a:gd name="T43" fmla="*/ 580 h 592"/>
                <a:gd name="T44" fmla="*/ 230 w 525"/>
                <a:gd name="T45" fmla="*/ 587 h 592"/>
                <a:gd name="T46" fmla="*/ 200 w 525"/>
                <a:gd name="T47" fmla="*/ 591 h 592"/>
                <a:gd name="T48" fmla="*/ 155 w 525"/>
                <a:gd name="T49" fmla="*/ 591 h 592"/>
                <a:gd name="T50" fmla="*/ 90 w 525"/>
                <a:gd name="T51" fmla="*/ 571 h 592"/>
                <a:gd name="T52" fmla="*/ 37 w 525"/>
                <a:gd name="T53" fmla="*/ 529 h 592"/>
                <a:gd name="T54" fmla="*/ 6 w 525"/>
                <a:gd name="T55" fmla="*/ 469 h 592"/>
                <a:gd name="T56" fmla="*/ 0 w 525"/>
                <a:gd name="T57" fmla="*/ 401 h 592"/>
                <a:gd name="T58" fmla="*/ 10 w 525"/>
                <a:gd name="T59" fmla="*/ 347 h 592"/>
                <a:gd name="T60" fmla="*/ 32 w 525"/>
                <a:gd name="T61" fmla="*/ 305 h 592"/>
                <a:gd name="T62" fmla="*/ 64 w 525"/>
                <a:gd name="T63" fmla="*/ 273 h 592"/>
                <a:gd name="T64" fmla="*/ 110 w 525"/>
                <a:gd name="T65" fmla="*/ 249 h 592"/>
                <a:gd name="T66" fmla="*/ 164 w 525"/>
                <a:gd name="T67" fmla="*/ 231 h 592"/>
                <a:gd name="T68" fmla="*/ 227 w 525"/>
                <a:gd name="T69" fmla="*/ 219 h 592"/>
                <a:gd name="T70" fmla="*/ 297 w 525"/>
                <a:gd name="T71" fmla="*/ 212 h 592"/>
                <a:gd name="T72" fmla="*/ 352 w 525"/>
                <a:gd name="T73" fmla="*/ 205 h 592"/>
                <a:gd name="T74" fmla="*/ 345 w 525"/>
                <a:gd name="T75" fmla="*/ 165 h 592"/>
                <a:gd name="T76" fmla="*/ 319 w 525"/>
                <a:gd name="T77" fmla="*/ 140 h 592"/>
                <a:gd name="T78" fmla="*/ 275 w 525"/>
                <a:gd name="T79" fmla="*/ 127 h 592"/>
                <a:gd name="T80" fmla="*/ 215 w 525"/>
                <a:gd name="T81" fmla="*/ 122 h 592"/>
                <a:gd name="T82" fmla="*/ 182 w 525"/>
                <a:gd name="T83" fmla="*/ 125 h 592"/>
                <a:gd name="T84" fmla="*/ 143 w 525"/>
                <a:gd name="T85" fmla="*/ 134 h 592"/>
                <a:gd name="T86" fmla="*/ 102 w 525"/>
                <a:gd name="T87" fmla="*/ 147 h 592"/>
                <a:gd name="T88" fmla="*/ 62 w 525"/>
                <a:gd name="T89" fmla="*/ 162 h 592"/>
                <a:gd name="T90" fmla="*/ 62 w 525"/>
                <a:gd name="T91" fmla="*/ 23 h 592"/>
                <a:gd name="T92" fmla="*/ 104 w 525"/>
                <a:gd name="T93" fmla="*/ 14 h 592"/>
                <a:gd name="T94" fmla="*/ 160 w 525"/>
                <a:gd name="T95" fmla="*/ 5 h 592"/>
                <a:gd name="T96" fmla="*/ 218 w 525"/>
                <a:gd name="T97" fmla="*/ 0 h 592"/>
                <a:gd name="T98" fmla="*/ 316 w 525"/>
                <a:gd name="T99" fmla="*/ 2 h 592"/>
                <a:gd name="T100" fmla="*/ 421 w 525"/>
                <a:gd name="T101" fmla="*/ 27 h 592"/>
                <a:gd name="T102" fmla="*/ 488 w 525"/>
                <a:gd name="T103" fmla="*/ 74 h 592"/>
                <a:gd name="T104" fmla="*/ 521 w 525"/>
                <a:gd name="T105" fmla="*/ 148 h 592"/>
                <a:gd name="T106" fmla="*/ 351 w 525"/>
                <a:gd name="T107" fmla="*/ 576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5" h="592">
                  <a:moveTo>
                    <a:pt x="351" y="431"/>
                  </a:moveTo>
                  <a:lnTo>
                    <a:pt x="351" y="313"/>
                  </a:lnTo>
                  <a:lnTo>
                    <a:pt x="341" y="314"/>
                  </a:lnTo>
                  <a:lnTo>
                    <a:pt x="330" y="316"/>
                  </a:lnTo>
                  <a:lnTo>
                    <a:pt x="320" y="316"/>
                  </a:lnTo>
                  <a:lnTo>
                    <a:pt x="311" y="317"/>
                  </a:lnTo>
                  <a:lnTo>
                    <a:pt x="302" y="318"/>
                  </a:lnTo>
                  <a:lnTo>
                    <a:pt x="294" y="320"/>
                  </a:lnTo>
                  <a:lnTo>
                    <a:pt x="286" y="320"/>
                  </a:lnTo>
                  <a:lnTo>
                    <a:pt x="280" y="321"/>
                  </a:lnTo>
                  <a:lnTo>
                    <a:pt x="272" y="322"/>
                  </a:lnTo>
                  <a:lnTo>
                    <a:pt x="266" y="322"/>
                  </a:lnTo>
                  <a:lnTo>
                    <a:pt x="259" y="323"/>
                  </a:lnTo>
                  <a:lnTo>
                    <a:pt x="252" y="326"/>
                  </a:lnTo>
                  <a:lnTo>
                    <a:pt x="245" y="327"/>
                  </a:lnTo>
                  <a:lnTo>
                    <a:pt x="239" y="329"/>
                  </a:lnTo>
                  <a:lnTo>
                    <a:pt x="232" y="331"/>
                  </a:lnTo>
                  <a:lnTo>
                    <a:pt x="226" y="334"/>
                  </a:lnTo>
                  <a:lnTo>
                    <a:pt x="219" y="335"/>
                  </a:lnTo>
                  <a:lnTo>
                    <a:pt x="214" y="338"/>
                  </a:lnTo>
                  <a:lnTo>
                    <a:pt x="209" y="340"/>
                  </a:lnTo>
                  <a:lnTo>
                    <a:pt x="205" y="344"/>
                  </a:lnTo>
                  <a:lnTo>
                    <a:pt x="201" y="347"/>
                  </a:lnTo>
                  <a:lnTo>
                    <a:pt x="196" y="351"/>
                  </a:lnTo>
                  <a:lnTo>
                    <a:pt x="194" y="353"/>
                  </a:lnTo>
                  <a:lnTo>
                    <a:pt x="190" y="357"/>
                  </a:lnTo>
                  <a:lnTo>
                    <a:pt x="187" y="362"/>
                  </a:lnTo>
                  <a:lnTo>
                    <a:pt x="185" y="366"/>
                  </a:lnTo>
                  <a:lnTo>
                    <a:pt x="182" y="371"/>
                  </a:lnTo>
                  <a:lnTo>
                    <a:pt x="181" y="376"/>
                  </a:lnTo>
                  <a:lnTo>
                    <a:pt x="179" y="383"/>
                  </a:lnTo>
                  <a:lnTo>
                    <a:pt x="178" y="388"/>
                  </a:lnTo>
                  <a:lnTo>
                    <a:pt x="177" y="394"/>
                  </a:lnTo>
                  <a:lnTo>
                    <a:pt x="177" y="401"/>
                  </a:lnTo>
                  <a:lnTo>
                    <a:pt x="177" y="410"/>
                  </a:lnTo>
                  <a:lnTo>
                    <a:pt x="178" y="419"/>
                  </a:lnTo>
                  <a:lnTo>
                    <a:pt x="179" y="427"/>
                  </a:lnTo>
                  <a:lnTo>
                    <a:pt x="182" y="434"/>
                  </a:lnTo>
                  <a:lnTo>
                    <a:pt x="186" y="441"/>
                  </a:lnTo>
                  <a:lnTo>
                    <a:pt x="188" y="446"/>
                  </a:lnTo>
                  <a:lnTo>
                    <a:pt x="194" y="451"/>
                  </a:lnTo>
                  <a:lnTo>
                    <a:pt x="199" y="455"/>
                  </a:lnTo>
                  <a:lnTo>
                    <a:pt x="204" y="459"/>
                  </a:lnTo>
                  <a:lnTo>
                    <a:pt x="210" y="462"/>
                  </a:lnTo>
                  <a:lnTo>
                    <a:pt x="217" y="464"/>
                  </a:lnTo>
                  <a:lnTo>
                    <a:pt x="225" y="467"/>
                  </a:lnTo>
                  <a:lnTo>
                    <a:pt x="232" y="468"/>
                  </a:lnTo>
                  <a:lnTo>
                    <a:pt x="241" y="469"/>
                  </a:lnTo>
                  <a:lnTo>
                    <a:pt x="250" y="469"/>
                  </a:lnTo>
                  <a:lnTo>
                    <a:pt x="261" y="469"/>
                  </a:lnTo>
                  <a:lnTo>
                    <a:pt x="267" y="469"/>
                  </a:lnTo>
                  <a:lnTo>
                    <a:pt x="272" y="469"/>
                  </a:lnTo>
                  <a:lnTo>
                    <a:pt x="279" y="468"/>
                  </a:lnTo>
                  <a:lnTo>
                    <a:pt x="284" y="467"/>
                  </a:lnTo>
                  <a:lnTo>
                    <a:pt x="290" y="465"/>
                  </a:lnTo>
                  <a:lnTo>
                    <a:pt x="295" y="464"/>
                  </a:lnTo>
                  <a:lnTo>
                    <a:pt x="302" y="462"/>
                  </a:lnTo>
                  <a:lnTo>
                    <a:pt x="308" y="459"/>
                  </a:lnTo>
                  <a:lnTo>
                    <a:pt x="314" y="456"/>
                  </a:lnTo>
                  <a:lnTo>
                    <a:pt x="320" y="454"/>
                  </a:lnTo>
                  <a:lnTo>
                    <a:pt x="325" y="450"/>
                  </a:lnTo>
                  <a:lnTo>
                    <a:pt x="330" y="447"/>
                  </a:lnTo>
                  <a:lnTo>
                    <a:pt x="337" y="443"/>
                  </a:lnTo>
                  <a:lnTo>
                    <a:pt x="342" y="438"/>
                  </a:lnTo>
                  <a:lnTo>
                    <a:pt x="347" y="434"/>
                  </a:lnTo>
                  <a:lnTo>
                    <a:pt x="351" y="431"/>
                  </a:lnTo>
                  <a:close/>
                  <a:moveTo>
                    <a:pt x="351" y="517"/>
                  </a:moveTo>
                  <a:lnTo>
                    <a:pt x="347" y="521"/>
                  </a:lnTo>
                  <a:lnTo>
                    <a:pt x="343" y="525"/>
                  </a:lnTo>
                  <a:lnTo>
                    <a:pt x="338" y="527"/>
                  </a:lnTo>
                  <a:lnTo>
                    <a:pt x="334" y="531"/>
                  </a:lnTo>
                  <a:lnTo>
                    <a:pt x="330" y="535"/>
                  </a:lnTo>
                  <a:lnTo>
                    <a:pt x="326" y="538"/>
                  </a:lnTo>
                  <a:lnTo>
                    <a:pt x="323" y="540"/>
                  </a:lnTo>
                  <a:lnTo>
                    <a:pt x="319" y="544"/>
                  </a:lnTo>
                  <a:lnTo>
                    <a:pt x="315" y="547"/>
                  </a:lnTo>
                  <a:lnTo>
                    <a:pt x="311" y="549"/>
                  </a:lnTo>
                  <a:lnTo>
                    <a:pt x="307" y="553"/>
                  </a:lnTo>
                  <a:lnTo>
                    <a:pt x="302" y="556"/>
                  </a:lnTo>
                  <a:lnTo>
                    <a:pt x="298" y="558"/>
                  </a:lnTo>
                  <a:lnTo>
                    <a:pt x="293" y="562"/>
                  </a:lnTo>
                  <a:lnTo>
                    <a:pt x="286" y="565"/>
                  </a:lnTo>
                  <a:lnTo>
                    <a:pt x="281" y="567"/>
                  </a:lnTo>
                  <a:lnTo>
                    <a:pt x="275" y="571"/>
                  </a:lnTo>
                  <a:lnTo>
                    <a:pt x="270" y="574"/>
                  </a:lnTo>
                  <a:lnTo>
                    <a:pt x="263" y="575"/>
                  </a:lnTo>
                  <a:lnTo>
                    <a:pt x="258" y="578"/>
                  </a:lnTo>
                  <a:lnTo>
                    <a:pt x="252" y="580"/>
                  </a:lnTo>
                  <a:lnTo>
                    <a:pt x="246" y="582"/>
                  </a:lnTo>
                  <a:lnTo>
                    <a:pt x="241" y="584"/>
                  </a:lnTo>
                  <a:lnTo>
                    <a:pt x="235" y="585"/>
                  </a:lnTo>
                  <a:lnTo>
                    <a:pt x="230" y="587"/>
                  </a:lnTo>
                  <a:lnTo>
                    <a:pt x="223" y="588"/>
                  </a:lnTo>
                  <a:lnTo>
                    <a:pt x="215" y="589"/>
                  </a:lnTo>
                  <a:lnTo>
                    <a:pt x="209" y="589"/>
                  </a:lnTo>
                  <a:lnTo>
                    <a:pt x="200" y="591"/>
                  </a:lnTo>
                  <a:lnTo>
                    <a:pt x="192" y="591"/>
                  </a:lnTo>
                  <a:lnTo>
                    <a:pt x="183" y="592"/>
                  </a:lnTo>
                  <a:lnTo>
                    <a:pt x="173" y="592"/>
                  </a:lnTo>
                  <a:lnTo>
                    <a:pt x="155" y="591"/>
                  </a:lnTo>
                  <a:lnTo>
                    <a:pt x="137" y="588"/>
                  </a:lnTo>
                  <a:lnTo>
                    <a:pt x="121" y="584"/>
                  </a:lnTo>
                  <a:lnTo>
                    <a:pt x="104" y="579"/>
                  </a:lnTo>
                  <a:lnTo>
                    <a:pt x="90" y="571"/>
                  </a:lnTo>
                  <a:lnTo>
                    <a:pt x="75" y="563"/>
                  </a:lnTo>
                  <a:lnTo>
                    <a:pt x="62" y="553"/>
                  </a:lnTo>
                  <a:lnTo>
                    <a:pt x="49" y="542"/>
                  </a:lnTo>
                  <a:lnTo>
                    <a:pt x="37" y="529"/>
                  </a:lnTo>
                  <a:lnTo>
                    <a:pt x="27" y="514"/>
                  </a:lnTo>
                  <a:lnTo>
                    <a:pt x="19" y="500"/>
                  </a:lnTo>
                  <a:lnTo>
                    <a:pt x="13" y="485"/>
                  </a:lnTo>
                  <a:lnTo>
                    <a:pt x="6" y="469"/>
                  </a:lnTo>
                  <a:lnTo>
                    <a:pt x="3" y="451"/>
                  </a:lnTo>
                  <a:lnTo>
                    <a:pt x="1" y="434"/>
                  </a:lnTo>
                  <a:lnTo>
                    <a:pt x="0" y="415"/>
                  </a:lnTo>
                  <a:lnTo>
                    <a:pt x="0" y="401"/>
                  </a:lnTo>
                  <a:lnTo>
                    <a:pt x="1" y="385"/>
                  </a:lnTo>
                  <a:lnTo>
                    <a:pt x="4" y="373"/>
                  </a:lnTo>
                  <a:lnTo>
                    <a:pt x="6" y="360"/>
                  </a:lnTo>
                  <a:lnTo>
                    <a:pt x="10" y="347"/>
                  </a:lnTo>
                  <a:lnTo>
                    <a:pt x="14" y="335"/>
                  </a:lnTo>
                  <a:lnTo>
                    <a:pt x="19" y="325"/>
                  </a:lnTo>
                  <a:lnTo>
                    <a:pt x="24" y="314"/>
                  </a:lnTo>
                  <a:lnTo>
                    <a:pt x="32" y="305"/>
                  </a:lnTo>
                  <a:lnTo>
                    <a:pt x="39" y="296"/>
                  </a:lnTo>
                  <a:lnTo>
                    <a:pt x="46" y="287"/>
                  </a:lnTo>
                  <a:lnTo>
                    <a:pt x="55" y="280"/>
                  </a:lnTo>
                  <a:lnTo>
                    <a:pt x="64" y="273"/>
                  </a:lnTo>
                  <a:lnTo>
                    <a:pt x="75" y="265"/>
                  </a:lnTo>
                  <a:lnTo>
                    <a:pt x="85" y="259"/>
                  </a:lnTo>
                  <a:lnTo>
                    <a:pt x="97" y="254"/>
                  </a:lnTo>
                  <a:lnTo>
                    <a:pt x="110" y="249"/>
                  </a:lnTo>
                  <a:lnTo>
                    <a:pt x="121" y="243"/>
                  </a:lnTo>
                  <a:lnTo>
                    <a:pt x="135" y="238"/>
                  </a:lnTo>
                  <a:lnTo>
                    <a:pt x="150" y="234"/>
                  </a:lnTo>
                  <a:lnTo>
                    <a:pt x="164" y="231"/>
                  </a:lnTo>
                  <a:lnTo>
                    <a:pt x="178" y="227"/>
                  </a:lnTo>
                  <a:lnTo>
                    <a:pt x="195" y="224"/>
                  </a:lnTo>
                  <a:lnTo>
                    <a:pt x="210" y="222"/>
                  </a:lnTo>
                  <a:lnTo>
                    <a:pt x="227" y="219"/>
                  </a:lnTo>
                  <a:lnTo>
                    <a:pt x="244" y="218"/>
                  </a:lnTo>
                  <a:lnTo>
                    <a:pt x="262" y="215"/>
                  </a:lnTo>
                  <a:lnTo>
                    <a:pt x="279" y="214"/>
                  </a:lnTo>
                  <a:lnTo>
                    <a:pt x="297" y="212"/>
                  </a:lnTo>
                  <a:lnTo>
                    <a:pt x="315" y="210"/>
                  </a:lnTo>
                  <a:lnTo>
                    <a:pt x="334" y="209"/>
                  </a:lnTo>
                  <a:lnTo>
                    <a:pt x="352" y="207"/>
                  </a:lnTo>
                  <a:lnTo>
                    <a:pt x="352" y="205"/>
                  </a:lnTo>
                  <a:lnTo>
                    <a:pt x="352" y="193"/>
                  </a:lnTo>
                  <a:lnTo>
                    <a:pt x="351" y="183"/>
                  </a:lnTo>
                  <a:lnTo>
                    <a:pt x="347" y="174"/>
                  </a:lnTo>
                  <a:lnTo>
                    <a:pt x="345" y="165"/>
                  </a:lnTo>
                  <a:lnTo>
                    <a:pt x="339" y="157"/>
                  </a:lnTo>
                  <a:lnTo>
                    <a:pt x="333" y="151"/>
                  </a:lnTo>
                  <a:lnTo>
                    <a:pt x="326" y="145"/>
                  </a:lnTo>
                  <a:lnTo>
                    <a:pt x="319" y="140"/>
                  </a:lnTo>
                  <a:lnTo>
                    <a:pt x="310" y="136"/>
                  </a:lnTo>
                  <a:lnTo>
                    <a:pt x="299" y="132"/>
                  </a:lnTo>
                  <a:lnTo>
                    <a:pt x="288" y="130"/>
                  </a:lnTo>
                  <a:lnTo>
                    <a:pt x="275" y="127"/>
                  </a:lnTo>
                  <a:lnTo>
                    <a:pt x="262" y="125"/>
                  </a:lnTo>
                  <a:lnTo>
                    <a:pt x="248" y="123"/>
                  </a:lnTo>
                  <a:lnTo>
                    <a:pt x="232" y="123"/>
                  </a:lnTo>
                  <a:lnTo>
                    <a:pt x="215" y="122"/>
                  </a:lnTo>
                  <a:lnTo>
                    <a:pt x="208" y="122"/>
                  </a:lnTo>
                  <a:lnTo>
                    <a:pt x="199" y="123"/>
                  </a:lnTo>
                  <a:lnTo>
                    <a:pt x="191" y="125"/>
                  </a:lnTo>
                  <a:lnTo>
                    <a:pt x="182" y="125"/>
                  </a:lnTo>
                  <a:lnTo>
                    <a:pt x="173" y="127"/>
                  </a:lnTo>
                  <a:lnTo>
                    <a:pt x="163" y="129"/>
                  </a:lnTo>
                  <a:lnTo>
                    <a:pt x="154" y="131"/>
                  </a:lnTo>
                  <a:lnTo>
                    <a:pt x="143" y="134"/>
                  </a:lnTo>
                  <a:lnTo>
                    <a:pt x="133" y="136"/>
                  </a:lnTo>
                  <a:lnTo>
                    <a:pt x="123" y="140"/>
                  </a:lnTo>
                  <a:lnTo>
                    <a:pt x="112" y="143"/>
                  </a:lnTo>
                  <a:lnTo>
                    <a:pt x="102" y="147"/>
                  </a:lnTo>
                  <a:lnTo>
                    <a:pt x="92" y="151"/>
                  </a:lnTo>
                  <a:lnTo>
                    <a:pt x="81" y="154"/>
                  </a:lnTo>
                  <a:lnTo>
                    <a:pt x="72" y="158"/>
                  </a:lnTo>
                  <a:lnTo>
                    <a:pt x="62" y="162"/>
                  </a:lnTo>
                  <a:lnTo>
                    <a:pt x="46" y="162"/>
                  </a:lnTo>
                  <a:lnTo>
                    <a:pt x="46" y="27"/>
                  </a:lnTo>
                  <a:lnTo>
                    <a:pt x="54" y="25"/>
                  </a:lnTo>
                  <a:lnTo>
                    <a:pt x="62" y="23"/>
                  </a:lnTo>
                  <a:lnTo>
                    <a:pt x="71" y="22"/>
                  </a:lnTo>
                  <a:lnTo>
                    <a:pt x="81" y="19"/>
                  </a:lnTo>
                  <a:lnTo>
                    <a:pt x="92" y="16"/>
                  </a:lnTo>
                  <a:lnTo>
                    <a:pt x="104" y="14"/>
                  </a:lnTo>
                  <a:lnTo>
                    <a:pt x="117" y="11"/>
                  </a:lnTo>
                  <a:lnTo>
                    <a:pt x="130" y="9"/>
                  </a:lnTo>
                  <a:lnTo>
                    <a:pt x="146" y="7"/>
                  </a:lnTo>
                  <a:lnTo>
                    <a:pt x="160" y="5"/>
                  </a:lnTo>
                  <a:lnTo>
                    <a:pt x="174" y="3"/>
                  </a:lnTo>
                  <a:lnTo>
                    <a:pt x="190" y="2"/>
                  </a:lnTo>
                  <a:lnTo>
                    <a:pt x="204" y="1"/>
                  </a:lnTo>
                  <a:lnTo>
                    <a:pt x="218" y="0"/>
                  </a:lnTo>
                  <a:lnTo>
                    <a:pt x="234" y="0"/>
                  </a:lnTo>
                  <a:lnTo>
                    <a:pt x="248" y="0"/>
                  </a:lnTo>
                  <a:lnTo>
                    <a:pt x="283" y="0"/>
                  </a:lnTo>
                  <a:lnTo>
                    <a:pt x="316" y="2"/>
                  </a:lnTo>
                  <a:lnTo>
                    <a:pt x="346" y="6"/>
                  </a:lnTo>
                  <a:lnTo>
                    <a:pt x="373" y="11"/>
                  </a:lnTo>
                  <a:lnTo>
                    <a:pt x="399" y="18"/>
                  </a:lnTo>
                  <a:lnTo>
                    <a:pt x="421" y="27"/>
                  </a:lnTo>
                  <a:lnTo>
                    <a:pt x="441" y="36"/>
                  </a:lnTo>
                  <a:lnTo>
                    <a:pt x="459" y="47"/>
                  </a:lnTo>
                  <a:lnTo>
                    <a:pt x="475" y="60"/>
                  </a:lnTo>
                  <a:lnTo>
                    <a:pt x="488" y="74"/>
                  </a:lnTo>
                  <a:lnTo>
                    <a:pt x="499" y="91"/>
                  </a:lnTo>
                  <a:lnTo>
                    <a:pt x="508" y="108"/>
                  </a:lnTo>
                  <a:lnTo>
                    <a:pt x="516" y="127"/>
                  </a:lnTo>
                  <a:lnTo>
                    <a:pt x="521" y="148"/>
                  </a:lnTo>
                  <a:lnTo>
                    <a:pt x="524" y="171"/>
                  </a:lnTo>
                  <a:lnTo>
                    <a:pt x="525" y="194"/>
                  </a:lnTo>
                  <a:lnTo>
                    <a:pt x="525" y="576"/>
                  </a:lnTo>
                  <a:lnTo>
                    <a:pt x="351" y="576"/>
                  </a:lnTo>
                  <a:lnTo>
                    <a:pt x="351" y="5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94" name="Freeform 62"/>
            <p:cNvSpPr>
              <a:spLocks noChangeArrowheads="1"/>
            </p:cNvSpPr>
            <p:nvPr/>
          </p:nvSpPr>
          <p:spPr bwMode="auto">
            <a:xfrm>
              <a:off x="2466" y="3308"/>
              <a:ext cx="155" cy="140"/>
            </a:xfrm>
            <a:custGeom>
              <a:avLst/>
              <a:gdLst>
                <a:gd name="T0" fmla="*/ 622 w 622"/>
                <a:gd name="T1" fmla="*/ 561 h 561"/>
                <a:gd name="T2" fmla="*/ 417 w 622"/>
                <a:gd name="T3" fmla="*/ 561 h 561"/>
                <a:gd name="T4" fmla="*/ 311 w 622"/>
                <a:gd name="T5" fmla="*/ 400 h 561"/>
                <a:gd name="T6" fmla="*/ 200 w 622"/>
                <a:gd name="T7" fmla="*/ 561 h 561"/>
                <a:gd name="T8" fmla="*/ 0 w 622"/>
                <a:gd name="T9" fmla="*/ 561 h 561"/>
                <a:gd name="T10" fmla="*/ 207 w 622"/>
                <a:gd name="T11" fmla="*/ 280 h 561"/>
                <a:gd name="T12" fmla="*/ 3 w 622"/>
                <a:gd name="T13" fmla="*/ 0 h 561"/>
                <a:gd name="T14" fmla="*/ 208 w 622"/>
                <a:gd name="T15" fmla="*/ 0 h 561"/>
                <a:gd name="T16" fmla="*/ 314 w 622"/>
                <a:gd name="T17" fmla="*/ 159 h 561"/>
                <a:gd name="T18" fmla="*/ 418 w 622"/>
                <a:gd name="T19" fmla="*/ 0 h 561"/>
                <a:gd name="T20" fmla="*/ 620 w 622"/>
                <a:gd name="T21" fmla="*/ 0 h 561"/>
                <a:gd name="T22" fmla="*/ 417 w 622"/>
                <a:gd name="T23" fmla="*/ 276 h 561"/>
                <a:gd name="T24" fmla="*/ 622 w 622"/>
                <a:gd name="T25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2" h="561">
                  <a:moveTo>
                    <a:pt x="622" y="561"/>
                  </a:moveTo>
                  <a:lnTo>
                    <a:pt x="417" y="561"/>
                  </a:lnTo>
                  <a:lnTo>
                    <a:pt x="311" y="400"/>
                  </a:lnTo>
                  <a:lnTo>
                    <a:pt x="200" y="561"/>
                  </a:lnTo>
                  <a:lnTo>
                    <a:pt x="0" y="561"/>
                  </a:lnTo>
                  <a:lnTo>
                    <a:pt x="207" y="280"/>
                  </a:lnTo>
                  <a:lnTo>
                    <a:pt x="3" y="0"/>
                  </a:lnTo>
                  <a:lnTo>
                    <a:pt x="208" y="0"/>
                  </a:lnTo>
                  <a:lnTo>
                    <a:pt x="314" y="159"/>
                  </a:lnTo>
                  <a:lnTo>
                    <a:pt x="418" y="0"/>
                  </a:lnTo>
                  <a:lnTo>
                    <a:pt x="620" y="0"/>
                  </a:lnTo>
                  <a:lnTo>
                    <a:pt x="417" y="276"/>
                  </a:lnTo>
                  <a:lnTo>
                    <a:pt x="622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95" name="Freeform 63"/>
            <p:cNvSpPr>
              <a:spLocks noChangeArrowheads="1"/>
            </p:cNvSpPr>
            <p:nvPr/>
          </p:nvSpPr>
          <p:spPr bwMode="auto">
            <a:xfrm>
              <a:off x="675" y="2396"/>
              <a:ext cx="134" cy="64"/>
            </a:xfrm>
            <a:custGeom>
              <a:avLst/>
              <a:gdLst>
                <a:gd name="T0" fmla="*/ 538 w 538"/>
                <a:gd name="T1" fmla="*/ 0 h 255"/>
                <a:gd name="T2" fmla="*/ 0 w 538"/>
                <a:gd name="T3" fmla="*/ 0 h 255"/>
                <a:gd name="T4" fmla="*/ 0 w 538"/>
                <a:gd name="T5" fmla="*/ 56 h 255"/>
                <a:gd name="T6" fmla="*/ 538 w 538"/>
                <a:gd name="T7" fmla="*/ 56 h 255"/>
                <a:gd name="T8" fmla="*/ 538 w 538"/>
                <a:gd name="T9" fmla="*/ 0 h 255"/>
                <a:gd name="T10" fmla="*/ 538 w 538"/>
                <a:gd name="T11" fmla="*/ 199 h 255"/>
                <a:gd name="T12" fmla="*/ 0 w 538"/>
                <a:gd name="T13" fmla="*/ 199 h 255"/>
                <a:gd name="T14" fmla="*/ 0 w 538"/>
                <a:gd name="T15" fmla="*/ 255 h 255"/>
                <a:gd name="T16" fmla="*/ 538 w 538"/>
                <a:gd name="T17" fmla="*/ 255 h 255"/>
                <a:gd name="T18" fmla="*/ 538 w 538"/>
                <a:gd name="T19" fmla="*/ 19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8" h="255">
                  <a:moveTo>
                    <a:pt x="538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538" y="56"/>
                  </a:lnTo>
                  <a:lnTo>
                    <a:pt x="538" y="0"/>
                  </a:lnTo>
                  <a:close/>
                  <a:moveTo>
                    <a:pt x="538" y="199"/>
                  </a:moveTo>
                  <a:lnTo>
                    <a:pt x="0" y="199"/>
                  </a:lnTo>
                  <a:lnTo>
                    <a:pt x="0" y="255"/>
                  </a:lnTo>
                  <a:lnTo>
                    <a:pt x="538" y="255"/>
                  </a:lnTo>
                  <a:lnTo>
                    <a:pt x="538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96" name="Freeform 64"/>
            <p:cNvSpPr>
              <a:spLocks noChangeArrowheads="1"/>
            </p:cNvSpPr>
            <p:nvPr/>
          </p:nvSpPr>
          <p:spPr bwMode="auto">
            <a:xfrm>
              <a:off x="1240" y="2359"/>
              <a:ext cx="135" cy="137"/>
            </a:xfrm>
            <a:custGeom>
              <a:avLst/>
              <a:gdLst>
                <a:gd name="T0" fmla="*/ 242 w 542"/>
                <a:gd name="T1" fmla="*/ 0 h 546"/>
                <a:gd name="T2" fmla="*/ 242 w 542"/>
                <a:gd name="T3" fmla="*/ 241 h 546"/>
                <a:gd name="T4" fmla="*/ 0 w 542"/>
                <a:gd name="T5" fmla="*/ 241 h 546"/>
                <a:gd name="T6" fmla="*/ 0 w 542"/>
                <a:gd name="T7" fmla="*/ 297 h 546"/>
                <a:gd name="T8" fmla="*/ 242 w 542"/>
                <a:gd name="T9" fmla="*/ 297 h 546"/>
                <a:gd name="T10" fmla="*/ 242 w 542"/>
                <a:gd name="T11" fmla="*/ 546 h 546"/>
                <a:gd name="T12" fmla="*/ 299 w 542"/>
                <a:gd name="T13" fmla="*/ 546 h 546"/>
                <a:gd name="T14" fmla="*/ 299 w 542"/>
                <a:gd name="T15" fmla="*/ 297 h 546"/>
                <a:gd name="T16" fmla="*/ 542 w 542"/>
                <a:gd name="T17" fmla="*/ 297 h 546"/>
                <a:gd name="T18" fmla="*/ 542 w 542"/>
                <a:gd name="T19" fmla="*/ 241 h 546"/>
                <a:gd name="T20" fmla="*/ 299 w 542"/>
                <a:gd name="T21" fmla="*/ 241 h 546"/>
                <a:gd name="T22" fmla="*/ 299 w 542"/>
                <a:gd name="T23" fmla="*/ 0 h 546"/>
                <a:gd name="T24" fmla="*/ 242 w 542"/>
                <a:gd name="T25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2" h="546">
                  <a:moveTo>
                    <a:pt x="242" y="0"/>
                  </a:moveTo>
                  <a:lnTo>
                    <a:pt x="242" y="241"/>
                  </a:lnTo>
                  <a:lnTo>
                    <a:pt x="0" y="241"/>
                  </a:lnTo>
                  <a:lnTo>
                    <a:pt x="0" y="297"/>
                  </a:lnTo>
                  <a:lnTo>
                    <a:pt x="242" y="297"/>
                  </a:lnTo>
                  <a:lnTo>
                    <a:pt x="242" y="546"/>
                  </a:lnTo>
                  <a:lnTo>
                    <a:pt x="299" y="546"/>
                  </a:lnTo>
                  <a:lnTo>
                    <a:pt x="299" y="297"/>
                  </a:lnTo>
                  <a:lnTo>
                    <a:pt x="542" y="297"/>
                  </a:lnTo>
                  <a:lnTo>
                    <a:pt x="542" y="241"/>
                  </a:lnTo>
                  <a:lnTo>
                    <a:pt x="299" y="241"/>
                  </a:lnTo>
                  <a:lnTo>
                    <a:pt x="299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97" name="Freeform 65"/>
            <p:cNvSpPr>
              <a:spLocks noChangeArrowheads="1"/>
            </p:cNvSpPr>
            <p:nvPr/>
          </p:nvSpPr>
          <p:spPr bwMode="auto">
            <a:xfrm>
              <a:off x="1791" y="2359"/>
              <a:ext cx="135" cy="137"/>
            </a:xfrm>
            <a:custGeom>
              <a:avLst/>
              <a:gdLst>
                <a:gd name="T0" fmla="*/ 243 w 541"/>
                <a:gd name="T1" fmla="*/ 0 h 546"/>
                <a:gd name="T2" fmla="*/ 243 w 541"/>
                <a:gd name="T3" fmla="*/ 241 h 546"/>
                <a:gd name="T4" fmla="*/ 0 w 541"/>
                <a:gd name="T5" fmla="*/ 241 h 546"/>
                <a:gd name="T6" fmla="*/ 0 w 541"/>
                <a:gd name="T7" fmla="*/ 297 h 546"/>
                <a:gd name="T8" fmla="*/ 243 w 541"/>
                <a:gd name="T9" fmla="*/ 297 h 546"/>
                <a:gd name="T10" fmla="*/ 243 w 541"/>
                <a:gd name="T11" fmla="*/ 546 h 546"/>
                <a:gd name="T12" fmla="*/ 298 w 541"/>
                <a:gd name="T13" fmla="*/ 546 h 546"/>
                <a:gd name="T14" fmla="*/ 298 w 541"/>
                <a:gd name="T15" fmla="*/ 297 h 546"/>
                <a:gd name="T16" fmla="*/ 541 w 541"/>
                <a:gd name="T17" fmla="*/ 297 h 546"/>
                <a:gd name="T18" fmla="*/ 541 w 541"/>
                <a:gd name="T19" fmla="*/ 241 h 546"/>
                <a:gd name="T20" fmla="*/ 298 w 541"/>
                <a:gd name="T21" fmla="*/ 241 h 546"/>
                <a:gd name="T22" fmla="*/ 298 w 541"/>
                <a:gd name="T23" fmla="*/ 0 h 546"/>
                <a:gd name="T24" fmla="*/ 243 w 541"/>
                <a:gd name="T25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1" h="546">
                  <a:moveTo>
                    <a:pt x="243" y="0"/>
                  </a:moveTo>
                  <a:lnTo>
                    <a:pt x="243" y="241"/>
                  </a:lnTo>
                  <a:lnTo>
                    <a:pt x="0" y="241"/>
                  </a:lnTo>
                  <a:lnTo>
                    <a:pt x="0" y="297"/>
                  </a:lnTo>
                  <a:lnTo>
                    <a:pt x="243" y="297"/>
                  </a:lnTo>
                  <a:lnTo>
                    <a:pt x="243" y="546"/>
                  </a:lnTo>
                  <a:lnTo>
                    <a:pt x="298" y="546"/>
                  </a:lnTo>
                  <a:lnTo>
                    <a:pt x="298" y="297"/>
                  </a:lnTo>
                  <a:lnTo>
                    <a:pt x="541" y="297"/>
                  </a:lnTo>
                  <a:lnTo>
                    <a:pt x="541" y="241"/>
                  </a:lnTo>
                  <a:lnTo>
                    <a:pt x="298" y="241"/>
                  </a:lnTo>
                  <a:lnTo>
                    <a:pt x="298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98" name="Freeform 66"/>
            <p:cNvSpPr>
              <a:spLocks noChangeArrowheads="1"/>
            </p:cNvSpPr>
            <p:nvPr/>
          </p:nvSpPr>
          <p:spPr bwMode="auto">
            <a:xfrm>
              <a:off x="675" y="2916"/>
              <a:ext cx="134" cy="64"/>
            </a:xfrm>
            <a:custGeom>
              <a:avLst/>
              <a:gdLst>
                <a:gd name="T0" fmla="*/ 538 w 538"/>
                <a:gd name="T1" fmla="*/ 0 h 254"/>
                <a:gd name="T2" fmla="*/ 0 w 538"/>
                <a:gd name="T3" fmla="*/ 0 h 254"/>
                <a:gd name="T4" fmla="*/ 0 w 538"/>
                <a:gd name="T5" fmla="*/ 55 h 254"/>
                <a:gd name="T6" fmla="*/ 538 w 538"/>
                <a:gd name="T7" fmla="*/ 55 h 254"/>
                <a:gd name="T8" fmla="*/ 538 w 538"/>
                <a:gd name="T9" fmla="*/ 0 h 254"/>
                <a:gd name="T10" fmla="*/ 538 w 538"/>
                <a:gd name="T11" fmla="*/ 198 h 254"/>
                <a:gd name="T12" fmla="*/ 0 w 538"/>
                <a:gd name="T13" fmla="*/ 198 h 254"/>
                <a:gd name="T14" fmla="*/ 0 w 538"/>
                <a:gd name="T15" fmla="*/ 254 h 254"/>
                <a:gd name="T16" fmla="*/ 538 w 538"/>
                <a:gd name="T17" fmla="*/ 254 h 254"/>
                <a:gd name="T18" fmla="*/ 538 w 538"/>
                <a:gd name="T19" fmla="*/ 19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8" h="254">
                  <a:moveTo>
                    <a:pt x="538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538" y="55"/>
                  </a:lnTo>
                  <a:lnTo>
                    <a:pt x="538" y="0"/>
                  </a:lnTo>
                  <a:close/>
                  <a:moveTo>
                    <a:pt x="538" y="198"/>
                  </a:moveTo>
                  <a:lnTo>
                    <a:pt x="0" y="198"/>
                  </a:lnTo>
                  <a:lnTo>
                    <a:pt x="0" y="254"/>
                  </a:lnTo>
                  <a:lnTo>
                    <a:pt x="538" y="254"/>
                  </a:lnTo>
                  <a:lnTo>
                    <a:pt x="538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99" name="Freeform 67"/>
            <p:cNvSpPr>
              <a:spLocks noChangeArrowheads="1"/>
            </p:cNvSpPr>
            <p:nvPr/>
          </p:nvSpPr>
          <p:spPr bwMode="auto">
            <a:xfrm>
              <a:off x="1240" y="2880"/>
              <a:ext cx="135" cy="136"/>
            </a:xfrm>
            <a:custGeom>
              <a:avLst/>
              <a:gdLst>
                <a:gd name="T0" fmla="*/ 242 w 542"/>
                <a:gd name="T1" fmla="*/ 0 h 546"/>
                <a:gd name="T2" fmla="*/ 242 w 542"/>
                <a:gd name="T3" fmla="*/ 241 h 546"/>
                <a:gd name="T4" fmla="*/ 0 w 542"/>
                <a:gd name="T5" fmla="*/ 241 h 546"/>
                <a:gd name="T6" fmla="*/ 0 w 542"/>
                <a:gd name="T7" fmla="*/ 296 h 546"/>
                <a:gd name="T8" fmla="*/ 242 w 542"/>
                <a:gd name="T9" fmla="*/ 296 h 546"/>
                <a:gd name="T10" fmla="*/ 242 w 542"/>
                <a:gd name="T11" fmla="*/ 546 h 546"/>
                <a:gd name="T12" fmla="*/ 299 w 542"/>
                <a:gd name="T13" fmla="*/ 546 h 546"/>
                <a:gd name="T14" fmla="*/ 299 w 542"/>
                <a:gd name="T15" fmla="*/ 296 h 546"/>
                <a:gd name="T16" fmla="*/ 542 w 542"/>
                <a:gd name="T17" fmla="*/ 296 h 546"/>
                <a:gd name="T18" fmla="*/ 542 w 542"/>
                <a:gd name="T19" fmla="*/ 241 h 546"/>
                <a:gd name="T20" fmla="*/ 299 w 542"/>
                <a:gd name="T21" fmla="*/ 241 h 546"/>
                <a:gd name="T22" fmla="*/ 299 w 542"/>
                <a:gd name="T23" fmla="*/ 0 h 546"/>
                <a:gd name="T24" fmla="*/ 242 w 542"/>
                <a:gd name="T25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2" h="546">
                  <a:moveTo>
                    <a:pt x="242" y="0"/>
                  </a:moveTo>
                  <a:lnTo>
                    <a:pt x="242" y="241"/>
                  </a:lnTo>
                  <a:lnTo>
                    <a:pt x="0" y="241"/>
                  </a:lnTo>
                  <a:lnTo>
                    <a:pt x="0" y="296"/>
                  </a:lnTo>
                  <a:lnTo>
                    <a:pt x="242" y="296"/>
                  </a:lnTo>
                  <a:lnTo>
                    <a:pt x="242" y="546"/>
                  </a:lnTo>
                  <a:lnTo>
                    <a:pt x="299" y="546"/>
                  </a:lnTo>
                  <a:lnTo>
                    <a:pt x="299" y="296"/>
                  </a:lnTo>
                  <a:lnTo>
                    <a:pt x="542" y="296"/>
                  </a:lnTo>
                  <a:lnTo>
                    <a:pt x="542" y="241"/>
                  </a:lnTo>
                  <a:lnTo>
                    <a:pt x="299" y="241"/>
                  </a:lnTo>
                  <a:lnTo>
                    <a:pt x="299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00" name="Freeform 68"/>
            <p:cNvSpPr>
              <a:spLocks noChangeArrowheads="1"/>
            </p:cNvSpPr>
            <p:nvPr/>
          </p:nvSpPr>
          <p:spPr bwMode="auto">
            <a:xfrm>
              <a:off x="801" y="3348"/>
              <a:ext cx="135" cy="64"/>
            </a:xfrm>
            <a:custGeom>
              <a:avLst/>
              <a:gdLst>
                <a:gd name="T0" fmla="*/ 539 w 539"/>
                <a:gd name="T1" fmla="*/ 0 h 256"/>
                <a:gd name="T2" fmla="*/ 0 w 539"/>
                <a:gd name="T3" fmla="*/ 0 h 256"/>
                <a:gd name="T4" fmla="*/ 0 w 539"/>
                <a:gd name="T5" fmla="*/ 57 h 256"/>
                <a:gd name="T6" fmla="*/ 539 w 539"/>
                <a:gd name="T7" fmla="*/ 57 h 256"/>
                <a:gd name="T8" fmla="*/ 539 w 539"/>
                <a:gd name="T9" fmla="*/ 0 h 256"/>
                <a:gd name="T10" fmla="*/ 539 w 539"/>
                <a:gd name="T11" fmla="*/ 199 h 256"/>
                <a:gd name="T12" fmla="*/ 0 w 539"/>
                <a:gd name="T13" fmla="*/ 199 h 256"/>
                <a:gd name="T14" fmla="*/ 0 w 539"/>
                <a:gd name="T15" fmla="*/ 256 h 256"/>
                <a:gd name="T16" fmla="*/ 539 w 539"/>
                <a:gd name="T17" fmla="*/ 256 h 256"/>
                <a:gd name="T18" fmla="*/ 539 w 539"/>
                <a:gd name="T19" fmla="*/ 19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9" h="256">
                  <a:moveTo>
                    <a:pt x="539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39" y="57"/>
                  </a:lnTo>
                  <a:lnTo>
                    <a:pt x="539" y="0"/>
                  </a:lnTo>
                  <a:close/>
                  <a:moveTo>
                    <a:pt x="539" y="199"/>
                  </a:moveTo>
                  <a:lnTo>
                    <a:pt x="0" y="199"/>
                  </a:lnTo>
                  <a:lnTo>
                    <a:pt x="0" y="256"/>
                  </a:lnTo>
                  <a:lnTo>
                    <a:pt x="539" y="256"/>
                  </a:lnTo>
                  <a:lnTo>
                    <a:pt x="539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01" name="Freeform 69"/>
            <p:cNvSpPr>
              <a:spLocks noChangeArrowheads="1"/>
            </p:cNvSpPr>
            <p:nvPr/>
          </p:nvSpPr>
          <p:spPr bwMode="auto">
            <a:xfrm>
              <a:off x="1367" y="3312"/>
              <a:ext cx="136" cy="136"/>
            </a:xfrm>
            <a:custGeom>
              <a:avLst/>
              <a:gdLst>
                <a:gd name="T0" fmla="*/ 243 w 542"/>
                <a:gd name="T1" fmla="*/ 0 h 545"/>
                <a:gd name="T2" fmla="*/ 243 w 542"/>
                <a:gd name="T3" fmla="*/ 240 h 545"/>
                <a:gd name="T4" fmla="*/ 0 w 542"/>
                <a:gd name="T5" fmla="*/ 240 h 545"/>
                <a:gd name="T6" fmla="*/ 0 w 542"/>
                <a:gd name="T7" fmla="*/ 296 h 545"/>
                <a:gd name="T8" fmla="*/ 243 w 542"/>
                <a:gd name="T9" fmla="*/ 296 h 545"/>
                <a:gd name="T10" fmla="*/ 243 w 542"/>
                <a:gd name="T11" fmla="*/ 545 h 545"/>
                <a:gd name="T12" fmla="*/ 299 w 542"/>
                <a:gd name="T13" fmla="*/ 545 h 545"/>
                <a:gd name="T14" fmla="*/ 299 w 542"/>
                <a:gd name="T15" fmla="*/ 296 h 545"/>
                <a:gd name="T16" fmla="*/ 542 w 542"/>
                <a:gd name="T17" fmla="*/ 296 h 545"/>
                <a:gd name="T18" fmla="*/ 542 w 542"/>
                <a:gd name="T19" fmla="*/ 240 h 545"/>
                <a:gd name="T20" fmla="*/ 299 w 542"/>
                <a:gd name="T21" fmla="*/ 240 h 545"/>
                <a:gd name="T22" fmla="*/ 299 w 542"/>
                <a:gd name="T23" fmla="*/ 0 h 545"/>
                <a:gd name="T24" fmla="*/ 243 w 542"/>
                <a:gd name="T25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2" h="545">
                  <a:moveTo>
                    <a:pt x="243" y="0"/>
                  </a:moveTo>
                  <a:lnTo>
                    <a:pt x="243" y="240"/>
                  </a:lnTo>
                  <a:lnTo>
                    <a:pt x="0" y="240"/>
                  </a:lnTo>
                  <a:lnTo>
                    <a:pt x="0" y="296"/>
                  </a:lnTo>
                  <a:lnTo>
                    <a:pt x="243" y="296"/>
                  </a:lnTo>
                  <a:lnTo>
                    <a:pt x="243" y="545"/>
                  </a:lnTo>
                  <a:lnTo>
                    <a:pt x="299" y="545"/>
                  </a:lnTo>
                  <a:lnTo>
                    <a:pt x="299" y="296"/>
                  </a:lnTo>
                  <a:lnTo>
                    <a:pt x="542" y="296"/>
                  </a:lnTo>
                  <a:lnTo>
                    <a:pt x="542" y="240"/>
                  </a:lnTo>
                  <a:lnTo>
                    <a:pt x="299" y="240"/>
                  </a:lnTo>
                  <a:lnTo>
                    <a:pt x="299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02" name="Freeform 70"/>
            <p:cNvSpPr>
              <a:spLocks noChangeArrowheads="1"/>
            </p:cNvSpPr>
            <p:nvPr/>
          </p:nvSpPr>
          <p:spPr bwMode="auto">
            <a:xfrm>
              <a:off x="361" y="2129"/>
              <a:ext cx="61" cy="256"/>
            </a:xfrm>
            <a:custGeom>
              <a:avLst/>
              <a:gdLst>
                <a:gd name="T0" fmla="*/ 0 w 244"/>
                <a:gd name="T1" fmla="*/ 1026 h 1026"/>
                <a:gd name="T2" fmla="*/ 0 w 244"/>
                <a:gd name="T3" fmla="*/ 324 h 1026"/>
                <a:gd name="T4" fmla="*/ 0 w 244"/>
                <a:gd name="T5" fmla="*/ 300 h 1026"/>
                <a:gd name="T6" fmla="*/ 1 w 244"/>
                <a:gd name="T7" fmla="*/ 280 h 1026"/>
                <a:gd name="T8" fmla="*/ 1 w 244"/>
                <a:gd name="T9" fmla="*/ 259 h 1026"/>
                <a:gd name="T10" fmla="*/ 3 w 244"/>
                <a:gd name="T11" fmla="*/ 241 h 1026"/>
                <a:gd name="T12" fmla="*/ 4 w 244"/>
                <a:gd name="T13" fmla="*/ 226 h 1026"/>
                <a:gd name="T14" fmla="*/ 5 w 244"/>
                <a:gd name="T15" fmla="*/ 210 h 1026"/>
                <a:gd name="T16" fmla="*/ 8 w 244"/>
                <a:gd name="T17" fmla="*/ 197 h 1026"/>
                <a:gd name="T18" fmla="*/ 9 w 244"/>
                <a:gd name="T19" fmla="*/ 186 h 1026"/>
                <a:gd name="T20" fmla="*/ 13 w 244"/>
                <a:gd name="T21" fmla="*/ 175 h 1026"/>
                <a:gd name="T22" fmla="*/ 15 w 244"/>
                <a:gd name="T23" fmla="*/ 164 h 1026"/>
                <a:gd name="T24" fmla="*/ 21 w 244"/>
                <a:gd name="T25" fmla="*/ 151 h 1026"/>
                <a:gd name="T26" fmla="*/ 26 w 244"/>
                <a:gd name="T27" fmla="*/ 139 h 1026"/>
                <a:gd name="T28" fmla="*/ 32 w 244"/>
                <a:gd name="T29" fmla="*/ 125 h 1026"/>
                <a:gd name="T30" fmla="*/ 40 w 244"/>
                <a:gd name="T31" fmla="*/ 112 h 1026"/>
                <a:gd name="T32" fmla="*/ 48 w 244"/>
                <a:gd name="T33" fmla="*/ 98 h 1026"/>
                <a:gd name="T34" fmla="*/ 57 w 244"/>
                <a:gd name="T35" fmla="*/ 82 h 1026"/>
                <a:gd name="T36" fmla="*/ 62 w 244"/>
                <a:gd name="T37" fmla="*/ 75 h 1026"/>
                <a:gd name="T38" fmla="*/ 68 w 244"/>
                <a:gd name="T39" fmla="*/ 68 h 1026"/>
                <a:gd name="T40" fmla="*/ 75 w 244"/>
                <a:gd name="T41" fmla="*/ 62 h 1026"/>
                <a:gd name="T42" fmla="*/ 83 w 244"/>
                <a:gd name="T43" fmla="*/ 55 h 1026"/>
                <a:gd name="T44" fmla="*/ 101 w 244"/>
                <a:gd name="T45" fmla="*/ 42 h 1026"/>
                <a:gd name="T46" fmla="*/ 123 w 244"/>
                <a:gd name="T47" fmla="*/ 32 h 1026"/>
                <a:gd name="T48" fmla="*/ 147 w 244"/>
                <a:gd name="T49" fmla="*/ 22 h 1026"/>
                <a:gd name="T50" fmla="*/ 177 w 244"/>
                <a:gd name="T51" fmla="*/ 13 h 1026"/>
                <a:gd name="T52" fmla="*/ 209 w 244"/>
                <a:gd name="T53" fmla="*/ 6 h 1026"/>
                <a:gd name="T54" fmla="*/ 244 w 244"/>
                <a:gd name="T55" fmla="*/ 0 h 1026"/>
                <a:gd name="T56" fmla="*/ 244 w 244"/>
                <a:gd name="T57" fmla="*/ 22 h 1026"/>
                <a:gd name="T58" fmla="*/ 232 w 244"/>
                <a:gd name="T59" fmla="*/ 26 h 1026"/>
                <a:gd name="T60" fmla="*/ 221 w 244"/>
                <a:gd name="T61" fmla="*/ 29 h 1026"/>
                <a:gd name="T62" fmla="*/ 209 w 244"/>
                <a:gd name="T63" fmla="*/ 33 h 1026"/>
                <a:gd name="T64" fmla="*/ 197 w 244"/>
                <a:gd name="T65" fmla="*/ 37 h 1026"/>
                <a:gd name="T66" fmla="*/ 187 w 244"/>
                <a:gd name="T67" fmla="*/ 41 h 1026"/>
                <a:gd name="T68" fmla="*/ 177 w 244"/>
                <a:gd name="T69" fmla="*/ 46 h 1026"/>
                <a:gd name="T70" fmla="*/ 168 w 244"/>
                <a:gd name="T71" fmla="*/ 51 h 1026"/>
                <a:gd name="T72" fmla="*/ 159 w 244"/>
                <a:gd name="T73" fmla="*/ 57 h 1026"/>
                <a:gd name="T74" fmla="*/ 148 w 244"/>
                <a:gd name="T75" fmla="*/ 63 h 1026"/>
                <a:gd name="T76" fmla="*/ 141 w 244"/>
                <a:gd name="T77" fmla="*/ 69 h 1026"/>
                <a:gd name="T78" fmla="*/ 132 w 244"/>
                <a:gd name="T79" fmla="*/ 76 h 1026"/>
                <a:gd name="T80" fmla="*/ 124 w 244"/>
                <a:gd name="T81" fmla="*/ 84 h 1026"/>
                <a:gd name="T82" fmla="*/ 116 w 244"/>
                <a:gd name="T83" fmla="*/ 91 h 1026"/>
                <a:gd name="T84" fmla="*/ 110 w 244"/>
                <a:gd name="T85" fmla="*/ 100 h 1026"/>
                <a:gd name="T86" fmla="*/ 102 w 244"/>
                <a:gd name="T87" fmla="*/ 110 h 1026"/>
                <a:gd name="T88" fmla="*/ 95 w 244"/>
                <a:gd name="T89" fmla="*/ 120 h 1026"/>
                <a:gd name="T90" fmla="*/ 89 w 244"/>
                <a:gd name="T91" fmla="*/ 129 h 1026"/>
                <a:gd name="T92" fmla="*/ 84 w 244"/>
                <a:gd name="T93" fmla="*/ 139 h 1026"/>
                <a:gd name="T94" fmla="*/ 79 w 244"/>
                <a:gd name="T95" fmla="*/ 150 h 1026"/>
                <a:gd name="T96" fmla="*/ 75 w 244"/>
                <a:gd name="T97" fmla="*/ 161 h 1026"/>
                <a:gd name="T98" fmla="*/ 71 w 244"/>
                <a:gd name="T99" fmla="*/ 171 h 1026"/>
                <a:gd name="T100" fmla="*/ 67 w 244"/>
                <a:gd name="T101" fmla="*/ 182 h 1026"/>
                <a:gd name="T102" fmla="*/ 64 w 244"/>
                <a:gd name="T103" fmla="*/ 193 h 1026"/>
                <a:gd name="T104" fmla="*/ 63 w 244"/>
                <a:gd name="T105" fmla="*/ 204 h 1026"/>
                <a:gd name="T106" fmla="*/ 61 w 244"/>
                <a:gd name="T107" fmla="*/ 217 h 1026"/>
                <a:gd name="T108" fmla="*/ 59 w 244"/>
                <a:gd name="T109" fmla="*/ 228 h 1026"/>
                <a:gd name="T110" fmla="*/ 58 w 244"/>
                <a:gd name="T111" fmla="*/ 242 h 1026"/>
                <a:gd name="T112" fmla="*/ 58 w 244"/>
                <a:gd name="T113" fmla="*/ 257 h 1026"/>
                <a:gd name="T114" fmla="*/ 57 w 244"/>
                <a:gd name="T115" fmla="*/ 272 h 1026"/>
                <a:gd name="T116" fmla="*/ 57 w 244"/>
                <a:gd name="T117" fmla="*/ 288 h 1026"/>
                <a:gd name="T118" fmla="*/ 55 w 244"/>
                <a:gd name="T119" fmla="*/ 306 h 1026"/>
                <a:gd name="T120" fmla="*/ 55 w 244"/>
                <a:gd name="T121" fmla="*/ 324 h 1026"/>
                <a:gd name="T122" fmla="*/ 55 w 244"/>
                <a:gd name="T123" fmla="*/ 1026 h 1026"/>
                <a:gd name="T124" fmla="*/ 0 w 244"/>
                <a:gd name="T125" fmla="*/ 1026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" h="1026">
                  <a:moveTo>
                    <a:pt x="0" y="1026"/>
                  </a:moveTo>
                  <a:lnTo>
                    <a:pt x="0" y="324"/>
                  </a:lnTo>
                  <a:lnTo>
                    <a:pt x="0" y="300"/>
                  </a:lnTo>
                  <a:lnTo>
                    <a:pt x="1" y="280"/>
                  </a:lnTo>
                  <a:lnTo>
                    <a:pt x="1" y="259"/>
                  </a:lnTo>
                  <a:lnTo>
                    <a:pt x="3" y="241"/>
                  </a:lnTo>
                  <a:lnTo>
                    <a:pt x="4" y="226"/>
                  </a:lnTo>
                  <a:lnTo>
                    <a:pt x="5" y="210"/>
                  </a:lnTo>
                  <a:lnTo>
                    <a:pt x="8" y="197"/>
                  </a:lnTo>
                  <a:lnTo>
                    <a:pt x="9" y="186"/>
                  </a:lnTo>
                  <a:lnTo>
                    <a:pt x="13" y="175"/>
                  </a:lnTo>
                  <a:lnTo>
                    <a:pt x="15" y="164"/>
                  </a:lnTo>
                  <a:lnTo>
                    <a:pt x="21" y="151"/>
                  </a:lnTo>
                  <a:lnTo>
                    <a:pt x="26" y="139"/>
                  </a:lnTo>
                  <a:lnTo>
                    <a:pt x="32" y="125"/>
                  </a:lnTo>
                  <a:lnTo>
                    <a:pt x="40" y="112"/>
                  </a:lnTo>
                  <a:lnTo>
                    <a:pt x="48" y="98"/>
                  </a:lnTo>
                  <a:lnTo>
                    <a:pt x="57" y="82"/>
                  </a:lnTo>
                  <a:lnTo>
                    <a:pt x="62" y="75"/>
                  </a:lnTo>
                  <a:lnTo>
                    <a:pt x="68" y="68"/>
                  </a:lnTo>
                  <a:lnTo>
                    <a:pt x="75" y="62"/>
                  </a:lnTo>
                  <a:lnTo>
                    <a:pt x="83" y="55"/>
                  </a:lnTo>
                  <a:lnTo>
                    <a:pt x="101" y="42"/>
                  </a:lnTo>
                  <a:lnTo>
                    <a:pt x="123" y="32"/>
                  </a:lnTo>
                  <a:lnTo>
                    <a:pt x="147" y="22"/>
                  </a:lnTo>
                  <a:lnTo>
                    <a:pt x="177" y="13"/>
                  </a:lnTo>
                  <a:lnTo>
                    <a:pt x="209" y="6"/>
                  </a:lnTo>
                  <a:lnTo>
                    <a:pt x="244" y="0"/>
                  </a:lnTo>
                  <a:lnTo>
                    <a:pt x="244" y="22"/>
                  </a:lnTo>
                  <a:lnTo>
                    <a:pt x="232" y="26"/>
                  </a:lnTo>
                  <a:lnTo>
                    <a:pt x="221" y="29"/>
                  </a:lnTo>
                  <a:lnTo>
                    <a:pt x="209" y="33"/>
                  </a:lnTo>
                  <a:lnTo>
                    <a:pt x="197" y="37"/>
                  </a:lnTo>
                  <a:lnTo>
                    <a:pt x="187" y="41"/>
                  </a:lnTo>
                  <a:lnTo>
                    <a:pt x="177" y="46"/>
                  </a:lnTo>
                  <a:lnTo>
                    <a:pt x="168" y="51"/>
                  </a:lnTo>
                  <a:lnTo>
                    <a:pt x="159" y="57"/>
                  </a:lnTo>
                  <a:lnTo>
                    <a:pt x="148" y="63"/>
                  </a:lnTo>
                  <a:lnTo>
                    <a:pt x="141" y="69"/>
                  </a:lnTo>
                  <a:lnTo>
                    <a:pt x="132" y="76"/>
                  </a:lnTo>
                  <a:lnTo>
                    <a:pt x="124" y="84"/>
                  </a:lnTo>
                  <a:lnTo>
                    <a:pt x="116" y="91"/>
                  </a:lnTo>
                  <a:lnTo>
                    <a:pt x="110" y="100"/>
                  </a:lnTo>
                  <a:lnTo>
                    <a:pt x="102" y="110"/>
                  </a:lnTo>
                  <a:lnTo>
                    <a:pt x="95" y="120"/>
                  </a:lnTo>
                  <a:lnTo>
                    <a:pt x="89" y="129"/>
                  </a:lnTo>
                  <a:lnTo>
                    <a:pt x="84" y="139"/>
                  </a:lnTo>
                  <a:lnTo>
                    <a:pt x="79" y="150"/>
                  </a:lnTo>
                  <a:lnTo>
                    <a:pt x="75" y="161"/>
                  </a:lnTo>
                  <a:lnTo>
                    <a:pt x="71" y="171"/>
                  </a:lnTo>
                  <a:lnTo>
                    <a:pt x="67" y="182"/>
                  </a:lnTo>
                  <a:lnTo>
                    <a:pt x="64" y="193"/>
                  </a:lnTo>
                  <a:lnTo>
                    <a:pt x="63" y="204"/>
                  </a:lnTo>
                  <a:lnTo>
                    <a:pt x="61" y="217"/>
                  </a:lnTo>
                  <a:lnTo>
                    <a:pt x="59" y="228"/>
                  </a:lnTo>
                  <a:lnTo>
                    <a:pt x="58" y="242"/>
                  </a:lnTo>
                  <a:lnTo>
                    <a:pt x="58" y="257"/>
                  </a:lnTo>
                  <a:lnTo>
                    <a:pt x="57" y="272"/>
                  </a:lnTo>
                  <a:lnTo>
                    <a:pt x="57" y="288"/>
                  </a:lnTo>
                  <a:lnTo>
                    <a:pt x="55" y="306"/>
                  </a:lnTo>
                  <a:lnTo>
                    <a:pt x="55" y="324"/>
                  </a:lnTo>
                  <a:lnTo>
                    <a:pt x="55" y="1026"/>
                  </a:lnTo>
                  <a:lnTo>
                    <a:pt x="0" y="10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03" name="Freeform 71"/>
            <p:cNvSpPr>
              <a:spLocks noChangeArrowheads="1"/>
            </p:cNvSpPr>
            <p:nvPr/>
          </p:nvSpPr>
          <p:spPr bwMode="auto">
            <a:xfrm>
              <a:off x="313" y="2819"/>
              <a:ext cx="62" cy="261"/>
            </a:xfrm>
            <a:custGeom>
              <a:avLst/>
              <a:gdLst>
                <a:gd name="T0" fmla="*/ 25 w 247"/>
                <a:gd name="T1" fmla="*/ 494 h 1045"/>
                <a:gd name="T2" fmla="*/ 60 w 247"/>
                <a:gd name="T3" fmla="*/ 481 h 1045"/>
                <a:gd name="T4" fmla="*/ 90 w 247"/>
                <a:gd name="T5" fmla="*/ 466 h 1045"/>
                <a:gd name="T6" fmla="*/ 116 w 247"/>
                <a:gd name="T7" fmla="*/ 448 h 1045"/>
                <a:gd name="T8" fmla="*/ 136 w 247"/>
                <a:gd name="T9" fmla="*/ 426 h 1045"/>
                <a:gd name="T10" fmla="*/ 152 w 247"/>
                <a:gd name="T11" fmla="*/ 401 h 1045"/>
                <a:gd name="T12" fmla="*/ 166 w 247"/>
                <a:gd name="T13" fmla="*/ 373 h 1045"/>
                <a:gd name="T14" fmla="*/ 176 w 247"/>
                <a:gd name="T15" fmla="*/ 342 h 1045"/>
                <a:gd name="T16" fmla="*/ 185 w 247"/>
                <a:gd name="T17" fmla="*/ 310 h 1045"/>
                <a:gd name="T18" fmla="*/ 191 w 247"/>
                <a:gd name="T19" fmla="*/ 280 h 1045"/>
                <a:gd name="T20" fmla="*/ 192 w 247"/>
                <a:gd name="T21" fmla="*/ 253 h 1045"/>
                <a:gd name="T22" fmla="*/ 247 w 247"/>
                <a:gd name="T23" fmla="*/ 239 h 1045"/>
                <a:gd name="T24" fmla="*/ 245 w 247"/>
                <a:gd name="T25" fmla="*/ 293 h 1045"/>
                <a:gd name="T26" fmla="*/ 238 w 247"/>
                <a:gd name="T27" fmla="*/ 337 h 1045"/>
                <a:gd name="T28" fmla="*/ 225 w 247"/>
                <a:gd name="T29" fmla="*/ 373 h 1045"/>
                <a:gd name="T30" fmla="*/ 210 w 247"/>
                <a:gd name="T31" fmla="*/ 404 h 1045"/>
                <a:gd name="T32" fmla="*/ 191 w 247"/>
                <a:gd name="T33" fmla="*/ 431 h 1045"/>
                <a:gd name="T34" fmla="*/ 169 w 247"/>
                <a:gd name="T35" fmla="*/ 454 h 1045"/>
                <a:gd name="T36" fmla="*/ 149 w 247"/>
                <a:gd name="T37" fmla="*/ 472 h 1045"/>
                <a:gd name="T38" fmla="*/ 131 w 247"/>
                <a:gd name="T39" fmla="*/ 485 h 1045"/>
                <a:gd name="T40" fmla="*/ 107 w 247"/>
                <a:gd name="T41" fmla="*/ 496 h 1045"/>
                <a:gd name="T42" fmla="*/ 68 w 247"/>
                <a:gd name="T43" fmla="*/ 508 h 1045"/>
                <a:gd name="T44" fmla="*/ 53 w 247"/>
                <a:gd name="T45" fmla="*/ 525 h 1045"/>
                <a:gd name="T46" fmla="*/ 96 w 247"/>
                <a:gd name="T47" fmla="*/ 541 h 1045"/>
                <a:gd name="T48" fmla="*/ 125 w 247"/>
                <a:gd name="T49" fmla="*/ 554 h 1045"/>
                <a:gd name="T50" fmla="*/ 144 w 247"/>
                <a:gd name="T51" fmla="*/ 564 h 1045"/>
                <a:gd name="T52" fmla="*/ 164 w 247"/>
                <a:gd name="T53" fmla="*/ 579 h 1045"/>
                <a:gd name="T54" fmla="*/ 184 w 247"/>
                <a:gd name="T55" fmla="*/ 600 h 1045"/>
                <a:gd name="T56" fmla="*/ 204 w 247"/>
                <a:gd name="T57" fmla="*/ 626 h 1045"/>
                <a:gd name="T58" fmla="*/ 220 w 247"/>
                <a:gd name="T59" fmla="*/ 656 h 1045"/>
                <a:gd name="T60" fmla="*/ 235 w 247"/>
                <a:gd name="T61" fmla="*/ 689 h 1045"/>
                <a:gd name="T62" fmla="*/ 244 w 247"/>
                <a:gd name="T63" fmla="*/ 730 h 1045"/>
                <a:gd name="T64" fmla="*/ 247 w 247"/>
                <a:gd name="T65" fmla="*/ 781 h 1045"/>
                <a:gd name="T66" fmla="*/ 192 w 247"/>
                <a:gd name="T67" fmla="*/ 1045 h 1045"/>
                <a:gd name="T68" fmla="*/ 192 w 247"/>
                <a:gd name="T69" fmla="*/ 767 h 1045"/>
                <a:gd name="T70" fmla="*/ 188 w 247"/>
                <a:gd name="T71" fmla="*/ 737 h 1045"/>
                <a:gd name="T72" fmla="*/ 182 w 247"/>
                <a:gd name="T73" fmla="*/ 707 h 1045"/>
                <a:gd name="T74" fmla="*/ 173 w 247"/>
                <a:gd name="T75" fmla="*/ 678 h 1045"/>
                <a:gd name="T76" fmla="*/ 161 w 247"/>
                <a:gd name="T77" fmla="*/ 650 h 1045"/>
                <a:gd name="T78" fmla="*/ 144 w 247"/>
                <a:gd name="T79" fmla="*/ 625 h 1045"/>
                <a:gd name="T80" fmla="*/ 125 w 247"/>
                <a:gd name="T81" fmla="*/ 601 h 1045"/>
                <a:gd name="T82" fmla="*/ 99 w 247"/>
                <a:gd name="T83" fmla="*/ 581 h 1045"/>
                <a:gd name="T84" fmla="*/ 68 w 247"/>
                <a:gd name="T85" fmla="*/ 564 h 1045"/>
                <a:gd name="T86" fmla="*/ 36 w 247"/>
                <a:gd name="T87" fmla="*/ 548 h 1045"/>
                <a:gd name="T88" fmla="*/ 0 w 247"/>
                <a:gd name="T89" fmla="*/ 538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7" h="1045">
                  <a:moveTo>
                    <a:pt x="0" y="501"/>
                  </a:moveTo>
                  <a:lnTo>
                    <a:pt x="13" y="498"/>
                  </a:lnTo>
                  <a:lnTo>
                    <a:pt x="25" y="494"/>
                  </a:lnTo>
                  <a:lnTo>
                    <a:pt x="37" y="490"/>
                  </a:lnTo>
                  <a:lnTo>
                    <a:pt x="49" y="487"/>
                  </a:lnTo>
                  <a:lnTo>
                    <a:pt x="60" y="481"/>
                  </a:lnTo>
                  <a:lnTo>
                    <a:pt x="71" y="478"/>
                  </a:lnTo>
                  <a:lnTo>
                    <a:pt x="81" y="472"/>
                  </a:lnTo>
                  <a:lnTo>
                    <a:pt x="90" y="466"/>
                  </a:lnTo>
                  <a:lnTo>
                    <a:pt x="99" y="461"/>
                  </a:lnTo>
                  <a:lnTo>
                    <a:pt x="107" y="454"/>
                  </a:lnTo>
                  <a:lnTo>
                    <a:pt x="116" y="448"/>
                  </a:lnTo>
                  <a:lnTo>
                    <a:pt x="122" y="441"/>
                  </a:lnTo>
                  <a:lnTo>
                    <a:pt x="130" y="434"/>
                  </a:lnTo>
                  <a:lnTo>
                    <a:pt x="136" y="426"/>
                  </a:lnTo>
                  <a:lnTo>
                    <a:pt x="142" y="418"/>
                  </a:lnTo>
                  <a:lnTo>
                    <a:pt x="147" y="410"/>
                  </a:lnTo>
                  <a:lnTo>
                    <a:pt x="152" y="401"/>
                  </a:lnTo>
                  <a:lnTo>
                    <a:pt x="157" y="392"/>
                  </a:lnTo>
                  <a:lnTo>
                    <a:pt x="161" y="383"/>
                  </a:lnTo>
                  <a:lnTo>
                    <a:pt x="166" y="373"/>
                  </a:lnTo>
                  <a:lnTo>
                    <a:pt x="170" y="364"/>
                  </a:lnTo>
                  <a:lnTo>
                    <a:pt x="174" y="354"/>
                  </a:lnTo>
                  <a:lnTo>
                    <a:pt x="176" y="342"/>
                  </a:lnTo>
                  <a:lnTo>
                    <a:pt x="180" y="332"/>
                  </a:lnTo>
                  <a:lnTo>
                    <a:pt x="183" y="320"/>
                  </a:lnTo>
                  <a:lnTo>
                    <a:pt x="185" y="310"/>
                  </a:lnTo>
                  <a:lnTo>
                    <a:pt x="188" y="299"/>
                  </a:lnTo>
                  <a:lnTo>
                    <a:pt x="189" y="289"/>
                  </a:lnTo>
                  <a:lnTo>
                    <a:pt x="191" y="280"/>
                  </a:lnTo>
                  <a:lnTo>
                    <a:pt x="192" y="271"/>
                  </a:lnTo>
                  <a:lnTo>
                    <a:pt x="192" y="262"/>
                  </a:lnTo>
                  <a:lnTo>
                    <a:pt x="192" y="253"/>
                  </a:lnTo>
                  <a:lnTo>
                    <a:pt x="192" y="0"/>
                  </a:lnTo>
                  <a:lnTo>
                    <a:pt x="247" y="0"/>
                  </a:lnTo>
                  <a:lnTo>
                    <a:pt x="247" y="239"/>
                  </a:lnTo>
                  <a:lnTo>
                    <a:pt x="247" y="258"/>
                  </a:lnTo>
                  <a:lnTo>
                    <a:pt x="246" y="276"/>
                  </a:lnTo>
                  <a:lnTo>
                    <a:pt x="245" y="293"/>
                  </a:lnTo>
                  <a:lnTo>
                    <a:pt x="244" y="308"/>
                  </a:lnTo>
                  <a:lnTo>
                    <a:pt x="241" y="324"/>
                  </a:lnTo>
                  <a:lnTo>
                    <a:pt x="238" y="337"/>
                  </a:lnTo>
                  <a:lnTo>
                    <a:pt x="235" y="350"/>
                  </a:lnTo>
                  <a:lnTo>
                    <a:pt x="231" y="361"/>
                  </a:lnTo>
                  <a:lnTo>
                    <a:pt x="225" y="373"/>
                  </a:lnTo>
                  <a:lnTo>
                    <a:pt x="220" y="383"/>
                  </a:lnTo>
                  <a:lnTo>
                    <a:pt x="215" y="394"/>
                  </a:lnTo>
                  <a:lnTo>
                    <a:pt x="210" y="404"/>
                  </a:lnTo>
                  <a:lnTo>
                    <a:pt x="204" y="413"/>
                  </a:lnTo>
                  <a:lnTo>
                    <a:pt x="197" y="422"/>
                  </a:lnTo>
                  <a:lnTo>
                    <a:pt x="191" y="431"/>
                  </a:lnTo>
                  <a:lnTo>
                    <a:pt x="183" y="440"/>
                  </a:lnTo>
                  <a:lnTo>
                    <a:pt x="176" y="448"/>
                  </a:lnTo>
                  <a:lnTo>
                    <a:pt x="169" y="454"/>
                  </a:lnTo>
                  <a:lnTo>
                    <a:pt x="162" y="462"/>
                  </a:lnTo>
                  <a:lnTo>
                    <a:pt x="156" y="467"/>
                  </a:lnTo>
                  <a:lnTo>
                    <a:pt x="149" y="472"/>
                  </a:lnTo>
                  <a:lnTo>
                    <a:pt x="143" y="478"/>
                  </a:lnTo>
                  <a:lnTo>
                    <a:pt x="136" y="481"/>
                  </a:lnTo>
                  <a:lnTo>
                    <a:pt x="131" y="485"/>
                  </a:lnTo>
                  <a:lnTo>
                    <a:pt x="125" y="488"/>
                  </a:lnTo>
                  <a:lnTo>
                    <a:pt x="117" y="492"/>
                  </a:lnTo>
                  <a:lnTo>
                    <a:pt x="107" y="496"/>
                  </a:lnTo>
                  <a:lnTo>
                    <a:pt x="95" y="499"/>
                  </a:lnTo>
                  <a:lnTo>
                    <a:pt x="82" y="505"/>
                  </a:lnTo>
                  <a:lnTo>
                    <a:pt x="68" y="508"/>
                  </a:lnTo>
                  <a:lnTo>
                    <a:pt x="53" y="514"/>
                  </a:lnTo>
                  <a:lnTo>
                    <a:pt x="34" y="520"/>
                  </a:lnTo>
                  <a:lnTo>
                    <a:pt x="53" y="525"/>
                  </a:lnTo>
                  <a:lnTo>
                    <a:pt x="68" y="532"/>
                  </a:lnTo>
                  <a:lnTo>
                    <a:pt x="84" y="537"/>
                  </a:lnTo>
                  <a:lnTo>
                    <a:pt x="96" y="541"/>
                  </a:lnTo>
                  <a:lnTo>
                    <a:pt x="107" y="546"/>
                  </a:lnTo>
                  <a:lnTo>
                    <a:pt x="117" y="550"/>
                  </a:lnTo>
                  <a:lnTo>
                    <a:pt x="125" y="554"/>
                  </a:lnTo>
                  <a:lnTo>
                    <a:pt x="133" y="556"/>
                  </a:lnTo>
                  <a:lnTo>
                    <a:pt x="138" y="560"/>
                  </a:lnTo>
                  <a:lnTo>
                    <a:pt x="144" y="564"/>
                  </a:lnTo>
                  <a:lnTo>
                    <a:pt x="151" y="568"/>
                  </a:lnTo>
                  <a:lnTo>
                    <a:pt x="157" y="574"/>
                  </a:lnTo>
                  <a:lnTo>
                    <a:pt x="164" y="579"/>
                  </a:lnTo>
                  <a:lnTo>
                    <a:pt x="170" y="586"/>
                  </a:lnTo>
                  <a:lnTo>
                    <a:pt x="176" y="592"/>
                  </a:lnTo>
                  <a:lnTo>
                    <a:pt x="184" y="600"/>
                  </a:lnTo>
                  <a:lnTo>
                    <a:pt x="191" y="609"/>
                  </a:lnTo>
                  <a:lnTo>
                    <a:pt x="198" y="617"/>
                  </a:lnTo>
                  <a:lnTo>
                    <a:pt x="204" y="626"/>
                  </a:lnTo>
                  <a:lnTo>
                    <a:pt x="210" y="636"/>
                  </a:lnTo>
                  <a:lnTo>
                    <a:pt x="215" y="645"/>
                  </a:lnTo>
                  <a:lnTo>
                    <a:pt x="220" y="656"/>
                  </a:lnTo>
                  <a:lnTo>
                    <a:pt x="225" y="666"/>
                  </a:lnTo>
                  <a:lnTo>
                    <a:pt x="231" y="678"/>
                  </a:lnTo>
                  <a:lnTo>
                    <a:pt x="235" y="689"/>
                  </a:lnTo>
                  <a:lnTo>
                    <a:pt x="238" y="702"/>
                  </a:lnTo>
                  <a:lnTo>
                    <a:pt x="241" y="716"/>
                  </a:lnTo>
                  <a:lnTo>
                    <a:pt x="244" y="730"/>
                  </a:lnTo>
                  <a:lnTo>
                    <a:pt x="245" y="746"/>
                  </a:lnTo>
                  <a:lnTo>
                    <a:pt x="246" y="763"/>
                  </a:lnTo>
                  <a:lnTo>
                    <a:pt x="247" y="781"/>
                  </a:lnTo>
                  <a:lnTo>
                    <a:pt x="247" y="800"/>
                  </a:lnTo>
                  <a:lnTo>
                    <a:pt x="247" y="1045"/>
                  </a:lnTo>
                  <a:lnTo>
                    <a:pt x="192" y="1045"/>
                  </a:lnTo>
                  <a:lnTo>
                    <a:pt x="192" y="786"/>
                  </a:lnTo>
                  <a:lnTo>
                    <a:pt x="192" y="776"/>
                  </a:lnTo>
                  <a:lnTo>
                    <a:pt x="192" y="767"/>
                  </a:lnTo>
                  <a:lnTo>
                    <a:pt x="191" y="756"/>
                  </a:lnTo>
                  <a:lnTo>
                    <a:pt x="189" y="747"/>
                  </a:lnTo>
                  <a:lnTo>
                    <a:pt x="188" y="737"/>
                  </a:lnTo>
                  <a:lnTo>
                    <a:pt x="187" y="727"/>
                  </a:lnTo>
                  <a:lnTo>
                    <a:pt x="184" y="718"/>
                  </a:lnTo>
                  <a:lnTo>
                    <a:pt x="182" y="707"/>
                  </a:lnTo>
                  <a:lnTo>
                    <a:pt x="179" y="697"/>
                  </a:lnTo>
                  <a:lnTo>
                    <a:pt x="176" y="688"/>
                  </a:lnTo>
                  <a:lnTo>
                    <a:pt x="173" y="678"/>
                  </a:lnTo>
                  <a:lnTo>
                    <a:pt x="169" y="668"/>
                  </a:lnTo>
                  <a:lnTo>
                    <a:pt x="165" y="659"/>
                  </a:lnTo>
                  <a:lnTo>
                    <a:pt x="161" y="650"/>
                  </a:lnTo>
                  <a:lnTo>
                    <a:pt x="156" y="641"/>
                  </a:lnTo>
                  <a:lnTo>
                    <a:pt x="151" y="634"/>
                  </a:lnTo>
                  <a:lnTo>
                    <a:pt x="144" y="625"/>
                  </a:lnTo>
                  <a:lnTo>
                    <a:pt x="139" y="617"/>
                  </a:lnTo>
                  <a:lnTo>
                    <a:pt x="131" y="609"/>
                  </a:lnTo>
                  <a:lnTo>
                    <a:pt x="125" y="601"/>
                  </a:lnTo>
                  <a:lnTo>
                    <a:pt x="116" y="595"/>
                  </a:lnTo>
                  <a:lnTo>
                    <a:pt x="108" y="587"/>
                  </a:lnTo>
                  <a:lnTo>
                    <a:pt x="99" y="581"/>
                  </a:lnTo>
                  <a:lnTo>
                    <a:pt x="89" y="574"/>
                  </a:lnTo>
                  <a:lnTo>
                    <a:pt x="78" y="569"/>
                  </a:lnTo>
                  <a:lnTo>
                    <a:pt x="68" y="564"/>
                  </a:lnTo>
                  <a:lnTo>
                    <a:pt x="58" y="559"/>
                  </a:lnTo>
                  <a:lnTo>
                    <a:pt x="46" y="554"/>
                  </a:lnTo>
                  <a:lnTo>
                    <a:pt x="36" y="548"/>
                  </a:lnTo>
                  <a:lnTo>
                    <a:pt x="24" y="545"/>
                  </a:lnTo>
                  <a:lnTo>
                    <a:pt x="13" y="541"/>
                  </a:lnTo>
                  <a:lnTo>
                    <a:pt x="0" y="538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04" name="Rectangle 72"/>
            <p:cNvSpPr>
              <a:spLocks noChangeArrowheads="1"/>
            </p:cNvSpPr>
            <p:nvPr/>
          </p:nvSpPr>
          <p:spPr bwMode="auto">
            <a:xfrm>
              <a:off x="361" y="2381"/>
              <a:ext cx="14" cy="2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05" name="Rectangle 73"/>
            <p:cNvSpPr>
              <a:spLocks noChangeArrowheads="1"/>
            </p:cNvSpPr>
            <p:nvPr/>
          </p:nvSpPr>
          <p:spPr bwMode="auto">
            <a:xfrm>
              <a:off x="361" y="2625"/>
              <a:ext cx="14" cy="2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06" name="Freeform 74"/>
            <p:cNvSpPr>
              <a:spLocks noChangeArrowheads="1"/>
            </p:cNvSpPr>
            <p:nvPr/>
          </p:nvSpPr>
          <p:spPr bwMode="auto">
            <a:xfrm>
              <a:off x="361" y="3516"/>
              <a:ext cx="61" cy="255"/>
            </a:xfrm>
            <a:custGeom>
              <a:avLst/>
              <a:gdLst>
                <a:gd name="T0" fmla="*/ 55 w 244"/>
                <a:gd name="T1" fmla="*/ 0 h 1020"/>
                <a:gd name="T2" fmla="*/ 55 w 244"/>
                <a:gd name="T3" fmla="*/ 696 h 1020"/>
                <a:gd name="T4" fmla="*/ 55 w 244"/>
                <a:gd name="T5" fmla="*/ 714 h 1020"/>
                <a:gd name="T6" fmla="*/ 57 w 244"/>
                <a:gd name="T7" fmla="*/ 731 h 1020"/>
                <a:gd name="T8" fmla="*/ 57 w 244"/>
                <a:gd name="T9" fmla="*/ 746 h 1020"/>
                <a:gd name="T10" fmla="*/ 58 w 244"/>
                <a:gd name="T11" fmla="*/ 762 h 1020"/>
                <a:gd name="T12" fmla="*/ 58 w 244"/>
                <a:gd name="T13" fmla="*/ 776 h 1020"/>
                <a:gd name="T14" fmla="*/ 59 w 244"/>
                <a:gd name="T15" fmla="*/ 789 h 1020"/>
                <a:gd name="T16" fmla="*/ 61 w 244"/>
                <a:gd name="T17" fmla="*/ 802 h 1020"/>
                <a:gd name="T18" fmla="*/ 63 w 244"/>
                <a:gd name="T19" fmla="*/ 813 h 1020"/>
                <a:gd name="T20" fmla="*/ 64 w 244"/>
                <a:gd name="T21" fmla="*/ 824 h 1020"/>
                <a:gd name="T22" fmla="*/ 67 w 244"/>
                <a:gd name="T23" fmla="*/ 835 h 1020"/>
                <a:gd name="T24" fmla="*/ 71 w 244"/>
                <a:gd name="T25" fmla="*/ 846 h 1020"/>
                <a:gd name="T26" fmla="*/ 73 w 244"/>
                <a:gd name="T27" fmla="*/ 856 h 1020"/>
                <a:gd name="T28" fmla="*/ 79 w 244"/>
                <a:gd name="T29" fmla="*/ 866 h 1020"/>
                <a:gd name="T30" fmla="*/ 83 w 244"/>
                <a:gd name="T31" fmla="*/ 877 h 1020"/>
                <a:gd name="T32" fmla="*/ 88 w 244"/>
                <a:gd name="T33" fmla="*/ 887 h 1020"/>
                <a:gd name="T34" fmla="*/ 94 w 244"/>
                <a:gd name="T35" fmla="*/ 897 h 1020"/>
                <a:gd name="T36" fmla="*/ 99 w 244"/>
                <a:gd name="T37" fmla="*/ 906 h 1020"/>
                <a:gd name="T38" fmla="*/ 106 w 244"/>
                <a:gd name="T39" fmla="*/ 915 h 1020"/>
                <a:gd name="T40" fmla="*/ 113 w 244"/>
                <a:gd name="T41" fmla="*/ 924 h 1020"/>
                <a:gd name="T42" fmla="*/ 121 w 244"/>
                <a:gd name="T43" fmla="*/ 932 h 1020"/>
                <a:gd name="T44" fmla="*/ 130 w 244"/>
                <a:gd name="T45" fmla="*/ 940 h 1020"/>
                <a:gd name="T46" fmla="*/ 138 w 244"/>
                <a:gd name="T47" fmla="*/ 948 h 1020"/>
                <a:gd name="T48" fmla="*/ 148 w 244"/>
                <a:gd name="T49" fmla="*/ 954 h 1020"/>
                <a:gd name="T50" fmla="*/ 159 w 244"/>
                <a:gd name="T51" fmla="*/ 960 h 1020"/>
                <a:gd name="T52" fmla="*/ 168 w 244"/>
                <a:gd name="T53" fmla="*/ 967 h 1020"/>
                <a:gd name="T54" fmla="*/ 179 w 244"/>
                <a:gd name="T55" fmla="*/ 972 h 1020"/>
                <a:gd name="T56" fmla="*/ 190 w 244"/>
                <a:gd name="T57" fmla="*/ 977 h 1020"/>
                <a:gd name="T58" fmla="*/ 200 w 244"/>
                <a:gd name="T59" fmla="*/ 982 h 1020"/>
                <a:gd name="T60" fmla="*/ 210 w 244"/>
                <a:gd name="T61" fmla="*/ 986 h 1020"/>
                <a:gd name="T62" fmla="*/ 222 w 244"/>
                <a:gd name="T63" fmla="*/ 990 h 1020"/>
                <a:gd name="T64" fmla="*/ 232 w 244"/>
                <a:gd name="T65" fmla="*/ 994 h 1020"/>
                <a:gd name="T66" fmla="*/ 244 w 244"/>
                <a:gd name="T67" fmla="*/ 997 h 1020"/>
                <a:gd name="T68" fmla="*/ 244 w 244"/>
                <a:gd name="T69" fmla="*/ 1020 h 1020"/>
                <a:gd name="T70" fmla="*/ 209 w 244"/>
                <a:gd name="T71" fmla="*/ 1013 h 1020"/>
                <a:gd name="T72" fmla="*/ 177 w 244"/>
                <a:gd name="T73" fmla="*/ 1006 h 1020"/>
                <a:gd name="T74" fmla="*/ 148 w 244"/>
                <a:gd name="T75" fmla="*/ 998 h 1020"/>
                <a:gd name="T76" fmla="*/ 123 w 244"/>
                <a:gd name="T77" fmla="*/ 989 h 1020"/>
                <a:gd name="T78" fmla="*/ 102 w 244"/>
                <a:gd name="T79" fmla="*/ 977 h 1020"/>
                <a:gd name="T80" fmla="*/ 84 w 244"/>
                <a:gd name="T81" fmla="*/ 966 h 1020"/>
                <a:gd name="T82" fmla="*/ 76 w 244"/>
                <a:gd name="T83" fmla="*/ 959 h 1020"/>
                <a:gd name="T84" fmla="*/ 70 w 244"/>
                <a:gd name="T85" fmla="*/ 953 h 1020"/>
                <a:gd name="T86" fmla="*/ 63 w 244"/>
                <a:gd name="T87" fmla="*/ 946 h 1020"/>
                <a:gd name="T88" fmla="*/ 59 w 244"/>
                <a:gd name="T89" fmla="*/ 939 h 1020"/>
                <a:gd name="T90" fmla="*/ 50 w 244"/>
                <a:gd name="T91" fmla="*/ 924 h 1020"/>
                <a:gd name="T92" fmla="*/ 43 w 244"/>
                <a:gd name="T93" fmla="*/ 910 h 1020"/>
                <a:gd name="T94" fmla="*/ 35 w 244"/>
                <a:gd name="T95" fmla="*/ 897 h 1020"/>
                <a:gd name="T96" fmla="*/ 30 w 244"/>
                <a:gd name="T97" fmla="*/ 883 h 1020"/>
                <a:gd name="T98" fmla="*/ 23 w 244"/>
                <a:gd name="T99" fmla="*/ 870 h 1020"/>
                <a:gd name="T100" fmla="*/ 19 w 244"/>
                <a:gd name="T101" fmla="*/ 857 h 1020"/>
                <a:gd name="T102" fmla="*/ 15 w 244"/>
                <a:gd name="T103" fmla="*/ 846 h 1020"/>
                <a:gd name="T104" fmla="*/ 12 w 244"/>
                <a:gd name="T105" fmla="*/ 834 h 1020"/>
                <a:gd name="T106" fmla="*/ 9 w 244"/>
                <a:gd name="T107" fmla="*/ 821 h 1020"/>
                <a:gd name="T108" fmla="*/ 6 w 244"/>
                <a:gd name="T109" fmla="*/ 807 h 1020"/>
                <a:gd name="T110" fmla="*/ 5 w 244"/>
                <a:gd name="T111" fmla="*/ 791 h 1020"/>
                <a:gd name="T112" fmla="*/ 4 w 244"/>
                <a:gd name="T113" fmla="*/ 776 h 1020"/>
                <a:gd name="T114" fmla="*/ 3 w 244"/>
                <a:gd name="T115" fmla="*/ 758 h 1020"/>
                <a:gd name="T116" fmla="*/ 1 w 244"/>
                <a:gd name="T117" fmla="*/ 739 h 1020"/>
                <a:gd name="T118" fmla="*/ 0 w 244"/>
                <a:gd name="T119" fmla="*/ 718 h 1020"/>
                <a:gd name="T120" fmla="*/ 0 w 244"/>
                <a:gd name="T121" fmla="*/ 696 h 1020"/>
                <a:gd name="T122" fmla="*/ 0 w 244"/>
                <a:gd name="T123" fmla="*/ 0 h 1020"/>
                <a:gd name="T124" fmla="*/ 55 w 244"/>
                <a:gd name="T125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" h="1020">
                  <a:moveTo>
                    <a:pt x="55" y="0"/>
                  </a:moveTo>
                  <a:lnTo>
                    <a:pt x="55" y="696"/>
                  </a:lnTo>
                  <a:lnTo>
                    <a:pt x="55" y="714"/>
                  </a:lnTo>
                  <a:lnTo>
                    <a:pt x="57" y="731"/>
                  </a:lnTo>
                  <a:lnTo>
                    <a:pt x="57" y="746"/>
                  </a:lnTo>
                  <a:lnTo>
                    <a:pt x="58" y="762"/>
                  </a:lnTo>
                  <a:lnTo>
                    <a:pt x="58" y="776"/>
                  </a:lnTo>
                  <a:lnTo>
                    <a:pt x="59" y="789"/>
                  </a:lnTo>
                  <a:lnTo>
                    <a:pt x="61" y="802"/>
                  </a:lnTo>
                  <a:lnTo>
                    <a:pt x="63" y="813"/>
                  </a:lnTo>
                  <a:lnTo>
                    <a:pt x="64" y="824"/>
                  </a:lnTo>
                  <a:lnTo>
                    <a:pt x="67" y="835"/>
                  </a:lnTo>
                  <a:lnTo>
                    <a:pt x="71" y="846"/>
                  </a:lnTo>
                  <a:lnTo>
                    <a:pt x="73" y="856"/>
                  </a:lnTo>
                  <a:lnTo>
                    <a:pt x="79" y="866"/>
                  </a:lnTo>
                  <a:lnTo>
                    <a:pt x="83" y="877"/>
                  </a:lnTo>
                  <a:lnTo>
                    <a:pt x="88" y="887"/>
                  </a:lnTo>
                  <a:lnTo>
                    <a:pt x="94" y="897"/>
                  </a:lnTo>
                  <a:lnTo>
                    <a:pt x="99" y="906"/>
                  </a:lnTo>
                  <a:lnTo>
                    <a:pt x="106" y="915"/>
                  </a:lnTo>
                  <a:lnTo>
                    <a:pt x="113" y="924"/>
                  </a:lnTo>
                  <a:lnTo>
                    <a:pt x="121" y="932"/>
                  </a:lnTo>
                  <a:lnTo>
                    <a:pt x="130" y="940"/>
                  </a:lnTo>
                  <a:lnTo>
                    <a:pt x="138" y="948"/>
                  </a:lnTo>
                  <a:lnTo>
                    <a:pt x="148" y="954"/>
                  </a:lnTo>
                  <a:lnTo>
                    <a:pt x="159" y="960"/>
                  </a:lnTo>
                  <a:lnTo>
                    <a:pt x="168" y="967"/>
                  </a:lnTo>
                  <a:lnTo>
                    <a:pt x="179" y="972"/>
                  </a:lnTo>
                  <a:lnTo>
                    <a:pt x="190" y="977"/>
                  </a:lnTo>
                  <a:lnTo>
                    <a:pt x="200" y="982"/>
                  </a:lnTo>
                  <a:lnTo>
                    <a:pt x="210" y="986"/>
                  </a:lnTo>
                  <a:lnTo>
                    <a:pt x="222" y="990"/>
                  </a:lnTo>
                  <a:lnTo>
                    <a:pt x="232" y="994"/>
                  </a:lnTo>
                  <a:lnTo>
                    <a:pt x="244" y="997"/>
                  </a:lnTo>
                  <a:lnTo>
                    <a:pt x="244" y="1020"/>
                  </a:lnTo>
                  <a:lnTo>
                    <a:pt x="209" y="1013"/>
                  </a:lnTo>
                  <a:lnTo>
                    <a:pt x="177" y="1006"/>
                  </a:lnTo>
                  <a:lnTo>
                    <a:pt x="148" y="998"/>
                  </a:lnTo>
                  <a:lnTo>
                    <a:pt x="123" y="989"/>
                  </a:lnTo>
                  <a:lnTo>
                    <a:pt x="102" y="977"/>
                  </a:lnTo>
                  <a:lnTo>
                    <a:pt x="84" y="966"/>
                  </a:lnTo>
                  <a:lnTo>
                    <a:pt x="76" y="959"/>
                  </a:lnTo>
                  <a:lnTo>
                    <a:pt x="70" y="953"/>
                  </a:lnTo>
                  <a:lnTo>
                    <a:pt x="63" y="946"/>
                  </a:lnTo>
                  <a:lnTo>
                    <a:pt x="59" y="939"/>
                  </a:lnTo>
                  <a:lnTo>
                    <a:pt x="50" y="924"/>
                  </a:lnTo>
                  <a:lnTo>
                    <a:pt x="43" y="910"/>
                  </a:lnTo>
                  <a:lnTo>
                    <a:pt x="35" y="897"/>
                  </a:lnTo>
                  <a:lnTo>
                    <a:pt x="30" y="883"/>
                  </a:lnTo>
                  <a:lnTo>
                    <a:pt x="23" y="870"/>
                  </a:lnTo>
                  <a:lnTo>
                    <a:pt x="19" y="857"/>
                  </a:lnTo>
                  <a:lnTo>
                    <a:pt x="15" y="846"/>
                  </a:lnTo>
                  <a:lnTo>
                    <a:pt x="12" y="834"/>
                  </a:lnTo>
                  <a:lnTo>
                    <a:pt x="9" y="821"/>
                  </a:lnTo>
                  <a:lnTo>
                    <a:pt x="6" y="807"/>
                  </a:lnTo>
                  <a:lnTo>
                    <a:pt x="5" y="791"/>
                  </a:lnTo>
                  <a:lnTo>
                    <a:pt x="4" y="776"/>
                  </a:lnTo>
                  <a:lnTo>
                    <a:pt x="3" y="758"/>
                  </a:lnTo>
                  <a:lnTo>
                    <a:pt x="1" y="739"/>
                  </a:lnTo>
                  <a:lnTo>
                    <a:pt x="0" y="718"/>
                  </a:lnTo>
                  <a:lnTo>
                    <a:pt x="0" y="696"/>
                  </a:lnTo>
                  <a:lnTo>
                    <a:pt x="0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07" name="Rectangle 75"/>
            <p:cNvSpPr>
              <a:spLocks noChangeArrowheads="1"/>
            </p:cNvSpPr>
            <p:nvPr/>
          </p:nvSpPr>
          <p:spPr bwMode="auto">
            <a:xfrm>
              <a:off x="361" y="3076"/>
              <a:ext cx="14" cy="2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08" name="Rectangle 76"/>
            <p:cNvSpPr>
              <a:spLocks noChangeArrowheads="1"/>
            </p:cNvSpPr>
            <p:nvPr/>
          </p:nvSpPr>
          <p:spPr bwMode="auto">
            <a:xfrm>
              <a:off x="361" y="3331"/>
              <a:ext cx="14" cy="2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09" name="Freeform 77"/>
            <p:cNvSpPr>
              <a:spLocks noChangeArrowheads="1"/>
            </p:cNvSpPr>
            <p:nvPr/>
          </p:nvSpPr>
          <p:spPr bwMode="auto">
            <a:xfrm>
              <a:off x="1064" y="2441"/>
              <a:ext cx="90" cy="121"/>
            </a:xfrm>
            <a:custGeom>
              <a:avLst/>
              <a:gdLst>
                <a:gd name="T0" fmla="*/ 358 w 359"/>
                <a:gd name="T1" fmla="*/ 285 h 484"/>
                <a:gd name="T2" fmla="*/ 351 w 359"/>
                <a:gd name="T3" fmla="*/ 335 h 484"/>
                <a:gd name="T4" fmla="*/ 340 w 359"/>
                <a:gd name="T5" fmla="*/ 379 h 484"/>
                <a:gd name="T6" fmla="*/ 323 w 359"/>
                <a:gd name="T7" fmla="*/ 415 h 484"/>
                <a:gd name="T8" fmla="*/ 301 w 359"/>
                <a:gd name="T9" fmla="*/ 444 h 484"/>
                <a:gd name="T10" fmla="*/ 271 w 359"/>
                <a:gd name="T11" fmla="*/ 465 h 484"/>
                <a:gd name="T12" fmla="*/ 235 w 359"/>
                <a:gd name="T13" fmla="*/ 477 h 484"/>
                <a:gd name="T14" fmla="*/ 191 w 359"/>
                <a:gd name="T15" fmla="*/ 484 h 484"/>
                <a:gd name="T16" fmla="*/ 145 w 359"/>
                <a:gd name="T17" fmla="*/ 481 h 484"/>
                <a:gd name="T18" fmla="*/ 105 w 359"/>
                <a:gd name="T19" fmla="*/ 472 h 484"/>
                <a:gd name="T20" fmla="*/ 72 w 359"/>
                <a:gd name="T21" fmla="*/ 454 h 484"/>
                <a:gd name="T22" fmla="*/ 47 w 359"/>
                <a:gd name="T23" fmla="*/ 430 h 484"/>
                <a:gd name="T24" fmla="*/ 26 w 359"/>
                <a:gd name="T25" fmla="*/ 397 h 484"/>
                <a:gd name="T26" fmla="*/ 13 w 359"/>
                <a:gd name="T27" fmla="*/ 357 h 484"/>
                <a:gd name="T28" fmla="*/ 4 w 359"/>
                <a:gd name="T29" fmla="*/ 311 h 484"/>
                <a:gd name="T30" fmla="*/ 0 w 359"/>
                <a:gd name="T31" fmla="*/ 257 h 484"/>
                <a:gd name="T32" fmla="*/ 2 w 359"/>
                <a:gd name="T33" fmla="*/ 199 h 484"/>
                <a:gd name="T34" fmla="*/ 8 w 359"/>
                <a:gd name="T35" fmla="*/ 147 h 484"/>
                <a:gd name="T36" fmla="*/ 18 w 359"/>
                <a:gd name="T37" fmla="*/ 106 h 484"/>
                <a:gd name="T38" fmla="*/ 36 w 359"/>
                <a:gd name="T39" fmla="*/ 70 h 484"/>
                <a:gd name="T40" fmla="*/ 60 w 359"/>
                <a:gd name="T41" fmla="*/ 40 h 484"/>
                <a:gd name="T42" fmla="*/ 89 w 359"/>
                <a:gd name="T43" fmla="*/ 19 h 484"/>
                <a:gd name="T44" fmla="*/ 125 w 359"/>
                <a:gd name="T45" fmla="*/ 5 h 484"/>
                <a:gd name="T46" fmla="*/ 168 w 359"/>
                <a:gd name="T47" fmla="*/ 0 h 484"/>
                <a:gd name="T48" fmla="*/ 214 w 359"/>
                <a:gd name="T49" fmla="*/ 3 h 484"/>
                <a:gd name="T50" fmla="*/ 254 w 359"/>
                <a:gd name="T51" fmla="*/ 12 h 484"/>
                <a:gd name="T52" fmla="*/ 287 w 359"/>
                <a:gd name="T53" fmla="*/ 30 h 484"/>
                <a:gd name="T54" fmla="*/ 313 w 359"/>
                <a:gd name="T55" fmla="*/ 55 h 484"/>
                <a:gd name="T56" fmla="*/ 333 w 359"/>
                <a:gd name="T57" fmla="*/ 88 h 484"/>
                <a:gd name="T58" fmla="*/ 347 w 359"/>
                <a:gd name="T59" fmla="*/ 128 h 484"/>
                <a:gd name="T60" fmla="*/ 355 w 359"/>
                <a:gd name="T61" fmla="*/ 174 h 484"/>
                <a:gd name="T62" fmla="*/ 359 w 359"/>
                <a:gd name="T63" fmla="*/ 227 h 484"/>
                <a:gd name="T64" fmla="*/ 240 w 359"/>
                <a:gd name="T65" fmla="*/ 201 h 484"/>
                <a:gd name="T66" fmla="*/ 234 w 359"/>
                <a:gd name="T67" fmla="*/ 141 h 484"/>
                <a:gd name="T68" fmla="*/ 220 w 359"/>
                <a:gd name="T69" fmla="*/ 106 h 484"/>
                <a:gd name="T70" fmla="*/ 195 w 359"/>
                <a:gd name="T71" fmla="*/ 88 h 484"/>
                <a:gd name="T72" fmla="*/ 164 w 359"/>
                <a:gd name="T73" fmla="*/ 88 h 484"/>
                <a:gd name="T74" fmla="*/ 140 w 359"/>
                <a:gd name="T75" fmla="*/ 106 h 484"/>
                <a:gd name="T76" fmla="*/ 125 w 359"/>
                <a:gd name="T77" fmla="*/ 142 h 484"/>
                <a:gd name="T78" fmla="*/ 119 w 359"/>
                <a:gd name="T79" fmla="*/ 203 h 484"/>
                <a:gd name="T80" fmla="*/ 119 w 359"/>
                <a:gd name="T81" fmla="*/ 281 h 484"/>
                <a:gd name="T82" fmla="*/ 125 w 359"/>
                <a:gd name="T83" fmla="*/ 342 h 484"/>
                <a:gd name="T84" fmla="*/ 140 w 359"/>
                <a:gd name="T85" fmla="*/ 378 h 484"/>
                <a:gd name="T86" fmla="*/ 164 w 359"/>
                <a:gd name="T87" fmla="*/ 396 h 484"/>
                <a:gd name="T88" fmla="*/ 195 w 359"/>
                <a:gd name="T89" fmla="*/ 396 h 484"/>
                <a:gd name="T90" fmla="*/ 218 w 359"/>
                <a:gd name="T91" fmla="*/ 378 h 484"/>
                <a:gd name="T92" fmla="*/ 234 w 359"/>
                <a:gd name="T93" fmla="*/ 342 h 484"/>
                <a:gd name="T94" fmla="*/ 240 w 359"/>
                <a:gd name="T95" fmla="*/ 281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9" h="484">
                  <a:moveTo>
                    <a:pt x="359" y="241"/>
                  </a:moveTo>
                  <a:lnTo>
                    <a:pt x="359" y="257"/>
                  </a:lnTo>
                  <a:lnTo>
                    <a:pt x="358" y="271"/>
                  </a:lnTo>
                  <a:lnTo>
                    <a:pt x="358" y="285"/>
                  </a:lnTo>
                  <a:lnTo>
                    <a:pt x="356" y="298"/>
                  </a:lnTo>
                  <a:lnTo>
                    <a:pt x="355" y="311"/>
                  </a:lnTo>
                  <a:lnTo>
                    <a:pt x="354" y="324"/>
                  </a:lnTo>
                  <a:lnTo>
                    <a:pt x="351" y="335"/>
                  </a:lnTo>
                  <a:lnTo>
                    <a:pt x="349" y="347"/>
                  </a:lnTo>
                  <a:lnTo>
                    <a:pt x="346" y="359"/>
                  </a:lnTo>
                  <a:lnTo>
                    <a:pt x="343" y="369"/>
                  </a:lnTo>
                  <a:lnTo>
                    <a:pt x="340" y="379"/>
                  </a:lnTo>
                  <a:lnTo>
                    <a:pt x="337" y="388"/>
                  </a:lnTo>
                  <a:lnTo>
                    <a:pt x="332" y="397"/>
                  </a:lnTo>
                  <a:lnTo>
                    <a:pt x="328" y="406"/>
                  </a:lnTo>
                  <a:lnTo>
                    <a:pt x="323" y="415"/>
                  </a:lnTo>
                  <a:lnTo>
                    <a:pt x="318" y="423"/>
                  </a:lnTo>
                  <a:lnTo>
                    <a:pt x="313" y="430"/>
                  </a:lnTo>
                  <a:lnTo>
                    <a:pt x="307" y="437"/>
                  </a:lnTo>
                  <a:lnTo>
                    <a:pt x="301" y="444"/>
                  </a:lnTo>
                  <a:lnTo>
                    <a:pt x="293" y="449"/>
                  </a:lnTo>
                  <a:lnTo>
                    <a:pt x="287" y="455"/>
                  </a:lnTo>
                  <a:lnTo>
                    <a:pt x="279" y="459"/>
                  </a:lnTo>
                  <a:lnTo>
                    <a:pt x="271" y="465"/>
                  </a:lnTo>
                  <a:lnTo>
                    <a:pt x="263" y="468"/>
                  </a:lnTo>
                  <a:lnTo>
                    <a:pt x="254" y="472"/>
                  </a:lnTo>
                  <a:lnTo>
                    <a:pt x="245" y="475"/>
                  </a:lnTo>
                  <a:lnTo>
                    <a:pt x="235" y="477"/>
                  </a:lnTo>
                  <a:lnTo>
                    <a:pt x="225" y="480"/>
                  </a:lnTo>
                  <a:lnTo>
                    <a:pt x="214" y="481"/>
                  </a:lnTo>
                  <a:lnTo>
                    <a:pt x="203" y="483"/>
                  </a:lnTo>
                  <a:lnTo>
                    <a:pt x="191" y="484"/>
                  </a:lnTo>
                  <a:lnTo>
                    <a:pt x="180" y="484"/>
                  </a:lnTo>
                  <a:lnTo>
                    <a:pt x="168" y="484"/>
                  </a:lnTo>
                  <a:lnTo>
                    <a:pt x="156" y="483"/>
                  </a:lnTo>
                  <a:lnTo>
                    <a:pt x="145" y="481"/>
                  </a:lnTo>
                  <a:lnTo>
                    <a:pt x="134" y="480"/>
                  </a:lnTo>
                  <a:lnTo>
                    <a:pt x="124" y="477"/>
                  </a:lnTo>
                  <a:lnTo>
                    <a:pt x="114" y="475"/>
                  </a:lnTo>
                  <a:lnTo>
                    <a:pt x="105" y="472"/>
                  </a:lnTo>
                  <a:lnTo>
                    <a:pt x="97" y="468"/>
                  </a:lnTo>
                  <a:lnTo>
                    <a:pt x="88" y="465"/>
                  </a:lnTo>
                  <a:lnTo>
                    <a:pt x="80" y="459"/>
                  </a:lnTo>
                  <a:lnTo>
                    <a:pt x="72" y="454"/>
                  </a:lnTo>
                  <a:lnTo>
                    <a:pt x="66" y="449"/>
                  </a:lnTo>
                  <a:lnTo>
                    <a:pt x="58" y="443"/>
                  </a:lnTo>
                  <a:lnTo>
                    <a:pt x="52" y="436"/>
                  </a:lnTo>
                  <a:lnTo>
                    <a:pt x="47" y="430"/>
                  </a:lnTo>
                  <a:lnTo>
                    <a:pt x="42" y="422"/>
                  </a:lnTo>
                  <a:lnTo>
                    <a:pt x="36" y="414"/>
                  </a:lnTo>
                  <a:lnTo>
                    <a:pt x="31" y="406"/>
                  </a:lnTo>
                  <a:lnTo>
                    <a:pt x="26" y="397"/>
                  </a:lnTo>
                  <a:lnTo>
                    <a:pt x="22" y="388"/>
                  </a:lnTo>
                  <a:lnTo>
                    <a:pt x="18" y="378"/>
                  </a:lnTo>
                  <a:lnTo>
                    <a:pt x="16" y="368"/>
                  </a:lnTo>
                  <a:lnTo>
                    <a:pt x="13" y="357"/>
                  </a:lnTo>
                  <a:lnTo>
                    <a:pt x="11" y="347"/>
                  </a:lnTo>
                  <a:lnTo>
                    <a:pt x="8" y="335"/>
                  </a:lnTo>
                  <a:lnTo>
                    <a:pt x="5" y="324"/>
                  </a:lnTo>
                  <a:lnTo>
                    <a:pt x="4" y="311"/>
                  </a:lnTo>
                  <a:lnTo>
                    <a:pt x="3" y="298"/>
                  </a:lnTo>
                  <a:lnTo>
                    <a:pt x="2" y="285"/>
                  </a:lnTo>
                  <a:lnTo>
                    <a:pt x="2" y="271"/>
                  </a:lnTo>
                  <a:lnTo>
                    <a:pt x="0" y="257"/>
                  </a:lnTo>
                  <a:lnTo>
                    <a:pt x="0" y="241"/>
                  </a:lnTo>
                  <a:lnTo>
                    <a:pt x="0" y="227"/>
                  </a:lnTo>
                  <a:lnTo>
                    <a:pt x="2" y="212"/>
                  </a:lnTo>
                  <a:lnTo>
                    <a:pt x="2" y="199"/>
                  </a:lnTo>
                  <a:lnTo>
                    <a:pt x="3" y="184"/>
                  </a:lnTo>
                  <a:lnTo>
                    <a:pt x="4" y="172"/>
                  </a:lnTo>
                  <a:lnTo>
                    <a:pt x="5" y="160"/>
                  </a:lnTo>
                  <a:lnTo>
                    <a:pt x="8" y="147"/>
                  </a:lnTo>
                  <a:lnTo>
                    <a:pt x="9" y="137"/>
                  </a:lnTo>
                  <a:lnTo>
                    <a:pt x="12" y="125"/>
                  </a:lnTo>
                  <a:lnTo>
                    <a:pt x="16" y="115"/>
                  </a:lnTo>
                  <a:lnTo>
                    <a:pt x="18" y="106"/>
                  </a:lnTo>
                  <a:lnTo>
                    <a:pt x="22" y="95"/>
                  </a:lnTo>
                  <a:lnTo>
                    <a:pt x="26" y="86"/>
                  </a:lnTo>
                  <a:lnTo>
                    <a:pt x="31" y="77"/>
                  </a:lnTo>
                  <a:lnTo>
                    <a:pt x="36" y="70"/>
                  </a:lnTo>
                  <a:lnTo>
                    <a:pt x="42" y="61"/>
                  </a:lnTo>
                  <a:lnTo>
                    <a:pt x="47" y="54"/>
                  </a:lnTo>
                  <a:lnTo>
                    <a:pt x="53" y="46"/>
                  </a:lnTo>
                  <a:lnTo>
                    <a:pt x="60" y="40"/>
                  </a:lnTo>
                  <a:lnTo>
                    <a:pt x="66" y="34"/>
                  </a:lnTo>
                  <a:lnTo>
                    <a:pt x="74" y="28"/>
                  </a:lnTo>
                  <a:lnTo>
                    <a:pt x="82" y="23"/>
                  </a:lnTo>
                  <a:lnTo>
                    <a:pt x="89" y="19"/>
                  </a:lnTo>
                  <a:lnTo>
                    <a:pt x="98" y="15"/>
                  </a:lnTo>
                  <a:lnTo>
                    <a:pt x="106" y="12"/>
                  </a:lnTo>
                  <a:lnTo>
                    <a:pt x="115" y="8"/>
                  </a:lnTo>
                  <a:lnTo>
                    <a:pt x="125" y="5"/>
                  </a:lnTo>
                  <a:lnTo>
                    <a:pt x="136" y="4"/>
                  </a:lnTo>
                  <a:lnTo>
                    <a:pt x="146" y="3"/>
                  </a:lnTo>
                  <a:lnTo>
                    <a:pt x="156" y="1"/>
                  </a:lnTo>
                  <a:lnTo>
                    <a:pt x="168" y="0"/>
                  </a:lnTo>
                  <a:lnTo>
                    <a:pt x="180" y="0"/>
                  </a:lnTo>
                  <a:lnTo>
                    <a:pt x="191" y="0"/>
                  </a:lnTo>
                  <a:lnTo>
                    <a:pt x="204" y="1"/>
                  </a:lnTo>
                  <a:lnTo>
                    <a:pt x="214" y="3"/>
                  </a:lnTo>
                  <a:lnTo>
                    <a:pt x="226" y="4"/>
                  </a:lnTo>
                  <a:lnTo>
                    <a:pt x="236" y="6"/>
                  </a:lnTo>
                  <a:lnTo>
                    <a:pt x="245" y="9"/>
                  </a:lnTo>
                  <a:lnTo>
                    <a:pt x="254" y="12"/>
                  </a:lnTo>
                  <a:lnTo>
                    <a:pt x="263" y="15"/>
                  </a:lnTo>
                  <a:lnTo>
                    <a:pt x="271" y="19"/>
                  </a:lnTo>
                  <a:lnTo>
                    <a:pt x="279" y="24"/>
                  </a:lnTo>
                  <a:lnTo>
                    <a:pt x="287" y="30"/>
                  </a:lnTo>
                  <a:lnTo>
                    <a:pt x="294" y="35"/>
                  </a:lnTo>
                  <a:lnTo>
                    <a:pt x="301" y="41"/>
                  </a:lnTo>
                  <a:lnTo>
                    <a:pt x="307" y="48"/>
                  </a:lnTo>
                  <a:lnTo>
                    <a:pt x="313" y="55"/>
                  </a:lnTo>
                  <a:lnTo>
                    <a:pt x="319" y="63"/>
                  </a:lnTo>
                  <a:lnTo>
                    <a:pt x="324" y="71"/>
                  </a:lnTo>
                  <a:lnTo>
                    <a:pt x="328" y="79"/>
                  </a:lnTo>
                  <a:lnTo>
                    <a:pt x="333" y="88"/>
                  </a:lnTo>
                  <a:lnTo>
                    <a:pt x="337" y="97"/>
                  </a:lnTo>
                  <a:lnTo>
                    <a:pt x="341" y="107"/>
                  </a:lnTo>
                  <a:lnTo>
                    <a:pt x="343" y="116"/>
                  </a:lnTo>
                  <a:lnTo>
                    <a:pt x="347" y="128"/>
                  </a:lnTo>
                  <a:lnTo>
                    <a:pt x="350" y="138"/>
                  </a:lnTo>
                  <a:lnTo>
                    <a:pt x="351" y="150"/>
                  </a:lnTo>
                  <a:lnTo>
                    <a:pt x="354" y="161"/>
                  </a:lnTo>
                  <a:lnTo>
                    <a:pt x="355" y="174"/>
                  </a:lnTo>
                  <a:lnTo>
                    <a:pt x="356" y="187"/>
                  </a:lnTo>
                  <a:lnTo>
                    <a:pt x="358" y="200"/>
                  </a:lnTo>
                  <a:lnTo>
                    <a:pt x="358" y="213"/>
                  </a:lnTo>
                  <a:lnTo>
                    <a:pt x="359" y="227"/>
                  </a:lnTo>
                  <a:lnTo>
                    <a:pt x="359" y="241"/>
                  </a:lnTo>
                  <a:close/>
                  <a:moveTo>
                    <a:pt x="242" y="241"/>
                  </a:moveTo>
                  <a:lnTo>
                    <a:pt x="242" y="221"/>
                  </a:lnTo>
                  <a:lnTo>
                    <a:pt x="240" y="201"/>
                  </a:lnTo>
                  <a:lnTo>
                    <a:pt x="240" y="184"/>
                  </a:lnTo>
                  <a:lnTo>
                    <a:pt x="238" y="168"/>
                  </a:lnTo>
                  <a:lnTo>
                    <a:pt x="236" y="154"/>
                  </a:lnTo>
                  <a:lnTo>
                    <a:pt x="234" y="141"/>
                  </a:lnTo>
                  <a:lnTo>
                    <a:pt x="231" y="130"/>
                  </a:lnTo>
                  <a:lnTo>
                    <a:pt x="227" y="121"/>
                  </a:lnTo>
                  <a:lnTo>
                    <a:pt x="223" y="112"/>
                  </a:lnTo>
                  <a:lnTo>
                    <a:pt x="220" y="106"/>
                  </a:lnTo>
                  <a:lnTo>
                    <a:pt x="214" y="99"/>
                  </a:lnTo>
                  <a:lnTo>
                    <a:pt x="208" y="94"/>
                  </a:lnTo>
                  <a:lnTo>
                    <a:pt x="202" y="90"/>
                  </a:lnTo>
                  <a:lnTo>
                    <a:pt x="195" y="88"/>
                  </a:lnTo>
                  <a:lnTo>
                    <a:pt x="187" y="86"/>
                  </a:lnTo>
                  <a:lnTo>
                    <a:pt x="180" y="85"/>
                  </a:lnTo>
                  <a:lnTo>
                    <a:pt x="172" y="86"/>
                  </a:lnTo>
                  <a:lnTo>
                    <a:pt x="164" y="88"/>
                  </a:lnTo>
                  <a:lnTo>
                    <a:pt x="158" y="90"/>
                  </a:lnTo>
                  <a:lnTo>
                    <a:pt x="151" y="94"/>
                  </a:lnTo>
                  <a:lnTo>
                    <a:pt x="145" y="99"/>
                  </a:lnTo>
                  <a:lnTo>
                    <a:pt x="140" y="106"/>
                  </a:lnTo>
                  <a:lnTo>
                    <a:pt x="136" y="112"/>
                  </a:lnTo>
                  <a:lnTo>
                    <a:pt x="132" y="121"/>
                  </a:lnTo>
                  <a:lnTo>
                    <a:pt x="128" y="130"/>
                  </a:lnTo>
                  <a:lnTo>
                    <a:pt x="125" y="142"/>
                  </a:lnTo>
                  <a:lnTo>
                    <a:pt x="123" y="154"/>
                  </a:lnTo>
                  <a:lnTo>
                    <a:pt x="122" y="169"/>
                  </a:lnTo>
                  <a:lnTo>
                    <a:pt x="119" y="184"/>
                  </a:lnTo>
                  <a:lnTo>
                    <a:pt x="119" y="203"/>
                  </a:lnTo>
                  <a:lnTo>
                    <a:pt x="118" y="222"/>
                  </a:lnTo>
                  <a:lnTo>
                    <a:pt x="118" y="243"/>
                  </a:lnTo>
                  <a:lnTo>
                    <a:pt x="118" y="263"/>
                  </a:lnTo>
                  <a:lnTo>
                    <a:pt x="119" y="281"/>
                  </a:lnTo>
                  <a:lnTo>
                    <a:pt x="119" y="299"/>
                  </a:lnTo>
                  <a:lnTo>
                    <a:pt x="122" y="315"/>
                  </a:lnTo>
                  <a:lnTo>
                    <a:pt x="123" y="329"/>
                  </a:lnTo>
                  <a:lnTo>
                    <a:pt x="125" y="342"/>
                  </a:lnTo>
                  <a:lnTo>
                    <a:pt x="128" y="354"/>
                  </a:lnTo>
                  <a:lnTo>
                    <a:pt x="132" y="363"/>
                  </a:lnTo>
                  <a:lnTo>
                    <a:pt x="136" y="372"/>
                  </a:lnTo>
                  <a:lnTo>
                    <a:pt x="140" y="378"/>
                  </a:lnTo>
                  <a:lnTo>
                    <a:pt x="145" y="385"/>
                  </a:lnTo>
                  <a:lnTo>
                    <a:pt x="151" y="390"/>
                  </a:lnTo>
                  <a:lnTo>
                    <a:pt x="158" y="394"/>
                  </a:lnTo>
                  <a:lnTo>
                    <a:pt x="164" y="396"/>
                  </a:lnTo>
                  <a:lnTo>
                    <a:pt x="172" y="397"/>
                  </a:lnTo>
                  <a:lnTo>
                    <a:pt x="180" y="399"/>
                  </a:lnTo>
                  <a:lnTo>
                    <a:pt x="187" y="397"/>
                  </a:lnTo>
                  <a:lnTo>
                    <a:pt x="195" y="396"/>
                  </a:lnTo>
                  <a:lnTo>
                    <a:pt x="202" y="394"/>
                  </a:lnTo>
                  <a:lnTo>
                    <a:pt x="208" y="390"/>
                  </a:lnTo>
                  <a:lnTo>
                    <a:pt x="214" y="385"/>
                  </a:lnTo>
                  <a:lnTo>
                    <a:pt x="218" y="378"/>
                  </a:lnTo>
                  <a:lnTo>
                    <a:pt x="223" y="372"/>
                  </a:lnTo>
                  <a:lnTo>
                    <a:pt x="227" y="363"/>
                  </a:lnTo>
                  <a:lnTo>
                    <a:pt x="230" y="354"/>
                  </a:lnTo>
                  <a:lnTo>
                    <a:pt x="234" y="342"/>
                  </a:lnTo>
                  <a:lnTo>
                    <a:pt x="236" y="329"/>
                  </a:lnTo>
                  <a:lnTo>
                    <a:pt x="238" y="315"/>
                  </a:lnTo>
                  <a:lnTo>
                    <a:pt x="239" y="299"/>
                  </a:lnTo>
                  <a:lnTo>
                    <a:pt x="240" y="281"/>
                  </a:lnTo>
                  <a:lnTo>
                    <a:pt x="242" y="262"/>
                  </a:lnTo>
                  <a:lnTo>
                    <a:pt x="242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10" name="Freeform 78"/>
            <p:cNvSpPr>
              <a:spLocks noChangeArrowheads="1"/>
            </p:cNvSpPr>
            <p:nvPr/>
          </p:nvSpPr>
          <p:spPr bwMode="auto">
            <a:xfrm>
              <a:off x="1615" y="2441"/>
              <a:ext cx="90" cy="121"/>
            </a:xfrm>
            <a:custGeom>
              <a:avLst/>
              <a:gdLst>
                <a:gd name="T0" fmla="*/ 358 w 359"/>
                <a:gd name="T1" fmla="*/ 285 h 484"/>
                <a:gd name="T2" fmla="*/ 351 w 359"/>
                <a:gd name="T3" fmla="*/ 335 h 484"/>
                <a:gd name="T4" fmla="*/ 341 w 359"/>
                <a:gd name="T5" fmla="*/ 379 h 484"/>
                <a:gd name="T6" fmla="*/ 324 w 359"/>
                <a:gd name="T7" fmla="*/ 415 h 484"/>
                <a:gd name="T8" fmla="*/ 301 w 359"/>
                <a:gd name="T9" fmla="*/ 444 h 484"/>
                <a:gd name="T10" fmla="*/ 271 w 359"/>
                <a:gd name="T11" fmla="*/ 465 h 484"/>
                <a:gd name="T12" fmla="*/ 235 w 359"/>
                <a:gd name="T13" fmla="*/ 477 h 484"/>
                <a:gd name="T14" fmla="*/ 193 w 359"/>
                <a:gd name="T15" fmla="*/ 484 h 484"/>
                <a:gd name="T16" fmla="*/ 145 w 359"/>
                <a:gd name="T17" fmla="*/ 481 h 484"/>
                <a:gd name="T18" fmla="*/ 106 w 359"/>
                <a:gd name="T19" fmla="*/ 472 h 484"/>
                <a:gd name="T20" fmla="*/ 73 w 359"/>
                <a:gd name="T21" fmla="*/ 454 h 484"/>
                <a:gd name="T22" fmla="*/ 47 w 359"/>
                <a:gd name="T23" fmla="*/ 430 h 484"/>
                <a:gd name="T24" fmla="*/ 27 w 359"/>
                <a:gd name="T25" fmla="*/ 397 h 484"/>
                <a:gd name="T26" fmla="*/ 13 w 359"/>
                <a:gd name="T27" fmla="*/ 357 h 484"/>
                <a:gd name="T28" fmla="*/ 4 w 359"/>
                <a:gd name="T29" fmla="*/ 311 h 484"/>
                <a:gd name="T30" fmla="*/ 0 w 359"/>
                <a:gd name="T31" fmla="*/ 257 h 484"/>
                <a:gd name="T32" fmla="*/ 2 w 359"/>
                <a:gd name="T33" fmla="*/ 199 h 484"/>
                <a:gd name="T34" fmla="*/ 8 w 359"/>
                <a:gd name="T35" fmla="*/ 147 h 484"/>
                <a:gd name="T36" fmla="*/ 20 w 359"/>
                <a:gd name="T37" fmla="*/ 106 h 484"/>
                <a:gd name="T38" fmla="*/ 37 w 359"/>
                <a:gd name="T39" fmla="*/ 70 h 484"/>
                <a:gd name="T40" fmla="*/ 60 w 359"/>
                <a:gd name="T41" fmla="*/ 40 h 484"/>
                <a:gd name="T42" fmla="*/ 89 w 359"/>
                <a:gd name="T43" fmla="*/ 19 h 484"/>
                <a:gd name="T44" fmla="*/ 126 w 359"/>
                <a:gd name="T45" fmla="*/ 5 h 484"/>
                <a:gd name="T46" fmla="*/ 168 w 359"/>
                <a:gd name="T47" fmla="*/ 0 h 484"/>
                <a:gd name="T48" fmla="*/ 216 w 359"/>
                <a:gd name="T49" fmla="*/ 3 h 484"/>
                <a:gd name="T50" fmla="*/ 255 w 359"/>
                <a:gd name="T51" fmla="*/ 12 h 484"/>
                <a:gd name="T52" fmla="*/ 287 w 359"/>
                <a:gd name="T53" fmla="*/ 30 h 484"/>
                <a:gd name="T54" fmla="*/ 314 w 359"/>
                <a:gd name="T55" fmla="*/ 55 h 484"/>
                <a:gd name="T56" fmla="*/ 333 w 359"/>
                <a:gd name="T57" fmla="*/ 88 h 484"/>
                <a:gd name="T58" fmla="*/ 348 w 359"/>
                <a:gd name="T59" fmla="*/ 128 h 484"/>
                <a:gd name="T60" fmla="*/ 355 w 359"/>
                <a:gd name="T61" fmla="*/ 174 h 484"/>
                <a:gd name="T62" fmla="*/ 359 w 359"/>
                <a:gd name="T63" fmla="*/ 227 h 484"/>
                <a:gd name="T64" fmla="*/ 242 w 359"/>
                <a:gd name="T65" fmla="*/ 201 h 484"/>
                <a:gd name="T66" fmla="*/ 234 w 359"/>
                <a:gd name="T67" fmla="*/ 141 h 484"/>
                <a:gd name="T68" fmla="*/ 220 w 359"/>
                <a:gd name="T69" fmla="*/ 106 h 484"/>
                <a:gd name="T70" fmla="*/ 195 w 359"/>
                <a:gd name="T71" fmla="*/ 88 h 484"/>
                <a:gd name="T72" fmla="*/ 164 w 359"/>
                <a:gd name="T73" fmla="*/ 88 h 484"/>
                <a:gd name="T74" fmla="*/ 141 w 359"/>
                <a:gd name="T75" fmla="*/ 106 h 484"/>
                <a:gd name="T76" fmla="*/ 126 w 359"/>
                <a:gd name="T77" fmla="*/ 142 h 484"/>
                <a:gd name="T78" fmla="*/ 119 w 359"/>
                <a:gd name="T79" fmla="*/ 203 h 484"/>
                <a:gd name="T80" fmla="*/ 119 w 359"/>
                <a:gd name="T81" fmla="*/ 281 h 484"/>
                <a:gd name="T82" fmla="*/ 126 w 359"/>
                <a:gd name="T83" fmla="*/ 342 h 484"/>
                <a:gd name="T84" fmla="*/ 141 w 359"/>
                <a:gd name="T85" fmla="*/ 378 h 484"/>
                <a:gd name="T86" fmla="*/ 164 w 359"/>
                <a:gd name="T87" fmla="*/ 396 h 484"/>
                <a:gd name="T88" fmla="*/ 195 w 359"/>
                <a:gd name="T89" fmla="*/ 396 h 484"/>
                <a:gd name="T90" fmla="*/ 220 w 359"/>
                <a:gd name="T91" fmla="*/ 378 h 484"/>
                <a:gd name="T92" fmla="*/ 234 w 359"/>
                <a:gd name="T93" fmla="*/ 342 h 484"/>
                <a:gd name="T94" fmla="*/ 242 w 359"/>
                <a:gd name="T95" fmla="*/ 281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9" h="484">
                  <a:moveTo>
                    <a:pt x="359" y="241"/>
                  </a:moveTo>
                  <a:lnTo>
                    <a:pt x="359" y="257"/>
                  </a:lnTo>
                  <a:lnTo>
                    <a:pt x="359" y="271"/>
                  </a:lnTo>
                  <a:lnTo>
                    <a:pt x="358" y="285"/>
                  </a:lnTo>
                  <a:lnTo>
                    <a:pt x="357" y="298"/>
                  </a:lnTo>
                  <a:lnTo>
                    <a:pt x="355" y="311"/>
                  </a:lnTo>
                  <a:lnTo>
                    <a:pt x="354" y="324"/>
                  </a:lnTo>
                  <a:lnTo>
                    <a:pt x="351" y="335"/>
                  </a:lnTo>
                  <a:lnTo>
                    <a:pt x="350" y="347"/>
                  </a:lnTo>
                  <a:lnTo>
                    <a:pt x="348" y="359"/>
                  </a:lnTo>
                  <a:lnTo>
                    <a:pt x="344" y="369"/>
                  </a:lnTo>
                  <a:lnTo>
                    <a:pt x="341" y="379"/>
                  </a:lnTo>
                  <a:lnTo>
                    <a:pt x="337" y="388"/>
                  </a:lnTo>
                  <a:lnTo>
                    <a:pt x="333" y="397"/>
                  </a:lnTo>
                  <a:lnTo>
                    <a:pt x="328" y="406"/>
                  </a:lnTo>
                  <a:lnTo>
                    <a:pt x="324" y="415"/>
                  </a:lnTo>
                  <a:lnTo>
                    <a:pt x="319" y="423"/>
                  </a:lnTo>
                  <a:lnTo>
                    <a:pt x="313" y="430"/>
                  </a:lnTo>
                  <a:lnTo>
                    <a:pt x="308" y="437"/>
                  </a:lnTo>
                  <a:lnTo>
                    <a:pt x="301" y="444"/>
                  </a:lnTo>
                  <a:lnTo>
                    <a:pt x="295" y="449"/>
                  </a:lnTo>
                  <a:lnTo>
                    <a:pt x="287" y="455"/>
                  </a:lnTo>
                  <a:lnTo>
                    <a:pt x="279" y="459"/>
                  </a:lnTo>
                  <a:lnTo>
                    <a:pt x="271" y="465"/>
                  </a:lnTo>
                  <a:lnTo>
                    <a:pt x="264" y="468"/>
                  </a:lnTo>
                  <a:lnTo>
                    <a:pt x="255" y="472"/>
                  </a:lnTo>
                  <a:lnTo>
                    <a:pt x="246" y="475"/>
                  </a:lnTo>
                  <a:lnTo>
                    <a:pt x="235" y="477"/>
                  </a:lnTo>
                  <a:lnTo>
                    <a:pt x="225" y="480"/>
                  </a:lnTo>
                  <a:lnTo>
                    <a:pt x="215" y="481"/>
                  </a:lnTo>
                  <a:lnTo>
                    <a:pt x="204" y="483"/>
                  </a:lnTo>
                  <a:lnTo>
                    <a:pt x="193" y="484"/>
                  </a:lnTo>
                  <a:lnTo>
                    <a:pt x="180" y="484"/>
                  </a:lnTo>
                  <a:lnTo>
                    <a:pt x="168" y="484"/>
                  </a:lnTo>
                  <a:lnTo>
                    <a:pt x="157" y="483"/>
                  </a:lnTo>
                  <a:lnTo>
                    <a:pt x="145" y="481"/>
                  </a:lnTo>
                  <a:lnTo>
                    <a:pt x="135" y="480"/>
                  </a:lnTo>
                  <a:lnTo>
                    <a:pt x="124" y="477"/>
                  </a:lnTo>
                  <a:lnTo>
                    <a:pt x="115" y="475"/>
                  </a:lnTo>
                  <a:lnTo>
                    <a:pt x="106" y="472"/>
                  </a:lnTo>
                  <a:lnTo>
                    <a:pt x="97" y="468"/>
                  </a:lnTo>
                  <a:lnTo>
                    <a:pt x="88" y="465"/>
                  </a:lnTo>
                  <a:lnTo>
                    <a:pt x="80" y="459"/>
                  </a:lnTo>
                  <a:lnTo>
                    <a:pt x="73" y="454"/>
                  </a:lnTo>
                  <a:lnTo>
                    <a:pt x="66" y="449"/>
                  </a:lnTo>
                  <a:lnTo>
                    <a:pt x="60" y="443"/>
                  </a:lnTo>
                  <a:lnTo>
                    <a:pt x="53" y="436"/>
                  </a:lnTo>
                  <a:lnTo>
                    <a:pt x="47" y="430"/>
                  </a:lnTo>
                  <a:lnTo>
                    <a:pt x="42" y="422"/>
                  </a:lnTo>
                  <a:lnTo>
                    <a:pt x="37" y="414"/>
                  </a:lnTo>
                  <a:lnTo>
                    <a:pt x="31" y="406"/>
                  </a:lnTo>
                  <a:lnTo>
                    <a:pt x="27" y="397"/>
                  </a:lnTo>
                  <a:lnTo>
                    <a:pt x="24" y="388"/>
                  </a:lnTo>
                  <a:lnTo>
                    <a:pt x="20" y="378"/>
                  </a:lnTo>
                  <a:lnTo>
                    <a:pt x="16" y="368"/>
                  </a:lnTo>
                  <a:lnTo>
                    <a:pt x="13" y="357"/>
                  </a:lnTo>
                  <a:lnTo>
                    <a:pt x="11" y="347"/>
                  </a:lnTo>
                  <a:lnTo>
                    <a:pt x="8" y="335"/>
                  </a:lnTo>
                  <a:lnTo>
                    <a:pt x="7" y="324"/>
                  </a:lnTo>
                  <a:lnTo>
                    <a:pt x="4" y="311"/>
                  </a:lnTo>
                  <a:lnTo>
                    <a:pt x="3" y="298"/>
                  </a:lnTo>
                  <a:lnTo>
                    <a:pt x="2" y="285"/>
                  </a:lnTo>
                  <a:lnTo>
                    <a:pt x="2" y="271"/>
                  </a:lnTo>
                  <a:lnTo>
                    <a:pt x="0" y="257"/>
                  </a:lnTo>
                  <a:lnTo>
                    <a:pt x="0" y="241"/>
                  </a:lnTo>
                  <a:lnTo>
                    <a:pt x="0" y="227"/>
                  </a:lnTo>
                  <a:lnTo>
                    <a:pt x="2" y="212"/>
                  </a:lnTo>
                  <a:lnTo>
                    <a:pt x="2" y="199"/>
                  </a:lnTo>
                  <a:lnTo>
                    <a:pt x="3" y="184"/>
                  </a:lnTo>
                  <a:lnTo>
                    <a:pt x="4" y="172"/>
                  </a:lnTo>
                  <a:lnTo>
                    <a:pt x="6" y="160"/>
                  </a:lnTo>
                  <a:lnTo>
                    <a:pt x="8" y="147"/>
                  </a:lnTo>
                  <a:lnTo>
                    <a:pt x="11" y="137"/>
                  </a:lnTo>
                  <a:lnTo>
                    <a:pt x="13" y="125"/>
                  </a:lnTo>
                  <a:lnTo>
                    <a:pt x="16" y="115"/>
                  </a:lnTo>
                  <a:lnTo>
                    <a:pt x="20" y="106"/>
                  </a:lnTo>
                  <a:lnTo>
                    <a:pt x="24" y="95"/>
                  </a:lnTo>
                  <a:lnTo>
                    <a:pt x="27" y="86"/>
                  </a:lnTo>
                  <a:lnTo>
                    <a:pt x="31" y="77"/>
                  </a:lnTo>
                  <a:lnTo>
                    <a:pt x="37" y="70"/>
                  </a:lnTo>
                  <a:lnTo>
                    <a:pt x="42" y="61"/>
                  </a:lnTo>
                  <a:lnTo>
                    <a:pt x="48" y="54"/>
                  </a:lnTo>
                  <a:lnTo>
                    <a:pt x="53" y="46"/>
                  </a:lnTo>
                  <a:lnTo>
                    <a:pt x="60" y="40"/>
                  </a:lnTo>
                  <a:lnTo>
                    <a:pt x="68" y="34"/>
                  </a:lnTo>
                  <a:lnTo>
                    <a:pt x="74" y="28"/>
                  </a:lnTo>
                  <a:lnTo>
                    <a:pt x="82" y="23"/>
                  </a:lnTo>
                  <a:lnTo>
                    <a:pt x="89" y="19"/>
                  </a:lnTo>
                  <a:lnTo>
                    <a:pt x="98" y="15"/>
                  </a:lnTo>
                  <a:lnTo>
                    <a:pt x="108" y="12"/>
                  </a:lnTo>
                  <a:lnTo>
                    <a:pt x="117" y="8"/>
                  </a:lnTo>
                  <a:lnTo>
                    <a:pt x="126" y="5"/>
                  </a:lnTo>
                  <a:lnTo>
                    <a:pt x="136" y="4"/>
                  </a:lnTo>
                  <a:lnTo>
                    <a:pt x="146" y="3"/>
                  </a:lnTo>
                  <a:lnTo>
                    <a:pt x="157" y="1"/>
                  </a:lnTo>
                  <a:lnTo>
                    <a:pt x="168" y="0"/>
                  </a:lnTo>
                  <a:lnTo>
                    <a:pt x="180" y="0"/>
                  </a:lnTo>
                  <a:lnTo>
                    <a:pt x="193" y="0"/>
                  </a:lnTo>
                  <a:lnTo>
                    <a:pt x="204" y="1"/>
                  </a:lnTo>
                  <a:lnTo>
                    <a:pt x="216" y="3"/>
                  </a:lnTo>
                  <a:lnTo>
                    <a:pt x="226" y="4"/>
                  </a:lnTo>
                  <a:lnTo>
                    <a:pt x="237" y="6"/>
                  </a:lnTo>
                  <a:lnTo>
                    <a:pt x="246" y="9"/>
                  </a:lnTo>
                  <a:lnTo>
                    <a:pt x="255" y="12"/>
                  </a:lnTo>
                  <a:lnTo>
                    <a:pt x="264" y="15"/>
                  </a:lnTo>
                  <a:lnTo>
                    <a:pt x="273" y="19"/>
                  </a:lnTo>
                  <a:lnTo>
                    <a:pt x="280" y="24"/>
                  </a:lnTo>
                  <a:lnTo>
                    <a:pt x="287" y="30"/>
                  </a:lnTo>
                  <a:lnTo>
                    <a:pt x="295" y="35"/>
                  </a:lnTo>
                  <a:lnTo>
                    <a:pt x="301" y="41"/>
                  </a:lnTo>
                  <a:lnTo>
                    <a:pt x="308" y="48"/>
                  </a:lnTo>
                  <a:lnTo>
                    <a:pt x="314" y="55"/>
                  </a:lnTo>
                  <a:lnTo>
                    <a:pt x="319" y="63"/>
                  </a:lnTo>
                  <a:lnTo>
                    <a:pt x="324" y="71"/>
                  </a:lnTo>
                  <a:lnTo>
                    <a:pt x="329" y="79"/>
                  </a:lnTo>
                  <a:lnTo>
                    <a:pt x="333" y="88"/>
                  </a:lnTo>
                  <a:lnTo>
                    <a:pt x="337" y="97"/>
                  </a:lnTo>
                  <a:lnTo>
                    <a:pt x="341" y="107"/>
                  </a:lnTo>
                  <a:lnTo>
                    <a:pt x="344" y="116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1" y="150"/>
                  </a:lnTo>
                  <a:lnTo>
                    <a:pt x="354" y="161"/>
                  </a:lnTo>
                  <a:lnTo>
                    <a:pt x="355" y="174"/>
                  </a:lnTo>
                  <a:lnTo>
                    <a:pt x="357" y="187"/>
                  </a:lnTo>
                  <a:lnTo>
                    <a:pt x="358" y="200"/>
                  </a:lnTo>
                  <a:lnTo>
                    <a:pt x="359" y="213"/>
                  </a:lnTo>
                  <a:lnTo>
                    <a:pt x="359" y="227"/>
                  </a:lnTo>
                  <a:lnTo>
                    <a:pt x="359" y="241"/>
                  </a:lnTo>
                  <a:close/>
                  <a:moveTo>
                    <a:pt x="242" y="241"/>
                  </a:moveTo>
                  <a:lnTo>
                    <a:pt x="242" y="221"/>
                  </a:lnTo>
                  <a:lnTo>
                    <a:pt x="242" y="201"/>
                  </a:lnTo>
                  <a:lnTo>
                    <a:pt x="240" y="184"/>
                  </a:lnTo>
                  <a:lnTo>
                    <a:pt x="239" y="168"/>
                  </a:lnTo>
                  <a:lnTo>
                    <a:pt x="237" y="154"/>
                  </a:lnTo>
                  <a:lnTo>
                    <a:pt x="234" y="141"/>
                  </a:lnTo>
                  <a:lnTo>
                    <a:pt x="231" y="130"/>
                  </a:lnTo>
                  <a:lnTo>
                    <a:pt x="228" y="121"/>
                  </a:lnTo>
                  <a:lnTo>
                    <a:pt x="224" y="112"/>
                  </a:lnTo>
                  <a:lnTo>
                    <a:pt x="220" y="106"/>
                  </a:lnTo>
                  <a:lnTo>
                    <a:pt x="215" y="99"/>
                  </a:lnTo>
                  <a:lnTo>
                    <a:pt x="209" y="94"/>
                  </a:lnTo>
                  <a:lnTo>
                    <a:pt x="203" y="90"/>
                  </a:lnTo>
                  <a:lnTo>
                    <a:pt x="195" y="88"/>
                  </a:lnTo>
                  <a:lnTo>
                    <a:pt x="188" y="86"/>
                  </a:lnTo>
                  <a:lnTo>
                    <a:pt x="180" y="85"/>
                  </a:lnTo>
                  <a:lnTo>
                    <a:pt x="172" y="86"/>
                  </a:lnTo>
                  <a:lnTo>
                    <a:pt x="164" y="88"/>
                  </a:lnTo>
                  <a:lnTo>
                    <a:pt x="158" y="90"/>
                  </a:lnTo>
                  <a:lnTo>
                    <a:pt x="151" y="94"/>
                  </a:lnTo>
                  <a:lnTo>
                    <a:pt x="146" y="99"/>
                  </a:lnTo>
                  <a:lnTo>
                    <a:pt x="141" y="106"/>
                  </a:lnTo>
                  <a:lnTo>
                    <a:pt x="136" y="112"/>
                  </a:lnTo>
                  <a:lnTo>
                    <a:pt x="132" y="121"/>
                  </a:lnTo>
                  <a:lnTo>
                    <a:pt x="129" y="130"/>
                  </a:lnTo>
                  <a:lnTo>
                    <a:pt x="126" y="142"/>
                  </a:lnTo>
                  <a:lnTo>
                    <a:pt x="123" y="154"/>
                  </a:lnTo>
                  <a:lnTo>
                    <a:pt x="122" y="169"/>
                  </a:lnTo>
                  <a:lnTo>
                    <a:pt x="120" y="184"/>
                  </a:lnTo>
                  <a:lnTo>
                    <a:pt x="119" y="203"/>
                  </a:lnTo>
                  <a:lnTo>
                    <a:pt x="118" y="222"/>
                  </a:lnTo>
                  <a:lnTo>
                    <a:pt x="118" y="243"/>
                  </a:lnTo>
                  <a:lnTo>
                    <a:pt x="118" y="263"/>
                  </a:lnTo>
                  <a:lnTo>
                    <a:pt x="119" y="281"/>
                  </a:lnTo>
                  <a:lnTo>
                    <a:pt x="120" y="299"/>
                  </a:lnTo>
                  <a:lnTo>
                    <a:pt x="122" y="315"/>
                  </a:lnTo>
                  <a:lnTo>
                    <a:pt x="123" y="329"/>
                  </a:lnTo>
                  <a:lnTo>
                    <a:pt x="126" y="342"/>
                  </a:lnTo>
                  <a:lnTo>
                    <a:pt x="129" y="354"/>
                  </a:lnTo>
                  <a:lnTo>
                    <a:pt x="132" y="363"/>
                  </a:lnTo>
                  <a:lnTo>
                    <a:pt x="136" y="372"/>
                  </a:lnTo>
                  <a:lnTo>
                    <a:pt x="141" y="378"/>
                  </a:lnTo>
                  <a:lnTo>
                    <a:pt x="146" y="385"/>
                  </a:lnTo>
                  <a:lnTo>
                    <a:pt x="151" y="390"/>
                  </a:lnTo>
                  <a:lnTo>
                    <a:pt x="158" y="394"/>
                  </a:lnTo>
                  <a:lnTo>
                    <a:pt x="164" y="396"/>
                  </a:lnTo>
                  <a:lnTo>
                    <a:pt x="172" y="397"/>
                  </a:lnTo>
                  <a:lnTo>
                    <a:pt x="180" y="399"/>
                  </a:lnTo>
                  <a:lnTo>
                    <a:pt x="188" y="397"/>
                  </a:lnTo>
                  <a:lnTo>
                    <a:pt x="195" y="396"/>
                  </a:lnTo>
                  <a:lnTo>
                    <a:pt x="203" y="394"/>
                  </a:lnTo>
                  <a:lnTo>
                    <a:pt x="208" y="390"/>
                  </a:lnTo>
                  <a:lnTo>
                    <a:pt x="215" y="385"/>
                  </a:lnTo>
                  <a:lnTo>
                    <a:pt x="220" y="378"/>
                  </a:lnTo>
                  <a:lnTo>
                    <a:pt x="224" y="372"/>
                  </a:lnTo>
                  <a:lnTo>
                    <a:pt x="228" y="363"/>
                  </a:lnTo>
                  <a:lnTo>
                    <a:pt x="231" y="354"/>
                  </a:lnTo>
                  <a:lnTo>
                    <a:pt x="234" y="342"/>
                  </a:lnTo>
                  <a:lnTo>
                    <a:pt x="237" y="329"/>
                  </a:lnTo>
                  <a:lnTo>
                    <a:pt x="239" y="315"/>
                  </a:lnTo>
                  <a:lnTo>
                    <a:pt x="240" y="299"/>
                  </a:lnTo>
                  <a:lnTo>
                    <a:pt x="242" y="281"/>
                  </a:lnTo>
                  <a:lnTo>
                    <a:pt x="242" y="262"/>
                  </a:lnTo>
                  <a:lnTo>
                    <a:pt x="242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11" name="Freeform 79"/>
            <p:cNvSpPr>
              <a:spLocks noChangeArrowheads="1"/>
            </p:cNvSpPr>
            <p:nvPr/>
          </p:nvSpPr>
          <p:spPr bwMode="auto">
            <a:xfrm>
              <a:off x="2879" y="2262"/>
              <a:ext cx="85" cy="119"/>
            </a:xfrm>
            <a:custGeom>
              <a:avLst/>
              <a:gdLst>
                <a:gd name="T0" fmla="*/ 0 w 342"/>
                <a:gd name="T1" fmla="*/ 399 h 475"/>
                <a:gd name="T2" fmla="*/ 31 w 342"/>
                <a:gd name="T3" fmla="*/ 374 h 475"/>
                <a:gd name="T4" fmla="*/ 61 w 342"/>
                <a:gd name="T5" fmla="*/ 349 h 475"/>
                <a:gd name="T6" fmla="*/ 87 w 342"/>
                <a:gd name="T7" fmla="*/ 326 h 475"/>
                <a:gd name="T8" fmla="*/ 111 w 342"/>
                <a:gd name="T9" fmla="*/ 304 h 475"/>
                <a:gd name="T10" fmla="*/ 132 w 342"/>
                <a:gd name="T11" fmla="*/ 282 h 475"/>
                <a:gd name="T12" fmla="*/ 155 w 342"/>
                <a:gd name="T13" fmla="*/ 258 h 475"/>
                <a:gd name="T14" fmla="*/ 175 w 342"/>
                <a:gd name="T15" fmla="*/ 235 h 475"/>
                <a:gd name="T16" fmla="*/ 189 w 342"/>
                <a:gd name="T17" fmla="*/ 213 h 475"/>
                <a:gd name="T18" fmla="*/ 198 w 342"/>
                <a:gd name="T19" fmla="*/ 192 h 475"/>
                <a:gd name="T20" fmla="*/ 203 w 342"/>
                <a:gd name="T21" fmla="*/ 171 h 475"/>
                <a:gd name="T22" fmla="*/ 203 w 342"/>
                <a:gd name="T23" fmla="*/ 148 h 475"/>
                <a:gd name="T24" fmla="*/ 199 w 342"/>
                <a:gd name="T25" fmla="*/ 128 h 475"/>
                <a:gd name="T26" fmla="*/ 189 w 342"/>
                <a:gd name="T27" fmla="*/ 111 h 475"/>
                <a:gd name="T28" fmla="*/ 173 w 342"/>
                <a:gd name="T29" fmla="*/ 99 h 475"/>
                <a:gd name="T30" fmla="*/ 154 w 342"/>
                <a:gd name="T31" fmla="*/ 91 h 475"/>
                <a:gd name="T32" fmla="*/ 131 w 342"/>
                <a:gd name="T33" fmla="*/ 89 h 475"/>
                <a:gd name="T34" fmla="*/ 118 w 342"/>
                <a:gd name="T35" fmla="*/ 90 h 475"/>
                <a:gd name="T36" fmla="*/ 105 w 342"/>
                <a:gd name="T37" fmla="*/ 91 h 475"/>
                <a:gd name="T38" fmla="*/ 93 w 342"/>
                <a:gd name="T39" fmla="*/ 95 h 475"/>
                <a:gd name="T40" fmla="*/ 80 w 342"/>
                <a:gd name="T41" fmla="*/ 99 h 475"/>
                <a:gd name="T42" fmla="*/ 69 w 342"/>
                <a:gd name="T43" fmla="*/ 103 h 475"/>
                <a:gd name="T44" fmla="*/ 57 w 342"/>
                <a:gd name="T45" fmla="*/ 108 h 475"/>
                <a:gd name="T46" fmla="*/ 47 w 342"/>
                <a:gd name="T47" fmla="*/ 115 h 475"/>
                <a:gd name="T48" fmla="*/ 38 w 342"/>
                <a:gd name="T49" fmla="*/ 120 h 475"/>
                <a:gd name="T50" fmla="*/ 30 w 342"/>
                <a:gd name="T51" fmla="*/ 125 h 475"/>
                <a:gd name="T52" fmla="*/ 24 w 342"/>
                <a:gd name="T53" fmla="*/ 129 h 475"/>
                <a:gd name="T54" fmla="*/ 12 w 342"/>
                <a:gd name="T55" fmla="*/ 131 h 475"/>
                <a:gd name="T56" fmla="*/ 22 w 342"/>
                <a:gd name="T57" fmla="*/ 24 h 475"/>
                <a:gd name="T58" fmla="*/ 45 w 342"/>
                <a:gd name="T59" fmla="*/ 18 h 475"/>
                <a:gd name="T60" fmla="*/ 73 w 342"/>
                <a:gd name="T61" fmla="*/ 10 h 475"/>
                <a:gd name="T62" fmla="*/ 104 w 342"/>
                <a:gd name="T63" fmla="*/ 4 h 475"/>
                <a:gd name="T64" fmla="*/ 134 w 342"/>
                <a:gd name="T65" fmla="*/ 1 h 475"/>
                <a:gd name="T66" fmla="*/ 173 w 342"/>
                <a:gd name="T67" fmla="*/ 1 h 475"/>
                <a:gd name="T68" fmla="*/ 226 w 342"/>
                <a:gd name="T69" fmla="*/ 10 h 475"/>
                <a:gd name="T70" fmla="*/ 267 w 342"/>
                <a:gd name="T71" fmla="*/ 28 h 475"/>
                <a:gd name="T72" fmla="*/ 298 w 342"/>
                <a:gd name="T73" fmla="*/ 58 h 475"/>
                <a:gd name="T74" fmla="*/ 316 w 342"/>
                <a:gd name="T75" fmla="*/ 95 h 475"/>
                <a:gd name="T76" fmla="*/ 322 w 342"/>
                <a:gd name="T77" fmla="*/ 140 h 475"/>
                <a:gd name="T78" fmla="*/ 319 w 342"/>
                <a:gd name="T79" fmla="*/ 171 h 475"/>
                <a:gd name="T80" fmla="*/ 311 w 342"/>
                <a:gd name="T81" fmla="*/ 202 h 475"/>
                <a:gd name="T82" fmla="*/ 297 w 342"/>
                <a:gd name="T83" fmla="*/ 232 h 475"/>
                <a:gd name="T84" fmla="*/ 276 w 342"/>
                <a:gd name="T85" fmla="*/ 263 h 475"/>
                <a:gd name="T86" fmla="*/ 249 w 342"/>
                <a:gd name="T87" fmla="*/ 295 h 475"/>
                <a:gd name="T88" fmla="*/ 224 w 342"/>
                <a:gd name="T89" fmla="*/ 320 h 475"/>
                <a:gd name="T90" fmla="*/ 204 w 342"/>
                <a:gd name="T91" fmla="*/ 339 h 475"/>
                <a:gd name="T92" fmla="*/ 184 w 342"/>
                <a:gd name="T93" fmla="*/ 356 h 475"/>
                <a:gd name="T94" fmla="*/ 165 w 342"/>
                <a:gd name="T95" fmla="*/ 370 h 475"/>
                <a:gd name="T96" fmla="*/ 151 w 342"/>
                <a:gd name="T97" fmla="*/ 382 h 475"/>
                <a:gd name="T98" fmla="*/ 342 w 342"/>
                <a:gd name="T99" fmla="*/ 38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2" h="475">
                  <a:moveTo>
                    <a:pt x="342" y="475"/>
                  </a:moveTo>
                  <a:lnTo>
                    <a:pt x="0" y="475"/>
                  </a:lnTo>
                  <a:lnTo>
                    <a:pt x="0" y="399"/>
                  </a:lnTo>
                  <a:lnTo>
                    <a:pt x="11" y="389"/>
                  </a:lnTo>
                  <a:lnTo>
                    <a:pt x="21" y="382"/>
                  </a:lnTo>
                  <a:lnTo>
                    <a:pt x="31" y="374"/>
                  </a:lnTo>
                  <a:lnTo>
                    <a:pt x="42" y="365"/>
                  </a:lnTo>
                  <a:lnTo>
                    <a:pt x="51" y="357"/>
                  </a:lnTo>
                  <a:lnTo>
                    <a:pt x="61" y="349"/>
                  </a:lnTo>
                  <a:lnTo>
                    <a:pt x="70" y="342"/>
                  </a:lnTo>
                  <a:lnTo>
                    <a:pt x="78" y="334"/>
                  </a:lnTo>
                  <a:lnTo>
                    <a:pt x="87" y="326"/>
                  </a:lnTo>
                  <a:lnTo>
                    <a:pt x="94" y="319"/>
                  </a:lnTo>
                  <a:lnTo>
                    <a:pt x="104" y="311"/>
                  </a:lnTo>
                  <a:lnTo>
                    <a:pt x="111" y="304"/>
                  </a:lnTo>
                  <a:lnTo>
                    <a:pt x="118" y="297"/>
                  </a:lnTo>
                  <a:lnTo>
                    <a:pt x="125" y="290"/>
                  </a:lnTo>
                  <a:lnTo>
                    <a:pt x="132" y="282"/>
                  </a:lnTo>
                  <a:lnTo>
                    <a:pt x="140" y="276"/>
                  </a:lnTo>
                  <a:lnTo>
                    <a:pt x="147" y="267"/>
                  </a:lnTo>
                  <a:lnTo>
                    <a:pt x="155" y="258"/>
                  </a:lnTo>
                  <a:lnTo>
                    <a:pt x="162" y="250"/>
                  </a:lnTo>
                  <a:lnTo>
                    <a:pt x="168" y="242"/>
                  </a:lnTo>
                  <a:lnTo>
                    <a:pt x="175" y="235"/>
                  </a:lnTo>
                  <a:lnTo>
                    <a:pt x="180" y="227"/>
                  </a:lnTo>
                  <a:lnTo>
                    <a:pt x="185" y="219"/>
                  </a:lnTo>
                  <a:lnTo>
                    <a:pt x="189" y="213"/>
                  </a:lnTo>
                  <a:lnTo>
                    <a:pt x="193" y="206"/>
                  </a:lnTo>
                  <a:lnTo>
                    <a:pt x="195" y="198"/>
                  </a:lnTo>
                  <a:lnTo>
                    <a:pt x="198" y="192"/>
                  </a:lnTo>
                  <a:lnTo>
                    <a:pt x="200" y="184"/>
                  </a:lnTo>
                  <a:lnTo>
                    <a:pt x="202" y="178"/>
                  </a:lnTo>
                  <a:lnTo>
                    <a:pt x="203" y="171"/>
                  </a:lnTo>
                  <a:lnTo>
                    <a:pt x="204" y="164"/>
                  </a:lnTo>
                  <a:lnTo>
                    <a:pt x="204" y="157"/>
                  </a:lnTo>
                  <a:lnTo>
                    <a:pt x="203" y="148"/>
                  </a:lnTo>
                  <a:lnTo>
                    <a:pt x="203" y="142"/>
                  </a:lnTo>
                  <a:lnTo>
                    <a:pt x="202" y="134"/>
                  </a:lnTo>
                  <a:lnTo>
                    <a:pt x="199" y="128"/>
                  </a:lnTo>
                  <a:lnTo>
                    <a:pt x="196" y="122"/>
                  </a:lnTo>
                  <a:lnTo>
                    <a:pt x="193" y="116"/>
                  </a:lnTo>
                  <a:lnTo>
                    <a:pt x="189" y="111"/>
                  </a:lnTo>
                  <a:lnTo>
                    <a:pt x="185" y="107"/>
                  </a:lnTo>
                  <a:lnTo>
                    <a:pt x="180" y="103"/>
                  </a:lnTo>
                  <a:lnTo>
                    <a:pt x="173" y="99"/>
                  </a:lnTo>
                  <a:lnTo>
                    <a:pt x="168" y="97"/>
                  </a:lnTo>
                  <a:lnTo>
                    <a:pt x="162" y="94"/>
                  </a:lnTo>
                  <a:lnTo>
                    <a:pt x="154" y="91"/>
                  </a:lnTo>
                  <a:lnTo>
                    <a:pt x="146" y="90"/>
                  </a:lnTo>
                  <a:lnTo>
                    <a:pt x="138" y="90"/>
                  </a:lnTo>
                  <a:lnTo>
                    <a:pt x="131" y="89"/>
                  </a:lnTo>
                  <a:lnTo>
                    <a:pt x="125" y="90"/>
                  </a:lnTo>
                  <a:lnTo>
                    <a:pt x="122" y="90"/>
                  </a:lnTo>
                  <a:lnTo>
                    <a:pt x="118" y="90"/>
                  </a:lnTo>
                  <a:lnTo>
                    <a:pt x="113" y="90"/>
                  </a:lnTo>
                  <a:lnTo>
                    <a:pt x="109" y="91"/>
                  </a:lnTo>
                  <a:lnTo>
                    <a:pt x="105" y="91"/>
                  </a:lnTo>
                  <a:lnTo>
                    <a:pt x="101" y="93"/>
                  </a:lnTo>
                  <a:lnTo>
                    <a:pt x="97" y="94"/>
                  </a:lnTo>
                  <a:lnTo>
                    <a:pt x="93" y="95"/>
                  </a:lnTo>
                  <a:lnTo>
                    <a:pt x="89" y="97"/>
                  </a:lnTo>
                  <a:lnTo>
                    <a:pt x="84" y="98"/>
                  </a:lnTo>
                  <a:lnTo>
                    <a:pt x="80" y="99"/>
                  </a:lnTo>
                  <a:lnTo>
                    <a:pt x="76" y="100"/>
                  </a:lnTo>
                  <a:lnTo>
                    <a:pt x="73" y="102"/>
                  </a:lnTo>
                  <a:lnTo>
                    <a:pt x="69" y="103"/>
                  </a:lnTo>
                  <a:lnTo>
                    <a:pt x="65" y="106"/>
                  </a:lnTo>
                  <a:lnTo>
                    <a:pt x="61" y="107"/>
                  </a:lnTo>
                  <a:lnTo>
                    <a:pt x="57" y="108"/>
                  </a:lnTo>
                  <a:lnTo>
                    <a:pt x="53" y="111"/>
                  </a:lnTo>
                  <a:lnTo>
                    <a:pt x="49" y="112"/>
                  </a:lnTo>
                  <a:lnTo>
                    <a:pt x="47" y="115"/>
                  </a:lnTo>
                  <a:lnTo>
                    <a:pt x="43" y="116"/>
                  </a:lnTo>
                  <a:lnTo>
                    <a:pt x="40" y="117"/>
                  </a:lnTo>
                  <a:lnTo>
                    <a:pt x="38" y="120"/>
                  </a:lnTo>
                  <a:lnTo>
                    <a:pt x="35" y="121"/>
                  </a:lnTo>
                  <a:lnTo>
                    <a:pt x="33" y="124"/>
                  </a:lnTo>
                  <a:lnTo>
                    <a:pt x="30" y="125"/>
                  </a:lnTo>
                  <a:lnTo>
                    <a:pt x="27" y="126"/>
                  </a:lnTo>
                  <a:lnTo>
                    <a:pt x="26" y="128"/>
                  </a:lnTo>
                  <a:lnTo>
                    <a:pt x="24" y="129"/>
                  </a:lnTo>
                  <a:lnTo>
                    <a:pt x="22" y="130"/>
                  </a:lnTo>
                  <a:lnTo>
                    <a:pt x="21" y="131"/>
                  </a:lnTo>
                  <a:lnTo>
                    <a:pt x="12" y="131"/>
                  </a:lnTo>
                  <a:lnTo>
                    <a:pt x="12" y="29"/>
                  </a:lnTo>
                  <a:lnTo>
                    <a:pt x="17" y="27"/>
                  </a:lnTo>
                  <a:lnTo>
                    <a:pt x="22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45" y="18"/>
                  </a:lnTo>
                  <a:lnTo>
                    <a:pt x="53" y="15"/>
                  </a:lnTo>
                  <a:lnTo>
                    <a:pt x="64" y="13"/>
                  </a:lnTo>
                  <a:lnTo>
                    <a:pt x="73" y="10"/>
                  </a:lnTo>
                  <a:lnTo>
                    <a:pt x="83" y="8"/>
                  </a:lnTo>
                  <a:lnTo>
                    <a:pt x="93" y="6"/>
                  </a:lnTo>
                  <a:lnTo>
                    <a:pt x="104" y="4"/>
                  </a:lnTo>
                  <a:lnTo>
                    <a:pt x="114" y="2"/>
                  </a:lnTo>
                  <a:lnTo>
                    <a:pt x="124" y="2"/>
                  </a:lnTo>
                  <a:lnTo>
                    <a:pt x="134" y="1"/>
                  </a:lnTo>
                  <a:lnTo>
                    <a:pt x="144" y="1"/>
                  </a:lnTo>
                  <a:lnTo>
                    <a:pt x="154" y="0"/>
                  </a:lnTo>
                  <a:lnTo>
                    <a:pt x="173" y="1"/>
                  </a:lnTo>
                  <a:lnTo>
                    <a:pt x="193" y="2"/>
                  </a:lnTo>
                  <a:lnTo>
                    <a:pt x="211" y="5"/>
                  </a:lnTo>
                  <a:lnTo>
                    <a:pt x="226" y="10"/>
                  </a:lnTo>
                  <a:lnTo>
                    <a:pt x="242" y="15"/>
                  </a:lnTo>
                  <a:lnTo>
                    <a:pt x="256" y="22"/>
                  </a:lnTo>
                  <a:lnTo>
                    <a:pt x="267" y="28"/>
                  </a:lnTo>
                  <a:lnTo>
                    <a:pt x="279" y="37"/>
                  </a:lnTo>
                  <a:lnTo>
                    <a:pt x="289" y="48"/>
                  </a:lnTo>
                  <a:lnTo>
                    <a:pt x="298" y="58"/>
                  </a:lnTo>
                  <a:lnTo>
                    <a:pt x="305" y="69"/>
                  </a:lnTo>
                  <a:lnTo>
                    <a:pt x="311" y="81"/>
                  </a:lnTo>
                  <a:lnTo>
                    <a:pt x="316" y="95"/>
                  </a:lnTo>
                  <a:lnTo>
                    <a:pt x="319" y="109"/>
                  </a:lnTo>
                  <a:lnTo>
                    <a:pt x="322" y="125"/>
                  </a:lnTo>
                  <a:lnTo>
                    <a:pt x="322" y="140"/>
                  </a:lnTo>
                  <a:lnTo>
                    <a:pt x="322" y="151"/>
                  </a:lnTo>
                  <a:lnTo>
                    <a:pt x="320" y="161"/>
                  </a:lnTo>
                  <a:lnTo>
                    <a:pt x="319" y="171"/>
                  </a:lnTo>
                  <a:lnTo>
                    <a:pt x="316" y="182"/>
                  </a:lnTo>
                  <a:lnTo>
                    <a:pt x="314" y="192"/>
                  </a:lnTo>
                  <a:lnTo>
                    <a:pt x="311" y="202"/>
                  </a:lnTo>
                  <a:lnTo>
                    <a:pt x="307" y="211"/>
                  </a:lnTo>
                  <a:lnTo>
                    <a:pt x="302" y="222"/>
                  </a:lnTo>
                  <a:lnTo>
                    <a:pt x="297" y="232"/>
                  </a:lnTo>
                  <a:lnTo>
                    <a:pt x="291" y="242"/>
                  </a:lnTo>
                  <a:lnTo>
                    <a:pt x="284" y="253"/>
                  </a:lnTo>
                  <a:lnTo>
                    <a:pt x="276" y="263"/>
                  </a:lnTo>
                  <a:lnTo>
                    <a:pt x="269" y="273"/>
                  </a:lnTo>
                  <a:lnTo>
                    <a:pt x="258" y="284"/>
                  </a:lnTo>
                  <a:lnTo>
                    <a:pt x="249" y="295"/>
                  </a:lnTo>
                  <a:lnTo>
                    <a:pt x="238" y="307"/>
                  </a:lnTo>
                  <a:lnTo>
                    <a:pt x="231" y="313"/>
                  </a:lnTo>
                  <a:lnTo>
                    <a:pt x="224" y="320"/>
                  </a:lnTo>
                  <a:lnTo>
                    <a:pt x="217" y="326"/>
                  </a:lnTo>
                  <a:lnTo>
                    <a:pt x="211" y="333"/>
                  </a:lnTo>
                  <a:lnTo>
                    <a:pt x="204" y="339"/>
                  </a:lnTo>
                  <a:lnTo>
                    <a:pt x="196" y="344"/>
                  </a:lnTo>
                  <a:lnTo>
                    <a:pt x="190" y="351"/>
                  </a:lnTo>
                  <a:lnTo>
                    <a:pt x="184" y="356"/>
                  </a:lnTo>
                  <a:lnTo>
                    <a:pt x="177" y="361"/>
                  </a:lnTo>
                  <a:lnTo>
                    <a:pt x="171" y="366"/>
                  </a:lnTo>
                  <a:lnTo>
                    <a:pt x="165" y="370"/>
                  </a:lnTo>
                  <a:lnTo>
                    <a:pt x="160" y="374"/>
                  </a:lnTo>
                  <a:lnTo>
                    <a:pt x="156" y="378"/>
                  </a:lnTo>
                  <a:lnTo>
                    <a:pt x="151" y="382"/>
                  </a:lnTo>
                  <a:lnTo>
                    <a:pt x="149" y="384"/>
                  </a:lnTo>
                  <a:lnTo>
                    <a:pt x="145" y="387"/>
                  </a:lnTo>
                  <a:lnTo>
                    <a:pt x="342" y="387"/>
                  </a:lnTo>
                  <a:lnTo>
                    <a:pt x="342" y="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12" name="Freeform 80"/>
            <p:cNvSpPr>
              <a:spLocks noChangeArrowheads="1"/>
            </p:cNvSpPr>
            <p:nvPr/>
          </p:nvSpPr>
          <p:spPr bwMode="auto">
            <a:xfrm>
              <a:off x="1064" y="2962"/>
              <a:ext cx="90" cy="121"/>
            </a:xfrm>
            <a:custGeom>
              <a:avLst/>
              <a:gdLst>
                <a:gd name="T0" fmla="*/ 358 w 359"/>
                <a:gd name="T1" fmla="*/ 286 h 484"/>
                <a:gd name="T2" fmla="*/ 351 w 359"/>
                <a:gd name="T3" fmla="*/ 336 h 484"/>
                <a:gd name="T4" fmla="*/ 340 w 359"/>
                <a:gd name="T5" fmla="*/ 380 h 484"/>
                <a:gd name="T6" fmla="*/ 323 w 359"/>
                <a:gd name="T7" fmla="*/ 416 h 484"/>
                <a:gd name="T8" fmla="*/ 301 w 359"/>
                <a:gd name="T9" fmla="*/ 444 h 484"/>
                <a:gd name="T10" fmla="*/ 271 w 359"/>
                <a:gd name="T11" fmla="*/ 465 h 484"/>
                <a:gd name="T12" fmla="*/ 235 w 359"/>
                <a:gd name="T13" fmla="*/ 478 h 484"/>
                <a:gd name="T14" fmla="*/ 191 w 359"/>
                <a:gd name="T15" fmla="*/ 484 h 484"/>
                <a:gd name="T16" fmla="*/ 145 w 359"/>
                <a:gd name="T17" fmla="*/ 482 h 484"/>
                <a:gd name="T18" fmla="*/ 105 w 359"/>
                <a:gd name="T19" fmla="*/ 473 h 484"/>
                <a:gd name="T20" fmla="*/ 72 w 359"/>
                <a:gd name="T21" fmla="*/ 455 h 484"/>
                <a:gd name="T22" fmla="*/ 47 w 359"/>
                <a:gd name="T23" fmla="*/ 430 h 484"/>
                <a:gd name="T24" fmla="*/ 26 w 359"/>
                <a:gd name="T25" fmla="*/ 398 h 484"/>
                <a:gd name="T26" fmla="*/ 13 w 359"/>
                <a:gd name="T27" fmla="*/ 358 h 484"/>
                <a:gd name="T28" fmla="*/ 4 w 359"/>
                <a:gd name="T29" fmla="*/ 311 h 484"/>
                <a:gd name="T30" fmla="*/ 0 w 359"/>
                <a:gd name="T31" fmla="*/ 257 h 484"/>
                <a:gd name="T32" fmla="*/ 2 w 359"/>
                <a:gd name="T33" fmla="*/ 199 h 484"/>
                <a:gd name="T34" fmla="*/ 8 w 359"/>
                <a:gd name="T35" fmla="*/ 148 h 484"/>
                <a:gd name="T36" fmla="*/ 18 w 359"/>
                <a:gd name="T37" fmla="*/ 106 h 484"/>
                <a:gd name="T38" fmla="*/ 36 w 359"/>
                <a:gd name="T39" fmla="*/ 70 h 484"/>
                <a:gd name="T40" fmla="*/ 60 w 359"/>
                <a:gd name="T41" fmla="*/ 40 h 484"/>
                <a:gd name="T42" fmla="*/ 89 w 359"/>
                <a:gd name="T43" fmla="*/ 20 h 484"/>
                <a:gd name="T44" fmla="*/ 125 w 359"/>
                <a:gd name="T45" fmla="*/ 6 h 484"/>
                <a:gd name="T46" fmla="*/ 168 w 359"/>
                <a:gd name="T47" fmla="*/ 0 h 484"/>
                <a:gd name="T48" fmla="*/ 214 w 359"/>
                <a:gd name="T49" fmla="*/ 3 h 484"/>
                <a:gd name="T50" fmla="*/ 254 w 359"/>
                <a:gd name="T51" fmla="*/ 12 h 484"/>
                <a:gd name="T52" fmla="*/ 287 w 359"/>
                <a:gd name="T53" fmla="*/ 30 h 484"/>
                <a:gd name="T54" fmla="*/ 313 w 359"/>
                <a:gd name="T55" fmla="*/ 56 h 484"/>
                <a:gd name="T56" fmla="*/ 333 w 359"/>
                <a:gd name="T57" fmla="*/ 88 h 484"/>
                <a:gd name="T58" fmla="*/ 347 w 359"/>
                <a:gd name="T59" fmla="*/ 128 h 484"/>
                <a:gd name="T60" fmla="*/ 355 w 359"/>
                <a:gd name="T61" fmla="*/ 175 h 484"/>
                <a:gd name="T62" fmla="*/ 359 w 359"/>
                <a:gd name="T63" fmla="*/ 228 h 484"/>
                <a:gd name="T64" fmla="*/ 240 w 359"/>
                <a:gd name="T65" fmla="*/ 202 h 484"/>
                <a:gd name="T66" fmla="*/ 234 w 359"/>
                <a:gd name="T67" fmla="*/ 141 h 484"/>
                <a:gd name="T68" fmla="*/ 220 w 359"/>
                <a:gd name="T69" fmla="*/ 106 h 484"/>
                <a:gd name="T70" fmla="*/ 195 w 359"/>
                <a:gd name="T71" fmla="*/ 88 h 484"/>
                <a:gd name="T72" fmla="*/ 164 w 359"/>
                <a:gd name="T73" fmla="*/ 88 h 484"/>
                <a:gd name="T74" fmla="*/ 140 w 359"/>
                <a:gd name="T75" fmla="*/ 106 h 484"/>
                <a:gd name="T76" fmla="*/ 125 w 359"/>
                <a:gd name="T77" fmla="*/ 141 h 484"/>
                <a:gd name="T78" fmla="*/ 119 w 359"/>
                <a:gd name="T79" fmla="*/ 203 h 484"/>
                <a:gd name="T80" fmla="*/ 119 w 359"/>
                <a:gd name="T81" fmla="*/ 282 h 484"/>
                <a:gd name="T82" fmla="*/ 125 w 359"/>
                <a:gd name="T83" fmla="*/ 342 h 484"/>
                <a:gd name="T84" fmla="*/ 140 w 359"/>
                <a:gd name="T85" fmla="*/ 379 h 484"/>
                <a:gd name="T86" fmla="*/ 164 w 359"/>
                <a:gd name="T87" fmla="*/ 397 h 484"/>
                <a:gd name="T88" fmla="*/ 195 w 359"/>
                <a:gd name="T89" fmla="*/ 397 h 484"/>
                <a:gd name="T90" fmla="*/ 218 w 359"/>
                <a:gd name="T91" fmla="*/ 379 h 484"/>
                <a:gd name="T92" fmla="*/ 234 w 359"/>
                <a:gd name="T93" fmla="*/ 342 h 484"/>
                <a:gd name="T94" fmla="*/ 240 w 359"/>
                <a:gd name="T95" fmla="*/ 28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9" h="484">
                  <a:moveTo>
                    <a:pt x="359" y="242"/>
                  </a:moveTo>
                  <a:lnTo>
                    <a:pt x="359" y="257"/>
                  </a:lnTo>
                  <a:lnTo>
                    <a:pt x="358" y="271"/>
                  </a:lnTo>
                  <a:lnTo>
                    <a:pt x="358" y="286"/>
                  </a:lnTo>
                  <a:lnTo>
                    <a:pt x="356" y="299"/>
                  </a:lnTo>
                  <a:lnTo>
                    <a:pt x="355" y="311"/>
                  </a:lnTo>
                  <a:lnTo>
                    <a:pt x="354" y="324"/>
                  </a:lnTo>
                  <a:lnTo>
                    <a:pt x="351" y="336"/>
                  </a:lnTo>
                  <a:lnTo>
                    <a:pt x="349" y="348"/>
                  </a:lnTo>
                  <a:lnTo>
                    <a:pt x="346" y="359"/>
                  </a:lnTo>
                  <a:lnTo>
                    <a:pt x="343" y="369"/>
                  </a:lnTo>
                  <a:lnTo>
                    <a:pt x="340" y="380"/>
                  </a:lnTo>
                  <a:lnTo>
                    <a:pt x="337" y="389"/>
                  </a:lnTo>
                  <a:lnTo>
                    <a:pt x="332" y="398"/>
                  </a:lnTo>
                  <a:lnTo>
                    <a:pt x="328" y="407"/>
                  </a:lnTo>
                  <a:lnTo>
                    <a:pt x="323" y="416"/>
                  </a:lnTo>
                  <a:lnTo>
                    <a:pt x="318" y="424"/>
                  </a:lnTo>
                  <a:lnTo>
                    <a:pt x="313" y="430"/>
                  </a:lnTo>
                  <a:lnTo>
                    <a:pt x="307" y="438"/>
                  </a:lnTo>
                  <a:lnTo>
                    <a:pt x="301" y="444"/>
                  </a:lnTo>
                  <a:lnTo>
                    <a:pt x="293" y="449"/>
                  </a:lnTo>
                  <a:lnTo>
                    <a:pt x="287" y="456"/>
                  </a:lnTo>
                  <a:lnTo>
                    <a:pt x="279" y="460"/>
                  </a:lnTo>
                  <a:lnTo>
                    <a:pt x="271" y="465"/>
                  </a:lnTo>
                  <a:lnTo>
                    <a:pt x="263" y="469"/>
                  </a:lnTo>
                  <a:lnTo>
                    <a:pt x="254" y="473"/>
                  </a:lnTo>
                  <a:lnTo>
                    <a:pt x="245" y="475"/>
                  </a:lnTo>
                  <a:lnTo>
                    <a:pt x="235" y="478"/>
                  </a:lnTo>
                  <a:lnTo>
                    <a:pt x="225" y="480"/>
                  </a:lnTo>
                  <a:lnTo>
                    <a:pt x="214" y="482"/>
                  </a:lnTo>
                  <a:lnTo>
                    <a:pt x="203" y="483"/>
                  </a:lnTo>
                  <a:lnTo>
                    <a:pt x="191" y="484"/>
                  </a:lnTo>
                  <a:lnTo>
                    <a:pt x="180" y="484"/>
                  </a:lnTo>
                  <a:lnTo>
                    <a:pt x="168" y="484"/>
                  </a:lnTo>
                  <a:lnTo>
                    <a:pt x="156" y="483"/>
                  </a:lnTo>
                  <a:lnTo>
                    <a:pt x="145" y="482"/>
                  </a:lnTo>
                  <a:lnTo>
                    <a:pt x="134" y="480"/>
                  </a:lnTo>
                  <a:lnTo>
                    <a:pt x="124" y="478"/>
                  </a:lnTo>
                  <a:lnTo>
                    <a:pt x="114" y="475"/>
                  </a:lnTo>
                  <a:lnTo>
                    <a:pt x="105" y="473"/>
                  </a:lnTo>
                  <a:lnTo>
                    <a:pt x="97" y="469"/>
                  </a:lnTo>
                  <a:lnTo>
                    <a:pt x="88" y="465"/>
                  </a:lnTo>
                  <a:lnTo>
                    <a:pt x="80" y="460"/>
                  </a:lnTo>
                  <a:lnTo>
                    <a:pt x="72" y="455"/>
                  </a:lnTo>
                  <a:lnTo>
                    <a:pt x="66" y="449"/>
                  </a:lnTo>
                  <a:lnTo>
                    <a:pt x="58" y="443"/>
                  </a:lnTo>
                  <a:lnTo>
                    <a:pt x="52" y="437"/>
                  </a:lnTo>
                  <a:lnTo>
                    <a:pt x="47" y="430"/>
                  </a:lnTo>
                  <a:lnTo>
                    <a:pt x="42" y="422"/>
                  </a:lnTo>
                  <a:lnTo>
                    <a:pt x="36" y="415"/>
                  </a:lnTo>
                  <a:lnTo>
                    <a:pt x="31" y="407"/>
                  </a:lnTo>
                  <a:lnTo>
                    <a:pt x="26" y="398"/>
                  </a:lnTo>
                  <a:lnTo>
                    <a:pt x="22" y="389"/>
                  </a:lnTo>
                  <a:lnTo>
                    <a:pt x="18" y="379"/>
                  </a:lnTo>
                  <a:lnTo>
                    <a:pt x="16" y="368"/>
                  </a:lnTo>
                  <a:lnTo>
                    <a:pt x="13" y="358"/>
                  </a:lnTo>
                  <a:lnTo>
                    <a:pt x="11" y="348"/>
                  </a:lnTo>
                  <a:lnTo>
                    <a:pt x="8" y="336"/>
                  </a:lnTo>
                  <a:lnTo>
                    <a:pt x="5" y="324"/>
                  </a:lnTo>
                  <a:lnTo>
                    <a:pt x="4" y="311"/>
                  </a:lnTo>
                  <a:lnTo>
                    <a:pt x="3" y="299"/>
                  </a:lnTo>
                  <a:lnTo>
                    <a:pt x="2" y="286"/>
                  </a:lnTo>
                  <a:lnTo>
                    <a:pt x="2" y="271"/>
                  </a:lnTo>
                  <a:lnTo>
                    <a:pt x="0" y="257"/>
                  </a:lnTo>
                  <a:lnTo>
                    <a:pt x="0" y="242"/>
                  </a:lnTo>
                  <a:lnTo>
                    <a:pt x="0" y="228"/>
                  </a:lnTo>
                  <a:lnTo>
                    <a:pt x="2" y="212"/>
                  </a:lnTo>
                  <a:lnTo>
                    <a:pt x="2" y="199"/>
                  </a:lnTo>
                  <a:lnTo>
                    <a:pt x="3" y="185"/>
                  </a:lnTo>
                  <a:lnTo>
                    <a:pt x="4" y="172"/>
                  </a:lnTo>
                  <a:lnTo>
                    <a:pt x="5" y="159"/>
                  </a:lnTo>
                  <a:lnTo>
                    <a:pt x="8" y="148"/>
                  </a:lnTo>
                  <a:lnTo>
                    <a:pt x="9" y="137"/>
                  </a:lnTo>
                  <a:lnTo>
                    <a:pt x="12" y="126"/>
                  </a:lnTo>
                  <a:lnTo>
                    <a:pt x="16" y="115"/>
                  </a:lnTo>
                  <a:lnTo>
                    <a:pt x="18" y="106"/>
                  </a:lnTo>
                  <a:lnTo>
                    <a:pt x="22" y="96"/>
                  </a:lnTo>
                  <a:lnTo>
                    <a:pt x="26" y="87"/>
                  </a:lnTo>
                  <a:lnTo>
                    <a:pt x="31" y="78"/>
                  </a:lnTo>
                  <a:lnTo>
                    <a:pt x="36" y="70"/>
                  </a:lnTo>
                  <a:lnTo>
                    <a:pt x="42" y="61"/>
                  </a:lnTo>
                  <a:lnTo>
                    <a:pt x="47" y="55"/>
                  </a:lnTo>
                  <a:lnTo>
                    <a:pt x="53" y="47"/>
                  </a:lnTo>
                  <a:lnTo>
                    <a:pt x="60" y="40"/>
                  </a:lnTo>
                  <a:lnTo>
                    <a:pt x="66" y="34"/>
                  </a:lnTo>
                  <a:lnTo>
                    <a:pt x="74" y="29"/>
                  </a:lnTo>
                  <a:lnTo>
                    <a:pt x="82" y="24"/>
                  </a:lnTo>
                  <a:lnTo>
                    <a:pt x="89" y="20"/>
                  </a:lnTo>
                  <a:lnTo>
                    <a:pt x="98" y="16"/>
                  </a:lnTo>
                  <a:lnTo>
                    <a:pt x="106" y="12"/>
                  </a:lnTo>
                  <a:lnTo>
                    <a:pt x="115" y="8"/>
                  </a:lnTo>
                  <a:lnTo>
                    <a:pt x="125" y="6"/>
                  </a:lnTo>
                  <a:lnTo>
                    <a:pt x="136" y="4"/>
                  </a:lnTo>
                  <a:lnTo>
                    <a:pt x="146" y="3"/>
                  </a:lnTo>
                  <a:lnTo>
                    <a:pt x="156" y="2"/>
                  </a:lnTo>
                  <a:lnTo>
                    <a:pt x="168" y="0"/>
                  </a:lnTo>
                  <a:lnTo>
                    <a:pt x="180" y="0"/>
                  </a:lnTo>
                  <a:lnTo>
                    <a:pt x="191" y="0"/>
                  </a:lnTo>
                  <a:lnTo>
                    <a:pt x="204" y="2"/>
                  </a:lnTo>
                  <a:lnTo>
                    <a:pt x="214" y="3"/>
                  </a:lnTo>
                  <a:lnTo>
                    <a:pt x="226" y="4"/>
                  </a:lnTo>
                  <a:lnTo>
                    <a:pt x="236" y="7"/>
                  </a:lnTo>
                  <a:lnTo>
                    <a:pt x="245" y="9"/>
                  </a:lnTo>
                  <a:lnTo>
                    <a:pt x="254" y="12"/>
                  </a:lnTo>
                  <a:lnTo>
                    <a:pt x="263" y="16"/>
                  </a:lnTo>
                  <a:lnTo>
                    <a:pt x="271" y="20"/>
                  </a:lnTo>
                  <a:lnTo>
                    <a:pt x="279" y="25"/>
                  </a:lnTo>
                  <a:lnTo>
                    <a:pt x="287" y="30"/>
                  </a:lnTo>
                  <a:lnTo>
                    <a:pt x="294" y="35"/>
                  </a:lnTo>
                  <a:lnTo>
                    <a:pt x="301" y="42"/>
                  </a:lnTo>
                  <a:lnTo>
                    <a:pt x="307" y="48"/>
                  </a:lnTo>
                  <a:lnTo>
                    <a:pt x="313" y="56"/>
                  </a:lnTo>
                  <a:lnTo>
                    <a:pt x="319" y="64"/>
                  </a:lnTo>
                  <a:lnTo>
                    <a:pt x="324" y="71"/>
                  </a:lnTo>
                  <a:lnTo>
                    <a:pt x="328" y="79"/>
                  </a:lnTo>
                  <a:lnTo>
                    <a:pt x="333" y="88"/>
                  </a:lnTo>
                  <a:lnTo>
                    <a:pt x="337" y="97"/>
                  </a:lnTo>
                  <a:lnTo>
                    <a:pt x="341" y="108"/>
                  </a:lnTo>
                  <a:lnTo>
                    <a:pt x="343" y="117"/>
                  </a:lnTo>
                  <a:lnTo>
                    <a:pt x="347" y="128"/>
                  </a:lnTo>
                  <a:lnTo>
                    <a:pt x="350" y="139"/>
                  </a:lnTo>
                  <a:lnTo>
                    <a:pt x="351" y="150"/>
                  </a:lnTo>
                  <a:lnTo>
                    <a:pt x="354" y="162"/>
                  </a:lnTo>
                  <a:lnTo>
                    <a:pt x="355" y="175"/>
                  </a:lnTo>
                  <a:lnTo>
                    <a:pt x="356" y="188"/>
                  </a:lnTo>
                  <a:lnTo>
                    <a:pt x="358" y="200"/>
                  </a:lnTo>
                  <a:lnTo>
                    <a:pt x="358" y="213"/>
                  </a:lnTo>
                  <a:lnTo>
                    <a:pt x="359" y="228"/>
                  </a:lnTo>
                  <a:lnTo>
                    <a:pt x="359" y="242"/>
                  </a:lnTo>
                  <a:close/>
                  <a:moveTo>
                    <a:pt x="242" y="242"/>
                  </a:moveTo>
                  <a:lnTo>
                    <a:pt x="242" y="221"/>
                  </a:lnTo>
                  <a:lnTo>
                    <a:pt x="240" y="202"/>
                  </a:lnTo>
                  <a:lnTo>
                    <a:pt x="240" y="185"/>
                  </a:lnTo>
                  <a:lnTo>
                    <a:pt x="238" y="168"/>
                  </a:lnTo>
                  <a:lnTo>
                    <a:pt x="236" y="154"/>
                  </a:lnTo>
                  <a:lnTo>
                    <a:pt x="234" y="141"/>
                  </a:lnTo>
                  <a:lnTo>
                    <a:pt x="231" y="131"/>
                  </a:lnTo>
                  <a:lnTo>
                    <a:pt x="227" y="120"/>
                  </a:lnTo>
                  <a:lnTo>
                    <a:pt x="223" y="113"/>
                  </a:lnTo>
                  <a:lnTo>
                    <a:pt x="220" y="106"/>
                  </a:lnTo>
                  <a:lnTo>
                    <a:pt x="214" y="100"/>
                  </a:lnTo>
                  <a:lnTo>
                    <a:pt x="208" y="95"/>
                  </a:lnTo>
                  <a:lnTo>
                    <a:pt x="202" y="91"/>
                  </a:lnTo>
                  <a:lnTo>
                    <a:pt x="195" y="88"/>
                  </a:lnTo>
                  <a:lnTo>
                    <a:pt x="187" y="87"/>
                  </a:lnTo>
                  <a:lnTo>
                    <a:pt x="180" y="86"/>
                  </a:lnTo>
                  <a:lnTo>
                    <a:pt x="172" y="87"/>
                  </a:lnTo>
                  <a:lnTo>
                    <a:pt x="164" y="88"/>
                  </a:lnTo>
                  <a:lnTo>
                    <a:pt x="158" y="91"/>
                  </a:lnTo>
                  <a:lnTo>
                    <a:pt x="151" y="95"/>
                  </a:lnTo>
                  <a:lnTo>
                    <a:pt x="145" y="100"/>
                  </a:lnTo>
                  <a:lnTo>
                    <a:pt x="140" y="106"/>
                  </a:lnTo>
                  <a:lnTo>
                    <a:pt x="136" y="113"/>
                  </a:lnTo>
                  <a:lnTo>
                    <a:pt x="132" y="120"/>
                  </a:lnTo>
                  <a:lnTo>
                    <a:pt x="128" y="131"/>
                  </a:lnTo>
                  <a:lnTo>
                    <a:pt x="125" y="141"/>
                  </a:lnTo>
                  <a:lnTo>
                    <a:pt x="123" y="154"/>
                  </a:lnTo>
                  <a:lnTo>
                    <a:pt x="122" y="169"/>
                  </a:lnTo>
                  <a:lnTo>
                    <a:pt x="119" y="185"/>
                  </a:lnTo>
                  <a:lnTo>
                    <a:pt x="119" y="203"/>
                  </a:lnTo>
                  <a:lnTo>
                    <a:pt x="118" y="222"/>
                  </a:lnTo>
                  <a:lnTo>
                    <a:pt x="118" y="243"/>
                  </a:lnTo>
                  <a:lnTo>
                    <a:pt x="118" y="264"/>
                  </a:lnTo>
                  <a:lnTo>
                    <a:pt x="119" y="282"/>
                  </a:lnTo>
                  <a:lnTo>
                    <a:pt x="119" y="300"/>
                  </a:lnTo>
                  <a:lnTo>
                    <a:pt x="122" y="315"/>
                  </a:lnTo>
                  <a:lnTo>
                    <a:pt x="123" y="329"/>
                  </a:lnTo>
                  <a:lnTo>
                    <a:pt x="125" y="342"/>
                  </a:lnTo>
                  <a:lnTo>
                    <a:pt x="128" y="354"/>
                  </a:lnTo>
                  <a:lnTo>
                    <a:pt x="132" y="363"/>
                  </a:lnTo>
                  <a:lnTo>
                    <a:pt x="136" y="372"/>
                  </a:lnTo>
                  <a:lnTo>
                    <a:pt x="140" y="379"/>
                  </a:lnTo>
                  <a:lnTo>
                    <a:pt x="145" y="385"/>
                  </a:lnTo>
                  <a:lnTo>
                    <a:pt x="151" y="390"/>
                  </a:lnTo>
                  <a:lnTo>
                    <a:pt x="158" y="394"/>
                  </a:lnTo>
                  <a:lnTo>
                    <a:pt x="164" y="397"/>
                  </a:lnTo>
                  <a:lnTo>
                    <a:pt x="172" y="398"/>
                  </a:lnTo>
                  <a:lnTo>
                    <a:pt x="180" y="399"/>
                  </a:lnTo>
                  <a:lnTo>
                    <a:pt x="187" y="398"/>
                  </a:lnTo>
                  <a:lnTo>
                    <a:pt x="195" y="397"/>
                  </a:lnTo>
                  <a:lnTo>
                    <a:pt x="202" y="394"/>
                  </a:lnTo>
                  <a:lnTo>
                    <a:pt x="208" y="390"/>
                  </a:lnTo>
                  <a:lnTo>
                    <a:pt x="214" y="385"/>
                  </a:lnTo>
                  <a:lnTo>
                    <a:pt x="218" y="379"/>
                  </a:lnTo>
                  <a:lnTo>
                    <a:pt x="223" y="372"/>
                  </a:lnTo>
                  <a:lnTo>
                    <a:pt x="227" y="363"/>
                  </a:lnTo>
                  <a:lnTo>
                    <a:pt x="230" y="354"/>
                  </a:lnTo>
                  <a:lnTo>
                    <a:pt x="234" y="342"/>
                  </a:lnTo>
                  <a:lnTo>
                    <a:pt x="236" y="329"/>
                  </a:lnTo>
                  <a:lnTo>
                    <a:pt x="238" y="315"/>
                  </a:lnTo>
                  <a:lnTo>
                    <a:pt x="239" y="300"/>
                  </a:lnTo>
                  <a:lnTo>
                    <a:pt x="240" y="282"/>
                  </a:lnTo>
                  <a:lnTo>
                    <a:pt x="242" y="262"/>
                  </a:lnTo>
                  <a:lnTo>
                    <a:pt x="242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13" name="Freeform 81"/>
            <p:cNvSpPr>
              <a:spLocks noChangeArrowheads="1"/>
            </p:cNvSpPr>
            <p:nvPr/>
          </p:nvSpPr>
          <p:spPr bwMode="auto">
            <a:xfrm>
              <a:off x="616" y="3215"/>
              <a:ext cx="86" cy="118"/>
            </a:xfrm>
            <a:custGeom>
              <a:avLst/>
              <a:gdLst>
                <a:gd name="T0" fmla="*/ 0 w 342"/>
                <a:gd name="T1" fmla="*/ 399 h 475"/>
                <a:gd name="T2" fmla="*/ 32 w 342"/>
                <a:gd name="T3" fmla="*/ 373 h 475"/>
                <a:gd name="T4" fmla="*/ 61 w 342"/>
                <a:gd name="T5" fmla="*/ 349 h 475"/>
                <a:gd name="T6" fmla="*/ 86 w 342"/>
                <a:gd name="T7" fmla="*/ 327 h 475"/>
                <a:gd name="T8" fmla="*/ 111 w 342"/>
                <a:gd name="T9" fmla="*/ 303 h 475"/>
                <a:gd name="T10" fmla="*/ 133 w 342"/>
                <a:gd name="T11" fmla="*/ 283 h 475"/>
                <a:gd name="T12" fmla="*/ 155 w 342"/>
                <a:gd name="T13" fmla="*/ 258 h 475"/>
                <a:gd name="T14" fmla="*/ 174 w 342"/>
                <a:gd name="T15" fmla="*/ 234 h 475"/>
                <a:gd name="T16" fmla="*/ 188 w 342"/>
                <a:gd name="T17" fmla="*/ 212 h 475"/>
                <a:gd name="T18" fmla="*/ 197 w 342"/>
                <a:gd name="T19" fmla="*/ 192 h 475"/>
                <a:gd name="T20" fmla="*/ 203 w 342"/>
                <a:gd name="T21" fmla="*/ 170 h 475"/>
                <a:gd name="T22" fmla="*/ 204 w 342"/>
                <a:gd name="T23" fmla="*/ 149 h 475"/>
                <a:gd name="T24" fmla="*/ 199 w 342"/>
                <a:gd name="T25" fmla="*/ 128 h 475"/>
                <a:gd name="T26" fmla="*/ 188 w 342"/>
                <a:gd name="T27" fmla="*/ 111 h 475"/>
                <a:gd name="T28" fmla="*/ 174 w 342"/>
                <a:gd name="T29" fmla="*/ 99 h 475"/>
                <a:gd name="T30" fmla="*/ 155 w 342"/>
                <a:gd name="T31" fmla="*/ 92 h 475"/>
                <a:gd name="T32" fmla="*/ 130 w 342"/>
                <a:gd name="T33" fmla="*/ 89 h 475"/>
                <a:gd name="T34" fmla="*/ 117 w 342"/>
                <a:gd name="T35" fmla="*/ 90 h 475"/>
                <a:gd name="T36" fmla="*/ 105 w 342"/>
                <a:gd name="T37" fmla="*/ 92 h 475"/>
                <a:gd name="T38" fmla="*/ 93 w 342"/>
                <a:gd name="T39" fmla="*/ 94 h 475"/>
                <a:gd name="T40" fmla="*/ 81 w 342"/>
                <a:gd name="T41" fmla="*/ 98 h 475"/>
                <a:gd name="T42" fmla="*/ 68 w 342"/>
                <a:gd name="T43" fmla="*/ 103 h 475"/>
                <a:gd name="T44" fmla="*/ 57 w 342"/>
                <a:gd name="T45" fmla="*/ 109 h 475"/>
                <a:gd name="T46" fmla="*/ 46 w 342"/>
                <a:gd name="T47" fmla="*/ 114 h 475"/>
                <a:gd name="T48" fmla="*/ 37 w 342"/>
                <a:gd name="T49" fmla="*/ 120 h 475"/>
                <a:gd name="T50" fmla="*/ 30 w 342"/>
                <a:gd name="T51" fmla="*/ 125 h 475"/>
                <a:gd name="T52" fmla="*/ 23 w 342"/>
                <a:gd name="T53" fmla="*/ 129 h 475"/>
                <a:gd name="T54" fmla="*/ 12 w 342"/>
                <a:gd name="T55" fmla="*/ 130 h 475"/>
                <a:gd name="T56" fmla="*/ 23 w 342"/>
                <a:gd name="T57" fmla="*/ 25 h 475"/>
                <a:gd name="T58" fmla="*/ 45 w 342"/>
                <a:gd name="T59" fmla="*/ 17 h 475"/>
                <a:gd name="T60" fmla="*/ 74 w 342"/>
                <a:gd name="T61" fmla="*/ 10 h 475"/>
                <a:gd name="T62" fmla="*/ 105 w 342"/>
                <a:gd name="T63" fmla="*/ 4 h 475"/>
                <a:gd name="T64" fmla="*/ 134 w 342"/>
                <a:gd name="T65" fmla="*/ 1 h 475"/>
                <a:gd name="T66" fmla="*/ 174 w 342"/>
                <a:gd name="T67" fmla="*/ 1 h 475"/>
                <a:gd name="T68" fmla="*/ 227 w 342"/>
                <a:gd name="T69" fmla="*/ 9 h 475"/>
                <a:gd name="T70" fmla="*/ 268 w 342"/>
                <a:gd name="T71" fmla="*/ 29 h 475"/>
                <a:gd name="T72" fmla="*/ 298 w 342"/>
                <a:gd name="T73" fmla="*/ 57 h 475"/>
                <a:gd name="T74" fmla="*/ 316 w 342"/>
                <a:gd name="T75" fmla="*/ 94 h 475"/>
                <a:gd name="T76" fmla="*/ 321 w 342"/>
                <a:gd name="T77" fmla="*/ 141 h 475"/>
                <a:gd name="T78" fmla="*/ 319 w 342"/>
                <a:gd name="T79" fmla="*/ 172 h 475"/>
                <a:gd name="T80" fmla="*/ 311 w 342"/>
                <a:gd name="T81" fmla="*/ 201 h 475"/>
                <a:gd name="T82" fmla="*/ 297 w 342"/>
                <a:gd name="T83" fmla="*/ 231 h 475"/>
                <a:gd name="T84" fmla="*/ 276 w 342"/>
                <a:gd name="T85" fmla="*/ 262 h 475"/>
                <a:gd name="T86" fmla="*/ 249 w 342"/>
                <a:gd name="T87" fmla="*/ 296 h 475"/>
                <a:gd name="T88" fmla="*/ 225 w 342"/>
                <a:gd name="T89" fmla="*/ 320 h 475"/>
                <a:gd name="T90" fmla="*/ 204 w 342"/>
                <a:gd name="T91" fmla="*/ 338 h 475"/>
                <a:gd name="T92" fmla="*/ 183 w 342"/>
                <a:gd name="T93" fmla="*/ 356 h 475"/>
                <a:gd name="T94" fmla="*/ 165 w 342"/>
                <a:gd name="T95" fmla="*/ 370 h 475"/>
                <a:gd name="T96" fmla="*/ 152 w 342"/>
                <a:gd name="T97" fmla="*/ 381 h 475"/>
                <a:gd name="T98" fmla="*/ 342 w 342"/>
                <a:gd name="T99" fmla="*/ 38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2" h="475">
                  <a:moveTo>
                    <a:pt x="342" y="475"/>
                  </a:moveTo>
                  <a:lnTo>
                    <a:pt x="0" y="475"/>
                  </a:lnTo>
                  <a:lnTo>
                    <a:pt x="0" y="399"/>
                  </a:lnTo>
                  <a:lnTo>
                    <a:pt x="12" y="390"/>
                  </a:lnTo>
                  <a:lnTo>
                    <a:pt x="22" y="382"/>
                  </a:lnTo>
                  <a:lnTo>
                    <a:pt x="32" y="373"/>
                  </a:lnTo>
                  <a:lnTo>
                    <a:pt x="41" y="365"/>
                  </a:lnTo>
                  <a:lnTo>
                    <a:pt x="52" y="358"/>
                  </a:lnTo>
                  <a:lnTo>
                    <a:pt x="61" y="349"/>
                  </a:lnTo>
                  <a:lnTo>
                    <a:pt x="70" y="341"/>
                  </a:lnTo>
                  <a:lnTo>
                    <a:pt x="79" y="333"/>
                  </a:lnTo>
                  <a:lnTo>
                    <a:pt x="86" y="327"/>
                  </a:lnTo>
                  <a:lnTo>
                    <a:pt x="96" y="319"/>
                  </a:lnTo>
                  <a:lnTo>
                    <a:pt x="103" y="311"/>
                  </a:lnTo>
                  <a:lnTo>
                    <a:pt x="111" y="303"/>
                  </a:lnTo>
                  <a:lnTo>
                    <a:pt x="119" y="297"/>
                  </a:lnTo>
                  <a:lnTo>
                    <a:pt x="125" y="289"/>
                  </a:lnTo>
                  <a:lnTo>
                    <a:pt x="133" y="283"/>
                  </a:lnTo>
                  <a:lnTo>
                    <a:pt x="139" y="275"/>
                  </a:lnTo>
                  <a:lnTo>
                    <a:pt x="147" y="267"/>
                  </a:lnTo>
                  <a:lnTo>
                    <a:pt x="155" y="258"/>
                  </a:lnTo>
                  <a:lnTo>
                    <a:pt x="163" y="249"/>
                  </a:lnTo>
                  <a:lnTo>
                    <a:pt x="169" y="241"/>
                  </a:lnTo>
                  <a:lnTo>
                    <a:pt x="174" y="234"/>
                  </a:lnTo>
                  <a:lnTo>
                    <a:pt x="179" y="226"/>
                  </a:lnTo>
                  <a:lnTo>
                    <a:pt x="185" y="219"/>
                  </a:lnTo>
                  <a:lnTo>
                    <a:pt x="188" y="212"/>
                  </a:lnTo>
                  <a:lnTo>
                    <a:pt x="192" y="205"/>
                  </a:lnTo>
                  <a:lnTo>
                    <a:pt x="195" y="199"/>
                  </a:lnTo>
                  <a:lnTo>
                    <a:pt x="197" y="192"/>
                  </a:lnTo>
                  <a:lnTo>
                    <a:pt x="200" y="185"/>
                  </a:lnTo>
                  <a:lnTo>
                    <a:pt x="201" y="178"/>
                  </a:lnTo>
                  <a:lnTo>
                    <a:pt x="203" y="170"/>
                  </a:lnTo>
                  <a:lnTo>
                    <a:pt x="204" y="164"/>
                  </a:lnTo>
                  <a:lnTo>
                    <a:pt x="204" y="156"/>
                  </a:lnTo>
                  <a:lnTo>
                    <a:pt x="204" y="149"/>
                  </a:lnTo>
                  <a:lnTo>
                    <a:pt x="203" y="141"/>
                  </a:lnTo>
                  <a:lnTo>
                    <a:pt x="201" y="134"/>
                  </a:lnTo>
                  <a:lnTo>
                    <a:pt x="199" y="128"/>
                  </a:lnTo>
                  <a:lnTo>
                    <a:pt x="196" y="121"/>
                  </a:lnTo>
                  <a:lnTo>
                    <a:pt x="194" y="116"/>
                  </a:lnTo>
                  <a:lnTo>
                    <a:pt x="188" y="111"/>
                  </a:lnTo>
                  <a:lnTo>
                    <a:pt x="185" y="107"/>
                  </a:lnTo>
                  <a:lnTo>
                    <a:pt x="179" y="102"/>
                  </a:lnTo>
                  <a:lnTo>
                    <a:pt x="174" y="99"/>
                  </a:lnTo>
                  <a:lnTo>
                    <a:pt x="168" y="96"/>
                  </a:lnTo>
                  <a:lnTo>
                    <a:pt x="161" y="93"/>
                  </a:lnTo>
                  <a:lnTo>
                    <a:pt x="155" y="92"/>
                  </a:lnTo>
                  <a:lnTo>
                    <a:pt x="147" y="90"/>
                  </a:lnTo>
                  <a:lnTo>
                    <a:pt x="139" y="89"/>
                  </a:lnTo>
                  <a:lnTo>
                    <a:pt x="130" y="89"/>
                  </a:lnTo>
                  <a:lnTo>
                    <a:pt x="126" y="89"/>
                  </a:lnTo>
                  <a:lnTo>
                    <a:pt x="121" y="89"/>
                  </a:lnTo>
                  <a:lnTo>
                    <a:pt x="117" y="90"/>
                  </a:lnTo>
                  <a:lnTo>
                    <a:pt x="114" y="90"/>
                  </a:lnTo>
                  <a:lnTo>
                    <a:pt x="108" y="90"/>
                  </a:lnTo>
                  <a:lnTo>
                    <a:pt x="105" y="92"/>
                  </a:lnTo>
                  <a:lnTo>
                    <a:pt x="101" y="93"/>
                  </a:lnTo>
                  <a:lnTo>
                    <a:pt x="97" y="94"/>
                  </a:lnTo>
                  <a:lnTo>
                    <a:pt x="93" y="94"/>
                  </a:lnTo>
                  <a:lnTo>
                    <a:pt x="89" y="96"/>
                  </a:lnTo>
                  <a:lnTo>
                    <a:pt x="85" y="97"/>
                  </a:lnTo>
                  <a:lnTo>
                    <a:pt x="81" y="98"/>
                  </a:lnTo>
                  <a:lnTo>
                    <a:pt x="77" y="101"/>
                  </a:lnTo>
                  <a:lnTo>
                    <a:pt x="72" y="102"/>
                  </a:lnTo>
                  <a:lnTo>
                    <a:pt x="68" y="103"/>
                  </a:lnTo>
                  <a:lnTo>
                    <a:pt x="65" y="105"/>
                  </a:lnTo>
                  <a:lnTo>
                    <a:pt x="61" y="107"/>
                  </a:lnTo>
                  <a:lnTo>
                    <a:pt x="57" y="109"/>
                  </a:lnTo>
                  <a:lnTo>
                    <a:pt x="53" y="110"/>
                  </a:lnTo>
                  <a:lnTo>
                    <a:pt x="50" y="112"/>
                  </a:lnTo>
                  <a:lnTo>
                    <a:pt x="46" y="114"/>
                  </a:lnTo>
                  <a:lnTo>
                    <a:pt x="44" y="116"/>
                  </a:lnTo>
                  <a:lnTo>
                    <a:pt x="40" y="118"/>
                  </a:lnTo>
                  <a:lnTo>
                    <a:pt x="37" y="120"/>
                  </a:lnTo>
                  <a:lnTo>
                    <a:pt x="35" y="121"/>
                  </a:lnTo>
                  <a:lnTo>
                    <a:pt x="32" y="123"/>
                  </a:lnTo>
                  <a:lnTo>
                    <a:pt x="30" y="125"/>
                  </a:lnTo>
                  <a:lnTo>
                    <a:pt x="27" y="127"/>
                  </a:lnTo>
                  <a:lnTo>
                    <a:pt x="26" y="128"/>
                  </a:lnTo>
                  <a:lnTo>
                    <a:pt x="23" y="129"/>
                  </a:lnTo>
                  <a:lnTo>
                    <a:pt x="22" y="130"/>
                  </a:lnTo>
                  <a:lnTo>
                    <a:pt x="21" y="130"/>
                  </a:lnTo>
                  <a:lnTo>
                    <a:pt x="12" y="130"/>
                  </a:lnTo>
                  <a:lnTo>
                    <a:pt x="12" y="30"/>
                  </a:lnTo>
                  <a:lnTo>
                    <a:pt x="17" y="27"/>
                  </a:lnTo>
                  <a:lnTo>
                    <a:pt x="23" y="25"/>
                  </a:lnTo>
                  <a:lnTo>
                    <a:pt x="30" y="22"/>
                  </a:lnTo>
                  <a:lnTo>
                    <a:pt x="37" y="19"/>
                  </a:lnTo>
                  <a:lnTo>
                    <a:pt x="45" y="17"/>
                  </a:lnTo>
                  <a:lnTo>
                    <a:pt x="54" y="16"/>
                  </a:lnTo>
                  <a:lnTo>
                    <a:pt x="63" y="13"/>
                  </a:lnTo>
                  <a:lnTo>
                    <a:pt x="74" y="10"/>
                  </a:lnTo>
                  <a:lnTo>
                    <a:pt x="84" y="8"/>
                  </a:lnTo>
                  <a:lnTo>
                    <a:pt x="94" y="5"/>
                  </a:lnTo>
                  <a:lnTo>
                    <a:pt x="105" y="4"/>
                  </a:lnTo>
                  <a:lnTo>
                    <a:pt x="115" y="3"/>
                  </a:lnTo>
                  <a:lnTo>
                    <a:pt x="124" y="1"/>
                  </a:lnTo>
                  <a:lnTo>
                    <a:pt x="134" y="1"/>
                  </a:lnTo>
                  <a:lnTo>
                    <a:pt x="145" y="0"/>
                  </a:lnTo>
                  <a:lnTo>
                    <a:pt x="154" y="0"/>
                  </a:lnTo>
                  <a:lnTo>
                    <a:pt x="174" y="1"/>
                  </a:lnTo>
                  <a:lnTo>
                    <a:pt x="192" y="3"/>
                  </a:lnTo>
                  <a:lnTo>
                    <a:pt x="210" y="5"/>
                  </a:lnTo>
                  <a:lnTo>
                    <a:pt x="227" y="9"/>
                  </a:lnTo>
                  <a:lnTo>
                    <a:pt x="241" y="14"/>
                  </a:lnTo>
                  <a:lnTo>
                    <a:pt x="256" y="21"/>
                  </a:lnTo>
                  <a:lnTo>
                    <a:pt x="268" y="29"/>
                  </a:lnTo>
                  <a:lnTo>
                    <a:pt x="279" y="38"/>
                  </a:lnTo>
                  <a:lnTo>
                    <a:pt x="289" y="47"/>
                  </a:lnTo>
                  <a:lnTo>
                    <a:pt x="298" y="57"/>
                  </a:lnTo>
                  <a:lnTo>
                    <a:pt x="306" y="69"/>
                  </a:lnTo>
                  <a:lnTo>
                    <a:pt x="311" y="81"/>
                  </a:lnTo>
                  <a:lnTo>
                    <a:pt x="316" y="94"/>
                  </a:lnTo>
                  <a:lnTo>
                    <a:pt x="319" y="110"/>
                  </a:lnTo>
                  <a:lnTo>
                    <a:pt x="321" y="124"/>
                  </a:lnTo>
                  <a:lnTo>
                    <a:pt x="321" y="141"/>
                  </a:lnTo>
                  <a:lnTo>
                    <a:pt x="321" y="151"/>
                  </a:lnTo>
                  <a:lnTo>
                    <a:pt x="321" y="161"/>
                  </a:lnTo>
                  <a:lnTo>
                    <a:pt x="319" y="172"/>
                  </a:lnTo>
                  <a:lnTo>
                    <a:pt x="317" y="182"/>
                  </a:lnTo>
                  <a:lnTo>
                    <a:pt x="315" y="192"/>
                  </a:lnTo>
                  <a:lnTo>
                    <a:pt x="311" y="201"/>
                  </a:lnTo>
                  <a:lnTo>
                    <a:pt x="307" y="212"/>
                  </a:lnTo>
                  <a:lnTo>
                    <a:pt x="302" y="222"/>
                  </a:lnTo>
                  <a:lnTo>
                    <a:pt x="297" y="231"/>
                  </a:lnTo>
                  <a:lnTo>
                    <a:pt x="292" y="241"/>
                  </a:lnTo>
                  <a:lnTo>
                    <a:pt x="284" y="252"/>
                  </a:lnTo>
                  <a:lnTo>
                    <a:pt x="276" y="262"/>
                  </a:lnTo>
                  <a:lnTo>
                    <a:pt x="268" y="274"/>
                  </a:lnTo>
                  <a:lnTo>
                    <a:pt x="259" y="284"/>
                  </a:lnTo>
                  <a:lnTo>
                    <a:pt x="249" y="296"/>
                  </a:lnTo>
                  <a:lnTo>
                    <a:pt x="239" y="306"/>
                  </a:lnTo>
                  <a:lnTo>
                    <a:pt x="231" y="314"/>
                  </a:lnTo>
                  <a:lnTo>
                    <a:pt x="225" y="320"/>
                  </a:lnTo>
                  <a:lnTo>
                    <a:pt x="217" y="327"/>
                  </a:lnTo>
                  <a:lnTo>
                    <a:pt x="210" y="333"/>
                  </a:lnTo>
                  <a:lnTo>
                    <a:pt x="204" y="338"/>
                  </a:lnTo>
                  <a:lnTo>
                    <a:pt x="197" y="345"/>
                  </a:lnTo>
                  <a:lnTo>
                    <a:pt x="190" y="350"/>
                  </a:lnTo>
                  <a:lnTo>
                    <a:pt x="183" y="356"/>
                  </a:lnTo>
                  <a:lnTo>
                    <a:pt x="177" y="361"/>
                  </a:lnTo>
                  <a:lnTo>
                    <a:pt x="172" y="367"/>
                  </a:lnTo>
                  <a:lnTo>
                    <a:pt x="165" y="370"/>
                  </a:lnTo>
                  <a:lnTo>
                    <a:pt x="160" y="374"/>
                  </a:lnTo>
                  <a:lnTo>
                    <a:pt x="156" y="378"/>
                  </a:lnTo>
                  <a:lnTo>
                    <a:pt x="152" y="381"/>
                  </a:lnTo>
                  <a:lnTo>
                    <a:pt x="148" y="385"/>
                  </a:lnTo>
                  <a:lnTo>
                    <a:pt x="145" y="387"/>
                  </a:lnTo>
                  <a:lnTo>
                    <a:pt x="342" y="387"/>
                  </a:lnTo>
                  <a:lnTo>
                    <a:pt x="342" y="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14" name="Freeform 82"/>
            <p:cNvSpPr>
              <a:spLocks noChangeArrowheads="1"/>
            </p:cNvSpPr>
            <p:nvPr/>
          </p:nvSpPr>
          <p:spPr bwMode="auto">
            <a:xfrm>
              <a:off x="1191" y="3394"/>
              <a:ext cx="90" cy="121"/>
            </a:xfrm>
            <a:custGeom>
              <a:avLst/>
              <a:gdLst>
                <a:gd name="T0" fmla="*/ 356 w 357"/>
                <a:gd name="T1" fmla="*/ 284 h 484"/>
                <a:gd name="T2" fmla="*/ 351 w 357"/>
                <a:gd name="T3" fmla="*/ 336 h 484"/>
                <a:gd name="T4" fmla="*/ 339 w 357"/>
                <a:gd name="T5" fmla="*/ 378 h 484"/>
                <a:gd name="T6" fmla="*/ 322 w 357"/>
                <a:gd name="T7" fmla="*/ 415 h 484"/>
                <a:gd name="T8" fmla="*/ 299 w 357"/>
                <a:gd name="T9" fmla="*/ 443 h 484"/>
                <a:gd name="T10" fmla="*/ 271 w 357"/>
                <a:gd name="T11" fmla="*/ 465 h 484"/>
                <a:gd name="T12" fmla="*/ 235 w 357"/>
                <a:gd name="T13" fmla="*/ 478 h 484"/>
                <a:gd name="T14" fmla="*/ 191 w 357"/>
                <a:gd name="T15" fmla="*/ 484 h 484"/>
                <a:gd name="T16" fmla="*/ 144 w 357"/>
                <a:gd name="T17" fmla="*/ 482 h 484"/>
                <a:gd name="T18" fmla="*/ 104 w 357"/>
                <a:gd name="T19" fmla="*/ 473 h 484"/>
                <a:gd name="T20" fmla="*/ 72 w 357"/>
                <a:gd name="T21" fmla="*/ 455 h 484"/>
                <a:gd name="T22" fmla="*/ 45 w 357"/>
                <a:gd name="T23" fmla="*/ 430 h 484"/>
                <a:gd name="T24" fmla="*/ 25 w 357"/>
                <a:gd name="T25" fmla="*/ 398 h 484"/>
                <a:gd name="T26" fmla="*/ 11 w 357"/>
                <a:gd name="T27" fmla="*/ 358 h 484"/>
                <a:gd name="T28" fmla="*/ 4 w 357"/>
                <a:gd name="T29" fmla="*/ 311 h 484"/>
                <a:gd name="T30" fmla="*/ 0 w 357"/>
                <a:gd name="T31" fmla="*/ 257 h 484"/>
                <a:gd name="T32" fmla="*/ 1 w 357"/>
                <a:gd name="T33" fmla="*/ 198 h 484"/>
                <a:gd name="T34" fmla="*/ 6 w 357"/>
                <a:gd name="T35" fmla="*/ 147 h 484"/>
                <a:gd name="T36" fmla="*/ 18 w 357"/>
                <a:gd name="T37" fmla="*/ 105 h 484"/>
                <a:gd name="T38" fmla="*/ 35 w 357"/>
                <a:gd name="T39" fmla="*/ 69 h 484"/>
                <a:gd name="T40" fmla="*/ 59 w 357"/>
                <a:gd name="T41" fmla="*/ 40 h 484"/>
                <a:gd name="T42" fmla="*/ 89 w 357"/>
                <a:gd name="T43" fmla="*/ 18 h 484"/>
                <a:gd name="T44" fmla="*/ 124 w 357"/>
                <a:gd name="T45" fmla="*/ 5 h 484"/>
                <a:gd name="T46" fmla="*/ 166 w 357"/>
                <a:gd name="T47" fmla="*/ 0 h 484"/>
                <a:gd name="T48" fmla="*/ 214 w 357"/>
                <a:gd name="T49" fmla="*/ 2 h 484"/>
                <a:gd name="T50" fmla="*/ 254 w 357"/>
                <a:gd name="T51" fmla="*/ 12 h 484"/>
                <a:gd name="T52" fmla="*/ 286 w 357"/>
                <a:gd name="T53" fmla="*/ 30 h 484"/>
                <a:gd name="T54" fmla="*/ 312 w 357"/>
                <a:gd name="T55" fmla="*/ 55 h 484"/>
                <a:gd name="T56" fmla="*/ 331 w 357"/>
                <a:gd name="T57" fmla="*/ 88 h 484"/>
                <a:gd name="T58" fmla="*/ 346 w 357"/>
                <a:gd name="T59" fmla="*/ 127 h 484"/>
                <a:gd name="T60" fmla="*/ 355 w 357"/>
                <a:gd name="T61" fmla="*/ 173 h 484"/>
                <a:gd name="T62" fmla="*/ 357 w 357"/>
                <a:gd name="T63" fmla="*/ 227 h 484"/>
                <a:gd name="T64" fmla="*/ 240 w 357"/>
                <a:gd name="T65" fmla="*/ 202 h 484"/>
                <a:gd name="T66" fmla="*/ 232 w 357"/>
                <a:gd name="T67" fmla="*/ 141 h 484"/>
                <a:gd name="T68" fmla="*/ 218 w 357"/>
                <a:gd name="T69" fmla="*/ 105 h 484"/>
                <a:gd name="T70" fmla="*/ 195 w 357"/>
                <a:gd name="T71" fmla="*/ 88 h 484"/>
                <a:gd name="T72" fmla="*/ 162 w 357"/>
                <a:gd name="T73" fmla="*/ 88 h 484"/>
                <a:gd name="T74" fmla="*/ 139 w 357"/>
                <a:gd name="T75" fmla="*/ 105 h 484"/>
                <a:gd name="T76" fmla="*/ 125 w 357"/>
                <a:gd name="T77" fmla="*/ 141 h 484"/>
                <a:gd name="T78" fmla="*/ 117 w 357"/>
                <a:gd name="T79" fmla="*/ 202 h 484"/>
                <a:gd name="T80" fmla="*/ 117 w 357"/>
                <a:gd name="T81" fmla="*/ 282 h 484"/>
                <a:gd name="T82" fmla="*/ 125 w 357"/>
                <a:gd name="T83" fmla="*/ 342 h 484"/>
                <a:gd name="T84" fmla="*/ 139 w 357"/>
                <a:gd name="T85" fmla="*/ 378 h 484"/>
                <a:gd name="T86" fmla="*/ 162 w 357"/>
                <a:gd name="T87" fmla="*/ 396 h 484"/>
                <a:gd name="T88" fmla="*/ 195 w 357"/>
                <a:gd name="T89" fmla="*/ 396 h 484"/>
                <a:gd name="T90" fmla="*/ 218 w 357"/>
                <a:gd name="T91" fmla="*/ 378 h 484"/>
                <a:gd name="T92" fmla="*/ 232 w 357"/>
                <a:gd name="T93" fmla="*/ 342 h 484"/>
                <a:gd name="T94" fmla="*/ 240 w 357"/>
                <a:gd name="T95" fmla="*/ 28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7" h="484">
                  <a:moveTo>
                    <a:pt x="357" y="242"/>
                  </a:moveTo>
                  <a:lnTo>
                    <a:pt x="357" y="257"/>
                  </a:lnTo>
                  <a:lnTo>
                    <a:pt x="357" y="271"/>
                  </a:lnTo>
                  <a:lnTo>
                    <a:pt x="356" y="284"/>
                  </a:lnTo>
                  <a:lnTo>
                    <a:pt x="356" y="298"/>
                  </a:lnTo>
                  <a:lnTo>
                    <a:pt x="355" y="311"/>
                  </a:lnTo>
                  <a:lnTo>
                    <a:pt x="352" y="324"/>
                  </a:lnTo>
                  <a:lnTo>
                    <a:pt x="351" y="336"/>
                  </a:lnTo>
                  <a:lnTo>
                    <a:pt x="348" y="347"/>
                  </a:lnTo>
                  <a:lnTo>
                    <a:pt x="346" y="358"/>
                  </a:lnTo>
                  <a:lnTo>
                    <a:pt x="343" y="369"/>
                  </a:lnTo>
                  <a:lnTo>
                    <a:pt x="339" y="378"/>
                  </a:lnTo>
                  <a:lnTo>
                    <a:pt x="335" y="389"/>
                  </a:lnTo>
                  <a:lnTo>
                    <a:pt x="331" y="398"/>
                  </a:lnTo>
                  <a:lnTo>
                    <a:pt x="327" y="407"/>
                  </a:lnTo>
                  <a:lnTo>
                    <a:pt x="322" y="415"/>
                  </a:lnTo>
                  <a:lnTo>
                    <a:pt x="317" y="422"/>
                  </a:lnTo>
                  <a:lnTo>
                    <a:pt x="312" y="430"/>
                  </a:lnTo>
                  <a:lnTo>
                    <a:pt x="306" y="436"/>
                  </a:lnTo>
                  <a:lnTo>
                    <a:pt x="299" y="443"/>
                  </a:lnTo>
                  <a:lnTo>
                    <a:pt x="293" y="449"/>
                  </a:lnTo>
                  <a:lnTo>
                    <a:pt x="286" y="455"/>
                  </a:lnTo>
                  <a:lnTo>
                    <a:pt x="278" y="460"/>
                  </a:lnTo>
                  <a:lnTo>
                    <a:pt x="271" y="465"/>
                  </a:lnTo>
                  <a:lnTo>
                    <a:pt x="262" y="469"/>
                  </a:lnTo>
                  <a:lnTo>
                    <a:pt x="253" y="473"/>
                  </a:lnTo>
                  <a:lnTo>
                    <a:pt x="244" y="475"/>
                  </a:lnTo>
                  <a:lnTo>
                    <a:pt x="235" y="478"/>
                  </a:lnTo>
                  <a:lnTo>
                    <a:pt x="224" y="480"/>
                  </a:lnTo>
                  <a:lnTo>
                    <a:pt x="213" y="482"/>
                  </a:lnTo>
                  <a:lnTo>
                    <a:pt x="202" y="483"/>
                  </a:lnTo>
                  <a:lnTo>
                    <a:pt x="191" y="484"/>
                  </a:lnTo>
                  <a:lnTo>
                    <a:pt x="179" y="484"/>
                  </a:lnTo>
                  <a:lnTo>
                    <a:pt x="166" y="484"/>
                  </a:lnTo>
                  <a:lnTo>
                    <a:pt x="155" y="483"/>
                  </a:lnTo>
                  <a:lnTo>
                    <a:pt x="144" y="482"/>
                  </a:lnTo>
                  <a:lnTo>
                    <a:pt x="133" y="480"/>
                  </a:lnTo>
                  <a:lnTo>
                    <a:pt x="124" y="478"/>
                  </a:lnTo>
                  <a:lnTo>
                    <a:pt x="113" y="475"/>
                  </a:lnTo>
                  <a:lnTo>
                    <a:pt x="104" y="473"/>
                  </a:lnTo>
                  <a:lnTo>
                    <a:pt x="95" y="469"/>
                  </a:lnTo>
                  <a:lnTo>
                    <a:pt x="87" y="465"/>
                  </a:lnTo>
                  <a:lnTo>
                    <a:pt x="80" y="460"/>
                  </a:lnTo>
                  <a:lnTo>
                    <a:pt x="72" y="455"/>
                  </a:lnTo>
                  <a:lnTo>
                    <a:pt x="64" y="449"/>
                  </a:lnTo>
                  <a:lnTo>
                    <a:pt x="58" y="443"/>
                  </a:lnTo>
                  <a:lnTo>
                    <a:pt x="51" y="436"/>
                  </a:lnTo>
                  <a:lnTo>
                    <a:pt x="45" y="430"/>
                  </a:lnTo>
                  <a:lnTo>
                    <a:pt x="40" y="422"/>
                  </a:lnTo>
                  <a:lnTo>
                    <a:pt x="35" y="415"/>
                  </a:lnTo>
                  <a:lnTo>
                    <a:pt x="29" y="406"/>
                  </a:lnTo>
                  <a:lnTo>
                    <a:pt x="25" y="398"/>
                  </a:lnTo>
                  <a:lnTo>
                    <a:pt x="22" y="387"/>
                  </a:lnTo>
                  <a:lnTo>
                    <a:pt x="18" y="378"/>
                  </a:lnTo>
                  <a:lnTo>
                    <a:pt x="14" y="368"/>
                  </a:lnTo>
                  <a:lnTo>
                    <a:pt x="11" y="358"/>
                  </a:lnTo>
                  <a:lnTo>
                    <a:pt x="9" y="346"/>
                  </a:lnTo>
                  <a:lnTo>
                    <a:pt x="6" y="336"/>
                  </a:lnTo>
                  <a:lnTo>
                    <a:pt x="5" y="323"/>
                  </a:lnTo>
                  <a:lnTo>
                    <a:pt x="4" y="311"/>
                  </a:lnTo>
                  <a:lnTo>
                    <a:pt x="1" y="298"/>
                  </a:lnTo>
                  <a:lnTo>
                    <a:pt x="1" y="284"/>
                  </a:lnTo>
                  <a:lnTo>
                    <a:pt x="0" y="271"/>
                  </a:lnTo>
                  <a:lnTo>
                    <a:pt x="0" y="257"/>
                  </a:lnTo>
                  <a:lnTo>
                    <a:pt x="0" y="242"/>
                  </a:lnTo>
                  <a:lnTo>
                    <a:pt x="0" y="226"/>
                  </a:lnTo>
                  <a:lnTo>
                    <a:pt x="0" y="212"/>
                  </a:lnTo>
                  <a:lnTo>
                    <a:pt x="1" y="198"/>
                  </a:lnTo>
                  <a:lnTo>
                    <a:pt x="1" y="185"/>
                  </a:lnTo>
                  <a:lnTo>
                    <a:pt x="2" y="172"/>
                  </a:lnTo>
                  <a:lnTo>
                    <a:pt x="5" y="159"/>
                  </a:lnTo>
                  <a:lnTo>
                    <a:pt x="6" y="147"/>
                  </a:lnTo>
                  <a:lnTo>
                    <a:pt x="9" y="136"/>
                  </a:lnTo>
                  <a:lnTo>
                    <a:pt x="11" y="125"/>
                  </a:lnTo>
                  <a:lnTo>
                    <a:pt x="14" y="115"/>
                  </a:lnTo>
                  <a:lnTo>
                    <a:pt x="18" y="105"/>
                  </a:lnTo>
                  <a:lnTo>
                    <a:pt x="22" y="96"/>
                  </a:lnTo>
                  <a:lnTo>
                    <a:pt x="25" y="87"/>
                  </a:lnTo>
                  <a:lnTo>
                    <a:pt x="31" y="78"/>
                  </a:lnTo>
                  <a:lnTo>
                    <a:pt x="35" y="69"/>
                  </a:lnTo>
                  <a:lnTo>
                    <a:pt x="41" y="61"/>
                  </a:lnTo>
                  <a:lnTo>
                    <a:pt x="46" y="53"/>
                  </a:lnTo>
                  <a:lnTo>
                    <a:pt x="53" y="47"/>
                  </a:lnTo>
                  <a:lnTo>
                    <a:pt x="59" y="40"/>
                  </a:lnTo>
                  <a:lnTo>
                    <a:pt x="65" y="34"/>
                  </a:lnTo>
                  <a:lnTo>
                    <a:pt x="73" y="29"/>
                  </a:lnTo>
                  <a:lnTo>
                    <a:pt x="80" y="24"/>
                  </a:lnTo>
                  <a:lnTo>
                    <a:pt x="89" y="18"/>
                  </a:lnTo>
                  <a:lnTo>
                    <a:pt x="96" y="15"/>
                  </a:lnTo>
                  <a:lnTo>
                    <a:pt x="105" y="12"/>
                  </a:lnTo>
                  <a:lnTo>
                    <a:pt x="115" y="8"/>
                  </a:lnTo>
                  <a:lnTo>
                    <a:pt x="124" y="5"/>
                  </a:lnTo>
                  <a:lnTo>
                    <a:pt x="134" y="4"/>
                  </a:lnTo>
                  <a:lnTo>
                    <a:pt x="144" y="2"/>
                  </a:lnTo>
                  <a:lnTo>
                    <a:pt x="156" y="0"/>
                  </a:lnTo>
                  <a:lnTo>
                    <a:pt x="166" y="0"/>
                  </a:lnTo>
                  <a:lnTo>
                    <a:pt x="179" y="0"/>
                  </a:lnTo>
                  <a:lnTo>
                    <a:pt x="191" y="0"/>
                  </a:lnTo>
                  <a:lnTo>
                    <a:pt x="202" y="0"/>
                  </a:lnTo>
                  <a:lnTo>
                    <a:pt x="214" y="2"/>
                  </a:lnTo>
                  <a:lnTo>
                    <a:pt x="224" y="4"/>
                  </a:lnTo>
                  <a:lnTo>
                    <a:pt x="235" y="5"/>
                  </a:lnTo>
                  <a:lnTo>
                    <a:pt x="245" y="8"/>
                  </a:lnTo>
                  <a:lnTo>
                    <a:pt x="254" y="12"/>
                  </a:lnTo>
                  <a:lnTo>
                    <a:pt x="262" y="16"/>
                  </a:lnTo>
                  <a:lnTo>
                    <a:pt x="271" y="20"/>
                  </a:lnTo>
                  <a:lnTo>
                    <a:pt x="278" y="25"/>
                  </a:lnTo>
                  <a:lnTo>
                    <a:pt x="286" y="30"/>
                  </a:lnTo>
                  <a:lnTo>
                    <a:pt x="293" y="35"/>
                  </a:lnTo>
                  <a:lnTo>
                    <a:pt x="299" y="42"/>
                  </a:lnTo>
                  <a:lnTo>
                    <a:pt x="306" y="48"/>
                  </a:lnTo>
                  <a:lnTo>
                    <a:pt x="312" y="55"/>
                  </a:lnTo>
                  <a:lnTo>
                    <a:pt x="317" y="62"/>
                  </a:lnTo>
                  <a:lnTo>
                    <a:pt x="322" y="70"/>
                  </a:lnTo>
                  <a:lnTo>
                    <a:pt x="327" y="79"/>
                  </a:lnTo>
                  <a:lnTo>
                    <a:pt x="331" y="88"/>
                  </a:lnTo>
                  <a:lnTo>
                    <a:pt x="335" y="97"/>
                  </a:lnTo>
                  <a:lnTo>
                    <a:pt x="339" y="106"/>
                  </a:lnTo>
                  <a:lnTo>
                    <a:pt x="343" y="116"/>
                  </a:lnTo>
                  <a:lnTo>
                    <a:pt x="346" y="127"/>
                  </a:lnTo>
                  <a:lnTo>
                    <a:pt x="348" y="138"/>
                  </a:lnTo>
                  <a:lnTo>
                    <a:pt x="351" y="150"/>
                  </a:lnTo>
                  <a:lnTo>
                    <a:pt x="352" y="162"/>
                  </a:lnTo>
                  <a:lnTo>
                    <a:pt x="355" y="173"/>
                  </a:lnTo>
                  <a:lnTo>
                    <a:pt x="356" y="186"/>
                  </a:lnTo>
                  <a:lnTo>
                    <a:pt x="356" y="199"/>
                  </a:lnTo>
                  <a:lnTo>
                    <a:pt x="357" y="213"/>
                  </a:lnTo>
                  <a:lnTo>
                    <a:pt x="357" y="227"/>
                  </a:lnTo>
                  <a:lnTo>
                    <a:pt x="357" y="242"/>
                  </a:lnTo>
                  <a:close/>
                  <a:moveTo>
                    <a:pt x="241" y="242"/>
                  </a:moveTo>
                  <a:lnTo>
                    <a:pt x="240" y="221"/>
                  </a:lnTo>
                  <a:lnTo>
                    <a:pt x="240" y="202"/>
                  </a:lnTo>
                  <a:lnTo>
                    <a:pt x="238" y="184"/>
                  </a:lnTo>
                  <a:lnTo>
                    <a:pt x="237" y="168"/>
                  </a:lnTo>
                  <a:lnTo>
                    <a:pt x="235" y="154"/>
                  </a:lnTo>
                  <a:lnTo>
                    <a:pt x="232" y="141"/>
                  </a:lnTo>
                  <a:lnTo>
                    <a:pt x="229" y="131"/>
                  </a:lnTo>
                  <a:lnTo>
                    <a:pt x="227" y="120"/>
                  </a:lnTo>
                  <a:lnTo>
                    <a:pt x="223" y="113"/>
                  </a:lnTo>
                  <a:lnTo>
                    <a:pt x="218" y="105"/>
                  </a:lnTo>
                  <a:lnTo>
                    <a:pt x="213" y="100"/>
                  </a:lnTo>
                  <a:lnTo>
                    <a:pt x="207" y="95"/>
                  </a:lnTo>
                  <a:lnTo>
                    <a:pt x="201" y="91"/>
                  </a:lnTo>
                  <a:lnTo>
                    <a:pt x="195" y="88"/>
                  </a:lnTo>
                  <a:lnTo>
                    <a:pt x="187" y="87"/>
                  </a:lnTo>
                  <a:lnTo>
                    <a:pt x="179" y="85"/>
                  </a:lnTo>
                  <a:lnTo>
                    <a:pt x="170" y="87"/>
                  </a:lnTo>
                  <a:lnTo>
                    <a:pt x="162" y="88"/>
                  </a:lnTo>
                  <a:lnTo>
                    <a:pt x="156" y="91"/>
                  </a:lnTo>
                  <a:lnTo>
                    <a:pt x="149" y="95"/>
                  </a:lnTo>
                  <a:lnTo>
                    <a:pt x="144" y="100"/>
                  </a:lnTo>
                  <a:lnTo>
                    <a:pt x="139" y="105"/>
                  </a:lnTo>
                  <a:lnTo>
                    <a:pt x="135" y="113"/>
                  </a:lnTo>
                  <a:lnTo>
                    <a:pt x="131" y="120"/>
                  </a:lnTo>
                  <a:lnTo>
                    <a:pt x="127" y="131"/>
                  </a:lnTo>
                  <a:lnTo>
                    <a:pt x="125" y="141"/>
                  </a:lnTo>
                  <a:lnTo>
                    <a:pt x="122" y="154"/>
                  </a:lnTo>
                  <a:lnTo>
                    <a:pt x="120" y="168"/>
                  </a:lnTo>
                  <a:lnTo>
                    <a:pt x="118" y="185"/>
                  </a:lnTo>
                  <a:lnTo>
                    <a:pt x="117" y="202"/>
                  </a:lnTo>
                  <a:lnTo>
                    <a:pt x="117" y="221"/>
                  </a:lnTo>
                  <a:lnTo>
                    <a:pt x="116" y="242"/>
                  </a:lnTo>
                  <a:lnTo>
                    <a:pt x="117" y="262"/>
                  </a:lnTo>
                  <a:lnTo>
                    <a:pt x="117" y="282"/>
                  </a:lnTo>
                  <a:lnTo>
                    <a:pt x="118" y="298"/>
                  </a:lnTo>
                  <a:lnTo>
                    <a:pt x="120" y="315"/>
                  </a:lnTo>
                  <a:lnTo>
                    <a:pt x="122" y="329"/>
                  </a:lnTo>
                  <a:lnTo>
                    <a:pt x="125" y="342"/>
                  </a:lnTo>
                  <a:lnTo>
                    <a:pt x="127" y="353"/>
                  </a:lnTo>
                  <a:lnTo>
                    <a:pt x="131" y="363"/>
                  </a:lnTo>
                  <a:lnTo>
                    <a:pt x="135" y="371"/>
                  </a:lnTo>
                  <a:lnTo>
                    <a:pt x="139" y="378"/>
                  </a:lnTo>
                  <a:lnTo>
                    <a:pt x="144" y="385"/>
                  </a:lnTo>
                  <a:lnTo>
                    <a:pt x="149" y="389"/>
                  </a:lnTo>
                  <a:lnTo>
                    <a:pt x="156" y="393"/>
                  </a:lnTo>
                  <a:lnTo>
                    <a:pt x="162" y="396"/>
                  </a:lnTo>
                  <a:lnTo>
                    <a:pt x="170" y="398"/>
                  </a:lnTo>
                  <a:lnTo>
                    <a:pt x="179" y="398"/>
                  </a:lnTo>
                  <a:lnTo>
                    <a:pt x="187" y="398"/>
                  </a:lnTo>
                  <a:lnTo>
                    <a:pt x="195" y="396"/>
                  </a:lnTo>
                  <a:lnTo>
                    <a:pt x="201" y="393"/>
                  </a:lnTo>
                  <a:lnTo>
                    <a:pt x="207" y="389"/>
                  </a:lnTo>
                  <a:lnTo>
                    <a:pt x="213" y="385"/>
                  </a:lnTo>
                  <a:lnTo>
                    <a:pt x="218" y="378"/>
                  </a:lnTo>
                  <a:lnTo>
                    <a:pt x="222" y="371"/>
                  </a:lnTo>
                  <a:lnTo>
                    <a:pt x="226" y="363"/>
                  </a:lnTo>
                  <a:lnTo>
                    <a:pt x="229" y="353"/>
                  </a:lnTo>
                  <a:lnTo>
                    <a:pt x="232" y="342"/>
                  </a:lnTo>
                  <a:lnTo>
                    <a:pt x="235" y="329"/>
                  </a:lnTo>
                  <a:lnTo>
                    <a:pt x="237" y="315"/>
                  </a:lnTo>
                  <a:lnTo>
                    <a:pt x="238" y="298"/>
                  </a:lnTo>
                  <a:lnTo>
                    <a:pt x="240" y="282"/>
                  </a:lnTo>
                  <a:lnTo>
                    <a:pt x="240" y="262"/>
                  </a:lnTo>
                  <a:lnTo>
                    <a:pt x="241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15" name="Freeform 83"/>
            <p:cNvSpPr>
              <a:spLocks noChangeArrowheads="1"/>
            </p:cNvSpPr>
            <p:nvPr/>
          </p:nvSpPr>
          <p:spPr bwMode="auto">
            <a:xfrm>
              <a:off x="1192" y="3215"/>
              <a:ext cx="85" cy="118"/>
            </a:xfrm>
            <a:custGeom>
              <a:avLst/>
              <a:gdLst>
                <a:gd name="T0" fmla="*/ 0 w 342"/>
                <a:gd name="T1" fmla="*/ 399 h 475"/>
                <a:gd name="T2" fmla="*/ 31 w 342"/>
                <a:gd name="T3" fmla="*/ 373 h 475"/>
                <a:gd name="T4" fmla="*/ 60 w 342"/>
                <a:gd name="T5" fmla="*/ 349 h 475"/>
                <a:gd name="T6" fmla="*/ 87 w 342"/>
                <a:gd name="T7" fmla="*/ 327 h 475"/>
                <a:gd name="T8" fmla="*/ 110 w 342"/>
                <a:gd name="T9" fmla="*/ 303 h 475"/>
                <a:gd name="T10" fmla="*/ 132 w 342"/>
                <a:gd name="T11" fmla="*/ 283 h 475"/>
                <a:gd name="T12" fmla="*/ 155 w 342"/>
                <a:gd name="T13" fmla="*/ 258 h 475"/>
                <a:gd name="T14" fmla="*/ 174 w 342"/>
                <a:gd name="T15" fmla="*/ 234 h 475"/>
                <a:gd name="T16" fmla="*/ 187 w 342"/>
                <a:gd name="T17" fmla="*/ 212 h 475"/>
                <a:gd name="T18" fmla="*/ 198 w 342"/>
                <a:gd name="T19" fmla="*/ 192 h 475"/>
                <a:gd name="T20" fmla="*/ 203 w 342"/>
                <a:gd name="T21" fmla="*/ 170 h 475"/>
                <a:gd name="T22" fmla="*/ 203 w 342"/>
                <a:gd name="T23" fmla="*/ 149 h 475"/>
                <a:gd name="T24" fmla="*/ 199 w 342"/>
                <a:gd name="T25" fmla="*/ 128 h 475"/>
                <a:gd name="T26" fmla="*/ 189 w 342"/>
                <a:gd name="T27" fmla="*/ 111 h 475"/>
                <a:gd name="T28" fmla="*/ 173 w 342"/>
                <a:gd name="T29" fmla="*/ 99 h 475"/>
                <a:gd name="T30" fmla="*/ 154 w 342"/>
                <a:gd name="T31" fmla="*/ 92 h 475"/>
                <a:gd name="T32" fmla="*/ 129 w 342"/>
                <a:gd name="T33" fmla="*/ 89 h 475"/>
                <a:gd name="T34" fmla="*/ 116 w 342"/>
                <a:gd name="T35" fmla="*/ 90 h 475"/>
                <a:gd name="T36" fmla="*/ 105 w 342"/>
                <a:gd name="T37" fmla="*/ 92 h 475"/>
                <a:gd name="T38" fmla="*/ 92 w 342"/>
                <a:gd name="T39" fmla="*/ 94 h 475"/>
                <a:gd name="T40" fmla="*/ 80 w 342"/>
                <a:gd name="T41" fmla="*/ 98 h 475"/>
                <a:gd name="T42" fmla="*/ 69 w 342"/>
                <a:gd name="T43" fmla="*/ 103 h 475"/>
                <a:gd name="T44" fmla="*/ 57 w 342"/>
                <a:gd name="T45" fmla="*/ 109 h 475"/>
                <a:gd name="T46" fmla="*/ 47 w 342"/>
                <a:gd name="T47" fmla="*/ 114 h 475"/>
                <a:gd name="T48" fmla="*/ 36 w 342"/>
                <a:gd name="T49" fmla="*/ 120 h 475"/>
                <a:gd name="T50" fmla="*/ 30 w 342"/>
                <a:gd name="T51" fmla="*/ 125 h 475"/>
                <a:gd name="T52" fmla="*/ 23 w 342"/>
                <a:gd name="T53" fmla="*/ 129 h 475"/>
                <a:gd name="T54" fmla="*/ 11 w 342"/>
                <a:gd name="T55" fmla="*/ 130 h 475"/>
                <a:gd name="T56" fmla="*/ 22 w 342"/>
                <a:gd name="T57" fmla="*/ 25 h 475"/>
                <a:gd name="T58" fmla="*/ 44 w 342"/>
                <a:gd name="T59" fmla="*/ 17 h 475"/>
                <a:gd name="T60" fmla="*/ 73 w 342"/>
                <a:gd name="T61" fmla="*/ 10 h 475"/>
                <a:gd name="T62" fmla="*/ 103 w 342"/>
                <a:gd name="T63" fmla="*/ 4 h 475"/>
                <a:gd name="T64" fmla="*/ 133 w 342"/>
                <a:gd name="T65" fmla="*/ 1 h 475"/>
                <a:gd name="T66" fmla="*/ 173 w 342"/>
                <a:gd name="T67" fmla="*/ 1 h 475"/>
                <a:gd name="T68" fmla="*/ 226 w 342"/>
                <a:gd name="T69" fmla="*/ 9 h 475"/>
                <a:gd name="T70" fmla="*/ 267 w 342"/>
                <a:gd name="T71" fmla="*/ 29 h 475"/>
                <a:gd name="T72" fmla="*/ 297 w 342"/>
                <a:gd name="T73" fmla="*/ 57 h 475"/>
                <a:gd name="T74" fmla="*/ 315 w 342"/>
                <a:gd name="T75" fmla="*/ 94 h 475"/>
                <a:gd name="T76" fmla="*/ 322 w 342"/>
                <a:gd name="T77" fmla="*/ 141 h 475"/>
                <a:gd name="T78" fmla="*/ 319 w 342"/>
                <a:gd name="T79" fmla="*/ 172 h 475"/>
                <a:gd name="T80" fmla="*/ 310 w 342"/>
                <a:gd name="T81" fmla="*/ 201 h 475"/>
                <a:gd name="T82" fmla="*/ 297 w 342"/>
                <a:gd name="T83" fmla="*/ 231 h 475"/>
                <a:gd name="T84" fmla="*/ 276 w 342"/>
                <a:gd name="T85" fmla="*/ 262 h 475"/>
                <a:gd name="T86" fmla="*/ 248 w 342"/>
                <a:gd name="T87" fmla="*/ 296 h 475"/>
                <a:gd name="T88" fmla="*/ 224 w 342"/>
                <a:gd name="T89" fmla="*/ 320 h 475"/>
                <a:gd name="T90" fmla="*/ 203 w 342"/>
                <a:gd name="T91" fmla="*/ 338 h 475"/>
                <a:gd name="T92" fmla="*/ 184 w 342"/>
                <a:gd name="T93" fmla="*/ 356 h 475"/>
                <a:gd name="T94" fmla="*/ 165 w 342"/>
                <a:gd name="T95" fmla="*/ 370 h 475"/>
                <a:gd name="T96" fmla="*/ 151 w 342"/>
                <a:gd name="T97" fmla="*/ 381 h 475"/>
                <a:gd name="T98" fmla="*/ 342 w 342"/>
                <a:gd name="T99" fmla="*/ 38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2" h="475">
                  <a:moveTo>
                    <a:pt x="342" y="475"/>
                  </a:moveTo>
                  <a:lnTo>
                    <a:pt x="0" y="475"/>
                  </a:lnTo>
                  <a:lnTo>
                    <a:pt x="0" y="399"/>
                  </a:lnTo>
                  <a:lnTo>
                    <a:pt x="11" y="390"/>
                  </a:lnTo>
                  <a:lnTo>
                    <a:pt x="21" y="382"/>
                  </a:lnTo>
                  <a:lnTo>
                    <a:pt x="31" y="373"/>
                  </a:lnTo>
                  <a:lnTo>
                    <a:pt x="42" y="365"/>
                  </a:lnTo>
                  <a:lnTo>
                    <a:pt x="51" y="358"/>
                  </a:lnTo>
                  <a:lnTo>
                    <a:pt x="60" y="349"/>
                  </a:lnTo>
                  <a:lnTo>
                    <a:pt x="69" y="341"/>
                  </a:lnTo>
                  <a:lnTo>
                    <a:pt x="78" y="333"/>
                  </a:lnTo>
                  <a:lnTo>
                    <a:pt x="87" y="327"/>
                  </a:lnTo>
                  <a:lnTo>
                    <a:pt x="94" y="319"/>
                  </a:lnTo>
                  <a:lnTo>
                    <a:pt x="102" y="311"/>
                  </a:lnTo>
                  <a:lnTo>
                    <a:pt x="110" y="303"/>
                  </a:lnTo>
                  <a:lnTo>
                    <a:pt x="118" y="297"/>
                  </a:lnTo>
                  <a:lnTo>
                    <a:pt x="125" y="289"/>
                  </a:lnTo>
                  <a:lnTo>
                    <a:pt x="132" y="283"/>
                  </a:lnTo>
                  <a:lnTo>
                    <a:pt x="138" y="275"/>
                  </a:lnTo>
                  <a:lnTo>
                    <a:pt x="147" y="267"/>
                  </a:lnTo>
                  <a:lnTo>
                    <a:pt x="155" y="258"/>
                  </a:lnTo>
                  <a:lnTo>
                    <a:pt x="162" y="249"/>
                  </a:lnTo>
                  <a:lnTo>
                    <a:pt x="168" y="241"/>
                  </a:lnTo>
                  <a:lnTo>
                    <a:pt x="174" y="234"/>
                  </a:lnTo>
                  <a:lnTo>
                    <a:pt x="180" y="226"/>
                  </a:lnTo>
                  <a:lnTo>
                    <a:pt x="184" y="219"/>
                  </a:lnTo>
                  <a:lnTo>
                    <a:pt x="187" y="212"/>
                  </a:lnTo>
                  <a:lnTo>
                    <a:pt x="191" y="205"/>
                  </a:lnTo>
                  <a:lnTo>
                    <a:pt x="195" y="199"/>
                  </a:lnTo>
                  <a:lnTo>
                    <a:pt x="198" y="192"/>
                  </a:lnTo>
                  <a:lnTo>
                    <a:pt x="199" y="185"/>
                  </a:lnTo>
                  <a:lnTo>
                    <a:pt x="202" y="178"/>
                  </a:lnTo>
                  <a:lnTo>
                    <a:pt x="203" y="170"/>
                  </a:lnTo>
                  <a:lnTo>
                    <a:pt x="203" y="164"/>
                  </a:lnTo>
                  <a:lnTo>
                    <a:pt x="203" y="156"/>
                  </a:lnTo>
                  <a:lnTo>
                    <a:pt x="203" y="149"/>
                  </a:lnTo>
                  <a:lnTo>
                    <a:pt x="202" y="141"/>
                  </a:lnTo>
                  <a:lnTo>
                    <a:pt x="200" y="134"/>
                  </a:lnTo>
                  <a:lnTo>
                    <a:pt x="199" y="128"/>
                  </a:lnTo>
                  <a:lnTo>
                    <a:pt x="195" y="121"/>
                  </a:lnTo>
                  <a:lnTo>
                    <a:pt x="193" y="116"/>
                  </a:lnTo>
                  <a:lnTo>
                    <a:pt x="189" y="111"/>
                  </a:lnTo>
                  <a:lnTo>
                    <a:pt x="184" y="107"/>
                  </a:lnTo>
                  <a:lnTo>
                    <a:pt x="178" y="102"/>
                  </a:lnTo>
                  <a:lnTo>
                    <a:pt x="173" y="99"/>
                  </a:lnTo>
                  <a:lnTo>
                    <a:pt x="167" y="96"/>
                  </a:lnTo>
                  <a:lnTo>
                    <a:pt x="160" y="93"/>
                  </a:lnTo>
                  <a:lnTo>
                    <a:pt x="154" y="92"/>
                  </a:lnTo>
                  <a:lnTo>
                    <a:pt x="146" y="90"/>
                  </a:lnTo>
                  <a:lnTo>
                    <a:pt x="138" y="89"/>
                  </a:lnTo>
                  <a:lnTo>
                    <a:pt x="129" y="89"/>
                  </a:lnTo>
                  <a:lnTo>
                    <a:pt x="125" y="89"/>
                  </a:lnTo>
                  <a:lnTo>
                    <a:pt x="122" y="89"/>
                  </a:lnTo>
                  <a:lnTo>
                    <a:pt x="116" y="90"/>
                  </a:lnTo>
                  <a:lnTo>
                    <a:pt x="113" y="90"/>
                  </a:lnTo>
                  <a:lnTo>
                    <a:pt x="109" y="90"/>
                  </a:lnTo>
                  <a:lnTo>
                    <a:pt x="105" y="92"/>
                  </a:lnTo>
                  <a:lnTo>
                    <a:pt x="100" y="93"/>
                  </a:lnTo>
                  <a:lnTo>
                    <a:pt x="96" y="94"/>
                  </a:lnTo>
                  <a:lnTo>
                    <a:pt x="92" y="94"/>
                  </a:lnTo>
                  <a:lnTo>
                    <a:pt x="88" y="96"/>
                  </a:lnTo>
                  <a:lnTo>
                    <a:pt x="84" y="97"/>
                  </a:lnTo>
                  <a:lnTo>
                    <a:pt x="80" y="98"/>
                  </a:lnTo>
                  <a:lnTo>
                    <a:pt x="76" y="101"/>
                  </a:lnTo>
                  <a:lnTo>
                    <a:pt x="73" y="102"/>
                  </a:lnTo>
                  <a:lnTo>
                    <a:pt x="69" y="103"/>
                  </a:lnTo>
                  <a:lnTo>
                    <a:pt x="65" y="105"/>
                  </a:lnTo>
                  <a:lnTo>
                    <a:pt x="61" y="107"/>
                  </a:lnTo>
                  <a:lnTo>
                    <a:pt x="57" y="109"/>
                  </a:lnTo>
                  <a:lnTo>
                    <a:pt x="53" y="110"/>
                  </a:lnTo>
                  <a:lnTo>
                    <a:pt x="49" y="112"/>
                  </a:lnTo>
                  <a:lnTo>
                    <a:pt x="47" y="114"/>
                  </a:lnTo>
                  <a:lnTo>
                    <a:pt x="43" y="116"/>
                  </a:lnTo>
                  <a:lnTo>
                    <a:pt x="40" y="118"/>
                  </a:lnTo>
                  <a:lnTo>
                    <a:pt x="36" y="120"/>
                  </a:lnTo>
                  <a:lnTo>
                    <a:pt x="34" y="121"/>
                  </a:lnTo>
                  <a:lnTo>
                    <a:pt x="31" y="123"/>
                  </a:lnTo>
                  <a:lnTo>
                    <a:pt x="30" y="125"/>
                  </a:lnTo>
                  <a:lnTo>
                    <a:pt x="27" y="127"/>
                  </a:lnTo>
                  <a:lnTo>
                    <a:pt x="25" y="128"/>
                  </a:lnTo>
                  <a:lnTo>
                    <a:pt x="23" y="129"/>
                  </a:lnTo>
                  <a:lnTo>
                    <a:pt x="22" y="130"/>
                  </a:lnTo>
                  <a:lnTo>
                    <a:pt x="20" y="130"/>
                  </a:lnTo>
                  <a:lnTo>
                    <a:pt x="11" y="130"/>
                  </a:lnTo>
                  <a:lnTo>
                    <a:pt x="11" y="30"/>
                  </a:lnTo>
                  <a:lnTo>
                    <a:pt x="16" y="27"/>
                  </a:lnTo>
                  <a:lnTo>
                    <a:pt x="22" y="25"/>
                  </a:lnTo>
                  <a:lnTo>
                    <a:pt x="29" y="22"/>
                  </a:lnTo>
                  <a:lnTo>
                    <a:pt x="36" y="19"/>
                  </a:lnTo>
                  <a:lnTo>
                    <a:pt x="44" y="17"/>
                  </a:lnTo>
                  <a:lnTo>
                    <a:pt x="53" y="16"/>
                  </a:lnTo>
                  <a:lnTo>
                    <a:pt x="62" y="13"/>
                  </a:lnTo>
                  <a:lnTo>
                    <a:pt x="73" y="10"/>
                  </a:lnTo>
                  <a:lnTo>
                    <a:pt x="83" y="8"/>
                  </a:lnTo>
                  <a:lnTo>
                    <a:pt x="93" y="5"/>
                  </a:lnTo>
                  <a:lnTo>
                    <a:pt x="103" y="4"/>
                  </a:lnTo>
                  <a:lnTo>
                    <a:pt x="114" y="3"/>
                  </a:lnTo>
                  <a:lnTo>
                    <a:pt x="124" y="1"/>
                  </a:lnTo>
                  <a:lnTo>
                    <a:pt x="133" y="1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73" y="1"/>
                  </a:lnTo>
                  <a:lnTo>
                    <a:pt x="193" y="3"/>
                  </a:lnTo>
                  <a:lnTo>
                    <a:pt x="209" y="5"/>
                  </a:lnTo>
                  <a:lnTo>
                    <a:pt x="226" y="9"/>
                  </a:lnTo>
                  <a:lnTo>
                    <a:pt x="242" y="14"/>
                  </a:lnTo>
                  <a:lnTo>
                    <a:pt x="254" y="21"/>
                  </a:lnTo>
                  <a:lnTo>
                    <a:pt x="267" y="29"/>
                  </a:lnTo>
                  <a:lnTo>
                    <a:pt x="279" y="38"/>
                  </a:lnTo>
                  <a:lnTo>
                    <a:pt x="289" y="47"/>
                  </a:lnTo>
                  <a:lnTo>
                    <a:pt x="297" y="57"/>
                  </a:lnTo>
                  <a:lnTo>
                    <a:pt x="305" y="69"/>
                  </a:lnTo>
                  <a:lnTo>
                    <a:pt x="311" y="81"/>
                  </a:lnTo>
                  <a:lnTo>
                    <a:pt x="315" y="94"/>
                  </a:lnTo>
                  <a:lnTo>
                    <a:pt x="319" y="110"/>
                  </a:lnTo>
                  <a:lnTo>
                    <a:pt x="320" y="124"/>
                  </a:lnTo>
                  <a:lnTo>
                    <a:pt x="322" y="141"/>
                  </a:lnTo>
                  <a:lnTo>
                    <a:pt x="322" y="151"/>
                  </a:lnTo>
                  <a:lnTo>
                    <a:pt x="320" y="161"/>
                  </a:lnTo>
                  <a:lnTo>
                    <a:pt x="319" y="172"/>
                  </a:lnTo>
                  <a:lnTo>
                    <a:pt x="316" y="182"/>
                  </a:lnTo>
                  <a:lnTo>
                    <a:pt x="314" y="192"/>
                  </a:lnTo>
                  <a:lnTo>
                    <a:pt x="310" y="201"/>
                  </a:lnTo>
                  <a:lnTo>
                    <a:pt x="306" y="212"/>
                  </a:lnTo>
                  <a:lnTo>
                    <a:pt x="302" y="222"/>
                  </a:lnTo>
                  <a:lnTo>
                    <a:pt x="297" y="231"/>
                  </a:lnTo>
                  <a:lnTo>
                    <a:pt x="291" y="241"/>
                  </a:lnTo>
                  <a:lnTo>
                    <a:pt x="284" y="252"/>
                  </a:lnTo>
                  <a:lnTo>
                    <a:pt x="276" y="262"/>
                  </a:lnTo>
                  <a:lnTo>
                    <a:pt x="267" y="274"/>
                  </a:lnTo>
                  <a:lnTo>
                    <a:pt x="258" y="284"/>
                  </a:lnTo>
                  <a:lnTo>
                    <a:pt x="248" y="296"/>
                  </a:lnTo>
                  <a:lnTo>
                    <a:pt x="238" y="306"/>
                  </a:lnTo>
                  <a:lnTo>
                    <a:pt x="231" y="314"/>
                  </a:lnTo>
                  <a:lnTo>
                    <a:pt x="224" y="320"/>
                  </a:lnTo>
                  <a:lnTo>
                    <a:pt x="217" y="327"/>
                  </a:lnTo>
                  <a:lnTo>
                    <a:pt x="209" y="333"/>
                  </a:lnTo>
                  <a:lnTo>
                    <a:pt x="203" y="338"/>
                  </a:lnTo>
                  <a:lnTo>
                    <a:pt x="196" y="345"/>
                  </a:lnTo>
                  <a:lnTo>
                    <a:pt x="190" y="350"/>
                  </a:lnTo>
                  <a:lnTo>
                    <a:pt x="184" y="356"/>
                  </a:lnTo>
                  <a:lnTo>
                    <a:pt x="177" y="361"/>
                  </a:lnTo>
                  <a:lnTo>
                    <a:pt x="171" y="367"/>
                  </a:lnTo>
                  <a:lnTo>
                    <a:pt x="165" y="370"/>
                  </a:lnTo>
                  <a:lnTo>
                    <a:pt x="160" y="374"/>
                  </a:lnTo>
                  <a:lnTo>
                    <a:pt x="155" y="378"/>
                  </a:lnTo>
                  <a:lnTo>
                    <a:pt x="151" y="381"/>
                  </a:lnTo>
                  <a:lnTo>
                    <a:pt x="147" y="385"/>
                  </a:lnTo>
                  <a:lnTo>
                    <a:pt x="145" y="387"/>
                  </a:lnTo>
                  <a:lnTo>
                    <a:pt x="342" y="387"/>
                  </a:lnTo>
                  <a:lnTo>
                    <a:pt x="342" y="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16" name="Freeform 84"/>
            <p:cNvSpPr>
              <a:spLocks noChangeArrowheads="1"/>
            </p:cNvSpPr>
            <p:nvPr/>
          </p:nvSpPr>
          <p:spPr bwMode="auto">
            <a:xfrm>
              <a:off x="2005" y="2150"/>
              <a:ext cx="122" cy="187"/>
            </a:xfrm>
            <a:custGeom>
              <a:avLst/>
              <a:gdLst>
                <a:gd name="T0" fmla="*/ 492 w 492"/>
                <a:gd name="T1" fmla="*/ 747 h 747"/>
                <a:gd name="T2" fmla="*/ 0 w 492"/>
                <a:gd name="T3" fmla="*/ 747 h 747"/>
                <a:gd name="T4" fmla="*/ 0 w 492"/>
                <a:gd name="T5" fmla="*/ 617 h 747"/>
                <a:gd name="T6" fmla="*/ 157 w 492"/>
                <a:gd name="T7" fmla="*/ 617 h 747"/>
                <a:gd name="T8" fmla="*/ 157 w 492"/>
                <a:gd name="T9" fmla="*/ 223 h 747"/>
                <a:gd name="T10" fmla="*/ 0 w 492"/>
                <a:gd name="T11" fmla="*/ 223 h 747"/>
                <a:gd name="T12" fmla="*/ 0 w 492"/>
                <a:gd name="T13" fmla="*/ 102 h 747"/>
                <a:gd name="T14" fmla="*/ 9 w 492"/>
                <a:gd name="T15" fmla="*/ 102 h 747"/>
                <a:gd name="T16" fmla="*/ 18 w 492"/>
                <a:gd name="T17" fmla="*/ 102 h 747"/>
                <a:gd name="T18" fmla="*/ 26 w 492"/>
                <a:gd name="T19" fmla="*/ 101 h 747"/>
                <a:gd name="T20" fmla="*/ 35 w 492"/>
                <a:gd name="T21" fmla="*/ 101 h 747"/>
                <a:gd name="T22" fmla="*/ 44 w 492"/>
                <a:gd name="T23" fmla="*/ 101 h 747"/>
                <a:gd name="T24" fmla="*/ 52 w 492"/>
                <a:gd name="T25" fmla="*/ 99 h 747"/>
                <a:gd name="T26" fmla="*/ 61 w 492"/>
                <a:gd name="T27" fmla="*/ 98 h 747"/>
                <a:gd name="T28" fmla="*/ 68 w 492"/>
                <a:gd name="T29" fmla="*/ 97 h 747"/>
                <a:gd name="T30" fmla="*/ 77 w 492"/>
                <a:gd name="T31" fmla="*/ 97 h 747"/>
                <a:gd name="T32" fmla="*/ 85 w 492"/>
                <a:gd name="T33" fmla="*/ 94 h 747"/>
                <a:gd name="T34" fmla="*/ 93 w 492"/>
                <a:gd name="T35" fmla="*/ 93 h 747"/>
                <a:gd name="T36" fmla="*/ 99 w 492"/>
                <a:gd name="T37" fmla="*/ 92 h 747"/>
                <a:gd name="T38" fmla="*/ 106 w 492"/>
                <a:gd name="T39" fmla="*/ 89 h 747"/>
                <a:gd name="T40" fmla="*/ 112 w 492"/>
                <a:gd name="T41" fmla="*/ 88 h 747"/>
                <a:gd name="T42" fmla="*/ 119 w 492"/>
                <a:gd name="T43" fmla="*/ 85 h 747"/>
                <a:gd name="T44" fmla="*/ 124 w 492"/>
                <a:gd name="T45" fmla="*/ 83 h 747"/>
                <a:gd name="T46" fmla="*/ 129 w 492"/>
                <a:gd name="T47" fmla="*/ 80 h 747"/>
                <a:gd name="T48" fmla="*/ 134 w 492"/>
                <a:gd name="T49" fmla="*/ 76 h 747"/>
                <a:gd name="T50" fmla="*/ 139 w 492"/>
                <a:gd name="T51" fmla="*/ 72 h 747"/>
                <a:gd name="T52" fmla="*/ 145 w 492"/>
                <a:gd name="T53" fmla="*/ 68 h 747"/>
                <a:gd name="T54" fmla="*/ 150 w 492"/>
                <a:gd name="T55" fmla="*/ 65 h 747"/>
                <a:gd name="T56" fmla="*/ 154 w 492"/>
                <a:gd name="T57" fmla="*/ 61 h 747"/>
                <a:gd name="T58" fmla="*/ 157 w 492"/>
                <a:gd name="T59" fmla="*/ 55 h 747"/>
                <a:gd name="T60" fmla="*/ 160 w 492"/>
                <a:gd name="T61" fmla="*/ 50 h 747"/>
                <a:gd name="T62" fmla="*/ 164 w 492"/>
                <a:gd name="T63" fmla="*/ 45 h 747"/>
                <a:gd name="T64" fmla="*/ 167 w 492"/>
                <a:gd name="T65" fmla="*/ 40 h 747"/>
                <a:gd name="T66" fmla="*/ 169 w 492"/>
                <a:gd name="T67" fmla="*/ 34 h 747"/>
                <a:gd name="T68" fmla="*/ 172 w 492"/>
                <a:gd name="T69" fmla="*/ 28 h 747"/>
                <a:gd name="T70" fmla="*/ 173 w 492"/>
                <a:gd name="T71" fmla="*/ 22 h 747"/>
                <a:gd name="T72" fmla="*/ 174 w 492"/>
                <a:gd name="T73" fmla="*/ 14 h 747"/>
                <a:gd name="T74" fmla="*/ 176 w 492"/>
                <a:gd name="T75" fmla="*/ 8 h 747"/>
                <a:gd name="T76" fmla="*/ 176 w 492"/>
                <a:gd name="T77" fmla="*/ 0 h 747"/>
                <a:gd name="T78" fmla="*/ 339 w 492"/>
                <a:gd name="T79" fmla="*/ 0 h 747"/>
                <a:gd name="T80" fmla="*/ 339 w 492"/>
                <a:gd name="T81" fmla="*/ 617 h 747"/>
                <a:gd name="T82" fmla="*/ 492 w 492"/>
                <a:gd name="T83" fmla="*/ 617 h 747"/>
                <a:gd name="T84" fmla="*/ 492 w 492"/>
                <a:gd name="T85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2" h="747">
                  <a:moveTo>
                    <a:pt x="492" y="747"/>
                  </a:moveTo>
                  <a:lnTo>
                    <a:pt x="0" y="747"/>
                  </a:lnTo>
                  <a:lnTo>
                    <a:pt x="0" y="617"/>
                  </a:lnTo>
                  <a:lnTo>
                    <a:pt x="157" y="617"/>
                  </a:lnTo>
                  <a:lnTo>
                    <a:pt x="157" y="223"/>
                  </a:lnTo>
                  <a:lnTo>
                    <a:pt x="0" y="223"/>
                  </a:lnTo>
                  <a:lnTo>
                    <a:pt x="0" y="102"/>
                  </a:lnTo>
                  <a:lnTo>
                    <a:pt x="9" y="102"/>
                  </a:lnTo>
                  <a:lnTo>
                    <a:pt x="18" y="102"/>
                  </a:lnTo>
                  <a:lnTo>
                    <a:pt x="26" y="101"/>
                  </a:lnTo>
                  <a:lnTo>
                    <a:pt x="35" y="101"/>
                  </a:lnTo>
                  <a:lnTo>
                    <a:pt x="44" y="101"/>
                  </a:lnTo>
                  <a:lnTo>
                    <a:pt x="52" y="99"/>
                  </a:lnTo>
                  <a:lnTo>
                    <a:pt x="61" y="98"/>
                  </a:lnTo>
                  <a:lnTo>
                    <a:pt x="68" y="97"/>
                  </a:lnTo>
                  <a:lnTo>
                    <a:pt x="77" y="97"/>
                  </a:lnTo>
                  <a:lnTo>
                    <a:pt x="85" y="94"/>
                  </a:lnTo>
                  <a:lnTo>
                    <a:pt x="93" y="93"/>
                  </a:lnTo>
                  <a:lnTo>
                    <a:pt x="99" y="92"/>
                  </a:lnTo>
                  <a:lnTo>
                    <a:pt x="106" y="89"/>
                  </a:lnTo>
                  <a:lnTo>
                    <a:pt x="112" y="88"/>
                  </a:lnTo>
                  <a:lnTo>
                    <a:pt x="119" y="85"/>
                  </a:lnTo>
                  <a:lnTo>
                    <a:pt x="124" y="83"/>
                  </a:lnTo>
                  <a:lnTo>
                    <a:pt x="129" y="80"/>
                  </a:lnTo>
                  <a:lnTo>
                    <a:pt x="134" y="76"/>
                  </a:lnTo>
                  <a:lnTo>
                    <a:pt x="139" y="72"/>
                  </a:lnTo>
                  <a:lnTo>
                    <a:pt x="145" y="68"/>
                  </a:lnTo>
                  <a:lnTo>
                    <a:pt x="150" y="65"/>
                  </a:lnTo>
                  <a:lnTo>
                    <a:pt x="154" y="61"/>
                  </a:lnTo>
                  <a:lnTo>
                    <a:pt x="157" y="55"/>
                  </a:lnTo>
                  <a:lnTo>
                    <a:pt x="160" y="50"/>
                  </a:lnTo>
                  <a:lnTo>
                    <a:pt x="164" y="45"/>
                  </a:lnTo>
                  <a:lnTo>
                    <a:pt x="167" y="40"/>
                  </a:lnTo>
                  <a:lnTo>
                    <a:pt x="169" y="34"/>
                  </a:lnTo>
                  <a:lnTo>
                    <a:pt x="172" y="28"/>
                  </a:lnTo>
                  <a:lnTo>
                    <a:pt x="173" y="22"/>
                  </a:lnTo>
                  <a:lnTo>
                    <a:pt x="174" y="14"/>
                  </a:lnTo>
                  <a:lnTo>
                    <a:pt x="176" y="8"/>
                  </a:lnTo>
                  <a:lnTo>
                    <a:pt x="176" y="0"/>
                  </a:lnTo>
                  <a:lnTo>
                    <a:pt x="339" y="0"/>
                  </a:lnTo>
                  <a:lnTo>
                    <a:pt x="339" y="617"/>
                  </a:lnTo>
                  <a:lnTo>
                    <a:pt x="492" y="617"/>
                  </a:lnTo>
                  <a:lnTo>
                    <a:pt x="492" y="7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17" name="Freeform 85"/>
            <p:cNvSpPr>
              <a:spLocks noChangeArrowheads="1"/>
            </p:cNvSpPr>
            <p:nvPr/>
          </p:nvSpPr>
          <p:spPr bwMode="auto">
            <a:xfrm>
              <a:off x="2003" y="2499"/>
              <a:ext cx="137" cy="189"/>
            </a:xfrm>
            <a:custGeom>
              <a:avLst/>
              <a:gdLst>
                <a:gd name="T0" fmla="*/ 0 w 546"/>
                <a:gd name="T1" fmla="*/ 637 h 758"/>
                <a:gd name="T2" fmla="*/ 50 w 546"/>
                <a:gd name="T3" fmla="*/ 596 h 758"/>
                <a:gd name="T4" fmla="*/ 95 w 546"/>
                <a:gd name="T5" fmla="*/ 557 h 758"/>
                <a:gd name="T6" fmla="*/ 138 w 546"/>
                <a:gd name="T7" fmla="*/ 521 h 758"/>
                <a:gd name="T8" fmla="*/ 177 w 546"/>
                <a:gd name="T9" fmla="*/ 485 h 758"/>
                <a:gd name="T10" fmla="*/ 210 w 546"/>
                <a:gd name="T11" fmla="*/ 451 h 758"/>
                <a:gd name="T12" fmla="*/ 246 w 546"/>
                <a:gd name="T13" fmla="*/ 413 h 758"/>
                <a:gd name="T14" fmla="*/ 277 w 546"/>
                <a:gd name="T15" fmla="*/ 374 h 758"/>
                <a:gd name="T16" fmla="*/ 301 w 546"/>
                <a:gd name="T17" fmla="*/ 339 h 758"/>
                <a:gd name="T18" fmla="*/ 315 w 546"/>
                <a:gd name="T19" fmla="*/ 305 h 758"/>
                <a:gd name="T20" fmla="*/ 324 w 546"/>
                <a:gd name="T21" fmla="*/ 272 h 758"/>
                <a:gd name="T22" fmla="*/ 325 w 546"/>
                <a:gd name="T23" fmla="*/ 237 h 758"/>
                <a:gd name="T24" fmla="*/ 317 w 546"/>
                <a:gd name="T25" fmla="*/ 204 h 758"/>
                <a:gd name="T26" fmla="*/ 301 w 546"/>
                <a:gd name="T27" fmla="*/ 176 h 758"/>
                <a:gd name="T28" fmla="*/ 277 w 546"/>
                <a:gd name="T29" fmla="*/ 157 h 758"/>
                <a:gd name="T30" fmla="*/ 245 w 546"/>
                <a:gd name="T31" fmla="*/ 145 h 758"/>
                <a:gd name="T32" fmla="*/ 208 w 546"/>
                <a:gd name="T33" fmla="*/ 142 h 758"/>
                <a:gd name="T34" fmla="*/ 187 w 546"/>
                <a:gd name="T35" fmla="*/ 143 h 758"/>
                <a:gd name="T36" fmla="*/ 166 w 546"/>
                <a:gd name="T37" fmla="*/ 145 h 758"/>
                <a:gd name="T38" fmla="*/ 147 w 546"/>
                <a:gd name="T39" fmla="*/ 151 h 758"/>
                <a:gd name="T40" fmla="*/ 128 w 546"/>
                <a:gd name="T41" fmla="*/ 157 h 758"/>
                <a:gd name="T42" fmla="*/ 108 w 546"/>
                <a:gd name="T43" fmla="*/ 165 h 758"/>
                <a:gd name="T44" fmla="*/ 90 w 546"/>
                <a:gd name="T45" fmla="*/ 173 h 758"/>
                <a:gd name="T46" fmla="*/ 73 w 546"/>
                <a:gd name="T47" fmla="*/ 182 h 758"/>
                <a:gd name="T48" fmla="*/ 59 w 546"/>
                <a:gd name="T49" fmla="*/ 191 h 758"/>
                <a:gd name="T50" fmla="*/ 46 w 546"/>
                <a:gd name="T51" fmla="*/ 198 h 758"/>
                <a:gd name="T52" fmla="*/ 37 w 546"/>
                <a:gd name="T53" fmla="*/ 205 h 758"/>
                <a:gd name="T54" fmla="*/ 18 w 546"/>
                <a:gd name="T55" fmla="*/ 209 h 758"/>
                <a:gd name="T56" fmla="*/ 35 w 546"/>
                <a:gd name="T57" fmla="*/ 38 h 758"/>
                <a:gd name="T58" fmla="*/ 71 w 546"/>
                <a:gd name="T59" fmla="*/ 27 h 758"/>
                <a:gd name="T60" fmla="*/ 116 w 546"/>
                <a:gd name="T61" fmla="*/ 15 h 758"/>
                <a:gd name="T62" fmla="*/ 165 w 546"/>
                <a:gd name="T63" fmla="*/ 6 h 758"/>
                <a:gd name="T64" fmla="*/ 214 w 546"/>
                <a:gd name="T65" fmla="*/ 1 h 758"/>
                <a:gd name="T66" fmla="*/ 277 w 546"/>
                <a:gd name="T67" fmla="*/ 1 h 758"/>
                <a:gd name="T68" fmla="*/ 361 w 546"/>
                <a:gd name="T69" fmla="*/ 14 h 758"/>
                <a:gd name="T70" fmla="*/ 427 w 546"/>
                <a:gd name="T71" fmla="*/ 45 h 758"/>
                <a:gd name="T72" fmla="*/ 476 w 546"/>
                <a:gd name="T73" fmla="*/ 91 h 758"/>
                <a:gd name="T74" fmla="*/ 504 w 546"/>
                <a:gd name="T75" fmla="*/ 151 h 758"/>
                <a:gd name="T76" fmla="*/ 513 w 546"/>
                <a:gd name="T77" fmla="*/ 224 h 758"/>
                <a:gd name="T78" fmla="*/ 510 w 546"/>
                <a:gd name="T79" fmla="*/ 273 h 758"/>
                <a:gd name="T80" fmla="*/ 497 w 546"/>
                <a:gd name="T81" fmla="*/ 322 h 758"/>
                <a:gd name="T82" fmla="*/ 475 w 546"/>
                <a:gd name="T83" fmla="*/ 370 h 758"/>
                <a:gd name="T84" fmla="*/ 441 w 546"/>
                <a:gd name="T85" fmla="*/ 419 h 758"/>
                <a:gd name="T86" fmla="*/ 397 w 546"/>
                <a:gd name="T87" fmla="*/ 472 h 758"/>
                <a:gd name="T88" fmla="*/ 357 w 546"/>
                <a:gd name="T89" fmla="*/ 511 h 758"/>
                <a:gd name="T90" fmla="*/ 325 w 546"/>
                <a:gd name="T91" fmla="*/ 542 h 758"/>
                <a:gd name="T92" fmla="*/ 293 w 546"/>
                <a:gd name="T93" fmla="*/ 569 h 758"/>
                <a:gd name="T94" fmla="*/ 264 w 546"/>
                <a:gd name="T95" fmla="*/ 592 h 758"/>
                <a:gd name="T96" fmla="*/ 242 w 546"/>
                <a:gd name="T97" fmla="*/ 609 h 758"/>
                <a:gd name="T98" fmla="*/ 546 w 546"/>
                <a:gd name="T99" fmla="*/ 61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6" h="758">
                  <a:moveTo>
                    <a:pt x="546" y="758"/>
                  </a:moveTo>
                  <a:lnTo>
                    <a:pt x="0" y="758"/>
                  </a:lnTo>
                  <a:lnTo>
                    <a:pt x="0" y="637"/>
                  </a:lnTo>
                  <a:lnTo>
                    <a:pt x="17" y="623"/>
                  </a:lnTo>
                  <a:lnTo>
                    <a:pt x="33" y="610"/>
                  </a:lnTo>
                  <a:lnTo>
                    <a:pt x="50" y="596"/>
                  </a:lnTo>
                  <a:lnTo>
                    <a:pt x="66" y="583"/>
                  </a:lnTo>
                  <a:lnTo>
                    <a:pt x="81" y="570"/>
                  </a:lnTo>
                  <a:lnTo>
                    <a:pt x="95" y="557"/>
                  </a:lnTo>
                  <a:lnTo>
                    <a:pt x="110" y="546"/>
                  </a:lnTo>
                  <a:lnTo>
                    <a:pt x="124" y="533"/>
                  </a:lnTo>
                  <a:lnTo>
                    <a:pt x="138" y="521"/>
                  </a:lnTo>
                  <a:lnTo>
                    <a:pt x="151" y="508"/>
                  </a:lnTo>
                  <a:lnTo>
                    <a:pt x="164" y="496"/>
                  </a:lnTo>
                  <a:lnTo>
                    <a:pt x="177" y="485"/>
                  </a:lnTo>
                  <a:lnTo>
                    <a:pt x="188" y="473"/>
                  </a:lnTo>
                  <a:lnTo>
                    <a:pt x="200" y="462"/>
                  </a:lnTo>
                  <a:lnTo>
                    <a:pt x="210" y="451"/>
                  </a:lnTo>
                  <a:lnTo>
                    <a:pt x="222" y="440"/>
                  </a:lnTo>
                  <a:lnTo>
                    <a:pt x="235" y="425"/>
                  </a:lnTo>
                  <a:lnTo>
                    <a:pt x="246" y="413"/>
                  </a:lnTo>
                  <a:lnTo>
                    <a:pt x="258" y="398"/>
                  </a:lnTo>
                  <a:lnTo>
                    <a:pt x="268" y="385"/>
                  </a:lnTo>
                  <a:lnTo>
                    <a:pt x="277" y="374"/>
                  </a:lnTo>
                  <a:lnTo>
                    <a:pt x="286" y="361"/>
                  </a:lnTo>
                  <a:lnTo>
                    <a:pt x="294" y="349"/>
                  </a:lnTo>
                  <a:lnTo>
                    <a:pt x="301" y="339"/>
                  </a:lnTo>
                  <a:lnTo>
                    <a:pt x="306" y="327"/>
                  </a:lnTo>
                  <a:lnTo>
                    <a:pt x="311" y="317"/>
                  </a:lnTo>
                  <a:lnTo>
                    <a:pt x="315" y="305"/>
                  </a:lnTo>
                  <a:lnTo>
                    <a:pt x="319" y="295"/>
                  </a:lnTo>
                  <a:lnTo>
                    <a:pt x="321" y="284"/>
                  </a:lnTo>
                  <a:lnTo>
                    <a:pt x="324" y="272"/>
                  </a:lnTo>
                  <a:lnTo>
                    <a:pt x="325" y="260"/>
                  </a:lnTo>
                  <a:lnTo>
                    <a:pt x="325" y="250"/>
                  </a:lnTo>
                  <a:lnTo>
                    <a:pt x="325" y="237"/>
                  </a:lnTo>
                  <a:lnTo>
                    <a:pt x="322" y="225"/>
                  </a:lnTo>
                  <a:lnTo>
                    <a:pt x="321" y="214"/>
                  </a:lnTo>
                  <a:lnTo>
                    <a:pt x="317" y="204"/>
                  </a:lnTo>
                  <a:lnTo>
                    <a:pt x="313" y="195"/>
                  </a:lnTo>
                  <a:lnTo>
                    <a:pt x="307" y="185"/>
                  </a:lnTo>
                  <a:lnTo>
                    <a:pt x="301" y="176"/>
                  </a:lnTo>
                  <a:lnTo>
                    <a:pt x="294" y="170"/>
                  </a:lnTo>
                  <a:lnTo>
                    <a:pt x="286" y="164"/>
                  </a:lnTo>
                  <a:lnTo>
                    <a:pt x="277" y="157"/>
                  </a:lnTo>
                  <a:lnTo>
                    <a:pt x="267" y="153"/>
                  </a:lnTo>
                  <a:lnTo>
                    <a:pt x="257" y="149"/>
                  </a:lnTo>
                  <a:lnTo>
                    <a:pt x="245" y="145"/>
                  </a:lnTo>
                  <a:lnTo>
                    <a:pt x="233" y="144"/>
                  </a:lnTo>
                  <a:lnTo>
                    <a:pt x="221" y="143"/>
                  </a:lnTo>
                  <a:lnTo>
                    <a:pt x="208" y="142"/>
                  </a:lnTo>
                  <a:lnTo>
                    <a:pt x="200" y="142"/>
                  </a:lnTo>
                  <a:lnTo>
                    <a:pt x="193" y="143"/>
                  </a:lnTo>
                  <a:lnTo>
                    <a:pt x="187" y="143"/>
                  </a:lnTo>
                  <a:lnTo>
                    <a:pt x="179" y="144"/>
                  </a:lnTo>
                  <a:lnTo>
                    <a:pt x="173" y="144"/>
                  </a:lnTo>
                  <a:lnTo>
                    <a:pt x="166" y="145"/>
                  </a:lnTo>
                  <a:lnTo>
                    <a:pt x="160" y="147"/>
                  </a:lnTo>
                  <a:lnTo>
                    <a:pt x="153" y="149"/>
                  </a:lnTo>
                  <a:lnTo>
                    <a:pt x="147" y="151"/>
                  </a:lnTo>
                  <a:lnTo>
                    <a:pt x="141" y="153"/>
                  </a:lnTo>
                  <a:lnTo>
                    <a:pt x="134" y="155"/>
                  </a:lnTo>
                  <a:lnTo>
                    <a:pt x="128" y="157"/>
                  </a:lnTo>
                  <a:lnTo>
                    <a:pt x="121" y="160"/>
                  </a:lnTo>
                  <a:lnTo>
                    <a:pt x="115" y="162"/>
                  </a:lnTo>
                  <a:lnTo>
                    <a:pt x="108" y="165"/>
                  </a:lnTo>
                  <a:lnTo>
                    <a:pt x="102" y="167"/>
                  </a:lnTo>
                  <a:lnTo>
                    <a:pt x="97" y="170"/>
                  </a:lnTo>
                  <a:lnTo>
                    <a:pt x="90" y="173"/>
                  </a:lnTo>
                  <a:lnTo>
                    <a:pt x="84" y="175"/>
                  </a:lnTo>
                  <a:lnTo>
                    <a:pt x="79" y="179"/>
                  </a:lnTo>
                  <a:lnTo>
                    <a:pt x="73" y="182"/>
                  </a:lnTo>
                  <a:lnTo>
                    <a:pt x="68" y="184"/>
                  </a:lnTo>
                  <a:lnTo>
                    <a:pt x="63" y="188"/>
                  </a:lnTo>
                  <a:lnTo>
                    <a:pt x="59" y="191"/>
                  </a:lnTo>
                  <a:lnTo>
                    <a:pt x="54" y="193"/>
                  </a:lnTo>
                  <a:lnTo>
                    <a:pt x="50" y="196"/>
                  </a:lnTo>
                  <a:lnTo>
                    <a:pt x="46" y="198"/>
                  </a:lnTo>
                  <a:lnTo>
                    <a:pt x="42" y="201"/>
                  </a:lnTo>
                  <a:lnTo>
                    <a:pt x="40" y="204"/>
                  </a:lnTo>
                  <a:lnTo>
                    <a:pt x="37" y="205"/>
                  </a:lnTo>
                  <a:lnTo>
                    <a:pt x="35" y="207"/>
                  </a:lnTo>
                  <a:lnTo>
                    <a:pt x="32" y="209"/>
                  </a:lnTo>
                  <a:lnTo>
                    <a:pt x="18" y="209"/>
                  </a:lnTo>
                  <a:lnTo>
                    <a:pt x="18" y="46"/>
                  </a:lnTo>
                  <a:lnTo>
                    <a:pt x="26" y="42"/>
                  </a:lnTo>
                  <a:lnTo>
                    <a:pt x="35" y="38"/>
                  </a:lnTo>
                  <a:lnTo>
                    <a:pt x="46" y="34"/>
                  </a:lnTo>
                  <a:lnTo>
                    <a:pt x="58" y="31"/>
                  </a:lnTo>
                  <a:lnTo>
                    <a:pt x="71" y="27"/>
                  </a:lnTo>
                  <a:lnTo>
                    <a:pt x="85" y="23"/>
                  </a:lnTo>
                  <a:lnTo>
                    <a:pt x="99" y="19"/>
                  </a:lnTo>
                  <a:lnTo>
                    <a:pt x="116" y="15"/>
                  </a:lnTo>
                  <a:lnTo>
                    <a:pt x="133" y="11"/>
                  </a:lnTo>
                  <a:lnTo>
                    <a:pt x="150" y="9"/>
                  </a:lnTo>
                  <a:lnTo>
                    <a:pt x="165" y="6"/>
                  </a:lnTo>
                  <a:lnTo>
                    <a:pt x="182" y="4"/>
                  </a:lnTo>
                  <a:lnTo>
                    <a:pt x="197" y="2"/>
                  </a:lnTo>
                  <a:lnTo>
                    <a:pt x="214" y="1"/>
                  </a:lnTo>
                  <a:lnTo>
                    <a:pt x="230" y="0"/>
                  </a:lnTo>
                  <a:lnTo>
                    <a:pt x="245" y="0"/>
                  </a:lnTo>
                  <a:lnTo>
                    <a:pt x="277" y="1"/>
                  </a:lnTo>
                  <a:lnTo>
                    <a:pt x="307" y="4"/>
                  </a:lnTo>
                  <a:lnTo>
                    <a:pt x="335" y="7"/>
                  </a:lnTo>
                  <a:lnTo>
                    <a:pt x="361" y="14"/>
                  </a:lnTo>
                  <a:lnTo>
                    <a:pt x="386" y="23"/>
                  </a:lnTo>
                  <a:lnTo>
                    <a:pt x="408" y="33"/>
                  </a:lnTo>
                  <a:lnTo>
                    <a:pt x="427" y="45"/>
                  </a:lnTo>
                  <a:lnTo>
                    <a:pt x="445" y="59"/>
                  </a:lnTo>
                  <a:lnTo>
                    <a:pt x="462" y="74"/>
                  </a:lnTo>
                  <a:lnTo>
                    <a:pt x="476" y="91"/>
                  </a:lnTo>
                  <a:lnTo>
                    <a:pt x="488" y="109"/>
                  </a:lnTo>
                  <a:lnTo>
                    <a:pt x="497" y="130"/>
                  </a:lnTo>
                  <a:lnTo>
                    <a:pt x="504" y="151"/>
                  </a:lnTo>
                  <a:lnTo>
                    <a:pt x="510" y="174"/>
                  </a:lnTo>
                  <a:lnTo>
                    <a:pt x="512" y="198"/>
                  </a:lnTo>
                  <a:lnTo>
                    <a:pt x="513" y="224"/>
                  </a:lnTo>
                  <a:lnTo>
                    <a:pt x="513" y="241"/>
                  </a:lnTo>
                  <a:lnTo>
                    <a:pt x="512" y="258"/>
                  </a:lnTo>
                  <a:lnTo>
                    <a:pt x="510" y="273"/>
                  </a:lnTo>
                  <a:lnTo>
                    <a:pt x="506" y="290"/>
                  </a:lnTo>
                  <a:lnTo>
                    <a:pt x="502" y="305"/>
                  </a:lnTo>
                  <a:lnTo>
                    <a:pt x="497" y="322"/>
                  </a:lnTo>
                  <a:lnTo>
                    <a:pt x="490" y="338"/>
                  </a:lnTo>
                  <a:lnTo>
                    <a:pt x="483" y="353"/>
                  </a:lnTo>
                  <a:lnTo>
                    <a:pt x="475" y="370"/>
                  </a:lnTo>
                  <a:lnTo>
                    <a:pt x="464" y="385"/>
                  </a:lnTo>
                  <a:lnTo>
                    <a:pt x="454" y="402"/>
                  </a:lnTo>
                  <a:lnTo>
                    <a:pt x="441" y="419"/>
                  </a:lnTo>
                  <a:lnTo>
                    <a:pt x="428" y="436"/>
                  </a:lnTo>
                  <a:lnTo>
                    <a:pt x="413" y="454"/>
                  </a:lnTo>
                  <a:lnTo>
                    <a:pt x="397" y="472"/>
                  </a:lnTo>
                  <a:lnTo>
                    <a:pt x="381" y="489"/>
                  </a:lnTo>
                  <a:lnTo>
                    <a:pt x="369" y="500"/>
                  </a:lnTo>
                  <a:lnTo>
                    <a:pt x="357" y="511"/>
                  </a:lnTo>
                  <a:lnTo>
                    <a:pt x="347" y="521"/>
                  </a:lnTo>
                  <a:lnTo>
                    <a:pt x="335" y="531"/>
                  </a:lnTo>
                  <a:lnTo>
                    <a:pt x="325" y="542"/>
                  </a:lnTo>
                  <a:lnTo>
                    <a:pt x="313" y="551"/>
                  </a:lnTo>
                  <a:lnTo>
                    <a:pt x="303" y="560"/>
                  </a:lnTo>
                  <a:lnTo>
                    <a:pt x="293" y="569"/>
                  </a:lnTo>
                  <a:lnTo>
                    <a:pt x="282" y="576"/>
                  </a:lnTo>
                  <a:lnTo>
                    <a:pt x="272" y="584"/>
                  </a:lnTo>
                  <a:lnTo>
                    <a:pt x="264" y="592"/>
                  </a:lnTo>
                  <a:lnTo>
                    <a:pt x="255" y="598"/>
                  </a:lnTo>
                  <a:lnTo>
                    <a:pt x="249" y="604"/>
                  </a:lnTo>
                  <a:lnTo>
                    <a:pt x="242" y="609"/>
                  </a:lnTo>
                  <a:lnTo>
                    <a:pt x="236" y="614"/>
                  </a:lnTo>
                  <a:lnTo>
                    <a:pt x="231" y="618"/>
                  </a:lnTo>
                  <a:lnTo>
                    <a:pt x="546" y="618"/>
                  </a:lnTo>
                  <a:lnTo>
                    <a:pt x="546" y="7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18" name="Freeform 86"/>
            <p:cNvSpPr>
              <a:spLocks noChangeArrowheads="1"/>
            </p:cNvSpPr>
            <p:nvPr/>
          </p:nvSpPr>
          <p:spPr bwMode="auto">
            <a:xfrm>
              <a:off x="1571" y="3258"/>
              <a:ext cx="137" cy="190"/>
            </a:xfrm>
            <a:custGeom>
              <a:avLst/>
              <a:gdLst>
                <a:gd name="T0" fmla="*/ 0 w 547"/>
                <a:gd name="T1" fmla="*/ 637 h 758"/>
                <a:gd name="T2" fmla="*/ 50 w 547"/>
                <a:gd name="T3" fmla="*/ 597 h 758"/>
                <a:gd name="T4" fmla="*/ 96 w 547"/>
                <a:gd name="T5" fmla="*/ 558 h 758"/>
                <a:gd name="T6" fmla="*/ 138 w 547"/>
                <a:gd name="T7" fmla="*/ 521 h 758"/>
                <a:gd name="T8" fmla="*/ 176 w 547"/>
                <a:gd name="T9" fmla="*/ 485 h 758"/>
                <a:gd name="T10" fmla="*/ 211 w 547"/>
                <a:gd name="T11" fmla="*/ 451 h 758"/>
                <a:gd name="T12" fmla="*/ 247 w 547"/>
                <a:gd name="T13" fmla="*/ 413 h 758"/>
                <a:gd name="T14" fmla="*/ 278 w 547"/>
                <a:gd name="T15" fmla="*/ 374 h 758"/>
                <a:gd name="T16" fmla="*/ 300 w 547"/>
                <a:gd name="T17" fmla="*/ 339 h 758"/>
                <a:gd name="T18" fmla="*/ 316 w 547"/>
                <a:gd name="T19" fmla="*/ 305 h 758"/>
                <a:gd name="T20" fmla="*/ 324 w 547"/>
                <a:gd name="T21" fmla="*/ 272 h 758"/>
                <a:gd name="T22" fmla="*/ 325 w 547"/>
                <a:gd name="T23" fmla="*/ 237 h 758"/>
                <a:gd name="T24" fmla="*/ 317 w 547"/>
                <a:gd name="T25" fmla="*/ 204 h 758"/>
                <a:gd name="T26" fmla="*/ 302 w 547"/>
                <a:gd name="T27" fmla="*/ 178 h 758"/>
                <a:gd name="T28" fmla="*/ 277 w 547"/>
                <a:gd name="T29" fmla="*/ 158 h 758"/>
                <a:gd name="T30" fmla="*/ 246 w 547"/>
                <a:gd name="T31" fmla="*/ 145 h 758"/>
                <a:gd name="T32" fmla="*/ 207 w 547"/>
                <a:gd name="T33" fmla="*/ 142 h 758"/>
                <a:gd name="T34" fmla="*/ 187 w 547"/>
                <a:gd name="T35" fmla="*/ 143 h 758"/>
                <a:gd name="T36" fmla="*/ 167 w 547"/>
                <a:gd name="T37" fmla="*/ 145 h 758"/>
                <a:gd name="T38" fmla="*/ 148 w 547"/>
                <a:gd name="T39" fmla="*/ 151 h 758"/>
                <a:gd name="T40" fmla="*/ 129 w 547"/>
                <a:gd name="T41" fmla="*/ 157 h 758"/>
                <a:gd name="T42" fmla="*/ 109 w 547"/>
                <a:gd name="T43" fmla="*/ 165 h 758"/>
                <a:gd name="T44" fmla="*/ 90 w 547"/>
                <a:gd name="T45" fmla="*/ 173 h 758"/>
                <a:gd name="T46" fmla="*/ 74 w 547"/>
                <a:gd name="T47" fmla="*/ 182 h 758"/>
                <a:gd name="T48" fmla="*/ 59 w 547"/>
                <a:gd name="T49" fmla="*/ 191 h 758"/>
                <a:gd name="T50" fmla="*/ 47 w 547"/>
                <a:gd name="T51" fmla="*/ 198 h 758"/>
                <a:gd name="T52" fmla="*/ 37 w 547"/>
                <a:gd name="T53" fmla="*/ 205 h 758"/>
                <a:gd name="T54" fmla="*/ 18 w 547"/>
                <a:gd name="T55" fmla="*/ 209 h 758"/>
                <a:gd name="T56" fmla="*/ 36 w 547"/>
                <a:gd name="T57" fmla="*/ 38 h 758"/>
                <a:gd name="T58" fmla="*/ 71 w 547"/>
                <a:gd name="T59" fmla="*/ 27 h 758"/>
                <a:gd name="T60" fmla="*/ 116 w 547"/>
                <a:gd name="T61" fmla="*/ 15 h 758"/>
                <a:gd name="T62" fmla="*/ 166 w 547"/>
                <a:gd name="T63" fmla="*/ 6 h 758"/>
                <a:gd name="T64" fmla="*/ 214 w 547"/>
                <a:gd name="T65" fmla="*/ 1 h 758"/>
                <a:gd name="T66" fmla="*/ 277 w 547"/>
                <a:gd name="T67" fmla="*/ 1 h 758"/>
                <a:gd name="T68" fmla="*/ 362 w 547"/>
                <a:gd name="T69" fmla="*/ 14 h 758"/>
                <a:gd name="T70" fmla="*/ 428 w 547"/>
                <a:gd name="T71" fmla="*/ 45 h 758"/>
                <a:gd name="T72" fmla="*/ 476 w 547"/>
                <a:gd name="T73" fmla="*/ 91 h 758"/>
                <a:gd name="T74" fmla="*/ 504 w 547"/>
                <a:gd name="T75" fmla="*/ 151 h 758"/>
                <a:gd name="T76" fmla="*/ 515 w 547"/>
                <a:gd name="T77" fmla="*/ 224 h 758"/>
                <a:gd name="T78" fmla="*/ 509 w 547"/>
                <a:gd name="T79" fmla="*/ 273 h 758"/>
                <a:gd name="T80" fmla="*/ 496 w 547"/>
                <a:gd name="T81" fmla="*/ 322 h 758"/>
                <a:gd name="T82" fmla="*/ 475 w 547"/>
                <a:gd name="T83" fmla="*/ 370 h 758"/>
                <a:gd name="T84" fmla="*/ 442 w 547"/>
                <a:gd name="T85" fmla="*/ 419 h 758"/>
                <a:gd name="T86" fmla="*/ 397 w 547"/>
                <a:gd name="T87" fmla="*/ 472 h 758"/>
                <a:gd name="T88" fmla="*/ 358 w 547"/>
                <a:gd name="T89" fmla="*/ 511 h 758"/>
                <a:gd name="T90" fmla="*/ 325 w 547"/>
                <a:gd name="T91" fmla="*/ 542 h 758"/>
                <a:gd name="T92" fmla="*/ 293 w 547"/>
                <a:gd name="T93" fmla="*/ 569 h 758"/>
                <a:gd name="T94" fmla="*/ 264 w 547"/>
                <a:gd name="T95" fmla="*/ 592 h 758"/>
                <a:gd name="T96" fmla="*/ 242 w 547"/>
                <a:gd name="T97" fmla="*/ 610 h 758"/>
                <a:gd name="T98" fmla="*/ 547 w 547"/>
                <a:gd name="T99" fmla="*/ 61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7" h="758">
                  <a:moveTo>
                    <a:pt x="547" y="758"/>
                  </a:moveTo>
                  <a:lnTo>
                    <a:pt x="0" y="758"/>
                  </a:lnTo>
                  <a:lnTo>
                    <a:pt x="0" y="637"/>
                  </a:lnTo>
                  <a:lnTo>
                    <a:pt x="16" y="623"/>
                  </a:lnTo>
                  <a:lnTo>
                    <a:pt x="33" y="610"/>
                  </a:lnTo>
                  <a:lnTo>
                    <a:pt x="50" y="597"/>
                  </a:lnTo>
                  <a:lnTo>
                    <a:pt x="65" y="583"/>
                  </a:lnTo>
                  <a:lnTo>
                    <a:pt x="81" y="570"/>
                  </a:lnTo>
                  <a:lnTo>
                    <a:pt x="96" y="558"/>
                  </a:lnTo>
                  <a:lnTo>
                    <a:pt x="111" y="545"/>
                  </a:lnTo>
                  <a:lnTo>
                    <a:pt x="125" y="533"/>
                  </a:lnTo>
                  <a:lnTo>
                    <a:pt x="138" y="521"/>
                  </a:lnTo>
                  <a:lnTo>
                    <a:pt x="152" y="509"/>
                  </a:lnTo>
                  <a:lnTo>
                    <a:pt x="163" y="496"/>
                  </a:lnTo>
                  <a:lnTo>
                    <a:pt x="176" y="485"/>
                  </a:lnTo>
                  <a:lnTo>
                    <a:pt x="188" y="473"/>
                  </a:lnTo>
                  <a:lnTo>
                    <a:pt x="200" y="463"/>
                  </a:lnTo>
                  <a:lnTo>
                    <a:pt x="211" y="451"/>
                  </a:lnTo>
                  <a:lnTo>
                    <a:pt x="222" y="440"/>
                  </a:lnTo>
                  <a:lnTo>
                    <a:pt x="234" y="425"/>
                  </a:lnTo>
                  <a:lnTo>
                    <a:pt x="247" y="413"/>
                  </a:lnTo>
                  <a:lnTo>
                    <a:pt x="259" y="398"/>
                  </a:lnTo>
                  <a:lnTo>
                    <a:pt x="269" y="385"/>
                  </a:lnTo>
                  <a:lnTo>
                    <a:pt x="278" y="374"/>
                  </a:lnTo>
                  <a:lnTo>
                    <a:pt x="287" y="362"/>
                  </a:lnTo>
                  <a:lnTo>
                    <a:pt x="294" y="351"/>
                  </a:lnTo>
                  <a:lnTo>
                    <a:pt x="300" y="339"/>
                  </a:lnTo>
                  <a:lnTo>
                    <a:pt x="307" y="329"/>
                  </a:lnTo>
                  <a:lnTo>
                    <a:pt x="312" y="317"/>
                  </a:lnTo>
                  <a:lnTo>
                    <a:pt x="316" y="305"/>
                  </a:lnTo>
                  <a:lnTo>
                    <a:pt x="320" y="295"/>
                  </a:lnTo>
                  <a:lnTo>
                    <a:pt x="322" y="284"/>
                  </a:lnTo>
                  <a:lnTo>
                    <a:pt x="324" y="272"/>
                  </a:lnTo>
                  <a:lnTo>
                    <a:pt x="325" y="262"/>
                  </a:lnTo>
                  <a:lnTo>
                    <a:pt x="325" y="250"/>
                  </a:lnTo>
                  <a:lnTo>
                    <a:pt x="325" y="237"/>
                  </a:lnTo>
                  <a:lnTo>
                    <a:pt x="324" y="225"/>
                  </a:lnTo>
                  <a:lnTo>
                    <a:pt x="321" y="214"/>
                  </a:lnTo>
                  <a:lnTo>
                    <a:pt x="317" y="204"/>
                  </a:lnTo>
                  <a:lnTo>
                    <a:pt x="313" y="194"/>
                  </a:lnTo>
                  <a:lnTo>
                    <a:pt x="308" y="185"/>
                  </a:lnTo>
                  <a:lnTo>
                    <a:pt x="302" y="178"/>
                  </a:lnTo>
                  <a:lnTo>
                    <a:pt x="294" y="170"/>
                  </a:lnTo>
                  <a:lnTo>
                    <a:pt x="286" y="164"/>
                  </a:lnTo>
                  <a:lnTo>
                    <a:pt x="277" y="158"/>
                  </a:lnTo>
                  <a:lnTo>
                    <a:pt x="268" y="153"/>
                  </a:lnTo>
                  <a:lnTo>
                    <a:pt x="258" y="149"/>
                  </a:lnTo>
                  <a:lnTo>
                    <a:pt x="246" y="145"/>
                  </a:lnTo>
                  <a:lnTo>
                    <a:pt x="234" y="144"/>
                  </a:lnTo>
                  <a:lnTo>
                    <a:pt x="222" y="143"/>
                  </a:lnTo>
                  <a:lnTo>
                    <a:pt x="207" y="142"/>
                  </a:lnTo>
                  <a:lnTo>
                    <a:pt x="201" y="143"/>
                  </a:lnTo>
                  <a:lnTo>
                    <a:pt x="193" y="143"/>
                  </a:lnTo>
                  <a:lnTo>
                    <a:pt x="187" y="143"/>
                  </a:lnTo>
                  <a:lnTo>
                    <a:pt x="180" y="144"/>
                  </a:lnTo>
                  <a:lnTo>
                    <a:pt x="174" y="145"/>
                  </a:lnTo>
                  <a:lnTo>
                    <a:pt x="167" y="145"/>
                  </a:lnTo>
                  <a:lnTo>
                    <a:pt x="161" y="148"/>
                  </a:lnTo>
                  <a:lnTo>
                    <a:pt x="154" y="149"/>
                  </a:lnTo>
                  <a:lnTo>
                    <a:pt x="148" y="151"/>
                  </a:lnTo>
                  <a:lnTo>
                    <a:pt x="142" y="153"/>
                  </a:lnTo>
                  <a:lnTo>
                    <a:pt x="135" y="154"/>
                  </a:lnTo>
                  <a:lnTo>
                    <a:pt x="129" y="157"/>
                  </a:lnTo>
                  <a:lnTo>
                    <a:pt x="122" y="160"/>
                  </a:lnTo>
                  <a:lnTo>
                    <a:pt x="116" y="162"/>
                  </a:lnTo>
                  <a:lnTo>
                    <a:pt x="109" y="165"/>
                  </a:lnTo>
                  <a:lnTo>
                    <a:pt x="103" y="167"/>
                  </a:lnTo>
                  <a:lnTo>
                    <a:pt x="96" y="170"/>
                  </a:lnTo>
                  <a:lnTo>
                    <a:pt x="90" y="173"/>
                  </a:lnTo>
                  <a:lnTo>
                    <a:pt x="85" y="176"/>
                  </a:lnTo>
                  <a:lnTo>
                    <a:pt x="80" y="179"/>
                  </a:lnTo>
                  <a:lnTo>
                    <a:pt x="74" y="182"/>
                  </a:lnTo>
                  <a:lnTo>
                    <a:pt x="69" y="184"/>
                  </a:lnTo>
                  <a:lnTo>
                    <a:pt x="64" y="188"/>
                  </a:lnTo>
                  <a:lnTo>
                    <a:pt x="59" y="191"/>
                  </a:lnTo>
                  <a:lnTo>
                    <a:pt x="55" y="193"/>
                  </a:lnTo>
                  <a:lnTo>
                    <a:pt x="51" y="196"/>
                  </a:lnTo>
                  <a:lnTo>
                    <a:pt x="47" y="198"/>
                  </a:lnTo>
                  <a:lnTo>
                    <a:pt x="43" y="201"/>
                  </a:lnTo>
                  <a:lnTo>
                    <a:pt x="40" y="204"/>
                  </a:lnTo>
                  <a:lnTo>
                    <a:pt x="37" y="205"/>
                  </a:lnTo>
                  <a:lnTo>
                    <a:pt x="34" y="207"/>
                  </a:lnTo>
                  <a:lnTo>
                    <a:pt x="32" y="209"/>
                  </a:lnTo>
                  <a:lnTo>
                    <a:pt x="18" y="209"/>
                  </a:lnTo>
                  <a:lnTo>
                    <a:pt x="18" y="46"/>
                  </a:lnTo>
                  <a:lnTo>
                    <a:pt x="27" y="42"/>
                  </a:lnTo>
                  <a:lnTo>
                    <a:pt x="36" y="38"/>
                  </a:lnTo>
                  <a:lnTo>
                    <a:pt x="46" y="34"/>
                  </a:lnTo>
                  <a:lnTo>
                    <a:pt x="58" y="31"/>
                  </a:lnTo>
                  <a:lnTo>
                    <a:pt x="71" y="27"/>
                  </a:lnTo>
                  <a:lnTo>
                    <a:pt x="85" y="23"/>
                  </a:lnTo>
                  <a:lnTo>
                    <a:pt x="100" y="19"/>
                  </a:lnTo>
                  <a:lnTo>
                    <a:pt x="116" y="15"/>
                  </a:lnTo>
                  <a:lnTo>
                    <a:pt x="133" y="11"/>
                  </a:lnTo>
                  <a:lnTo>
                    <a:pt x="149" y="9"/>
                  </a:lnTo>
                  <a:lnTo>
                    <a:pt x="166" y="6"/>
                  </a:lnTo>
                  <a:lnTo>
                    <a:pt x="182" y="3"/>
                  </a:lnTo>
                  <a:lnTo>
                    <a:pt x="198" y="2"/>
                  </a:lnTo>
                  <a:lnTo>
                    <a:pt x="214" y="1"/>
                  </a:lnTo>
                  <a:lnTo>
                    <a:pt x="229" y="0"/>
                  </a:lnTo>
                  <a:lnTo>
                    <a:pt x="245" y="0"/>
                  </a:lnTo>
                  <a:lnTo>
                    <a:pt x="277" y="1"/>
                  </a:lnTo>
                  <a:lnTo>
                    <a:pt x="308" y="3"/>
                  </a:lnTo>
                  <a:lnTo>
                    <a:pt x="335" y="7"/>
                  </a:lnTo>
                  <a:lnTo>
                    <a:pt x="362" y="14"/>
                  </a:lnTo>
                  <a:lnTo>
                    <a:pt x="385" y="23"/>
                  </a:lnTo>
                  <a:lnTo>
                    <a:pt x="407" y="33"/>
                  </a:lnTo>
                  <a:lnTo>
                    <a:pt x="428" y="45"/>
                  </a:lnTo>
                  <a:lnTo>
                    <a:pt x="446" y="59"/>
                  </a:lnTo>
                  <a:lnTo>
                    <a:pt x="462" y="74"/>
                  </a:lnTo>
                  <a:lnTo>
                    <a:pt x="476" y="91"/>
                  </a:lnTo>
                  <a:lnTo>
                    <a:pt x="487" y="109"/>
                  </a:lnTo>
                  <a:lnTo>
                    <a:pt x="498" y="130"/>
                  </a:lnTo>
                  <a:lnTo>
                    <a:pt x="504" y="151"/>
                  </a:lnTo>
                  <a:lnTo>
                    <a:pt x="511" y="174"/>
                  </a:lnTo>
                  <a:lnTo>
                    <a:pt x="513" y="198"/>
                  </a:lnTo>
                  <a:lnTo>
                    <a:pt x="515" y="224"/>
                  </a:lnTo>
                  <a:lnTo>
                    <a:pt x="513" y="241"/>
                  </a:lnTo>
                  <a:lnTo>
                    <a:pt x="512" y="258"/>
                  </a:lnTo>
                  <a:lnTo>
                    <a:pt x="509" y="273"/>
                  </a:lnTo>
                  <a:lnTo>
                    <a:pt x="507" y="290"/>
                  </a:lnTo>
                  <a:lnTo>
                    <a:pt x="502" y="305"/>
                  </a:lnTo>
                  <a:lnTo>
                    <a:pt x="496" y="322"/>
                  </a:lnTo>
                  <a:lnTo>
                    <a:pt x="490" y="338"/>
                  </a:lnTo>
                  <a:lnTo>
                    <a:pt x="484" y="353"/>
                  </a:lnTo>
                  <a:lnTo>
                    <a:pt x="475" y="370"/>
                  </a:lnTo>
                  <a:lnTo>
                    <a:pt x="465" y="385"/>
                  </a:lnTo>
                  <a:lnTo>
                    <a:pt x="454" y="402"/>
                  </a:lnTo>
                  <a:lnTo>
                    <a:pt x="442" y="419"/>
                  </a:lnTo>
                  <a:lnTo>
                    <a:pt x="428" y="437"/>
                  </a:lnTo>
                  <a:lnTo>
                    <a:pt x="414" y="454"/>
                  </a:lnTo>
                  <a:lnTo>
                    <a:pt x="397" y="472"/>
                  </a:lnTo>
                  <a:lnTo>
                    <a:pt x="380" y="490"/>
                  </a:lnTo>
                  <a:lnTo>
                    <a:pt x="369" y="500"/>
                  </a:lnTo>
                  <a:lnTo>
                    <a:pt x="358" y="511"/>
                  </a:lnTo>
                  <a:lnTo>
                    <a:pt x="347" y="521"/>
                  </a:lnTo>
                  <a:lnTo>
                    <a:pt x="336" y="531"/>
                  </a:lnTo>
                  <a:lnTo>
                    <a:pt x="325" y="542"/>
                  </a:lnTo>
                  <a:lnTo>
                    <a:pt x="314" y="551"/>
                  </a:lnTo>
                  <a:lnTo>
                    <a:pt x="303" y="560"/>
                  </a:lnTo>
                  <a:lnTo>
                    <a:pt x="293" y="569"/>
                  </a:lnTo>
                  <a:lnTo>
                    <a:pt x="282" y="576"/>
                  </a:lnTo>
                  <a:lnTo>
                    <a:pt x="273" y="584"/>
                  </a:lnTo>
                  <a:lnTo>
                    <a:pt x="264" y="592"/>
                  </a:lnTo>
                  <a:lnTo>
                    <a:pt x="256" y="598"/>
                  </a:lnTo>
                  <a:lnTo>
                    <a:pt x="249" y="605"/>
                  </a:lnTo>
                  <a:lnTo>
                    <a:pt x="242" y="610"/>
                  </a:lnTo>
                  <a:lnTo>
                    <a:pt x="237" y="614"/>
                  </a:lnTo>
                  <a:lnTo>
                    <a:pt x="232" y="618"/>
                  </a:lnTo>
                  <a:lnTo>
                    <a:pt x="547" y="618"/>
                  </a:lnTo>
                  <a:lnTo>
                    <a:pt x="547" y="7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19" name="Rectangle 87"/>
            <p:cNvSpPr>
              <a:spLocks noChangeArrowheads="1"/>
            </p:cNvSpPr>
            <p:nvPr/>
          </p:nvSpPr>
          <p:spPr bwMode="auto">
            <a:xfrm>
              <a:off x="2242" y="2447"/>
              <a:ext cx="44" cy="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20" name="Rectangle 88"/>
            <p:cNvSpPr>
              <a:spLocks noChangeArrowheads="1"/>
            </p:cNvSpPr>
            <p:nvPr/>
          </p:nvSpPr>
          <p:spPr bwMode="auto">
            <a:xfrm>
              <a:off x="2610" y="2447"/>
              <a:ext cx="44" cy="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21" name="Rectangle 89"/>
            <p:cNvSpPr>
              <a:spLocks noChangeArrowheads="1"/>
            </p:cNvSpPr>
            <p:nvPr/>
          </p:nvSpPr>
          <p:spPr bwMode="auto">
            <a:xfrm>
              <a:off x="1667" y="2967"/>
              <a:ext cx="44" cy="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22" name="Rectangle 90"/>
            <p:cNvSpPr>
              <a:spLocks noChangeArrowheads="1"/>
            </p:cNvSpPr>
            <p:nvPr/>
          </p:nvSpPr>
          <p:spPr bwMode="auto">
            <a:xfrm>
              <a:off x="1802" y="3399"/>
              <a:ext cx="44" cy="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23" name="Rectangle 91"/>
            <p:cNvSpPr>
              <a:spLocks noChangeArrowheads="1"/>
            </p:cNvSpPr>
            <p:nvPr/>
          </p:nvSpPr>
          <p:spPr bwMode="auto">
            <a:xfrm>
              <a:off x="2170" y="3399"/>
              <a:ext cx="44" cy="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24" name="Freeform 92"/>
            <p:cNvSpPr>
              <a:spLocks noChangeArrowheads="1"/>
            </p:cNvSpPr>
            <p:nvPr/>
          </p:nvSpPr>
          <p:spPr bwMode="auto">
            <a:xfrm>
              <a:off x="2312" y="3272"/>
              <a:ext cx="154" cy="176"/>
            </a:xfrm>
            <a:custGeom>
              <a:avLst/>
              <a:gdLst>
                <a:gd name="T0" fmla="*/ 328 w 617"/>
                <a:gd name="T1" fmla="*/ 0 h 704"/>
                <a:gd name="T2" fmla="*/ 0 w 617"/>
                <a:gd name="T3" fmla="*/ 704 h 704"/>
                <a:gd name="T4" fmla="*/ 617 w 617"/>
                <a:gd name="T5" fmla="*/ 704 h 704"/>
                <a:gd name="T6" fmla="*/ 328 w 617"/>
                <a:gd name="T7" fmla="*/ 0 h 704"/>
                <a:gd name="T8" fmla="*/ 290 w 617"/>
                <a:gd name="T9" fmla="*/ 175 h 704"/>
                <a:gd name="T10" fmla="*/ 489 w 617"/>
                <a:gd name="T11" fmla="*/ 654 h 704"/>
                <a:gd name="T12" fmla="*/ 67 w 617"/>
                <a:gd name="T13" fmla="*/ 654 h 704"/>
                <a:gd name="T14" fmla="*/ 290 w 617"/>
                <a:gd name="T15" fmla="*/ 17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7" h="704">
                  <a:moveTo>
                    <a:pt x="328" y="0"/>
                  </a:moveTo>
                  <a:lnTo>
                    <a:pt x="0" y="704"/>
                  </a:lnTo>
                  <a:lnTo>
                    <a:pt x="617" y="704"/>
                  </a:lnTo>
                  <a:lnTo>
                    <a:pt x="328" y="0"/>
                  </a:lnTo>
                  <a:close/>
                  <a:moveTo>
                    <a:pt x="290" y="175"/>
                  </a:moveTo>
                  <a:lnTo>
                    <a:pt x="489" y="654"/>
                  </a:lnTo>
                  <a:lnTo>
                    <a:pt x="67" y="654"/>
                  </a:lnTo>
                  <a:lnTo>
                    <a:pt x="29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8525" name="Group 93"/>
          <p:cNvGrpSpPr>
            <a:grpSpLocks/>
          </p:cNvGrpSpPr>
          <p:nvPr/>
        </p:nvGrpSpPr>
        <p:grpSpPr bwMode="auto">
          <a:xfrm>
            <a:off x="5360988" y="3343275"/>
            <a:ext cx="2132012" cy="839788"/>
            <a:chOff x="3377" y="2106"/>
            <a:chExt cx="1343" cy="529"/>
          </a:xfrm>
        </p:grpSpPr>
        <p:sp>
          <p:nvSpPr>
            <p:cNvPr id="18526" name="Line 94"/>
            <p:cNvSpPr>
              <a:spLocks noChangeShapeType="1"/>
            </p:cNvSpPr>
            <p:nvPr/>
          </p:nvSpPr>
          <p:spPr bwMode="auto">
            <a:xfrm>
              <a:off x="4399" y="2375"/>
              <a:ext cx="322" cy="1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527" name="Freeform 95"/>
            <p:cNvSpPr>
              <a:spLocks noChangeArrowheads="1"/>
            </p:cNvSpPr>
            <p:nvPr/>
          </p:nvSpPr>
          <p:spPr bwMode="auto">
            <a:xfrm>
              <a:off x="3377" y="2297"/>
              <a:ext cx="131" cy="148"/>
            </a:xfrm>
            <a:custGeom>
              <a:avLst/>
              <a:gdLst>
                <a:gd name="T0" fmla="*/ 330 w 525"/>
                <a:gd name="T1" fmla="*/ 316 h 592"/>
                <a:gd name="T2" fmla="*/ 294 w 525"/>
                <a:gd name="T3" fmla="*/ 320 h 592"/>
                <a:gd name="T4" fmla="*/ 265 w 525"/>
                <a:gd name="T5" fmla="*/ 324 h 592"/>
                <a:gd name="T6" fmla="*/ 238 w 525"/>
                <a:gd name="T7" fmla="*/ 330 h 592"/>
                <a:gd name="T8" fmla="*/ 214 w 525"/>
                <a:gd name="T9" fmla="*/ 339 h 592"/>
                <a:gd name="T10" fmla="*/ 196 w 525"/>
                <a:gd name="T11" fmla="*/ 351 h 592"/>
                <a:gd name="T12" fmla="*/ 183 w 525"/>
                <a:gd name="T13" fmla="*/ 368 h 592"/>
                <a:gd name="T14" fmla="*/ 178 w 525"/>
                <a:gd name="T15" fmla="*/ 390 h 592"/>
                <a:gd name="T16" fmla="*/ 178 w 525"/>
                <a:gd name="T17" fmla="*/ 421 h 592"/>
                <a:gd name="T18" fmla="*/ 188 w 525"/>
                <a:gd name="T19" fmla="*/ 448 h 592"/>
                <a:gd name="T20" fmla="*/ 210 w 525"/>
                <a:gd name="T21" fmla="*/ 463 h 592"/>
                <a:gd name="T22" fmla="*/ 241 w 525"/>
                <a:gd name="T23" fmla="*/ 470 h 592"/>
                <a:gd name="T24" fmla="*/ 272 w 525"/>
                <a:gd name="T25" fmla="*/ 471 h 592"/>
                <a:gd name="T26" fmla="*/ 295 w 525"/>
                <a:gd name="T27" fmla="*/ 466 h 592"/>
                <a:gd name="T28" fmla="*/ 320 w 525"/>
                <a:gd name="T29" fmla="*/ 455 h 592"/>
                <a:gd name="T30" fmla="*/ 340 w 525"/>
                <a:gd name="T31" fmla="*/ 440 h 592"/>
                <a:gd name="T32" fmla="*/ 347 w 525"/>
                <a:gd name="T33" fmla="*/ 521 h 592"/>
                <a:gd name="T34" fmla="*/ 330 w 525"/>
                <a:gd name="T35" fmla="*/ 535 h 592"/>
                <a:gd name="T36" fmla="*/ 314 w 525"/>
                <a:gd name="T37" fmla="*/ 548 h 592"/>
                <a:gd name="T38" fmla="*/ 296 w 525"/>
                <a:gd name="T39" fmla="*/ 560 h 592"/>
                <a:gd name="T40" fmla="*/ 274 w 525"/>
                <a:gd name="T41" fmla="*/ 572 h 592"/>
                <a:gd name="T42" fmla="*/ 251 w 525"/>
                <a:gd name="T43" fmla="*/ 582 h 592"/>
                <a:gd name="T44" fmla="*/ 229 w 525"/>
                <a:gd name="T45" fmla="*/ 588 h 592"/>
                <a:gd name="T46" fmla="*/ 200 w 525"/>
                <a:gd name="T47" fmla="*/ 592 h 592"/>
                <a:gd name="T48" fmla="*/ 154 w 525"/>
                <a:gd name="T49" fmla="*/ 592 h 592"/>
                <a:gd name="T50" fmla="*/ 89 w 525"/>
                <a:gd name="T51" fmla="*/ 573 h 592"/>
                <a:gd name="T52" fmla="*/ 37 w 525"/>
                <a:gd name="T53" fmla="*/ 530 h 592"/>
                <a:gd name="T54" fmla="*/ 6 w 525"/>
                <a:gd name="T55" fmla="*/ 470 h 592"/>
                <a:gd name="T56" fmla="*/ 0 w 525"/>
                <a:gd name="T57" fmla="*/ 401 h 592"/>
                <a:gd name="T58" fmla="*/ 9 w 525"/>
                <a:gd name="T59" fmla="*/ 348 h 592"/>
                <a:gd name="T60" fmla="*/ 30 w 525"/>
                <a:gd name="T61" fmla="*/ 307 h 592"/>
                <a:gd name="T62" fmla="*/ 64 w 525"/>
                <a:gd name="T63" fmla="*/ 273 h 592"/>
                <a:gd name="T64" fmla="*/ 108 w 525"/>
                <a:gd name="T65" fmla="*/ 249 h 592"/>
                <a:gd name="T66" fmla="*/ 163 w 525"/>
                <a:gd name="T67" fmla="*/ 231 h 592"/>
                <a:gd name="T68" fmla="*/ 227 w 525"/>
                <a:gd name="T69" fmla="*/ 221 h 592"/>
                <a:gd name="T70" fmla="*/ 296 w 525"/>
                <a:gd name="T71" fmla="*/ 213 h 592"/>
                <a:gd name="T72" fmla="*/ 352 w 525"/>
                <a:gd name="T73" fmla="*/ 205 h 592"/>
                <a:gd name="T74" fmla="*/ 343 w 525"/>
                <a:gd name="T75" fmla="*/ 166 h 592"/>
                <a:gd name="T76" fmla="*/ 317 w 525"/>
                <a:gd name="T77" fmla="*/ 142 h 592"/>
                <a:gd name="T78" fmla="*/ 274 w 525"/>
                <a:gd name="T79" fmla="*/ 128 h 592"/>
                <a:gd name="T80" fmla="*/ 215 w 525"/>
                <a:gd name="T81" fmla="*/ 124 h 592"/>
                <a:gd name="T82" fmla="*/ 181 w 525"/>
                <a:gd name="T83" fmla="*/ 126 h 592"/>
                <a:gd name="T84" fmla="*/ 143 w 525"/>
                <a:gd name="T85" fmla="*/ 135 h 592"/>
                <a:gd name="T86" fmla="*/ 101 w 525"/>
                <a:gd name="T87" fmla="*/ 148 h 592"/>
                <a:gd name="T88" fmla="*/ 61 w 525"/>
                <a:gd name="T89" fmla="*/ 164 h 592"/>
                <a:gd name="T90" fmla="*/ 61 w 525"/>
                <a:gd name="T91" fmla="*/ 24 h 592"/>
                <a:gd name="T92" fmla="*/ 103 w 525"/>
                <a:gd name="T93" fmla="*/ 15 h 592"/>
                <a:gd name="T94" fmla="*/ 160 w 525"/>
                <a:gd name="T95" fmla="*/ 6 h 592"/>
                <a:gd name="T96" fmla="*/ 218 w 525"/>
                <a:gd name="T97" fmla="*/ 1 h 592"/>
                <a:gd name="T98" fmla="*/ 314 w 525"/>
                <a:gd name="T99" fmla="*/ 4 h 592"/>
                <a:gd name="T100" fmla="*/ 420 w 525"/>
                <a:gd name="T101" fmla="*/ 27 h 592"/>
                <a:gd name="T102" fmla="*/ 487 w 525"/>
                <a:gd name="T103" fmla="*/ 76 h 592"/>
                <a:gd name="T104" fmla="*/ 521 w 525"/>
                <a:gd name="T105" fmla="*/ 150 h 592"/>
                <a:gd name="T106" fmla="*/ 351 w 525"/>
                <a:gd name="T107" fmla="*/ 57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5" h="592">
                  <a:moveTo>
                    <a:pt x="351" y="431"/>
                  </a:moveTo>
                  <a:lnTo>
                    <a:pt x="351" y="315"/>
                  </a:lnTo>
                  <a:lnTo>
                    <a:pt x="340" y="315"/>
                  </a:lnTo>
                  <a:lnTo>
                    <a:pt x="330" y="316"/>
                  </a:lnTo>
                  <a:lnTo>
                    <a:pt x="320" y="317"/>
                  </a:lnTo>
                  <a:lnTo>
                    <a:pt x="311" y="319"/>
                  </a:lnTo>
                  <a:lnTo>
                    <a:pt x="302" y="320"/>
                  </a:lnTo>
                  <a:lnTo>
                    <a:pt x="294" y="320"/>
                  </a:lnTo>
                  <a:lnTo>
                    <a:pt x="286" y="321"/>
                  </a:lnTo>
                  <a:lnTo>
                    <a:pt x="278" y="322"/>
                  </a:lnTo>
                  <a:lnTo>
                    <a:pt x="272" y="322"/>
                  </a:lnTo>
                  <a:lnTo>
                    <a:pt x="265" y="324"/>
                  </a:lnTo>
                  <a:lnTo>
                    <a:pt x="258" y="325"/>
                  </a:lnTo>
                  <a:lnTo>
                    <a:pt x="251" y="326"/>
                  </a:lnTo>
                  <a:lnTo>
                    <a:pt x="245" y="329"/>
                  </a:lnTo>
                  <a:lnTo>
                    <a:pt x="238" y="330"/>
                  </a:lnTo>
                  <a:lnTo>
                    <a:pt x="232" y="333"/>
                  </a:lnTo>
                  <a:lnTo>
                    <a:pt x="224" y="334"/>
                  </a:lnTo>
                  <a:lnTo>
                    <a:pt x="219" y="337"/>
                  </a:lnTo>
                  <a:lnTo>
                    <a:pt x="214" y="339"/>
                  </a:lnTo>
                  <a:lnTo>
                    <a:pt x="209" y="342"/>
                  </a:lnTo>
                  <a:lnTo>
                    <a:pt x="205" y="344"/>
                  </a:lnTo>
                  <a:lnTo>
                    <a:pt x="200" y="348"/>
                  </a:lnTo>
                  <a:lnTo>
                    <a:pt x="196" y="351"/>
                  </a:lnTo>
                  <a:lnTo>
                    <a:pt x="192" y="355"/>
                  </a:lnTo>
                  <a:lnTo>
                    <a:pt x="189" y="359"/>
                  </a:lnTo>
                  <a:lnTo>
                    <a:pt x="185" y="364"/>
                  </a:lnTo>
                  <a:lnTo>
                    <a:pt x="183" y="368"/>
                  </a:lnTo>
                  <a:lnTo>
                    <a:pt x="181" y="373"/>
                  </a:lnTo>
                  <a:lnTo>
                    <a:pt x="179" y="378"/>
                  </a:lnTo>
                  <a:lnTo>
                    <a:pt x="178" y="383"/>
                  </a:lnTo>
                  <a:lnTo>
                    <a:pt x="178" y="390"/>
                  </a:lnTo>
                  <a:lnTo>
                    <a:pt x="176" y="396"/>
                  </a:lnTo>
                  <a:lnTo>
                    <a:pt x="176" y="402"/>
                  </a:lnTo>
                  <a:lnTo>
                    <a:pt x="176" y="411"/>
                  </a:lnTo>
                  <a:lnTo>
                    <a:pt x="178" y="421"/>
                  </a:lnTo>
                  <a:lnTo>
                    <a:pt x="179" y="428"/>
                  </a:lnTo>
                  <a:lnTo>
                    <a:pt x="181" y="436"/>
                  </a:lnTo>
                  <a:lnTo>
                    <a:pt x="184" y="442"/>
                  </a:lnTo>
                  <a:lnTo>
                    <a:pt x="188" y="448"/>
                  </a:lnTo>
                  <a:lnTo>
                    <a:pt x="193" y="453"/>
                  </a:lnTo>
                  <a:lnTo>
                    <a:pt x="197" y="457"/>
                  </a:lnTo>
                  <a:lnTo>
                    <a:pt x="203" y="459"/>
                  </a:lnTo>
                  <a:lnTo>
                    <a:pt x="210" y="463"/>
                  </a:lnTo>
                  <a:lnTo>
                    <a:pt x="216" y="466"/>
                  </a:lnTo>
                  <a:lnTo>
                    <a:pt x="224" y="467"/>
                  </a:lnTo>
                  <a:lnTo>
                    <a:pt x="232" y="470"/>
                  </a:lnTo>
                  <a:lnTo>
                    <a:pt x="241" y="470"/>
                  </a:lnTo>
                  <a:lnTo>
                    <a:pt x="250" y="471"/>
                  </a:lnTo>
                  <a:lnTo>
                    <a:pt x="260" y="471"/>
                  </a:lnTo>
                  <a:lnTo>
                    <a:pt x="265" y="471"/>
                  </a:lnTo>
                  <a:lnTo>
                    <a:pt x="272" y="471"/>
                  </a:lnTo>
                  <a:lnTo>
                    <a:pt x="277" y="470"/>
                  </a:lnTo>
                  <a:lnTo>
                    <a:pt x="283" y="468"/>
                  </a:lnTo>
                  <a:lnTo>
                    <a:pt x="290" y="467"/>
                  </a:lnTo>
                  <a:lnTo>
                    <a:pt x="295" y="466"/>
                  </a:lnTo>
                  <a:lnTo>
                    <a:pt x="302" y="463"/>
                  </a:lnTo>
                  <a:lnTo>
                    <a:pt x="307" y="461"/>
                  </a:lnTo>
                  <a:lnTo>
                    <a:pt x="313" y="458"/>
                  </a:lnTo>
                  <a:lnTo>
                    <a:pt x="320" y="455"/>
                  </a:lnTo>
                  <a:lnTo>
                    <a:pt x="325" y="451"/>
                  </a:lnTo>
                  <a:lnTo>
                    <a:pt x="330" y="448"/>
                  </a:lnTo>
                  <a:lnTo>
                    <a:pt x="335" y="444"/>
                  </a:lnTo>
                  <a:lnTo>
                    <a:pt x="340" y="440"/>
                  </a:lnTo>
                  <a:lnTo>
                    <a:pt x="345" y="436"/>
                  </a:lnTo>
                  <a:lnTo>
                    <a:pt x="351" y="431"/>
                  </a:lnTo>
                  <a:close/>
                  <a:moveTo>
                    <a:pt x="351" y="519"/>
                  </a:moveTo>
                  <a:lnTo>
                    <a:pt x="347" y="521"/>
                  </a:lnTo>
                  <a:lnTo>
                    <a:pt x="342" y="525"/>
                  </a:lnTo>
                  <a:lnTo>
                    <a:pt x="338" y="529"/>
                  </a:lnTo>
                  <a:lnTo>
                    <a:pt x="334" y="533"/>
                  </a:lnTo>
                  <a:lnTo>
                    <a:pt x="330" y="535"/>
                  </a:lnTo>
                  <a:lnTo>
                    <a:pt x="326" y="539"/>
                  </a:lnTo>
                  <a:lnTo>
                    <a:pt x="322" y="542"/>
                  </a:lnTo>
                  <a:lnTo>
                    <a:pt x="318" y="546"/>
                  </a:lnTo>
                  <a:lnTo>
                    <a:pt x="314" y="548"/>
                  </a:lnTo>
                  <a:lnTo>
                    <a:pt x="311" y="551"/>
                  </a:lnTo>
                  <a:lnTo>
                    <a:pt x="307" y="553"/>
                  </a:lnTo>
                  <a:lnTo>
                    <a:pt x="302" y="557"/>
                  </a:lnTo>
                  <a:lnTo>
                    <a:pt x="296" y="560"/>
                  </a:lnTo>
                  <a:lnTo>
                    <a:pt x="291" y="562"/>
                  </a:lnTo>
                  <a:lnTo>
                    <a:pt x="286" y="566"/>
                  </a:lnTo>
                  <a:lnTo>
                    <a:pt x="281" y="569"/>
                  </a:lnTo>
                  <a:lnTo>
                    <a:pt x="274" y="572"/>
                  </a:lnTo>
                  <a:lnTo>
                    <a:pt x="268" y="574"/>
                  </a:lnTo>
                  <a:lnTo>
                    <a:pt x="263" y="577"/>
                  </a:lnTo>
                  <a:lnTo>
                    <a:pt x="258" y="579"/>
                  </a:lnTo>
                  <a:lnTo>
                    <a:pt x="251" y="582"/>
                  </a:lnTo>
                  <a:lnTo>
                    <a:pt x="246" y="583"/>
                  </a:lnTo>
                  <a:lnTo>
                    <a:pt x="240" y="584"/>
                  </a:lnTo>
                  <a:lnTo>
                    <a:pt x="234" y="587"/>
                  </a:lnTo>
                  <a:lnTo>
                    <a:pt x="229" y="588"/>
                  </a:lnTo>
                  <a:lnTo>
                    <a:pt x="223" y="590"/>
                  </a:lnTo>
                  <a:lnTo>
                    <a:pt x="215" y="590"/>
                  </a:lnTo>
                  <a:lnTo>
                    <a:pt x="207" y="591"/>
                  </a:lnTo>
                  <a:lnTo>
                    <a:pt x="200" y="592"/>
                  </a:lnTo>
                  <a:lnTo>
                    <a:pt x="191" y="592"/>
                  </a:lnTo>
                  <a:lnTo>
                    <a:pt x="181" y="592"/>
                  </a:lnTo>
                  <a:lnTo>
                    <a:pt x="172" y="592"/>
                  </a:lnTo>
                  <a:lnTo>
                    <a:pt x="154" y="592"/>
                  </a:lnTo>
                  <a:lnTo>
                    <a:pt x="136" y="590"/>
                  </a:lnTo>
                  <a:lnTo>
                    <a:pt x="120" y="586"/>
                  </a:lnTo>
                  <a:lnTo>
                    <a:pt x="104" y="581"/>
                  </a:lnTo>
                  <a:lnTo>
                    <a:pt x="89" y="573"/>
                  </a:lnTo>
                  <a:lnTo>
                    <a:pt x="74" y="565"/>
                  </a:lnTo>
                  <a:lnTo>
                    <a:pt x="61" y="555"/>
                  </a:lnTo>
                  <a:lnTo>
                    <a:pt x="49" y="543"/>
                  </a:lnTo>
                  <a:lnTo>
                    <a:pt x="37" y="530"/>
                  </a:lnTo>
                  <a:lnTo>
                    <a:pt x="27" y="516"/>
                  </a:lnTo>
                  <a:lnTo>
                    <a:pt x="19" y="502"/>
                  </a:lnTo>
                  <a:lnTo>
                    <a:pt x="11" y="486"/>
                  </a:lnTo>
                  <a:lnTo>
                    <a:pt x="6" y="470"/>
                  </a:lnTo>
                  <a:lnTo>
                    <a:pt x="2" y="453"/>
                  </a:lnTo>
                  <a:lnTo>
                    <a:pt x="0" y="435"/>
                  </a:lnTo>
                  <a:lnTo>
                    <a:pt x="0" y="417"/>
                  </a:lnTo>
                  <a:lnTo>
                    <a:pt x="0" y="401"/>
                  </a:lnTo>
                  <a:lnTo>
                    <a:pt x="1" y="387"/>
                  </a:lnTo>
                  <a:lnTo>
                    <a:pt x="3" y="373"/>
                  </a:lnTo>
                  <a:lnTo>
                    <a:pt x="6" y="360"/>
                  </a:lnTo>
                  <a:lnTo>
                    <a:pt x="9" y="348"/>
                  </a:lnTo>
                  <a:lnTo>
                    <a:pt x="14" y="337"/>
                  </a:lnTo>
                  <a:lnTo>
                    <a:pt x="19" y="325"/>
                  </a:lnTo>
                  <a:lnTo>
                    <a:pt x="24" y="316"/>
                  </a:lnTo>
                  <a:lnTo>
                    <a:pt x="30" y="307"/>
                  </a:lnTo>
                  <a:lnTo>
                    <a:pt x="38" y="298"/>
                  </a:lnTo>
                  <a:lnTo>
                    <a:pt x="46" y="289"/>
                  </a:lnTo>
                  <a:lnTo>
                    <a:pt x="55" y="281"/>
                  </a:lnTo>
                  <a:lnTo>
                    <a:pt x="64" y="273"/>
                  </a:lnTo>
                  <a:lnTo>
                    <a:pt x="74" y="267"/>
                  </a:lnTo>
                  <a:lnTo>
                    <a:pt x="85" y="261"/>
                  </a:lnTo>
                  <a:lnTo>
                    <a:pt x="96" y="255"/>
                  </a:lnTo>
                  <a:lnTo>
                    <a:pt x="108" y="249"/>
                  </a:lnTo>
                  <a:lnTo>
                    <a:pt x="121" y="244"/>
                  </a:lnTo>
                  <a:lnTo>
                    <a:pt x="135" y="240"/>
                  </a:lnTo>
                  <a:lnTo>
                    <a:pt x="148" y="235"/>
                  </a:lnTo>
                  <a:lnTo>
                    <a:pt x="163" y="231"/>
                  </a:lnTo>
                  <a:lnTo>
                    <a:pt x="178" y="228"/>
                  </a:lnTo>
                  <a:lnTo>
                    <a:pt x="193" y="226"/>
                  </a:lnTo>
                  <a:lnTo>
                    <a:pt x="210" y="223"/>
                  </a:lnTo>
                  <a:lnTo>
                    <a:pt x="227" y="221"/>
                  </a:lnTo>
                  <a:lnTo>
                    <a:pt x="243" y="218"/>
                  </a:lnTo>
                  <a:lnTo>
                    <a:pt x="260" y="217"/>
                  </a:lnTo>
                  <a:lnTo>
                    <a:pt x="278" y="215"/>
                  </a:lnTo>
                  <a:lnTo>
                    <a:pt x="296" y="213"/>
                  </a:lnTo>
                  <a:lnTo>
                    <a:pt x="314" y="211"/>
                  </a:lnTo>
                  <a:lnTo>
                    <a:pt x="332" y="210"/>
                  </a:lnTo>
                  <a:lnTo>
                    <a:pt x="352" y="209"/>
                  </a:lnTo>
                  <a:lnTo>
                    <a:pt x="352" y="205"/>
                  </a:lnTo>
                  <a:lnTo>
                    <a:pt x="352" y="195"/>
                  </a:lnTo>
                  <a:lnTo>
                    <a:pt x="349" y="184"/>
                  </a:lnTo>
                  <a:lnTo>
                    <a:pt x="347" y="175"/>
                  </a:lnTo>
                  <a:lnTo>
                    <a:pt x="343" y="166"/>
                  </a:lnTo>
                  <a:lnTo>
                    <a:pt x="339" y="159"/>
                  </a:lnTo>
                  <a:lnTo>
                    <a:pt x="332" y="152"/>
                  </a:lnTo>
                  <a:lnTo>
                    <a:pt x="326" y="147"/>
                  </a:lnTo>
                  <a:lnTo>
                    <a:pt x="317" y="142"/>
                  </a:lnTo>
                  <a:lnTo>
                    <a:pt x="308" y="138"/>
                  </a:lnTo>
                  <a:lnTo>
                    <a:pt x="298" y="134"/>
                  </a:lnTo>
                  <a:lnTo>
                    <a:pt x="287" y="130"/>
                  </a:lnTo>
                  <a:lnTo>
                    <a:pt x="274" y="128"/>
                  </a:lnTo>
                  <a:lnTo>
                    <a:pt x="261" y="126"/>
                  </a:lnTo>
                  <a:lnTo>
                    <a:pt x="247" y="125"/>
                  </a:lnTo>
                  <a:lnTo>
                    <a:pt x="232" y="124"/>
                  </a:lnTo>
                  <a:lnTo>
                    <a:pt x="215" y="124"/>
                  </a:lnTo>
                  <a:lnTo>
                    <a:pt x="207" y="124"/>
                  </a:lnTo>
                  <a:lnTo>
                    <a:pt x="198" y="125"/>
                  </a:lnTo>
                  <a:lnTo>
                    <a:pt x="191" y="125"/>
                  </a:lnTo>
                  <a:lnTo>
                    <a:pt x="181" y="126"/>
                  </a:lnTo>
                  <a:lnTo>
                    <a:pt x="172" y="128"/>
                  </a:lnTo>
                  <a:lnTo>
                    <a:pt x="162" y="130"/>
                  </a:lnTo>
                  <a:lnTo>
                    <a:pt x="152" y="133"/>
                  </a:lnTo>
                  <a:lnTo>
                    <a:pt x="143" y="135"/>
                  </a:lnTo>
                  <a:lnTo>
                    <a:pt x="132" y="138"/>
                  </a:lnTo>
                  <a:lnTo>
                    <a:pt x="122" y="140"/>
                  </a:lnTo>
                  <a:lnTo>
                    <a:pt x="112" y="144"/>
                  </a:lnTo>
                  <a:lnTo>
                    <a:pt x="101" y="148"/>
                  </a:lnTo>
                  <a:lnTo>
                    <a:pt x="91" y="152"/>
                  </a:lnTo>
                  <a:lnTo>
                    <a:pt x="81" y="156"/>
                  </a:lnTo>
                  <a:lnTo>
                    <a:pt x="71" y="160"/>
                  </a:lnTo>
                  <a:lnTo>
                    <a:pt x="61" y="164"/>
                  </a:lnTo>
                  <a:lnTo>
                    <a:pt x="46" y="164"/>
                  </a:lnTo>
                  <a:lnTo>
                    <a:pt x="46" y="28"/>
                  </a:lnTo>
                  <a:lnTo>
                    <a:pt x="54" y="27"/>
                  </a:lnTo>
                  <a:lnTo>
                    <a:pt x="61" y="24"/>
                  </a:lnTo>
                  <a:lnTo>
                    <a:pt x="71" y="22"/>
                  </a:lnTo>
                  <a:lnTo>
                    <a:pt x="81" y="20"/>
                  </a:lnTo>
                  <a:lnTo>
                    <a:pt x="91" y="18"/>
                  </a:lnTo>
                  <a:lnTo>
                    <a:pt x="103" y="15"/>
                  </a:lnTo>
                  <a:lnTo>
                    <a:pt x="116" y="13"/>
                  </a:lnTo>
                  <a:lnTo>
                    <a:pt x="130" y="10"/>
                  </a:lnTo>
                  <a:lnTo>
                    <a:pt x="144" y="8"/>
                  </a:lnTo>
                  <a:lnTo>
                    <a:pt x="160" y="6"/>
                  </a:lnTo>
                  <a:lnTo>
                    <a:pt x="174" y="4"/>
                  </a:lnTo>
                  <a:lnTo>
                    <a:pt x="188" y="2"/>
                  </a:lnTo>
                  <a:lnTo>
                    <a:pt x="203" y="1"/>
                  </a:lnTo>
                  <a:lnTo>
                    <a:pt x="218" y="1"/>
                  </a:lnTo>
                  <a:lnTo>
                    <a:pt x="232" y="0"/>
                  </a:lnTo>
                  <a:lnTo>
                    <a:pt x="247" y="0"/>
                  </a:lnTo>
                  <a:lnTo>
                    <a:pt x="282" y="1"/>
                  </a:lnTo>
                  <a:lnTo>
                    <a:pt x="314" y="4"/>
                  </a:lnTo>
                  <a:lnTo>
                    <a:pt x="345" y="8"/>
                  </a:lnTo>
                  <a:lnTo>
                    <a:pt x="372" y="13"/>
                  </a:lnTo>
                  <a:lnTo>
                    <a:pt x="398" y="19"/>
                  </a:lnTo>
                  <a:lnTo>
                    <a:pt x="420" y="27"/>
                  </a:lnTo>
                  <a:lnTo>
                    <a:pt x="441" y="37"/>
                  </a:lnTo>
                  <a:lnTo>
                    <a:pt x="459" y="49"/>
                  </a:lnTo>
                  <a:lnTo>
                    <a:pt x="474" y="62"/>
                  </a:lnTo>
                  <a:lnTo>
                    <a:pt x="487" y="76"/>
                  </a:lnTo>
                  <a:lnTo>
                    <a:pt x="499" y="91"/>
                  </a:lnTo>
                  <a:lnTo>
                    <a:pt x="508" y="110"/>
                  </a:lnTo>
                  <a:lnTo>
                    <a:pt x="516" y="129"/>
                  </a:lnTo>
                  <a:lnTo>
                    <a:pt x="521" y="150"/>
                  </a:lnTo>
                  <a:lnTo>
                    <a:pt x="523" y="171"/>
                  </a:lnTo>
                  <a:lnTo>
                    <a:pt x="525" y="196"/>
                  </a:lnTo>
                  <a:lnTo>
                    <a:pt x="525" y="578"/>
                  </a:lnTo>
                  <a:lnTo>
                    <a:pt x="351" y="578"/>
                  </a:lnTo>
                  <a:lnTo>
                    <a:pt x="351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28" name="Freeform 96"/>
            <p:cNvSpPr>
              <a:spLocks noChangeArrowheads="1"/>
            </p:cNvSpPr>
            <p:nvPr/>
          </p:nvSpPr>
          <p:spPr bwMode="auto">
            <a:xfrm>
              <a:off x="3801" y="2297"/>
              <a:ext cx="131" cy="148"/>
            </a:xfrm>
            <a:custGeom>
              <a:avLst/>
              <a:gdLst>
                <a:gd name="T0" fmla="*/ 330 w 525"/>
                <a:gd name="T1" fmla="*/ 316 h 592"/>
                <a:gd name="T2" fmla="*/ 294 w 525"/>
                <a:gd name="T3" fmla="*/ 320 h 592"/>
                <a:gd name="T4" fmla="*/ 265 w 525"/>
                <a:gd name="T5" fmla="*/ 324 h 592"/>
                <a:gd name="T6" fmla="*/ 238 w 525"/>
                <a:gd name="T7" fmla="*/ 330 h 592"/>
                <a:gd name="T8" fmla="*/ 214 w 525"/>
                <a:gd name="T9" fmla="*/ 339 h 592"/>
                <a:gd name="T10" fmla="*/ 197 w 525"/>
                <a:gd name="T11" fmla="*/ 351 h 592"/>
                <a:gd name="T12" fmla="*/ 184 w 525"/>
                <a:gd name="T13" fmla="*/ 368 h 592"/>
                <a:gd name="T14" fmla="*/ 178 w 525"/>
                <a:gd name="T15" fmla="*/ 390 h 592"/>
                <a:gd name="T16" fmla="*/ 178 w 525"/>
                <a:gd name="T17" fmla="*/ 421 h 592"/>
                <a:gd name="T18" fmla="*/ 189 w 525"/>
                <a:gd name="T19" fmla="*/ 448 h 592"/>
                <a:gd name="T20" fmla="*/ 210 w 525"/>
                <a:gd name="T21" fmla="*/ 463 h 592"/>
                <a:gd name="T22" fmla="*/ 241 w 525"/>
                <a:gd name="T23" fmla="*/ 470 h 592"/>
                <a:gd name="T24" fmla="*/ 272 w 525"/>
                <a:gd name="T25" fmla="*/ 471 h 592"/>
                <a:gd name="T26" fmla="*/ 296 w 525"/>
                <a:gd name="T27" fmla="*/ 466 h 592"/>
                <a:gd name="T28" fmla="*/ 320 w 525"/>
                <a:gd name="T29" fmla="*/ 455 h 592"/>
                <a:gd name="T30" fmla="*/ 342 w 525"/>
                <a:gd name="T31" fmla="*/ 440 h 592"/>
                <a:gd name="T32" fmla="*/ 347 w 525"/>
                <a:gd name="T33" fmla="*/ 521 h 592"/>
                <a:gd name="T34" fmla="*/ 330 w 525"/>
                <a:gd name="T35" fmla="*/ 535 h 592"/>
                <a:gd name="T36" fmla="*/ 316 w 525"/>
                <a:gd name="T37" fmla="*/ 548 h 592"/>
                <a:gd name="T38" fmla="*/ 298 w 525"/>
                <a:gd name="T39" fmla="*/ 560 h 592"/>
                <a:gd name="T40" fmla="*/ 274 w 525"/>
                <a:gd name="T41" fmla="*/ 572 h 592"/>
                <a:gd name="T42" fmla="*/ 252 w 525"/>
                <a:gd name="T43" fmla="*/ 582 h 592"/>
                <a:gd name="T44" fmla="*/ 229 w 525"/>
                <a:gd name="T45" fmla="*/ 588 h 592"/>
                <a:gd name="T46" fmla="*/ 201 w 525"/>
                <a:gd name="T47" fmla="*/ 592 h 592"/>
                <a:gd name="T48" fmla="*/ 154 w 525"/>
                <a:gd name="T49" fmla="*/ 592 h 592"/>
                <a:gd name="T50" fmla="*/ 90 w 525"/>
                <a:gd name="T51" fmla="*/ 573 h 592"/>
                <a:gd name="T52" fmla="*/ 37 w 525"/>
                <a:gd name="T53" fmla="*/ 530 h 592"/>
                <a:gd name="T54" fmla="*/ 7 w 525"/>
                <a:gd name="T55" fmla="*/ 470 h 592"/>
                <a:gd name="T56" fmla="*/ 0 w 525"/>
                <a:gd name="T57" fmla="*/ 401 h 592"/>
                <a:gd name="T58" fmla="*/ 10 w 525"/>
                <a:gd name="T59" fmla="*/ 348 h 592"/>
                <a:gd name="T60" fmla="*/ 32 w 525"/>
                <a:gd name="T61" fmla="*/ 307 h 592"/>
                <a:gd name="T62" fmla="*/ 64 w 525"/>
                <a:gd name="T63" fmla="*/ 273 h 592"/>
                <a:gd name="T64" fmla="*/ 109 w 525"/>
                <a:gd name="T65" fmla="*/ 249 h 592"/>
                <a:gd name="T66" fmla="*/ 163 w 525"/>
                <a:gd name="T67" fmla="*/ 231 h 592"/>
                <a:gd name="T68" fmla="*/ 227 w 525"/>
                <a:gd name="T69" fmla="*/ 221 h 592"/>
                <a:gd name="T70" fmla="*/ 296 w 525"/>
                <a:gd name="T71" fmla="*/ 213 h 592"/>
                <a:gd name="T72" fmla="*/ 352 w 525"/>
                <a:gd name="T73" fmla="*/ 205 h 592"/>
                <a:gd name="T74" fmla="*/ 344 w 525"/>
                <a:gd name="T75" fmla="*/ 166 h 592"/>
                <a:gd name="T76" fmla="*/ 318 w 525"/>
                <a:gd name="T77" fmla="*/ 142 h 592"/>
                <a:gd name="T78" fmla="*/ 276 w 525"/>
                <a:gd name="T79" fmla="*/ 128 h 592"/>
                <a:gd name="T80" fmla="*/ 215 w 525"/>
                <a:gd name="T81" fmla="*/ 124 h 592"/>
                <a:gd name="T82" fmla="*/ 181 w 525"/>
                <a:gd name="T83" fmla="*/ 126 h 592"/>
                <a:gd name="T84" fmla="*/ 143 w 525"/>
                <a:gd name="T85" fmla="*/ 135 h 592"/>
                <a:gd name="T86" fmla="*/ 101 w 525"/>
                <a:gd name="T87" fmla="*/ 148 h 592"/>
                <a:gd name="T88" fmla="*/ 61 w 525"/>
                <a:gd name="T89" fmla="*/ 164 h 592"/>
                <a:gd name="T90" fmla="*/ 61 w 525"/>
                <a:gd name="T91" fmla="*/ 24 h 592"/>
                <a:gd name="T92" fmla="*/ 104 w 525"/>
                <a:gd name="T93" fmla="*/ 15 h 592"/>
                <a:gd name="T94" fmla="*/ 160 w 525"/>
                <a:gd name="T95" fmla="*/ 6 h 592"/>
                <a:gd name="T96" fmla="*/ 219 w 525"/>
                <a:gd name="T97" fmla="*/ 1 h 592"/>
                <a:gd name="T98" fmla="*/ 316 w 525"/>
                <a:gd name="T99" fmla="*/ 4 h 592"/>
                <a:gd name="T100" fmla="*/ 422 w 525"/>
                <a:gd name="T101" fmla="*/ 27 h 592"/>
                <a:gd name="T102" fmla="*/ 489 w 525"/>
                <a:gd name="T103" fmla="*/ 76 h 592"/>
                <a:gd name="T104" fmla="*/ 521 w 525"/>
                <a:gd name="T105" fmla="*/ 150 h 592"/>
                <a:gd name="T106" fmla="*/ 352 w 525"/>
                <a:gd name="T107" fmla="*/ 57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5" h="592">
                  <a:moveTo>
                    <a:pt x="352" y="431"/>
                  </a:moveTo>
                  <a:lnTo>
                    <a:pt x="352" y="315"/>
                  </a:lnTo>
                  <a:lnTo>
                    <a:pt x="340" y="315"/>
                  </a:lnTo>
                  <a:lnTo>
                    <a:pt x="330" y="316"/>
                  </a:lnTo>
                  <a:lnTo>
                    <a:pt x="320" y="317"/>
                  </a:lnTo>
                  <a:lnTo>
                    <a:pt x="311" y="319"/>
                  </a:lnTo>
                  <a:lnTo>
                    <a:pt x="303" y="320"/>
                  </a:lnTo>
                  <a:lnTo>
                    <a:pt x="294" y="320"/>
                  </a:lnTo>
                  <a:lnTo>
                    <a:pt x="286" y="321"/>
                  </a:lnTo>
                  <a:lnTo>
                    <a:pt x="280" y="322"/>
                  </a:lnTo>
                  <a:lnTo>
                    <a:pt x="272" y="322"/>
                  </a:lnTo>
                  <a:lnTo>
                    <a:pt x="265" y="324"/>
                  </a:lnTo>
                  <a:lnTo>
                    <a:pt x="259" y="325"/>
                  </a:lnTo>
                  <a:lnTo>
                    <a:pt x="252" y="326"/>
                  </a:lnTo>
                  <a:lnTo>
                    <a:pt x="245" y="329"/>
                  </a:lnTo>
                  <a:lnTo>
                    <a:pt x="238" y="330"/>
                  </a:lnTo>
                  <a:lnTo>
                    <a:pt x="232" y="333"/>
                  </a:lnTo>
                  <a:lnTo>
                    <a:pt x="225" y="334"/>
                  </a:lnTo>
                  <a:lnTo>
                    <a:pt x="219" y="337"/>
                  </a:lnTo>
                  <a:lnTo>
                    <a:pt x="214" y="339"/>
                  </a:lnTo>
                  <a:lnTo>
                    <a:pt x="210" y="342"/>
                  </a:lnTo>
                  <a:lnTo>
                    <a:pt x="205" y="344"/>
                  </a:lnTo>
                  <a:lnTo>
                    <a:pt x="201" y="348"/>
                  </a:lnTo>
                  <a:lnTo>
                    <a:pt x="197" y="351"/>
                  </a:lnTo>
                  <a:lnTo>
                    <a:pt x="193" y="355"/>
                  </a:lnTo>
                  <a:lnTo>
                    <a:pt x="189" y="359"/>
                  </a:lnTo>
                  <a:lnTo>
                    <a:pt x="187" y="364"/>
                  </a:lnTo>
                  <a:lnTo>
                    <a:pt x="184" y="368"/>
                  </a:lnTo>
                  <a:lnTo>
                    <a:pt x="181" y="373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8" y="390"/>
                  </a:lnTo>
                  <a:lnTo>
                    <a:pt x="176" y="396"/>
                  </a:lnTo>
                  <a:lnTo>
                    <a:pt x="176" y="402"/>
                  </a:lnTo>
                  <a:lnTo>
                    <a:pt x="178" y="411"/>
                  </a:lnTo>
                  <a:lnTo>
                    <a:pt x="178" y="421"/>
                  </a:lnTo>
                  <a:lnTo>
                    <a:pt x="180" y="428"/>
                  </a:lnTo>
                  <a:lnTo>
                    <a:pt x="181" y="436"/>
                  </a:lnTo>
                  <a:lnTo>
                    <a:pt x="185" y="442"/>
                  </a:lnTo>
                  <a:lnTo>
                    <a:pt x="189" y="448"/>
                  </a:lnTo>
                  <a:lnTo>
                    <a:pt x="193" y="453"/>
                  </a:lnTo>
                  <a:lnTo>
                    <a:pt x="198" y="457"/>
                  </a:lnTo>
                  <a:lnTo>
                    <a:pt x="203" y="459"/>
                  </a:lnTo>
                  <a:lnTo>
                    <a:pt x="210" y="463"/>
                  </a:lnTo>
                  <a:lnTo>
                    <a:pt x="216" y="466"/>
                  </a:lnTo>
                  <a:lnTo>
                    <a:pt x="224" y="467"/>
                  </a:lnTo>
                  <a:lnTo>
                    <a:pt x="232" y="470"/>
                  </a:lnTo>
                  <a:lnTo>
                    <a:pt x="241" y="470"/>
                  </a:lnTo>
                  <a:lnTo>
                    <a:pt x="251" y="471"/>
                  </a:lnTo>
                  <a:lnTo>
                    <a:pt x="260" y="471"/>
                  </a:lnTo>
                  <a:lnTo>
                    <a:pt x="267" y="471"/>
                  </a:lnTo>
                  <a:lnTo>
                    <a:pt x="272" y="471"/>
                  </a:lnTo>
                  <a:lnTo>
                    <a:pt x="278" y="470"/>
                  </a:lnTo>
                  <a:lnTo>
                    <a:pt x="283" y="468"/>
                  </a:lnTo>
                  <a:lnTo>
                    <a:pt x="290" y="467"/>
                  </a:lnTo>
                  <a:lnTo>
                    <a:pt x="296" y="466"/>
                  </a:lnTo>
                  <a:lnTo>
                    <a:pt x="302" y="463"/>
                  </a:lnTo>
                  <a:lnTo>
                    <a:pt x="308" y="461"/>
                  </a:lnTo>
                  <a:lnTo>
                    <a:pt x="313" y="458"/>
                  </a:lnTo>
                  <a:lnTo>
                    <a:pt x="320" y="455"/>
                  </a:lnTo>
                  <a:lnTo>
                    <a:pt x="325" y="451"/>
                  </a:lnTo>
                  <a:lnTo>
                    <a:pt x="331" y="448"/>
                  </a:lnTo>
                  <a:lnTo>
                    <a:pt x="336" y="444"/>
                  </a:lnTo>
                  <a:lnTo>
                    <a:pt x="342" y="440"/>
                  </a:lnTo>
                  <a:lnTo>
                    <a:pt x="347" y="436"/>
                  </a:lnTo>
                  <a:lnTo>
                    <a:pt x="352" y="431"/>
                  </a:lnTo>
                  <a:close/>
                  <a:moveTo>
                    <a:pt x="352" y="519"/>
                  </a:moveTo>
                  <a:lnTo>
                    <a:pt x="347" y="521"/>
                  </a:lnTo>
                  <a:lnTo>
                    <a:pt x="343" y="525"/>
                  </a:lnTo>
                  <a:lnTo>
                    <a:pt x="339" y="529"/>
                  </a:lnTo>
                  <a:lnTo>
                    <a:pt x="334" y="533"/>
                  </a:lnTo>
                  <a:lnTo>
                    <a:pt x="330" y="535"/>
                  </a:lnTo>
                  <a:lnTo>
                    <a:pt x="326" y="539"/>
                  </a:lnTo>
                  <a:lnTo>
                    <a:pt x="322" y="542"/>
                  </a:lnTo>
                  <a:lnTo>
                    <a:pt x="320" y="546"/>
                  </a:lnTo>
                  <a:lnTo>
                    <a:pt x="316" y="548"/>
                  </a:lnTo>
                  <a:lnTo>
                    <a:pt x="312" y="551"/>
                  </a:lnTo>
                  <a:lnTo>
                    <a:pt x="307" y="553"/>
                  </a:lnTo>
                  <a:lnTo>
                    <a:pt x="303" y="557"/>
                  </a:lnTo>
                  <a:lnTo>
                    <a:pt x="298" y="560"/>
                  </a:lnTo>
                  <a:lnTo>
                    <a:pt x="292" y="562"/>
                  </a:lnTo>
                  <a:lnTo>
                    <a:pt x="286" y="566"/>
                  </a:lnTo>
                  <a:lnTo>
                    <a:pt x="281" y="569"/>
                  </a:lnTo>
                  <a:lnTo>
                    <a:pt x="274" y="572"/>
                  </a:lnTo>
                  <a:lnTo>
                    <a:pt x="269" y="574"/>
                  </a:lnTo>
                  <a:lnTo>
                    <a:pt x="263" y="577"/>
                  </a:lnTo>
                  <a:lnTo>
                    <a:pt x="258" y="579"/>
                  </a:lnTo>
                  <a:lnTo>
                    <a:pt x="252" y="582"/>
                  </a:lnTo>
                  <a:lnTo>
                    <a:pt x="246" y="583"/>
                  </a:lnTo>
                  <a:lnTo>
                    <a:pt x="241" y="584"/>
                  </a:lnTo>
                  <a:lnTo>
                    <a:pt x="236" y="587"/>
                  </a:lnTo>
                  <a:lnTo>
                    <a:pt x="229" y="588"/>
                  </a:lnTo>
                  <a:lnTo>
                    <a:pt x="223" y="590"/>
                  </a:lnTo>
                  <a:lnTo>
                    <a:pt x="216" y="590"/>
                  </a:lnTo>
                  <a:lnTo>
                    <a:pt x="209" y="591"/>
                  </a:lnTo>
                  <a:lnTo>
                    <a:pt x="201" y="592"/>
                  </a:lnTo>
                  <a:lnTo>
                    <a:pt x="192" y="592"/>
                  </a:lnTo>
                  <a:lnTo>
                    <a:pt x="183" y="592"/>
                  </a:lnTo>
                  <a:lnTo>
                    <a:pt x="172" y="592"/>
                  </a:lnTo>
                  <a:lnTo>
                    <a:pt x="154" y="592"/>
                  </a:lnTo>
                  <a:lnTo>
                    <a:pt x="138" y="590"/>
                  </a:lnTo>
                  <a:lnTo>
                    <a:pt x="121" y="586"/>
                  </a:lnTo>
                  <a:lnTo>
                    <a:pt x="104" y="581"/>
                  </a:lnTo>
                  <a:lnTo>
                    <a:pt x="90" y="573"/>
                  </a:lnTo>
                  <a:lnTo>
                    <a:pt x="76" y="565"/>
                  </a:lnTo>
                  <a:lnTo>
                    <a:pt x="61" y="555"/>
                  </a:lnTo>
                  <a:lnTo>
                    <a:pt x="49" y="543"/>
                  </a:lnTo>
                  <a:lnTo>
                    <a:pt x="37" y="530"/>
                  </a:lnTo>
                  <a:lnTo>
                    <a:pt x="28" y="516"/>
                  </a:lnTo>
                  <a:lnTo>
                    <a:pt x="19" y="502"/>
                  </a:lnTo>
                  <a:lnTo>
                    <a:pt x="12" y="486"/>
                  </a:lnTo>
                  <a:lnTo>
                    <a:pt x="7" y="470"/>
                  </a:lnTo>
                  <a:lnTo>
                    <a:pt x="3" y="453"/>
                  </a:lnTo>
                  <a:lnTo>
                    <a:pt x="1" y="435"/>
                  </a:lnTo>
                  <a:lnTo>
                    <a:pt x="0" y="417"/>
                  </a:lnTo>
                  <a:lnTo>
                    <a:pt x="0" y="401"/>
                  </a:lnTo>
                  <a:lnTo>
                    <a:pt x="1" y="387"/>
                  </a:lnTo>
                  <a:lnTo>
                    <a:pt x="3" y="373"/>
                  </a:lnTo>
                  <a:lnTo>
                    <a:pt x="6" y="360"/>
                  </a:lnTo>
                  <a:lnTo>
                    <a:pt x="10" y="348"/>
                  </a:lnTo>
                  <a:lnTo>
                    <a:pt x="14" y="337"/>
                  </a:lnTo>
                  <a:lnTo>
                    <a:pt x="19" y="325"/>
                  </a:lnTo>
                  <a:lnTo>
                    <a:pt x="25" y="316"/>
                  </a:lnTo>
                  <a:lnTo>
                    <a:pt x="32" y="307"/>
                  </a:lnTo>
                  <a:lnTo>
                    <a:pt x="38" y="298"/>
                  </a:lnTo>
                  <a:lnTo>
                    <a:pt x="46" y="289"/>
                  </a:lnTo>
                  <a:lnTo>
                    <a:pt x="55" y="281"/>
                  </a:lnTo>
                  <a:lnTo>
                    <a:pt x="64" y="273"/>
                  </a:lnTo>
                  <a:lnTo>
                    <a:pt x="74" y="267"/>
                  </a:lnTo>
                  <a:lnTo>
                    <a:pt x="85" y="261"/>
                  </a:lnTo>
                  <a:lnTo>
                    <a:pt x="96" y="255"/>
                  </a:lnTo>
                  <a:lnTo>
                    <a:pt x="109" y="249"/>
                  </a:lnTo>
                  <a:lnTo>
                    <a:pt x="122" y="244"/>
                  </a:lnTo>
                  <a:lnTo>
                    <a:pt x="135" y="240"/>
                  </a:lnTo>
                  <a:lnTo>
                    <a:pt x="149" y="235"/>
                  </a:lnTo>
                  <a:lnTo>
                    <a:pt x="163" y="231"/>
                  </a:lnTo>
                  <a:lnTo>
                    <a:pt x="179" y="228"/>
                  </a:lnTo>
                  <a:lnTo>
                    <a:pt x="194" y="226"/>
                  </a:lnTo>
                  <a:lnTo>
                    <a:pt x="210" y="223"/>
                  </a:lnTo>
                  <a:lnTo>
                    <a:pt x="227" y="221"/>
                  </a:lnTo>
                  <a:lnTo>
                    <a:pt x="243" y="218"/>
                  </a:lnTo>
                  <a:lnTo>
                    <a:pt x="262" y="217"/>
                  </a:lnTo>
                  <a:lnTo>
                    <a:pt x="278" y="215"/>
                  </a:lnTo>
                  <a:lnTo>
                    <a:pt x="296" y="213"/>
                  </a:lnTo>
                  <a:lnTo>
                    <a:pt x="314" y="211"/>
                  </a:lnTo>
                  <a:lnTo>
                    <a:pt x="334" y="210"/>
                  </a:lnTo>
                  <a:lnTo>
                    <a:pt x="352" y="209"/>
                  </a:lnTo>
                  <a:lnTo>
                    <a:pt x="352" y="205"/>
                  </a:lnTo>
                  <a:lnTo>
                    <a:pt x="352" y="195"/>
                  </a:lnTo>
                  <a:lnTo>
                    <a:pt x="351" y="184"/>
                  </a:lnTo>
                  <a:lnTo>
                    <a:pt x="348" y="175"/>
                  </a:lnTo>
                  <a:lnTo>
                    <a:pt x="344" y="166"/>
                  </a:lnTo>
                  <a:lnTo>
                    <a:pt x="339" y="159"/>
                  </a:lnTo>
                  <a:lnTo>
                    <a:pt x="332" y="152"/>
                  </a:lnTo>
                  <a:lnTo>
                    <a:pt x="326" y="147"/>
                  </a:lnTo>
                  <a:lnTo>
                    <a:pt x="318" y="142"/>
                  </a:lnTo>
                  <a:lnTo>
                    <a:pt x="309" y="138"/>
                  </a:lnTo>
                  <a:lnTo>
                    <a:pt x="299" y="134"/>
                  </a:lnTo>
                  <a:lnTo>
                    <a:pt x="287" y="130"/>
                  </a:lnTo>
                  <a:lnTo>
                    <a:pt x="276" y="128"/>
                  </a:lnTo>
                  <a:lnTo>
                    <a:pt x="262" y="126"/>
                  </a:lnTo>
                  <a:lnTo>
                    <a:pt x="247" y="125"/>
                  </a:lnTo>
                  <a:lnTo>
                    <a:pt x="232" y="124"/>
                  </a:lnTo>
                  <a:lnTo>
                    <a:pt x="215" y="124"/>
                  </a:lnTo>
                  <a:lnTo>
                    <a:pt x="207" y="124"/>
                  </a:lnTo>
                  <a:lnTo>
                    <a:pt x="200" y="125"/>
                  </a:lnTo>
                  <a:lnTo>
                    <a:pt x="191" y="125"/>
                  </a:lnTo>
                  <a:lnTo>
                    <a:pt x="181" y="126"/>
                  </a:lnTo>
                  <a:lnTo>
                    <a:pt x="172" y="128"/>
                  </a:lnTo>
                  <a:lnTo>
                    <a:pt x="163" y="130"/>
                  </a:lnTo>
                  <a:lnTo>
                    <a:pt x="153" y="133"/>
                  </a:lnTo>
                  <a:lnTo>
                    <a:pt x="143" y="135"/>
                  </a:lnTo>
                  <a:lnTo>
                    <a:pt x="132" y="138"/>
                  </a:lnTo>
                  <a:lnTo>
                    <a:pt x="122" y="140"/>
                  </a:lnTo>
                  <a:lnTo>
                    <a:pt x="112" y="144"/>
                  </a:lnTo>
                  <a:lnTo>
                    <a:pt x="101" y="148"/>
                  </a:lnTo>
                  <a:lnTo>
                    <a:pt x="91" y="152"/>
                  </a:lnTo>
                  <a:lnTo>
                    <a:pt x="82" y="156"/>
                  </a:lnTo>
                  <a:lnTo>
                    <a:pt x="72" y="160"/>
                  </a:lnTo>
                  <a:lnTo>
                    <a:pt x="61" y="164"/>
                  </a:lnTo>
                  <a:lnTo>
                    <a:pt x="47" y="164"/>
                  </a:lnTo>
                  <a:lnTo>
                    <a:pt x="47" y="28"/>
                  </a:lnTo>
                  <a:lnTo>
                    <a:pt x="54" y="27"/>
                  </a:lnTo>
                  <a:lnTo>
                    <a:pt x="61" y="24"/>
                  </a:lnTo>
                  <a:lnTo>
                    <a:pt x="71" y="22"/>
                  </a:lnTo>
                  <a:lnTo>
                    <a:pt x="81" y="20"/>
                  </a:lnTo>
                  <a:lnTo>
                    <a:pt x="91" y="18"/>
                  </a:lnTo>
                  <a:lnTo>
                    <a:pt x="104" y="15"/>
                  </a:lnTo>
                  <a:lnTo>
                    <a:pt x="117" y="13"/>
                  </a:lnTo>
                  <a:lnTo>
                    <a:pt x="131" y="10"/>
                  </a:lnTo>
                  <a:lnTo>
                    <a:pt x="145" y="8"/>
                  </a:lnTo>
                  <a:lnTo>
                    <a:pt x="160" y="6"/>
                  </a:lnTo>
                  <a:lnTo>
                    <a:pt x="174" y="4"/>
                  </a:lnTo>
                  <a:lnTo>
                    <a:pt x="189" y="2"/>
                  </a:lnTo>
                  <a:lnTo>
                    <a:pt x="203" y="1"/>
                  </a:lnTo>
                  <a:lnTo>
                    <a:pt x="219" y="1"/>
                  </a:lnTo>
                  <a:lnTo>
                    <a:pt x="233" y="0"/>
                  </a:lnTo>
                  <a:lnTo>
                    <a:pt x="247" y="0"/>
                  </a:lnTo>
                  <a:lnTo>
                    <a:pt x="282" y="1"/>
                  </a:lnTo>
                  <a:lnTo>
                    <a:pt x="316" y="4"/>
                  </a:lnTo>
                  <a:lnTo>
                    <a:pt x="345" y="8"/>
                  </a:lnTo>
                  <a:lnTo>
                    <a:pt x="372" y="13"/>
                  </a:lnTo>
                  <a:lnTo>
                    <a:pt x="398" y="19"/>
                  </a:lnTo>
                  <a:lnTo>
                    <a:pt x="422" y="27"/>
                  </a:lnTo>
                  <a:lnTo>
                    <a:pt x="441" y="37"/>
                  </a:lnTo>
                  <a:lnTo>
                    <a:pt x="459" y="49"/>
                  </a:lnTo>
                  <a:lnTo>
                    <a:pt x="474" y="62"/>
                  </a:lnTo>
                  <a:lnTo>
                    <a:pt x="489" y="76"/>
                  </a:lnTo>
                  <a:lnTo>
                    <a:pt x="499" y="91"/>
                  </a:lnTo>
                  <a:lnTo>
                    <a:pt x="509" y="110"/>
                  </a:lnTo>
                  <a:lnTo>
                    <a:pt x="516" y="129"/>
                  </a:lnTo>
                  <a:lnTo>
                    <a:pt x="521" y="150"/>
                  </a:lnTo>
                  <a:lnTo>
                    <a:pt x="525" y="171"/>
                  </a:lnTo>
                  <a:lnTo>
                    <a:pt x="525" y="196"/>
                  </a:lnTo>
                  <a:lnTo>
                    <a:pt x="525" y="578"/>
                  </a:lnTo>
                  <a:lnTo>
                    <a:pt x="352" y="578"/>
                  </a:lnTo>
                  <a:lnTo>
                    <a:pt x="352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29" name="Freeform 97"/>
            <p:cNvSpPr>
              <a:spLocks noChangeArrowheads="1"/>
            </p:cNvSpPr>
            <p:nvPr/>
          </p:nvSpPr>
          <p:spPr bwMode="auto">
            <a:xfrm>
              <a:off x="4561" y="2142"/>
              <a:ext cx="148" cy="140"/>
            </a:xfrm>
            <a:custGeom>
              <a:avLst/>
              <a:gdLst>
                <a:gd name="T0" fmla="*/ 592 w 592"/>
                <a:gd name="T1" fmla="*/ 0 h 562"/>
                <a:gd name="T2" fmla="*/ 391 w 592"/>
                <a:gd name="T3" fmla="*/ 562 h 562"/>
                <a:gd name="T4" fmla="*/ 200 w 592"/>
                <a:gd name="T5" fmla="*/ 562 h 562"/>
                <a:gd name="T6" fmla="*/ 0 w 592"/>
                <a:gd name="T7" fmla="*/ 0 h 562"/>
                <a:gd name="T8" fmla="*/ 184 w 592"/>
                <a:gd name="T9" fmla="*/ 0 h 562"/>
                <a:gd name="T10" fmla="*/ 299 w 592"/>
                <a:gd name="T11" fmla="*/ 371 h 562"/>
                <a:gd name="T12" fmla="*/ 413 w 592"/>
                <a:gd name="T13" fmla="*/ 0 h 562"/>
                <a:gd name="T14" fmla="*/ 592 w 592"/>
                <a:gd name="T15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2" h="562">
                  <a:moveTo>
                    <a:pt x="592" y="0"/>
                  </a:moveTo>
                  <a:lnTo>
                    <a:pt x="391" y="562"/>
                  </a:lnTo>
                  <a:lnTo>
                    <a:pt x="200" y="562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299" y="371"/>
                  </a:lnTo>
                  <a:lnTo>
                    <a:pt x="413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30" name="Freeform 98"/>
            <p:cNvSpPr>
              <a:spLocks noChangeArrowheads="1"/>
            </p:cNvSpPr>
            <p:nvPr/>
          </p:nvSpPr>
          <p:spPr bwMode="auto">
            <a:xfrm>
              <a:off x="4587" y="2453"/>
              <a:ext cx="103" cy="183"/>
            </a:xfrm>
            <a:custGeom>
              <a:avLst/>
              <a:gdLst>
                <a:gd name="T0" fmla="*/ 246 w 411"/>
                <a:gd name="T1" fmla="*/ 731 h 733"/>
                <a:gd name="T2" fmla="*/ 200 w 411"/>
                <a:gd name="T3" fmla="*/ 726 h 733"/>
                <a:gd name="T4" fmla="*/ 161 w 411"/>
                <a:gd name="T5" fmla="*/ 715 h 733"/>
                <a:gd name="T6" fmla="*/ 129 w 411"/>
                <a:gd name="T7" fmla="*/ 698 h 733"/>
                <a:gd name="T8" fmla="*/ 104 w 411"/>
                <a:gd name="T9" fmla="*/ 676 h 733"/>
                <a:gd name="T10" fmla="*/ 86 w 411"/>
                <a:gd name="T11" fmla="*/ 647 h 733"/>
                <a:gd name="T12" fmla="*/ 75 w 411"/>
                <a:gd name="T13" fmla="*/ 611 h 733"/>
                <a:gd name="T14" fmla="*/ 68 w 411"/>
                <a:gd name="T15" fmla="*/ 569 h 733"/>
                <a:gd name="T16" fmla="*/ 67 w 411"/>
                <a:gd name="T17" fmla="*/ 282 h 733"/>
                <a:gd name="T18" fmla="*/ 0 w 411"/>
                <a:gd name="T19" fmla="*/ 160 h 733"/>
                <a:gd name="T20" fmla="*/ 67 w 411"/>
                <a:gd name="T21" fmla="*/ 0 h 733"/>
                <a:gd name="T22" fmla="*/ 242 w 411"/>
                <a:gd name="T23" fmla="*/ 160 h 733"/>
                <a:gd name="T24" fmla="*/ 411 w 411"/>
                <a:gd name="T25" fmla="*/ 282 h 733"/>
                <a:gd name="T26" fmla="*/ 242 w 411"/>
                <a:gd name="T27" fmla="*/ 481 h 733"/>
                <a:gd name="T28" fmla="*/ 242 w 411"/>
                <a:gd name="T29" fmla="*/ 495 h 733"/>
                <a:gd name="T30" fmla="*/ 242 w 411"/>
                <a:gd name="T31" fmla="*/ 508 h 733"/>
                <a:gd name="T32" fmla="*/ 242 w 411"/>
                <a:gd name="T33" fmla="*/ 521 h 733"/>
                <a:gd name="T34" fmla="*/ 242 w 411"/>
                <a:gd name="T35" fmla="*/ 533 h 733"/>
                <a:gd name="T36" fmla="*/ 244 w 411"/>
                <a:gd name="T37" fmla="*/ 543 h 733"/>
                <a:gd name="T38" fmla="*/ 245 w 411"/>
                <a:gd name="T39" fmla="*/ 553 h 733"/>
                <a:gd name="T40" fmla="*/ 248 w 411"/>
                <a:gd name="T41" fmla="*/ 562 h 733"/>
                <a:gd name="T42" fmla="*/ 251 w 411"/>
                <a:gd name="T43" fmla="*/ 571 h 733"/>
                <a:gd name="T44" fmla="*/ 255 w 411"/>
                <a:gd name="T45" fmla="*/ 580 h 733"/>
                <a:gd name="T46" fmla="*/ 260 w 411"/>
                <a:gd name="T47" fmla="*/ 587 h 733"/>
                <a:gd name="T48" fmla="*/ 267 w 411"/>
                <a:gd name="T49" fmla="*/ 593 h 733"/>
                <a:gd name="T50" fmla="*/ 276 w 411"/>
                <a:gd name="T51" fmla="*/ 600 h 733"/>
                <a:gd name="T52" fmla="*/ 285 w 411"/>
                <a:gd name="T53" fmla="*/ 604 h 733"/>
                <a:gd name="T54" fmla="*/ 298 w 411"/>
                <a:gd name="T55" fmla="*/ 607 h 733"/>
                <a:gd name="T56" fmla="*/ 311 w 411"/>
                <a:gd name="T57" fmla="*/ 609 h 733"/>
                <a:gd name="T58" fmla="*/ 328 w 411"/>
                <a:gd name="T59" fmla="*/ 610 h 733"/>
                <a:gd name="T60" fmla="*/ 335 w 411"/>
                <a:gd name="T61" fmla="*/ 609 h 733"/>
                <a:gd name="T62" fmla="*/ 343 w 411"/>
                <a:gd name="T63" fmla="*/ 607 h 733"/>
                <a:gd name="T64" fmla="*/ 353 w 411"/>
                <a:gd name="T65" fmla="*/ 606 h 733"/>
                <a:gd name="T66" fmla="*/ 364 w 411"/>
                <a:gd name="T67" fmla="*/ 604 h 733"/>
                <a:gd name="T68" fmla="*/ 374 w 411"/>
                <a:gd name="T69" fmla="*/ 601 h 733"/>
                <a:gd name="T70" fmla="*/ 383 w 411"/>
                <a:gd name="T71" fmla="*/ 598 h 733"/>
                <a:gd name="T72" fmla="*/ 391 w 411"/>
                <a:gd name="T73" fmla="*/ 595 h 733"/>
                <a:gd name="T74" fmla="*/ 396 w 411"/>
                <a:gd name="T75" fmla="*/ 592 h 733"/>
                <a:gd name="T76" fmla="*/ 411 w 411"/>
                <a:gd name="T77" fmla="*/ 716 h 733"/>
                <a:gd name="T78" fmla="*/ 396 w 411"/>
                <a:gd name="T79" fmla="*/ 720 h 733"/>
                <a:gd name="T80" fmla="*/ 382 w 411"/>
                <a:gd name="T81" fmla="*/ 722 h 733"/>
                <a:gd name="T82" fmla="*/ 366 w 411"/>
                <a:gd name="T83" fmla="*/ 725 h 733"/>
                <a:gd name="T84" fmla="*/ 351 w 411"/>
                <a:gd name="T85" fmla="*/ 728 h 733"/>
                <a:gd name="T86" fmla="*/ 334 w 411"/>
                <a:gd name="T87" fmla="*/ 730 h 733"/>
                <a:gd name="T88" fmla="*/ 315 w 411"/>
                <a:gd name="T89" fmla="*/ 731 h 733"/>
                <a:gd name="T90" fmla="*/ 294 w 411"/>
                <a:gd name="T91" fmla="*/ 731 h 733"/>
                <a:gd name="T92" fmla="*/ 272 w 411"/>
                <a:gd name="T93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1" h="733">
                  <a:moveTo>
                    <a:pt x="272" y="733"/>
                  </a:moveTo>
                  <a:lnTo>
                    <a:pt x="246" y="731"/>
                  </a:lnTo>
                  <a:lnTo>
                    <a:pt x="222" y="729"/>
                  </a:lnTo>
                  <a:lnTo>
                    <a:pt x="200" y="726"/>
                  </a:lnTo>
                  <a:lnTo>
                    <a:pt x="179" y="721"/>
                  </a:lnTo>
                  <a:lnTo>
                    <a:pt x="161" y="715"/>
                  </a:lnTo>
                  <a:lnTo>
                    <a:pt x="144" y="707"/>
                  </a:lnTo>
                  <a:lnTo>
                    <a:pt x="129" y="698"/>
                  </a:lnTo>
                  <a:lnTo>
                    <a:pt x="116" y="688"/>
                  </a:lnTo>
                  <a:lnTo>
                    <a:pt x="104" y="676"/>
                  </a:lnTo>
                  <a:lnTo>
                    <a:pt x="95" y="663"/>
                  </a:lnTo>
                  <a:lnTo>
                    <a:pt x="86" y="647"/>
                  </a:lnTo>
                  <a:lnTo>
                    <a:pt x="80" y="631"/>
                  </a:lnTo>
                  <a:lnTo>
                    <a:pt x="75" y="611"/>
                  </a:lnTo>
                  <a:lnTo>
                    <a:pt x="71" y="591"/>
                  </a:lnTo>
                  <a:lnTo>
                    <a:pt x="68" y="569"/>
                  </a:lnTo>
                  <a:lnTo>
                    <a:pt x="67" y="544"/>
                  </a:lnTo>
                  <a:lnTo>
                    <a:pt x="67" y="282"/>
                  </a:lnTo>
                  <a:lnTo>
                    <a:pt x="0" y="282"/>
                  </a:lnTo>
                  <a:lnTo>
                    <a:pt x="0" y="160"/>
                  </a:lnTo>
                  <a:lnTo>
                    <a:pt x="67" y="160"/>
                  </a:lnTo>
                  <a:lnTo>
                    <a:pt x="67" y="0"/>
                  </a:lnTo>
                  <a:lnTo>
                    <a:pt x="242" y="0"/>
                  </a:lnTo>
                  <a:lnTo>
                    <a:pt x="242" y="160"/>
                  </a:lnTo>
                  <a:lnTo>
                    <a:pt x="411" y="160"/>
                  </a:lnTo>
                  <a:lnTo>
                    <a:pt x="411" y="282"/>
                  </a:lnTo>
                  <a:lnTo>
                    <a:pt x="242" y="282"/>
                  </a:lnTo>
                  <a:lnTo>
                    <a:pt x="242" y="481"/>
                  </a:lnTo>
                  <a:lnTo>
                    <a:pt x="242" y="487"/>
                  </a:lnTo>
                  <a:lnTo>
                    <a:pt x="242" y="495"/>
                  </a:lnTo>
                  <a:lnTo>
                    <a:pt x="242" y="502"/>
                  </a:lnTo>
                  <a:lnTo>
                    <a:pt x="242" y="508"/>
                  </a:lnTo>
                  <a:lnTo>
                    <a:pt x="242" y="515"/>
                  </a:lnTo>
                  <a:lnTo>
                    <a:pt x="242" y="521"/>
                  </a:lnTo>
                  <a:lnTo>
                    <a:pt x="242" y="526"/>
                  </a:lnTo>
                  <a:lnTo>
                    <a:pt x="242" y="533"/>
                  </a:lnTo>
                  <a:lnTo>
                    <a:pt x="244" y="538"/>
                  </a:lnTo>
                  <a:lnTo>
                    <a:pt x="244" y="543"/>
                  </a:lnTo>
                  <a:lnTo>
                    <a:pt x="244" y="548"/>
                  </a:lnTo>
                  <a:lnTo>
                    <a:pt x="245" y="553"/>
                  </a:lnTo>
                  <a:lnTo>
                    <a:pt x="246" y="558"/>
                  </a:lnTo>
                  <a:lnTo>
                    <a:pt x="248" y="562"/>
                  </a:lnTo>
                  <a:lnTo>
                    <a:pt x="249" y="567"/>
                  </a:lnTo>
                  <a:lnTo>
                    <a:pt x="251" y="571"/>
                  </a:lnTo>
                  <a:lnTo>
                    <a:pt x="253" y="577"/>
                  </a:lnTo>
                  <a:lnTo>
                    <a:pt x="255" y="580"/>
                  </a:lnTo>
                  <a:lnTo>
                    <a:pt x="258" y="584"/>
                  </a:lnTo>
                  <a:lnTo>
                    <a:pt x="260" y="587"/>
                  </a:lnTo>
                  <a:lnTo>
                    <a:pt x="264" y="591"/>
                  </a:lnTo>
                  <a:lnTo>
                    <a:pt x="267" y="593"/>
                  </a:lnTo>
                  <a:lnTo>
                    <a:pt x="271" y="597"/>
                  </a:lnTo>
                  <a:lnTo>
                    <a:pt x="276" y="600"/>
                  </a:lnTo>
                  <a:lnTo>
                    <a:pt x="280" y="602"/>
                  </a:lnTo>
                  <a:lnTo>
                    <a:pt x="285" y="604"/>
                  </a:lnTo>
                  <a:lnTo>
                    <a:pt x="291" y="606"/>
                  </a:lnTo>
                  <a:lnTo>
                    <a:pt x="298" y="607"/>
                  </a:lnTo>
                  <a:lnTo>
                    <a:pt x="304" y="609"/>
                  </a:lnTo>
                  <a:lnTo>
                    <a:pt x="311" y="609"/>
                  </a:lnTo>
                  <a:lnTo>
                    <a:pt x="319" y="610"/>
                  </a:lnTo>
                  <a:lnTo>
                    <a:pt x="328" y="610"/>
                  </a:lnTo>
                  <a:lnTo>
                    <a:pt x="331" y="610"/>
                  </a:lnTo>
                  <a:lnTo>
                    <a:pt x="335" y="609"/>
                  </a:lnTo>
                  <a:lnTo>
                    <a:pt x="339" y="609"/>
                  </a:lnTo>
                  <a:lnTo>
                    <a:pt x="343" y="607"/>
                  </a:lnTo>
                  <a:lnTo>
                    <a:pt x="348" y="607"/>
                  </a:lnTo>
                  <a:lnTo>
                    <a:pt x="353" y="606"/>
                  </a:lnTo>
                  <a:lnTo>
                    <a:pt x="359" y="605"/>
                  </a:lnTo>
                  <a:lnTo>
                    <a:pt x="364" y="604"/>
                  </a:lnTo>
                  <a:lnTo>
                    <a:pt x="370" y="602"/>
                  </a:lnTo>
                  <a:lnTo>
                    <a:pt x="374" y="601"/>
                  </a:lnTo>
                  <a:lnTo>
                    <a:pt x="379" y="600"/>
                  </a:lnTo>
                  <a:lnTo>
                    <a:pt x="383" y="598"/>
                  </a:lnTo>
                  <a:lnTo>
                    <a:pt x="387" y="596"/>
                  </a:lnTo>
                  <a:lnTo>
                    <a:pt x="391" y="595"/>
                  </a:lnTo>
                  <a:lnTo>
                    <a:pt x="393" y="593"/>
                  </a:lnTo>
                  <a:lnTo>
                    <a:pt x="396" y="592"/>
                  </a:lnTo>
                  <a:lnTo>
                    <a:pt x="411" y="592"/>
                  </a:lnTo>
                  <a:lnTo>
                    <a:pt x="411" y="716"/>
                  </a:lnTo>
                  <a:lnTo>
                    <a:pt x="404" y="718"/>
                  </a:lnTo>
                  <a:lnTo>
                    <a:pt x="396" y="720"/>
                  </a:lnTo>
                  <a:lnTo>
                    <a:pt x="390" y="721"/>
                  </a:lnTo>
                  <a:lnTo>
                    <a:pt x="382" y="722"/>
                  </a:lnTo>
                  <a:lnTo>
                    <a:pt x="374" y="724"/>
                  </a:lnTo>
                  <a:lnTo>
                    <a:pt x="366" y="725"/>
                  </a:lnTo>
                  <a:lnTo>
                    <a:pt x="359" y="726"/>
                  </a:lnTo>
                  <a:lnTo>
                    <a:pt x="351" y="728"/>
                  </a:lnTo>
                  <a:lnTo>
                    <a:pt x="342" y="729"/>
                  </a:lnTo>
                  <a:lnTo>
                    <a:pt x="334" y="730"/>
                  </a:lnTo>
                  <a:lnTo>
                    <a:pt x="324" y="730"/>
                  </a:lnTo>
                  <a:lnTo>
                    <a:pt x="315" y="731"/>
                  </a:lnTo>
                  <a:lnTo>
                    <a:pt x="304" y="731"/>
                  </a:lnTo>
                  <a:lnTo>
                    <a:pt x="294" y="731"/>
                  </a:lnTo>
                  <a:lnTo>
                    <a:pt x="284" y="733"/>
                  </a:lnTo>
                  <a:lnTo>
                    <a:pt x="272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31" name="Freeform 99"/>
            <p:cNvSpPr>
              <a:spLocks noChangeArrowheads="1"/>
            </p:cNvSpPr>
            <p:nvPr/>
          </p:nvSpPr>
          <p:spPr bwMode="auto">
            <a:xfrm>
              <a:off x="3947" y="2415"/>
              <a:ext cx="132" cy="90"/>
            </a:xfrm>
            <a:custGeom>
              <a:avLst/>
              <a:gdLst>
                <a:gd name="T0" fmla="*/ 420 w 529"/>
                <a:gd name="T1" fmla="*/ 179 h 360"/>
                <a:gd name="T2" fmla="*/ 420 w 529"/>
                <a:gd name="T3" fmla="*/ 162 h 360"/>
                <a:gd name="T4" fmla="*/ 420 w 529"/>
                <a:gd name="T5" fmla="*/ 146 h 360"/>
                <a:gd name="T6" fmla="*/ 418 w 529"/>
                <a:gd name="T7" fmla="*/ 133 h 360"/>
                <a:gd name="T8" fmla="*/ 416 w 529"/>
                <a:gd name="T9" fmla="*/ 122 h 360"/>
                <a:gd name="T10" fmla="*/ 413 w 529"/>
                <a:gd name="T11" fmla="*/ 113 h 360"/>
                <a:gd name="T12" fmla="*/ 409 w 529"/>
                <a:gd name="T13" fmla="*/ 105 h 360"/>
                <a:gd name="T14" fmla="*/ 403 w 529"/>
                <a:gd name="T15" fmla="*/ 99 h 360"/>
                <a:gd name="T16" fmla="*/ 396 w 529"/>
                <a:gd name="T17" fmla="*/ 95 h 360"/>
                <a:gd name="T18" fmla="*/ 387 w 529"/>
                <a:gd name="T19" fmla="*/ 92 h 360"/>
                <a:gd name="T20" fmla="*/ 376 w 529"/>
                <a:gd name="T21" fmla="*/ 91 h 360"/>
                <a:gd name="T22" fmla="*/ 365 w 529"/>
                <a:gd name="T23" fmla="*/ 91 h 360"/>
                <a:gd name="T24" fmla="*/ 355 w 529"/>
                <a:gd name="T25" fmla="*/ 93 h 360"/>
                <a:gd name="T26" fmla="*/ 346 w 529"/>
                <a:gd name="T27" fmla="*/ 96 h 360"/>
                <a:gd name="T28" fmla="*/ 337 w 529"/>
                <a:gd name="T29" fmla="*/ 101 h 360"/>
                <a:gd name="T30" fmla="*/ 327 w 529"/>
                <a:gd name="T31" fmla="*/ 108 h 360"/>
                <a:gd name="T32" fmla="*/ 320 w 529"/>
                <a:gd name="T33" fmla="*/ 360 h 360"/>
                <a:gd name="T34" fmla="*/ 210 w 529"/>
                <a:gd name="T35" fmla="*/ 179 h 360"/>
                <a:gd name="T36" fmla="*/ 209 w 529"/>
                <a:gd name="T37" fmla="*/ 162 h 360"/>
                <a:gd name="T38" fmla="*/ 209 w 529"/>
                <a:gd name="T39" fmla="*/ 146 h 360"/>
                <a:gd name="T40" fmla="*/ 208 w 529"/>
                <a:gd name="T41" fmla="*/ 133 h 360"/>
                <a:gd name="T42" fmla="*/ 207 w 529"/>
                <a:gd name="T43" fmla="*/ 122 h 360"/>
                <a:gd name="T44" fmla="*/ 203 w 529"/>
                <a:gd name="T45" fmla="*/ 113 h 360"/>
                <a:gd name="T46" fmla="*/ 199 w 529"/>
                <a:gd name="T47" fmla="*/ 105 h 360"/>
                <a:gd name="T48" fmla="*/ 194 w 529"/>
                <a:gd name="T49" fmla="*/ 99 h 360"/>
                <a:gd name="T50" fmla="*/ 186 w 529"/>
                <a:gd name="T51" fmla="*/ 95 h 360"/>
                <a:gd name="T52" fmla="*/ 177 w 529"/>
                <a:gd name="T53" fmla="*/ 92 h 360"/>
                <a:gd name="T54" fmla="*/ 165 w 529"/>
                <a:gd name="T55" fmla="*/ 91 h 360"/>
                <a:gd name="T56" fmla="*/ 155 w 529"/>
                <a:gd name="T57" fmla="*/ 91 h 360"/>
                <a:gd name="T58" fmla="*/ 145 w 529"/>
                <a:gd name="T59" fmla="*/ 93 h 360"/>
                <a:gd name="T60" fmla="*/ 136 w 529"/>
                <a:gd name="T61" fmla="*/ 97 h 360"/>
                <a:gd name="T62" fmla="*/ 125 w 529"/>
                <a:gd name="T63" fmla="*/ 102 h 360"/>
                <a:gd name="T64" fmla="*/ 116 w 529"/>
                <a:gd name="T65" fmla="*/ 108 h 360"/>
                <a:gd name="T66" fmla="*/ 110 w 529"/>
                <a:gd name="T67" fmla="*/ 360 h 360"/>
                <a:gd name="T68" fmla="*/ 110 w 529"/>
                <a:gd name="T69" fmla="*/ 9 h 360"/>
                <a:gd name="T70" fmla="*/ 123 w 529"/>
                <a:gd name="T71" fmla="*/ 38 h 360"/>
                <a:gd name="T72" fmla="*/ 142 w 529"/>
                <a:gd name="T73" fmla="*/ 24 h 360"/>
                <a:gd name="T74" fmla="*/ 160 w 529"/>
                <a:gd name="T75" fmla="*/ 13 h 360"/>
                <a:gd name="T76" fmla="*/ 180 w 529"/>
                <a:gd name="T77" fmla="*/ 6 h 360"/>
                <a:gd name="T78" fmla="*/ 199 w 529"/>
                <a:gd name="T79" fmla="*/ 0 h 360"/>
                <a:gd name="T80" fmla="*/ 222 w 529"/>
                <a:gd name="T81" fmla="*/ 0 h 360"/>
                <a:gd name="T82" fmla="*/ 244 w 529"/>
                <a:gd name="T83" fmla="*/ 4 h 360"/>
                <a:gd name="T84" fmla="*/ 265 w 529"/>
                <a:gd name="T85" fmla="*/ 12 h 360"/>
                <a:gd name="T86" fmla="*/ 281 w 529"/>
                <a:gd name="T87" fmla="*/ 24 h 360"/>
                <a:gd name="T88" fmla="*/ 297 w 529"/>
                <a:gd name="T89" fmla="*/ 40 h 360"/>
                <a:gd name="T90" fmla="*/ 307 w 529"/>
                <a:gd name="T91" fmla="*/ 61 h 360"/>
                <a:gd name="T92" fmla="*/ 330 w 529"/>
                <a:gd name="T93" fmla="*/ 40 h 360"/>
                <a:gd name="T94" fmla="*/ 352 w 529"/>
                <a:gd name="T95" fmla="*/ 25 h 360"/>
                <a:gd name="T96" fmla="*/ 374 w 529"/>
                <a:gd name="T97" fmla="*/ 12 h 360"/>
                <a:gd name="T98" fmla="*/ 395 w 529"/>
                <a:gd name="T99" fmla="*/ 4 h 360"/>
                <a:gd name="T100" fmla="*/ 417 w 529"/>
                <a:gd name="T101" fmla="*/ 0 h 360"/>
                <a:gd name="T102" fmla="*/ 436 w 529"/>
                <a:gd name="T103" fmla="*/ 0 h 360"/>
                <a:gd name="T104" fmla="*/ 452 w 529"/>
                <a:gd name="T105" fmla="*/ 3 h 360"/>
                <a:gd name="T106" fmla="*/ 467 w 529"/>
                <a:gd name="T107" fmla="*/ 8 h 360"/>
                <a:gd name="T108" fmla="*/ 481 w 529"/>
                <a:gd name="T109" fmla="*/ 15 h 360"/>
                <a:gd name="T110" fmla="*/ 493 w 529"/>
                <a:gd name="T111" fmla="*/ 24 h 360"/>
                <a:gd name="T112" fmla="*/ 503 w 529"/>
                <a:gd name="T113" fmla="*/ 35 h 360"/>
                <a:gd name="T114" fmla="*/ 514 w 529"/>
                <a:gd name="T115" fmla="*/ 49 h 360"/>
                <a:gd name="T116" fmla="*/ 520 w 529"/>
                <a:gd name="T117" fmla="*/ 65 h 360"/>
                <a:gd name="T118" fmla="*/ 525 w 529"/>
                <a:gd name="T119" fmla="*/ 84 h 360"/>
                <a:gd name="T120" fmla="*/ 529 w 529"/>
                <a:gd name="T121" fmla="*/ 106 h 360"/>
                <a:gd name="T122" fmla="*/ 529 w 529"/>
                <a:gd name="T123" fmla="*/ 13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9" h="360">
                  <a:moveTo>
                    <a:pt x="420" y="360"/>
                  </a:moveTo>
                  <a:lnTo>
                    <a:pt x="420" y="185"/>
                  </a:lnTo>
                  <a:lnTo>
                    <a:pt x="420" y="179"/>
                  </a:lnTo>
                  <a:lnTo>
                    <a:pt x="420" y="173"/>
                  </a:lnTo>
                  <a:lnTo>
                    <a:pt x="420" y="167"/>
                  </a:lnTo>
                  <a:lnTo>
                    <a:pt x="420" y="162"/>
                  </a:lnTo>
                  <a:lnTo>
                    <a:pt x="420" y="157"/>
                  </a:lnTo>
                  <a:lnTo>
                    <a:pt x="420" y="151"/>
                  </a:lnTo>
                  <a:lnTo>
                    <a:pt x="420" y="146"/>
                  </a:lnTo>
                  <a:lnTo>
                    <a:pt x="420" y="141"/>
                  </a:lnTo>
                  <a:lnTo>
                    <a:pt x="418" y="137"/>
                  </a:lnTo>
                  <a:lnTo>
                    <a:pt x="418" y="133"/>
                  </a:lnTo>
                  <a:lnTo>
                    <a:pt x="418" y="129"/>
                  </a:lnTo>
                  <a:lnTo>
                    <a:pt x="417" y="126"/>
                  </a:lnTo>
                  <a:lnTo>
                    <a:pt x="416" y="122"/>
                  </a:lnTo>
                  <a:lnTo>
                    <a:pt x="416" y="118"/>
                  </a:lnTo>
                  <a:lnTo>
                    <a:pt x="414" y="115"/>
                  </a:lnTo>
                  <a:lnTo>
                    <a:pt x="413" y="113"/>
                  </a:lnTo>
                  <a:lnTo>
                    <a:pt x="412" y="110"/>
                  </a:lnTo>
                  <a:lnTo>
                    <a:pt x="411" y="108"/>
                  </a:lnTo>
                  <a:lnTo>
                    <a:pt x="409" y="105"/>
                  </a:lnTo>
                  <a:lnTo>
                    <a:pt x="408" y="102"/>
                  </a:lnTo>
                  <a:lnTo>
                    <a:pt x="405" y="101"/>
                  </a:lnTo>
                  <a:lnTo>
                    <a:pt x="403" y="99"/>
                  </a:lnTo>
                  <a:lnTo>
                    <a:pt x="401" y="97"/>
                  </a:lnTo>
                  <a:lnTo>
                    <a:pt x="399" y="96"/>
                  </a:lnTo>
                  <a:lnTo>
                    <a:pt x="396" y="95"/>
                  </a:lnTo>
                  <a:lnTo>
                    <a:pt x="394" y="93"/>
                  </a:lnTo>
                  <a:lnTo>
                    <a:pt x="390" y="93"/>
                  </a:lnTo>
                  <a:lnTo>
                    <a:pt x="387" y="92"/>
                  </a:lnTo>
                  <a:lnTo>
                    <a:pt x="383" y="92"/>
                  </a:lnTo>
                  <a:lnTo>
                    <a:pt x="380" y="91"/>
                  </a:lnTo>
                  <a:lnTo>
                    <a:pt x="376" y="91"/>
                  </a:lnTo>
                  <a:lnTo>
                    <a:pt x="372" y="91"/>
                  </a:lnTo>
                  <a:lnTo>
                    <a:pt x="368" y="91"/>
                  </a:lnTo>
                  <a:lnTo>
                    <a:pt x="365" y="91"/>
                  </a:lnTo>
                  <a:lnTo>
                    <a:pt x="361" y="92"/>
                  </a:lnTo>
                  <a:lnTo>
                    <a:pt x="359" y="92"/>
                  </a:lnTo>
                  <a:lnTo>
                    <a:pt x="355" y="93"/>
                  </a:lnTo>
                  <a:lnTo>
                    <a:pt x="352" y="93"/>
                  </a:lnTo>
                  <a:lnTo>
                    <a:pt x="350" y="95"/>
                  </a:lnTo>
                  <a:lnTo>
                    <a:pt x="346" y="96"/>
                  </a:lnTo>
                  <a:lnTo>
                    <a:pt x="343" y="97"/>
                  </a:lnTo>
                  <a:lnTo>
                    <a:pt x="341" y="100"/>
                  </a:lnTo>
                  <a:lnTo>
                    <a:pt x="337" y="101"/>
                  </a:lnTo>
                  <a:lnTo>
                    <a:pt x="333" y="102"/>
                  </a:lnTo>
                  <a:lnTo>
                    <a:pt x="330" y="105"/>
                  </a:lnTo>
                  <a:lnTo>
                    <a:pt x="327" y="108"/>
                  </a:lnTo>
                  <a:lnTo>
                    <a:pt x="324" y="109"/>
                  </a:lnTo>
                  <a:lnTo>
                    <a:pt x="320" y="111"/>
                  </a:lnTo>
                  <a:lnTo>
                    <a:pt x="320" y="360"/>
                  </a:lnTo>
                  <a:lnTo>
                    <a:pt x="210" y="360"/>
                  </a:lnTo>
                  <a:lnTo>
                    <a:pt x="210" y="185"/>
                  </a:lnTo>
                  <a:lnTo>
                    <a:pt x="210" y="179"/>
                  </a:lnTo>
                  <a:lnTo>
                    <a:pt x="210" y="173"/>
                  </a:lnTo>
                  <a:lnTo>
                    <a:pt x="209" y="167"/>
                  </a:lnTo>
                  <a:lnTo>
                    <a:pt x="209" y="162"/>
                  </a:lnTo>
                  <a:lnTo>
                    <a:pt x="209" y="157"/>
                  </a:lnTo>
                  <a:lnTo>
                    <a:pt x="209" y="151"/>
                  </a:lnTo>
                  <a:lnTo>
                    <a:pt x="209" y="146"/>
                  </a:lnTo>
                  <a:lnTo>
                    <a:pt x="209" y="141"/>
                  </a:lnTo>
                  <a:lnTo>
                    <a:pt x="208" y="137"/>
                  </a:lnTo>
                  <a:lnTo>
                    <a:pt x="208" y="133"/>
                  </a:lnTo>
                  <a:lnTo>
                    <a:pt x="208" y="129"/>
                  </a:lnTo>
                  <a:lnTo>
                    <a:pt x="207" y="126"/>
                  </a:lnTo>
                  <a:lnTo>
                    <a:pt x="207" y="122"/>
                  </a:lnTo>
                  <a:lnTo>
                    <a:pt x="205" y="118"/>
                  </a:lnTo>
                  <a:lnTo>
                    <a:pt x="204" y="115"/>
                  </a:lnTo>
                  <a:lnTo>
                    <a:pt x="203" y="113"/>
                  </a:lnTo>
                  <a:lnTo>
                    <a:pt x="201" y="110"/>
                  </a:lnTo>
                  <a:lnTo>
                    <a:pt x="200" y="108"/>
                  </a:lnTo>
                  <a:lnTo>
                    <a:pt x="199" y="105"/>
                  </a:lnTo>
                  <a:lnTo>
                    <a:pt x="198" y="102"/>
                  </a:lnTo>
                  <a:lnTo>
                    <a:pt x="195" y="101"/>
                  </a:lnTo>
                  <a:lnTo>
                    <a:pt x="194" y="99"/>
                  </a:lnTo>
                  <a:lnTo>
                    <a:pt x="191" y="97"/>
                  </a:lnTo>
                  <a:lnTo>
                    <a:pt x="189" y="96"/>
                  </a:lnTo>
                  <a:lnTo>
                    <a:pt x="186" y="95"/>
                  </a:lnTo>
                  <a:lnTo>
                    <a:pt x="183" y="93"/>
                  </a:lnTo>
                  <a:lnTo>
                    <a:pt x="180" y="93"/>
                  </a:lnTo>
                  <a:lnTo>
                    <a:pt x="177" y="92"/>
                  </a:lnTo>
                  <a:lnTo>
                    <a:pt x="173" y="92"/>
                  </a:lnTo>
                  <a:lnTo>
                    <a:pt x="169" y="91"/>
                  </a:lnTo>
                  <a:lnTo>
                    <a:pt x="165" y="91"/>
                  </a:lnTo>
                  <a:lnTo>
                    <a:pt x="161" y="91"/>
                  </a:lnTo>
                  <a:lnTo>
                    <a:pt x="158" y="91"/>
                  </a:lnTo>
                  <a:lnTo>
                    <a:pt x="155" y="91"/>
                  </a:lnTo>
                  <a:lnTo>
                    <a:pt x="151" y="92"/>
                  </a:lnTo>
                  <a:lnTo>
                    <a:pt x="149" y="92"/>
                  </a:lnTo>
                  <a:lnTo>
                    <a:pt x="145" y="93"/>
                  </a:lnTo>
                  <a:lnTo>
                    <a:pt x="141" y="95"/>
                  </a:lnTo>
                  <a:lnTo>
                    <a:pt x="138" y="96"/>
                  </a:lnTo>
                  <a:lnTo>
                    <a:pt x="136" y="97"/>
                  </a:lnTo>
                  <a:lnTo>
                    <a:pt x="132" y="99"/>
                  </a:lnTo>
                  <a:lnTo>
                    <a:pt x="129" y="101"/>
                  </a:lnTo>
                  <a:lnTo>
                    <a:pt x="125" y="102"/>
                  </a:lnTo>
                  <a:lnTo>
                    <a:pt x="123" y="104"/>
                  </a:lnTo>
                  <a:lnTo>
                    <a:pt x="119" y="106"/>
                  </a:lnTo>
                  <a:lnTo>
                    <a:pt x="116" y="108"/>
                  </a:lnTo>
                  <a:lnTo>
                    <a:pt x="112" y="110"/>
                  </a:lnTo>
                  <a:lnTo>
                    <a:pt x="110" y="111"/>
                  </a:lnTo>
                  <a:lnTo>
                    <a:pt x="110" y="360"/>
                  </a:lnTo>
                  <a:lnTo>
                    <a:pt x="0" y="360"/>
                  </a:lnTo>
                  <a:lnTo>
                    <a:pt x="0" y="9"/>
                  </a:lnTo>
                  <a:lnTo>
                    <a:pt x="110" y="9"/>
                  </a:lnTo>
                  <a:lnTo>
                    <a:pt x="110" y="48"/>
                  </a:lnTo>
                  <a:lnTo>
                    <a:pt x="116" y="43"/>
                  </a:lnTo>
                  <a:lnTo>
                    <a:pt x="123" y="38"/>
                  </a:lnTo>
                  <a:lnTo>
                    <a:pt x="129" y="33"/>
                  </a:lnTo>
                  <a:lnTo>
                    <a:pt x="136" y="28"/>
                  </a:lnTo>
                  <a:lnTo>
                    <a:pt x="142" y="24"/>
                  </a:lnTo>
                  <a:lnTo>
                    <a:pt x="149" y="20"/>
                  </a:lnTo>
                  <a:lnTo>
                    <a:pt x="155" y="16"/>
                  </a:lnTo>
                  <a:lnTo>
                    <a:pt x="160" y="13"/>
                  </a:lnTo>
                  <a:lnTo>
                    <a:pt x="167" y="9"/>
                  </a:lnTo>
                  <a:lnTo>
                    <a:pt x="173" y="7"/>
                  </a:lnTo>
                  <a:lnTo>
                    <a:pt x="180" y="6"/>
                  </a:lnTo>
                  <a:lnTo>
                    <a:pt x="186" y="3"/>
                  </a:lnTo>
                  <a:lnTo>
                    <a:pt x="192" y="2"/>
                  </a:lnTo>
                  <a:lnTo>
                    <a:pt x="199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22" y="0"/>
                  </a:lnTo>
                  <a:lnTo>
                    <a:pt x="230" y="0"/>
                  </a:lnTo>
                  <a:lnTo>
                    <a:pt x="238" y="2"/>
                  </a:lnTo>
                  <a:lnTo>
                    <a:pt x="244" y="4"/>
                  </a:lnTo>
                  <a:lnTo>
                    <a:pt x="250" y="6"/>
                  </a:lnTo>
                  <a:lnTo>
                    <a:pt x="258" y="8"/>
                  </a:lnTo>
                  <a:lnTo>
                    <a:pt x="265" y="12"/>
                  </a:lnTo>
                  <a:lnTo>
                    <a:pt x="271" y="16"/>
                  </a:lnTo>
                  <a:lnTo>
                    <a:pt x="276" y="20"/>
                  </a:lnTo>
                  <a:lnTo>
                    <a:pt x="281" y="24"/>
                  </a:lnTo>
                  <a:lnTo>
                    <a:pt x="287" y="29"/>
                  </a:lnTo>
                  <a:lnTo>
                    <a:pt x="292" y="34"/>
                  </a:lnTo>
                  <a:lnTo>
                    <a:pt x="297" y="40"/>
                  </a:lnTo>
                  <a:lnTo>
                    <a:pt x="301" y="47"/>
                  </a:lnTo>
                  <a:lnTo>
                    <a:pt x="305" y="53"/>
                  </a:lnTo>
                  <a:lnTo>
                    <a:pt x="307" y="61"/>
                  </a:lnTo>
                  <a:lnTo>
                    <a:pt x="315" y="53"/>
                  </a:lnTo>
                  <a:lnTo>
                    <a:pt x="323" y="47"/>
                  </a:lnTo>
                  <a:lnTo>
                    <a:pt x="330" y="40"/>
                  </a:lnTo>
                  <a:lnTo>
                    <a:pt x="338" y="35"/>
                  </a:lnTo>
                  <a:lnTo>
                    <a:pt x="346" y="30"/>
                  </a:lnTo>
                  <a:lnTo>
                    <a:pt x="352" y="25"/>
                  </a:lnTo>
                  <a:lnTo>
                    <a:pt x="360" y="20"/>
                  </a:lnTo>
                  <a:lnTo>
                    <a:pt x="367" y="16"/>
                  </a:lnTo>
                  <a:lnTo>
                    <a:pt x="374" y="12"/>
                  </a:lnTo>
                  <a:lnTo>
                    <a:pt x="381" y="9"/>
                  </a:lnTo>
                  <a:lnTo>
                    <a:pt x="389" y="6"/>
                  </a:lnTo>
                  <a:lnTo>
                    <a:pt x="395" y="4"/>
                  </a:lnTo>
                  <a:lnTo>
                    <a:pt x="403" y="2"/>
                  </a:lnTo>
                  <a:lnTo>
                    <a:pt x="409" y="0"/>
                  </a:lnTo>
                  <a:lnTo>
                    <a:pt x="417" y="0"/>
                  </a:lnTo>
                  <a:lnTo>
                    <a:pt x="423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47" y="2"/>
                  </a:lnTo>
                  <a:lnTo>
                    <a:pt x="452" y="3"/>
                  </a:lnTo>
                  <a:lnTo>
                    <a:pt x="458" y="4"/>
                  </a:lnTo>
                  <a:lnTo>
                    <a:pt x="462" y="6"/>
                  </a:lnTo>
                  <a:lnTo>
                    <a:pt x="467" y="8"/>
                  </a:lnTo>
                  <a:lnTo>
                    <a:pt x="472" y="9"/>
                  </a:lnTo>
                  <a:lnTo>
                    <a:pt x="478" y="12"/>
                  </a:lnTo>
                  <a:lnTo>
                    <a:pt x="481" y="15"/>
                  </a:lnTo>
                  <a:lnTo>
                    <a:pt x="485" y="17"/>
                  </a:lnTo>
                  <a:lnTo>
                    <a:pt x="489" y="21"/>
                  </a:lnTo>
                  <a:lnTo>
                    <a:pt x="493" y="24"/>
                  </a:lnTo>
                  <a:lnTo>
                    <a:pt x="497" y="28"/>
                  </a:lnTo>
                  <a:lnTo>
                    <a:pt x="501" y="31"/>
                  </a:lnTo>
                  <a:lnTo>
                    <a:pt x="503" y="35"/>
                  </a:lnTo>
                  <a:lnTo>
                    <a:pt x="507" y="40"/>
                  </a:lnTo>
                  <a:lnTo>
                    <a:pt x="510" y="44"/>
                  </a:lnTo>
                  <a:lnTo>
                    <a:pt x="514" y="49"/>
                  </a:lnTo>
                  <a:lnTo>
                    <a:pt x="516" y="55"/>
                  </a:lnTo>
                  <a:lnTo>
                    <a:pt x="519" y="60"/>
                  </a:lnTo>
                  <a:lnTo>
                    <a:pt x="520" y="65"/>
                  </a:lnTo>
                  <a:lnTo>
                    <a:pt x="523" y="71"/>
                  </a:lnTo>
                  <a:lnTo>
                    <a:pt x="524" y="78"/>
                  </a:lnTo>
                  <a:lnTo>
                    <a:pt x="525" y="84"/>
                  </a:lnTo>
                  <a:lnTo>
                    <a:pt x="527" y="91"/>
                  </a:lnTo>
                  <a:lnTo>
                    <a:pt x="528" y="99"/>
                  </a:lnTo>
                  <a:lnTo>
                    <a:pt x="529" y="106"/>
                  </a:lnTo>
                  <a:lnTo>
                    <a:pt x="529" y="114"/>
                  </a:lnTo>
                  <a:lnTo>
                    <a:pt x="529" y="123"/>
                  </a:lnTo>
                  <a:lnTo>
                    <a:pt x="529" y="132"/>
                  </a:lnTo>
                  <a:lnTo>
                    <a:pt x="529" y="360"/>
                  </a:lnTo>
                  <a:lnTo>
                    <a:pt x="420" y="3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32" name="Freeform 100"/>
            <p:cNvSpPr>
              <a:spLocks noChangeArrowheads="1"/>
            </p:cNvSpPr>
            <p:nvPr/>
          </p:nvSpPr>
          <p:spPr bwMode="auto">
            <a:xfrm>
              <a:off x="3587" y="2341"/>
              <a:ext cx="135" cy="64"/>
            </a:xfrm>
            <a:custGeom>
              <a:avLst/>
              <a:gdLst>
                <a:gd name="T0" fmla="*/ 538 w 538"/>
                <a:gd name="T1" fmla="*/ 0 h 255"/>
                <a:gd name="T2" fmla="*/ 0 w 538"/>
                <a:gd name="T3" fmla="*/ 0 h 255"/>
                <a:gd name="T4" fmla="*/ 0 w 538"/>
                <a:gd name="T5" fmla="*/ 57 h 255"/>
                <a:gd name="T6" fmla="*/ 538 w 538"/>
                <a:gd name="T7" fmla="*/ 57 h 255"/>
                <a:gd name="T8" fmla="*/ 538 w 538"/>
                <a:gd name="T9" fmla="*/ 0 h 255"/>
                <a:gd name="T10" fmla="*/ 538 w 538"/>
                <a:gd name="T11" fmla="*/ 199 h 255"/>
                <a:gd name="T12" fmla="*/ 0 w 538"/>
                <a:gd name="T13" fmla="*/ 199 h 255"/>
                <a:gd name="T14" fmla="*/ 0 w 538"/>
                <a:gd name="T15" fmla="*/ 255 h 255"/>
                <a:gd name="T16" fmla="*/ 538 w 538"/>
                <a:gd name="T17" fmla="*/ 255 h 255"/>
                <a:gd name="T18" fmla="*/ 538 w 538"/>
                <a:gd name="T19" fmla="*/ 19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8" h="255">
                  <a:moveTo>
                    <a:pt x="538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38" y="57"/>
                  </a:lnTo>
                  <a:lnTo>
                    <a:pt x="538" y="0"/>
                  </a:lnTo>
                  <a:close/>
                  <a:moveTo>
                    <a:pt x="538" y="199"/>
                  </a:moveTo>
                  <a:lnTo>
                    <a:pt x="0" y="199"/>
                  </a:lnTo>
                  <a:lnTo>
                    <a:pt x="0" y="255"/>
                  </a:lnTo>
                  <a:lnTo>
                    <a:pt x="538" y="255"/>
                  </a:lnTo>
                  <a:lnTo>
                    <a:pt x="538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33" name="Freeform 101"/>
            <p:cNvSpPr>
              <a:spLocks noChangeArrowheads="1"/>
            </p:cNvSpPr>
            <p:nvPr/>
          </p:nvSpPr>
          <p:spPr bwMode="auto">
            <a:xfrm>
              <a:off x="4184" y="2341"/>
              <a:ext cx="134" cy="64"/>
            </a:xfrm>
            <a:custGeom>
              <a:avLst/>
              <a:gdLst>
                <a:gd name="T0" fmla="*/ 538 w 538"/>
                <a:gd name="T1" fmla="*/ 0 h 255"/>
                <a:gd name="T2" fmla="*/ 0 w 538"/>
                <a:gd name="T3" fmla="*/ 0 h 255"/>
                <a:gd name="T4" fmla="*/ 0 w 538"/>
                <a:gd name="T5" fmla="*/ 57 h 255"/>
                <a:gd name="T6" fmla="*/ 538 w 538"/>
                <a:gd name="T7" fmla="*/ 57 h 255"/>
                <a:gd name="T8" fmla="*/ 538 w 538"/>
                <a:gd name="T9" fmla="*/ 0 h 255"/>
                <a:gd name="T10" fmla="*/ 538 w 538"/>
                <a:gd name="T11" fmla="*/ 199 h 255"/>
                <a:gd name="T12" fmla="*/ 0 w 538"/>
                <a:gd name="T13" fmla="*/ 199 h 255"/>
                <a:gd name="T14" fmla="*/ 0 w 538"/>
                <a:gd name="T15" fmla="*/ 255 h 255"/>
                <a:gd name="T16" fmla="*/ 538 w 538"/>
                <a:gd name="T17" fmla="*/ 255 h 255"/>
                <a:gd name="T18" fmla="*/ 538 w 538"/>
                <a:gd name="T19" fmla="*/ 19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8" h="255">
                  <a:moveTo>
                    <a:pt x="538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38" y="57"/>
                  </a:lnTo>
                  <a:lnTo>
                    <a:pt x="538" y="0"/>
                  </a:lnTo>
                  <a:close/>
                  <a:moveTo>
                    <a:pt x="538" y="199"/>
                  </a:moveTo>
                  <a:lnTo>
                    <a:pt x="0" y="199"/>
                  </a:lnTo>
                  <a:lnTo>
                    <a:pt x="0" y="255"/>
                  </a:lnTo>
                  <a:lnTo>
                    <a:pt x="538" y="255"/>
                  </a:lnTo>
                  <a:lnTo>
                    <a:pt x="538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34" name="Freeform 102"/>
            <p:cNvSpPr>
              <a:spLocks noChangeArrowheads="1"/>
            </p:cNvSpPr>
            <p:nvPr/>
          </p:nvSpPr>
          <p:spPr bwMode="auto">
            <a:xfrm>
              <a:off x="4407" y="2106"/>
              <a:ext cx="154" cy="176"/>
            </a:xfrm>
            <a:custGeom>
              <a:avLst/>
              <a:gdLst>
                <a:gd name="T0" fmla="*/ 328 w 616"/>
                <a:gd name="T1" fmla="*/ 0 h 705"/>
                <a:gd name="T2" fmla="*/ 0 w 616"/>
                <a:gd name="T3" fmla="*/ 705 h 705"/>
                <a:gd name="T4" fmla="*/ 616 w 616"/>
                <a:gd name="T5" fmla="*/ 705 h 705"/>
                <a:gd name="T6" fmla="*/ 328 w 616"/>
                <a:gd name="T7" fmla="*/ 0 h 705"/>
                <a:gd name="T8" fmla="*/ 291 w 616"/>
                <a:gd name="T9" fmla="*/ 176 h 705"/>
                <a:gd name="T10" fmla="*/ 489 w 616"/>
                <a:gd name="T11" fmla="*/ 654 h 705"/>
                <a:gd name="T12" fmla="*/ 67 w 616"/>
                <a:gd name="T13" fmla="*/ 654 h 705"/>
                <a:gd name="T14" fmla="*/ 291 w 616"/>
                <a:gd name="T15" fmla="*/ 176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6" h="705">
                  <a:moveTo>
                    <a:pt x="328" y="0"/>
                  </a:moveTo>
                  <a:lnTo>
                    <a:pt x="0" y="705"/>
                  </a:lnTo>
                  <a:lnTo>
                    <a:pt x="616" y="705"/>
                  </a:lnTo>
                  <a:lnTo>
                    <a:pt x="328" y="0"/>
                  </a:lnTo>
                  <a:close/>
                  <a:moveTo>
                    <a:pt x="291" y="176"/>
                  </a:moveTo>
                  <a:lnTo>
                    <a:pt x="489" y="654"/>
                  </a:lnTo>
                  <a:lnTo>
                    <a:pt x="67" y="654"/>
                  </a:lnTo>
                  <a:lnTo>
                    <a:pt x="291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35" name="Freeform 103"/>
            <p:cNvSpPr>
              <a:spLocks noChangeArrowheads="1"/>
            </p:cNvSpPr>
            <p:nvPr/>
          </p:nvSpPr>
          <p:spPr bwMode="auto">
            <a:xfrm>
              <a:off x="4431" y="2457"/>
              <a:ext cx="154" cy="177"/>
            </a:xfrm>
            <a:custGeom>
              <a:avLst/>
              <a:gdLst>
                <a:gd name="T0" fmla="*/ 328 w 617"/>
                <a:gd name="T1" fmla="*/ 0 h 705"/>
                <a:gd name="T2" fmla="*/ 0 w 617"/>
                <a:gd name="T3" fmla="*/ 705 h 705"/>
                <a:gd name="T4" fmla="*/ 617 w 617"/>
                <a:gd name="T5" fmla="*/ 705 h 705"/>
                <a:gd name="T6" fmla="*/ 328 w 617"/>
                <a:gd name="T7" fmla="*/ 0 h 705"/>
                <a:gd name="T8" fmla="*/ 292 w 617"/>
                <a:gd name="T9" fmla="*/ 176 h 705"/>
                <a:gd name="T10" fmla="*/ 489 w 617"/>
                <a:gd name="T11" fmla="*/ 655 h 705"/>
                <a:gd name="T12" fmla="*/ 68 w 617"/>
                <a:gd name="T13" fmla="*/ 655 h 705"/>
                <a:gd name="T14" fmla="*/ 292 w 617"/>
                <a:gd name="T15" fmla="*/ 176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7" h="705">
                  <a:moveTo>
                    <a:pt x="328" y="0"/>
                  </a:moveTo>
                  <a:lnTo>
                    <a:pt x="0" y="705"/>
                  </a:lnTo>
                  <a:lnTo>
                    <a:pt x="617" y="705"/>
                  </a:lnTo>
                  <a:lnTo>
                    <a:pt x="328" y="0"/>
                  </a:lnTo>
                  <a:close/>
                  <a:moveTo>
                    <a:pt x="292" y="176"/>
                  </a:moveTo>
                  <a:lnTo>
                    <a:pt x="489" y="655"/>
                  </a:lnTo>
                  <a:lnTo>
                    <a:pt x="68" y="655"/>
                  </a:lnTo>
                  <a:lnTo>
                    <a:pt x="292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8536" name="Group 104"/>
          <p:cNvGrpSpPr>
            <a:grpSpLocks/>
          </p:cNvGrpSpPr>
          <p:nvPr/>
        </p:nvGrpSpPr>
        <p:grpSpPr bwMode="auto">
          <a:xfrm>
            <a:off x="5362575" y="4471988"/>
            <a:ext cx="3106738" cy="839787"/>
            <a:chOff x="3378" y="2817"/>
            <a:chExt cx="1957" cy="529"/>
          </a:xfrm>
        </p:grpSpPr>
        <p:sp>
          <p:nvSpPr>
            <p:cNvPr id="18537" name="Line 105"/>
            <p:cNvSpPr>
              <a:spLocks noChangeShapeType="1"/>
            </p:cNvSpPr>
            <p:nvPr/>
          </p:nvSpPr>
          <p:spPr bwMode="auto">
            <a:xfrm>
              <a:off x="3999" y="3085"/>
              <a:ext cx="322" cy="1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538" name="Line 106"/>
            <p:cNvSpPr>
              <a:spLocks noChangeShapeType="1"/>
            </p:cNvSpPr>
            <p:nvPr/>
          </p:nvSpPr>
          <p:spPr bwMode="auto">
            <a:xfrm>
              <a:off x="4617" y="3085"/>
              <a:ext cx="719" cy="1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539" name="Freeform 107"/>
            <p:cNvSpPr>
              <a:spLocks noChangeArrowheads="1"/>
            </p:cNvSpPr>
            <p:nvPr/>
          </p:nvSpPr>
          <p:spPr bwMode="auto">
            <a:xfrm>
              <a:off x="3378" y="3012"/>
              <a:ext cx="148" cy="140"/>
            </a:xfrm>
            <a:custGeom>
              <a:avLst/>
              <a:gdLst>
                <a:gd name="T0" fmla="*/ 592 w 592"/>
                <a:gd name="T1" fmla="*/ 0 h 562"/>
                <a:gd name="T2" fmla="*/ 391 w 592"/>
                <a:gd name="T3" fmla="*/ 562 h 562"/>
                <a:gd name="T4" fmla="*/ 200 w 592"/>
                <a:gd name="T5" fmla="*/ 562 h 562"/>
                <a:gd name="T6" fmla="*/ 0 w 592"/>
                <a:gd name="T7" fmla="*/ 0 h 562"/>
                <a:gd name="T8" fmla="*/ 185 w 592"/>
                <a:gd name="T9" fmla="*/ 0 h 562"/>
                <a:gd name="T10" fmla="*/ 299 w 592"/>
                <a:gd name="T11" fmla="*/ 371 h 562"/>
                <a:gd name="T12" fmla="*/ 413 w 592"/>
                <a:gd name="T13" fmla="*/ 0 h 562"/>
                <a:gd name="T14" fmla="*/ 592 w 592"/>
                <a:gd name="T15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2" h="562">
                  <a:moveTo>
                    <a:pt x="592" y="0"/>
                  </a:moveTo>
                  <a:lnTo>
                    <a:pt x="391" y="562"/>
                  </a:lnTo>
                  <a:lnTo>
                    <a:pt x="200" y="562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299" y="371"/>
                  </a:lnTo>
                  <a:lnTo>
                    <a:pt x="413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40" name="Freeform 108"/>
            <p:cNvSpPr>
              <a:spLocks noChangeArrowheads="1"/>
            </p:cNvSpPr>
            <p:nvPr/>
          </p:nvSpPr>
          <p:spPr bwMode="auto">
            <a:xfrm>
              <a:off x="4160" y="2853"/>
              <a:ext cx="156" cy="140"/>
            </a:xfrm>
            <a:custGeom>
              <a:avLst/>
              <a:gdLst>
                <a:gd name="T0" fmla="*/ 622 w 622"/>
                <a:gd name="T1" fmla="*/ 562 h 562"/>
                <a:gd name="T2" fmla="*/ 417 w 622"/>
                <a:gd name="T3" fmla="*/ 562 h 562"/>
                <a:gd name="T4" fmla="*/ 311 w 622"/>
                <a:gd name="T5" fmla="*/ 400 h 562"/>
                <a:gd name="T6" fmla="*/ 200 w 622"/>
                <a:gd name="T7" fmla="*/ 562 h 562"/>
                <a:gd name="T8" fmla="*/ 0 w 622"/>
                <a:gd name="T9" fmla="*/ 562 h 562"/>
                <a:gd name="T10" fmla="*/ 207 w 622"/>
                <a:gd name="T11" fmla="*/ 282 h 562"/>
                <a:gd name="T12" fmla="*/ 3 w 622"/>
                <a:gd name="T13" fmla="*/ 0 h 562"/>
                <a:gd name="T14" fmla="*/ 208 w 622"/>
                <a:gd name="T15" fmla="*/ 0 h 562"/>
                <a:gd name="T16" fmla="*/ 314 w 622"/>
                <a:gd name="T17" fmla="*/ 159 h 562"/>
                <a:gd name="T18" fmla="*/ 418 w 622"/>
                <a:gd name="T19" fmla="*/ 0 h 562"/>
                <a:gd name="T20" fmla="*/ 620 w 622"/>
                <a:gd name="T21" fmla="*/ 0 h 562"/>
                <a:gd name="T22" fmla="*/ 417 w 622"/>
                <a:gd name="T23" fmla="*/ 276 h 562"/>
                <a:gd name="T24" fmla="*/ 622 w 622"/>
                <a:gd name="T25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2" h="562">
                  <a:moveTo>
                    <a:pt x="622" y="562"/>
                  </a:moveTo>
                  <a:lnTo>
                    <a:pt x="417" y="562"/>
                  </a:lnTo>
                  <a:lnTo>
                    <a:pt x="311" y="400"/>
                  </a:lnTo>
                  <a:lnTo>
                    <a:pt x="200" y="562"/>
                  </a:lnTo>
                  <a:lnTo>
                    <a:pt x="0" y="562"/>
                  </a:lnTo>
                  <a:lnTo>
                    <a:pt x="207" y="282"/>
                  </a:lnTo>
                  <a:lnTo>
                    <a:pt x="3" y="0"/>
                  </a:lnTo>
                  <a:lnTo>
                    <a:pt x="208" y="0"/>
                  </a:lnTo>
                  <a:lnTo>
                    <a:pt x="314" y="159"/>
                  </a:lnTo>
                  <a:lnTo>
                    <a:pt x="418" y="0"/>
                  </a:lnTo>
                  <a:lnTo>
                    <a:pt x="620" y="0"/>
                  </a:lnTo>
                  <a:lnTo>
                    <a:pt x="417" y="276"/>
                  </a:lnTo>
                  <a:lnTo>
                    <a:pt x="622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41" name="Freeform 109"/>
            <p:cNvSpPr>
              <a:spLocks noChangeArrowheads="1"/>
            </p:cNvSpPr>
            <p:nvPr/>
          </p:nvSpPr>
          <p:spPr bwMode="auto">
            <a:xfrm>
              <a:off x="4187" y="3164"/>
              <a:ext cx="103" cy="183"/>
            </a:xfrm>
            <a:custGeom>
              <a:avLst/>
              <a:gdLst>
                <a:gd name="T0" fmla="*/ 245 w 410"/>
                <a:gd name="T1" fmla="*/ 731 h 732"/>
                <a:gd name="T2" fmla="*/ 198 w 410"/>
                <a:gd name="T3" fmla="*/ 726 h 732"/>
                <a:gd name="T4" fmla="*/ 160 w 410"/>
                <a:gd name="T5" fmla="*/ 714 h 732"/>
                <a:gd name="T6" fmla="*/ 129 w 410"/>
                <a:gd name="T7" fmla="*/ 699 h 732"/>
                <a:gd name="T8" fmla="*/ 104 w 410"/>
                <a:gd name="T9" fmla="*/ 676 h 732"/>
                <a:gd name="T10" fmla="*/ 85 w 410"/>
                <a:gd name="T11" fmla="*/ 647 h 732"/>
                <a:gd name="T12" fmla="*/ 73 w 410"/>
                <a:gd name="T13" fmla="*/ 611 h 732"/>
                <a:gd name="T14" fmla="*/ 67 w 410"/>
                <a:gd name="T15" fmla="*/ 569 h 732"/>
                <a:gd name="T16" fmla="*/ 67 w 410"/>
                <a:gd name="T17" fmla="*/ 282 h 732"/>
                <a:gd name="T18" fmla="*/ 0 w 410"/>
                <a:gd name="T19" fmla="*/ 160 h 732"/>
                <a:gd name="T20" fmla="*/ 67 w 410"/>
                <a:gd name="T21" fmla="*/ 0 h 732"/>
                <a:gd name="T22" fmla="*/ 241 w 410"/>
                <a:gd name="T23" fmla="*/ 160 h 732"/>
                <a:gd name="T24" fmla="*/ 410 w 410"/>
                <a:gd name="T25" fmla="*/ 282 h 732"/>
                <a:gd name="T26" fmla="*/ 241 w 410"/>
                <a:gd name="T27" fmla="*/ 481 h 732"/>
                <a:gd name="T28" fmla="*/ 241 w 410"/>
                <a:gd name="T29" fmla="*/ 495 h 732"/>
                <a:gd name="T30" fmla="*/ 241 w 410"/>
                <a:gd name="T31" fmla="*/ 508 h 732"/>
                <a:gd name="T32" fmla="*/ 241 w 410"/>
                <a:gd name="T33" fmla="*/ 521 h 732"/>
                <a:gd name="T34" fmla="*/ 242 w 410"/>
                <a:gd name="T35" fmla="*/ 532 h 732"/>
                <a:gd name="T36" fmla="*/ 242 w 410"/>
                <a:gd name="T37" fmla="*/ 543 h 732"/>
                <a:gd name="T38" fmla="*/ 243 w 410"/>
                <a:gd name="T39" fmla="*/ 553 h 732"/>
                <a:gd name="T40" fmla="*/ 246 w 410"/>
                <a:gd name="T41" fmla="*/ 562 h 732"/>
                <a:gd name="T42" fmla="*/ 250 w 410"/>
                <a:gd name="T43" fmla="*/ 571 h 732"/>
                <a:gd name="T44" fmla="*/ 254 w 410"/>
                <a:gd name="T45" fmla="*/ 580 h 732"/>
                <a:gd name="T46" fmla="*/ 259 w 410"/>
                <a:gd name="T47" fmla="*/ 588 h 732"/>
                <a:gd name="T48" fmla="*/ 267 w 410"/>
                <a:gd name="T49" fmla="*/ 594 h 732"/>
                <a:gd name="T50" fmla="*/ 274 w 410"/>
                <a:gd name="T51" fmla="*/ 600 h 732"/>
                <a:gd name="T52" fmla="*/ 285 w 410"/>
                <a:gd name="T53" fmla="*/ 603 h 732"/>
                <a:gd name="T54" fmla="*/ 296 w 410"/>
                <a:gd name="T55" fmla="*/ 607 h 732"/>
                <a:gd name="T56" fmla="*/ 311 w 410"/>
                <a:gd name="T57" fmla="*/ 609 h 732"/>
                <a:gd name="T58" fmla="*/ 326 w 410"/>
                <a:gd name="T59" fmla="*/ 610 h 732"/>
                <a:gd name="T60" fmla="*/ 334 w 410"/>
                <a:gd name="T61" fmla="*/ 610 h 732"/>
                <a:gd name="T62" fmla="*/ 343 w 410"/>
                <a:gd name="T63" fmla="*/ 609 h 732"/>
                <a:gd name="T64" fmla="*/ 352 w 410"/>
                <a:gd name="T65" fmla="*/ 606 h 732"/>
                <a:gd name="T66" fmla="*/ 363 w 410"/>
                <a:gd name="T67" fmla="*/ 603 h 732"/>
                <a:gd name="T68" fmla="*/ 374 w 410"/>
                <a:gd name="T69" fmla="*/ 601 h 732"/>
                <a:gd name="T70" fmla="*/ 383 w 410"/>
                <a:gd name="T71" fmla="*/ 598 h 732"/>
                <a:gd name="T72" fmla="*/ 389 w 410"/>
                <a:gd name="T73" fmla="*/ 596 h 732"/>
                <a:gd name="T74" fmla="*/ 394 w 410"/>
                <a:gd name="T75" fmla="*/ 593 h 732"/>
                <a:gd name="T76" fmla="*/ 410 w 410"/>
                <a:gd name="T77" fmla="*/ 716 h 732"/>
                <a:gd name="T78" fmla="*/ 396 w 410"/>
                <a:gd name="T79" fmla="*/ 720 h 732"/>
                <a:gd name="T80" fmla="*/ 380 w 410"/>
                <a:gd name="T81" fmla="*/ 722 h 732"/>
                <a:gd name="T82" fmla="*/ 365 w 410"/>
                <a:gd name="T83" fmla="*/ 726 h 732"/>
                <a:gd name="T84" fmla="*/ 349 w 410"/>
                <a:gd name="T85" fmla="*/ 727 h 732"/>
                <a:gd name="T86" fmla="*/ 333 w 410"/>
                <a:gd name="T87" fmla="*/ 730 h 732"/>
                <a:gd name="T88" fmla="*/ 313 w 410"/>
                <a:gd name="T89" fmla="*/ 731 h 732"/>
                <a:gd name="T90" fmla="*/ 292 w 410"/>
                <a:gd name="T91" fmla="*/ 732 h 732"/>
                <a:gd name="T92" fmla="*/ 271 w 410"/>
                <a:gd name="T9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0" h="732">
                  <a:moveTo>
                    <a:pt x="271" y="732"/>
                  </a:moveTo>
                  <a:lnTo>
                    <a:pt x="245" y="731"/>
                  </a:lnTo>
                  <a:lnTo>
                    <a:pt x="220" y="730"/>
                  </a:lnTo>
                  <a:lnTo>
                    <a:pt x="198" y="726"/>
                  </a:lnTo>
                  <a:lnTo>
                    <a:pt x="178" y="721"/>
                  </a:lnTo>
                  <a:lnTo>
                    <a:pt x="160" y="714"/>
                  </a:lnTo>
                  <a:lnTo>
                    <a:pt x="143" y="708"/>
                  </a:lnTo>
                  <a:lnTo>
                    <a:pt x="129" y="699"/>
                  </a:lnTo>
                  <a:lnTo>
                    <a:pt x="116" y="689"/>
                  </a:lnTo>
                  <a:lnTo>
                    <a:pt x="104" y="676"/>
                  </a:lnTo>
                  <a:lnTo>
                    <a:pt x="94" y="663"/>
                  </a:lnTo>
                  <a:lnTo>
                    <a:pt x="85" y="647"/>
                  </a:lnTo>
                  <a:lnTo>
                    <a:pt x="78" y="631"/>
                  </a:lnTo>
                  <a:lnTo>
                    <a:pt x="73" y="611"/>
                  </a:lnTo>
                  <a:lnTo>
                    <a:pt x="69" y="591"/>
                  </a:lnTo>
                  <a:lnTo>
                    <a:pt x="67" y="569"/>
                  </a:lnTo>
                  <a:lnTo>
                    <a:pt x="67" y="544"/>
                  </a:lnTo>
                  <a:lnTo>
                    <a:pt x="67" y="282"/>
                  </a:lnTo>
                  <a:lnTo>
                    <a:pt x="0" y="282"/>
                  </a:lnTo>
                  <a:lnTo>
                    <a:pt x="0" y="160"/>
                  </a:lnTo>
                  <a:lnTo>
                    <a:pt x="67" y="160"/>
                  </a:lnTo>
                  <a:lnTo>
                    <a:pt x="67" y="0"/>
                  </a:lnTo>
                  <a:lnTo>
                    <a:pt x="241" y="0"/>
                  </a:lnTo>
                  <a:lnTo>
                    <a:pt x="241" y="160"/>
                  </a:lnTo>
                  <a:lnTo>
                    <a:pt x="410" y="160"/>
                  </a:lnTo>
                  <a:lnTo>
                    <a:pt x="410" y="282"/>
                  </a:lnTo>
                  <a:lnTo>
                    <a:pt x="241" y="282"/>
                  </a:lnTo>
                  <a:lnTo>
                    <a:pt x="241" y="481"/>
                  </a:lnTo>
                  <a:lnTo>
                    <a:pt x="241" y="489"/>
                  </a:lnTo>
                  <a:lnTo>
                    <a:pt x="241" y="495"/>
                  </a:lnTo>
                  <a:lnTo>
                    <a:pt x="241" y="502"/>
                  </a:lnTo>
                  <a:lnTo>
                    <a:pt x="241" y="508"/>
                  </a:lnTo>
                  <a:lnTo>
                    <a:pt x="241" y="514"/>
                  </a:lnTo>
                  <a:lnTo>
                    <a:pt x="241" y="521"/>
                  </a:lnTo>
                  <a:lnTo>
                    <a:pt x="241" y="526"/>
                  </a:lnTo>
                  <a:lnTo>
                    <a:pt x="242" y="532"/>
                  </a:lnTo>
                  <a:lnTo>
                    <a:pt x="242" y="538"/>
                  </a:lnTo>
                  <a:lnTo>
                    <a:pt x="242" y="543"/>
                  </a:lnTo>
                  <a:lnTo>
                    <a:pt x="243" y="548"/>
                  </a:lnTo>
                  <a:lnTo>
                    <a:pt x="243" y="553"/>
                  </a:lnTo>
                  <a:lnTo>
                    <a:pt x="245" y="558"/>
                  </a:lnTo>
                  <a:lnTo>
                    <a:pt x="246" y="562"/>
                  </a:lnTo>
                  <a:lnTo>
                    <a:pt x="247" y="567"/>
                  </a:lnTo>
                  <a:lnTo>
                    <a:pt x="250" y="571"/>
                  </a:lnTo>
                  <a:lnTo>
                    <a:pt x="251" y="576"/>
                  </a:lnTo>
                  <a:lnTo>
                    <a:pt x="254" y="580"/>
                  </a:lnTo>
                  <a:lnTo>
                    <a:pt x="256" y="584"/>
                  </a:lnTo>
                  <a:lnTo>
                    <a:pt x="259" y="588"/>
                  </a:lnTo>
                  <a:lnTo>
                    <a:pt x="263" y="591"/>
                  </a:lnTo>
                  <a:lnTo>
                    <a:pt x="267" y="594"/>
                  </a:lnTo>
                  <a:lnTo>
                    <a:pt x="271" y="597"/>
                  </a:lnTo>
                  <a:lnTo>
                    <a:pt x="274" y="600"/>
                  </a:lnTo>
                  <a:lnTo>
                    <a:pt x="280" y="602"/>
                  </a:lnTo>
                  <a:lnTo>
                    <a:pt x="285" y="603"/>
                  </a:lnTo>
                  <a:lnTo>
                    <a:pt x="290" y="606"/>
                  </a:lnTo>
                  <a:lnTo>
                    <a:pt x="296" y="607"/>
                  </a:lnTo>
                  <a:lnTo>
                    <a:pt x="303" y="609"/>
                  </a:lnTo>
                  <a:lnTo>
                    <a:pt x="311" y="609"/>
                  </a:lnTo>
                  <a:lnTo>
                    <a:pt x="318" y="610"/>
                  </a:lnTo>
                  <a:lnTo>
                    <a:pt x="326" y="610"/>
                  </a:lnTo>
                  <a:lnTo>
                    <a:pt x="330" y="610"/>
                  </a:lnTo>
                  <a:lnTo>
                    <a:pt x="334" y="610"/>
                  </a:lnTo>
                  <a:lnTo>
                    <a:pt x="338" y="609"/>
                  </a:lnTo>
                  <a:lnTo>
                    <a:pt x="343" y="609"/>
                  </a:lnTo>
                  <a:lnTo>
                    <a:pt x="347" y="607"/>
                  </a:lnTo>
                  <a:lnTo>
                    <a:pt x="352" y="606"/>
                  </a:lnTo>
                  <a:lnTo>
                    <a:pt x="357" y="605"/>
                  </a:lnTo>
                  <a:lnTo>
                    <a:pt x="363" y="603"/>
                  </a:lnTo>
                  <a:lnTo>
                    <a:pt x="369" y="602"/>
                  </a:lnTo>
                  <a:lnTo>
                    <a:pt x="374" y="601"/>
                  </a:lnTo>
                  <a:lnTo>
                    <a:pt x="378" y="600"/>
                  </a:lnTo>
                  <a:lnTo>
                    <a:pt x="383" y="598"/>
                  </a:lnTo>
                  <a:lnTo>
                    <a:pt x="385" y="597"/>
                  </a:lnTo>
                  <a:lnTo>
                    <a:pt x="389" y="596"/>
                  </a:lnTo>
                  <a:lnTo>
                    <a:pt x="392" y="594"/>
                  </a:lnTo>
                  <a:lnTo>
                    <a:pt x="394" y="593"/>
                  </a:lnTo>
                  <a:lnTo>
                    <a:pt x="410" y="593"/>
                  </a:lnTo>
                  <a:lnTo>
                    <a:pt x="410" y="716"/>
                  </a:lnTo>
                  <a:lnTo>
                    <a:pt x="402" y="718"/>
                  </a:lnTo>
                  <a:lnTo>
                    <a:pt x="396" y="720"/>
                  </a:lnTo>
                  <a:lnTo>
                    <a:pt x="388" y="721"/>
                  </a:lnTo>
                  <a:lnTo>
                    <a:pt x="380" y="722"/>
                  </a:lnTo>
                  <a:lnTo>
                    <a:pt x="373" y="725"/>
                  </a:lnTo>
                  <a:lnTo>
                    <a:pt x="365" y="726"/>
                  </a:lnTo>
                  <a:lnTo>
                    <a:pt x="357" y="727"/>
                  </a:lnTo>
                  <a:lnTo>
                    <a:pt x="349" y="727"/>
                  </a:lnTo>
                  <a:lnTo>
                    <a:pt x="342" y="729"/>
                  </a:lnTo>
                  <a:lnTo>
                    <a:pt x="333" y="730"/>
                  </a:lnTo>
                  <a:lnTo>
                    <a:pt x="323" y="731"/>
                  </a:lnTo>
                  <a:lnTo>
                    <a:pt x="313" y="731"/>
                  </a:lnTo>
                  <a:lnTo>
                    <a:pt x="304" y="731"/>
                  </a:lnTo>
                  <a:lnTo>
                    <a:pt x="292" y="732"/>
                  </a:lnTo>
                  <a:lnTo>
                    <a:pt x="282" y="732"/>
                  </a:lnTo>
                  <a:lnTo>
                    <a:pt x="271" y="7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42" name="Freeform 110"/>
            <p:cNvSpPr>
              <a:spLocks noChangeArrowheads="1"/>
            </p:cNvSpPr>
            <p:nvPr/>
          </p:nvSpPr>
          <p:spPr bwMode="auto">
            <a:xfrm>
              <a:off x="4625" y="2853"/>
              <a:ext cx="148" cy="140"/>
            </a:xfrm>
            <a:custGeom>
              <a:avLst/>
              <a:gdLst>
                <a:gd name="T0" fmla="*/ 592 w 592"/>
                <a:gd name="T1" fmla="*/ 0 h 562"/>
                <a:gd name="T2" fmla="*/ 391 w 592"/>
                <a:gd name="T3" fmla="*/ 562 h 562"/>
                <a:gd name="T4" fmla="*/ 200 w 592"/>
                <a:gd name="T5" fmla="*/ 562 h 562"/>
                <a:gd name="T6" fmla="*/ 0 w 592"/>
                <a:gd name="T7" fmla="*/ 0 h 562"/>
                <a:gd name="T8" fmla="*/ 183 w 592"/>
                <a:gd name="T9" fmla="*/ 0 h 562"/>
                <a:gd name="T10" fmla="*/ 299 w 592"/>
                <a:gd name="T11" fmla="*/ 371 h 562"/>
                <a:gd name="T12" fmla="*/ 411 w 592"/>
                <a:gd name="T13" fmla="*/ 0 h 562"/>
                <a:gd name="T14" fmla="*/ 592 w 592"/>
                <a:gd name="T15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2" h="562">
                  <a:moveTo>
                    <a:pt x="592" y="0"/>
                  </a:moveTo>
                  <a:lnTo>
                    <a:pt x="391" y="562"/>
                  </a:lnTo>
                  <a:lnTo>
                    <a:pt x="200" y="562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299" y="371"/>
                  </a:lnTo>
                  <a:lnTo>
                    <a:pt x="411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43" name="Freeform 111"/>
            <p:cNvSpPr>
              <a:spLocks noChangeArrowheads="1"/>
            </p:cNvSpPr>
            <p:nvPr/>
          </p:nvSpPr>
          <p:spPr bwMode="auto">
            <a:xfrm>
              <a:off x="5044" y="2853"/>
              <a:ext cx="148" cy="140"/>
            </a:xfrm>
            <a:custGeom>
              <a:avLst/>
              <a:gdLst>
                <a:gd name="T0" fmla="*/ 592 w 592"/>
                <a:gd name="T1" fmla="*/ 0 h 562"/>
                <a:gd name="T2" fmla="*/ 391 w 592"/>
                <a:gd name="T3" fmla="*/ 562 h 562"/>
                <a:gd name="T4" fmla="*/ 200 w 592"/>
                <a:gd name="T5" fmla="*/ 562 h 562"/>
                <a:gd name="T6" fmla="*/ 0 w 592"/>
                <a:gd name="T7" fmla="*/ 0 h 562"/>
                <a:gd name="T8" fmla="*/ 185 w 592"/>
                <a:gd name="T9" fmla="*/ 0 h 562"/>
                <a:gd name="T10" fmla="*/ 300 w 592"/>
                <a:gd name="T11" fmla="*/ 371 h 562"/>
                <a:gd name="T12" fmla="*/ 413 w 592"/>
                <a:gd name="T13" fmla="*/ 0 h 562"/>
                <a:gd name="T14" fmla="*/ 592 w 592"/>
                <a:gd name="T15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2" h="562">
                  <a:moveTo>
                    <a:pt x="592" y="0"/>
                  </a:moveTo>
                  <a:lnTo>
                    <a:pt x="391" y="562"/>
                  </a:lnTo>
                  <a:lnTo>
                    <a:pt x="200" y="562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300" y="371"/>
                  </a:lnTo>
                  <a:lnTo>
                    <a:pt x="413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44" name="Freeform 112"/>
            <p:cNvSpPr>
              <a:spLocks noChangeArrowheads="1"/>
            </p:cNvSpPr>
            <p:nvPr/>
          </p:nvSpPr>
          <p:spPr bwMode="auto">
            <a:xfrm>
              <a:off x="3547" y="3126"/>
              <a:ext cx="132" cy="90"/>
            </a:xfrm>
            <a:custGeom>
              <a:avLst/>
              <a:gdLst>
                <a:gd name="T0" fmla="*/ 419 w 529"/>
                <a:gd name="T1" fmla="*/ 180 h 360"/>
                <a:gd name="T2" fmla="*/ 419 w 529"/>
                <a:gd name="T3" fmla="*/ 162 h 360"/>
                <a:gd name="T4" fmla="*/ 419 w 529"/>
                <a:gd name="T5" fmla="*/ 146 h 360"/>
                <a:gd name="T6" fmla="*/ 418 w 529"/>
                <a:gd name="T7" fmla="*/ 133 h 360"/>
                <a:gd name="T8" fmla="*/ 416 w 529"/>
                <a:gd name="T9" fmla="*/ 122 h 360"/>
                <a:gd name="T10" fmla="*/ 413 w 529"/>
                <a:gd name="T11" fmla="*/ 113 h 360"/>
                <a:gd name="T12" fmla="*/ 409 w 529"/>
                <a:gd name="T13" fmla="*/ 105 h 360"/>
                <a:gd name="T14" fmla="*/ 404 w 529"/>
                <a:gd name="T15" fmla="*/ 100 h 360"/>
                <a:gd name="T16" fmla="*/ 396 w 529"/>
                <a:gd name="T17" fmla="*/ 94 h 360"/>
                <a:gd name="T18" fmla="*/ 387 w 529"/>
                <a:gd name="T19" fmla="*/ 92 h 360"/>
                <a:gd name="T20" fmla="*/ 375 w 529"/>
                <a:gd name="T21" fmla="*/ 91 h 360"/>
                <a:gd name="T22" fmla="*/ 365 w 529"/>
                <a:gd name="T23" fmla="*/ 92 h 360"/>
                <a:gd name="T24" fmla="*/ 355 w 529"/>
                <a:gd name="T25" fmla="*/ 93 h 360"/>
                <a:gd name="T26" fmla="*/ 345 w 529"/>
                <a:gd name="T27" fmla="*/ 97 h 360"/>
                <a:gd name="T28" fmla="*/ 336 w 529"/>
                <a:gd name="T29" fmla="*/ 101 h 360"/>
                <a:gd name="T30" fmla="*/ 326 w 529"/>
                <a:gd name="T31" fmla="*/ 107 h 360"/>
                <a:gd name="T32" fmla="*/ 320 w 529"/>
                <a:gd name="T33" fmla="*/ 360 h 360"/>
                <a:gd name="T34" fmla="*/ 210 w 529"/>
                <a:gd name="T35" fmla="*/ 180 h 360"/>
                <a:gd name="T36" fmla="*/ 209 w 529"/>
                <a:gd name="T37" fmla="*/ 162 h 360"/>
                <a:gd name="T38" fmla="*/ 209 w 529"/>
                <a:gd name="T39" fmla="*/ 146 h 360"/>
                <a:gd name="T40" fmla="*/ 207 w 529"/>
                <a:gd name="T41" fmla="*/ 133 h 360"/>
                <a:gd name="T42" fmla="*/ 206 w 529"/>
                <a:gd name="T43" fmla="*/ 122 h 360"/>
                <a:gd name="T44" fmla="*/ 202 w 529"/>
                <a:gd name="T45" fmla="*/ 113 h 360"/>
                <a:gd name="T46" fmla="*/ 198 w 529"/>
                <a:gd name="T47" fmla="*/ 105 h 360"/>
                <a:gd name="T48" fmla="*/ 193 w 529"/>
                <a:gd name="T49" fmla="*/ 100 h 360"/>
                <a:gd name="T50" fmla="*/ 185 w 529"/>
                <a:gd name="T51" fmla="*/ 94 h 360"/>
                <a:gd name="T52" fmla="*/ 176 w 529"/>
                <a:gd name="T53" fmla="*/ 92 h 360"/>
                <a:gd name="T54" fmla="*/ 165 w 529"/>
                <a:gd name="T55" fmla="*/ 91 h 360"/>
                <a:gd name="T56" fmla="*/ 154 w 529"/>
                <a:gd name="T57" fmla="*/ 92 h 360"/>
                <a:gd name="T58" fmla="*/ 144 w 529"/>
                <a:gd name="T59" fmla="*/ 93 h 360"/>
                <a:gd name="T60" fmla="*/ 135 w 529"/>
                <a:gd name="T61" fmla="*/ 97 h 360"/>
                <a:gd name="T62" fmla="*/ 125 w 529"/>
                <a:gd name="T63" fmla="*/ 102 h 360"/>
                <a:gd name="T64" fmla="*/ 116 w 529"/>
                <a:gd name="T65" fmla="*/ 107 h 360"/>
                <a:gd name="T66" fmla="*/ 109 w 529"/>
                <a:gd name="T67" fmla="*/ 360 h 360"/>
                <a:gd name="T68" fmla="*/ 109 w 529"/>
                <a:gd name="T69" fmla="*/ 9 h 360"/>
                <a:gd name="T70" fmla="*/ 122 w 529"/>
                <a:gd name="T71" fmla="*/ 38 h 360"/>
                <a:gd name="T72" fmla="*/ 142 w 529"/>
                <a:gd name="T73" fmla="*/ 23 h 360"/>
                <a:gd name="T74" fmla="*/ 160 w 529"/>
                <a:gd name="T75" fmla="*/ 13 h 360"/>
                <a:gd name="T76" fmla="*/ 179 w 529"/>
                <a:gd name="T77" fmla="*/ 5 h 360"/>
                <a:gd name="T78" fmla="*/ 200 w 529"/>
                <a:gd name="T79" fmla="*/ 0 h 360"/>
                <a:gd name="T80" fmla="*/ 222 w 529"/>
                <a:gd name="T81" fmla="*/ 0 h 360"/>
                <a:gd name="T82" fmla="*/ 244 w 529"/>
                <a:gd name="T83" fmla="*/ 4 h 360"/>
                <a:gd name="T84" fmla="*/ 264 w 529"/>
                <a:gd name="T85" fmla="*/ 12 h 360"/>
                <a:gd name="T86" fmla="*/ 281 w 529"/>
                <a:gd name="T87" fmla="*/ 23 h 360"/>
                <a:gd name="T88" fmla="*/ 296 w 529"/>
                <a:gd name="T89" fmla="*/ 40 h 360"/>
                <a:gd name="T90" fmla="*/ 307 w 529"/>
                <a:gd name="T91" fmla="*/ 61 h 360"/>
                <a:gd name="T92" fmla="*/ 330 w 529"/>
                <a:gd name="T93" fmla="*/ 40 h 360"/>
                <a:gd name="T94" fmla="*/ 352 w 529"/>
                <a:gd name="T95" fmla="*/ 25 h 360"/>
                <a:gd name="T96" fmla="*/ 374 w 529"/>
                <a:gd name="T97" fmla="*/ 12 h 360"/>
                <a:gd name="T98" fmla="*/ 395 w 529"/>
                <a:gd name="T99" fmla="*/ 4 h 360"/>
                <a:gd name="T100" fmla="*/ 416 w 529"/>
                <a:gd name="T101" fmla="*/ 0 h 360"/>
                <a:gd name="T102" fmla="*/ 436 w 529"/>
                <a:gd name="T103" fmla="*/ 0 h 360"/>
                <a:gd name="T104" fmla="*/ 453 w 529"/>
                <a:gd name="T105" fmla="*/ 3 h 360"/>
                <a:gd name="T106" fmla="*/ 467 w 529"/>
                <a:gd name="T107" fmla="*/ 8 h 360"/>
                <a:gd name="T108" fmla="*/ 481 w 529"/>
                <a:gd name="T109" fmla="*/ 14 h 360"/>
                <a:gd name="T110" fmla="*/ 493 w 529"/>
                <a:gd name="T111" fmla="*/ 23 h 360"/>
                <a:gd name="T112" fmla="*/ 503 w 529"/>
                <a:gd name="T113" fmla="*/ 35 h 360"/>
                <a:gd name="T114" fmla="*/ 513 w 529"/>
                <a:gd name="T115" fmla="*/ 49 h 360"/>
                <a:gd name="T116" fmla="*/ 520 w 529"/>
                <a:gd name="T117" fmla="*/ 66 h 360"/>
                <a:gd name="T118" fmla="*/ 525 w 529"/>
                <a:gd name="T119" fmla="*/ 84 h 360"/>
                <a:gd name="T120" fmla="*/ 529 w 529"/>
                <a:gd name="T121" fmla="*/ 106 h 360"/>
                <a:gd name="T122" fmla="*/ 529 w 529"/>
                <a:gd name="T123" fmla="*/ 13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9" h="360">
                  <a:moveTo>
                    <a:pt x="419" y="360"/>
                  </a:moveTo>
                  <a:lnTo>
                    <a:pt x="419" y="185"/>
                  </a:lnTo>
                  <a:lnTo>
                    <a:pt x="419" y="180"/>
                  </a:lnTo>
                  <a:lnTo>
                    <a:pt x="419" y="173"/>
                  </a:lnTo>
                  <a:lnTo>
                    <a:pt x="419" y="167"/>
                  </a:lnTo>
                  <a:lnTo>
                    <a:pt x="419" y="162"/>
                  </a:lnTo>
                  <a:lnTo>
                    <a:pt x="419" y="156"/>
                  </a:lnTo>
                  <a:lnTo>
                    <a:pt x="419" y="151"/>
                  </a:lnTo>
                  <a:lnTo>
                    <a:pt x="419" y="146"/>
                  </a:lnTo>
                  <a:lnTo>
                    <a:pt x="419" y="142"/>
                  </a:lnTo>
                  <a:lnTo>
                    <a:pt x="418" y="137"/>
                  </a:lnTo>
                  <a:lnTo>
                    <a:pt x="418" y="133"/>
                  </a:lnTo>
                  <a:lnTo>
                    <a:pt x="418" y="129"/>
                  </a:lnTo>
                  <a:lnTo>
                    <a:pt x="416" y="125"/>
                  </a:lnTo>
                  <a:lnTo>
                    <a:pt x="416" y="122"/>
                  </a:lnTo>
                  <a:lnTo>
                    <a:pt x="415" y="119"/>
                  </a:lnTo>
                  <a:lnTo>
                    <a:pt x="414" y="115"/>
                  </a:lnTo>
                  <a:lnTo>
                    <a:pt x="413" y="113"/>
                  </a:lnTo>
                  <a:lnTo>
                    <a:pt x="411" y="110"/>
                  </a:lnTo>
                  <a:lnTo>
                    <a:pt x="410" y="107"/>
                  </a:lnTo>
                  <a:lnTo>
                    <a:pt x="409" y="105"/>
                  </a:lnTo>
                  <a:lnTo>
                    <a:pt x="407" y="102"/>
                  </a:lnTo>
                  <a:lnTo>
                    <a:pt x="405" y="101"/>
                  </a:lnTo>
                  <a:lnTo>
                    <a:pt x="404" y="100"/>
                  </a:lnTo>
                  <a:lnTo>
                    <a:pt x="401" y="97"/>
                  </a:lnTo>
                  <a:lnTo>
                    <a:pt x="398" y="96"/>
                  </a:lnTo>
                  <a:lnTo>
                    <a:pt x="396" y="94"/>
                  </a:lnTo>
                  <a:lnTo>
                    <a:pt x="393" y="94"/>
                  </a:lnTo>
                  <a:lnTo>
                    <a:pt x="389" y="93"/>
                  </a:lnTo>
                  <a:lnTo>
                    <a:pt x="387" y="92"/>
                  </a:lnTo>
                  <a:lnTo>
                    <a:pt x="383" y="92"/>
                  </a:lnTo>
                  <a:lnTo>
                    <a:pt x="379" y="92"/>
                  </a:lnTo>
                  <a:lnTo>
                    <a:pt x="375" y="91"/>
                  </a:lnTo>
                  <a:lnTo>
                    <a:pt x="371" y="91"/>
                  </a:lnTo>
                  <a:lnTo>
                    <a:pt x="367" y="91"/>
                  </a:lnTo>
                  <a:lnTo>
                    <a:pt x="365" y="92"/>
                  </a:lnTo>
                  <a:lnTo>
                    <a:pt x="361" y="92"/>
                  </a:lnTo>
                  <a:lnTo>
                    <a:pt x="358" y="92"/>
                  </a:lnTo>
                  <a:lnTo>
                    <a:pt x="355" y="93"/>
                  </a:lnTo>
                  <a:lnTo>
                    <a:pt x="352" y="94"/>
                  </a:lnTo>
                  <a:lnTo>
                    <a:pt x="349" y="96"/>
                  </a:lnTo>
                  <a:lnTo>
                    <a:pt x="345" y="97"/>
                  </a:lnTo>
                  <a:lnTo>
                    <a:pt x="343" y="98"/>
                  </a:lnTo>
                  <a:lnTo>
                    <a:pt x="340" y="100"/>
                  </a:lnTo>
                  <a:lnTo>
                    <a:pt x="336" y="101"/>
                  </a:lnTo>
                  <a:lnTo>
                    <a:pt x="334" y="103"/>
                  </a:lnTo>
                  <a:lnTo>
                    <a:pt x="330" y="105"/>
                  </a:lnTo>
                  <a:lnTo>
                    <a:pt x="326" y="107"/>
                  </a:lnTo>
                  <a:lnTo>
                    <a:pt x="324" y="110"/>
                  </a:lnTo>
                  <a:lnTo>
                    <a:pt x="320" y="111"/>
                  </a:lnTo>
                  <a:lnTo>
                    <a:pt x="320" y="360"/>
                  </a:lnTo>
                  <a:lnTo>
                    <a:pt x="210" y="360"/>
                  </a:lnTo>
                  <a:lnTo>
                    <a:pt x="210" y="185"/>
                  </a:lnTo>
                  <a:lnTo>
                    <a:pt x="210" y="180"/>
                  </a:lnTo>
                  <a:lnTo>
                    <a:pt x="210" y="173"/>
                  </a:lnTo>
                  <a:lnTo>
                    <a:pt x="209" y="167"/>
                  </a:lnTo>
                  <a:lnTo>
                    <a:pt x="209" y="162"/>
                  </a:lnTo>
                  <a:lnTo>
                    <a:pt x="209" y="156"/>
                  </a:lnTo>
                  <a:lnTo>
                    <a:pt x="209" y="151"/>
                  </a:lnTo>
                  <a:lnTo>
                    <a:pt x="209" y="146"/>
                  </a:lnTo>
                  <a:lnTo>
                    <a:pt x="209" y="142"/>
                  </a:lnTo>
                  <a:lnTo>
                    <a:pt x="209" y="137"/>
                  </a:lnTo>
                  <a:lnTo>
                    <a:pt x="207" y="133"/>
                  </a:lnTo>
                  <a:lnTo>
                    <a:pt x="207" y="129"/>
                  </a:lnTo>
                  <a:lnTo>
                    <a:pt x="206" y="125"/>
                  </a:lnTo>
                  <a:lnTo>
                    <a:pt x="206" y="122"/>
                  </a:lnTo>
                  <a:lnTo>
                    <a:pt x="205" y="119"/>
                  </a:lnTo>
                  <a:lnTo>
                    <a:pt x="204" y="115"/>
                  </a:lnTo>
                  <a:lnTo>
                    <a:pt x="202" y="113"/>
                  </a:lnTo>
                  <a:lnTo>
                    <a:pt x="201" y="110"/>
                  </a:lnTo>
                  <a:lnTo>
                    <a:pt x="200" y="107"/>
                  </a:lnTo>
                  <a:lnTo>
                    <a:pt x="198" y="105"/>
                  </a:lnTo>
                  <a:lnTo>
                    <a:pt x="197" y="102"/>
                  </a:lnTo>
                  <a:lnTo>
                    <a:pt x="194" y="101"/>
                  </a:lnTo>
                  <a:lnTo>
                    <a:pt x="193" y="100"/>
                  </a:lnTo>
                  <a:lnTo>
                    <a:pt x="191" y="97"/>
                  </a:lnTo>
                  <a:lnTo>
                    <a:pt x="188" y="96"/>
                  </a:lnTo>
                  <a:lnTo>
                    <a:pt x="185" y="94"/>
                  </a:lnTo>
                  <a:lnTo>
                    <a:pt x="183" y="94"/>
                  </a:lnTo>
                  <a:lnTo>
                    <a:pt x="179" y="93"/>
                  </a:lnTo>
                  <a:lnTo>
                    <a:pt x="176" y="92"/>
                  </a:lnTo>
                  <a:lnTo>
                    <a:pt x="173" y="92"/>
                  </a:lnTo>
                  <a:lnTo>
                    <a:pt x="169" y="92"/>
                  </a:lnTo>
                  <a:lnTo>
                    <a:pt x="165" y="91"/>
                  </a:lnTo>
                  <a:lnTo>
                    <a:pt x="161" y="91"/>
                  </a:lnTo>
                  <a:lnTo>
                    <a:pt x="157" y="91"/>
                  </a:lnTo>
                  <a:lnTo>
                    <a:pt x="154" y="92"/>
                  </a:lnTo>
                  <a:lnTo>
                    <a:pt x="151" y="92"/>
                  </a:lnTo>
                  <a:lnTo>
                    <a:pt x="148" y="93"/>
                  </a:lnTo>
                  <a:lnTo>
                    <a:pt x="144" y="93"/>
                  </a:lnTo>
                  <a:lnTo>
                    <a:pt x="142" y="94"/>
                  </a:lnTo>
                  <a:lnTo>
                    <a:pt x="138" y="96"/>
                  </a:lnTo>
                  <a:lnTo>
                    <a:pt x="135" y="97"/>
                  </a:lnTo>
                  <a:lnTo>
                    <a:pt x="131" y="98"/>
                  </a:lnTo>
                  <a:lnTo>
                    <a:pt x="129" y="101"/>
                  </a:lnTo>
                  <a:lnTo>
                    <a:pt x="125" y="102"/>
                  </a:lnTo>
                  <a:lnTo>
                    <a:pt x="122" y="103"/>
                  </a:lnTo>
                  <a:lnTo>
                    <a:pt x="118" y="106"/>
                  </a:lnTo>
                  <a:lnTo>
                    <a:pt x="116" y="107"/>
                  </a:lnTo>
                  <a:lnTo>
                    <a:pt x="112" y="110"/>
                  </a:lnTo>
                  <a:lnTo>
                    <a:pt x="109" y="111"/>
                  </a:lnTo>
                  <a:lnTo>
                    <a:pt x="109" y="360"/>
                  </a:lnTo>
                  <a:lnTo>
                    <a:pt x="0" y="360"/>
                  </a:lnTo>
                  <a:lnTo>
                    <a:pt x="0" y="9"/>
                  </a:lnTo>
                  <a:lnTo>
                    <a:pt x="109" y="9"/>
                  </a:lnTo>
                  <a:lnTo>
                    <a:pt x="109" y="48"/>
                  </a:lnTo>
                  <a:lnTo>
                    <a:pt x="116" y="43"/>
                  </a:lnTo>
                  <a:lnTo>
                    <a:pt x="122" y="38"/>
                  </a:lnTo>
                  <a:lnTo>
                    <a:pt x="129" y="33"/>
                  </a:lnTo>
                  <a:lnTo>
                    <a:pt x="135" y="29"/>
                  </a:lnTo>
                  <a:lnTo>
                    <a:pt x="142" y="23"/>
                  </a:lnTo>
                  <a:lnTo>
                    <a:pt x="148" y="20"/>
                  </a:lnTo>
                  <a:lnTo>
                    <a:pt x="154" y="16"/>
                  </a:lnTo>
                  <a:lnTo>
                    <a:pt x="160" y="13"/>
                  </a:lnTo>
                  <a:lnTo>
                    <a:pt x="166" y="9"/>
                  </a:lnTo>
                  <a:lnTo>
                    <a:pt x="173" y="7"/>
                  </a:lnTo>
                  <a:lnTo>
                    <a:pt x="179" y="5"/>
                  </a:lnTo>
                  <a:lnTo>
                    <a:pt x="185" y="3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4" y="0"/>
                  </a:lnTo>
                  <a:lnTo>
                    <a:pt x="222" y="0"/>
                  </a:lnTo>
                  <a:lnTo>
                    <a:pt x="229" y="2"/>
                  </a:lnTo>
                  <a:lnTo>
                    <a:pt x="237" y="2"/>
                  </a:lnTo>
                  <a:lnTo>
                    <a:pt x="244" y="4"/>
                  </a:lnTo>
                  <a:lnTo>
                    <a:pt x="251" y="5"/>
                  </a:lnTo>
                  <a:lnTo>
                    <a:pt x="258" y="9"/>
                  </a:lnTo>
                  <a:lnTo>
                    <a:pt x="264" y="12"/>
                  </a:lnTo>
                  <a:lnTo>
                    <a:pt x="271" y="16"/>
                  </a:lnTo>
                  <a:lnTo>
                    <a:pt x="276" y="20"/>
                  </a:lnTo>
                  <a:lnTo>
                    <a:pt x="281" y="23"/>
                  </a:lnTo>
                  <a:lnTo>
                    <a:pt x="286" y="29"/>
                  </a:lnTo>
                  <a:lnTo>
                    <a:pt x="291" y="34"/>
                  </a:lnTo>
                  <a:lnTo>
                    <a:pt x="296" y="40"/>
                  </a:lnTo>
                  <a:lnTo>
                    <a:pt x="300" y="47"/>
                  </a:lnTo>
                  <a:lnTo>
                    <a:pt x="304" y="53"/>
                  </a:lnTo>
                  <a:lnTo>
                    <a:pt x="307" y="61"/>
                  </a:lnTo>
                  <a:lnTo>
                    <a:pt x="315" y="53"/>
                  </a:lnTo>
                  <a:lnTo>
                    <a:pt x="322" y="47"/>
                  </a:lnTo>
                  <a:lnTo>
                    <a:pt x="330" y="40"/>
                  </a:lnTo>
                  <a:lnTo>
                    <a:pt x="338" y="35"/>
                  </a:lnTo>
                  <a:lnTo>
                    <a:pt x="345" y="30"/>
                  </a:lnTo>
                  <a:lnTo>
                    <a:pt x="352" y="25"/>
                  </a:lnTo>
                  <a:lnTo>
                    <a:pt x="360" y="20"/>
                  </a:lnTo>
                  <a:lnTo>
                    <a:pt x="366" y="16"/>
                  </a:lnTo>
                  <a:lnTo>
                    <a:pt x="374" y="12"/>
                  </a:lnTo>
                  <a:lnTo>
                    <a:pt x="380" y="9"/>
                  </a:lnTo>
                  <a:lnTo>
                    <a:pt x="388" y="7"/>
                  </a:lnTo>
                  <a:lnTo>
                    <a:pt x="395" y="4"/>
                  </a:lnTo>
                  <a:lnTo>
                    <a:pt x="402" y="3"/>
                  </a:lnTo>
                  <a:lnTo>
                    <a:pt x="409" y="2"/>
                  </a:lnTo>
                  <a:lnTo>
                    <a:pt x="416" y="0"/>
                  </a:lnTo>
                  <a:lnTo>
                    <a:pt x="423" y="0"/>
                  </a:lnTo>
                  <a:lnTo>
                    <a:pt x="429" y="0"/>
                  </a:lnTo>
                  <a:lnTo>
                    <a:pt x="436" y="0"/>
                  </a:lnTo>
                  <a:lnTo>
                    <a:pt x="441" y="2"/>
                  </a:lnTo>
                  <a:lnTo>
                    <a:pt x="446" y="2"/>
                  </a:lnTo>
                  <a:lnTo>
                    <a:pt x="453" y="3"/>
                  </a:lnTo>
                  <a:lnTo>
                    <a:pt x="458" y="4"/>
                  </a:lnTo>
                  <a:lnTo>
                    <a:pt x="463" y="5"/>
                  </a:lnTo>
                  <a:lnTo>
                    <a:pt x="467" y="8"/>
                  </a:lnTo>
                  <a:lnTo>
                    <a:pt x="472" y="9"/>
                  </a:lnTo>
                  <a:lnTo>
                    <a:pt x="477" y="12"/>
                  </a:lnTo>
                  <a:lnTo>
                    <a:pt x="481" y="14"/>
                  </a:lnTo>
                  <a:lnTo>
                    <a:pt x="485" y="17"/>
                  </a:lnTo>
                  <a:lnTo>
                    <a:pt x="489" y="21"/>
                  </a:lnTo>
                  <a:lnTo>
                    <a:pt x="493" y="23"/>
                  </a:lnTo>
                  <a:lnTo>
                    <a:pt x="496" y="27"/>
                  </a:lnTo>
                  <a:lnTo>
                    <a:pt x="500" y="31"/>
                  </a:lnTo>
                  <a:lnTo>
                    <a:pt x="503" y="35"/>
                  </a:lnTo>
                  <a:lnTo>
                    <a:pt x="507" y="40"/>
                  </a:lnTo>
                  <a:lnTo>
                    <a:pt x="509" y="45"/>
                  </a:lnTo>
                  <a:lnTo>
                    <a:pt x="513" y="49"/>
                  </a:lnTo>
                  <a:lnTo>
                    <a:pt x="516" y="54"/>
                  </a:lnTo>
                  <a:lnTo>
                    <a:pt x="518" y="60"/>
                  </a:lnTo>
                  <a:lnTo>
                    <a:pt x="520" y="66"/>
                  </a:lnTo>
                  <a:lnTo>
                    <a:pt x="522" y="71"/>
                  </a:lnTo>
                  <a:lnTo>
                    <a:pt x="524" y="78"/>
                  </a:lnTo>
                  <a:lnTo>
                    <a:pt x="525" y="84"/>
                  </a:lnTo>
                  <a:lnTo>
                    <a:pt x="526" y="91"/>
                  </a:lnTo>
                  <a:lnTo>
                    <a:pt x="527" y="98"/>
                  </a:lnTo>
                  <a:lnTo>
                    <a:pt x="529" y="106"/>
                  </a:lnTo>
                  <a:lnTo>
                    <a:pt x="529" y="114"/>
                  </a:lnTo>
                  <a:lnTo>
                    <a:pt x="529" y="123"/>
                  </a:lnTo>
                  <a:lnTo>
                    <a:pt x="529" y="132"/>
                  </a:lnTo>
                  <a:lnTo>
                    <a:pt x="529" y="360"/>
                  </a:lnTo>
                  <a:lnTo>
                    <a:pt x="419" y="3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45" name="Freeform 113"/>
            <p:cNvSpPr>
              <a:spLocks noChangeArrowheads="1"/>
            </p:cNvSpPr>
            <p:nvPr/>
          </p:nvSpPr>
          <p:spPr bwMode="auto">
            <a:xfrm>
              <a:off x="3783" y="3052"/>
              <a:ext cx="135" cy="64"/>
            </a:xfrm>
            <a:custGeom>
              <a:avLst/>
              <a:gdLst>
                <a:gd name="T0" fmla="*/ 538 w 538"/>
                <a:gd name="T1" fmla="*/ 0 h 255"/>
                <a:gd name="T2" fmla="*/ 0 w 538"/>
                <a:gd name="T3" fmla="*/ 0 h 255"/>
                <a:gd name="T4" fmla="*/ 0 w 538"/>
                <a:gd name="T5" fmla="*/ 57 h 255"/>
                <a:gd name="T6" fmla="*/ 538 w 538"/>
                <a:gd name="T7" fmla="*/ 57 h 255"/>
                <a:gd name="T8" fmla="*/ 538 w 538"/>
                <a:gd name="T9" fmla="*/ 0 h 255"/>
                <a:gd name="T10" fmla="*/ 538 w 538"/>
                <a:gd name="T11" fmla="*/ 198 h 255"/>
                <a:gd name="T12" fmla="*/ 0 w 538"/>
                <a:gd name="T13" fmla="*/ 198 h 255"/>
                <a:gd name="T14" fmla="*/ 0 w 538"/>
                <a:gd name="T15" fmla="*/ 255 h 255"/>
                <a:gd name="T16" fmla="*/ 538 w 538"/>
                <a:gd name="T17" fmla="*/ 255 h 255"/>
                <a:gd name="T18" fmla="*/ 538 w 538"/>
                <a:gd name="T19" fmla="*/ 19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8" h="255">
                  <a:moveTo>
                    <a:pt x="538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38" y="57"/>
                  </a:lnTo>
                  <a:lnTo>
                    <a:pt x="538" y="0"/>
                  </a:lnTo>
                  <a:close/>
                  <a:moveTo>
                    <a:pt x="538" y="198"/>
                  </a:moveTo>
                  <a:lnTo>
                    <a:pt x="0" y="198"/>
                  </a:lnTo>
                  <a:lnTo>
                    <a:pt x="0" y="255"/>
                  </a:lnTo>
                  <a:lnTo>
                    <a:pt x="538" y="255"/>
                  </a:lnTo>
                  <a:lnTo>
                    <a:pt x="538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46" name="Freeform 114"/>
            <p:cNvSpPr>
              <a:spLocks noChangeArrowheads="1"/>
            </p:cNvSpPr>
            <p:nvPr/>
          </p:nvSpPr>
          <p:spPr bwMode="auto">
            <a:xfrm>
              <a:off x="4402" y="3052"/>
              <a:ext cx="134" cy="64"/>
            </a:xfrm>
            <a:custGeom>
              <a:avLst/>
              <a:gdLst>
                <a:gd name="T0" fmla="*/ 540 w 540"/>
                <a:gd name="T1" fmla="*/ 0 h 255"/>
                <a:gd name="T2" fmla="*/ 0 w 540"/>
                <a:gd name="T3" fmla="*/ 0 h 255"/>
                <a:gd name="T4" fmla="*/ 0 w 540"/>
                <a:gd name="T5" fmla="*/ 57 h 255"/>
                <a:gd name="T6" fmla="*/ 540 w 540"/>
                <a:gd name="T7" fmla="*/ 57 h 255"/>
                <a:gd name="T8" fmla="*/ 540 w 540"/>
                <a:gd name="T9" fmla="*/ 0 h 255"/>
                <a:gd name="T10" fmla="*/ 540 w 540"/>
                <a:gd name="T11" fmla="*/ 198 h 255"/>
                <a:gd name="T12" fmla="*/ 0 w 540"/>
                <a:gd name="T13" fmla="*/ 198 h 255"/>
                <a:gd name="T14" fmla="*/ 0 w 540"/>
                <a:gd name="T15" fmla="*/ 255 h 255"/>
                <a:gd name="T16" fmla="*/ 540 w 540"/>
                <a:gd name="T17" fmla="*/ 255 h 255"/>
                <a:gd name="T18" fmla="*/ 540 w 540"/>
                <a:gd name="T19" fmla="*/ 19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0" h="255">
                  <a:moveTo>
                    <a:pt x="54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40" y="57"/>
                  </a:lnTo>
                  <a:lnTo>
                    <a:pt x="540" y="0"/>
                  </a:lnTo>
                  <a:close/>
                  <a:moveTo>
                    <a:pt x="540" y="198"/>
                  </a:moveTo>
                  <a:lnTo>
                    <a:pt x="0" y="198"/>
                  </a:lnTo>
                  <a:lnTo>
                    <a:pt x="0" y="255"/>
                  </a:lnTo>
                  <a:lnTo>
                    <a:pt x="540" y="255"/>
                  </a:lnTo>
                  <a:lnTo>
                    <a:pt x="540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47" name="Freeform 115"/>
            <p:cNvSpPr>
              <a:spLocks noChangeArrowheads="1"/>
            </p:cNvSpPr>
            <p:nvPr/>
          </p:nvSpPr>
          <p:spPr bwMode="auto">
            <a:xfrm>
              <a:off x="4843" y="2856"/>
              <a:ext cx="135" cy="137"/>
            </a:xfrm>
            <a:custGeom>
              <a:avLst/>
              <a:gdLst>
                <a:gd name="T0" fmla="*/ 243 w 541"/>
                <a:gd name="T1" fmla="*/ 0 h 546"/>
                <a:gd name="T2" fmla="*/ 243 w 541"/>
                <a:gd name="T3" fmla="*/ 241 h 546"/>
                <a:gd name="T4" fmla="*/ 0 w 541"/>
                <a:gd name="T5" fmla="*/ 241 h 546"/>
                <a:gd name="T6" fmla="*/ 0 w 541"/>
                <a:gd name="T7" fmla="*/ 297 h 546"/>
                <a:gd name="T8" fmla="*/ 243 w 541"/>
                <a:gd name="T9" fmla="*/ 297 h 546"/>
                <a:gd name="T10" fmla="*/ 243 w 541"/>
                <a:gd name="T11" fmla="*/ 546 h 546"/>
                <a:gd name="T12" fmla="*/ 298 w 541"/>
                <a:gd name="T13" fmla="*/ 546 h 546"/>
                <a:gd name="T14" fmla="*/ 298 w 541"/>
                <a:gd name="T15" fmla="*/ 297 h 546"/>
                <a:gd name="T16" fmla="*/ 541 w 541"/>
                <a:gd name="T17" fmla="*/ 297 h 546"/>
                <a:gd name="T18" fmla="*/ 541 w 541"/>
                <a:gd name="T19" fmla="*/ 241 h 546"/>
                <a:gd name="T20" fmla="*/ 298 w 541"/>
                <a:gd name="T21" fmla="*/ 241 h 546"/>
                <a:gd name="T22" fmla="*/ 298 w 541"/>
                <a:gd name="T23" fmla="*/ 0 h 546"/>
                <a:gd name="T24" fmla="*/ 243 w 541"/>
                <a:gd name="T25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1" h="546">
                  <a:moveTo>
                    <a:pt x="243" y="0"/>
                  </a:moveTo>
                  <a:lnTo>
                    <a:pt x="243" y="241"/>
                  </a:lnTo>
                  <a:lnTo>
                    <a:pt x="0" y="241"/>
                  </a:lnTo>
                  <a:lnTo>
                    <a:pt x="0" y="297"/>
                  </a:lnTo>
                  <a:lnTo>
                    <a:pt x="243" y="297"/>
                  </a:lnTo>
                  <a:lnTo>
                    <a:pt x="243" y="546"/>
                  </a:lnTo>
                  <a:lnTo>
                    <a:pt x="298" y="546"/>
                  </a:lnTo>
                  <a:lnTo>
                    <a:pt x="298" y="297"/>
                  </a:lnTo>
                  <a:lnTo>
                    <a:pt x="541" y="297"/>
                  </a:lnTo>
                  <a:lnTo>
                    <a:pt x="541" y="241"/>
                  </a:lnTo>
                  <a:lnTo>
                    <a:pt x="298" y="241"/>
                  </a:lnTo>
                  <a:lnTo>
                    <a:pt x="298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48" name="Freeform 116"/>
            <p:cNvSpPr>
              <a:spLocks noChangeArrowheads="1"/>
            </p:cNvSpPr>
            <p:nvPr/>
          </p:nvSpPr>
          <p:spPr bwMode="auto">
            <a:xfrm>
              <a:off x="4007" y="2817"/>
              <a:ext cx="154" cy="176"/>
            </a:xfrm>
            <a:custGeom>
              <a:avLst/>
              <a:gdLst>
                <a:gd name="T0" fmla="*/ 328 w 617"/>
                <a:gd name="T1" fmla="*/ 0 h 705"/>
                <a:gd name="T2" fmla="*/ 0 w 617"/>
                <a:gd name="T3" fmla="*/ 705 h 705"/>
                <a:gd name="T4" fmla="*/ 617 w 617"/>
                <a:gd name="T5" fmla="*/ 705 h 705"/>
                <a:gd name="T6" fmla="*/ 328 w 617"/>
                <a:gd name="T7" fmla="*/ 0 h 705"/>
                <a:gd name="T8" fmla="*/ 290 w 617"/>
                <a:gd name="T9" fmla="*/ 176 h 705"/>
                <a:gd name="T10" fmla="*/ 489 w 617"/>
                <a:gd name="T11" fmla="*/ 654 h 705"/>
                <a:gd name="T12" fmla="*/ 68 w 617"/>
                <a:gd name="T13" fmla="*/ 654 h 705"/>
                <a:gd name="T14" fmla="*/ 290 w 617"/>
                <a:gd name="T15" fmla="*/ 176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7" h="705">
                  <a:moveTo>
                    <a:pt x="328" y="0"/>
                  </a:moveTo>
                  <a:lnTo>
                    <a:pt x="0" y="705"/>
                  </a:lnTo>
                  <a:lnTo>
                    <a:pt x="617" y="705"/>
                  </a:lnTo>
                  <a:lnTo>
                    <a:pt x="328" y="0"/>
                  </a:lnTo>
                  <a:close/>
                  <a:moveTo>
                    <a:pt x="290" y="176"/>
                  </a:moveTo>
                  <a:lnTo>
                    <a:pt x="489" y="654"/>
                  </a:lnTo>
                  <a:lnTo>
                    <a:pt x="68" y="654"/>
                  </a:lnTo>
                  <a:lnTo>
                    <a:pt x="290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49" name="Freeform 117"/>
            <p:cNvSpPr>
              <a:spLocks noChangeArrowheads="1"/>
            </p:cNvSpPr>
            <p:nvPr/>
          </p:nvSpPr>
          <p:spPr bwMode="auto">
            <a:xfrm>
              <a:off x="4031" y="3168"/>
              <a:ext cx="154" cy="176"/>
            </a:xfrm>
            <a:custGeom>
              <a:avLst/>
              <a:gdLst>
                <a:gd name="T0" fmla="*/ 326 w 615"/>
                <a:gd name="T1" fmla="*/ 0 h 705"/>
                <a:gd name="T2" fmla="*/ 0 w 615"/>
                <a:gd name="T3" fmla="*/ 705 h 705"/>
                <a:gd name="T4" fmla="*/ 615 w 615"/>
                <a:gd name="T5" fmla="*/ 705 h 705"/>
                <a:gd name="T6" fmla="*/ 326 w 615"/>
                <a:gd name="T7" fmla="*/ 0 h 705"/>
                <a:gd name="T8" fmla="*/ 290 w 615"/>
                <a:gd name="T9" fmla="*/ 176 h 705"/>
                <a:gd name="T10" fmla="*/ 489 w 615"/>
                <a:gd name="T11" fmla="*/ 655 h 705"/>
                <a:gd name="T12" fmla="*/ 67 w 615"/>
                <a:gd name="T13" fmla="*/ 655 h 705"/>
                <a:gd name="T14" fmla="*/ 290 w 615"/>
                <a:gd name="T15" fmla="*/ 176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5" h="705">
                  <a:moveTo>
                    <a:pt x="326" y="0"/>
                  </a:moveTo>
                  <a:lnTo>
                    <a:pt x="0" y="705"/>
                  </a:lnTo>
                  <a:lnTo>
                    <a:pt x="615" y="705"/>
                  </a:lnTo>
                  <a:lnTo>
                    <a:pt x="326" y="0"/>
                  </a:lnTo>
                  <a:close/>
                  <a:moveTo>
                    <a:pt x="290" y="176"/>
                  </a:moveTo>
                  <a:lnTo>
                    <a:pt x="489" y="655"/>
                  </a:lnTo>
                  <a:lnTo>
                    <a:pt x="67" y="655"/>
                  </a:lnTo>
                  <a:lnTo>
                    <a:pt x="290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50" name="Freeform 118"/>
            <p:cNvSpPr>
              <a:spLocks noChangeArrowheads="1"/>
            </p:cNvSpPr>
            <p:nvPr/>
          </p:nvSpPr>
          <p:spPr bwMode="auto">
            <a:xfrm>
              <a:off x="5218" y="2938"/>
              <a:ext cx="90" cy="121"/>
            </a:xfrm>
            <a:custGeom>
              <a:avLst/>
              <a:gdLst>
                <a:gd name="T0" fmla="*/ 356 w 357"/>
                <a:gd name="T1" fmla="*/ 285 h 483"/>
                <a:gd name="T2" fmla="*/ 351 w 357"/>
                <a:gd name="T3" fmla="*/ 335 h 483"/>
                <a:gd name="T4" fmla="*/ 339 w 357"/>
                <a:gd name="T5" fmla="*/ 379 h 483"/>
                <a:gd name="T6" fmla="*/ 323 w 357"/>
                <a:gd name="T7" fmla="*/ 415 h 483"/>
                <a:gd name="T8" fmla="*/ 299 w 357"/>
                <a:gd name="T9" fmla="*/ 443 h 483"/>
                <a:gd name="T10" fmla="*/ 271 w 357"/>
                <a:gd name="T11" fmla="*/ 464 h 483"/>
                <a:gd name="T12" fmla="*/ 235 w 357"/>
                <a:gd name="T13" fmla="*/ 477 h 483"/>
                <a:gd name="T14" fmla="*/ 191 w 357"/>
                <a:gd name="T15" fmla="*/ 483 h 483"/>
                <a:gd name="T16" fmla="*/ 145 w 357"/>
                <a:gd name="T17" fmla="*/ 481 h 483"/>
                <a:gd name="T18" fmla="*/ 105 w 357"/>
                <a:gd name="T19" fmla="*/ 472 h 483"/>
                <a:gd name="T20" fmla="*/ 72 w 357"/>
                <a:gd name="T21" fmla="*/ 454 h 483"/>
                <a:gd name="T22" fmla="*/ 45 w 357"/>
                <a:gd name="T23" fmla="*/ 429 h 483"/>
                <a:gd name="T24" fmla="*/ 26 w 357"/>
                <a:gd name="T25" fmla="*/ 397 h 483"/>
                <a:gd name="T26" fmla="*/ 12 w 357"/>
                <a:gd name="T27" fmla="*/ 357 h 483"/>
                <a:gd name="T28" fmla="*/ 4 w 357"/>
                <a:gd name="T29" fmla="*/ 311 h 483"/>
                <a:gd name="T30" fmla="*/ 0 w 357"/>
                <a:gd name="T31" fmla="*/ 256 h 483"/>
                <a:gd name="T32" fmla="*/ 1 w 357"/>
                <a:gd name="T33" fmla="*/ 197 h 483"/>
                <a:gd name="T34" fmla="*/ 6 w 357"/>
                <a:gd name="T35" fmla="*/ 147 h 483"/>
                <a:gd name="T36" fmla="*/ 18 w 357"/>
                <a:gd name="T37" fmla="*/ 105 h 483"/>
                <a:gd name="T38" fmla="*/ 35 w 357"/>
                <a:gd name="T39" fmla="*/ 69 h 483"/>
                <a:gd name="T40" fmla="*/ 59 w 357"/>
                <a:gd name="T41" fmla="*/ 40 h 483"/>
                <a:gd name="T42" fmla="*/ 89 w 357"/>
                <a:gd name="T43" fmla="*/ 19 h 483"/>
                <a:gd name="T44" fmla="*/ 124 w 357"/>
                <a:gd name="T45" fmla="*/ 5 h 483"/>
                <a:gd name="T46" fmla="*/ 166 w 357"/>
                <a:gd name="T47" fmla="*/ 0 h 483"/>
                <a:gd name="T48" fmla="*/ 214 w 357"/>
                <a:gd name="T49" fmla="*/ 2 h 483"/>
                <a:gd name="T50" fmla="*/ 254 w 357"/>
                <a:gd name="T51" fmla="*/ 11 h 483"/>
                <a:gd name="T52" fmla="*/ 286 w 357"/>
                <a:gd name="T53" fmla="*/ 29 h 483"/>
                <a:gd name="T54" fmla="*/ 312 w 357"/>
                <a:gd name="T55" fmla="*/ 55 h 483"/>
                <a:gd name="T56" fmla="*/ 332 w 357"/>
                <a:gd name="T57" fmla="*/ 87 h 483"/>
                <a:gd name="T58" fmla="*/ 346 w 357"/>
                <a:gd name="T59" fmla="*/ 127 h 483"/>
                <a:gd name="T60" fmla="*/ 355 w 357"/>
                <a:gd name="T61" fmla="*/ 174 h 483"/>
                <a:gd name="T62" fmla="*/ 357 w 357"/>
                <a:gd name="T63" fmla="*/ 227 h 483"/>
                <a:gd name="T64" fmla="*/ 240 w 357"/>
                <a:gd name="T65" fmla="*/ 201 h 483"/>
                <a:gd name="T66" fmla="*/ 232 w 357"/>
                <a:gd name="T67" fmla="*/ 140 h 483"/>
                <a:gd name="T68" fmla="*/ 218 w 357"/>
                <a:gd name="T69" fmla="*/ 105 h 483"/>
                <a:gd name="T70" fmla="*/ 195 w 357"/>
                <a:gd name="T71" fmla="*/ 87 h 483"/>
                <a:gd name="T72" fmla="*/ 163 w 357"/>
                <a:gd name="T73" fmla="*/ 87 h 483"/>
                <a:gd name="T74" fmla="*/ 139 w 357"/>
                <a:gd name="T75" fmla="*/ 105 h 483"/>
                <a:gd name="T76" fmla="*/ 125 w 357"/>
                <a:gd name="T77" fmla="*/ 140 h 483"/>
                <a:gd name="T78" fmla="*/ 117 w 357"/>
                <a:gd name="T79" fmla="*/ 202 h 483"/>
                <a:gd name="T80" fmla="*/ 117 w 357"/>
                <a:gd name="T81" fmla="*/ 281 h 483"/>
                <a:gd name="T82" fmla="*/ 125 w 357"/>
                <a:gd name="T83" fmla="*/ 341 h 483"/>
                <a:gd name="T84" fmla="*/ 139 w 357"/>
                <a:gd name="T85" fmla="*/ 378 h 483"/>
                <a:gd name="T86" fmla="*/ 163 w 357"/>
                <a:gd name="T87" fmla="*/ 396 h 483"/>
                <a:gd name="T88" fmla="*/ 195 w 357"/>
                <a:gd name="T89" fmla="*/ 396 h 483"/>
                <a:gd name="T90" fmla="*/ 218 w 357"/>
                <a:gd name="T91" fmla="*/ 378 h 483"/>
                <a:gd name="T92" fmla="*/ 232 w 357"/>
                <a:gd name="T93" fmla="*/ 341 h 483"/>
                <a:gd name="T94" fmla="*/ 240 w 357"/>
                <a:gd name="T95" fmla="*/ 28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7" h="483">
                  <a:moveTo>
                    <a:pt x="357" y="241"/>
                  </a:moveTo>
                  <a:lnTo>
                    <a:pt x="357" y="256"/>
                  </a:lnTo>
                  <a:lnTo>
                    <a:pt x="357" y="271"/>
                  </a:lnTo>
                  <a:lnTo>
                    <a:pt x="356" y="285"/>
                  </a:lnTo>
                  <a:lnTo>
                    <a:pt x="356" y="298"/>
                  </a:lnTo>
                  <a:lnTo>
                    <a:pt x="354" y="311"/>
                  </a:lnTo>
                  <a:lnTo>
                    <a:pt x="352" y="323"/>
                  </a:lnTo>
                  <a:lnTo>
                    <a:pt x="351" y="335"/>
                  </a:lnTo>
                  <a:lnTo>
                    <a:pt x="348" y="347"/>
                  </a:lnTo>
                  <a:lnTo>
                    <a:pt x="346" y="358"/>
                  </a:lnTo>
                  <a:lnTo>
                    <a:pt x="343" y="369"/>
                  </a:lnTo>
                  <a:lnTo>
                    <a:pt x="339" y="379"/>
                  </a:lnTo>
                  <a:lnTo>
                    <a:pt x="336" y="388"/>
                  </a:lnTo>
                  <a:lnTo>
                    <a:pt x="332" y="397"/>
                  </a:lnTo>
                  <a:lnTo>
                    <a:pt x="328" y="406"/>
                  </a:lnTo>
                  <a:lnTo>
                    <a:pt x="323" y="415"/>
                  </a:lnTo>
                  <a:lnTo>
                    <a:pt x="317" y="423"/>
                  </a:lnTo>
                  <a:lnTo>
                    <a:pt x="312" y="429"/>
                  </a:lnTo>
                  <a:lnTo>
                    <a:pt x="306" y="437"/>
                  </a:lnTo>
                  <a:lnTo>
                    <a:pt x="299" y="443"/>
                  </a:lnTo>
                  <a:lnTo>
                    <a:pt x="293" y="449"/>
                  </a:lnTo>
                  <a:lnTo>
                    <a:pt x="286" y="454"/>
                  </a:lnTo>
                  <a:lnTo>
                    <a:pt x="279" y="459"/>
                  </a:lnTo>
                  <a:lnTo>
                    <a:pt x="271" y="464"/>
                  </a:lnTo>
                  <a:lnTo>
                    <a:pt x="262" y="468"/>
                  </a:lnTo>
                  <a:lnTo>
                    <a:pt x="253" y="472"/>
                  </a:lnTo>
                  <a:lnTo>
                    <a:pt x="244" y="474"/>
                  </a:lnTo>
                  <a:lnTo>
                    <a:pt x="235" y="477"/>
                  </a:lnTo>
                  <a:lnTo>
                    <a:pt x="225" y="480"/>
                  </a:lnTo>
                  <a:lnTo>
                    <a:pt x="213" y="481"/>
                  </a:lnTo>
                  <a:lnTo>
                    <a:pt x="203" y="482"/>
                  </a:lnTo>
                  <a:lnTo>
                    <a:pt x="191" y="483"/>
                  </a:lnTo>
                  <a:lnTo>
                    <a:pt x="179" y="483"/>
                  </a:lnTo>
                  <a:lnTo>
                    <a:pt x="166" y="483"/>
                  </a:lnTo>
                  <a:lnTo>
                    <a:pt x="155" y="482"/>
                  </a:lnTo>
                  <a:lnTo>
                    <a:pt x="145" y="481"/>
                  </a:lnTo>
                  <a:lnTo>
                    <a:pt x="133" y="480"/>
                  </a:lnTo>
                  <a:lnTo>
                    <a:pt x="124" y="477"/>
                  </a:lnTo>
                  <a:lnTo>
                    <a:pt x="114" y="474"/>
                  </a:lnTo>
                  <a:lnTo>
                    <a:pt x="105" y="472"/>
                  </a:lnTo>
                  <a:lnTo>
                    <a:pt x="95" y="468"/>
                  </a:lnTo>
                  <a:lnTo>
                    <a:pt x="88" y="464"/>
                  </a:lnTo>
                  <a:lnTo>
                    <a:pt x="80" y="459"/>
                  </a:lnTo>
                  <a:lnTo>
                    <a:pt x="72" y="454"/>
                  </a:lnTo>
                  <a:lnTo>
                    <a:pt x="65" y="449"/>
                  </a:lnTo>
                  <a:lnTo>
                    <a:pt x="58" y="442"/>
                  </a:lnTo>
                  <a:lnTo>
                    <a:pt x="52" y="436"/>
                  </a:lnTo>
                  <a:lnTo>
                    <a:pt x="45" y="429"/>
                  </a:lnTo>
                  <a:lnTo>
                    <a:pt x="40" y="421"/>
                  </a:lnTo>
                  <a:lnTo>
                    <a:pt x="35" y="414"/>
                  </a:lnTo>
                  <a:lnTo>
                    <a:pt x="30" y="406"/>
                  </a:lnTo>
                  <a:lnTo>
                    <a:pt x="26" y="397"/>
                  </a:lnTo>
                  <a:lnTo>
                    <a:pt x="22" y="388"/>
                  </a:lnTo>
                  <a:lnTo>
                    <a:pt x="18" y="378"/>
                  </a:lnTo>
                  <a:lnTo>
                    <a:pt x="14" y="367"/>
                  </a:lnTo>
                  <a:lnTo>
                    <a:pt x="12" y="357"/>
                  </a:lnTo>
                  <a:lnTo>
                    <a:pt x="9" y="347"/>
                  </a:lnTo>
                  <a:lnTo>
                    <a:pt x="6" y="335"/>
                  </a:lnTo>
                  <a:lnTo>
                    <a:pt x="5" y="323"/>
                  </a:lnTo>
                  <a:lnTo>
                    <a:pt x="4" y="311"/>
                  </a:lnTo>
                  <a:lnTo>
                    <a:pt x="1" y="298"/>
                  </a:lnTo>
                  <a:lnTo>
                    <a:pt x="1" y="285"/>
                  </a:lnTo>
                  <a:lnTo>
                    <a:pt x="0" y="271"/>
                  </a:lnTo>
                  <a:lnTo>
                    <a:pt x="0" y="256"/>
                  </a:lnTo>
                  <a:lnTo>
                    <a:pt x="0" y="241"/>
                  </a:lnTo>
                  <a:lnTo>
                    <a:pt x="0" y="227"/>
                  </a:lnTo>
                  <a:lnTo>
                    <a:pt x="0" y="211"/>
                  </a:lnTo>
                  <a:lnTo>
                    <a:pt x="1" y="197"/>
                  </a:lnTo>
                  <a:lnTo>
                    <a:pt x="1" y="184"/>
                  </a:lnTo>
                  <a:lnTo>
                    <a:pt x="4" y="171"/>
                  </a:lnTo>
                  <a:lnTo>
                    <a:pt x="5" y="158"/>
                  </a:lnTo>
                  <a:lnTo>
                    <a:pt x="6" y="147"/>
                  </a:lnTo>
                  <a:lnTo>
                    <a:pt x="9" y="136"/>
                  </a:lnTo>
                  <a:lnTo>
                    <a:pt x="12" y="125"/>
                  </a:lnTo>
                  <a:lnTo>
                    <a:pt x="14" y="114"/>
                  </a:lnTo>
                  <a:lnTo>
                    <a:pt x="18" y="105"/>
                  </a:lnTo>
                  <a:lnTo>
                    <a:pt x="22" y="95"/>
                  </a:lnTo>
                  <a:lnTo>
                    <a:pt x="26" y="86"/>
                  </a:lnTo>
                  <a:lnTo>
                    <a:pt x="31" y="77"/>
                  </a:lnTo>
                  <a:lnTo>
                    <a:pt x="35" y="69"/>
                  </a:lnTo>
                  <a:lnTo>
                    <a:pt x="41" y="60"/>
                  </a:lnTo>
                  <a:lnTo>
                    <a:pt x="46" y="54"/>
                  </a:lnTo>
                  <a:lnTo>
                    <a:pt x="53" y="46"/>
                  </a:lnTo>
                  <a:lnTo>
                    <a:pt x="59" y="40"/>
                  </a:lnTo>
                  <a:lnTo>
                    <a:pt x="66" y="33"/>
                  </a:lnTo>
                  <a:lnTo>
                    <a:pt x="74" y="28"/>
                  </a:lnTo>
                  <a:lnTo>
                    <a:pt x="80" y="23"/>
                  </a:lnTo>
                  <a:lnTo>
                    <a:pt x="89" y="19"/>
                  </a:lnTo>
                  <a:lnTo>
                    <a:pt x="97" y="15"/>
                  </a:lnTo>
                  <a:lnTo>
                    <a:pt x="106" y="11"/>
                  </a:lnTo>
                  <a:lnTo>
                    <a:pt x="115" y="7"/>
                  </a:lnTo>
                  <a:lnTo>
                    <a:pt x="124" y="5"/>
                  </a:lnTo>
                  <a:lnTo>
                    <a:pt x="134" y="3"/>
                  </a:lnTo>
                  <a:lnTo>
                    <a:pt x="145" y="2"/>
                  </a:lnTo>
                  <a:lnTo>
                    <a:pt x="156" y="1"/>
                  </a:lnTo>
                  <a:lnTo>
                    <a:pt x="166" y="0"/>
                  </a:lnTo>
                  <a:lnTo>
                    <a:pt x="179" y="0"/>
                  </a:lnTo>
                  <a:lnTo>
                    <a:pt x="191" y="0"/>
                  </a:lnTo>
                  <a:lnTo>
                    <a:pt x="203" y="1"/>
                  </a:lnTo>
                  <a:lnTo>
                    <a:pt x="214" y="2"/>
                  </a:lnTo>
                  <a:lnTo>
                    <a:pt x="225" y="3"/>
                  </a:lnTo>
                  <a:lnTo>
                    <a:pt x="235" y="6"/>
                  </a:lnTo>
                  <a:lnTo>
                    <a:pt x="245" y="9"/>
                  </a:lnTo>
                  <a:lnTo>
                    <a:pt x="254" y="11"/>
                  </a:lnTo>
                  <a:lnTo>
                    <a:pt x="262" y="15"/>
                  </a:lnTo>
                  <a:lnTo>
                    <a:pt x="271" y="19"/>
                  </a:lnTo>
                  <a:lnTo>
                    <a:pt x="279" y="24"/>
                  </a:lnTo>
                  <a:lnTo>
                    <a:pt x="286" y="29"/>
                  </a:lnTo>
                  <a:lnTo>
                    <a:pt x="293" y="34"/>
                  </a:lnTo>
                  <a:lnTo>
                    <a:pt x="299" y="41"/>
                  </a:lnTo>
                  <a:lnTo>
                    <a:pt x="306" y="47"/>
                  </a:lnTo>
                  <a:lnTo>
                    <a:pt x="312" y="55"/>
                  </a:lnTo>
                  <a:lnTo>
                    <a:pt x="317" y="63"/>
                  </a:lnTo>
                  <a:lnTo>
                    <a:pt x="323" y="70"/>
                  </a:lnTo>
                  <a:lnTo>
                    <a:pt x="328" y="78"/>
                  </a:lnTo>
                  <a:lnTo>
                    <a:pt x="332" y="87"/>
                  </a:lnTo>
                  <a:lnTo>
                    <a:pt x="336" y="96"/>
                  </a:lnTo>
                  <a:lnTo>
                    <a:pt x="339" y="107"/>
                  </a:lnTo>
                  <a:lnTo>
                    <a:pt x="343" y="116"/>
                  </a:lnTo>
                  <a:lnTo>
                    <a:pt x="346" y="127"/>
                  </a:lnTo>
                  <a:lnTo>
                    <a:pt x="348" y="138"/>
                  </a:lnTo>
                  <a:lnTo>
                    <a:pt x="351" y="149"/>
                  </a:lnTo>
                  <a:lnTo>
                    <a:pt x="352" y="161"/>
                  </a:lnTo>
                  <a:lnTo>
                    <a:pt x="355" y="174"/>
                  </a:lnTo>
                  <a:lnTo>
                    <a:pt x="356" y="187"/>
                  </a:lnTo>
                  <a:lnTo>
                    <a:pt x="356" y="200"/>
                  </a:lnTo>
                  <a:lnTo>
                    <a:pt x="357" y="212"/>
                  </a:lnTo>
                  <a:lnTo>
                    <a:pt x="357" y="227"/>
                  </a:lnTo>
                  <a:lnTo>
                    <a:pt x="357" y="241"/>
                  </a:lnTo>
                  <a:close/>
                  <a:moveTo>
                    <a:pt x="241" y="241"/>
                  </a:moveTo>
                  <a:lnTo>
                    <a:pt x="240" y="220"/>
                  </a:lnTo>
                  <a:lnTo>
                    <a:pt x="240" y="201"/>
                  </a:lnTo>
                  <a:lnTo>
                    <a:pt x="239" y="184"/>
                  </a:lnTo>
                  <a:lnTo>
                    <a:pt x="237" y="167"/>
                  </a:lnTo>
                  <a:lnTo>
                    <a:pt x="235" y="153"/>
                  </a:lnTo>
                  <a:lnTo>
                    <a:pt x="232" y="140"/>
                  </a:lnTo>
                  <a:lnTo>
                    <a:pt x="230" y="130"/>
                  </a:lnTo>
                  <a:lnTo>
                    <a:pt x="227" y="120"/>
                  </a:lnTo>
                  <a:lnTo>
                    <a:pt x="223" y="112"/>
                  </a:lnTo>
                  <a:lnTo>
                    <a:pt x="218" y="105"/>
                  </a:lnTo>
                  <a:lnTo>
                    <a:pt x="213" y="99"/>
                  </a:lnTo>
                  <a:lnTo>
                    <a:pt x="208" y="94"/>
                  </a:lnTo>
                  <a:lnTo>
                    <a:pt x="201" y="90"/>
                  </a:lnTo>
                  <a:lnTo>
                    <a:pt x="195" y="87"/>
                  </a:lnTo>
                  <a:lnTo>
                    <a:pt x="187" y="86"/>
                  </a:lnTo>
                  <a:lnTo>
                    <a:pt x="179" y="85"/>
                  </a:lnTo>
                  <a:lnTo>
                    <a:pt x="170" y="86"/>
                  </a:lnTo>
                  <a:lnTo>
                    <a:pt x="163" y="87"/>
                  </a:lnTo>
                  <a:lnTo>
                    <a:pt x="156" y="90"/>
                  </a:lnTo>
                  <a:lnTo>
                    <a:pt x="150" y="94"/>
                  </a:lnTo>
                  <a:lnTo>
                    <a:pt x="145" y="99"/>
                  </a:lnTo>
                  <a:lnTo>
                    <a:pt x="139" y="105"/>
                  </a:lnTo>
                  <a:lnTo>
                    <a:pt x="135" y="112"/>
                  </a:lnTo>
                  <a:lnTo>
                    <a:pt x="132" y="120"/>
                  </a:lnTo>
                  <a:lnTo>
                    <a:pt x="128" y="130"/>
                  </a:lnTo>
                  <a:lnTo>
                    <a:pt x="125" y="140"/>
                  </a:lnTo>
                  <a:lnTo>
                    <a:pt x="123" y="153"/>
                  </a:lnTo>
                  <a:lnTo>
                    <a:pt x="120" y="167"/>
                  </a:lnTo>
                  <a:lnTo>
                    <a:pt x="119" y="184"/>
                  </a:lnTo>
                  <a:lnTo>
                    <a:pt x="117" y="202"/>
                  </a:lnTo>
                  <a:lnTo>
                    <a:pt x="117" y="220"/>
                  </a:lnTo>
                  <a:lnTo>
                    <a:pt x="116" y="242"/>
                  </a:lnTo>
                  <a:lnTo>
                    <a:pt x="117" y="263"/>
                  </a:lnTo>
                  <a:lnTo>
                    <a:pt x="117" y="281"/>
                  </a:lnTo>
                  <a:lnTo>
                    <a:pt x="119" y="299"/>
                  </a:lnTo>
                  <a:lnTo>
                    <a:pt x="120" y="314"/>
                  </a:lnTo>
                  <a:lnTo>
                    <a:pt x="123" y="329"/>
                  </a:lnTo>
                  <a:lnTo>
                    <a:pt x="125" y="341"/>
                  </a:lnTo>
                  <a:lnTo>
                    <a:pt x="128" y="353"/>
                  </a:lnTo>
                  <a:lnTo>
                    <a:pt x="132" y="362"/>
                  </a:lnTo>
                  <a:lnTo>
                    <a:pt x="135" y="370"/>
                  </a:lnTo>
                  <a:lnTo>
                    <a:pt x="139" y="378"/>
                  </a:lnTo>
                  <a:lnTo>
                    <a:pt x="145" y="384"/>
                  </a:lnTo>
                  <a:lnTo>
                    <a:pt x="150" y="389"/>
                  </a:lnTo>
                  <a:lnTo>
                    <a:pt x="156" y="393"/>
                  </a:lnTo>
                  <a:lnTo>
                    <a:pt x="163" y="396"/>
                  </a:lnTo>
                  <a:lnTo>
                    <a:pt x="170" y="397"/>
                  </a:lnTo>
                  <a:lnTo>
                    <a:pt x="179" y="397"/>
                  </a:lnTo>
                  <a:lnTo>
                    <a:pt x="187" y="397"/>
                  </a:lnTo>
                  <a:lnTo>
                    <a:pt x="195" y="396"/>
                  </a:lnTo>
                  <a:lnTo>
                    <a:pt x="201" y="393"/>
                  </a:lnTo>
                  <a:lnTo>
                    <a:pt x="208" y="389"/>
                  </a:lnTo>
                  <a:lnTo>
                    <a:pt x="213" y="384"/>
                  </a:lnTo>
                  <a:lnTo>
                    <a:pt x="218" y="378"/>
                  </a:lnTo>
                  <a:lnTo>
                    <a:pt x="222" y="370"/>
                  </a:lnTo>
                  <a:lnTo>
                    <a:pt x="226" y="362"/>
                  </a:lnTo>
                  <a:lnTo>
                    <a:pt x="230" y="353"/>
                  </a:lnTo>
                  <a:lnTo>
                    <a:pt x="232" y="341"/>
                  </a:lnTo>
                  <a:lnTo>
                    <a:pt x="235" y="329"/>
                  </a:lnTo>
                  <a:lnTo>
                    <a:pt x="237" y="314"/>
                  </a:lnTo>
                  <a:lnTo>
                    <a:pt x="239" y="299"/>
                  </a:lnTo>
                  <a:lnTo>
                    <a:pt x="240" y="281"/>
                  </a:lnTo>
                  <a:lnTo>
                    <a:pt x="240" y="261"/>
                  </a:lnTo>
                  <a:lnTo>
                    <a:pt x="24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51" name="Freeform 119"/>
            <p:cNvSpPr>
              <a:spLocks noChangeArrowheads="1"/>
            </p:cNvSpPr>
            <p:nvPr/>
          </p:nvSpPr>
          <p:spPr bwMode="auto">
            <a:xfrm>
              <a:off x="4911" y="3155"/>
              <a:ext cx="137" cy="189"/>
            </a:xfrm>
            <a:custGeom>
              <a:avLst/>
              <a:gdLst>
                <a:gd name="T0" fmla="*/ 0 w 548"/>
                <a:gd name="T1" fmla="*/ 638 h 759"/>
                <a:gd name="T2" fmla="*/ 51 w 548"/>
                <a:gd name="T3" fmla="*/ 598 h 759"/>
                <a:gd name="T4" fmla="*/ 97 w 548"/>
                <a:gd name="T5" fmla="*/ 559 h 759"/>
                <a:gd name="T6" fmla="*/ 139 w 548"/>
                <a:gd name="T7" fmla="*/ 521 h 759"/>
                <a:gd name="T8" fmla="*/ 177 w 548"/>
                <a:gd name="T9" fmla="*/ 487 h 759"/>
                <a:gd name="T10" fmla="*/ 212 w 548"/>
                <a:gd name="T11" fmla="*/ 452 h 759"/>
                <a:gd name="T12" fmla="*/ 248 w 548"/>
                <a:gd name="T13" fmla="*/ 413 h 759"/>
                <a:gd name="T14" fmla="*/ 279 w 548"/>
                <a:gd name="T15" fmla="*/ 374 h 759"/>
                <a:gd name="T16" fmla="*/ 301 w 548"/>
                <a:gd name="T17" fmla="*/ 339 h 759"/>
                <a:gd name="T18" fmla="*/ 317 w 548"/>
                <a:gd name="T19" fmla="*/ 307 h 759"/>
                <a:gd name="T20" fmla="*/ 324 w 548"/>
                <a:gd name="T21" fmla="*/ 274 h 759"/>
                <a:gd name="T22" fmla="*/ 326 w 548"/>
                <a:gd name="T23" fmla="*/ 238 h 759"/>
                <a:gd name="T24" fmla="*/ 318 w 548"/>
                <a:gd name="T25" fmla="*/ 205 h 759"/>
                <a:gd name="T26" fmla="*/ 302 w 548"/>
                <a:gd name="T27" fmla="*/ 178 h 759"/>
                <a:gd name="T28" fmla="*/ 278 w 548"/>
                <a:gd name="T29" fmla="*/ 159 h 759"/>
                <a:gd name="T30" fmla="*/ 247 w 548"/>
                <a:gd name="T31" fmla="*/ 147 h 759"/>
                <a:gd name="T32" fmla="*/ 208 w 548"/>
                <a:gd name="T33" fmla="*/ 143 h 759"/>
                <a:gd name="T34" fmla="*/ 188 w 548"/>
                <a:gd name="T35" fmla="*/ 145 h 759"/>
                <a:gd name="T36" fmla="*/ 168 w 548"/>
                <a:gd name="T37" fmla="*/ 147 h 759"/>
                <a:gd name="T38" fmla="*/ 149 w 548"/>
                <a:gd name="T39" fmla="*/ 152 h 759"/>
                <a:gd name="T40" fmla="*/ 129 w 548"/>
                <a:gd name="T41" fmla="*/ 158 h 759"/>
                <a:gd name="T42" fmla="*/ 110 w 548"/>
                <a:gd name="T43" fmla="*/ 165 h 759"/>
                <a:gd name="T44" fmla="*/ 91 w 548"/>
                <a:gd name="T45" fmla="*/ 174 h 759"/>
                <a:gd name="T46" fmla="*/ 75 w 548"/>
                <a:gd name="T47" fmla="*/ 183 h 759"/>
                <a:gd name="T48" fmla="*/ 60 w 548"/>
                <a:gd name="T49" fmla="*/ 191 h 759"/>
                <a:gd name="T50" fmla="*/ 48 w 548"/>
                <a:gd name="T51" fmla="*/ 200 h 759"/>
                <a:gd name="T52" fmla="*/ 38 w 548"/>
                <a:gd name="T53" fmla="*/ 207 h 759"/>
                <a:gd name="T54" fmla="*/ 19 w 548"/>
                <a:gd name="T55" fmla="*/ 209 h 759"/>
                <a:gd name="T56" fmla="*/ 37 w 548"/>
                <a:gd name="T57" fmla="*/ 40 h 759"/>
                <a:gd name="T58" fmla="*/ 71 w 548"/>
                <a:gd name="T59" fmla="*/ 28 h 759"/>
                <a:gd name="T60" fmla="*/ 117 w 548"/>
                <a:gd name="T61" fmla="*/ 17 h 759"/>
                <a:gd name="T62" fmla="*/ 167 w 548"/>
                <a:gd name="T63" fmla="*/ 7 h 759"/>
                <a:gd name="T64" fmla="*/ 215 w 548"/>
                <a:gd name="T65" fmla="*/ 1 h 759"/>
                <a:gd name="T66" fmla="*/ 278 w 548"/>
                <a:gd name="T67" fmla="*/ 1 h 759"/>
                <a:gd name="T68" fmla="*/ 363 w 548"/>
                <a:gd name="T69" fmla="*/ 16 h 759"/>
                <a:gd name="T70" fmla="*/ 429 w 548"/>
                <a:gd name="T71" fmla="*/ 45 h 759"/>
                <a:gd name="T72" fmla="*/ 477 w 548"/>
                <a:gd name="T73" fmla="*/ 92 h 759"/>
                <a:gd name="T74" fmla="*/ 505 w 548"/>
                <a:gd name="T75" fmla="*/ 152 h 759"/>
                <a:gd name="T76" fmla="*/ 515 w 548"/>
                <a:gd name="T77" fmla="*/ 226 h 759"/>
                <a:gd name="T78" fmla="*/ 510 w 548"/>
                <a:gd name="T79" fmla="*/ 275 h 759"/>
                <a:gd name="T80" fmla="*/ 497 w 548"/>
                <a:gd name="T81" fmla="*/ 323 h 759"/>
                <a:gd name="T82" fmla="*/ 475 w 548"/>
                <a:gd name="T83" fmla="*/ 370 h 759"/>
                <a:gd name="T84" fmla="*/ 443 w 548"/>
                <a:gd name="T85" fmla="*/ 421 h 759"/>
                <a:gd name="T86" fmla="*/ 398 w 548"/>
                <a:gd name="T87" fmla="*/ 472 h 759"/>
                <a:gd name="T88" fmla="*/ 359 w 548"/>
                <a:gd name="T89" fmla="*/ 512 h 759"/>
                <a:gd name="T90" fmla="*/ 326 w 548"/>
                <a:gd name="T91" fmla="*/ 542 h 759"/>
                <a:gd name="T92" fmla="*/ 293 w 548"/>
                <a:gd name="T93" fmla="*/ 569 h 759"/>
                <a:gd name="T94" fmla="*/ 265 w 548"/>
                <a:gd name="T95" fmla="*/ 592 h 759"/>
                <a:gd name="T96" fmla="*/ 243 w 548"/>
                <a:gd name="T97" fmla="*/ 610 h 759"/>
                <a:gd name="T98" fmla="*/ 548 w 548"/>
                <a:gd name="T99" fmla="*/ 62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8" h="759">
                  <a:moveTo>
                    <a:pt x="548" y="759"/>
                  </a:moveTo>
                  <a:lnTo>
                    <a:pt x="0" y="759"/>
                  </a:lnTo>
                  <a:lnTo>
                    <a:pt x="0" y="638"/>
                  </a:lnTo>
                  <a:lnTo>
                    <a:pt x="19" y="625"/>
                  </a:lnTo>
                  <a:lnTo>
                    <a:pt x="34" y="610"/>
                  </a:lnTo>
                  <a:lnTo>
                    <a:pt x="51" y="598"/>
                  </a:lnTo>
                  <a:lnTo>
                    <a:pt x="66" y="585"/>
                  </a:lnTo>
                  <a:lnTo>
                    <a:pt x="82" y="572"/>
                  </a:lnTo>
                  <a:lnTo>
                    <a:pt x="97" y="559"/>
                  </a:lnTo>
                  <a:lnTo>
                    <a:pt x="111" y="546"/>
                  </a:lnTo>
                  <a:lnTo>
                    <a:pt x="126" y="534"/>
                  </a:lnTo>
                  <a:lnTo>
                    <a:pt x="139" y="521"/>
                  </a:lnTo>
                  <a:lnTo>
                    <a:pt x="153" y="510"/>
                  </a:lnTo>
                  <a:lnTo>
                    <a:pt x="166" y="498"/>
                  </a:lnTo>
                  <a:lnTo>
                    <a:pt x="177" y="487"/>
                  </a:lnTo>
                  <a:lnTo>
                    <a:pt x="189" y="475"/>
                  </a:lnTo>
                  <a:lnTo>
                    <a:pt x="200" y="463"/>
                  </a:lnTo>
                  <a:lnTo>
                    <a:pt x="212" y="452"/>
                  </a:lnTo>
                  <a:lnTo>
                    <a:pt x="222" y="441"/>
                  </a:lnTo>
                  <a:lnTo>
                    <a:pt x="235" y="427"/>
                  </a:lnTo>
                  <a:lnTo>
                    <a:pt x="248" y="413"/>
                  </a:lnTo>
                  <a:lnTo>
                    <a:pt x="260" y="400"/>
                  </a:lnTo>
                  <a:lnTo>
                    <a:pt x="270" y="387"/>
                  </a:lnTo>
                  <a:lnTo>
                    <a:pt x="279" y="374"/>
                  </a:lnTo>
                  <a:lnTo>
                    <a:pt x="288" y="363"/>
                  </a:lnTo>
                  <a:lnTo>
                    <a:pt x="295" y="351"/>
                  </a:lnTo>
                  <a:lnTo>
                    <a:pt x="301" y="339"/>
                  </a:lnTo>
                  <a:lnTo>
                    <a:pt x="308" y="329"/>
                  </a:lnTo>
                  <a:lnTo>
                    <a:pt x="313" y="318"/>
                  </a:lnTo>
                  <a:lnTo>
                    <a:pt x="317" y="307"/>
                  </a:lnTo>
                  <a:lnTo>
                    <a:pt x="320" y="296"/>
                  </a:lnTo>
                  <a:lnTo>
                    <a:pt x="323" y="285"/>
                  </a:lnTo>
                  <a:lnTo>
                    <a:pt x="324" y="274"/>
                  </a:lnTo>
                  <a:lnTo>
                    <a:pt x="326" y="262"/>
                  </a:lnTo>
                  <a:lnTo>
                    <a:pt x="326" y="250"/>
                  </a:lnTo>
                  <a:lnTo>
                    <a:pt x="326" y="238"/>
                  </a:lnTo>
                  <a:lnTo>
                    <a:pt x="324" y="226"/>
                  </a:lnTo>
                  <a:lnTo>
                    <a:pt x="322" y="216"/>
                  </a:lnTo>
                  <a:lnTo>
                    <a:pt x="318" y="205"/>
                  </a:lnTo>
                  <a:lnTo>
                    <a:pt x="314" y="195"/>
                  </a:lnTo>
                  <a:lnTo>
                    <a:pt x="309" y="186"/>
                  </a:lnTo>
                  <a:lnTo>
                    <a:pt x="302" y="178"/>
                  </a:lnTo>
                  <a:lnTo>
                    <a:pt x="295" y="170"/>
                  </a:lnTo>
                  <a:lnTo>
                    <a:pt x="287" y="164"/>
                  </a:lnTo>
                  <a:lnTo>
                    <a:pt x="278" y="159"/>
                  </a:lnTo>
                  <a:lnTo>
                    <a:pt x="269" y="154"/>
                  </a:lnTo>
                  <a:lnTo>
                    <a:pt x="259" y="150"/>
                  </a:lnTo>
                  <a:lnTo>
                    <a:pt x="247" y="147"/>
                  </a:lnTo>
                  <a:lnTo>
                    <a:pt x="235" y="145"/>
                  </a:lnTo>
                  <a:lnTo>
                    <a:pt x="222" y="143"/>
                  </a:lnTo>
                  <a:lnTo>
                    <a:pt x="208" y="143"/>
                  </a:lnTo>
                  <a:lnTo>
                    <a:pt x="202" y="143"/>
                  </a:lnTo>
                  <a:lnTo>
                    <a:pt x="195" y="143"/>
                  </a:lnTo>
                  <a:lnTo>
                    <a:pt x="188" y="145"/>
                  </a:lnTo>
                  <a:lnTo>
                    <a:pt x="181" y="145"/>
                  </a:lnTo>
                  <a:lnTo>
                    <a:pt x="175" y="146"/>
                  </a:lnTo>
                  <a:lnTo>
                    <a:pt x="168" y="147"/>
                  </a:lnTo>
                  <a:lnTo>
                    <a:pt x="162" y="149"/>
                  </a:lnTo>
                  <a:lnTo>
                    <a:pt x="155" y="150"/>
                  </a:lnTo>
                  <a:lnTo>
                    <a:pt x="149" y="152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9" y="158"/>
                  </a:lnTo>
                  <a:lnTo>
                    <a:pt x="123" y="160"/>
                  </a:lnTo>
                  <a:lnTo>
                    <a:pt x="117" y="163"/>
                  </a:lnTo>
                  <a:lnTo>
                    <a:pt x="110" y="165"/>
                  </a:lnTo>
                  <a:lnTo>
                    <a:pt x="104" y="168"/>
                  </a:lnTo>
                  <a:lnTo>
                    <a:pt x="97" y="170"/>
                  </a:lnTo>
                  <a:lnTo>
                    <a:pt x="91" y="174"/>
                  </a:lnTo>
                  <a:lnTo>
                    <a:pt x="86" y="177"/>
                  </a:lnTo>
                  <a:lnTo>
                    <a:pt x="80" y="179"/>
                  </a:lnTo>
                  <a:lnTo>
                    <a:pt x="75" y="183"/>
                  </a:lnTo>
                  <a:lnTo>
                    <a:pt x="70" y="186"/>
                  </a:lnTo>
                  <a:lnTo>
                    <a:pt x="65" y="189"/>
                  </a:lnTo>
                  <a:lnTo>
                    <a:pt x="60" y="191"/>
                  </a:lnTo>
                  <a:lnTo>
                    <a:pt x="56" y="195"/>
                  </a:lnTo>
                  <a:lnTo>
                    <a:pt x="52" y="198"/>
                  </a:lnTo>
                  <a:lnTo>
                    <a:pt x="48" y="200"/>
                  </a:lnTo>
                  <a:lnTo>
                    <a:pt x="44" y="203"/>
                  </a:lnTo>
                  <a:lnTo>
                    <a:pt x="42" y="204"/>
                  </a:lnTo>
                  <a:lnTo>
                    <a:pt x="38" y="207"/>
                  </a:lnTo>
                  <a:lnTo>
                    <a:pt x="35" y="208"/>
                  </a:lnTo>
                  <a:lnTo>
                    <a:pt x="33" y="209"/>
                  </a:lnTo>
                  <a:lnTo>
                    <a:pt x="19" y="209"/>
                  </a:lnTo>
                  <a:lnTo>
                    <a:pt x="19" y="48"/>
                  </a:lnTo>
                  <a:lnTo>
                    <a:pt x="28" y="44"/>
                  </a:lnTo>
                  <a:lnTo>
                    <a:pt x="37" y="40"/>
                  </a:lnTo>
                  <a:lnTo>
                    <a:pt x="47" y="36"/>
                  </a:lnTo>
                  <a:lnTo>
                    <a:pt x="59" y="32"/>
                  </a:lnTo>
                  <a:lnTo>
                    <a:pt x="71" y="28"/>
                  </a:lnTo>
                  <a:lnTo>
                    <a:pt x="86" y="25"/>
                  </a:lnTo>
                  <a:lnTo>
                    <a:pt x="101" y="21"/>
                  </a:lnTo>
                  <a:lnTo>
                    <a:pt x="117" y="17"/>
                  </a:lnTo>
                  <a:lnTo>
                    <a:pt x="133" y="13"/>
                  </a:lnTo>
                  <a:lnTo>
                    <a:pt x="150" y="9"/>
                  </a:lnTo>
                  <a:lnTo>
                    <a:pt x="167" y="7"/>
                  </a:lnTo>
                  <a:lnTo>
                    <a:pt x="182" y="4"/>
                  </a:lnTo>
                  <a:lnTo>
                    <a:pt x="199" y="3"/>
                  </a:lnTo>
                  <a:lnTo>
                    <a:pt x="215" y="1"/>
                  </a:lnTo>
                  <a:lnTo>
                    <a:pt x="230" y="1"/>
                  </a:lnTo>
                  <a:lnTo>
                    <a:pt x="246" y="0"/>
                  </a:lnTo>
                  <a:lnTo>
                    <a:pt x="278" y="1"/>
                  </a:lnTo>
                  <a:lnTo>
                    <a:pt x="309" y="4"/>
                  </a:lnTo>
                  <a:lnTo>
                    <a:pt x="336" y="9"/>
                  </a:lnTo>
                  <a:lnTo>
                    <a:pt x="363" y="16"/>
                  </a:lnTo>
                  <a:lnTo>
                    <a:pt x="386" y="23"/>
                  </a:lnTo>
                  <a:lnTo>
                    <a:pt x="408" y="34"/>
                  </a:lnTo>
                  <a:lnTo>
                    <a:pt x="429" y="45"/>
                  </a:lnTo>
                  <a:lnTo>
                    <a:pt x="447" y="59"/>
                  </a:lnTo>
                  <a:lnTo>
                    <a:pt x="462" y="75"/>
                  </a:lnTo>
                  <a:lnTo>
                    <a:pt x="477" y="92"/>
                  </a:lnTo>
                  <a:lnTo>
                    <a:pt x="488" y="111"/>
                  </a:lnTo>
                  <a:lnTo>
                    <a:pt x="499" y="130"/>
                  </a:lnTo>
                  <a:lnTo>
                    <a:pt x="505" y="152"/>
                  </a:lnTo>
                  <a:lnTo>
                    <a:pt x="510" y="176"/>
                  </a:lnTo>
                  <a:lnTo>
                    <a:pt x="514" y="200"/>
                  </a:lnTo>
                  <a:lnTo>
                    <a:pt x="515" y="226"/>
                  </a:lnTo>
                  <a:lnTo>
                    <a:pt x="514" y="241"/>
                  </a:lnTo>
                  <a:lnTo>
                    <a:pt x="513" y="258"/>
                  </a:lnTo>
                  <a:lnTo>
                    <a:pt x="510" y="275"/>
                  </a:lnTo>
                  <a:lnTo>
                    <a:pt x="508" y="290"/>
                  </a:lnTo>
                  <a:lnTo>
                    <a:pt x="502" y="307"/>
                  </a:lnTo>
                  <a:lnTo>
                    <a:pt x="497" y="323"/>
                  </a:lnTo>
                  <a:lnTo>
                    <a:pt x="491" y="339"/>
                  </a:lnTo>
                  <a:lnTo>
                    <a:pt x="484" y="355"/>
                  </a:lnTo>
                  <a:lnTo>
                    <a:pt x="475" y="370"/>
                  </a:lnTo>
                  <a:lnTo>
                    <a:pt x="466" y="387"/>
                  </a:lnTo>
                  <a:lnTo>
                    <a:pt x="455" y="404"/>
                  </a:lnTo>
                  <a:lnTo>
                    <a:pt x="443" y="421"/>
                  </a:lnTo>
                  <a:lnTo>
                    <a:pt x="429" y="438"/>
                  </a:lnTo>
                  <a:lnTo>
                    <a:pt x="415" y="454"/>
                  </a:lnTo>
                  <a:lnTo>
                    <a:pt x="398" y="472"/>
                  </a:lnTo>
                  <a:lnTo>
                    <a:pt x="381" y="490"/>
                  </a:lnTo>
                  <a:lnTo>
                    <a:pt x="370" y="501"/>
                  </a:lnTo>
                  <a:lnTo>
                    <a:pt x="359" y="512"/>
                  </a:lnTo>
                  <a:lnTo>
                    <a:pt x="348" y="523"/>
                  </a:lnTo>
                  <a:lnTo>
                    <a:pt x="337" y="533"/>
                  </a:lnTo>
                  <a:lnTo>
                    <a:pt x="326" y="542"/>
                  </a:lnTo>
                  <a:lnTo>
                    <a:pt x="315" y="551"/>
                  </a:lnTo>
                  <a:lnTo>
                    <a:pt x="304" y="560"/>
                  </a:lnTo>
                  <a:lnTo>
                    <a:pt x="293" y="569"/>
                  </a:lnTo>
                  <a:lnTo>
                    <a:pt x="283" y="578"/>
                  </a:lnTo>
                  <a:lnTo>
                    <a:pt x="274" y="586"/>
                  </a:lnTo>
                  <a:lnTo>
                    <a:pt x="265" y="592"/>
                  </a:lnTo>
                  <a:lnTo>
                    <a:pt x="257" y="599"/>
                  </a:lnTo>
                  <a:lnTo>
                    <a:pt x="250" y="605"/>
                  </a:lnTo>
                  <a:lnTo>
                    <a:pt x="243" y="610"/>
                  </a:lnTo>
                  <a:lnTo>
                    <a:pt x="238" y="614"/>
                  </a:lnTo>
                  <a:lnTo>
                    <a:pt x="233" y="620"/>
                  </a:lnTo>
                  <a:lnTo>
                    <a:pt x="548" y="620"/>
                  </a:lnTo>
                  <a:lnTo>
                    <a:pt x="548" y="7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2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7" dur="500"/>
                                        <p:tgtEl>
                                          <p:spTgt spid="1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2" dur="500"/>
                                        <p:tgtEl>
                                          <p:spTgt spid="1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04800" y="152400"/>
            <a:ext cx="240188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M.R.U.V</a:t>
            </a:r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336550" y="838200"/>
            <a:ext cx="1992313" cy="1973263"/>
            <a:chOff x="212" y="528"/>
            <a:chExt cx="1255" cy="1243"/>
          </a:xfrm>
        </p:grpSpPr>
        <p:sp>
          <p:nvSpPr>
            <p:cNvPr id="19459" name="Freeform 3"/>
            <p:cNvSpPr>
              <a:spLocks noChangeArrowheads="1"/>
            </p:cNvSpPr>
            <p:nvPr/>
          </p:nvSpPr>
          <p:spPr bwMode="auto">
            <a:xfrm>
              <a:off x="212" y="1420"/>
              <a:ext cx="1139" cy="18"/>
            </a:xfrm>
            <a:custGeom>
              <a:avLst/>
              <a:gdLst>
                <a:gd name="T0" fmla="*/ 5694 w 5694"/>
                <a:gd name="T1" fmla="*/ 45 h 92"/>
                <a:gd name="T2" fmla="*/ 5694 w 5694"/>
                <a:gd name="T3" fmla="*/ 0 h 92"/>
                <a:gd name="T4" fmla="*/ 0 w 5694"/>
                <a:gd name="T5" fmla="*/ 0 h 92"/>
                <a:gd name="T6" fmla="*/ 0 w 5694"/>
                <a:gd name="T7" fmla="*/ 92 h 92"/>
                <a:gd name="T8" fmla="*/ 5694 w 5694"/>
                <a:gd name="T9" fmla="*/ 92 h 92"/>
                <a:gd name="T10" fmla="*/ 5694 w 5694"/>
                <a:gd name="T11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94" h="92">
                  <a:moveTo>
                    <a:pt x="5694" y="45"/>
                  </a:moveTo>
                  <a:lnTo>
                    <a:pt x="5694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5694" y="92"/>
                  </a:lnTo>
                  <a:lnTo>
                    <a:pt x="569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0" name="Freeform 4"/>
            <p:cNvSpPr>
              <a:spLocks noChangeArrowheads="1"/>
            </p:cNvSpPr>
            <p:nvPr/>
          </p:nvSpPr>
          <p:spPr bwMode="auto">
            <a:xfrm>
              <a:off x="1340" y="1404"/>
              <a:ext cx="46" cy="51"/>
            </a:xfrm>
            <a:custGeom>
              <a:avLst/>
              <a:gdLst>
                <a:gd name="T0" fmla="*/ 230 w 230"/>
                <a:gd name="T1" fmla="*/ 126 h 254"/>
                <a:gd name="T2" fmla="*/ 0 w 230"/>
                <a:gd name="T3" fmla="*/ 0 h 254"/>
                <a:gd name="T4" fmla="*/ 230 w 230"/>
                <a:gd name="T5" fmla="*/ 126 h 254"/>
                <a:gd name="T6" fmla="*/ 0 w 230"/>
                <a:gd name="T7" fmla="*/ 254 h 254"/>
                <a:gd name="T8" fmla="*/ 0 w 230"/>
                <a:gd name="T9" fmla="*/ 0 h 254"/>
                <a:gd name="T10" fmla="*/ 230 w 230"/>
                <a:gd name="T11" fmla="*/ 12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254">
                  <a:moveTo>
                    <a:pt x="230" y="126"/>
                  </a:moveTo>
                  <a:lnTo>
                    <a:pt x="0" y="0"/>
                  </a:lnTo>
                  <a:lnTo>
                    <a:pt x="230" y="126"/>
                  </a:lnTo>
                  <a:lnTo>
                    <a:pt x="0" y="254"/>
                  </a:lnTo>
                  <a:lnTo>
                    <a:pt x="0" y="0"/>
                  </a:lnTo>
                  <a:lnTo>
                    <a:pt x="23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1" name="Freeform 5"/>
            <p:cNvSpPr>
              <a:spLocks noChangeArrowheads="1"/>
            </p:cNvSpPr>
            <p:nvPr/>
          </p:nvSpPr>
          <p:spPr bwMode="auto">
            <a:xfrm>
              <a:off x="338" y="633"/>
              <a:ext cx="18" cy="1139"/>
            </a:xfrm>
            <a:custGeom>
              <a:avLst/>
              <a:gdLst>
                <a:gd name="T0" fmla="*/ 45 w 91"/>
                <a:gd name="T1" fmla="*/ 0 h 5695"/>
                <a:gd name="T2" fmla="*/ 0 w 91"/>
                <a:gd name="T3" fmla="*/ 0 h 5695"/>
                <a:gd name="T4" fmla="*/ 0 w 91"/>
                <a:gd name="T5" fmla="*/ 5695 h 5695"/>
                <a:gd name="T6" fmla="*/ 91 w 91"/>
                <a:gd name="T7" fmla="*/ 5695 h 5695"/>
                <a:gd name="T8" fmla="*/ 91 w 91"/>
                <a:gd name="T9" fmla="*/ 0 h 5695"/>
                <a:gd name="T10" fmla="*/ 45 w 91"/>
                <a:gd name="T11" fmla="*/ 0 h 5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5695">
                  <a:moveTo>
                    <a:pt x="45" y="0"/>
                  </a:moveTo>
                  <a:lnTo>
                    <a:pt x="0" y="0"/>
                  </a:lnTo>
                  <a:lnTo>
                    <a:pt x="0" y="5695"/>
                  </a:lnTo>
                  <a:lnTo>
                    <a:pt x="91" y="5695"/>
                  </a:lnTo>
                  <a:lnTo>
                    <a:pt x="9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2" name="Freeform 6"/>
            <p:cNvSpPr>
              <a:spLocks noChangeArrowheads="1"/>
            </p:cNvSpPr>
            <p:nvPr/>
          </p:nvSpPr>
          <p:spPr bwMode="auto">
            <a:xfrm>
              <a:off x="321" y="597"/>
              <a:ext cx="51" cy="46"/>
            </a:xfrm>
            <a:custGeom>
              <a:avLst/>
              <a:gdLst>
                <a:gd name="T0" fmla="*/ 127 w 254"/>
                <a:gd name="T1" fmla="*/ 0 h 231"/>
                <a:gd name="T2" fmla="*/ 0 w 254"/>
                <a:gd name="T3" fmla="*/ 231 h 231"/>
                <a:gd name="T4" fmla="*/ 127 w 254"/>
                <a:gd name="T5" fmla="*/ 0 h 231"/>
                <a:gd name="T6" fmla="*/ 254 w 254"/>
                <a:gd name="T7" fmla="*/ 231 h 231"/>
                <a:gd name="T8" fmla="*/ 0 w 254"/>
                <a:gd name="T9" fmla="*/ 231 h 231"/>
                <a:gd name="T10" fmla="*/ 127 w 254"/>
                <a:gd name="T1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231">
                  <a:moveTo>
                    <a:pt x="127" y="0"/>
                  </a:moveTo>
                  <a:lnTo>
                    <a:pt x="0" y="231"/>
                  </a:lnTo>
                  <a:lnTo>
                    <a:pt x="127" y="0"/>
                  </a:lnTo>
                  <a:lnTo>
                    <a:pt x="254" y="231"/>
                  </a:lnTo>
                  <a:lnTo>
                    <a:pt x="0" y="23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3" name="Freeform 7"/>
            <p:cNvSpPr>
              <a:spLocks noChangeArrowheads="1"/>
            </p:cNvSpPr>
            <p:nvPr/>
          </p:nvSpPr>
          <p:spPr bwMode="auto">
            <a:xfrm>
              <a:off x="260" y="1430"/>
              <a:ext cx="76" cy="104"/>
            </a:xfrm>
            <a:custGeom>
              <a:avLst/>
              <a:gdLst>
                <a:gd name="T0" fmla="*/ 382 w 384"/>
                <a:gd name="T1" fmla="*/ 305 h 518"/>
                <a:gd name="T2" fmla="*/ 376 w 384"/>
                <a:gd name="T3" fmla="*/ 359 h 518"/>
                <a:gd name="T4" fmla="*/ 364 w 384"/>
                <a:gd name="T5" fmla="*/ 405 h 518"/>
                <a:gd name="T6" fmla="*/ 346 w 384"/>
                <a:gd name="T7" fmla="*/ 444 h 518"/>
                <a:gd name="T8" fmla="*/ 321 w 384"/>
                <a:gd name="T9" fmla="*/ 475 h 518"/>
                <a:gd name="T10" fmla="*/ 290 w 384"/>
                <a:gd name="T11" fmla="*/ 498 h 518"/>
                <a:gd name="T12" fmla="*/ 251 w 384"/>
                <a:gd name="T13" fmla="*/ 512 h 518"/>
                <a:gd name="T14" fmla="*/ 205 w 384"/>
                <a:gd name="T15" fmla="*/ 518 h 518"/>
                <a:gd name="T16" fmla="*/ 154 w 384"/>
                <a:gd name="T17" fmla="*/ 516 h 518"/>
                <a:gd name="T18" fmla="*/ 113 w 384"/>
                <a:gd name="T19" fmla="*/ 506 h 518"/>
                <a:gd name="T20" fmla="*/ 77 w 384"/>
                <a:gd name="T21" fmla="*/ 487 h 518"/>
                <a:gd name="T22" fmla="*/ 50 w 384"/>
                <a:gd name="T23" fmla="*/ 460 h 518"/>
                <a:gd name="T24" fmla="*/ 29 w 384"/>
                <a:gd name="T25" fmla="*/ 426 h 518"/>
                <a:gd name="T26" fmla="*/ 13 w 384"/>
                <a:gd name="T27" fmla="*/ 383 h 518"/>
                <a:gd name="T28" fmla="*/ 4 w 384"/>
                <a:gd name="T29" fmla="*/ 333 h 518"/>
                <a:gd name="T30" fmla="*/ 0 w 384"/>
                <a:gd name="T31" fmla="*/ 275 h 518"/>
                <a:gd name="T32" fmla="*/ 1 w 384"/>
                <a:gd name="T33" fmla="*/ 212 h 518"/>
                <a:gd name="T34" fmla="*/ 7 w 384"/>
                <a:gd name="T35" fmla="*/ 158 h 518"/>
                <a:gd name="T36" fmla="*/ 20 w 384"/>
                <a:gd name="T37" fmla="*/ 113 h 518"/>
                <a:gd name="T38" fmla="*/ 38 w 384"/>
                <a:gd name="T39" fmla="*/ 75 h 518"/>
                <a:gd name="T40" fmla="*/ 64 w 384"/>
                <a:gd name="T41" fmla="*/ 43 h 518"/>
                <a:gd name="T42" fmla="*/ 95 w 384"/>
                <a:gd name="T43" fmla="*/ 20 h 518"/>
                <a:gd name="T44" fmla="*/ 134 w 384"/>
                <a:gd name="T45" fmla="*/ 6 h 518"/>
                <a:gd name="T46" fmla="*/ 179 w 384"/>
                <a:gd name="T47" fmla="*/ 0 h 518"/>
                <a:gd name="T48" fmla="*/ 230 w 384"/>
                <a:gd name="T49" fmla="*/ 2 h 518"/>
                <a:gd name="T50" fmla="*/ 273 w 384"/>
                <a:gd name="T51" fmla="*/ 13 h 518"/>
                <a:gd name="T52" fmla="*/ 307 w 384"/>
                <a:gd name="T53" fmla="*/ 32 h 518"/>
                <a:gd name="T54" fmla="*/ 334 w 384"/>
                <a:gd name="T55" fmla="*/ 59 h 518"/>
                <a:gd name="T56" fmla="*/ 356 w 384"/>
                <a:gd name="T57" fmla="*/ 94 h 518"/>
                <a:gd name="T58" fmla="*/ 371 w 384"/>
                <a:gd name="T59" fmla="*/ 136 h 518"/>
                <a:gd name="T60" fmla="*/ 379 w 384"/>
                <a:gd name="T61" fmla="*/ 186 h 518"/>
                <a:gd name="T62" fmla="*/ 383 w 384"/>
                <a:gd name="T63" fmla="*/ 243 h 518"/>
                <a:gd name="T64" fmla="*/ 257 w 384"/>
                <a:gd name="T65" fmla="*/ 216 h 518"/>
                <a:gd name="T66" fmla="*/ 250 w 384"/>
                <a:gd name="T67" fmla="*/ 152 h 518"/>
                <a:gd name="T68" fmla="*/ 234 w 384"/>
                <a:gd name="T69" fmla="*/ 113 h 518"/>
                <a:gd name="T70" fmla="*/ 209 w 384"/>
                <a:gd name="T71" fmla="*/ 95 h 518"/>
                <a:gd name="T72" fmla="*/ 175 w 384"/>
                <a:gd name="T73" fmla="*/ 95 h 518"/>
                <a:gd name="T74" fmla="*/ 149 w 384"/>
                <a:gd name="T75" fmla="*/ 113 h 518"/>
                <a:gd name="T76" fmla="*/ 134 w 384"/>
                <a:gd name="T77" fmla="*/ 152 h 518"/>
                <a:gd name="T78" fmla="*/ 127 w 384"/>
                <a:gd name="T79" fmla="*/ 217 h 518"/>
                <a:gd name="T80" fmla="*/ 127 w 384"/>
                <a:gd name="T81" fmla="*/ 301 h 518"/>
                <a:gd name="T82" fmla="*/ 134 w 384"/>
                <a:gd name="T83" fmla="*/ 366 h 518"/>
                <a:gd name="T84" fmla="*/ 149 w 384"/>
                <a:gd name="T85" fmla="*/ 405 h 518"/>
                <a:gd name="T86" fmla="*/ 175 w 384"/>
                <a:gd name="T87" fmla="*/ 424 h 518"/>
                <a:gd name="T88" fmla="*/ 209 w 384"/>
                <a:gd name="T89" fmla="*/ 424 h 518"/>
                <a:gd name="T90" fmla="*/ 234 w 384"/>
                <a:gd name="T91" fmla="*/ 405 h 518"/>
                <a:gd name="T92" fmla="*/ 249 w 384"/>
                <a:gd name="T93" fmla="*/ 366 h 518"/>
                <a:gd name="T94" fmla="*/ 257 w 384"/>
                <a:gd name="T95" fmla="*/ 30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4" h="518">
                  <a:moveTo>
                    <a:pt x="384" y="258"/>
                  </a:moveTo>
                  <a:lnTo>
                    <a:pt x="383" y="275"/>
                  </a:lnTo>
                  <a:lnTo>
                    <a:pt x="383" y="290"/>
                  </a:lnTo>
                  <a:lnTo>
                    <a:pt x="382" y="305"/>
                  </a:lnTo>
                  <a:lnTo>
                    <a:pt x="380" y="319"/>
                  </a:lnTo>
                  <a:lnTo>
                    <a:pt x="379" y="333"/>
                  </a:lnTo>
                  <a:lnTo>
                    <a:pt x="378" y="346"/>
                  </a:lnTo>
                  <a:lnTo>
                    <a:pt x="376" y="359"/>
                  </a:lnTo>
                  <a:lnTo>
                    <a:pt x="373" y="372"/>
                  </a:lnTo>
                  <a:lnTo>
                    <a:pt x="371" y="384"/>
                  </a:lnTo>
                  <a:lnTo>
                    <a:pt x="367" y="395"/>
                  </a:lnTo>
                  <a:lnTo>
                    <a:pt x="364" y="405"/>
                  </a:lnTo>
                  <a:lnTo>
                    <a:pt x="360" y="416"/>
                  </a:lnTo>
                  <a:lnTo>
                    <a:pt x="356" y="427"/>
                  </a:lnTo>
                  <a:lnTo>
                    <a:pt x="351" y="435"/>
                  </a:lnTo>
                  <a:lnTo>
                    <a:pt x="346" y="444"/>
                  </a:lnTo>
                  <a:lnTo>
                    <a:pt x="340" y="453"/>
                  </a:lnTo>
                  <a:lnTo>
                    <a:pt x="334" y="461"/>
                  </a:lnTo>
                  <a:lnTo>
                    <a:pt x="328" y="468"/>
                  </a:lnTo>
                  <a:lnTo>
                    <a:pt x="321" y="475"/>
                  </a:lnTo>
                  <a:lnTo>
                    <a:pt x="314" y="481"/>
                  </a:lnTo>
                  <a:lnTo>
                    <a:pt x="307" y="487"/>
                  </a:lnTo>
                  <a:lnTo>
                    <a:pt x="299" y="492"/>
                  </a:lnTo>
                  <a:lnTo>
                    <a:pt x="290" y="498"/>
                  </a:lnTo>
                  <a:lnTo>
                    <a:pt x="281" y="501"/>
                  </a:lnTo>
                  <a:lnTo>
                    <a:pt x="271" y="506"/>
                  </a:lnTo>
                  <a:lnTo>
                    <a:pt x="262" y="508"/>
                  </a:lnTo>
                  <a:lnTo>
                    <a:pt x="251" y="512"/>
                  </a:lnTo>
                  <a:lnTo>
                    <a:pt x="241" y="514"/>
                  </a:lnTo>
                  <a:lnTo>
                    <a:pt x="229" y="516"/>
                  </a:lnTo>
                  <a:lnTo>
                    <a:pt x="217" y="517"/>
                  </a:lnTo>
                  <a:lnTo>
                    <a:pt x="205" y="518"/>
                  </a:lnTo>
                  <a:lnTo>
                    <a:pt x="192" y="518"/>
                  </a:lnTo>
                  <a:lnTo>
                    <a:pt x="179" y="518"/>
                  </a:lnTo>
                  <a:lnTo>
                    <a:pt x="166" y="517"/>
                  </a:lnTo>
                  <a:lnTo>
                    <a:pt x="154" y="516"/>
                  </a:lnTo>
                  <a:lnTo>
                    <a:pt x="143" y="514"/>
                  </a:lnTo>
                  <a:lnTo>
                    <a:pt x="133" y="512"/>
                  </a:lnTo>
                  <a:lnTo>
                    <a:pt x="122" y="508"/>
                  </a:lnTo>
                  <a:lnTo>
                    <a:pt x="113" y="506"/>
                  </a:lnTo>
                  <a:lnTo>
                    <a:pt x="103" y="501"/>
                  </a:lnTo>
                  <a:lnTo>
                    <a:pt x="94" y="498"/>
                  </a:lnTo>
                  <a:lnTo>
                    <a:pt x="85" y="492"/>
                  </a:lnTo>
                  <a:lnTo>
                    <a:pt x="77" y="487"/>
                  </a:lnTo>
                  <a:lnTo>
                    <a:pt x="70" y="481"/>
                  </a:lnTo>
                  <a:lnTo>
                    <a:pt x="63" y="474"/>
                  </a:lnTo>
                  <a:lnTo>
                    <a:pt x="56" y="468"/>
                  </a:lnTo>
                  <a:lnTo>
                    <a:pt x="50" y="460"/>
                  </a:lnTo>
                  <a:lnTo>
                    <a:pt x="44" y="452"/>
                  </a:lnTo>
                  <a:lnTo>
                    <a:pt x="38" y="443"/>
                  </a:lnTo>
                  <a:lnTo>
                    <a:pt x="33" y="435"/>
                  </a:lnTo>
                  <a:lnTo>
                    <a:pt x="29" y="426"/>
                  </a:lnTo>
                  <a:lnTo>
                    <a:pt x="24" y="416"/>
                  </a:lnTo>
                  <a:lnTo>
                    <a:pt x="20" y="405"/>
                  </a:lnTo>
                  <a:lnTo>
                    <a:pt x="17" y="395"/>
                  </a:lnTo>
                  <a:lnTo>
                    <a:pt x="13" y="383"/>
                  </a:lnTo>
                  <a:lnTo>
                    <a:pt x="11" y="371"/>
                  </a:lnTo>
                  <a:lnTo>
                    <a:pt x="8" y="359"/>
                  </a:lnTo>
                  <a:lnTo>
                    <a:pt x="6" y="346"/>
                  </a:lnTo>
                  <a:lnTo>
                    <a:pt x="4" y="333"/>
                  </a:lnTo>
                  <a:lnTo>
                    <a:pt x="3" y="319"/>
                  </a:lnTo>
                  <a:lnTo>
                    <a:pt x="1" y="305"/>
                  </a:lnTo>
                  <a:lnTo>
                    <a:pt x="0" y="290"/>
                  </a:lnTo>
                  <a:lnTo>
                    <a:pt x="0" y="275"/>
                  </a:lnTo>
                  <a:lnTo>
                    <a:pt x="0" y="260"/>
                  </a:lnTo>
                  <a:lnTo>
                    <a:pt x="0" y="243"/>
                  </a:lnTo>
                  <a:lnTo>
                    <a:pt x="0" y="228"/>
                  </a:lnTo>
                  <a:lnTo>
                    <a:pt x="1" y="212"/>
                  </a:lnTo>
                  <a:lnTo>
                    <a:pt x="3" y="198"/>
                  </a:lnTo>
                  <a:lnTo>
                    <a:pt x="4" y="184"/>
                  </a:lnTo>
                  <a:lnTo>
                    <a:pt x="6" y="171"/>
                  </a:lnTo>
                  <a:lnTo>
                    <a:pt x="7" y="158"/>
                  </a:lnTo>
                  <a:lnTo>
                    <a:pt x="10" y="146"/>
                  </a:lnTo>
                  <a:lnTo>
                    <a:pt x="13" y="135"/>
                  </a:lnTo>
                  <a:lnTo>
                    <a:pt x="17" y="123"/>
                  </a:lnTo>
                  <a:lnTo>
                    <a:pt x="20" y="113"/>
                  </a:lnTo>
                  <a:lnTo>
                    <a:pt x="24" y="103"/>
                  </a:lnTo>
                  <a:lnTo>
                    <a:pt x="29" y="93"/>
                  </a:lnTo>
                  <a:lnTo>
                    <a:pt x="33" y="83"/>
                  </a:lnTo>
                  <a:lnTo>
                    <a:pt x="38" y="75"/>
                  </a:lnTo>
                  <a:lnTo>
                    <a:pt x="44" y="65"/>
                  </a:lnTo>
                  <a:lnTo>
                    <a:pt x="50" y="58"/>
                  </a:lnTo>
                  <a:lnTo>
                    <a:pt x="57" y="50"/>
                  </a:lnTo>
                  <a:lnTo>
                    <a:pt x="64" y="43"/>
                  </a:lnTo>
                  <a:lnTo>
                    <a:pt x="71" y="37"/>
                  </a:lnTo>
                  <a:lnTo>
                    <a:pt x="78" y="31"/>
                  </a:lnTo>
                  <a:lnTo>
                    <a:pt x="87" y="25"/>
                  </a:lnTo>
                  <a:lnTo>
                    <a:pt x="95" y="20"/>
                  </a:lnTo>
                  <a:lnTo>
                    <a:pt x="104" y="17"/>
                  </a:lnTo>
                  <a:lnTo>
                    <a:pt x="114" y="12"/>
                  </a:lnTo>
                  <a:lnTo>
                    <a:pt x="123" y="10"/>
                  </a:lnTo>
                  <a:lnTo>
                    <a:pt x="134" y="6"/>
                  </a:lnTo>
                  <a:lnTo>
                    <a:pt x="145" y="4"/>
                  </a:lnTo>
                  <a:lnTo>
                    <a:pt x="155" y="2"/>
                  </a:lnTo>
                  <a:lnTo>
                    <a:pt x="167" y="1"/>
                  </a:lnTo>
                  <a:lnTo>
                    <a:pt x="179" y="0"/>
                  </a:lnTo>
                  <a:lnTo>
                    <a:pt x="192" y="0"/>
                  </a:lnTo>
                  <a:lnTo>
                    <a:pt x="205" y="0"/>
                  </a:lnTo>
                  <a:lnTo>
                    <a:pt x="217" y="1"/>
                  </a:lnTo>
                  <a:lnTo>
                    <a:pt x="230" y="2"/>
                  </a:lnTo>
                  <a:lnTo>
                    <a:pt x="241" y="5"/>
                  </a:lnTo>
                  <a:lnTo>
                    <a:pt x="252" y="7"/>
                  </a:lnTo>
                  <a:lnTo>
                    <a:pt x="262" y="10"/>
                  </a:lnTo>
                  <a:lnTo>
                    <a:pt x="273" y="13"/>
                  </a:lnTo>
                  <a:lnTo>
                    <a:pt x="281" y="17"/>
                  </a:lnTo>
                  <a:lnTo>
                    <a:pt x="290" y="21"/>
                  </a:lnTo>
                  <a:lnTo>
                    <a:pt x="299" y="26"/>
                  </a:lnTo>
                  <a:lnTo>
                    <a:pt x="307" y="32"/>
                  </a:lnTo>
                  <a:lnTo>
                    <a:pt x="314" y="38"/>
                  </a:lnTo>
                  <a:lnTo>
                    <a:pt x="321" y="45"/>
                  </a:lnTo>
                  <a:lnTo>
                    <a:pt x="328" y="51"/>
                  </a:lnTo>
                  <a:lnTo>
                    <a:pt x="334" y="59"/>
                  </a:lnTo>
                  <a:lnTo>
                    <a:pt x="340" y="68"/>
                  </a:lnTo>
                  <a:lnTo>
                    <a:pt x="346" y="76"/>
                  </a:lnTo>
                  <a:lnTo>
                    <a:pt x="351" y="84"/>
                  </a:lnTo>
                  <a:lnTo>
                    <a:pt x="356" y="94"/>
                  </a:lnTo>
                  <a:lnTo>
                    <a:pt x="360" y="104"/>
                  </a:lnTo>
                  <a:lnTo>
                    <a:pt x="364" y="114"/>
                  </a:lnTo>
                  <a:lnTo>
                    <a:pt x="367" y="125"/>
                  </a:lnTo>
                  <a:lnTo>
                    <a:pt x="371" y="136"/>
                  </a:lnTo>
                  <a:lnTo>
                    <a:pt x="373" y="148"/>
                  </a:lnTo>
                  <a:lnTo>
                    <a:pt x="376" y="160"/>
                  </a:lnTo>
                  <a:lnTo>
                    <a:pt x="378" y="173"/>
                  </a:lnTo>
                  <a:lnTo>
                    <a:pt x="379" y="186"/>
                  </a:lnTo>
                  <a:lnTo>
                    <a:pt x="380" y="200"/>
                  </a:lnTo>
                  <a:lnTo>
                    <a:pt x="382" y="213"/>
                  </a:lnTo>
                  <a:lnTo>
                    <a:pt x="383" y="229"/>
                  </a:lnTo>
                  <a:lnTo>
                    <a:pt x="383" y="243"/>
                  </a:lnTo>
                  <a:lnTo>
                    <a:pt x="384" y="258"/>
                  </a:lnTo>
                  <a:close/>
                  <a:moveTo>
                    <a:pt x="258" y="258"/>
                  </a:moveTo>
                  <a:lnTo>
                    <a:pt x="258" y="237"/>
                  </a:lnTo>
                  <a:lnTo>
                    <a:pt x="257" y="216"/>
                  </a:lnTo>
                  <a:lnTo>
                    <a:pt x="256" y="198"/>
                  </a:lnTo>
                  <a:lnTo>
                    <a:pt x="255" y="180"/>
                  </a:lnTo>
                  <a:lnTo>
                    <a:pt x="252" y="165"/>
                  </a:lnTo>
                  <a:lnTo>
                    <a:pt x="250" y="152"/>
                  </a:lnTo>
                  <a:lnTo>
                    <a:pt x="247" y="140"/>
                  </a:lnTo>
                  <a:lnTo>
                    <a:pt x="243" y="129"/>
                  </a:lnTo>
                  <a:lnTo>
                    <a:pt x="239" y="121"/>
                  </a:lnTo>
                  <a:lnTo>
                    <a:pt x="234" y="113"/>
                  </a:lnTo>
                  <a:lnTo>
                    <a:pt x="229" y="107"/>
                  </a:lnTo>
                  <a:lnTo>
                    <a:pt x="223" y="101"/>
                  </a:lnTo>
                  <a:lnTo>
                    <a:pt x="216" y="97"/>
                  </a:lnTo>
                  <a:lnTo>
                    <a:pt x="209" y="95"/>
                  </a:lnTo>
                  <a:lnTo>
                    <a:pt x="200" y="93"/>
                  </a:lnTo>
                  <a:lnTo>
                    <a:pt x="192" y="93"/>
                  </a:lnTo>
                  <a:lnTo>
                    <a:pt x="183" y="93"/>
                  </a:lnTo>
                  <a:lnTo>
                    <a:pt x="175" y="95"/>
                  </a:lnTo>
                  <a:lnTo>
                    <a:pt x="168" y="97"/>
                  </a:lnTo>
                  <a:lnTo>
                    <a:pt x="161" y="101"/>
                  </a:lnTo>
                  <a:lnTo>
                    <a:pt x="155" y="107"/>
                  </a:lnTo>
                  <a:lnTo>
                    <a:pt x="149" y="113"/>
                  </a:lnTo>
                  <a:lnTo>
                    <a:pt x="145" y="121"/>
                  </a:lnTo>
                  <a:lnTo>
                    <a:pt x="141" y="129"/>
                  </a:lnTo>
                  <a:lnTo>
                    <a:pt x="138" y="140"/>
                  </a:lnTo>
                  <a:lnTo>
                    <a:pt x="134" y="152"/>
                  </a:lnTo>
                  <a:lnTo>
                    <a:pt x="132" y="165"/>
                  </a:lnTo>
                  <a:lnTo>
                    <a:pt x="129" y="180"/>
                  </a:lnTo>
                  <a:lnTo>
                    <a:pt x="128" y="198"/>
                  </a:lnTo>
                  <a:lnTo>
                    <a:pt x="127" y="217"/>
                  </a:lnTo>
                  <a:lnTo>
                    <a:pt x="126" y="237"/>
                  </a:lnTo>
                  <a:lnTo>
                    <a:pt x="126" y="260"/>
                  </a:lnTo>
                  <a:lnTo>
                    <a:pt x="126" y="281"/>
                  </a:lnTo>
                  <a:lnTo>
                    <a:pt x="127" y="301"/>
                  </a:lnTo>
                  <a:lnTo>
                    <a:pt x="128" y="320"/>
                  </a:lnTo>
                  <a:lnTo>
                    <a:pt x="129" y="337"/>
                  </a:lnTo>
                  <a:lnTo>
                    <a:pt x="132" y="352"/>
                  </a:lnTo>
                  <a:lnTo>
                    <a:pt x="134" y="366"/>
                  </a:lnTo>
                  <a:lnTo>
                    <a:pt x="138" y="378"/>
                  </a:lnTo>
                  <a:lnTo>
                    <a:pt x="141" y="389"/>
                  </a:lnTo>
                  <a:lnTo>
                    <a:pt x="145" y="397"/>
                  </a:lnTo>
                  <a:lnTo>
                    <a:pt x="149" y="405"/>
                  </a:lnTo>
                  <a:lnTo>
                    <a:pt x="155" y="411"/>
                  </a:lnTo>
                  <a:lnTo>
                    <a:pt x="161" y="417"/>
                  </a:lnTo>
                  <a:lnTo>
                    <a:pt x="168" y="421"/>
                  </a:lnTo>
                  <a:lnTo>
                    <a:pt x="175" y="424"/>
                  </a:lnTo>
                  <a:lnTo>
                    <a:pt x="183" y="426"/>
                  </a:lnTo>
                  <a:lnTo>
                    <a:pt x="192" y="427"/>
                  </a:lnTo>
                  <a:lnTo>
                    <a:pt x="200" y="426"/>
                  </a:lnTo>
                  <a:lnTo>
                    <a:pt x="209" y="424"/>
                  </a:lnTo>
                  <a:lnTo>
                    <a:pt x="216" y="421"/>
                  </a:lnTo>
                  <a:lnTo>
                    <a:pt x="223" y="417"/>
                  </a:lnTo>
                  <a:lnTo>
                    <a:pt x="229" y="411"/>
                  </a:lnTo>
                  <a:lnTo>
                    <a:pt x="234" y="405"/>
                  </a:lnTo>
                  <a:lnTo>
                    <a:pt x="238" y="397"/>
                  </a:lnTo>
                  <a:lnTo>
                    <a:pt x="243" y="389"/>
                  </a:lnTo>
                  <a:lnTo>
                    <a:pt x="247" y="378"/>
                  </a:lnTo>
                  <a:lnTo>
                    <a:pt x="249" y="366"/>
                  </a:lnTo>
                  <a:lnTo>
                    <a:pt x="252" y="352"/>
                  </a:lnTo>
                  <a:lnTo>
                    <a:pt x="255" y="337"/>
                  </a:lnTo>
                  <a:lnTo>
                    <a:pt x="256" y="320"/>
                  </a:lnTo>
                  <a:lnTo>
                    <a:pt x="257" y="301"/>
                  </a:lnTo>
                  <a:lnTo>
                    <a:pt x="258" y="281"/>
                  </a:lnTo>
                  <a:lnTo>
                    <a:pt x="258" y="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4" name="Freeform 8"/>
            <p:cNvSpPr>
              <a:spLocks noChangeArrowheads="1"/>
            </p:cNvSpPr>
            <p:nvPr/>
          </p:nvSpPr>
          <p:spPr bwMode="auto">
            <a:xfrm>
              <a:off x="609" y="591"/>
              <a:ext cx="79" cy="75"/>
            </a:xfrm>
            <a:custGeom>
              <a:avLst/>
              <a:gdLst>
                <a:gd name="T0" fmla="*/ 397 w 397"/>
                <a:gd name="T1" fmla="*/ 0 h 376"/>
                <a:gd name="T2" fmla="*/ 262 w 397"/>
                <a:gd name="T3" fmla="*/ 376 h 376"/>
                <a:gd name="T4" fmla="*/ 134 w 397"/>
                <a:gd name="T5" fmla="*/ 376 h 376"/>
                <a:gd name="T6" fmla="*/ 0 w 397"/>
                <a:gd name="T7" fmla="*/ 0 h 376"/>
                <a:gd name="T8" fmla="*/ 124 w 397"/>
                <a:gd name="T9" fmla="*/ 0 h 376"/>
                <a:gd name="T10" fmla="*/ 201 w 397"/>
                <a:gd name="T11" fmla="*/ 249 h 376"/>
                <a:gd name="T12" fmla="*/ 276 w 397"/>
                <a:gd name="T13" fmla="*/ 0 h 376"/>
                <a:gd name="T14" fmla="*/ 397 w 397"/>
                <a:gd name="T15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376">
                  <a:moveTo>
                    <a:pt x="397" y="0"/>
                  </a:moveTo>
                  <a:lnTo>
                    <a:pt x="262" y="376"/>
                  </a:lnTo>
                  <a:lnTo>
                    <a:pt x="134" y="376"/>
                  </a:lnTo>
                  <a:lnTo>
                    <a:pt x="0" y="0"/>
                  </a:lnTo>
                  <a:lnTo>
                    <a:pt x="124" y="0"/>
                  </a:lnTo>
                  <a:lnTo>
                    <a:pt x="201" y="249"/>
                  </a:lnTo>
                  <a:lnTo>
                    <a:pt x="276" y="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5" name="Freeform 9"/>
            <p:cNvSpPr>
              <a:spLocks noChangeArrowheads="1"/>
            </p:cNvSpPr>
            <p:nvPr/>
          </p:nvSpPr>
          <p:spPr bwMode="auto">
            <a:xfrm>
              <a:off x="743" y="597"/>
              <a:ext cx="82" cy="50"/>
            </a:xfrm>
            <a:custGeom>
              <a:avLst/>
              <a:gdLst>
                <a:gd name="T0" fmla="*/ 411 w 411"/>
                <a:gd name="T1" fmla="*/ 86 h 252"/>
                <a:gd name="T2" fmla="*/ 0 w 411"/>
                <a:gd name="T3" fmla="*/ 86 h 252"/>
                <a:gd name="T4" fmla="*/ 0 w 411"/>
                <a:gd name="T5" fmla="*/ 0 h 252"/>
                <a:gd name="T6" fmla="*/ 411 w 411"/>
                <a:gd name="T7" fmla="*/ 0 h 252"/>
                <a:gd name="T8" fmla="*/ 411 w 411"/>
                <a:gd name="T9" fmla="*/ 86 h 252"/>
                <a:gd name="T10" fmla="*/ 411 w 411"/>
                <a:gd name="T11" fmla="*/ 252 h 252"/>
                <a:gd name="T12" fmla="*/ 0 w 411"/>
                <a:gd name="T13" fmla="*/ 252 h 252"/>
                <a:gd name="T14" fmla="*/ 0 w 411"/>
                <a:gd name="T15" fmla="*/ 166 h 252"/>
                <a:gd name="T16" fmla="*/ 411 w 411"/>
                <a:gd name="T17" fmla="*/ 166 h 252"/>
                <a:gd name="T18" fmla="*/ 411 w 411"/>
                <a:gd name="T1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1" h="252">
                  <a:moveTo>
                    <a:pt x="411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411" y="0"/>
                  </a:lnTo>
                  <a:lnTo>
                    <a:pt x="411" y="86"/>
                  </a:lnTo>
                  <a:close/>
                  <a:moveTo>
                    <a:pt x="411" y="252"/>
                  </a:moveTo>
                  <a:lnTo>
                    <a:pt x="0" y="252"/>
                  </a:lnTo>
                  <a:lnTo>
                    <a:pt x="0" y="166"/>
                  </a:lnTo>
                  <a:lnTo>
                    <a:pt x="411" y="166"/>
                  </a:lnTo>
                  <a:lnTo>
                    <a:pt x="411" y="252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6" name="Freeform 10"/>
            <p:cNvSpPr>
              <a:spLocks noChangeArrowheads="1"/>
            </p:cNvSpPr>
            <p:nvPr/>
          </p:nvSpPr>
          <p:spPr bwMode="auto">
            <a:xfrm>
              <a:off x="885" y="564"/>
              <a:ext cx="77" cy="104"/>
            </a:xfrm>
            <a:custGeom>
              <a:avLst/>
              <a:gdLst>
                <a:gd name="T0" fmla="*/ 383 w 384"/>
                <a:gd name="T1" fmla="*/ 305 h 518"/>
                <a:gd name="T2" fmla="*/ 376 w 384"/>
                <a:gd name="T3" fmla="*/ 360 h 518"/>
                <a:gd name="T4" fmla="*/ 364 w 384"/>
                <a:gd name="T5" fmla="*/ 406 h 518"/>
                <a:gd name="T6" fmla="*/ 346 w 384"/>
                <a:gd name="T7" fmla="*/ 445 h 518"/>
                <a:gd name="T8" fmla="*/ 321 w 384"/>
                <a:gd name="T9" fmla="*/ 474 h 518"/>
                <a:gd name="T10" fmla="*/ 290 w 384"/>
                <a:gd name="T11" fmla="*/ 497 h 518"/>
                <a:gd name="T12" fmla="*/ 251 w 384"/>
                <a:gd name="T13" fmla="*/ 512 h 518"/>
                <a:gd name="T14" fmla="*/ 205 w 384"/>
                <a:gd name="T15" fmla="*/ 518 h 518"/>
                <a:gd name="T16" fmla="*/ 155 w 384"/>
                <a:gd name="T17" fmla="*/ 516 h 518"/>
                <a:gd name="T18" fmla="*/ 113 w 384"/>
                <a:gd name="T19" fmla="*/ 505 h 518"/>
                <a:gd name="T20" fmla="*/ 77 w 384"/>
                <a:gd name="T21" fmla="*/ 488 h 518"/>
                <a:gd name="T22" fmla="*/ 50 w 384"/>
                <a:gd name="T23" fmla="*/ 460 h 518"/>
                <a:gd name="T24" fmla="*/ 29 w 384"/>
                <a:gd name="T25" fmla="*/ 426 h 518"/>
                <a:gd name="T26" fmla="*/ 13 w 384"/>
                <a:gd name="T27" fmla="*/ 383 h 518"/>
                <a:gd name="T28" fmla="*/ 5 w 384"/>
                <a:gd name="T29" fmla="*/ 333 h 518"/>
                <a:gd name="T30" fmla="*/ 0 w 384"/>
                <a:gd name="T31" fmla="*/ 275 h 518"/>
                <a:gd name="T32" fmla="*/ 1 w 384"/>
                <a:gd name="T33" fmla="*/ 213 h 518"/>
                <a:gd name="T34" fmla="*/ 8 w 384"/>
                <a:gd name="T35" fmla="*/ 158 h 518"/>
                <a:gd name="T36" fmla="*/ 20 w 384"/>
                <a:gd name="T37" fmla="*/ 113 h 518"/>
                <a:gd name="T38" fmla="*/ 39 w 384"/>
                <a:gd name="T39" fmla="*/ 74 h 518"/>
                <a:gd name="T40" fmla="*/ 64 w 384"/>
                <a:gd name="T41" fmla="*/ 43 h 518"/>
                <a:gd name="T42" fmla="*/ 96 w 384"/>
                <a:gd name="T43" fmla="*/ 21 h 518"/>
                <a:gd name="T44" fmla="*/ 134 w 384"/>
                <a:gd name="T45" fmla="*/ 6 h 518"/>
                <a:gd name="T46" fmla="*/ 179 w 384"/>
                <a:gd name="T47" fmla="*/ 0 h 518"/>
                <a:gd name="T48" fmla="*/ 230 w 384"/>
                <a:gd name="T49" fmla="*/ 3 h 518"/>
                <a:gd name="T50" fmla="*/ 273 w 384"/>
                <a:gd name="T51" fmla="*/ 14 h 518"/>
                <a:gd name="T52" fmla="*/ 307 w 384"/>
                <a:gd name="T53" fmla="*/ 32 h 518"/>
                <a:gd name="T54" fmla="*/ 334 w 384"/>
                <a:gd name="T55" fmla="*/ 60 h 518"/>
                <a:gd name="T56" fmla="*/ 356 w 384"/>
                <a:gd name="T57" fmla="*/ 94 h 518"/>
                <a:gd name="T58" fmla="*/ 371 w 384"/>
                <a:gd name="T59" fmla="*/ 137 h 518"/>
                <a:gd name="T60" fmla="*/ 379 w 384"/>
                <a:gd name="T61" fmla="*/ 187 h 518"/>
                <a:gd name="T62" fmla="*/ 384 w 384"/>
                <a:gd name="T63" fmla="*/ 243 h 518"/>
                <a:gd name="T64" fmla="*/ 257 w 384"/>
                <a:gd name="T65" fmla="*/ 216 h 518"/>
                <a:gd name="T66" fmla="*/ 250 w 384"/>
                <a:gd name="T67" fmla="*/ 151 h 518"/>
                <a:gd name="T68" fmla="*/ 235 w 384"/>
                <a:gd name="T69" fmla="*/ 113 h 518"/>
                <a:gd name="T70" fmla="*/ 209 w 384"/>
                <a:gd name="T71" fmla="*/ 94 h 518"/>
                <a:gd name="T72" fmla="*/ 175 w 384"/>
                <a:gd name="T73" fmla="*/ 94 h 518"/>
                <a:gd name="T74" fmla="*/ 149 w 384"/>
                <a:gd name="T75" fmla="*/ 113 h 518"/>
                <a:gd name="T76" fmla="*/ 134 w 384"/>
                <a:gd name="T77" fmla="*/ 151 h 518"/>
                <a:gd name="T78" fmla="*/ 127 w 384"/>
                <a:gd name="T79" fmla="*/ 216 h 518"/>
                <a:gd name="T80" fmla="*/ 127 w 384"/>
                <a:gd name="T81" fmla="*/ 301 h 518"/>
                <a:gd name="T82" fmla="*/ 134 w 384"/>
                <a:gd name="T83" fmla="*/ 367 h 518"/>
                <a:gd name="T84" fmla="*/ 149 w 384"/>
                <a:gd name="T85" fmla="*/ 405 h 518"/>
                <a:gd name="T86" fmla="*/ 175 w 384"/>
                <a:gd name="T87" fmla="*/ 424 h 518"/>
                <a:gd name="T88" fmla="*/ 209 w 384"/>
                <a:gd name="T89" fmla="*/ 424 h 518"/>
                <a:gd name="T90" fmla="*/ 235 w 384"/>
                <a:gd name="T91" fmla="*/ 405 h 518"/>
                <a:gd name="T92" fmla="*/ 250 w 384"/>
                <a:gd name="T93" fmla="*/ 367 h 518"/>
                <a:gd name="T94" fmla="*/ 257 w 384"/>
                <a:gd name="T95" fmla="*/ 30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4" h="518">
                  <a:moveTo>
                    <a:pt x="384" y="259"/>
                  </a:moveTo>
                  <a:lnTo>
                    <a:pt x="384" y="274"/>
                  </a:lnTo>
                  <a:lnTo>
                    <a:pt x="383" y="290"/>
                  </a:lnTo>
                  <a:lnTo>
                    <a:pt x="383" y="305"/>
                  </a:lnTo>
                  <a:lnTo>
                    <a:pt x="382" y="319"/>
                  </a:lnTo>
                  <a:lnTo>
                    <a:pt x="379" y="333"/>
                  </a:lnTo>
                  <a:lnTo>
                    <a:pt x="378" y="347"/>
                  </a:lnTo>
                  <a:lnTo>
                    <a:pt x="376" y="360"/>
                  </a:lnTo>
                  <a:lnTo>
                    <a:pt x="373" y="371"/>
                  </a:lnTo>
                  <a:lnTo>
                    <a:pt x="371" y="383"/>
                  </a:lnTo>
                  <a:lnTo>
                    <a:pt x="367" y="395"/>
                  </a:lnTo>
                  <a:lnTo>
                    <a:pt x="364" y="406"/>
                  </a:lnTo>
                  <a:lnTo>
                    <a:pt x="360" y="416"/>
                  </a:lnTo>
                  <a:lnTo>
                    <a:pt x="356" y="426"/>
                  </a:lnTo>
                  <a:lnTo>
                    <a:pt x="351" y="435"/>
                  </a:lnTo>
                  <a:lnTo>
                    <a:pt x="346" y="445"/>
                  </a:lnTo>
                  <a:lnTo>
                    <a:pt x="340" y="453"/>
                  </a:lnTo>
                  <a:lnTo>
                    <a:pt x="334" y="460"/>
                  </a:lnTo>
                  <a:lnTo>
                    <a:pt x="328" y="467"/>
                  </a:lnTo>
                  <a:lnTo>
                    <a:pt x="321" y="474"/>
                  </a:lnTo>
                  <a:lnTo>
                    <a:pt x="314" y="482"/>
                  </a:lnTo>
                  <a:lnTo>
                    <a:pt x="307" y="488"/>
                  </a:lnTo>
                  <a:lnTo>
                    <a:pt x="299" y="492"/>
                  </a:lnTo>
                  <a:lnTo>
                    <a:pt x="290" y="497"/>
                  </a:lnTo>
                  <a:lnTo>
                    <a:pt x="281" y="502"/>
                  </a:lnTo>
                  <a:lnTo>
                    <a:pt x="271" y="505"/>
                  </a:lnTo>
                  <a:lnTo>
                    <a:pt x="262" y="509"/>
                  </a:lnTo>
                  <a:lnTo>
                    <a:pt x="251" y="512"/>
                  </a:lnTo>
                  <a:lnTo>
                    <a:pt x="241" y="514"/>
                  </a:lnTo>
                  <a:lnTo>
                    <a:pt x="229" y="516"/>
                  </a:lnTo>
                  <a:lnTo>
                    <a:pt x="217" y="517"/>
                  </a:lnTo>
                  <a:lnTo>
                    <a:pt x="205" y="518"/>
                  </a:lnTo>
                  <a:lnTo>
                    <a:pt x="192" y="518"/>
                  </a:lnTo>
                  <a:lnTo>
                    <a:pt x="179" y="518"/>
                  </a:lnTo>
                  <a:lnTo>
                    <a:pt x="167" y="517"/>
                  </a:lnTo>
                  <a:lnTo>
                    <a:pt x="155" y="516"/>
                  </a:lnTo>
                  <a:lnTo>
                    <a:pt x="143" y="514"/>
                  </a:lnTo>
                  <a:lnTo>
                    <a:pt x="133" y="512"/>
                  </a:lnTo>
                  <a:lnTo>
                    <a:pt x="122" y="509"/>
                  </a:lnTo>
                  <a:lnTo>
                    <a:pt x="113" y="505"/>
                  </a:lnTo>
                  <a:lnTo>
                    <a:pt x="103" y="502"/>
                  </a:lnTo>
                  <a:lnTo>
                    <a:pt x="94" y="497"/>
                  </a:lnTo>
                  <a:lnTo>
                    <a:pt x="85" y="492"/>
                  </a:lnTo>
                  <a:lnTo>
                    <a:pt x="77" y="488"/>
                  </a:lnTo>
                  <a:lnTo>
                    <a:pt x="70" y="482"/>
                  </a:lnTo>
                  <a:lnTo>
                    <a:pt x="63" y="474"/>
                  </a:lnTo>
                  <a:lnTo>
                    <a:pt x="56" y="467"/>
                  </a:lnTo>
                  <a:lnTo>
                    <a:pt x="50" y="460"/>
                  </a:lnTo>
                  <a:lnTo>
                    <a:pt x="44" y="452"/>
                  </a:lnTo>
                  <a:lnTo>
                    <a:pt x="38" y="444"/>
                  </a:lnTo>
                  <a:lnTo>
                    <a:pt x="33" y="434"/>
                  </a:lnTo>
                  <a:lnTo>
                    <a:pt x="29" y="426"/>
                  </a:lnTo>
                  <a:lnTo>
                    <a:pt x="24" y="415"/>
                  </a:lnTo>
                  <a:lnTo>
                    <a:pt x="20" y="406"/>
                  </a:lnTo>
                  <a:lnTo>
                    <a:pt x="17" y="394"/>
                  </a:lnTo>
                  <a:lnTo>
                    <a:pt x="13" y="383"/>
                  </a:lnTo>
                  <a:lnTo>
                    <a:pt x="11" y="371"/>
                  </a:lnTo>
                  <a:lnTo>
                    <a:pt x="8" y="360"/>
                  </a:lnTo>
                  <a:lnTo>
                    <a:pt x="6" y="347"/>
                  </a:lnTo>
                  <a:lnTo>
                    <a:pt x="5" y="333"/>
                  </a:lnTo>
                  <a:lnTo>
                    <a:pt x="2" y="319"/>
                  </a:lnTo>
                  <a:lnTo>
                    <a:pt x="1" y="305"/>
                  </a:lnTo>
                  <a:lnTo>
                    <a:pt x="1" y="290"/>
                  </a:lnTo>
                  <a:lnTo>
                    <a:pt x="0" y="275"/>
                  </a:lnTo>
                  <a:lnTo>
                    <a:pt x="0" y="259"/>
                  </a:lnTo>
                  <a:lnTo>
                    <a:pt x="0" y="243"/>
                  </a:lnTo>
                  <a:lnTo>
                    <a:pt x="1" y="227"/>
                  </a:lnTo>
                  <a:lnTo>
                    <a:pt x="1" y="213"/>
                  </a:lnTo>
                  <a:lnTo>
                    <a:pt x="2" y="198"/>
                  </a:lnTo>
                  <a:lnTo>
                    <a:pt x="4" y="184"/>
                  </a:lnTo>
                  <a:lnTo>
                    <a:pt x="6" y="171"/>
                  </a:lnTo>
                  <a:lnTo>
                    <a:pt x="8" y="158"/>
                  </a:lnTo>
                  <a:lnTo>
                    <a:pt x="11" y="146"/>
                  </a:lnTo>
                  <a:lnTo>
                    <a:pt x="13" y="134"/>
                  </a:lnTo>
                  <a:lnTo>
                    <a:pt x="17" y="124"/>
                  </a:lnTo>
                  <a:lnTo>
                    <a:pt x="20" y="113"/>
                  </a:lnTo>
                  <a:lnTo>
                    <a:pt x="24" y="102"/>
                  </a:lnTo>
                  <a:lnTo>
                    <a:pt x="29" y="93"/>
                  </a:lnTo>
                  <a:lnTo>
                    <a:pt x="33" y="83"/>
                  </a:lnTo>
                  <a:lnTo>
                    <a:pt x="39" y="74"/>
                  </a:lnTo>
                  <a:lnTo>
                    <a:pt x="44" y="66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4" y="43"/>
                  </a:lnTo>
                  <a:lnTo>
                    <a:pt x="71" y="37"/>
                  </a:lnTo>
                  <a:lnTo>
                    <a:pt x="78" y="31"/>
                  </a:lnTo>
                  <a:lnTo>
                    <a:pt x="87" y="25"/>
                  </a:lnTo>
                  <a:lnTo>
                    <a:pt x="96" y="21"/>
                  </a:lnTo>
                  <a:lnTo>
                    <a:pt x="104" y="16"/>
                  </a:lnTo>
                  <a:lnTo>
                    <a:pt x="114" y="12"/>
                  </a:lnTo>
                  <a:lnTo>
                    <a:pt x="123" y="9"/>
                  </a:lnTo>
                  <a:lnTo>
                    <a:pt x="134" y="6"/>
                  </a:lnTo>
                  <a:lnTo>
                    <a:pt x="145" y="4"/>
                  </a:lnTo>
                  <a:lnTo>
                    <a:pt x="155" y="3"/>
                  </a:lnTo>
                  <a:lnTo>
                    <a:pt x="167" y="2"/>
                  </a:lnTo>
                  <a:lnTo>
                    <a:pt x="179" y="0"/>
                  </a:lnTo>
                  <a:lnTo>
                    <a:pt x="192" y="0"/>
                  </a:lnTo>
                  <a:lnTo>
                    <a:pt x="205" y="0"/>
                  </a:lnTo>
                  <a:lnTo>
                    <a:pt x="218" y="2"/>
                  </a:lnTo>
                  <a:lnTo>
                    <a:pt x="230" y="3"/>
                  </a:lnTo>
                  <a:lnTo>
                    <a:pt x="242" y="4"/>
                  </a:lnTo>
                  <a:lnTo>
                    <a:pt x="252" y="6"/>
                  </a:lnTo>
                  <a:lnTo>
                    <a:pt x="263" y="10"/>
                  </a:lnTo>
                  <a:lnTo>
                    <a:pt x="273" y="14"/>
                  </a:lnTo>
                  <a:lnTo>
                    <a:pt x="282" y="17"/>
                  </a:lnTo>
                  <a:lnTo>
                    <a:pt x="290" y="22"/>
                  </a:lnTo>
                  <a:lnTo>
                    <a:pt x="299" y="27"/>
                  </a:lnTo>
                  <a:lnTo>
                    <a:pt x="307" y="32"/>
                  </a:lnTo>
                  <a:lnTo>
                    <a:pt x="314" y="38"/>
                  </a:lnTo>
                  <a:lnTo>
                    <a:pt x="321" y="44"/>
                  </a:lnTo>
                  <a:lnTo>
                    <a:pt x="328" y="51"/>
                  </a:lnTo>
                  <a:lnTo>
                    <a:pt x="334" y="60"/>
                  </a:lnTo>
                  <a:lnTo>
                    <a:pt x="340" y="67"/>
                  </a:lnTo>
                  <a:lnTo>
                    <a:pt x="346" y="75"/>
                  </a:lnTo>
                  <a:lnTo>
                    <a:pt x="351" y="85"/>
                  </a:lnTo>
                  <a:lnTo>
                    <a:pt x="356" y="94"/>
                  </a:lnTo>
                  <a:lnTo>
                    <a:pt x="360" y="104"/>
                  </a:lnTo>
                  <a:lnTo>
                    <a:pt x="364" y="114"/>
                  </a:lnTo>
                  <a:lnTo>
                    <a:pt x="367" y="125"/>
                  </a:lnTo>
                  <a:lnTo>
                    <a:pt x="371" y="137"/>
                  </a:lnTo>
                  <a:lnTo>
                    <a:pt x="373" y="149"/>
                  </a:lnTo>
                  <a:lnTo>
                    <a:pt x="376" y="160"/>
                  </a:lnTo>
                  <a:lnTo>
                    <a:pt x="378" y="174"/>
                  </a:lnTo>
                  <a:lnTo>
                    <a:pt x="379" y="187"/>
                  </a:lnTo>
                  <a:lnTo>
                    <a:pt x="382" y="200"/>
                  </a:lnTo>
                  <a:lnTo>
                    <a:pt x="383" y="214"/>
                  </a:lnTo>
                  <a:lnTo>
                    <a:pt x="383" y="228"/>
                  </a:lnTo>
                  <a:lnTo>
                    <a:pt x="384" y="243"/>
                  </a:lnTo>
                  <a:lnTo>
                    <a:pt x="384" y="259"/>
                  </a:lnTo>
                  <a:close/>
                  <a:moveTo>
                    <a:pt x="258" y="259"/>
                  </a:moveTo>
                  <a:lnTo>
                    <a:pt x="258" y="236"/>
                  </a:lnTo>
                  <a:lnTo>
                    <a:pt x="257" y="216"/>
                  </a:lnTo>
                  <a:lnTo>
                    <a:pt x="256" y="197"/>
                  </a:lnTo>
                  <a:lnTo>
                    <a:pt x="255" y="181"/>
                  </a:lnTo>
                  <a:lnTo>
                    <a:pt x="252" y="165"/>
                  </a:lnTo>
                  <a:lnTo>
                    <a:pt x="250" y="151"/>
                  </a:lnTo>
                  <a:lnTo>
                    <a:pt x="247" y="139"/>
                  </a:lnTo>
                  <a:lnTo>
                    <a:pt x="243" y="130"/>
                  </a:lnTo>
                  <a:lnTo>
                    <a:pt x="239" y="120"/>
                  </a:lnTo>
                  <a:lnTo>
                    <a:pt x="235" y="113"/>
                  </a:lnTo>
                  <a:lnTo>
                    <a:pt x="229" y="107"/>
                  </a:lnTo>
                  <a:lnTo>
                    <a:pt x="223" y="101"/>
                  </a:lnTo>
                  <a:lnTo>
                    <a:pt x="216" y="98"/>
                  </a:lnTo>
                  <a:lnTo>
                    <a:pt x="209" y="94"/>
                  </a:lnTo>
                  <a:lnTo>
                    <a:pt x="200" y="93"/>
                  </a:lnTo>
                  <a:lnTo>
                    <a:pt x="192" y="92"/>
                  </a:lnTo>
                  <a:lnTo>
                    <a:pt x="184" y="93"/>
                  </a:lnTo>
                  <a:lnTo>
                    <a:pt x="175" y="94"/>
                  </a:lnTo>
                  <a:lnTo>
                    <a:pt x="168" y="98"/>
                  </a:lnTo>
                  <a:lnTo>
                    <a:pt x="161" y="101"/>
                  </a:lnTo>
                  <a:lnTo>
                    <a:pt x="155" y="107"/>
                  </a:lnTo>
                  <a:lnTo>
                    <a:pt x="149" y="113"/>
                  </a:lnTo>
                  <a:lnTo>
                    <a:pt x="145" y="120"/>
                  </a:lnTo>
                  <a:lnTo>
                    <a:pt x="141" y="130"/>
                  </a:lnTo>
                  <a:lnTo>
                    <a:pt x="138" y="139"/>
                  </a:lnTo>
                  <a:lnTo>
                    <a:pt x="134" y="151"/>
                  </a:lnTo>
                  <a:lnTo>
                    <a:pt x="132" y="165"/>
                  </a:lnTo>
                  <a:lnTo>
                    <a:pt x="129" y="181"/>
                  </a:lnTo>
                  <a:lnTo>
                    <a:pt x="128" y="197"/>
                  </a:lnTo>
                  <a:lnTo>
                    <a:pt x="127" y="216"/>
                  </a:lnTo>
                  <a:lnTo>
                    <a:pt x="126" y="237"/>
                  </a:lnTo>
                  <a:lnTo>
                    <a:pt x="126" y="260"/>
                  </a:lnTo>
                  <a:lnTo>
                    <a:pt x="126" y="281"/>
                  </a:lnTo>
                  <a:lnTo>
                    <a:pt x="127" y="301"/>
                  </a:lnTo>
                  <a:lnTo>
                    <a:pt x="128" y="320"/>
                  </a:lnTo>
                  <a:lnTo>
                    <a:pt x="129" y="337"/>
                  </a:lnTo>
                  <a:lnTo>
                    <a:pt x="132" y="352"/>
                  </a:lnTo>
                  <a:lnTo>
                    <a:pt x="134" y="367"/>
                  </a:lnTo>
                  <a:lnTo>
                    <a:pt x="138" y="379"/>
                  </a:lnTo>
                  <a:lnTo>
                    <a:pt x="141" y="388"/>
                  </a:lnTo>
                  <a:lnTo>
                    <a:pt x="145" y="397"/>
                  </a:lnTo>
                  <a:lnTo>
                    <a:pt x="149" y="405"/>
                  </a:lnTo>
                  <a:lnTo>
                    <a:pt x="155" y="412"/>
                  </a:lnTo>
                  <a:lnTo>
                    <a:pt x="161" y="416"/>
                  </a:lnTo>
                  <a:lnTo>
                    <a:pt x="168" y="421"/>
                  </a:lnTo>
                  <a:lnTo>
                    <a:pt x="175" y="424"/>
                  </a:lnTo>
                  <a:lnTo>
                    <a:pt x="184" y="426"/>
                  </a:lnTo>
                  <a:lnTo>
                    <a:pt x="192" y="426"/>
                  </a:lnTo>
                  <a:lnTo>
                    <a:pt x="200" y="426"/>
                  </a:lnTo>
                  <a:lnTo>
                    <a:pt x="209" y="424"/>
                  </a:lnTo>
                  <a:lnTo>
                    <a:pt x="216" y="421"/>
                  </a:lnTo>
                  <a:lnTo>
                    <a:pt x="223" y="416"/>
                  </a:lnTo>
                  <a:lnTo>
                    <a:pt x="229" y="412"/>
                  </a:lnTo>
                  <a:lnTo>
                    <a:pt x="235" y="405"/>
                  </a:lnTo>
                  <a:lnTo>
                    <a:pt x="239" y="397"/>
                  </a:lnTo>
                  <a:lnTo>
                    <a:pt x="243" y="388"/>
                  </a:lnTo>
                  <a:lnTo>
                    <a:pt x="247" y="379"/>
                  </a:lnTo>
                  <a:lnTo>
                    <a:pt x="250" y="367"/>
                  </a:lnTo>
                  <a:lnTo>
                    <a:pt x="252" y="352"/>
                  </a:lnTo>
                  <a:lnTo>
                    <a:pt x="255" y="337"/>
                  </a:lnTo>
                  <a:lnTo>
                    <a:pt x="256" y="320"/>
                  </a:lnTo>
                  <a:lnTo>
                    <a:pt x="257" y="301"/>
                  </a:lnTo>
                  <a:lnTo>
                    <a:pt x="258" y="281"/>
                  </a:lnTo>
                  <a:lnTo>
                    <a:pt x="258" y="259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7" name="Freeform 11"/>
            <p:cNvSpPr>
              <a:spLocks noChangeArrowheads="1"/>
            </p:cNvSpPr>
            <p:nvPr/>
          </p:nvSpPr>
          <p:spPr bwMode="auto">
            <a:xfrm>
              <a:off x="857" y="1149"/>
              <a:ext cx="70" cy="79"/>
            </a:xfrm>
            <a:custGeom>
              <a:avLst/>
              <a:gdLst>
                <a:gd name="T0" fmla="*/ 220 w 350"/>
                <a:gd name="T1" fmla="*/ 211 h 395"/>
                <a:gd name="T2" fmla="*/ 196 w 350"/>
                <a:gd name="T3" fmla="*/ 213 h 395"/>
                <a:gd name="T4" fmla="*/ 177 w 350"/>
                <a:gd name="T5" fmla="*/ 215 h 395"/>
                <a:gd name="T6" fmla="*/ 160 w 350"/>
                <a:gd name="T7" fmla="*/ 220 h 395"/>
                <a:gd name="T8" fmla="*/ 143 w 350"/>
                <a:gd name="T9" fmla="*/ 226 h 395"/>
                <a:gd name="T10" fmla="*/ 131 w 350"/>
                <a:gd name="T11" fmla="*/ 234 h 395"/>
                <a:gd name="T12" fmla="*/ 123 w 350"/>
                <a:gd name="T13" fmla="*/ 245 h 395"/>
                <a:gd name="T14" fmla="*/ 118 w 350"/>
                <a:gd name="T15" fmla="*/ 259 h 395"/>
                <a:gd name="T16" fmla="*/ 119 w 350"/>
                <a:gd name="T17" fmla="*/ 281 h 395"/>
                <a:gd name="T18" fmla="*/ 126 w 350"/>
                <a:gd name="T19" fmla="*/ 298 h 395"/>
                <a:gd name="T20" fmla="*/ 139 w 350"/>
                <a:gd name="T21" fmla="*/ 309 h 395"/>
                <a:gd name="T22" fmla="*/ 161 w 350"/>
                <a:gd name="T23" fmla="*/ 314 h 395"/>
                <a:gd name="T24" fmla="*/ 182 w 350"/>
                <a:gd name="T25" fmla="*/ 314 h 395"/>
                <a:gd name="T26" fmla="*/ 197 w 350"/>
                <a:gd name="T27" fmla="*/ 310 h 395"/>
                <a:gd name="T28" fmla="*/ 213 w 350"/>
                <a:gd name="T29" fmla="*/ 303 h 395"/>
                <a:gd name="T30" fmla="*/ 228 w 350"/>
                <a:gd name="T31" fmla="*/ 294 h 395"/>
                <a:gd name="T32" fmla="*/ 232 w 350"/>
                <a:gd name="T33" fmla="*/ 348 h 395"/>
                <a:gd name="T34" fmla="*/ 220 w 350"/>
                <a:gd name="T35" fmla="*/ 358 h 395"/>
                <a:gd name="T36" fmla="*/ 210 w 350"/>
                <a:gd name="T37" fmla="*/ 366 h 395"/>
                <a:gd name="T38" fmla="*/ 199 w 350"/>
                <a:gd name="T39" fmla="*/ 374 h 395"/>
                <a:gd name="T40" fmla="*/ 183 w 350"/>
                <a:gd name="T41" fmla="*/ 381 h 395"/>
                <a:gd name="T42" fmla="*/ 168 w 350"/>
                <a:gd name="T43" fmla="*/ 388 h 395"/>
                <a:gd name="T44" fmla="*/ 152 w 350"/>
                <a:gd name="T45" fmla="*/ 392 h 395"/>
                <a:gd name="T46" fmla="*/ 133 w 350"/>
                <a:gd name="T47" fmla="*/ 394 h 395"/>
                <a:gd name="T48" fmla="*/ 103 w 350"/>
                <a:gd name="T49" fmla="*/ 394 h 395"/>
                <a:gd name="T50" fmla="*/ 60 w 350"/>
                <a:gd name="T51" fmla="*/ 382 h 395"/>
                <a:gd name="T52" fmla="*/ 24 w 350"/>
                <a:gd name="T53" fmla="*/ 353 h 395"/>
                <a:gd name="T54" fmla="*/ 4 w 350"/>
                <a:gd name="T55" fmla="*/ 314 h 395"/>
                <a:gd name="T56" fmla="*/ 0 w 350"/>
                <a:gd name="T57" fmla="*/ 268 h 395"/>
                <a:gd name="T58" fmla="*/ 6 w 350"/>
                <a:gd name="T59" fmla="*/ 232 h 395"/>
                <a:gd name="T60" fmla="*/ 21 w 350"/>
                <a:gd name="T61" fmla="*/ 204 h 395"/>
                <a:gd name="T62" fmla="*/ 42 w 350"/>
                <a:gd name="T63" fmla="*/ 182 h 395"/>
                <a:gd name="T64" fmla="*/ 72 w 350"/>
                <a:gd name="T65" fmla="*/ 166 h 395"/>
                <a:gd name="T66" fmla="*/ 109 w 350"/>
                <a:gd name="T67" fmla="*/ 154 h 395"/>
                <a:gd name="T68" fmla="*/ 151 w 350"/>
                <a:gd name="T69" fmla="*/ 147 h 395"/>
                <a:gd name="T70" fmla="*/ 197 w 350"/>
                <a:gd name="T71" fmla="*/ 142 h 395"/>
                <a:gd name="T72" fmla="*/ 235 w 350"/>
                <a:gd name="T73" fmla="*/ 137 h 395"/>
                <a:gd name="T74" fmla="*/ 229 w 350"/>
                <a:gd name="T75" fmla="*/ 110 h 395"/>
                <a:gd name="T76" fmla="*/ 212 w 350"/>
                <a:gd name="T77" fmla="*/ 93 h 395"/>
                <a:gd name="T78" fmla="*/ 183 w 350"/>
                <a:gd name="T79" fmla="*/ 85 h 395"/>
                <a:gd name="T80" fmla="*/ 144 w 350"/>
                <a:gd name="T81" fmla="*/ 81 h 395"/>
                <a:gd name="T82" fmla="*/ 122 w 350"/>
                <a:gd name="T83" fmla="*/ 84 h 395"/>
                <a:gd name="T84" fmla="*/ 96 w 350"/>
                <a:gd name="T85" fmla="*/ 90 h 395"/>
                <a:gd name="T86" fmla="*/ 67 w 350"/>
                <a:gd name="T87" fmla="*/ 98 h 395"/>
                <a:gd name="T88" fmla="*/ 41 w 350"/>
                <a:gd name="T89" fmla="*/ 109 h 395"/>
                <a:gd name="T90" fmla="*/ 41 w 350"/>
                <a:gd name="T91" fmla="*/ 15 h 395"/>
                <a:gd name="T92" fmla="*/ 69 w 350"/>
                <a:gd name="T93" fmla="*/ 9 h 395"/>
                <a:gd name="T94" fmla="*/ 106 w 350"/>
                <a:gd name="T95" fmla="*/ 3 h 395"/>
                <a:gd name="T96" fmla="*/ 145 w 350"/>
                <a:gd name="T97" fmla="*/ 0 h 395"/>
                <a:gd name="T98" fmla="*/ 210 w 350"/>
                <a:gd name="T99" fmla="*/ 1 h 395"/>
                <a:gd name="T100" fmla="*/ 282 w 350"/>
                <a:gd name="T101" fmla="*/ 17 h 395"/>
                <a:gd name="T102" fmla="*/ 325 w 350"/>
                <a:gd name="T103" fmla="*/ 49 h 395"/>
                <a:gd name="T104" fmla="*/ 348 w 350"/>
                <a:gd name="T105" fmla="*/ 99 h 395"/>
                <a:gd name="T106" fmla="*/ 234 w 350"/>
                <a:gd name="T107" fmla="*/ 38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0" h="395">
                  <a:moveTo>
                    <a:pt x="234" y="288"/>
                  </a:moveTo>
                  <a:lnTo>
                    <a:pt x="234" y="209"/>
                  </a:lnTo>
                  <a:lnTo>
                    <a:pt x="227" y="209"/>
                  </a:lnTo>
                  <a:lnTo>
                    <a:pt x="220" y="211"/>
                  </a:lnTo>
                  <a:lnTo>
                    <a:pt x="214" y="212"/>
                  </a:lnTo>
                  <a:lnTo>
                    <a:pt x="208" y="212"/>
                  </a:lnTo>
                  <a:lnTo>
                    <a:pt x="202" y="213"/>
                  </a:lnTo>
                  <a:lnTo>
                    <a:pt x="196" y="213"/>
                  </a:lnTo>
                  <a:lnTo>
                    <a:pt x="192" y="214"/>
                  </a:lnTo>
                  <a:lnTo>
                    <a:pt x="187" y="214"/>
                  </a:lnTo>
                  <a:lnTo>
                    <a:pt x="182" y="215"/>
                  </a:lnTo>
                  <a:lnTo>
                    <a:pt x="177" y="215"/>
                  </a:lnTo>
                  <a:lnTo>
                    <a:pt x="173" y="217"/>
                  </a:lnTo>
                  <a:lnTo>
                    <a:pt x="168" y="218"/>
                  </a:lnTo>
                  <a:lnTo>
                    <a:pt x="163" y="219"/>
                  </a:lnTo>
                  <a:lnTo>
                    <a:pt x="160" y="220"/>
                  </a:lnTo>
                  <a:lnTo>
                    <a:pt x="155" y="221"/>
                  </a:lnTo>
                  <a:lnTo>
                    <a:pt x="150" y="222"/>
                  </a:lnTo>
                  <a:lnTo>
                    <a:pt x="146" y="225"/>
                  </a:lnTo>
                  <a:lnTo>
                    <a:pt x="143" y="226"/>
                  </a:lnTo>
                  <a:lnTo>
                    <a:pt x="139" y="227"/>
                  </a:lnTo>
                  <a:lnTo>
                    <a:pt x="137" y="230"/>
                  </a:lnTo>
                  <a:lnTo>
                    <a:pt x="133" y="232"/>
                  </a:lnTo>
                  <a:lnTo>
                    <a:pt x="131" y="234"/>
                  </a:lnTo>
                  <a:lnTo>
                    <a:pt x="129" y="237"/>
                  </a:lnTo>
                  <a:lnTo>
                    <a:pt x="126" y="239"/>
                  </a:lnTo>
                  <a:lnTo>
                    <a:pt x="124" y="241"/>
                  </a:lnTo>
                  <a:lnTo>
                    <a:pt x="123" y="245"/>
                  </a:lnTo>
                  <a:lnTo>
                    <a:pt x="122" y="249"/>
                  </a:lnTo>
                  <a:lnTo>
                    <a:pt x="120" y="252"/>
                  </a:lnTo>
                  <a:lnTo>
                    <a:pt x="119" y="256"/>
                  </a:lnTo>
                  <a:lnTo>
                    <a:pt x="118" y="259"/>
                  </a:lnTo>
                  <a:lnTo>
                    <a:pt x="118" y="264"/>
                  </a:lnTo>
                  <a:lnTo>
                    <a:pt x="118" y="268"/>
                  </a:lnTo>
                  <a:lnTo>
                    <a:pt x="118" y="275"/>
                  </a:lnTo>
                  <a:lnTo>
                    <a:pt x="119" y="281"/>
                  </a:lnTo>
                  <a:lnTo>
                    <a:pt x="119" y="285"/>
                  </a:lnTo>
                  <a:lnTo>
                    <a:pt x="122" y="290"/>
                  </a:lnTo>
                  <a:lnTo>
                    <a:pt x="123" y="295"/>
                  </a:lnTo>
                  <a:lnTo>
                    <a:pt x="126" y="298"/>
                  </a:lnTo>
                  <a:lnTo>
                    <a:pt x="129" y="302"/>
                  </a:lnTo>
                  <a:lnTo>
                    <a:pt x="132" y="304"/>
                  </a:lnTo>
                  <a:lnTo>
                    <a:pt x="136" y="307"/>
                  </a:lnTo>
                  <a:lnTo>
                    <a:pt x="139" y="309"/>
                  </a:lnTo>
                  <a:lnTo>
                    <a:pt x="144" y="310"/>
                  </a:lnTo>
                  <a:lnTo>
                    <a:pt x="150" y="311"/>
                  </a:lnTo>
                  <a:lnTo>
                    <a:pt x="155" y="313"/>
                  </a:lnTo>
                  <a:lnTo>
                    <a:pt x="161" y="314"/>
                  </a:lnTo>
                  <a:lnTo>
                    <a:pt x="167" y="314"/>
                  </a:lnTo>
                  <a:lnTo>
                    <a:pt x="174" y="314"/>
                  </a:lnTo>
                  <a:lnTo>
                    <a:pt x="177" y="314"/>
                  </a:lnTo>
                  <a:lnTo>
                    <a:pt x="182" y="314"/>
                  </a:lnTo>
                  <a:lnTo>
                    <a:pt x="186" y="314"/>
                  </a:lnTo>
                  <a:lnTo>
                    <a:pt x="189" y="313"/>
                  </a:lnTo>
                  <a:lnTo>
                    <a:pt x="194" y="311"/>
                  </a:lnTo>
                  <a:lnTo>
                    <a:pt x="197" y="310"/>
                  </a:lnTo>
                  <a:lnTo>
                    <a:pt x="201" y="309"/>
                  </a:lnTo>
                  <a:lnTo>
                    <a:pt x="206" y="307"/>
                  </a:lnTo>
                  <a:lnTo>
                    <a:pt x="209" y="305"/>
                  </a:lnTo>
                  <a:lnTo>
                    <a:pt x="213" y="303"/>
                  </a:lnTo>
                  <a:lnTo>
                    <a:pt x="218" y="301"/>
                  </a:lnTo>
                  <a:lnTo>
                    <a:pt x="221" y="298"/>
                  </a:lnTo>
                  <a:lnTo>
                    <a:pt x="225" y="296"/>
                  </a:lnTo>
                  <a:lnTo>
                    <a:pt x="228" y="294"/>
                  </a:lnTo>
                  <a:lnTo>
                    <a:pt x="231" y="290"/>
                  </a:lnTo>
                  <a:lnTo>
                    <a:pt x="234" y="288"/>
                  </a:lnTo>
                  <a:close/>
                  <a:moveTo>
                    <a:pt x="234" y="346"/>
                  </a:moveTo>
                  <a:lnTo>
                    <a:pt x="232" y="348"/>
                  </a:lnTo>
                  <a:lnTo>
                    <a:pt x="228" y="350"/>
                  </a:lnTo>
                  <a:lnTo>
                    <a:pt x="226" y="353"/>
                  </a:lnTo>
                  <a:lnTo>
                    <a:pt x="224" y="355"/>
                  </a:lnTo>
                  <a:lnTo>
                    <a:pt x="220" y="358"/>
                  </a:lnTo>
                  <a:lnTo>
                    <a:pt x="218" y="360"/>
                  </a:lnTo>
                  <a:lnTo>
                    <a:pt x="215" y="361"/>
                  </a:lnTo>
                  <a:lnTo>
                    <a:pt x="213" y="363"/>
                  </a:lnTo>
                  <a:lnTo>
                    <a:pt x="210" y="366"/>
                  </a:lnTo>
                  <a:lnTo>
                    <a:pt x="208" y="367"/>
                  </a:lnTo>
                  <a:lnTo>
                    <a:pt x="205" y="369"/>
                  </a:lnTo>
                  <a:lnTo>
                    <a:pt x="202" y="372"/>
                  </a:lnTo>
                  <a:lnTo>
                    <a:pt x="199" y="374"/>
                  </a:lnTo>
                  <a:lnTo>
                    <a:pt x="195" y="375"/>
                  </a:lnTo>
                  <a:lnTo>
                    <a:pt x="192" y="378"/>
                  </a:lnTo>
                  <a:lnTo>
                    <a:pt x="187" y="380"/>
                  </a:lnTo>
                  <a:lnTo>
                    <a:pt x="183" y="381"/>
                  </a:lnTo>
                  <a:lnTo>
                    <a:pt x="180" y="384"/>
                  </a:lnTo>
                  <a:lnTo>
                    <a:pt x="176" y="385"/>
                  </a:lnTo>
                  <a:lnTo>
                    <a:pt x="171" y="386"/>
                  </a:lnTo>
                  <a:lnTo>
                    <a:pt x="168" y="388"/>
                  </a:lnTo>
                  <a:lnTo>
                    <a:pt x="164" y="390"/>
                  </a:lnTo>
                  <a:lnTo>
                    <a:pt x="161" y="391"/>
                  </a:lnTo>
                  <a:lnTo>
                    <a:pt x="157" y="392"/>
                  </a:lnTo>
                  <a:lnTo>
                    <a:pt x="152" y="392"/>
                  </a:lnTo>
                  <a:lnTo>
                    <a:pt x="149" y="393"/>
                  </a:lnTo>
                  <a:lnTo>
                    <a:pt x="144" y="394"/>
                  </a:lnTo>
                  <a:lnTo>
                    <a:pt x="139" y="394"/>
                  </a:lnTo>
                  <a:lnTo>
                    <a:pt x="133" y="394"/>
                  </a:lnTo>
                  <a:lnTo>
                    <a:pt x="128" y="395"/>
                  </a:lnTo>
                  <a:lnTo>
                    <a:pt x="122" y="395"/>
                  </a:lnTo>
                  <a:lnTo>
                    <a:pt x="116" y="395"/>
                  </a:lnTo>
                  <a:lnTo>
                    <a:pt x="103" y="394"/>
                  </a:lnTo>
                  <a:lnTo>
                    <a:pt x="91" y="393"/>
                  </a:lnTo>
                  <a:lnTo>
                    <a:pt x="80" y="391"/>
                  </a:lnTo>
                  <a:lnTo>
                    <a:pt x="69" y="387"/>
                  </a:lnTo>
                  <a:lnTo>
                    <a:pt x="60" y="382"/>
                  </a:lnTo>
                  <a:lnTo>
                    <a:pt x="49" y="377"/>
                  </a:lnTo>
                  <a:lnTo>
                    <a:pt x="41" y="369"/>
                  </a:lnTo>
                  <a:lnTo>
                    <a:pt x="33" y="362"/>
                  </a:lnTo>
                  <a:lnTo>
                    <a:pt x="24" y="353"/>
                  </a:lnTo>
                  <a:lnTo>
                    <a:pt x="19" y="345"/>
                  </a:lnTo>
                  <a:lnTo>
                    <a:pt x="13" y="335"/>
                  </a:lnTo>
                  <a:lnTo>
                    <a:pt x="8" y="324"/>
                  </a:lnTo>
                  <a:lnTo>
                    <a:pt x="4" y="314"/>
                  </a:lnTo>
                  <a:lnTo>
                    <a:pt x="2" y="302"/>
                  </a:lnTo>
                  <a:lnTo>
                    <a:pt x="0" y="290"/>
                  </a:lnTo>
                  <a:lnTo>
                    <a:pt x="0" y="278"/>
                  </a:lnTo>
                  <a:lnTo>
                    <a:pt x="0" y="268"/>
                  </a:lnTo>
                  <a:lnTo>
                    <a:pt x="1" y="258"/>
                  </a:lnTo>
                  <a:lnTo>
                    <a:pt x="2" y="249"/>
                  </a:lnTo>
                  <a:lnTo>
                    <a:pt x="3" y="240"/>
                  </a:lnTo>
                  <a:lnTo>
                    <a:pt x="6" y="232"/>
                  </a:lnTo>
                  <a:lnTo>
                    <a:pt x="9" y="224"/>
                  </a:lnTo>
                  <a:lnTo>
                    <a:pt x="13" y="217"/>
                  </a:lnTo>
                  <a:lnTo>
                    <a:pt x="16" y="211"/>
                  </a:lnTo>
                  <a:lnTo>
                    <a:pt x="21" y="204"/>
                  </a:lnTo>
                  <a:lnTo>
                    <a:pt x="26" y="198"/>
                  </a:lnTo>
                  <a:lnTo>
                    <a:pt x="30" y="193"/>
                  </a:lnTo>
                  <a:lnTo>
                    <a:pt x="36" y="187"/>
                  </a:lnTo>
                  <a:lnTo>
                    <a:pt x="42" y="182"/>
                  </a:lnTo>
                  <a:lnTo>
                    <a:pt x="49" y="177"/>
                  </a:lnTo>
                  <a:lnTo>
                    <a:pt x="56" y="174"/>
                  </a:lnTo>
                  <a:lnTo>
                    <a:pt x="65" y="169"/>
                  </a:lnTo>
                  <a:lnTo>
                    <a:pt x="72" y="166"/>
                  </a:lnTo>
                  <a:lnTo>
                    <a:pt x="81" y="162"/>
                  </a:lnTo>
                  <a:lnTo>
                    <a:pt x="90" y="160"/>
                  </a:lnTo>
                  <a:lnTo>
                    <a:pt x="99" y="156"/>
                  </a:lnTo>
                  <a:lnTo>
                    <a:pt x="109" y="154"/>
                  </a:lnTo>
                  <a:lnTo>
                    <a:pt x="119" y="151"/>
                  </a:lnTo>
                  <a:lnTo>
                    <a:pt x="130" y="150"/>
                  </a:lnTo>
                  <a:lnTo>
                    <a:pt x="141" y="148"/>
                  </a:lnTo>
                  <a:lnTo>
                    <a:pt x="151" y="147"/>
                  </a:lnTo>
                  <a:lnTo>
                    <a:pt x="163" y="145"/>
                  </a:lnTo>
                  <a:lnTo>
                    <a:pt x="174" y="144"/>
                  </a:lnTo>
                  <a:lnTo>
                    <a:pt x="186" y="143"/>
                  </a:lnTo>
                  <a:lnTo>
                    <a:pt x="197" y="142"/>
                  </a:lnTo>
                  <a:lnTo>
                    <a:pt x="210" y="141"/>
                  </a:lnTo>
                  <a:lnTo>
                    <a:pt x="222" y="140"/>
                  </a:lnTo>
                  <a:lnTo>
                    <a:pt x="235" y="138"/>
                  </a:lnTo>
                  <a:lnTo>
                    <a:pt x="235" y="137"/>
                  </a:lnTo>
                  <a:lnTo>
                    <a:pt x="235" y="129"/>
                  </a:lnTo>
                  <a:lnTo>
                    <a:pt x="234" y="122"/>
                  </a:lnTo>
                  <a:lnTo>
                    <a:pt x="232" y="116"/>
                  </a:lnTo>
                  <a:lnTo>
                    <a:pt x="229" y="110"/>
                  </a:lnTo>
                  <a:lnTo>
                    <a:pt x="226" y="105"/>
                  </a:lnTo>
                  <a:lnTo>
                    <a:pt x="222" y="100"/>
                  </a:lnTo>
                  <a:lnTo>
                    <a:pt x="218" y="97"/>
                  </a:lnTo>
                  <a:lnTo>
                    <a:pt x="212" y="93"/>
                  </a:lnTo>
                  <a:lnTo>
                    <a:pt x="206" y="91"/>
                  </a:lnTo>
                  <a:lnTo>
                    <a:pt x="200" y="89"/>
                  </a:lnTo>
                  <a:lnTo>
                    <a:pt x="192" y="86"/>
                  </a:lnTo>
                  <a:lnTo>
                    <a:pt x="183" y="85"/>
                  </a:lnTo>
                  <a:lnTo>
                    <a:pt x="175" y="84"/>
                  </a:lnTo>
                  <a:lnTo>
                    <a:pt x="165" y="83"/>
                  </a:lnTo>
                  <a:lnTo>
                    <a:pt x="155" y="81"/>
                  </a:lnTo>
                  <a:lnTo>
                    <a:pt x="144" y="81"/>
                  </a:lnTo>
                  <a:lnTo>
                    <a:pt x="138" y="81"/>
                  </a:lnTo>
                  <a:lnTo>
                    <a:pt x="132" y="83"/>
                  </a:lnTo>
                  <a:lnTo>
                    <a:pt x="128" y="83"/>
                  </a:lnTo>
                  <a:lnTo>
                    <a:pt x="122" y="84"/>
                  </a:lnTo>
                  <a:lnTo>
                    <a:pt x="115" y="85"/>
                  </a:lnTo>
                  <a:lnTo>
                    <a:pt x="109" y="86"/>
                  </a:lnTo>
                  <a:lnTo>
                    <a:pt x="101" y="87"/>
                  </a:lnTo>
                  <a:lnTo>
                    <a:pt x="96" y="90"/>
                  </a:lnTo>
                  <a:lnTo>
                    <a:pt x="88" y="91"/>
                  </a:lnTo>
                  <a:lnTo>
                    <a:pt x="81" y="93"/>
                  </a:lnTo>
                  <a:lnTo>
                    <a:pt x="74" y="96"/>
                  </a:lnTo>
                  <a:lnTo>
                    <a:pt x="67" y="98"/>
                  </a:lnTo>
                  <a:lnTo>
                    <a:pt x="61" y="100"/>
                  </a:lnTo>
                  <a:lnTo>
                    <a:pt x="54" y="103"/>
                  </a:lnTo>
                  <a:lnTo>
                    <a:pt x="47" y="105"/>
                  </a:lnTo>
                  <a:lnTo>
                    <a:pt x="41" y="109"/>
                  </a:lnTo>
                  <a:lnTo>
                    <a:pt x="30" y="109"/>
                  </a:lnTo>
                  <a:lnTo>
                    <a:pt x="30" y="17"/>
                  </a:lnTo>
                  <a:lnTo>
                    <a:pt x="35" y="16"/>
                  </a:lnTo>
                  <a:lnTo>
                    <a:pt x="41" y="15"/>
                  </a:lnTo>
                  <a:lnTo>
                    <a:pt x="47" y="14"/>
                  </a:lnTo>
                  <a:lnTo>
                    <a:pt x="54" y="13"/>
                  </a:lnTo>
                  <a:lnTo>
                    <a:pt x="61" y="10"/>
                  </a:lnTo>
                  <a:lnTo>
                    <a:pt x="69" y="9"/>
                  </a:lnTo>
                  <a:lnTo>
                    <a:pt x="78" y="8"/>
                  </a:lnTo>
                  <a:lnTo>
                    <a:pt x="87" y="6"/>
                  </a:lnTo>
                  <a:lnTo>
                    <a:pt x="97" y="4"/>
                  </a:lnTo>
                  <a:lnTo>
                    <a:pt x="106" y="3"/>
                  </a:lnTo>
                  <a:lnTo>
                    <a:pt x="116" y="2"/>
                  </a:lnTo>
                  <a:lnTo>
                    <a:pt x="126" y="1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6" y="0"/>
                  </a:lnTo>
                  <a:lnTo>
                    <a:pt x="165" y="0"/>
                  </a:lnTo>
                  <a:lnTo>
                    <a:pt x="189" y="0"/>
                  </a:lnTo>
                  <a:lnTo>
                    <a:pt x="210" y="1"/>
                  </a:lnTo>
                  <a:lnTo>
                    <a:pt x="231" y="3"/>
                  </a:lnTo>
                  <a:lnTo>
                    <a:pt x="250" y="7"/>
                  </a:lnTo>
                  <a:lnTo>
                    <a:pt x="266" y="12"/>
                  </a:lnTo>
                  <a:lnTo>
                    <a:pt x="282" y="17"/>
                  </a:lnTo>
                  <a:lnTo>
                    <a:pt x="295" y="23"/>
                  </a:lnTo>
                  <a:lnTo>
                    <a:pt x="306" y="32"/>
                  </a:lnTo>
                  <a:lnTo>
                    <a:pt x="317" y="40"/>
                  </a:lnTo>
                  <a:lnTo>
                    <a:pt x="325" y="49"/>
                  </a:lnTo>
                  <a:lnTo>
                    <a:pt x="334" y="60"/>
                  </a:lnTo>
                  <a:lnTo>
                    <a:pt x="340" y="72"/>
                  </a:lnTo>
                  <a:lnTo>
                    <a:pt x="344" y="85"/>
                  </a:lnTo>
                  <a:lnTo>
                    <a:pt x="348" y="99"/>
                  </a:lnTo>
                  <a:lnTo>
                    <a:pt x="350" y="113"/>
                  </a:lnTo>
                  <a:lnTo>
                    <a:pt x="350" y="130"/>
                  </a:lnTo>
                  <a:lnTo>
                    <a:pt x="350" y="385"/>
                  </a:lnTo>
                  <a:lnTo>
                    <a:pt x="234" y="385"/>
                  </a:lnTo>
                  <a:lnTo>
                    <a:pt x="234" y="3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935" y="1174"/>
              <a:ext cx="88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9" name="Freeform 13"/>
            <p:cNvSpPr>
              <a:spLocks noChangeArrowheads="1"/>
            </p:cNvSpPr>
            <p:nvPr/>
          </p:nvSpPr>
          <p:spPr bwMode="auto">
            <a:xfrm>
              <a:off x="532" y="1149"/>
              <a:ext cx="70" cy="79"/>
            </a:xfrm>
            <a:custGeom>
              <a:avLst/>
              <a:gdLst>
                <a:gd name="T0" fmla="*/ 222 w 352"/>
                <a:gd name="T1" fmla="*/ 211 h 395"/>
                <a:gd name="T2" fmla="*/ 197 w 352"/>
                <a:gd name="T3" fmla="*/ 213 h 395"/>
                <a:gd name="T4" fmla="*/ 178 w 352"/>
                <a:gd name="T5" fmla="*/ 215 h 395"/>
                <a:gd name="T6" fmla="*/ 160 w 352"/>
                <a:gd name="T7" fmla="*/ 220 h 395"/>
                <a:gd name="T8" fmla="*/ 144 w 352"/>
                <a:gd name="T9" fmla="*/ 226 h 395"/>
                <a:gd name="T10" fmla="*/ 132 w 352"/>
                <a:gd name="T11" fmla="*/ 234 h 395"/>
                <a:gd name="T12" fmla="*/ 124 w 352"/>
                <a:gd name="T13" fmla="*/ 245 h 395"/>
                <a:gd name="T14" fmla="*/ 120 w 352"/>
                <a:gd name="T15" fmla="*/ 259 h 395"/>
                <a:gd name="T16" fmla="*/ 120 w 352"/>
                <a:gd name="T17" fmla="*/ 281 h 395"/>
                <a:gd name="T18" fmla="*/ 127 w 352"/>
                <a:gd name="T19" fmla="*/ 298 h 395"/>
                <a:gd name="T20" fmla="*/ 141 w 352"/>
                <a:gd name="T21" fmla="*/ 309 h 395"/>
                <a:gd name="T22" fmla="*/ 162 w 352"/>
                <a:gd name="T23" fmla="*/ 314 h 395"/>
                <a:gd name="T24" fmla="*/ 183 w 352"/>
                <a:gd name="T25" fmla="*/ 314 h 395"/>
                <a:gd name="T26" fmla="*/ 198 w 352"/>
                <a:gd name="T27" fmla="*/ 310 h 395"/>
                <a:gd name="T28" fmla="*/ 215 w 352"/>
                <a:gd name="T29" fmla="*/ 303 h 395"/>
                <a:gd name="T30" fmla="*/ 229 w 352"/>
                <a:gd name="T31" fmla="*/ 294 h 395"/>
                <a:gd name="T32" fmla="*/ 233 w 352"/>
                <a:gd name="T33" fmla="*/ 348 h 395"/>
                <a:gd name="T34" fmla="*/ 222 w 352"/>
                <a:gd name="T35" fmla="*/ 358 h 395"/>
                <a:gd name="T36" fmla="*/ 211 w 352"/>
                <a:gd name="T37" fmla="*/ 366 h 395"/>
                <a:gd name="T38" fmla="*/ 199 w 352"/>
                <a:gd name="T39" fmla="*/ 374 h 395"/>
                <a:gd name="T40" fmla="*/ 185 w 352"/>
                <a:gd name="T41" fmla="*/ 381 h 395"/>
                <a:gd name="T42" fmla="*/ 170 w 352"/>
                <a:gd name="T43" fmla="*/ 388 h 395"/>
                <a:gd name="T44" fmla="*/ 154 w 352"/>
                <a:gd name="T45" fmla="*/ 392 h 395"/>
                <a:gd name="T46" fmla="*/ 134 w 352"/>
                <a:gd name="T47" fmla="*/ 394 h 395"/>
                <a:gd name="T48" fmla="*/ 105 w 352"/>
                <a:gd name="T49" fmla="*/ 394 h 395"/>
                <a:gd name="T50" fmla="*/ 61 w 352"/>
                <a:gd name="T51" fmla="*/ 382 h 395"/>
                <a:gd name="T52" fmla="*/ 27 w 352"/>
                <a:gd name="T53" fmla="*/ 353 h 395"/>
                <a:gd name="T54" fmla="*/ 5 w 352"/>
                <a:gd name="T55" fmla="*/ 314 h 395"/>
                <a:gd name="T56" fmla="*/ 0 w 352"/>
                <a:gd name="T57" fmla="*/ 268 h 395"/>
                <a:gd name="T58" fmla="*/ 8 w 352"/>
                <a:gd name="T59" fmla="*/ 232 h 395"/>
                <a:gd name="T60" fmla="*/ 22 w 352"/>
                <a:gd name="T61" fmla="*/ 204 h 395"/>
                <a:gd name="T62" fmla="*/ 44 w 352"/>
                <a:gd name="T63" fmla="*/ 182 h 395"/>
                <a:gd name="T64" fmla="*/ 74 w 352"/>
                <a:gd name="T65" fmla="*/ 166 h 395"/>
                <a:gd name="T66" fmla="*/ 111 w 352"/>
                <a:gd name="T67" fmla="*/ 154 h 395"/>
                <a:gd name="T68" fmla="*/ 152 w 352"/>
                <a:gd name="T69" fmla="*/ 147 h 395"/>
                <a:gd name="T70" fmla="*/ 199 w 352"/>
                <a:gd name="T71" fmla="*/ 142 h 395"/>
                <a:gd name="T72" fmla="*/ 236 w 352"/>
                <a:gd name="T73" fmla="*/ 137 h 395"/>
                <a:gd name="T74" fmla="*/ 230 w 352"/>
                <a:gd name="T75" fmla="*/ 110 h 395"/>
                <a:gd name="T76" fmla="*/ 214 w 352"/>
                <a:gd name="T77" fmla="*/ 93 h 395"/>
                <a:gd name="T78" fmla="*/ 185 w 352"/>
                <a:gd name="T79" fmla="*/ 85 h 395"/>
                <a:gd name="T80" fmla="*/ 145 w 352"/>
                <a:gd name="T81" fmla="*/ 81 h 395"/>
                <a:gd name="T82" fmla="*/ 122 w 352"/>
                <a:gd name="T83" fmla="*/ 84 h 395"/>
                <a:gd name="T84" fmla="*/ 96 w 352"/>
                <a:gd name="T85" fmla="*/ 90 h 395"/>
                <a:gd name="T86" fmla="*/ 69 w 352"/>
                <a:gd name="T87" fmla="*/ 98 h 395"/>
                <a:gd name="T88" fmla="*/ 42 w 352"/>
                <a:gd name="T89" fmla="*/ 109 h 395"/>
                <a:gd name="T90" fmla="*/ 42 w 352"/>
                <a:gd name="T91" fmla="*/ 15 h 395"/>
                <a:gd name="T92" fmla="*/ 70 w 352"/>
                <a:gd name="T93" fmla="*/ 9 h 395"/>
                <a:gd name="T94" fmla="*/ 108 w 352"/>
                <a:gd name="T95" fmla="*/ 3 h 395"/>
                <a:gd name="T96" fmla="*/ 147 w 352"/>
                <a:gd name="T97" fmla="*/ 0 h 395"/>
                <a:gd name="T98" fmla="*/ 211 w 352"/>
                <a:gd name="T99" fmla="*/ 1 h 395"/>
                <a:gd name="T100" fmla="*/ 282 w 352"/>
                <a:gd name="T101" fmla="*/ 17 h 395"/>
                <a:gd name="T102" fmla="*/ 327 w 352"/>
                <a:gd name="T103" fmla="*/ 49 h 395"/>
                <a:gd name="T104" fmla="*/ 349 w 352"/>
                <a:gd name="T105" fmla="*/ 99 h 395"/>
                <a:gd name="T106" fmla="*/ 236 w 352"/>
                <a:gd name="T107" fmla="*/ 38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2" h="395">
                  <a:moveTo>
                    <a:pt x="236" y="288"/>
                  </a:moveTo>
                  <a:lnTo>
                    <a:pt x="236" y="209"/>
                  </a:lnTo>
                  <a:lnTo>
                    <a:pt x="228" y="209"/>
                  </a:lnTo>
                  <a:lnTo>
                    <a:pt x="222" y="211"/>
                  </a:lnTo>
                  <a:lnTo>
                    <a:pt x="215" y="212"/>
                  </a:lnTo>
                  <a:lnTo>
                    <a:pt x="209" y="212"/>
                  </a:lnTo>
                  <a:lnTo>
                    <a:pt x="203" y="213"/>
                  </a:lnTo>
                  <a:lnTo>
                    <a:pt x="197" y="213"/>
                  </a:lnTo>
                  <a:lnTo>
                    <a:pt x="192" y="214"/>
                  </a:lnTo>
                  <a:lnTo>
                    <a:pt x="188" y="214"/>
                  </a:lnTo>
                  <a:lnTo>
                    <a:pt x="183" y="215"/>
                  </a:lnTo>
                  <a:lnTo>
                    <a:pt x="178" y="215"/>
                  </a:lnTo>
                  <a:lnTo>
                    <a:pt x="173" y="217"/>
                  </a:lnTo>
                  <a:lnTo>
                    <a:pt x="170" y="218"/>
                  </a:lnTo>
                  <a:lnTo>
                    <a:pt x="165" y="219"/>
                  </a:lnTo>
                  <a:lnTo>
                    <a:pt x="160" y="220"/>
                  </a:lnTo>
                  <a:lnTo>
                    <a:pt x="156" y="221"/>
                  </a:lnTo>
                  <a:lnTo>
                    <a:pt x="151" y="222"/>
                  </a:lnTo>
                  <a:lnTo>
                    <a:pt x="147" y="225"/>
                  </a:lnTo>
                  <a:lnTo>
                    <a:pt x="144" y="226"/>
                  </a:lnTo>
                  <a:lnTo>
                    <a:pt x="141" y="227"/>
                  </a:lnTo>
                  <a:lnTo>
                    <a:pt x="138" y="230"/>
                  </a:lnTo>
                  <a:lnTo>
                    <a:pt x="136" y="232"/>
                  </a:lnTo>
                  <a:lnTo>
                    <a:pt x="132" y="234"/>
                  </a:lnTo>
                  <a:lnTo>
                    <a:pt x="130" y="237"/>
                  </a:lnTo>
                  <a:lnTo>
                    <a:pt x="127" y="239"/>
                  </a:lnTo>
                  <a:lnTo>
                    <a:pt x="126" y="241"/>
                  </a:lnTo>
                  <a:lnTo>
                    <a:pt x="124" y="245"/>
                  </a:lnTo>
                  <a:lnTo>
                    <a:pt x="122" y="249"/>
                  </a:lnTo>
                  <a:lnTo>
                    <a:pt x="121" y="252"/>
                  </a:lnTo>
                  <a:lnTo>
                    <a:pt x="120" y="256"/>
                  </a:lnTo>
                  <a:lnTo>
                    <a:pt x="120" y="259"/>
                  </a:lnTo>
                  <a:lnTo>
                    <a:pt x="119" y="264"/>
                  </a:lnTo>
                  <a:lnTo>
                    <a:pt x="119" y="268"/>
                  </a:lnTo>
                  <a:lnTo>
                    <a:pt x="119" y="275"/>
                  </a:lnTo>
                  <a:lnTo>
                    <a:pt x="120" y="281"/>
                  </a:lnTo>
                  <a:lnTo>
                    <a:pt x="121" y="285"/>
                  </a:lnTo>
                  <a:lnTo>
                    <a:pt x="122" y="290"/>
                  </a:lnTo>
                  <a:lnTo>
                    <a:pt x="125" y="295"/>
                  </a:lnTo>
                  <a:lnTo>
                    <a:pt x="127" y="298"/>
                  </a:lnTo>
                  <a:lnTo>
                    <a:pt x="130" y="302"/>
                  </a:lnTo>
                  <a:lnTo>
                    <a:pt x="133" y="304"/>
                  </a:lnTo>
                  <a:lnTo>
                    <a:pt x="137" y="307"/>
                  </a:lnTo>
                  <a:lnTo>
                    <a:pt x="141" y="309"/>
                  </a:lnTo>
                  <a:lnTo>
                    <a:pt x="146" y="310"/>
                  </a:lnTo>
                  <a:lnTo>
                    <a:pt x="151" y="311"/>
                  </a:lnTo>
                  <a:lnTo>
                    <a:pt x="157" y="313"/>
                  </a:lnTo>
                  <a:lnTo>
                    <a:pt x="162" y="314"/>
                  </a:lnTo>
                  <a:lnTo>
                    <a:pt x="169" y="314"/>
                  </a:lnTo>
                  <a:lnTo>
                    <a:pt x="175" y="314"/>
                  </a:lnTo>
                  <a:lnTo>
                    <a:pt x="179" y="314"/>
                  </a:lnTo>
                  <a:lnTo>
                    <a:pt x="183" y="314"/>
                  </a:lnTo>
                  <a:lnTo>
                    <a:pt x="186" y="314"/>
                  </a:lnTo>
                  <a:lnTo>
                    <a:pt x="191" y="313"/>
                  </a:lnTo>
                  <a:lnTo>
                    <a:pt x="195" y="311"/>
                  </a:lnTo>
                  <a:lnTo>
                    <a:pt x="198" y="310"/>
                  </a:lnTo>
                  <a:lnTo>
                    <a:pt x="203" y="309"/>
                  </a:lnTo>
                  <a:lnTo>
                    <a:pt x="207" y="307"/>
                  </a:lnTo>
                  <a:lnTo>
                    <a:pt x="210" y="305"/>
                  </a:lnTo>
                  <a:lnTo>
                    <a:pt x="215" y="303"/>
                  </a:lnTo>
                  <a:lnTo>
                    <a:pt x="218" y="301"/>
                  </a:lnTo>
                  <a:lnTo>
                    <a:pt x="222" y="298"/>
                  </a:lnTo>
                  <a:lnTo>
                    <a:pt x="226" y="296"/>
                  </a:lnTo>
                  <a:lnTo>
                    <a:pt x="229" y="294"/>
                  </a:lnTo>
                  <a:lnTo>
                    <a:pt x="233" y="290"/>
                  </a:lnTo>
                  <a:lnTo>
                    <a:pt x="236" y="288"/>
                  </a:lnTo>
                  <a:close/>
                  <a:moveTo>
                    <a:pt x="236" y="346"/>
                  </a:moveTo>
                  <a:lnTo>
                    <a:pt x="233" y="348"/>
                  </a:lnTo>
                  <a:lnTo>
                    <a:pt x="230" y="350"/>
                  </a:lnTo>
                  <a:lnTo>
                    <a:pt x="227" y="353"/>
                  </a:lnTo>
                  <a:lnTo>
                    <a:pt x="224" y="355"/>
                  </a:lnTo>
                  <a:lnTo>
                    <a:pt x="222" y="358"/>
                  </a:lnTo>
                  <a:lnTo>
                    <a:pt x="220" y="360"/>
                  </a:lnTo>
                  <a:lnTo>
                    <a:pt x="216" y="361"/>
                  </a:lnTo>
                  <a:lnTo>
                    <a:pt x="214" y="363"/>
                  </a:lnTo>
                  <a:lnTo>
                    <a:pt x="211" y="366"/>
                  </a:lnTo>
                  <a:lnTo>
                    <a:pt x="209" y="367"/>
                  </a:lnTo>
                  <a:lnTo>
                    <a:pt x="207" y="369"/>
                  </a:lnTo>
                  <a:lnTo>
                    <a:pt x="203" y="372"/>
                  </a:lnTo>
                  <a:lnTo>
                    <a:pt x="199" y="374"/>
                  </a:lnTo>
                  <a:lnTo>
                    <a:pt x="196" y="375"/>
                  </a:lnTo>
                  <a:lnTo>
                    <a:pt x="192" y="378"/>
                  </a:lnTo>
                  <a:lnTo>
                    <a:pt x="189" y="380"/>
                  </a:lnTo>
                  <a:lnTo>
                    <a:pt x="185" y="381"/>
                  </a:lnTo>
                  <a:lnTo>
                    <a:pt x="181" y="384"/>
                  </a:lnTo>
                  <a:lnTo>
                    <a:pt x="177" y="385"/>
                  </a:lnTo>
                  <a:lnTo>
                    <a:pt x="173" y="386"/>
                  </a:lnTo>
                  <a:lnTo>
                    <a:pt x="170" y="388"/>
                  </a:lnTo>
                  <a:lnTo>
                    <a:pt x="165" y="390"/>
                  </a:lnTo>
                  <a:lnTo>
                    <a:pt x="162" y="391"/>
                  </a:lnTo>
                  <a:lnTo>
                    <a:pt x="158" y="392"/>
                  </a:lnTo>
                  <a:lnTo>
                    <a:pt x="154" y="392"/>
                  </a:lnTo>
                  <a:lnTo>
                    <a:pt x="150" y="393"/>
                  </a:lnTo>
                  <a:lnTo>
                    <a:pt x="145" y="394"/>
                  </a:lnTo>
                  <a:lnTo>
                    <a:pt x="140" y="394"/>
                  </a:lnTo>
                  <a:lnTo>
                    <a:pt x="134" y="394"/>
                  </a:lnTo>
                  <a:lnTo>
                    <a:pt x="130" y="395"/>
                  </a:lnTo>
                  <a:lnTo>
                    <a:pt x="122" y="395"/>
                  </a:lnTo>
                  <a:lnTo>
                    <a:pt x="117" y="395"/>
                  </a:lnTo>
                  <a:lnTo>
                    <a:pt x="105" y="394"/>
                  </a:lnTo>
                  <a:lnTo>
                    <a:pt x="93" y="393"/>
                  </a:lnTo>
                  <a:lnTo>
                    <a:pt x="81" y="391"/>
                  </a:lnTo>
                  <a:lnTo>
                    <a:pt x="70" y="387"/>
                  </a:lnTo>
                  <a:lnTo>
                    <a:pt x="61" y="382"/>
                  </a:lnTo>
                  <a:lnTo>
                    <a:pt x="51" y="377"/>
                  </a:lnTo>
                  <a:lnTo>
                    <a:pt x="42" y="369"/>
                  </a:lnTo>
                  <a:lnTo>
                    <a:pt x="34" y="362"/>
                  </a:lnTo>
                  <a:lnTo>
                    <a:pt x="27" y="353"/>
                  </a:lnTo>
                  <a:lnTo>
                    <a:pt x="19" y="345"/>
                  </a:lnTo>
                  <a:lnTo>
                    <a:pt x="13" y="335"/>
                  </a:lnTo>
                  <a:lnTo>
                    <a:pt x="9" y="324"/>
                  </a:lnTo>
                  <a:lnTo>
                    <a:pt x="5" y="314"/>
                  </a:lnTo>
                  <a:lnTo>
                    <a:pt x="3" y="302"/>
                  </a:lnTo>
                  <a:lnTo>
                    <a:pt x="2" y="290"/>
                  </a:lnTo>
                  <a:lnTo>
                    <a:pt x="0" y="278"/>
                  </a:lnTo>
                  <a:lnTo>
                    <a:pt x="0" y="268"/>
                  </a:lnTo>
                  <a:lnTo>
                    <a:pt x="2" y="258"/>
                  </a:lnTo>
                  <a:lnTo>
                    <a:pt x="3" y="249"/>
                  </a:lnTo>
                  <a:lnTo>
                    <a:pt x="5" y="240"/>
                  </a:lnTo>
                  <a:lnTo>
                    <a:pt x="8" y="232"/>
                  </a:lnTo>
                  <a:lnTo>
                    <a:pt x="10" y="224"/>
                  </a:lnTo>
                  <a:lnTo>
                    <a:pt x="13" y="217"/>
                  </a:lnTo>
                  <a:lnTo>
                    <a:pt x="17" y="211"/>
                  </a:lnTo>
                  <a:lnTo>
                    <a:pt x="22" y="204"/>
                  </a:lnTo>
                  <a:lnTo>
                    <a:pt x="27" y="198"/>
                  </a:lnTo>
                  <a:lnTo>
                    <a:pt x="32" y="193"/>
                  </a:lnTo>
                  <a:lnTo>
                    <a:pt x="38" y="187"/>
                  </a:lnTo>
                  <a:lnTo>
                    <a:pt x="44" y="182"/>
                  </a:lnTo>
                  <a:lnTo>
                    <a:pt x="50" y="177"/>
                  </a:lnTo>
                  <a:lnTo>
                    <a:pt x="58" y="174"/>
                  </a:lnTo>
                  <a:lnTo>
                    <a:pt x="66" y="169"/>
                  </a:lnTo>
                  <a:lnTo>
                    <a:pt x="74" y="166"/>
                  </a:lnTo>
                  <a:lnTo>
                    <a:pt x="82" y="162"/>
                  </a:lnTo>
                  <a:lnTo>
                    <a:pt x="92" y="160"/>
                  </a:lnTo>
                  <a:lnTo>
                    <a:pt x="100" y="156"/>
                  </a:lnTo>
                  <a:lnTo>
                    <a:pt x="111" y="154"/>
                  </a:lnTo>
                  <a:lnTo>
                    <a:pt x="120" y="151"/>
                  </a:lnTo>
                  <a:lnTo>
                    <a:pt x="131" y="150"/>
                  </a:lnTo>
                  <a:lnTo>
                    <a:pt x="141" y="148"/>
                  </a:lnTo>
                  <a:lnTo>
                    <a:pt x="152" y="147"/>
                  </a:lnTo>
                  <a:lnTo>
                    <a:pt x="164" y="145"/>
                  </a:lnTo>
                  <a:lnTo>
                    <a:pt x="176" y="144"/>
                  </a:lnTo>
                  <a:lnTo>
                    <a:pt x="188" y="143"/>
                  </a:lnTo>
                  <a:lnTo>
                    <a:pt x="199" y="142"/>
                  </a:lnTo>
                  <a:lnTo>
                    <a:pt x="211" y="141"/>
                  </a:lnTo>
                  <a:lnTo>
                    <a:pt x="224" y="140"/>
                  </a:lnTo>
                  <a:lnTo>
                    <a:pt x="236" y="138"/>
                  </a:lnTo>
                  <a:lnTo>
                    <a:pt x="236" y="137"/>
                  </a:lnTo>
                  <a:lnTo>
                    <a:pt x="236" y="129"/>
                  </a:lnTo>
                  <a:lnTo>
                    <a:pt x="235" y="122"/>
                  </a:lnTo>
                  <a:lnTo>
                    <a:pt x="233" y="116"/>
                  </a:lnTo>
                  <a:lnTo>
                    <a:pt x="230" y="110"/>
                  </a:lnTo>
                  <a:lnTo>
                    <a:pt x="228" y="105"/>
                  </a:lnTo>
                  <a:lnTo>
                    <a:pt x="223" y="100"/>
                  </a:lnTo>
                  <a:lnTo>
                    <a:pt x="218" y="97"/>
                  </a:lnTo>
                  <a:lnTo>
                    <a:pt x="214" y="93"/>
                  </a:lnTo>
                  <a:lnTo>
                    <a:pt x="208" y="91"/>
                  </a:lnTo>
                  <a:lnTo>
                    <a:pt x="201" y="89"/>
                  </a:lnTo>
                  <a:lnTo>
                    <a:pt x="194" y="86"/>
                  </a:lnTo>
                  <a:lnTo>
                    <a:pt x="185" y="85"/>
                  </a:lnTo>
                  <a:lnTo>
                    <a:pt x="176" y="84"/>
                  </a:lnTo>
                  <a:lnTo>
                    <a:pt x="166" y="83"/>
                  </a:lnTo>
                  <a:lnTo>
                    <a:pt x="156" y="81"/>
                  </a:lnTo>
                  <a:lnTo>
                    <a:pt x="145" y="81"/>
                  </a:lnTo>
                  <a:lnTo>
                    <a:pt x="139" y="81"/>
                  </a:lnTo>
                  <a:lnTo>
                    <a:pt x="134" y="83"/>
                  </a:lnTo>
                  <a:lnTo>
                    <a:pt x="128" y="83"/>
                  </a:lnTo>
                  <a:lnTo>
                    <a:pt x="122" y="84"/>
                  </a:lnTo>
                  <a:lnTo>
                    <a:pt x="117" y="85"/>
                  </a:lnTo>
                  <a:lnTo>
                    <a:pt x="109" y="86"/>
                  </a:lnTo>
                  <a:lnTo>
                    <a:pt x="104" y="87"/>
                  </a:lnTo>
                  <a:lnTo>
                    <a:pt x="96" y="90"/>
                  </a:lnTo>
                  <a:lnTo>
                    <a:pt x="89" y="91"/>
                  </a:lnTo>
                  <a:lnTo>
                    <a:pt x="82" y="93"/>
                  </a:lnTo>
                  <a:lnTo>
                    <a:pt x="76" y="96"/>
                  </a:lnTo>
                  <a:lnTo>
                    <a:pt x="69" y="98"/>
                  </a:lnTo>
                  <a:lnTo>
                    <a:pt x="62" y="100"/>
                  </a:lnTo>
                  <a:lnTo>
                    <a:pt x="55" y="103"/>
                  </a:lnTo>
                  <a:lnTo>
                    <a:pt x="49" y="105"/>
                  </a:lnTo>
                  <a:lnTo>
                    <a:pt x="42" y="109"/>
                  </a:lnTo>
                  <a:lnTo>
                    <a:pt x="32" y="109"/>
                  </a:lnTo>
                  <a:lnTo>
                    <a:pt x="32" y="17"/>
                  </a:lnTo>
                  <a:lnTo>
                    <a:pt x="37" y="16"/>
                  </a:lnTo>
                  <a:lnTo>
                    <a:pt x="42" y="15"/>
                  </a:lnTo>
                  <a:lnTo>
                    <a:pt x="48" y="14"/>
                  </a:lnTo>
                  <a:lnTo>
                    <a:pt x="55" y="13"/>
                  </a:lnTo>
                  <a:lnTo>
                    <a:pt x="62" y="10"/>
                  </a:lnTo>
                  <a:lnTo>
                    <a:pt x="70" y="9"/>
                  </a:lnTo>
                  <a:lnTo>
                    <a:pt x="79" y="8"/>
                  </a:lnTo>
                  <a:lnTo>
                    <a:pt x="88" y="6"/>
                  </a:lnTo>
                  <a:lnTo>
                    <a:pt x="98" y="4"/>
                  </a:lnTo>
                  <a:lnTo>
                    <a:pt x="108" y="3"/>
                  </a:lnTo>
                  <a:lnTo>
                    <a:pt x="118" y="2"/>
                  </a:lnTo>
                  <a:lnTo>
                    <a:pt x="127" y="1"/>
                  </a:lnTo>
                  <a:lnTo>
                    <a:pt x="137" y="0"/>
                  </a:lnTo>
                  <a:lnTo>
                    <a:pt x="147" y="0"/>
                  </a:lnTo>
                  <a:lnTo>
                    <a:pt x="157" y="0"/>
                  </a:lnTo>
                  <a:lnTo>
                    <a:pt x="166" y="0"/>
                  </a:lnTo>
                  <a:lnTo>
                    <a:pt x="190" y="0"/>
                  </a:lnTo>
                  <a:lnTo>
                    <a:pt x="211" y="1"/>
                  </a:lnTo>
                  <a:lnTo>
                    <a:pt x="231" y="3"/>
                  </a:lnTo>
                  <a:lnTo>
                    <a:pt x="250" y="7"/>
                  </a:lnTo>
                  <a:lnTo>
                    <a:pt x="267" y="12"/>
                  </a:lnTo>
                  <a:lnTo>
                    <a:pt x="282" y="17"/>
                  </a:lnTo>
                  <a:lnTo>
                    <a:pt x="295" y="23"/>
                  </a:lnTo>
                  <a:lnTo>
                    <a:pt x="307" y="32"/>
                  </a:lnTo>
                  <a:lnTo>
                    <a:pt x="318" y="40"/>
                  </a:lnTo>
                  <a:lnTo>
                    <a:pt x="327" y="49"/>
                  </a:lnTo>
                  <a:lnTo>
                    <a:pt x="335" y="60"/>
                  </a:lnTo>
                  <a:lnTo>
                    <a:pt x="340" y="72"/>
                  </a:lnTo>
                  <a:lnTo>
                    <a:pt x="346" y="85"/>
                  </a:lnTo>
                  <a:lnTo>
                    <a:pt x="349" y="99"/>
                  </a:lnTo>
                  <a:lnTo>
                    <a:pt x="351" y="113"/>
                  </a:lnTo>
                  <a:lnTo>
                    <a:pt x="352" y="130"/>
                  </a:lnTo>
                  <a:lnTo>
                    <a:pt x="352" y="385"/>
                  </a:lnTo>
                  <a:lnTo>
                    <a:pt x="236" y="385"/>
                  </a:lnTo>
                  <a:lnTo>
                    <a:pt x="236" y="3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610" y="1174"/>
              <a:ext cx="88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1" name="Freeform 15"/>
            <p:cNvSpPr>
              <a:spLocks noChangeArrowheads="1"/>
            </p:cNvSpPr>
            <p:nvPr/>
          </p:nvSpPr>
          <p:spPr bwMode="auto">
            <a:xfrm>
              <a:off x="402" y="820"/>
              <a:ext cx="79" cy="76"/>
            </a:xfrm>
            <a:custGeom>
              <a:avLst/>
              <a:gdLst>
                <a:gd name="T0" fmla="*/ 396 w 396"/>
                <a:gd name="T1" fmla="*/ 0 h 376"/>
                <a:gd name="T2" fmla="*/ 261 w 396"/>
                <a:gd name="T3" fmla="*/ 376 h 376"/>
                <a:gd name="T4" fmla="*/ 134 w 396"/>
                <a:gd name="T5" fmla="*/ 376 h 376"/>
                <a:gd name="T6" fmla="*/ 0 w 396"/>
                <a:gd name="T7" fmla="*/ 0 h 376"/>
                <a:gd name="T8" fmla="*/ 124 w 396"/>
                <a:gd name="T9" fmla="*/ 0 h 376"/>
                <a:gd name="T10" fmla="*/ 201 w 396"/>
                <a:gd name="T11" fmla="*/ 249 h 376"/>
                <a:gd name="T12" fmla="*/ 276 w 396"/>
                <a:gd name="T13" fmla="*/ 0 h 376"/>
                <a:gd name="T14" fmla="*/ 396 w 396"/>
                <a:gd name="T15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6" h="376">
                  <a:moveTo>
                    <a:pt x="396" y="0"/>
                  </a:moveTo>
                  <a:lnTo>
                    <a:pt x="261" y="376"/>
                  </a:lnTo>
                  <a:lnTo>
                    <a:pt x="134" y="376"/>
                  </a:lnTo>
                  <a:lnTo>
                    <a:pt x="0" y="0"/>
                  </a:lnTo>
                  <a:lnTo>
                    <a:pt x="124" y="0"/>
                  </a:lnTo>
                  <a:lnTo>
                    <a:pt x="201" y="249"/>
                  </a:lnTo>
                  <a:lnTo>
                    <a:pt x="276" y="0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2" name="Freeform 16"/>
            <p:cNvSpPr>
              <a:spLocks noChangeArrowheads="1"/>
            </p:cNvSpPr>
            <p:nvPr/>
          </p:nvSpPr>
          <p:spPr bwMode="auto">
            <a:xfrm>
              <a:off x="494" y="809"/>
              <a:ext cx="86" cy="85"/>
            </a:xfrm>
            <a:custGeom>
              <a:avLst/>
              <a:gdLst>
                <a:gd name="T0" fmla="*/ 430 w 430"/>
                <a:gd name="T1" fmla="*/ 256 h 427"/>
                <a:gd name="T2" fmla="*/ 260 w 430"/>
                <a:gd name="T3" fmla="*/ 256 h 427"/>
                <a:gd name="T4" fmla="*/ 260 w 430"/>
                <a:gd name="T5" fmla="*/ 427 h 427"/>
                <a:gd name="T6" fmla="*/ 171 w 430"/>
                <a:gd name="T7" fmla="*/ 427 h 427"/>
                <a:gd name="T8" fmla="*/ 171 w 430"/>
                <a:gd name="T9" fmla="*/ 256 h 427"/>
                <a:gd name="T10" fmla="*/ 0 w 430"/>
                <a:gd name="T11" fmla="*/ 256 h 427"/>
                <a:gd name="T12" fmla="*/ 0 w 430"/>
                <a:gd name="T13" fmla="*/ 170 h 427"/>
                <a:gd name="T14" fmla="*/ 171 w 430"/>
                <a:gd name="T15" fmla="*/ 170 h 427"/>
                <a:gd name="T16" fmla="*/ 171 w 430"/>
                <a:gd name="T17" fmla="*/ 0 h 427"/>
                <a:gd name="T18" fmla="*/ 260 w 430"/>
                <a:gd name="T19" fmla="*/ 0 h 427"/>
                <a:gd name="T20" fmla="*/ 260 w 430"/>
                <a:gd name="T21" fmla="*/ 170 h 427"/>
                <a:gd name="T22" fmla="*/ 430 w 430"/>
                <a:gd name="T23" fmla="*/ 170 h 427"/>
                <a:gd name="T24" fmla="*/ 430 w 430"/>
                <a:gd name="T25" fmla="*/ 25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427">
                  <a:moveTo>
                    <a:pt x="430" y="256"/>
                  </a:moveTo>
                  <a:lnTo>
                    <a:pt x="260" y="256"/>
                  </a:lnTo>
                  <a:lnTo>
                    <a:pt x="260" y="427"/>
                  </a:lnTo>
                  <a:lnTo>
                    <a:pt x="171" y="427"/>
                  </a:lnTo>
                  <a:lnTo>
                    <a:pt x="171" y="256"/>
                  </a:lnTo>
                  <a:lnTo>
                    <a:pt x="0" y="256"/>
                  </a:lnTo>
                  <a:lnTo>
                    <a:pt x="0" y="170"/>
                  </a:lnTo>
                  <a:lnTo>
                    <a:pt x="171" y="170"/>
                  </a:lnTo>
                  <a:lnTo>
                    <a:pt x="171" y="0"/>
                  </a:lnTo>
                  <a:lnTo>
                    <a:pt x="260" y="0"/>
                  </a:lnTo>
                  <a:lnTo>
                    <a:pt x="260" y="170"/>
                  </a:lnTo>
                  <a:lnTo>
                    <a:pt x="430" y="170"/>
                  </a:lnTo>
                  <a:lnTo>
                    <a:pt x="430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3" name="Freeform 17"/>
            <p:cNvSpPr>
              <a:spLocks noChangeArrowheads="1"/>
            </p:cNvSpPr>
            <p:nvPr/>
          </p:nvSpPr>
          <p:spPr bwMode="auto">
            <a:xfrm>
              <a:off x="1045" y="820"/>
              <a:ext cx="80" cy="76"/>
            </a:xfrm>
            <a:custGeom>
              <a:avLst/>
              <a:gdLst>
                <a:gd name="T0" fmla="*/ 397 w 397"/>
                <a:gd name="T1" fmla="*/ 0 h 376"/>
                <a:gd name="T2" fmla="*/ 261 w 397"/>
                <a:gd name="T3" fmla="*/ 376 h 376"/>
                <a:gd name="T4" fmla="*/ 134 w 397"/>
                <a:gd name="T5" fmla="*/ 376 h 376"/>
                <a:gd name="T6" fmla="*/ 0 w 397"/>
                <a:gd name="T7" fmla="*/ 0 h 376"/>
                <a:gd name="T8" fmla="*/ 123 w 397"/>
                <a:gd name="T9" fmla="*/ 0 h 376"/>
                <a:gd name="T10" fmla="*/ 200 w 397"/>
                <a:gd name="T11" fmla="*/ 249 h 376"/>
                <a:gd name="T12" fmla="*/ 276 w 397"/>
                <a:gd name="T13" fmla="*/ 0 h 376"/>
                <a:gd name="T14" fmla="*/ 397 w 397"/>
                <a:gd name="T15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376">
                  <a:moveTo>
                    <a:pt x="397" y="0"/>
                  </a:moveTo>
                  <a:lnTo>
                    <a:pt x="261" y="376"/>
                  </a:lnTo>
                  <a:lnTo>
                    <a:pt x="134" y="376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200" y="249"/>
                  </a:lnTo>
                  <a:lnTo>
                    <a:pt x="276" y="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4" name="Rectangle 18"/>
            <p:cNvSpPr>
              <a:spLocks noChangeArrowheads="1"/>
            </p:cNvSpPr>
            <p:nvPr/>
          </p:nvSpPr>
          <p:spPr bwMode="auto">
            <a:xfrm>
              <a:off x="1124" y="843"/>
              <a:ext cx="88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5" name="Freeform 19"/>
            <p:cNvSpPr>
              <a:spLocks noChangeArrowheads="1"/>
            </p:cNvSpPr>
            <p:nvPr/>
          </p:nvSpPr>
          <p:spPr bwMode="auto">
            <a:xfrm>
              <a:off x="759" y="1456"/>
              <a:ext cx="54" cy="97"/>
            </a:xfrm>
            <a:custGeom>
              <a:avLst/>
              <a:gdLst>
                <a:gd name="T0" fmla="*/ 164 w 274"/>
                <a:gd name="T1" fmla="*/ 489 h 489"/>
                <a:gd name="T2" fmla="*/ 133 w 274"/>
                <a:gd name="T3" fmla="*/ 486 h 489"/>
                <a:gd name="T4" fmla="*/ 107 w 274"/>
                <a:gd name="T5" fmla="*/ 479 h 489"/>
                <a:gd name="T6" fmla="*/ 87 w 274"/>
                <a:gd name="T7" fmla="*/ 467 h 489"/>
                <a:gd name="T8" fmla="*/ 70 w 274"/>
                <a:gd name="T9" fmla="*/ 453 h 489"/>
                <a:gd name="T10" fmla="*/ 57 w 274"/>
                <a:gd name="T11" fmla="*/ 434 h 489"/>
                <a:gd name="T12" fmla="*/ 49 w 274"/>
                <a:gd name="T13" fmla="*/ 409 h 489"/>
                <a:gd name="T14" fmla="*/ 45 w 274"/>
                <a:gd name="T15" fmla="*/ 380 h 489"/>
                <a:gd name="T16" fmla="*/ 45 w 274"/>
                <a:gd name="T17" fmla="*/ 189 h 489"/>
                <a:gd name="T18" fmla="*/ 0 w 274"/>
                <a:gd name="T19" fmla="*/ 107 h 489"/>
                <a:gd name="T20" fmla="*/ 45 w 274"/>
                <a:gd name="T21" fmla="*/ 0 h 489"/>
                <a:gd name="T22" fmla="*/ 161 w 274"/>
                <a:gd name="T23" fmla="*/ 107 h 489"/>
                <a:gd name="T24" fmla="*/ 274 w 274"/>
                <a:gd name="T25" fmla="*/ 189 h 489"/>
                <a:gd name="T26" fmla="*/ 161 w 274"/>
                <a:gd name="T27" fmla="*/ 321 h 489"/>
                <a:gd name="T28" fmla="*/ 161 w 274"/>
                <a:gd name="T29" fmla="*/ 332 h 489"/>
                <a:gd name="T30" fmla="*/ 161 w 274"/>
                <a:gd name="T31" fmla="*/ 340 h 489"/>
                <a:gd name="T32" fmla="*/ 161 w 274"/>
                <a:gd name="T33" fmla="*/ 348 h 489"/>
                <a:gd name="T34" fmla="*/ 163 w 274"/>
                <a:gd name="T35" fmla="*/ 357 h 489"/>
                <a:gd name="T36" fmla="*/ 163 w 274"/>
                <a:gd name="T37" fmla="*/ 364 h 489"/>
                <a:gd name="T38" fmla="*/ 164 w 274"/>
                <a:gd name="T39" fmla="*/ 370 h 489"/>
                <a:gd name="T40" fmla="*/ 165 w 274"/>
                <a:gd name="T41" fmla="*/ 377 h 489"/>
                <a:gd name="T42" fmla="*/ 167 w 274"/>
                <a:gd name="T43" fmla="*/ 383 h 489"/>
                <a:gd name="T44" fmla="*/ 170 w 274"/>
                <a:gd name="T45" fmla="*/ 389 h 489"/>
                <a:gd name="T46" fmla="*/ 174 w 274"/>
                <a:gd name="T47" fmla="*/ 394 h 489"/>
                <a:gd name="T48" fmla="*/ 178 w 274"/>
                <a:gd name="T49" fmla="*/ 397 h 489"/>
                <a:gd name="T50" fmla="*/ 184 w 274"/>
                <a:gd name="T51" fmla="*/ 402 h 489"/>
                <a:gd name="T52" fmla="*/ 191 w 274"/>
                <a:gd name="T53" fmla="*/ 404 h 489"/>
                <a:gd name="T54" fmla="*/ 198 w 274"/>
                <a:gd name="T55" fmla="*/ 407 h 489"/>
                <a:gd name="T56" fmla="*/ 208 w 274"/>
                <a:gd name="T57" fmla="*/ 408 h 489"/>
                <a:gd name="T58" fmla="*/ 218 w 274"/>
                <a:gd name="T59" fmla="*/ 408 h 489"/>
                <a:gd name="T60" fmla="*/ 224 w 274"/>
                <a:gd name="T61" fmla="*/ 408 h 489"/>
                <a:gd name="T62" fmla="*/ 229 w 274"/>
                <a:gd name="T63" fmla="*/ 407 h 489"/>
                <a:gd name="T64" fmla="*/ 236 w 274"/>
                <a:gd name="T65" fmla="*/ 405 h 489"/>
                <a:gd name="T66" fmla="*/ 243 w 274"/>
                <a:gd name="T67" fmla="*/ 404 h 489"/>
                <a:gd name="T68" fmla="*/ 250 w 274"/>
                <a:gd name="T69" fmla="*/ 402 h 489"/>
                <a:gd name="T70" fmla="*/ 256 w 274"/>
                <a:gd name="T71" fmla="*/ 401 h 489"/>
                <a:gd name="T72" fmla="*/ 261 w 274"/>
                <a:gd name="T73" fmla="*/ 398 h 489"/>
                <a:gd name="T74" fmla="*/ 264 w 274"/>
                <a:gd name="T75" fmla="*/ 397 h 489"/>
                <a:gd name="T76" fmla="*/ 274 w 274"/>
                <a:gd name="T77" fmla="*/ 479 h 489"/>
                <a:gd name="T78" fmla="*/ 264 w 274"/>
                <a:gd name="T79" fmla="*/ 481 h 489"/>
                <a:gd name="T80" fmla="*/ 255 w 274"/>
                <a:gd name="T81" fmla="*/ 484 h 489"/>
                <a:gd name="T82" fmla="*/ 244 w 274"/>
                <a:gd name="T83" fmla="*/ 486 h 489"/>
                <a:gd name="T84" fmla="*/ 234 w 274"/>
                <a:gd name="T85" fmla="*/ 487 h 489"/>
                <a:gd name="T86" fmla="*/ 223 w 274"/>
                <a:gd name="T87" fmla="*/ 488 h 489"/>
                <a:gd name="T88" fmla="*/ 210 w 274"/>
                <a:gd name="T89" fmla="*/ 489 h 489"/>
                <a:gd name="T90" fmla="*/ 197 w 274"/>
                <a:gd name="T91" fmla="*/ 489 h 489"/>
                <a:gd name="T92" fmla="*/ 182 w 274"/>
                <a:gd name="T93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489">
                  <a:moveTo>
                    <a:pt x="182" y="489"/>
                  </a:moveTo>
                  <a:lnTo>
                    <a:pt x="164" y="489"/>
                  </a:lnTo>
                  <a:lnTo>
                    <a:pt x="148" y="488"/>
                  </a:lnTo>
                  <a:lnTo>
                    <a:pt x="133" y="486"/>
                  </a:lnTo>
                  <a:lnTo>
                    <a:pt x="120" y="482"/>
                  </a:lnTo>
                  <a:lnTo>
                    <a:pt x="107" y="479"/>
                  </a:lnTo>
                  <a:lnTo>
                    <a:pt x="96" y="473"/>
                  </a:lnTo>
                  <a:lnTo>
                    <a:pt x="87" y="467"/>
                  </a:lnTo>
                  <a:lnTo>
                    <a:pt x="77" y="461"/>
                  </a:lnTo>
                  <a:lnTo>
                    <a:pt x="70" y="453"/>
                  </a:lnTo>
                  <a:lnTo>
                    <a:pt x="63" y="443"/>
                  </a:lnTo>
                  <a:lnTo>
                    <a:pt x="57" y="434"/>
                  </a:lnTo>
                  <a:lnTo>
                    <a:pt x="54" y="422"/>
                  </a:lnTo>
                  <a:lnTo>
                    <a:pt x="49" y="409"/>
                  </a:lnTo>
                  <a:lnTo>
                    <a:pt x="46" y="396"/>
                  </a:lnTo>
                  <a:lnTo>
                    <a:pt x="45" y="380"/>
                  </a:lnTo>
                  <a:lnTo>
                    <a:pt x="45" y="364"/>
                  </a:lnTo>
                  <a:lnTo>
                    <a:pt x="45" y="189"/>
                  </a:lnTo>
                  <a:lnTo>
                    <a:pt x="0" y="189"/>
                  </a:lnTo>
                  <a:lnTo>
                    <a:pt x="0" y="107"/>
                  </a:lnTo>
                  <a:lnTo>
                    <a:pt x="45" y="107"/>
                  </a:lnTo>
                  <a:lnTo>
                    <a:pt x="45" y="0"/>
                  </a:lnTo>
                  <a:lnTo>
                    <a:pt x="161" y="0"/>
                  </a:lnTo>
                  <a:lnTo>
                    <a:pt x="161" y="107"/>
                  </a:lnTo>
                  <a:lnTo>
                    <a:pt x="274" y="107"/>
                  </a:lnTo>
                  <a:lnTo>
                    <a:pt x="274" y="189"/>
                  </a:lnTo>
                  <a:lnTo>
                    <a:pt x="161" y="189"/>
                  </a:lnTo>
                  <a:lnTo>
                    <a:pt x="161" y="321"/>
                  </a:lnTo>
                  <a:lnTo>
                    <a:pt x="161" y="327"/>
                  </a:lnTo>
                  <a:lnTo>
                    <a:pt x="161" y="332"/>
                  </a:lnTo>
                  <a:lnTo>
                    <a:pt x="161" y="335"/>
                  </a:lnTo>
                  <a:lnTo>
                    <a:pt x="161" y="340"/>
                  </a:lnTo>
                  <a:lnTo>
                    <a:pt x="161" y="345"/>
                  </a:lnTo>
                  <a:lnTo>
                    <a:pt x="161" y="348"/>
                  </a:lnTo>
                  <a:lnTo>
                    <a:pt x="163" y="352"/>
                  </a:lnTo>
                  <a:lnTo>
                    <a:pt x="163" y="357"/>
                  </a:lnTo>
                  <a:lnTo>
                    <a:pt x="163" y="360"/>
                  </a:lnTo>
                  <a:lnTo>
                    <a:pt x="163" y="364"/>
                  </a:lnTo>
                  <a:lnTo>
                    <a:pt x="163" y="367"/>
                  </a:lnTo>
                  <a:lnTo>
                    <a:pt x="164" y="370"/>
                  </a:lnTo>
                  <a:lnTo>
                    <a:pt x="165" y="373"/>
                  </a:lnTo>
                  <a:lnTo>
                    <a:pt x="165" y="377"/>
                  </a:lnTo>
                  <a:lnTo>
                    <a:pt x="166" y="379"/>
                  </a:lnTo>
                  <a:lnTo>
                    <a:pt x="167" y="383"/>
                  </a:lnTo>
                  <a:lnTo>
                    <a:pt x="169" y="385"/>
                  </a:lnTo>
                  <a:lnTo>
                    <a:pt x="170" y="389"/>
                  </a:lnTo>
                  <a:lnTo>
                    <a:pt x="172" y="391"/>
                  </a:lnTo>
                  <a:lnTo>
                    <a:pt x="174" y="394"/>
                  </a:lnTo>
                  <a:lnTo>
                    <a:pt x="176" y="396"/>
                  </a:lnTo>
                  <a:lnTo>
                    <a:pt x="178" y="397"/>
                  </a:lnTo>
                  <a:lnTo>
                    <a:pt x="182" y="399"/>
                  </a:lnTo>
                  <a:lnTo>
                    <a:pt x="184" y="402"/>
                  </a:lnTo>
                  <a:lnTo>
                    <a:pt x="187" y="403"/>
                  </a:lnTo>
                  <a:lnTo>
                    <a:pt x="191" y="404"/>
                  </a:lnTo>
                  <a:lnTo>
                    <a:pt x="195" y="405"/>
                  </a:lnTo>
                  <a:lnTo>
                    <a:pt x="198" y="407"/>
                  </a:lnTo>
                  <a:lnTo>
                    <a:pt x="203" y="407"/>
                  </a:lnTo>
                  <a:lnTo>
                    <a:pt x="208" y="408"/>
                  </a:lnTo>
                  <a:lnTo>
                    <a:pt x="214" y="408"/>
                  </a:lnTo>
                  <a:lnTo>
                    <a:pt x="218" y="408"/>
                  </a:lnTo>
                  <a:lnTo>
                    <a:pt x="221" y="408"/>
                  </a:lnTo>
                  <a:lnTo>
                    <a:pt x="224" y="408"/>
                  </a:lnTo>
                  <a:lnTo>
                    <a:pt x="227" y="408"/>
                  </a:lnTo>
                  <a:lnTo>
                    <a:pt x="229" y="407"/>
                  </a:lnTo>
                  <a:lnTo>
                    <a:pt x="232" y="407"/>
                  </a:lnTo>
                  <a:lnTo>
                    <a:pt x="236" y="405"/>
                  </a:lnTo>
                  <a:lnTo>
                    <a:pt x="240" y="405"/>
                  </a:lnTo>
                  <a:lnTo>
                    <a:pt x="243" y="404"/>
                  </a:lnTo>
                  <a:lnTo>
                    <a:pt x="247" y="403"/>
                  </a:lnTo>
                  <a:lnTo>
                    <a:pt x="250" y="402"/>
                  </a:lnTo>
                  <a:lnTo>
                    <a:pt x="254" y="401"/>
                  </a:lnTo>
                  <a:lnTo>
                    <a:pt x="256" y="401"/>
                  </a:lnTo>
                  <a:lnTo>
                    <a:pt x="259" y="399"/>
                  </a:lnTo>
                  <a:lnTo>
                    <a:pt x="261" y="398"/>
                  </a:lnTo>
                  <a:lnTo>
                    <a:pt x="263" y="397"/>
                  </a:lnTo>
                  <a:lnTo>
                    <a:pt x="264" y="397"/>
                  </a:lnTo>
                  <a:lnTo>
                    <a:pt x="274" y="397"/>
                  </a:lnTo>
                  <a:lnTo>
                    <a:pt x="274" y="479"/>
                  </a:lnTo>
                  <a:lnTo>
                    <a:pt x="269" y="480"/>
                  </a:lnTo>
                  <a:lnTo>
                    <a:pt x="264" y="481"/>
                  </a:lnTo>
                  <a:lnTo>
                    <a:pt x="260" y="482"/>
                  </a:lnTo>
                  <a:lnTo>
                    <a:pt x="255" y="484"/>
                  </a:lnTo>
                  <a:lnTo>
                    <a:pt x="250" y="485"/>
                  </a:lnTo>
                  <a:lnTo>
                    <a:pt x="244" y="486"/>
                  </a:lnTo>
                  <a:lnTo>
                    <a:pt x="240" y="486"/>
                  </a:lnTo>
                  <a:lnTo>
                    <a:pt x="234" y="487"/>
                  </a:lnTo>
                  <a:lnTo>
                    <a:pt x="229" y="488"/>
                  </a:lnTo>
                  <a:lnTo>
                    <a:pt x="223" y="488"/>
                  </a:lnTo>
                  <a:lnTo>
                    <a:pt x="217" y="489"/>
                  </a:lnTo>
                  <a:lnTo>
                    <a:pt x="210" y="489"/>
                  </a:lnTo>
                  <a:lnTo>
                    <a:pt x="204" y="489"/>
                  </a:lnTo>
                  <a:lnTo>
                    <a:pt x="197" y="489"/>
                  </a:lnTo>
                  <a:lnTo>
                    <a:pt x="189" y="489"/>
                  </a:lnTo>
                  <a:lnTo>
                    <a:pt x="182" y="4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6" name="Freeform 20"/>
            <p:cNvSpPr>
              <a:spLocks noChangeArrowheads="1"/>
            </p:cNvSpPr>
            <p:nvPr/>
          </p:nvSpPr>
          <p:spPr bwMode="auto">
            <a:xfrm>
              <a:off x="818" y="1527"/>
              <a:ext cx="13" cy="53"/>
            </a:xfrm>
            <a:custGeom>
              <a:avLst/>
              <a:gdLst>
                <a:gd name="T0" fmla="*/ 60 w 62"/>
                <a:gd name="T1" fmla="*/ 261 h 261"/>
                <a:gd name="T2" fmla="*/ 2 w 62"/>
                <a:gd name="T3" fmla="*/ 261 h 261"/>
                <a:gd name="T4" fmla="*/ 2 w 62"/>
                <a:gd name="T5" fmla="*/ 72 h 261"/>
                <a:gd name="T6" fmla="*/ 60 w 62"/>
                <a:gd name="T7" fmla="*/ 72 h 261"/>
                <a:gd name="T8" fmla="*/ 60 w 62"/>
                <a:gd name="T9" fmla="*/ 261 h 261"/>
                <a:gd name="T10" fmla="*/ 62 w 62"/>
                <a:gd name="T11" fmla="*/ 46 h 261"/>
                <a:gd name="T12" fmla="*/ 0 w 62"/>
                <a:gd name="T13" fmla="*/ 46 h 261"/>
                <a:gd name="T14" fmla="*/ 0 w 62"/>
                <a:gd name="T15" fmla="*/ 0 h 261"/>
                <a:gd name="T16" fmla="*/ 62 w 62"/>
                <a:gd name="T17" fmla="*/ 0 h 261"/>
                <a:gd name="T18" fmla="*/ 62 w 62"/>
                <a:gd name="T19" fmla="*/ 4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61">
                  <a:moveTo>
                    <a:pt x="60" y="261"/>
                  </a:moveTo>
                  <a:lnTo>
                    <a:pt x="2" y="261"/>
                  </a:lnTo>
                  <a:lnTo>
                    <a:pt x="2" y="72"/>
                  </a:lnTo>
                  <a:lnTo>
                    <a:pt x="60" y="72"/>
                  </a:lnTo>
                  <a:lnTo>
                    <a:pt x="60" y="261"/>
                  </a:lnTo>
                  <a:close/>
                  <a:moveTo>
                    <a:pt x="62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7" name="Freeform 21"/>
            <p:cNvSpPr>
              <a:spLocks noChangeArrowheads="1"/>
            </p:cNvSpPr>
            <p:nvPr/>
          </p:nvSpPr>
          <p:spPr bwMode="auto">
            <a:xfrm>
              <a:off x="388" y="528"/>
              <a:ext cx="83" cy="75"/>
            </a:xfrm>
            <a:custGeom>
              <a:avLst/>
              <a:gdLst>
                <a:gd name="T0" fmla="*/ 417 w 417"/>
                <a:gd name="T1" fmla="*/ 376 h 376"/>
                <a:gd name="T2" fmla="*/ 280 w 417"/>
                <a:gd name="T3" fmla="*/ 376 h 376"/>
                <a:gd name="T4" fmla="*/ 209 w 417"/>
                <a:gd name="T5" fmla="*/ 268 h 376"/>
                <a:gd name="T6" fmla="*/ 135 w 417"/>
                <a:gd name="T7" fmla="*/ 376 h 376"/>
                <a:gd name="T8" fmla="*/ 0 w 417"/>
                <a:gd name="T9" fmla="*/ 376 h 376"/>
                <a:gd name="T10" fmla="*/ 139 w 417"/>
                <a:gd name="T11" fmla="*/ 187 h 376"/>
                <a:gd name="T12" fmla="*/ 2 w 417"/>
                <a:gd name="T13" fmla="*/ 0 h 376"/>
                <a:gd name="T14" fmla="*/ 140 w 417"/>
                <a:gd name="T15" fmla="*/ 0 h 376"/>
                <a:gd name="T16" fmla="*/ 211 w 417"/>
                <a:gd name="T17" fmla="*/ 105 h 376"/>
                <a:gd name="T18" fmla="*/ 281 w 417"/>
                <a:gd name="T19" fmla="*/ 0 h 376"/>
                <a:gd name="T20" fmla="*/ 416 w 417"/>
                <a:gd name="T21" fmla="*/ 0 h 376"/>
                <a:gd name="T22" fmla="*/ 280 w 417"/>
                <a:gd name="T23" fmla="*/ 185 h 376"/>
                <a:gd name="T24" fmla="*/ 417 w 417"/>
                <a:gd name="T2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7" h="376">
                  <a:moveTo>
                    <a:pt x="417" y="376"/>
                  </a:moveTo>
                  <a:lnTo>
                    <a:pt x="280" y="376"/>
                  </a:lnTo>
                  <a:lnTo>
                    <a:pt x="209" y="268"/>
                  </a:lnTo>
                  <a:lnTo>
                    <a:pt x="135" y="376"/>
                  </a:lnTo>
                  <a:lnTo>
                    <a:pt x="0" y="376"/>
                  </a:lnTo>
                  <a:lnTo>
                    <a:pt x="139" y="187"/>
                  </a:lnTo>
                  <a:lnTo>
                    <a:pt x="2" y="0"/>
                  </a:lnTo>
                  <a:lnTo>
                    <a:pt x="140" y="0"/>
                  </a:lnTo>
                  <a:lnTo>
                    <a:pt x="211" y="105"/>
                  </a:lnTo>
                  <a:lnTo>
                    <a:pt x="281" y="0"/>
                  </a:lnTo>
                  <a:lnTo>
                    <a:pt x="416" y="0"/>
                  </a:lnTo>
                  <a:lnTo>
                    <a:pt x="280" y="185"/>
                  </a:lnTo>
                  <a:lnTo>
                    <a:pt x="417" y="3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8" name="Freeform 22"/>
            <p:cNvSpPr>
              <a:spLocks noChangeArrowheads="1"/>
            </p:cNvSpPr>
            <p:nvPr/>
          </p:nvSpPr>
          <p:spPr bwMode="auto">
            <a:xfrm>
              <a:off x="386" y="1590"/>
              <a:ext cx="71" cy="79"/>
            </a:xfrm>
            <a:custGeom>
              <a:avLst/>
              <a:gdLst>
                <a:gd name="T0" fmla="*/ 222 w 352"/>
                <a:gd name="T1" fmla="*/ 212 h 397"/>
                <a:gd name="T2" fmla="*/ 197 w 352"/>
                <a:gd name="T3" fmla="*/ 214 h 397"/>
                <a:gd name="T4" fmla="*/ 178 w 352"/>
                <a:gd name="T5" fmla="*/ 217 h 397"/>
                <a:gd name="T6" fmla="*/ 160 w 352"/>
                <a:gd name="T7" fmla="*/ 221 h 397"/>
                <a:gd name="T8" fmla="*/ 143 w 352"/>
                <a:gd name="T9" fmla="*/ 227 h 397"/>
                <a:gd name="T10" fmla="*/ 132 w 352"/>
                <a:gd name="T11" fmla="*/ 234 h 397"/>
                <a:gd name="T12" fmla="*/ 123 w 352"/>
                <a:gd name="T13" fmla="*/ 246 h 397"/>
                <a:gd name="T14" fmla="*/ 120 w 352"/>
                <a:gd name="T15" fmla="*/ 261 h 397"/>
                <a:gd name="T16" fmla="*/ 120 w 352"/>
                <a:gd name="T17" fmla="*/ 281 h 397"/>
                <a:gd name="T18" fmla="*/ 127 w 352"/>
                <a:gd name="T19" fmla="*/ 300 h 397"/>
                <a:gd name="T20" fmla="*/ 141 w 352"/>
                <a:gd name="T21" fmla="*/ 309 h 397"/>
                <a:gd name="T22" fmla="*/ 162 w 352"/>
                <a:gd name="T23" fmla="*/ 315 h 397"/>
                <a:gd name="T24" fmla="*/ 182 w 352"/>
                <a:gd name="T25" fmla="*/ 315 h 397"/>
                <a:gd name="T26" fmla="*/ 198 w 352"/>
                <a:gd name="T27" fmla="*/ 311 h 397"/>
                <a:gd name="T28" fmla="*/ 214 w 352"/>
                <a:gd name="T29" fmla="*/ 304 h 397"/>
                <a:gd name="T30" fmla="*/ 229 w 352"/>
                <a:gd name="T31" fmla="*/ 295 h 397"/>
                <a:gd name="T32" fmla="*/ 232 w 352"/>
                <a:gd name="T33" fmla="*/ 349 h 397"/>
                <a:gd name="T34" fmla="*/ 222 w 352"/>
                <a:gd name="T35" fmla="*/ 359 h 397"/>
                <a:gd name="T36" fmla="*/ 211 w 352"/>
                <a:gd name="T37" fmla="*/ 367 h 397"/>
                <a:gd name="T38" fmla="*/ 199 w 352"/>
                <a:gd name="T39" fmla="*/ 374 h 397"/>
                <a:gd name="T40" fmla="*/ 185 w 352"/>
                <a:gd name="T41" fmla="*/ 383 h 397"/>
                <a:gd name="T42" fmla="*/ 169 w 352"/>
                <a:gd name="T43" fmla="*/ 388 h 397"/>
                <a:gd name="T44" fmla="*/ 154 w 352"/>
                <a:gd name="T45" fmla="*/ 393 h 397"/>
                <a:gd name="T46" fmla="*/ 135 w 352"/>
                <a:gd name="T47" fmla="*/ 396 h 397"/>
                <a:gd name="T48" fmla="*/ 104 w 352"/>
                <a:gd name="T49" fmla="*/ 396 h 397"/>
                <a:gd name="T50" fmla="*/ 60 w 352"/>
                <a:gd name="T51" fmla="*/ 384 h 397"/>
                <a:gd name="T52" fmla="*/ 26 w 352"/>
                <a:gd name="T53" fmla="*/ 354 h 397"/>
                <a:gd name="T54" fmla="*/ 5 w 352"/>
                <a:gd name="T55" fmla="*/ 314 h 397"/>
                <a:gd name="T56" fmla="*/ 1 w 352"/>
                <a:gd name="T57" fmla="*/ 269 h 397"/>
                <a:gd name="T58" fmla="*/ 7 w 352"/>
                <a:gd name="T59" fmla="*/ 233 h 397"/>
                <a:gd name="T60" fmla="*/ 21 w 352"/>
                <a:gd name="T61" fmla="*/ 205 h 397"/>
                <a:gd name="T62" fmla="*/ 44 w 352"/>
                <a:gd name="T63" fmla="*/ 183 h 397"/>
                <a:gd name="T64" fmla="*/ 73 w 352"/>
                <a:gd name="T65" fmla="*/ 167 h 397"/>
                <a:gd name="T66" fmla="*/ 110 w 352"/>
                <a:gd name="T67" fmla="*/ 155 h 397"/>
                <a:gd name="T68" fmla="*/ 153 w 352"/>
                <a:gd name="T69" fmla="*/ 148 h 397"/>
                <a:gd name="T70" fmla="*/ 199 w 352"/>
                <a:gd name="T71" fmla="*/ 142 h 397"/>
                <a:gd name="T72" fmla="*/ 236 w 352"/>
                <a:gd name="T73" fmla="*/ 137 h 397"/>
                <a:gd name="T74" fmla="*/ 230 w 352"/>
                <a:gd name="T75" fmla="*/ 111 h 397"/>
                <a:gd name="T76" fmla="*/ 213 w 352"/>
                <a:gd name="T77" fmla="*/ 95 h 397"/>
                <a:gd name="T78" fmla="*/ 185 w 352"/>
                <a:gd name="T79" fmla="*/ 85 h 397"/>
                <a:gd name="T80" fmla="*/ 145 w 352"/>
                <a:gd name="T81" fmla="*/ 83 h 397"/>
                <a:gd name="T82" fmla="*/ 122 w 352"/>
                <a:gd name="T83" fmla="*/ 85 h 397"/>
                <a:gd name="T84" fmla="*/ 96 w 352"/>
                <a:gd name="T85" fmla="*/ 90 h 397"/>
                <a:gd name="T86" fmla="*/ 69 w 352"/>
                <a:gd name="T87" fmla="*/ 99 h 397"/>
                <a:gd name="T88" fmla="*/ 41 w 352"/>
                <a:gd name="T89" fmla="*/ 110 h 397"/>
                <a:gd name="T90" fmla="*/ 41 w 352"/>
                <a:gd name="T91" fmla="*/ 16 h 397"/>
                <a:gd name="T92" fmla="*/ 70 w 352"/>
                <a:gd name="T93" fmla="*/ 10 h 397"/>
                <a:gd name="T94" fmla="*/ 108 w 352"/>
                <a:gd name="T95" fmla="*/ 5 h 397"/>
                <a:gd name="T96" fmla="*/ 147 w 352"/>
                <a:gd name="T97" fmla="*/ 1 h 397"/>
                <a:gd name="T98" fmla="*/ 211 w 352"/>
                <a:gd name="T99" fmla="*/ 2 h 397"/>
                <a:gd name="T100" fmla="*/ 282 w 352"/>
                <a:gd name="T101" fmla="*/ 19 h 397"/>
                <a:gd name="T102" fmla="*/ 327 w 352"/>
                <a:gd name="T103" fmla="*/ 51 h 397"/>
                <a:gd name="T104" fmla="*/ 350 w 352"/>
                <a:gd name="T105" fmla="*/ 99 h 397"/>
                <a:gd name="T106" fmla="*/ 236 w 352"/>
                <a:gd name="T107" fmla="*/ 38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2" h="397">
                  <a:moveTo>
                    <a:pt x="236" y="289"/>
                  </a:moveTo>
                  <a:lnTo>
                    <a:pt x="236" y="210"/>
                  </a:lnTo>
                  <a:lnTo>
                    <a:pt x="229" y="211"/>
                  </a:lnTo>
                  <a:lnTo>
                    <a:pt x="222" y="212"/>
                  </a:lnTo>
                  <a:lnTo>
                    <a:pt x="214" y="212"/>
                  </a:lnTo>
                  <a:lnTo>
                    <a:pt x="209" y="213"/>
                  </a:lnTo>
                  <a:lnTo>
                    <a:pt x="203" y="213"/>
                  </a:lnTo>
                  <a:lnTo>
                    <a:pt x="197" y="214"/>
                  </a:lnTo>
                  <a:lnTo>
                    <a:pt x="192" y="214"/>
                  </a:lnTo>
                  <a:lnTo>
                    <a:pt x="187" y="215"/>
                  </a:lnTo>
                  <a:lnTo>
                    <a:pt x="182" y="215"/>
                  </a:lnTo>
                  <a:lnTo>
                    <a:pt x="178" y="217"/>
                  </a:lnTo>
                  <a:lnTo>
                    <a:pt x="174" y="218"/>
                  </a:lnTo>
                  <a:lnTo>
                    <a:pt x="169" y="219"/>
                  </a:lnTo>
                  <a:lnTo>
                    <a:pt x="165" y="219"/>
                  </a:lnTo>
                  <a:lnTo>
                    <a:pt x="160" y="221"/>
                  </a:lnTo>
                  <a:lnTo>
                    <a:pt x="155" y="223"/>
                  </a:lnTo>
                  <a:lnTo>
                    <a:pt x="152" y="224"/>
                  </a:lnTo>
                  <a:lnTo>
                    <a:pt x="147" y="225"/>
                  </a:lnTo>
                  <a:lnTo>
                    <a:pt x="143" y="227"/>
                  </a:lnTo>
                  <a:lnTo>
                    <a:pt x="141" y="229"/>
                  </a:lnTo>
                  <a:lnTo>
                    <a:pt x="137" y="231"/>
                  </a:lnTo>
                  <a:lnTo>
                    <a:pt x="135" y="232"/>
                  </a:lnTo>
                  <a:lnTo>
                    <a:pt x="132" y="234"/>
                  </a:lnTo>
                  <a:lnTo>
                    <a:pt x="129" y="237"/>
                  </a:lnTo>
                  <a:lnTo>
                    <a:pt x="127" y="240"/>
                  </a:lnTo>
                  <a:lnTo>
                    <a:pt x="126" y="243"/>
                  </a:lnTo>
                  <a:lnTo>
                    <a:pt x="123" y="246"/>
                  </a:lnTo>
                  <a:lnTo>
                    <a:pt x="122" y="249"/>
                  </a:lnTo>
                  <a:lnTo>
                    <a:pt x="121" y="252"/>
                  </a:lnTo>
                  <a:lnTo>
                    <a:pt x="120" y="257"/>
                  </a:lnTo>
                  <a:lnTo>
                    <a:pt x="120" y="261"/>
                  </a:lnTo>
                  <a:lnTo>
                    <a:pt x="118" y="264"/>
                  </a:lnTo>
                  <a:lnTo>
                    <a:pt x="118" y="269"/>
                  </a:lnTo>
                  <a:lnTo>
                    <a:pt x="118" y="275"/>
                  </a:lnTo>
                  <a:lnTo>
                    <a:pt x="120" y="281"/>
                  </a:lnTo>
                  <a:lnTo>
                    <a:pt x="121" y="287"/>
                  </a:lnTo>
                  <a:lnTo>
                    <a:pt x="122" y="291"/>
                  </a:lnTo>
                  <a:lnTo>
                    <a:pt x="124" y="296"/>
                  </a:lnTo>
                  <a:lnTo>
                    <a:pt x="127" y="300"/>
                  </a:lnTo>
                  <a:lnTo>
                    <a:pt x="129" y="302"/>
                  </a:lnTo>
                  <a:lnTo>
                    <a:pt x="133" y="306"/>
                  </a:lnTo>
                  <a:lnTo>
                    <a:pt x="136" y="308"/>
                  </a:lnTo>
                  <a:lnTo>
                    <a:pt x="141" y="309"/>
                  </a:lnTo>
                  <a:lnTo>
                    <a:pt x="146" y="311"/>
                  </a:lnTo>
                  <a:lnTo>
                    <a:pt x="150" y="313"/>
                  </a:lnTo>
                  <a:lnTo>
                    <a:pt x="156" y="314"/>
                  </a:lnTo>
                  <a:lnTo>
                    <a:pt x="162" y="315"/>
                  </a:lnTo>
                  <a:lnTo>
                    <a:pt x="168" y="315"/>
                  </a:lnTo>
                  <a:lnTo>
                    <a:pt x="175" y="315"/>
                  </a:lnTo>
                  <a:lnTo>
                    <a:pt x="179" y="315"/>
                  </a:lnTo>
                  <a:lnTo>
                    <a:pt x="182" y="315"/>
                  </a:lnTo>
                  <a:lnTo>
                    <a:pt x="186" y="314"/>
                  </a:lnTo>
                  <a:lnTo>
                    <a:pt x="191" y="314"/>
                  </a:lnTo>
                  <a:lnTo>
                    <a:pt x="194" y="313"/>
                  </a:lnTo>
                  <a:lnTo>
                    <a:pt x="198" y="311"/>
                  </a:lnTo>
                  <a:lnTo>
                    <a:pt x="203" y="309"/>
                  </a:lnTo>
                  <a:lnTo>
                    <a:pt x="206" y="308"/>
                  </a:lnTo>
                  <a:lnTo>
                    <a:pt x="211" y="307"/>
                  </a:lnTo>
                  <a:lnTo>
                    <a:pt x="214" y="304"/>
                  </a:lnTo>
                  <a:lnTo>
                    <a:pt x="218" y="302"/>
                  </a:lnTo>
                  <a:lnTo>
                    <a:pt x="222" y="300"/>
                  </a:lnTo>
                  <a:lnTo>
                    <a:pt x="225" y="297"/>
                  </a:lnTo>
                  <a:lnTo>
                    <a:pt x="229" y="295"/>
                  </a:lnTo>
                  <a:lnTo>
                    <a:pt x="232" y="291"/>
                  </a:lnTo>
                  <a:lnTo>
                    <a:pt x="236" y="289"/>
                  </a:lnTo>
                  <a:close/>
                  <a:moveTo>
                    <a:pt x="236" y="347"/>
                  </a:moveTo>
                  <a:lnTo>
                    <a:pt x="232" y="349"/>
                  </a:lnTo>
                  <a:lnTo>
                    <a:pt x="230" y="352"/>
                  </a:lnTo>
                  <a:lnTo>
                    <a:pt x="226" y="354"/>
                  </a:lnTo>
                  <a:lnTo>
                    <a:pt x="224" y="356"/>
                  </a:lnTo>
                  <a:lnTo>
                    <a:pt x="222" y="359"/>
                  </a:lnTo>
                  <a:lnTo>
                    <a:pt x="219" y="360"/>
                  </a:lnTo>
                  <a:lnTo>
                    <a:pt x="217" y="362"/>
                  </a:lnTo>
                  <a:lnTo>
                    <a:pt x="214" y="365"/>
                  </a:lnTo>
                  <a:lnTo>
                    <a:pt x="211" y="367"/>
                  </a:lnTo>
                  <a:lnTo>
                    <a:pt x="209" y="368"/>
                  </a:lnTo>
                  <a:lnTo>
                    <a:pt x="206" y="371"/>
                  </a:lnTo>
                  <a:lnTo>
                    <a:pt x="203" y="373"/>
                  </a:lnTo>
                  <a:lnTo>
                    <a:pt x="199" y="374"/>
                  </a:lnTo>
                  <a:lnTo>
                    <a:pt x="195" y="377"/>
                  </a:lnTo>
                  <a:lnTo>
                    <a:pt x="192" y="379"/>
                  </a:lnTo>
                  <a:lnTo>
                    <a:pt x="188" y="380"/>
                  </a:lnTo>
                  <a:lnTo>
                    <a:pt x="185" y="383"/>
                  </a:lnTo>
                  <a:lnTo>
                    <a:pt x="180" y="384"/>
                  </a:lnTo>
                  <a:lnTo>
                    <a:pt x="177" y="386"/>
                  </a:lnTo>
                  <a:lnTo>
                    <a:pt x="173" y="387"/>
                  </a:lnTo>
                  <a:lnTo>
                    <a:pt x="169" y="388"/>
                  </a:lnTo>
                  <a:lnTo>
                    <a:pt x="165" y="390"/>
                  </a:lnTo>
                  <a:lnTo>
                    <a:pt x="161" y="391"/>
                  </a:lnTo>
                  <a:lnTo>
                    <a:pt x="158" y="392"/>
                  </a:lnTo>
                  <a:lnTo>
                    <a:pt x="154" y="393"/>
                  </a:lnTo>
                  <a:lnTo>
                    <a:pt x="149" y="394"/>
                  </a:lnTo>
                  <a:lnTo>
                    <a:pt x="145" y="394"/>
                  </a:lnTo>
                  <a:lnTo>
                    <a:pt x="140" y="396"/>
                  </a:lnTo>
                  <a:lnTo>
                    <a:pt x="135" y="396"/>
                  </a:lnTo>
                  <a:lnTo>
                    <a:pt x="129" y="396"/>
                  </a:lnTo>
                  <a:lnTo>
                    <a:pt x="122" y="397"/>
                  </a:lnTo>
                  <a:lnTo>
                    <a:pt x="116" y="397"/>
                  </a:lnTo>
                  <a:lnTo>
                    <a:pt x="104" y="396"/>
                  </a:lnTo>
                  <a:lnTo>
                    <a:pt x="92" y="394"/>
                  </a:lnTo>
                  <a:lnTo>
                    <a:pt x="81" y="392"/>
                  </a:lnTo>
                  <a:lnTo>
                    <a:pt x="71" y="388"/>
                  </a:lnTo>
                  <a:lnTo>
                    <a:pt x="60" y="384"/>
                  </a:lnTo>
                  <a:lnTo>
                    <a:pt x="51" y="378"/>
                  </a:lnTo>
                  <a:lnTo>
                    <a:pt x="41" y="371"/>
                  </a:lnTo>
                  <a:lnTo>
                    <a:pt x="33" y="362"/>
                  </a:lnTo>
                  <a:lnTo>
                    <a:pt x="26" y="354"/>
                  </a:lnTo>
                  <a:lnTo>
                    <a:pt x="19" y="345"/>
                  </a:lnTo>
                  <a:lnTo>
                    <a:pt x="13" y="335"/>
                  </a:lnTo>
                  <a:lnTo>
                    <a:pt x="8" y="326"/>
                  </a:lnTo>
                  <a:lnTo>
                    <a:pt x="5" y="314"/>
                  </a:lnTo>
                  <a:lnTo>
                    <a:pt x="2" y="303"/>
                  </a:lnTo>
                  <a:lnTo>
                    <a:pt x="1" y="291"/>
                  </a:lnTo>
                  <a:lnTo>
                    <a:pt x="0" y="278"/>
                  </a:lnTo>
                  <a:lnTo>
                    <a:pt x="1" y="269"/>
                  </a:lnTo>
                  <a:lnTo>
                    <a:pt x="1" y="259"/>
                  </a:lnTo>
                  <a:lnTo>
                    <a:pt x="2" y="250"/>
                  </a:lnTo>
                  <a:lnTo>
                    <a:pt x="5" y="240"/>
                  </a:lnTo>
                  <a:lnTo>
                    <a:pt x="7" y="233"/>
                  </a:lnTo>
                  <a:lnTo>
                    <a:pt x="9" y="225"/>
                  </a:lnTo>
                  <a:lnTo>
                    <a:pt x="13" y="218"/>
                  </a:lnTo>
                  <a:lnTo>
                    <a:pt x="18" y="211"/>
                  </a:lnTo>
                  <a:lnTo>
                    <a:pt x="21" y="205"/>
                  </a:lnTo>
                  <a:lnTo>
                    <a:pt x="26" y="199"/>
                  </a:lnTo>
                  <a:lnTo>
                    <a:pt x="32" y="193"/>
                  </a:lnTo>
                  <a:lnTo>
                    <a:pt x="38" y="188"/>
                  </a:lnTo>
                  <a:lnTo>
                    <a:pt x="44" y="183"/>
                  </a:lnTo>
                  <a:lnTo>
                    <a:pt x="51" y="179"/>
                  </a:lnTo>
                  <a:lnTo>
                    <a:pt x="58" y="174"/>
                  </a:lnTo>
                  <a:lnTo>
                    <a:pt x="65" y="170"/>
                  </a:lnTo>
                  <a:lnTo>
                    <a:pt x="73" y="167"/>
                  </a:lnTo>
                  <a:lnTo>
                    <a:pt x="82" y="163"/>
                  </a:lnTo>
                  <a:lnTo>
                    <a:pt x="91" y="160"/>
                  </a:lnTo>
                  <a:lnTo>
                    <a:pt x="101" y="157"/>
                  </a:lnTo>
                  <a:lnTo>
                    <a:pt x="110" y="155"/>
                  </a:lnTo>
                  <a:lnTo>
                    <a:pt x="120" y="153"/>
                  </a:lnTo>
                  <a:lnTo>
                    <a:pt x="130" y="150"/>
                  </a:lnTo>
                  <a:lnTo>
                    <a:pt x="141" y="149"/>
                  </a:lnTo>
                  <a:lnTo>
                    <a:pt x="153" y="148"/>
                  </a:lnTo>
                  <a:lnTo>
                    <a:pt x="163" y="146"/>
                  </a:lnTo>
                  <a:lnTo>
                    <a:pt x="175" y="144"/>
                  </a:lnTo>
                  <a:lnTo>
                    <a:pt x="187" y="143"/>
                  </a:lnTo>
                  <a:lnTo>
                    <a:pt x="199" y="142"/>
                  </a:lnTo>
                  <a:lnTo>
                    <a:pt x="211" y="142"/>
                  </a:lnTo>
                  <a:lnTo>
                    <a:pt x="224" y="141"/>
                  </a:lnTo>
                  <a:lnTo>
                    <a:pt x="236" y="140"/>
                  </a:lnTo>
                  <a:lnTo>
                    <a:pt x="236" y="137"/>
                  </a:lnTo>
                  <a:lnTo>
                    <a:pt x="236" y="130"/>
                  </a:lnTo>
                  <a:lnTo>
                    <a:pt x="235" y="123"/>
                  </a:lnTo>
                  <a:lnTo>
                    <a:pt x="233" y="117"/>
                  </a:lnTo>
                  <a:lnTo>
                    <a:pt x="230" y="111"/>
                  </a:lnTo>
                  <a:lnTo>
                    <a:pt x="227" y="106"/>
                  </a:lnTo>
                  <a:lnTo>
                    <a:pt x="223" y="102"/>
                  </a:lnTo>
                  <a:lnTo>
                    <a:pt x="218" y="98"/>
                  </a:lnTo>
                  <a:lnTo>
                    <a:pt x="213" y="95"/>
                  </a:lnTo>
                  <a:lnTo>
                    <a:pt x="207" y="92"/>
                  </a:lnTo>
                  <a:lnTo>
                    <a:pt x="200" y="90"/>
                  </a:lnTo>
                  <a:lnTo>
                    <a:pt x="193" y="87"/>
                  </a:lnTo>
                  <a:lnTo>
                    <a:pt x="185" y="85"/>
                  </a:lnTo>
                  <a:lnTo>
                    <a:pt x="175" y="84"/>
                  </a:lnTo>
                  <a:lnTo>
                    <a:pt x="166" y="84"/>
                  </a:lnTo>
                  <a:lnTo>
                    <a:pt x="155" y="83"/>
                  </a:lnTo>
                  <a:lnTo>
                    <a:pt x="145" y="83"/>
                  </a:lnTo>
                  <a:lnTo>
                    <a:pt x="140" y="83"/>
                  </a:lnTo>
                  <a:lnTo>
                    <a:pt x="134" y="83"/>
                  </a:lnTo>
                  <a:lnTo>
                    <a:pt x="128" y="84"/>
                  </a:lnTo>
                  <a:lnTo>
                    <a:pt x="122" y="85"/>
                  </a:lnTo>
                  <a:lnTo>
                    <a:pt x="116" y="85"/>
                  </a:lnTo>
                  <a:lnTo>
                    <a:pt x="109" y="87"/>
                  </a:lnTo>
                  <a:lnTo>
                    <a:pt x="103" y="89"/>
                  </a:lnTo>
                  <a:lnTo>
                    <a:pt x="96" y="90"/>
                  </a:lnTo>
                  <a:lnTo>
                    <a:pt x="89" y="92"/>
                  </a:lnTo>
                  <a:lnTo>
                    <a:pt x="82" y="95"/>
                  </a:lnTo>
                  <a:lnTo>
                    <a:pt x="76" y="97"/>
                  </a:lnTo>
                  <a:lnTo>
                    <a:pt x="69" y="99"/>
                  </a:lnTo>
                  <a:lnTo>
                    <a:pt x="62" y="102"/>
                  </a:lnTo>
                  <a:lnTo>
                    <a:pt x="56" y="104"/>
                  </a:lnTo>
                  <a:lnTo>
                    <a:pt x="49" y="106"/>
                  </a:lnTo>
                  <a:lnTo>
                    <a:pt x="41" y="110"/>
                  </a:lnTo>
                  <a:lnTo>
                    <a:pt x="32" y="110"/>
                  </a:lnTo>
                  <a:lnTo>
                    <a:pt x="32" y="19"/>
                  </a:lnTo>
                  <a:lnTo>
                    <a:pt x="37" y="18"/>
                  </a:lnTo>
                  <a:lnTo>
                    <a:pt x="41" y="16"/>
                  </a:lnTo>
                  <a:lnTo>
                    <a:pt x="47" y="15"/>
                  </a:lnTo>
                  <a:lnTo>
                    <a:pt x="54" y="13"/>
                  </a:lnTo>
                  <a:lnTo>
                    <a:pt x="62" y="12"/>
                  </a:lnTo>
                  <a:lnTo>
                    <a:pt x="70" y="10"/>
                  </a:lnTo>
                  <a:lnTo>
                    <a:pt x="78" y="8"/>
                  </a:lnTo>
                  <a:lnTo>
                    <a:pt x="88" y="7"/>
                  </a:lnTo>
                  <a:lnTo>
                    <a:pt x="97" y="6"/>
                  </a:lnTo>
                  <a:lnTo>
                    <a:pt x="108" y="5"/>
                  </a:lnTo>
                  <a:lnTo>
                    <a:pt x="117" y="3"/>
                  </a:lnTo>
                  <a:lnTo>
                    <a:pt x="127" y="2"/>
                  </a:lnTo>
                  <a:lnTo>
                    <a:pt x="136" y="1"/>
                  </a:lnTo>
                  <a:lnTo>
                    <a:pt x="147" y="1"/>
                  </a:lnTo>
                  <a:lnTo>
                    <a:pt x="156" y="0"/>
                  </a:lnTo>
                  <a:lnTo>
                    <a:pt x="166" y="0"/>
                  </a:lnTo>
                  <a:lnTo>
                    <a:pt x="190" y="1"/>
                  </a:lnTo>
                  <a:lnTo>
                    <a:pt x="211" y="2"/>
                  </a:lnTo>
                  <a:lnTo>
                    <a:pt x="231" y="5"/>
                  </a:lnTo>
                  <a:lnTo>
                    <a:pt x="250" y="8"/>
                  </a:lnTo>
                  <a:lnTo>
                    <a:pt x="267" y="13"/>
                  </a:lnTo>
                  <a:lnTo>
                    <a:pt x="282" y="19"/>
                  </a:lnTo>
                  <a:lnTo>
                    <a:pt x="296" y="25"/>
                  </a:lnTo>
                  <a:lnTo>
                    <a:pt x="308" y="33"/>
                  </a:lnTo>
                  <a:lnTo>
                    <a:pt x="318" y="41"/>
                  </a:lnTo>
                  <a:lnTo>
                    <a:pt x="327" y="51"/>
                  </a:lnTo>
                  <a:lnTo>
                    <a:pt x="334" y="61"/>
                  </a:lnTo>
                  <a:lnTo>
                    <a:pt x="341" y="73"/>
                  </a:lnTo>
                  <a:lnTo>
                    <a:pt x="346" y="86"/>
                  </a:lnTo>
                  <a:lnTo>
                    <a:pt x="350" y="99"/>
                  </a:lnTo>
                  <a:lnTo>
                    <a:pt x="351" y="115"/>
                  </a:lnTo>
                  <a:lnTo>
                    <a:pt x="352" y="131"/>
                  </a:lnTo>
                  <a:lnTo>
                    <a:pt x="352" y="386"/>
                  </a:lnTo>
                  <a:lnTo>
                    <a:pt x="236" y="386"/>
                  </a:lnTo>
                  <a:lnTo>
                    <a:pt x="236" y="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9" name="Freeform 23"/>
            <p:cNvSpPr>
              <a:spLocks noChangeArrowheads="1"/>
            </p:cNvSpPr>
            <p:nvPr/>
          </p:nvSpPr>
          <p:spPr bwMode="auto">
            <a:xfrm>
              <a:off x="1413" y="1366"/>
              <a:ext cx="55" cy="98"/>
            </a:xfrm>
            <a:custGeom>
              <a:avLst/>
              <a:gdLst>
                <a:gd name="T0" fmla="*/ 163 w 273"/>
                <a:gd name="T1" fmla="*/ 490 h 490"/>
                <a:gd name="T2" fmla="*/ 132 w 273"/>
                <a:gd name="T3" fmla="*/ 486 h 490"/>
                <a:gd name="T4" fmla="*/ 106 w 273"/>
                <a:gd name="T5" fmla="*/ 479 h 490"/>
                <a:gd name="T6" fmla="*/ 85 w 273"/>
                <a:gd name="T7" fmla="*/ 468 h 490"/>
                <a:gd name="T8" fmla="*/ 70 w 273"/>
                <a:gd name="T9" fmla="*/ 452 h 490"/>
                <a:gd name="T10" fmla="*/ 57 w 273"/>
                <a:gd name="T11" fmla="*/ 434 h 490"/>
                <a:gd name="T12" fmla="*/ 48 w 273"/>
                <a:gd name="T13" fmla="*/ 410 h 490"/>
                <a:gd name="T14" fmla="*/ 45 w 273"/>
                <a:gd name="T15" fmla="*/ 380 h 490"/>
                <a:gd name="T16" fmla="*/ 45 w 273"/>
                <a:gd name="T17" fmla="*/ 189 h 490"/>
                <a:gd name="T18" fmla="*/ 0 w 273"/>
                <a:gd name="T19" fmla="*/ 108 h 490"/>
                <a:gd name="T20" fmla="*/ 45 w 273"/>
                <a:gd name="T21" fmla="*/ 0 h 490"/>
                <a:gd name="T22" fmla="*/ 161 w 273"/>
                <a:gd name="T23" fmla="*/ 108 h 490"/>
                <a:gd name="T24" fmla="*/ 273 w 273"/>
                <a:gd name="T25" fmla="*/ 189 h 490"/>
                <a:gd name="T26" fmla="*/ 161 w 273"/>
                <a:gd name="T27" fmla="*/ 322 h 490"/>
                <a:gd name="T28" fmla="*/ 161 w 273"/>
                <a:gd name="T29" fmla="*/ 332 h 490"/>
                <a:gd name="T30" fmla="*/ 161 w 273"/>
                <a:gd name="T31" fmla="*/ 341 h 490"/>
                <a:gd name="T32" fmla="*/ 161 w 273"/>
                <a:gd name="T33" fmla="*/ 349 h 490"/>
                <a:gd name="T34" fmla="*/ 162 w 273"/>
                <a:gd name="T35" fmla="*/ 356 h 490"/>
                <a:gd name="T36" fmla="*/ 162 w 273"/>
                <a:gd name="T37" fmla="*/ 364 h 490"/>
                <a:gd name="T38" fmla="*/ 163 w 273"/>
                <a:gd name="T39" fmla="*/ 371 h 490"/>
                <a:gd name="T40" fmla="*/ 164 w 273"/>
                <a:gd name="T41" fmla="*/ 377 h 490"/>
                <a:gd name="T42" fmla="*/ 167 w 273"/>
                <a:gd name="T43" fmla="*/ 383 h 490"/>
                <a:gd name="T44" fmla="*/ 169 w 273"/>
                <a:gd name="T45" fmla="*/ 388 h 490"/>
                <a:gd name="T46" fmla="*/ 174 w 273"/>
                <a:gd name="T47" fmla="*/ 393 h 490"/>
                <a:gd name="T48" fmla="*/ 178 w 273"/>
                <a:gd name="T49" fmla="*/ 398 h 490"/>
                <a:gd name="T50" fmla="*/ 183 w 273"/>
                <a:gd name="T51" fmla="*/ 402 h 490"/>
                <a:gd name="T52" fmla="*/ 191 w 273"/>
                <a:gd name="T53" fmla="*/ 404 h 490"/>
                <a:gd name="T54" fmla="*/ 198 w 273"/>
                <a:gd name="T55" fmla="*/ 406 h 490"/>
                <a:gd name="T56" fmla="*/ 207 w 273"/>
                <a:gd name="T57" fmla="*/ 407 h 490"/>
                <a:gd name="T58" fmla="*/ 218 w 273"/>
                <a:gd name="T59" fmla="*/ 409 h 490"/>
                <a:gd name="T60" fmla="*/ 223 w 273"/>
                <a:gd name="T61" fmla="*/ 409 h 490"/>
                <a:gd name="T62" fmla="*/ 228 w 273"/>
                <a:gd name="T63" fmla="*/ 407 h 490"/>
                <a:gd name="T64" fmla="*/ 236 w 273"/>
                <a:gd name="T65" fmla="*/ 406 h 490"/>
                <a:gd name="T66" fmla="*/ 243 w 273"/>
                <a:gd name="T67" fmla="*/ 404 h 490"/>
                <a:gd name="T68" fmla="*/ 250 w 273"/>
                <a:gd name="T69" fmla="*/ 403 h 490"/>
                <a:gd name="T70" fmla="*/ 256 w 273"/>
                <a:gd name="T71" fmla="*/ 400 h 490"/>
                <a:gd name="T72" fmla="*/ 260 w 273"/>
                <a:gd name="T73" fmla="*/ 399 h 490"/>
                <a:gd name="T74" fmla="*/ 264 w 273"/>
                <a:gd name="T75" fmla="*/ 397 h 490"/>
                <a:gd name="T76" fmla="*/ 273 w 273"/>
                <a:gd name="T77" fmla="*/ 480 h 490"/>
                <a:gd name="T78" fmla="*/ 264 w 273"/>
                <a:gd name="T79" fmla="*/ 482 h 490"/>
                <a:gd name="T80" fmla="*/ 255 w 273"/>
                <a:gd name="T81" fmla="*/ 484 h 490"/>
                <a:gd name="T82" fmla="*/ 244 w 273"/>
                <a:gd name="T83" fmla="*/ 486 h 490"/>
                <a:gd name="T84" fmla="*/ 233 w 273"/>
                <a:gd name="T85" fmla="*/ 487 h 490"/>
                <a:gd name="T86" fmla="*/ 223 w 273"/>
                <a:gd name="T87" fmla="*/ 489 h 490"/>
                <a:gd name="T88" fmla="*/ 210 w 273"/>
                <a:gd name="T89" fmla="*/ 489 h 490"/>
                <a:gd name="T90" fmla="*/ 196 w 273"/>
                <a:gd name="T91" fmla="*/ 490 h 490"/>
                <a:gd name="T92" fmla="*/ 181 w 273"/>
                <a:gd name="T9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3" h="490">
                  <a:moveTo>
                    <a:pt x="181" y="490"/>
                  </a:moveTo>
                  <a:lnTo>
                    <a:pt x="163" y="490"/>
                  </a:lnTo>
                  <a:lnTo>
                    <a:pt x="148" y="488"/>
                  </a:lnTo>
                  <a:lnTo>
                    <a:pt x="132" y="486"/>
                  </a:lnTo>
                  <a:lnTo>
                    <a:pt x="119" y="483"/>
                  </a:lnTo>
                  <a:lnTo>
                    <a:pt x="106" y="479"/>
                  </a:lnTo>
                  <a:lnTo>
                    <a:pt x="96" y="474"/>
                  </a:lnTo>
                  <a:lnTo>
                    <a:pt x="85" y="468"/>
                  </a:lnTo>
                  <a:lnTo>
                    <a:pt x="77" y="461"/>
                  </a:lnTo>
                  <a:lnTo>
                    <a:pt x="70" y="452"/>
                  </a:lnTo>
                  <a:lnTo>
                    <a:pt x="63" y="444"/>
                  </a:lnTo>
                  <a:lnTo>
                    <a:pt x="57" y="434"/>
                  </a:lnTo>
                  <a:lnTo>
                    <a:pt x="52" y="422"/>
                  </a:lnTo>
                  <a:lnTo>
                    <a:pt x="48" y="410"/>
                  </a:lnTo>
                  <a:lnTo>
                    <a:pt x="46" y="396"/>
                  </a:lnTo>
                  <a:lnTo>
                    <a:pt x="45" y="380"/>
                  </a:lnTo>
                  <a:lnTo>
                    <a:pt x="45" y="365"/>
                  </a:lnTo>
                  <a:lnTo>
                    <a:pt x="45" y="189"/>
                  </a:lnTo>
                  <a:lnTo>
                    <a:pt x="0" y="189"/>
                  </a:lnTo>
                  <a:lnTo>
                    <a:pt x="0" y="108"/>
                  </a:lnTo>
                  <a:lnTo>
                    <a:pt x="45" y="108"/>
                  </a:lnTo>
                  <a:lnTo>
                    <a:pt x="45" y="0"/>
                  </a:lnTo>
                  <a:lnTo>
                    <a:pt x="161" y="0"/>
                  </a:lnTo>
                  <a:lnTo>
                    <a:pt x="161" y="108"/>
                  </a:lnTo>
                  <a:lnTo>
                    <a:pt x="273" y="108"/>
                  </a:lnTo>
                  <a:lnTo>
                    <a:pt x="273" y="189"/>
                  </a:lnTo>
                  <a:lnTo>
                    <a:pt x="161" y="189"/>
                  </a:lnTo>
                  <a:lnTo>
                    <a:pt x="161" y="322"/>
                  </a:lnTo>
                  <a:lnTo>
                    <a:pt x="161" y="327"/>
                  </a:lnTo>
                  <a:lnTo>
                    <a:pt x="161" y="332"/>
                  </a:lnTo>
                  <a:lnTo>
                    <a:pt x="161" y="336"/>
                  </a:lnTo>
                  <a:lnTo>
                    <a:pt x="161" y="341"/>
                  </a:lnTo>
                  <a:lnTo>
                    <a:pt x="161" y="345"/>
                  </a:lnTo>
                  <a:lnTo>
                    <a:pt x="161" y="349"/>
                  </a:lnTo>
                  <a:lnTo>
                    <a:pt x="161" y="353"/>
                  </a:lnTo>
                  <a:lnTo>
                    <a:pt x="162" y="356"/>
                  </a:lnTo>
                  <a:lnTo>
                    <a:pt x="162" y="360"/>
                  </a:lnTo>
                  <a:lnTo>
                    <a:pt x="162" y="364"/>
                  </a:lnTo>
                  <a:lnTo>
                    <a:pt x="162" y="367"/>
                  </a:lnTo>
                  <a:lnTo>
                    <a:pt x="163" y="371"/>
                  </a:lnTo>
                  <a:lnTo>
                    <a:pt x="163" y="374"/>
                  </a:lnTo>
                  <a:lnTo>
                    <a:pt x="164" y="377"/>
                  </a:lnTo>
                  <a:lnTo>
                    <a:pt x="166" y="380"/>
                  </a:lnTo>
                  <a:lnTo>
                    <a:pt x="167" y="383"/>
                  </a:lnTo>
                  <a:lnTo>
                    <a:pt x="168" y="386"/>
                  </a:lnTo>
                  <a:lnTo>
                    <a:pt x="169" y="388"/>
                  </a:lnTo>
                  <a:lnTo>
                    <a:pt x="172" y="391"/>
                  </a:lnTo>
                  <a:lnTo>
                    <a:pt x="174" y="393"/>
                  </a:lnTo>
                  <a:lnTo>
                    <a:pt x="175" y="396"/>
                  </a:lnTo>
                  <a:lnTo>
                    <a:pt x="178" y="398"/>
                  </a:lnTo>
                  <a:lnTo>
                    <a:pt x="181" y="399"/>
                  </a:lnTo>
                  <a:lnTo>
                    <a:pt x="183" y="402"/>
                  </a:lnTo>
                  <a:lnTo>
                    <a:pt x="187" y="403"/>
                  </a:lnTo>
                  <a:lnTo>
                    <a:pt x="191" y="404"/>
                  </a:lnTo>
                  <a:lnTo>
                    <a:pt x="194" y="405"/>
                  </a:lnTo>
                  <a:lnTo>
                    <a:pt x="198" y="406"/>
                  </a:lnTo>
                  <a:lnTo>
                    <a:pt x="202" y="407"/>
                  </a:lnTo>
                  <a:lnTo>
                    <a:pt x="207" y="407"/>
                  </a:lnTo>
                  <a:lnTo>
                    <a:pt x="213" y="409"/>
                  </a:lnTo>
                  <a:lnTo>
                    <a:pt x="218" y="409"/>
                  </a:lnTo>
                  <a:lnTo>
                    <a:pt x="220" y="409"/>
                  </a:lnTo>
                  <a:lnTo>
                    <a:pt x="223" y="409"/>
                  </a:lnTo>
                  <a:lnTo>
                    <a:pt x="226" y="407"/>
                  </a:lnTo>
                  <a:lnTo>
                    <a:pt x="228" y="407"/>
                  </a:lnTo>
                  <a:lnTo>
                    <a:pt x="232" y="406"/>
                  </a:lnTo>
                  <a:lnTo>
                    <a:pt x="236" y="406"/>
                  </a:lnTo>
                  <a:lnTo>
                    <a:pt x="239" y="405"/>
                  </a:lnTo>
                  <a:lnTo>
                    <a:pt x="243" y="404"/>
                  </a:lnTo>
                  <a:lnTo>
                    <a:pt x="246" y="404"/>
                  </a:lnTo>
                  <a:lnTo>
                    <a:pt x="250" y="403"/>
                  </a:lnTo>
                  <a:lnTo>
                    <a:pt x="253" y="402"/>
                  </a:lnTo>
                  <a:lnTo>
                    <a:pt x="256" y="400"/>
                  </a:lnTo>
                  <a:lnTo>
                    <a:pt x="258" y="399"/>
                  </a:lnTo>
                  <a:lnTo>
                    <a:pt x="260" y="399"/>
                  </a:lnTo>
                  <a:lnTo>
                    <a:pt x="263" y="398"/>
                  </a:lnTo>
                  <a:lnTo>
                    <a:pt x="264" y="397"/>
                  </a:lnTo>
                  <a:lnTo>
                    <a:pt x="273" y="397"/>
                  </a:lnTo>
                  <a:lnTo>
                    <a:pt x="273" y="480"/>
                  </a:lnTo>
                  <a:lnTo>
                    <a:pt x="269" y="481"/>
                  </a:lnTo>
                  <a:lnTo>
                    <a:pt x="264" y="482"/>
                  </a:lnTo>
                  <a:lnTo>
                    <a:pt x="259" y="483"/>
                  </a:lnTo>
                  <a:lnTo>
                    <a:pt x="255" y="484"/>
                  </a:lnTo>
                  <a:lnTo>
                    <a:pt x="249" y="484"/>
                  </a:lnTo>
                  <a:lnTo>
                    <a:pt x="244" y="486"/>
                  </a:lnTo>
                  <a:lnTo>
                    <a:pt x="239" y="487"/>
                  </a:lnTo>
                  <a:lnTo>
                    <a:pt x="233" y="487"/>
                  </a:lnTo>
                  <a:lnTo>
                    <a:pt x="228" y="488"/>
                  </a:lnTo>
                  <a:lnTo>
                    <a:pt x="223" y="489"/>
                  </a:lnTo>
                  <a:lnTo>
                    <a:pt x="215" y="489"/>
                  </a:lnTo>
                  <a:lnTo>
                    <a:pt x="210" y="489"/>
                  </a:lnTo>
                  <a:lnTo>
                    <a:pt x="202" y="490"/>
                  </a:lnTo>
                  <a:lnTo>
                    <a:pt x="196" y="490"/>
                  </a:lnTo>
                  <a:lnTo>
                    <a:pt x="188" y="490"/>
                  </a:lnTo>
                  <a:lnTo>
                    <a:pt x="181" y="4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0" name="Rectangle 24"/>
            <p:cNvSpPr>
              <a:spLocks noChangeArrowheads="1"/>
            </p:cNvSpPr>
            <p:nvPr/>
          </p:nvSpPr>
          <p:spPr bwMode="auto">
            <a:xfrm>
              <a:off x="758" y="782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1" name="Rectangle 25"/>
            <p:cNvSpPr>
              <a:spLocks noChangeArrowheads="1"/>
            </p:cNvSpPr>
            <p:nvPr/>
          </p:nvSpPr>
          <p:spPr bwMode="auto">
            <a:xfrm>
              <a:off x="758" y="806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758" y="830"/>
              <a:ext cx="12" cy="13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3" name="Rectangle 27"/>
            <p:cNvSpPr>
              <a:spLocks noChangeArrowheads="1"/>
            </p:cNvSpPr>
            <p:nvPr/>
          </p:nvSpPr>
          <p:spPr bwMode="auto">
            <a:xfrm>
              <a:off x="758" y="85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4" name="Rectangle 28"/>
            <p:cNvSpPr>
              <a:spLocks noChangeArrowheads="1"/>
            </p:cNvSpPr>
            <p:nvPr/>
          </p:nvSpPr>
          <p:spPr bwMode="auto">
            <a:xfrm>
              <a:off x="758" y="879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758" y="903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6" name="Rectangle 30"/>
            <p:cNvSpPr>
              <a:spLocks noChangeArrowheads="1"/>
            </p:cNvSpPr>
            <p:nvPr/>
          </p:nvSpPr>
          <p:spPr bwMode="auto">
            <a:xfrm>
              <a:off x="758" y="928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7" name="Rectangle 31"/>
            <p:cNvSpPr>
              <a:spLocks noChangeArrowheads="1"/>
            </p:cNvSpPr>
            <p:nvPr/>
          </p:nvSpPr>
          <p:spPr bwMode="auto">
            <a:xfrm>
              <a:off x="758" y="952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8" name="Rectangle 32"/>
            <p:cNvSpPr>
              <a:spLocks noChangeArrowheads="1"/>
            </p:cNvSpPr>
            <p:nvPr/>
          </p:nvSpPr>
          <p:spPr bwMode="auto">
            <a:xfrm>
              <a:off x="758" y="976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9" name="Rectangle 33"/>
            <p:cNvSpPr>
              <a:spLocks noChangeArrowheads="1"/>
            </p:cNvSpPr>
            <p:nvPr/>
          </p:nvSpPr>
          <p:spPr bwMode="auto">
            <a:xfrm>
              <a:off x="758" y="1000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0" name="Rectangle 34"/>
            <p:cNvSpPr>
              <a:spLocks noChangeArrowheads="1"/>
            </p:cNvSpPr>
            <p:nvPr/>
          </p:nvSpPr>
          <p:spPr bwMode="auto">
            <a:xfrm>
              <a:off x="758" y="102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1" name="Rectangle 35"/>
            <p:cNvSpPr>
              <a:spLocks noChangeArrowheads="1"/>
            </p:cNvSpPr>
            <p:nvPr/>
          </p:nvSpPr>
          <p:spPr bwMode="auto">
            <a:xfrm>
              <a:off x="758" y="1049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2" name="Rectangle 36"/>
            <p:cNvSpPr>
              <a:spLocks noChangeArrowheads="1"/>
            </p:cNvSpPr>
            <p:nvPr/>
          </p:nvSpPr>
          <p:spPr bwMode="auto">
            <a:xfrm>
              <a:off x="758" y="1073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3" name="Rectangle 37"/>
            <p:cNvSpPr>
              <a:spLocks noChangeArrowheads="1"/>
            </p:cNvSpPr>
            <p:nvPr/>
          </p:nvSpPr>
          <p:spPr bwMode="auto">
            <a:xfrm>
              <a:off x="758" y="1097"/>
              <a:ext cx="12" cy="13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4" name="Rectangle 38"/>
            <p:cNvSpPr>
              <a:spLocks noChangeArrowheads="1"/>
            </p:cNvSpPr>
            <p:nvPr/>
          </p:nvSpPr>
          <p:spPr bwMode="auto">
            <a:xfrm>
              <a:off x="758" y="1122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5" name="Rectangle 39"/>
            <p:cNvSpPr>
              <a:spLocks noChangeArrowheads="1"/>
            </p:cNvSpPr>
            <p:nvPr/>
          </p:nvSpPr>
          <p:spPr bwMode="auto">
            <a:xfrm>
              <a:off x="758" y="1146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6" name="Rectangle 40"/>
            <p:cNvSpPr>
              <a:spLocks noChangeArrowheads="1"/>
            </p:cNvSpPr>
            <p:nvPr/>
          </p:nvSpPr>
          <p:spPr bwMode="auto">
            <a:xfrm>
              <a:off x="758" y="1170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7" name="Rectangle 41"/>
            <p:cNvSpPr>
              <a:spLocks noChangeArrowheads="1"/>
            </p:cNvSpPr>
            <p:nvPr/>
          </p:nvSpPr>
          <p:spPr bwMode="auto">
            <a:xfrm>
              <a:off x="758" y="1194"/>
              <a:ext cx="12" cy="13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8" name="Rectangle 42"/>
            <p:cNvSpPr>
              <a:spLocks noChangeArrowheads="1"/>
            </p:cNvSpPr>
            <p:nvPr/>
          </p:nvSpPr>
          <p:spPr bwMode="auto">
            <a:xfrm>
              <a:off x="758" y="1219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99" name="Rectangle 43"/>
            <p:cNvSpPr>
              <a:spLocks noChangeArrowheads="1"/>
            </p:cNvSpPr>
            <p:nvPr/>
          </p:nvSpPr>
          <p:spPr bwMode="auto">
            <a:xfrm>
              <a:off x="758" y="1243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0" name="Rectangle 44"/>
            <p:cNvSpPr>
              <a:spLocks noChangeArrowheads="1"/>
            </p:cNvSpPr>
            <p:nvPr/>
          </p:nvSpPr>
          <p:spPr bwMode="auto">
            <a:xfrm>
              <a:off x="758" y="1267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1" name="Rectangle 45"/>
            <p:cNvSpPr>
              <a:spLocks noChangeArrowheads="1"/>
            </p:cNvSpPr>
            <p:nvPr/>
          </p:nvSpPr>
          <p:spPr bwMode="auto">
            <a:xfrm>
              <a:off x="758" y="1291"/>
              <a:ext cx="12" cy="13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2" name="Rectangle 46"/>
            <p:cNvSpPr>
              <a:spLocks noChangeArrowheads="1"/>
            </p:cNvSpPr>
            <p:nvPr/>
          </p:nvSpPr>
          <p:spPr bwMode="auto">
            <a:xfrm>
              <a:off x="758" y="1316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3" name="Rectangle 47"/>
            <p:cNvSpPr>
              <a:spLocks noChangeArrowheads="1"/>
            </p:cNvSpPr>
            <p:nvPr/>
          </p:nvSpPr>
          <p:spPr bwMode="auto">
            <a:xfrm>
              <a:off x="758" y="1340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4" name="Rectangle 48"/>
            <p:cNvSpPr>
              <a:spLocks noChangeArrowheads="1"/>
            </p:cNvSpPr>
            <p:nvPr/>
          </p:nvSpPr>
          <p:spPr bwMode="auto">
            <a:xfrm>
              <a:off x="758" y="1364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5" name="Rectangle 49"/>
            <p:cNvSpPr>
              <a:spLocks noChangeArrowheads="1"/>
            </p:cNvSpPr>
            <p:nvPr/>
          </p:nvSpPr>
          <p:spPr bwMode="auto">
            <a:xfrm>
              <a:off x="758" y="1389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6" name="Freeform 50"/>
            <p:cNvSpPr>
              <a:spLocks noChangeArrowheads="1"/>
            </p:cNvSpPr>
            <p:nvPr/>
          </p:nvSpPr>
          <p:spPr bwMode="auto">
            <a:xfrm>
              <a:off x="758" y="1413"/>
              <a:ext cx="12" cy="9"/>
            </a:xfrm>
            <a:custGeom>
              <a:avLst/>
              <a:gdLst>
                <a:gd name="T0" fmla="*/ 29 w 60"/>
                <a:gd name="T1" fmla="*/ 46 h 46"/>
                <a:gd name="T2" fmla="*/ 60 w 60"/>
                <a:gd name="T3" fmla="*/ 46 h 46"/>
                <a:gd name="T4" fmla="*/ 60 w 60"/>
                <a:gd name="T5" fmla="*/ 0 h 46"/>
                <a:gd name="T6" fmla="*/ 0 w 60"/>
                <a:gd name="T7" fmla="*/ 0 h 46"/>
                <a:gd name="T8" fmla="*/ 0 w 60"/>
                <a:gd name="T9" fmla="*/ 46 h 46"/>
                <a:gd name="T10" fmla="*/ 29 w 60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6">
                  <a:moveTo>
                    <a:pt x="29" y="46"/>
                  </a:moveTo>
                  <a:lnTo>
                    <a:pt x="60" y="46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7" name="Freeform 51"/>
            <p:cNvSpPr>
              <a:spLocks noChangeArrowheads="1"/>
            </p:cNvSpPr>
            <p:nvPr/>
          </p:nvSpPr>
          <p:spPr bwMode="auto">
            <a:xfrm>
              <a:off x="764" y="770"/>
              <a:ext cx="428" cy="660"/>
            </a:xfrm>
            <a:custGeom>
              <a:avLst/>
              <a:gdLst>
                <a:gd name="T0" fmla="*/ 33 w 2140"/>
                <a:gd name="T1" fmla="*/ 122 h 3302"/>
                <a:gd name="T2" fmla="*/ 100 w 2140"/>
                <a:gd name="T3" fmla="*/ 128 h 3302"/>
                <a:gd name="T4" fmla="*/ 165 w 2140"/>
                <a:gd name="T5" fmla="*/ 140 h 3302"/>
                <a:gd name="T6" fmla="*/ 231 w 2140"/>
                <a:gd name="T7" fmla="*/ 157 h 3302"/>
                <a:gd name="T8" fmla="*/ 296 w 2140"/>
                <a:gd name="T9" fmla="*/ 181 h 3302"/>
                <a:gd name="T10" fmla="*/ 362 w 2140"/>
                <a:gd name="T11" fmla="*/ 211 h 3302"/>
                <a:gd name="T12" fmla="*/ 427 w 2140"/>
                <a:gd name="T13" fmla="*/ 246 h 3302"/>
                <a:gd name="T14" fmla="*/ 492 w 2140"/>
                <a:gd name="T15" fmla="*/ 288 h 3302"/>
                <a:gd name="T16" fmla="*/ 557 w 2140"/>
                <a:gd name="T17" fmla="*/ 336 h 3302"/>
                <a:gd name="T18" fmla="*/ 622 w 2140"/>
                <a:gd name="T19" fmla="*/ 391 h 3302"/>
                <a:gd name="T20" fmla="*/ 687 w 2140"/>
                <a:gd name="T21" fmla="*/ 451 h 3302"/>
                <a:gd name="T22" fmla="*/ 752 w 2140"/>
                <a:gd name="T23" fmla="*/ 519 h 3302"/>
                <a:gd name="T24" fmla="*/ 818 w 2140"/>
                <a:gd name="T25" fmla="*/ 592 h 3302"/>
                <a:gd name="T26" fmla="*/ 882 w 2140"/>
                <a:gd name="T27" fmla="*/ 672 h 3302"/>
                <a:gd name="T28" fmla="*/ 947 w 2140"/>
                <a:gd name="T29" fmla="*/ 758 h 3302"/>
                <a:gd name="T30" fmla="*/ 1011 w 2140"/>
                <a:gd name="T31" fmla="*/ 852 h 3302"/>
                <a:gd name="T32" fmla="*/ 1075 w 2140"/>
                <a:gd name="T33" fmla="*/ 950 h 3302"/>
                <a:gd name="T34" fmla="*/ 1139 w 2140"/>
                <a:gd name="T35" fmla="*/ 1056 h 3302"/>
                <a:gd name="T36" fmla="*/ 1202 w 2140"/>
                <a:gd name="T37" fmla="*/ 1168 h 3302"/>
                <a:gd name="T38" fmla="*/ 1265 w 2140"/>
                <a:gd name="T39" fmla="*/ 1287 h 3302"/>
                <a:gd name="T40" fmla="*/ 1328 w 2140"/>
                <a:gd name="T41" fmla="*/ 1411 h 3302"/>
                <a:gd name="T42" fmla="*/ 1390 w 2140"/>
                <a:gd name="T43" fmla="*/ 1543 h 3302"/>
                <a:gd name="T44" fmla="*/ 1453 w 2140"/>
                <a:gd name="T45" fmla="*/ 1680 h 3302"/>
                <a:gd name="T46" fmla="*/ 1514 w 2140"/>
                <a:gd name="T47" fmla="*/ 1823 h 3302"/>
                <a:gd name="T48" fmla="*/ 1576 w 2140"/>
                <a:gd name="T49" fmla="*/ 1974 h 3302"/>
                <a:gd name="T50" fmla="*/ 1636 w 2140"/>
                <a:gd name="T51" fmla="*/ 2130 h 3302"/>
                <a:gd name="T52" fmla="*/ 1728 w 2140"/>
                <a:gd name="T53" fmla="*/ 2377 h 3302"/>
                <a:gd name="T54" fmla="*/ 1847 w 2140"/>
                <a:gd name="T55" fmla="*/ 2729 h 3302"/>
                <a:gd name="T56" fmla="*/ 1965 w 2140"/>
                <a:gd name="T57" fmla="*/ 3104 h 3302"/>
                <a:gd name="T58" fmla="*/ 2140 w 2140"/>
                <a:gd name="T59" fmla="*/ 3269 h 3302"/>
                <a:gd name="T60" fmla="*/ 2021 w 2140"/>
                <a:gd name="T61" fmla="*/ 2877 h 3302"/>
                <a:gd name="T62" fmla="*/ 1902 w 2140"/>
                <a:gd name="T63" fmla="*/ 2511 h 3302"/>
                <a:gd name="T64" fmla="*/ 1781 w 2140"/>
                <a:gd name="T65" fmla="*/ 2169 h 3302"/>
                <a:gd name="T66" fmla="*/ 1719 w 2140"/>
                <a:gd name="T67" fmla="*/ 2007 h 3302"/>
                <a:gd name="T68" fmla="*/ 1656 w 2140"/>
                <a:gd name="T69" fmla="*/ 1852 h 3302"/>
                <a:gd name="T70" fmla="*/ 1595 w 2140"/>
                <a:gd name="T71" fmla="*/ 1704 h 3302"/>
                <a:gd name="T72" fmla="*/ 1532 w 2140"/>
                <a:gd name="T73" fmla="*/ 1560 h 3302"/>
                <a:gd name="T74" fmla="*/ 1468 w 2140"/>
                <a:gd name="T75" fmla="*/ 1424 h 3302"/>
                <a:gd name="T76" fmla="*/ 1404 w 2140"/>
                <a:gd name="T77" fmla="*/ 1294 h 3302"/>
                <a:gd name="T78" fmla="*/ 1340 w 2140"/>
                <a:gd name="T79" fmla="*/ 1169 h 3302"/>
                <a:gd name="T80" fmla="*/ 1276 w 2140"/>
                <a:gd name="T81" fmla="*/ 1052 h 3302"/>
                <a:gd name="T82" fmla="*/ 1211 w 2140"/>
                <a:gd name="T83" fmla="*/ 939 h 3302"/>
                <a:gd name="T84" fmla="*/ 1145 w 2140"/>
                <a:gd name="T85" fmla="*/ 834 h 3302"/>
                <a:gd name="T86" fmla="*/ 1078 w 2140"/>
                <a:gd name="T87" fmla="*/ 736 h 3302"/>
                <a:gd name="T88" fmla="*/ 1012 w 2140"/>
                <a:gd name="T89" fmla="*/ 642 h 3302"/>
                <a:gd name="T90" fmla="*/ 943 w 2140"/>
                <a:gd name="T91" fmla="*/ 555 h 3302"/>
                <a:gd name="T92" fmla="*/ 876 w 2140"/>
                <a:gd name="T93" fmla="*/ 475 h 3302"/>
                <a:gd name="T94" fmla="*/ 807 w 2140"/>
                <a:gd name="T95" fmla="*/ 400 h 3302"/>
                <a:gd name="T96" fmla="*/ 737 w 2140"/>
                <a:gd name="T97" fmla="*/ 332 h 3302"/>
                <a:gd name="T98" fmla="*/ 667 w 2140"/>
                <a:gd name="T99" fmla="*/ 270 h 3302"/>
                <a:gd name="T100" fmla="*/ 596 w 2140"/>
                <a:gd name="T101" fmla="*/ 214 h 3302"/>
                <a:gd name="T102" fmla="*/ 525 w 2140"/>
                <a:gd name="T103" fmla="*/ 164 h 3302"/>
                <a:gd name="T104" fmla="*/ 452 w 2140"/>
                <a:gd name="T105" fmla="*/ 122 h 3302"/>
                <a:gd name="T106" fmla="*/ 378 w 2140"/>
                <a:gd name="T107" fmla="*/ 85 h 3302"/>
                <a:gd name="T108" fmla="*/ 305 w 2140"/>
                <a:gd name="T109" fmla="*/ 54 h 3302"/>
                <a:gd name="T110" fmla="*/ 229 w 2140"/>
                <a:gd name="T111" fmla="*/ 31 h 3302"/>
                <a:gd name="T112" fmla="*/ 153 w 2140"/>
                <a:gd name="T113" fmla="*/ 14 h 3302"/>
                <a:gd name="T114" fmla="*/ 77 w 2140"/>
                <a:gd name="T115" fmla="*/ 3 h 3302"/>
                <a:gd name="T116" fmla="*/ 0 w 2140"/>
                <a:gd name="T117" fmla="*/ 0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40" h="3302">
                  <a:moveTo>
                    <a:pt x="0" y="122"/>
                  </a:moveTo>
                  <a:lnTo>
                    <a:pt x="33" y="122"/>
                  </a:lnTo>
                  <a:lnTo>
                    <a:pt x="66" y="124"/>
                  </a:lnTo>
                  <a:lnTo>
                    <a:pt x="100" y="128"/>
                  </a:lnTo>
                  <a:lnTo>
                    <a:pt x="133" y="134"/>
                  </a:lnTo>
                  <a:lnTo>
                    <a:pt x="165" y="140"/>
                  </a:lnTo>
                  <a:lnTo>
                    <a:pt x="198" y="148"/>
                  </a:lnTo>
                  <a:lnTo>
                    <a:pt x="231" y="157"/>
                  </a:lnTo>
                  <a:lnTo>
                    <a:pt x="263" y="168"/>
                  </a:lnTo>
                  <a:lnTo>
                    <a:pt x="296" y="181"/>
                  </a:lnTo>
                  <a:lnTo>
                    <a:pt x="328" y="195"/>
                  </a:lnTo>
                  <a:lnTo>
                    <a:pt x="362" y="211"/>
                  </a:lnTo>
                  <a:lnTo>
                    <a:pt x="393" y="227"/>
                  </a:lnTo>
                  <a:lnTo>
                    <a:pt x="427" y="246"/>
                  </a:lnTo>
                  <a:lnTo>
                    <a:pt x="459" y="266"/>
                  </a:lnTo>
                  <a:lnTo>
                    <a:pt x="492" y="288"/>
                  </a:lnTo>
                  <a:lnTo>
                    <a:pt x="525" y="311"/>
                  </a:lnTo>
                  <a:lnTo>
                    <a:pt x="557" y="336"/>
                  </a:lnTo>
                  <a:lnTo>
                    <a:pt x="590" y="362"/>
                  </a:lnTo>
                  <a:lnTo>
                    <a:pt x="622" y="391"/>
                  </a:lnTo>
                  <a:lnTo>
                    <a:pt x="655" y="420"/>
                  </a:lnTo>
                  <a:lnTo>
                    <a:pt x="687" y="451"/>
                  </a:lnTo>
                  <a:lnTo>
                    <a:pt x="720" y="484"/>
                  </a:lnTo>
                  <a:lnTo>
                    <a:pt x="752" y="519"/>
                  </a:lnTo>
                  <a:lnTo>
                    <a:pt x="786" y="554"/>
                  </a:lnTo>
                  <a:lnTo>
                    <a:pt x="818" y="592"/>
                  </a:lnTo>
                  <a:lnTo>
                    <a:pt x="850" y="631"/>
                  </a:lnTo>
                  <a:lnTo>
                    <a:pt x="882" y="672"/>
                  </a:lnTo>
                  <a:lnTo>
                    <a:pt x="915" y="714"/>
                  </a:lnTo>
                  <a:lnTo>
                    <a:pt x="947" y="758"/>
                  </a:lnTo>
                  <a:lnTo>
                    <a:pt x="979" y="804"/>
                  </a:lnTo>
                  <a:lnTo>
                    <a:pt x="1011" y="852"/>
                  </a:lnTo>
                  <a:lnTo>
                    <a:pt x="1043" y="900"/>
                  </a:lnTo>
                  <a:lnTo>
                    <a:pt x="1075" y="950"/>
                  </a:lnTo>
                  <a:lnTo>
                    <a:pt x="1107" y="1002"/>
                  </a:lnTo>
                  <a:lnTo>
                    <a:pt x="1139" y="1056"/>
                  </a:lnTo>
                  <a:lnTo>
                    <a:pt x="1171" y="1111"/>
                  </a:lnTo>
                  <a:lnTo>
                    <a:pt x="1202" y="1168"/>
                  </a:lnTo>
                  <a:lnTo>
                    <a:pt x="1233" y="1226"/>
                  </a:lnTo>
                  <a:lnTo>
                    <a:pt x="1265" y="1287"/>
                  </a:lnTo>
                  <a:lnTo>
                    <a:pt x="1296" y="1348"/>
                  </a:lnTo>
                  <a:lnTo>
                    <a:pt x="1328" y="1411"/>
                  </a:lnTo>
                  <a:lnTo>
                    <a:pt x="1359" y="1476"/>
                  </a:lnTo>
                  <a:lnTo>
                    <a:pt x="1390" y="1543"/>
                  </a:lnTo>
                  <a:lnTo>
                    <a:pt x="1422" y="1610"/>
                  </a:lnTo>
                  <a:lnTo>
                    <a:pt x="1453" y="1680"/>
                  </a:lnTo>
                  <a:lnTo>
                    <a:pt x="1483" y="1751"/>
                  </a:lnTo>
                  <a:lnTo>
                    <a:pt x="1514" y="1823"/>
                  </a:lnTo>
                  <a:lnTo>
                    <a:pt x="1545" y="1898"/>
                  </a:lnTo>
                  <a:lnTo>
                    <a:pt x="1576" y="1974"/>
                  </a:lnTo>
                  <a:lnTo>
                    <a:pt x="1606" y="2051"/>
                  </a:lnTo>
                  <a:lnTo>
                    <a:pt x="1636" y="2130"/>
                  </a:lnTo>
                  <a:lnTo>
                    <a:pt x="1667" y="2211"/>
                  </a:lnTo>
                  <a:lnTo>
                    <a:pt x="1728" y="2377"/>
                  </a:lnTo>
                  <a:lnTo>
                    <a:pt x="1787" y="2550"/>
                  </a:lnTo>
                  <a:lnTo>
                    <a:pt x="1847" y="2729"/>
                  </a:lnTo>
                  <a:lnTo>
                    <a:pt x="1906" y="2914"/>
                  </a:lnTo>
                  <a:lnTo>
                    <a:pt x="1965" y="3104"/>
                  </a:lnTo>
                  <a:lnTo>
                    <a:pt x="2024" y="3302"/>
                  </a:lnTo>
                  <a:lnTo>
                    <a:pt x="2140" y="3269"/>
                  </a:lnTo>
                  <a:lnTo>
                    <a:pt x="2081" y="3070"/>
                  </a:lnTo>
                  <a:lnTo>
                    <a:pt x="2021" y="2877"/>
                  </a:lnTo>
                  <a:lnTo>
                    <a:pt x="1962" y="2691"/>
                  </a:lnTo>
                  <a:lnTo>
                    <a:pt x="1902" y="2511"/>
                  </a:lnTo>
                  <a:lnTo>
                    <a:pt x="1841" y="2337"/>
                  </a:lnTo>
                  <a:lnTo>
                    <a:pt x="1781" y="2169"/>
                  </a:lnTo>
                  <a:lnTo>
                    <a:pt x="1750" y="2088"/>
                  </a:lnTo>
                  <a:lnTo>
                    <a:pt x="1719" y="2007"/>
                  </a:lnTo>
                  <a:lnTo>
                    <a:pt x="1687" y="1929"/>
                  </a:lnTo>
                  <a:lnTo>
                    <a:pt x="1656" y="1852"/>
                  </a:lnTo>
                  <a:lnTo>
                    <a:pt x="1626" y="1777"/>
                  </a:lnTo>
                  <a:lnTo>
                    <a:pt x="1595" y="1704"/>
                  </a:lnTo>
                  <a:lnTo>
                    <a:pt x="1563" y="1631"/>
                  </a:lnTo>
                  <a:lnTo>
                    <a:pt x="1532" y="1560"/>
                  </a:lnTo>
                  <a:lnTo>
                    <a:pt x="1500" y="1492"/>
                  </a:lnTo>
                  <a:lnTo>
                    <a:pt x="1468" y="1424"/>
                  </a:lnTo>
                  <a:lnTo>
                    <a:pt x="1436" y="1358"/>
                  </a:lnTo>
                  <a:lnTo>
                    <a:pt x="1404" y="1294"/>
                  </a:lnTo>
                  <a:lnTo>
                    <a:pt x="1372" y="1231"/>
                  </a:lnTo>
                  <a:lnTo>
                    <a:pt x="1340" y="1169"/>
                  </a:lnTo>
                  <a:lnTo>
                    <a:pt x="1308" y="1110"/>
                  </a:lnTo>
                  <a:lnTo>
                    <a:pt x="1276" y="1052"/>
                  </a:lnTo>
                  <a:lnTo>
                    <a:pt x="1243" y="995"/>
                  </a:lnTo>
                  <a:lnTo>
                    <a:pt x="1211" y="939"/>
                  </a:lnTo>
                  <a:lnTo>
                    <a:pt x="1178" y="886"/>
                  </a:lnTo>
                  <a:lnTo>
                    <a:pt x="1145" y="834"/>
                  </a:lnTo>
                  <a:lnTo>
                    <a:pt x="1111" y="784"/>
                  </a:lnTo>
                  <a:lnTo>
                    <a:pt x="1078" y="736"/>
                  </a:lnTo>
                  <a:lnTo>
                    <a:pt x="1045" y="688"/>
                  </a:lnTo>
                  <a:lnTo>
                    <a:pt x="1012" y="642"/>
                  </a:lnTo>
                  <a:lnTo>
                    <a:pt x="978" y="598"/>
                  </a:lnTo>
                  <a:lnTo>
                    <a:pt x="943" y="555"/>
                  </a:lnTo>
                  <a:lnTo>
                    <a:pt x="910" y="514"/>
                  </a:lnTo>
                  <a:lnTo>
                    <a:pt x="876" y="475"/>
                  </a:lnTo>
                  <a:lnTo>
                    <a:pt x="841" y="437"/>
                  </a:lnTo>
                  <a:lnTo>
                    <a:pt x="807" y="400"/>
                  </a:lnTo>
                  <a:lnTo>
                    <a:pt x="773" y="365"/>
                  </a:lnTo>
                  <a:lnTo>
                    <a:pt x="737" y="332"/>
                  </a:lnTo>
                  <a:lnTo>
                    <a:pt x="703" y="300"/>
                  </a:lnTo>
                  <a:lnTo>
                    <a:pt x="667" y="270"/>
                  </a:lnTo>
                  <a:lnTo>
                    <a:pt x="632" y="241"/>
                  </a:lnTo>
                  <a:lnTo>
                    <a:pt x="596" y="214"/>
                  </a:lnTo>
                  <a:lnTo>
                    <a:pt x="561" y="188"/>
                  </a:lnTo>
                  <a:lnTo>
                    <a:pt x="525" y="164"/>
                  </a:lnTo>
                  <a:lnTo>
                    <a:pt x="488" y="142"/>
                  </a:lnTo>
                  <a:lnTo>
                    <a:pt x="452" y="122"/>
                  </a:lnTo>
                  <a:lnTo>
                    <a:pt x="415" y="102"/>
                  </a:lnTo>
                  <a:lnTo>
                    <a:pt x="378" y="85"/>
                  </a:lnTo>
                  <a:lnTo>
                    <a:pt x="341" y="68"/>
                  </a:lnTo>
                  <a:lnTo>
                    <a:pt x="305" y="54"/>
                  </a:lnTo>
                  <a:lnTo>
                    <a:pt x="267" y="41"/>
                  </a:lnTo>
                  <a:lnTo>
                    <a:pt x="229" y="31"/>
                  </a:lnTo>
                  <a:lnTo>
                    <a:pt x="191" y="21"/>
                  </a:lnTo>
                  <a:lnTo>
                    <a:pt x="153" y="14"/>
                  </a:lnTo>
                  <a:lnTo>
                    <a:pt x="115" y="8"/>
                  </a:lnTo>
                  <a:lnTo>
                    <a:pt x="77" y="3"/>
                  </a:lnTo>
                  <a:lnTo>
                    <a:pt x="39" y="1"/>
                  </a:lnTo>
                  <a:lnTo>
                    <a:pt x="0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8" name="Freeform 52"/>
            <p:cNvSpPr>
              <a:spLocks noChangeArrowheads="1"/>
            </p:cNvSpPr>
            <p:nvPr/>
          </p:nvSpPr>
          <p:spPr bwMode="auto">
            <a:xfrm>
              <a:off x="336" y="770"/>
              <a:ext cx="428" cy="660"/>
            </a:xfrm>
            <a:custGeom>
              <a:avLst/>
              <a:gdLst>
                <a:gd name="T0" fmla="*/ 174 w 2138"/>
                <a:gd name="T1" fmla="*/ 3104 h 3302"/>
                <a:gd name="T2" fmla="*/ 292 w 2138"/>
                <a:gd name="T3" fmla="*/ 2729 h 3302"/>
                <a:gd name="T4" fmla="*/ 412 w 2138"/>
                <a:gd name="T5" fmla="*/ 2377 h 3302"/>
                <a:gd name="T6" fmla="*/ 503 w 2138"/>
                <a:gd name="T7" fmla="*/ 2130 h 3302"/>
                <a:gd name="T8" fmla="*/ 564 w 2138"/>
                <a:gd name="T9" fmla="*/ 1974 h 3302"/>
                <a:gd name="T10" fmla="*/ 625 w 2138"/>
                <a:gd name="T11" fmla="*/ 1823 h 3302"/>
                <a:gd name="T12" fmla="*/ 687 w 2138"/>
                <a:gd name="T13" fmla="*/ 1680 h 3302"/>
                <a:gd name="T14" fmla="*/ 748 w 2138"/>
                <a:gd name="T15" fmla="*/ 1543 h 3302"/>
                <a:gd name="T16" fmla="*/ 811 w 2138"/>
                <a:gd name="T17" fmla="*/ 1411 h 3302"/>
                <a:gd name="T18" fmla="*/ 874 w 2138"/>
                <a:gd name="T19" fmla="*/ 1287 h 3302"/>
                <a:gd name="T20" fmla="*/ 937 w 2138"/>
                <a:gd name="T21" fmla="*/ 1168 h 3302"/>
                <a:gd name="T22" fmla="*/ 1001 w 2138"/>
                <a:gd name="T23" fmla="*/ 1056 h 3302"/>
                <a:gd name="T24" fmla="*/ 1065 w 2138"/>
                <a:gd name="T25" fmla="*/ 950 h 3302"/>
                <a:gd name="T26" fmla="*/ 1129 w 2138"/>
                <a:gd name="T27" fmla="*/ 852 h 3302"/>
                <a:gd name="T28" fmla="*/ 1193 w 2138"/>
                <a:gd name="T29" fmla="*/ 758 h 3302"/>
                <a:gd name="T30" fmla="*/ 1257 w 2138"/>
                <a:gd name="T31" fmla="*/ 672 h 3302"/>
                <a:gd name="T32" fmla="*/ 1322 w 2138"/>
                <a:gd name="T33" fmla="*/ 592 h 3302"/>
                <a:gd name="T34" fmla="*/ 1387 w 2138"/>
                <a:gd name="T35" fmla="*/ 519 h 3302"/>
                <a:gd name="T36" fmla="*/ 1452 w 2138"/>
                <a:gd name="T37" fmla="*/ 451 h 3302"/>
                <a:gd name="T38" fmla="*/ 1517 w 2138"/>
                <a:gd name="T39" fmla="*/ 391 h 3302"/>
                <a:gd name="T40" fmla="*/ 1582 w 2138"/>
                <a:gd name="T41" fmla="*/ 336 h 3302"/>
                <a:gd name="T42" fmla="*/ 1648 w 2138"/>
                <a:gd name="T43" fmla="*/ 288 h 3302"/>
                <a:gd name="T44" fmla="*/ 1713 w 2138"/>
                <a:gd name="T45" fmla="*/ 246 h 3302"/>
                <a:gd name="T46" fmla="*/ 1778 w 2138"/>
                <a:gd name="T47" fmla="*/ 211 h 3302"/>
                <a:gd name="T48" fmla="*/ 1843 w 2138"/>
                <a:gd name="T49" fmla="*/ 181 h 3302"/>
                <a:gd name="T50" fmla="*/ 1908 w 2138"/>
                <a:gd name="T51" fmla="*/ 157 h 3302"/>
                <a:gd name="T52" fmla="*/ 1973 w 2138"/>
                <a:gd name="T53" fmla="*/ 140 h 3302"/>
                <a:gd name="T54" fmla="*/ 2040 w 2138"/>
                <a:gd name="T55" fmla="*/ 128 h 3302"/>
                <a:gd name="T56" fmla="*/ 2105 w 2138"/>
                <a:gd name="T57" fmla="*/ 122 h 3302"/>
                <a:gd name="T58" fmla="*/ 2138 w 2138"/>
                <a:gd name="T59" fmla="*/ 0 h 3302"/>
                <a:gd name="T60" fmla="*/ 2062 w 2138"/>
                <a:gd name="T61" fmla="*/ 3 h 3302"/>
                <a:gd name="T62" fmla="*/ 1985 w 2138"/>
                <a:gd name="T63" fmla="*/ 14 h 3302"/>
                <a:gd name="T64" fmla="*/ 1909 w 2138"/>
                <a:gd name="T65" fmla="*/ 31 h 3302"/>
                <a:gd name="T66" fmla="*/ 1835 w 2138"/>
                <a:gd name="T67" fmla="*/ 54 h 3302"/>
                <a:gd name="T68" fmla="*/ 1761 w 2138"/>
                <a:gd name="T69" fmla="*/ 85 h 3302"/>
                <a:gd name="T70" fmla="*/ 1688 w 2138"/>
                <a:gd name="T71" fmla="*/ 122 h 3302"/>
                <a:gd name="T72" fmla="*/ 1614 w 2138"/>
                <a:gd name="T73" fmla="*/ 164 h 3302"/>
                <a:gd name="T74" fmla="*/ 1543 w 2138"/>
                <a:gd name="T75" fmla="*/ 214 h 3302"/>
                <a:gd name="T76" fmla="*/ 1472 w 2138"/>
                <a:gd name="T77" fmla="*/ 270 h 3302"/>
                <a:gd name="T78" fmla="*/ 1401 w 2138"/>
                <a:gd name="T79" fmla="*/ 332 h 3302"/>
                <a:gd name="T80" fmla="*/ 1333 w 2138"/>
                <a:gd name="T81" fmla="*/ 400 h 3302"/>
                <a:gd name="T82" fmla="*/ 1264 w 2138"/>
                <a:gd name="T83" fmla="*/ 475 h 3302"/>
                <a:gd name="T84" fmla="*/ 1195 w 2138"/>
                <a:gd name="T85" fmla="*/ 555 h 3302"/>
                <a:gd name="T86" fmla="*/ 1128 w 2138"/>
                <a:gd name="T87" fmla="*/ 642 h 3302"/>
                <a:gd name="T88" fmla="*/ 1061 w 2138"/>
                <a:gd name="T89" fmla="*/ 736 h 3302"/>
                <a:gd name="T90" fmla="*/ 995 w 2138"/>
                <a:gd name="T91" fmla="*/ 834 h 3302"/>
                <a:gd name="T92" fmla="*/ 928 w 2138"/>
                <a:gd name="T93" fmla="*/ 939 h 3302"/>
                <a:gd name="T94" fmla="*/ 863 w 2138"/>
                <a:gd name="T95" fmla="*/ 1052 h 3302"/>
                <a:gd name="T96" fmla="*/ 799 w 2138"/>
                <a:gd name="T97" fmla="*/ 1169 h 3302"/>
                <a:gd name="T98" fmla="*/ 734 w 2138"/>
                <a:gd name="T99" fmla="*/ 1294 h 3302"/>
                <a:gd name="T100" fmla="*/ 670 w 2138"/>
                <a:gd name="T101" fmla="*/ 1424 h 3302"/>
                <a:gd name="T102" fmla="*/ 607 w 2138"/>
                <a:gd name="T103" fmla="*/ 1560 h 3302"/>
                <a:gd name="T104" fmla="*/ 545 w 2138"/>
                <a:gd name="T105" fmla="*/ 1704 h 3302"/>
                <a:gd name="T106" fmla="*/ 483 w 2138"/>
                <a:gd name="T107" fmla="*/ 1852 h 3302"/>
                <a:gd name="T108" fmla="*/ 420 w 2138"/>
                <a:gd name="T109" fmla="*/ 2007 h 3302"/>
                <a:gd name="T110" fmla="*/ 359 w 2138"/>
                <a:gd name="T111" fmla="*/ 2169 h 3302"/>
                <a:gd name="T112" fmla="*/ 238 w 2138"/>
                <a:gd name="T113" fmla="*/ 2511 h 3302"/>
                <a:gd name="T114" fmla="*/ 118 w 2138"/>
                <a:gd name="T115" fmla="*/ 2877 h 3302"/>
                <a:gd name="T116" fmla="*/ 0 w 2138"/>
                <a:gd name="T117" fmla="*/ 3269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38" h="3302">
                  <a:moveTo>
                    <a:pt x="116" y="3302"/>
                  </a:moveTo>
                  <a:lnTo>
                    <a:pt x="174" y="3104"/>
                  </a:lnTo>
                  <a:lnTo>
                    <a:pt x="233" y="2914"/>
                  </a:lnTo>
                  <a:lnTo>
                    <a:pt x="292" y="2729"/>
                  </a:lnTo>
                  <a:lnTo>
                    <a:pt x="352" y="2550"/>
                  </a:lnTo>
                  <a:lnTo>
                    <a:pt x="412" y="2377"/>
                  </a:lnTo>
                  <a:lnTo>
                    <a:pt x="472" y="2211"/>
                  </a:lnTo>
                  <a:lnTo>
                    <a:pt x="503" y="2130"/>
                  </a:lnTo>
                  <a:lnTo>
                    <a:pt x="533" y="2051"/>
                  </a:lnTo>
                  <a:lnTo>
                    <a:pt x="564" y="1974"/>
                  </a:lnTo>
                  <a:lnTo>
                    <a:pt x="594" y="1898"/>
                  </a:lnTo>
                  <a:lnTo>
                    <a:pt x="625" y="1823"/>
                  </a:lnTo>
                  <a:lnTo>
                    <a:pt x="656" y="1751"/>
                  </a:lnTo>
                  <a:lnTo>
                    <a:pt x="687" y="1680"/>
                  </a:lnTo>
                  <a:lnTo>
                    <a:pt x="718" y="1610"/>
                  </a:lnTo>
                  <a:lnTo>
                    <a:pt x="748" y="1543"/>
                  </a:lnTo>
                  <a:lnTo>
                    <a:pt x="780" y="1476"/>
                  </a:lnTo>
                  <a:lnTo>
                    <a:pt x="811" y="1411"/>
                  </a:lnTo>
                  <a:lnTo>
                    <a:pt x="842" y="1348"/>
                  </a:lnTo>
                  <a:lnTo>
                    <a:pt x="874" y="1287"/>
                  </a:lnTo>
                  <a:lnTo>
                    <a:pt x="906" y="1226"/>
                  </a:lnTo>
                  <a:lnTo>
                    <a:pt x="937" y="1168"/>
                  </a:lnTo>
                  <a:lnTo>
                    <a:pt x="969" y="1111"/>
                  </a:lnTo>
                  <a:lnTo>
                    <a:pt x="1001" y="1056"/>
                  </a:lnTo>
                  <a:lnTo>
                    <a:pt x="1033" y="1002"/>
                  </a:lnTo>
                  <a:lnTo>
                    <a:pt x="1065" y="950"/>
                  </a:lnTo>
                  <a:lnTo>
                    <a:pt x="1097" y="900"/>
                  </a:lnTo>
                  <a:lnTo>
                    <a:pt x="1129" y="852"/>
                  </a:lnTo>
                  <a:lnTo>
                    <a:pt x="1161" y="804"/>
                  </a:lnTo>
                  <a:lnTo>
                    <a:pt x="1193" y="758"/>
                  </a:lnTo>
                  <a:lnTo>
                    <a:pt x="1225" y="714"/>
                  </a:lnTo>
                  <a:lnTo>
                    <a:pt x="1257" y="672"/>
                  </a:lnTo>
                  <a:lnTo>
                    <a:pt x="1290" y="631"/>
                  </a:lnTo>
                  <a:lnTo>
                    <a:pt x="1322" y="592"/>
                  </a:lnTo>
                  <a:lnTo>
                    <a:pt x="1354" y="554"/>
                  </a:lnTo>
                  <a:lnTo>
                    <a:pt x="1387" y="519"/>
                  </a:lnTo>
                  <a:lnTo>
                    <a:pt x="1419" y="484"/>
                  </a:lnTo>
                  <a:lnTo>
                    <a:pt x="1452" y="451"/>
                  </a:lnTo>
                  <a:lnTo>
                    <a:pt x="1484" y="420"/>
                  </a:lnTo>
                  <a:lnTo>
                    <a:pt x="1517" y="391"/>
                  </a:lnTo>
                  <a:lnTo>
                    <a:pt x="1549" y="362"/>
                  </a:lnTo>
                  <a:lnTo>
                    <a:pt x="1582" y="336"/>
                  </a:lnTo>
                  <a:lnTo>
                    <a:pt x="1614" y="311"/>
                  </a:lnTo>
                  <a:lnTo>
                    <a:pt x="1648" y="288"/>
                  </a:lnTo>
                  <a:lnTo>
                    <a:pt x="1680" y="266"/>
                  </a:lnTo>
                  <a:lnTo>
                    <a:pt x="1713" y="246"/>
                  </a:lnTo>
                  <a:lnTo>
                    <a:pt x="1745" y="227"/>
                  </a:lnTo>
                  <a:lnTo>
                    <a:pt x="1778" y="211"/>
                  </a:lnTo>
                  <a:lnTo>
                    <a:pt x="1810" y="195"/>
                  </a:lnTo>
                  <a:lnTo>
                    <a:pt x="1843" y="181"/>
                  </a:lnTo>
                  <a:lnTo>
                    <a:pt x="1876" y="168"/>
                  </a:lnTo>
                  <a:lnTo>
                    <a:pt x="1908" y="157"/>
                  </a:lnTo>
                  <a:lnTo>
                    <a:pt x="1941" y="148"/>
                  </a:lnTo>
                  <a:lnTo>
                    <a:pt x="1973" y="140"/>
                  </a:lnTo>
                  <a:lnTo>
                    <a:pt x="2007" y="134"/>
                  </a:lnTo>
                  <a:lnTo>
                    <a:pt x="2040" y="128"/>
                  </a:lnTo>
                  <a:lnTo>
                    <a:pt x="2073" y="124"/>
                  </a:lnTo>
                  <a:lnTo>
                    <a:pt x="2105" y="122"/>
                  </a:lnTo>
                  <a:lnTo>
                    <a:pt x="2138" y="122"/>
                  </a:lnTo>
                  <a:lnTo>
                    <a:pt x="2138" y="0"/>
                  </a:lnTo>
                  <a:lnTo>
                    <a:pt x="2100" y="1"/>
                  </a:lnTo>
                  <a:lnTo>
                    <a:pt x="2062" y="3"/>
                  </a:lnTo>
                  <a:lnTo>
                    <a:pt x="2024" y="8"/>
                  </a:lnTo>
                  <a:lnTo>
                    <a:pt x="1985" y="14"/>
                  </a:lnTo>
                  <a:lnTo>
                    <a:pt x="1947" y="21"/>
                  </a:lnTo>
                  <a:lnTo>
                    <a:pt x="1909" y="31"/>
                  </a:lnTo>
                  <a:lnTo>
                    <a:pt x="1873" y="41"/>
                  </a:lnTo>
                  <a:lnTo>
                    <a:pt x="1835" y="54"/>
                  </a:lnTo>
                  <a:lnTo>
                    <a:pt x="1798" y="68"/>
                  </a:lnTo>
                  <a:lnTo>
                    <a:pt x="1761" y="85"/>
                  </a:lnTo>
                  <a:lnTo>
                    <a:pt x="1723" y="102"/>
                  </a:lnTo>
                  <a:lnTo>
                    <a:pt x="1688" y="122"/>
                  </a:lnTo>
                  <a:lnTo>
                    <a:pt x="1651" y="142"/>
                  </a:lnTo>
                  <a:lnTo>
                    <a:pt x="1614" y="164"/>
                  </a:lnTo>
                  <a:lnTo>
                    <a:pt x="1579" y="188"/>
                  </a:lnTo>
                  <a:lnTo>
                    <a:pt x="1543" y="214"/>
                  </a:lnTo>
                  <a:lnTo>
                    <a:pt x="1508" y="241"/>
                  </a:lnTo>
                  <a:lnTo>
                    <a:pt x="1472" y="270"/>
                  </a:lnTo>
                  <a:lnTo>
                    <a:pt x="1437" y="300"/>
                  </a:lnTo>
                  <a:lnTo>
                    <a:pt x="1401" y="332"/>
                  </a:lnTo>
                  <a:lnTo>
                    <a:pt x="1367" y="365"/>
                  </a:lnTo>
                  <a:lnTo>
                    <a:pt x="1333" y="400"/>
                  </a:lnTo>
                  <a:lnTo>
                    <a:pt x="1298" y="437"/>
                  </a:lnTo>
                  <a:lnTo>
                    <a:pt x="1264" y="475"/>
                  </a:lnTo>
                  <a:lnTo>
                    <a:pt x="1229" y="514"/>
                  </a:lnTo>
                  <a:lnTo>
                    <a:pt x="1195" y="555"/>
                  </a:lnTo>
                  <a:lnTo>
                    <a:pt x="1162" y="598"/>
                  </a:lnTo>
                  <a:lnTo>
                    <a:pt x="1128" y="642"/>
                  </a:lnTo>
                  <a:lnTo>
                    <a:pt x="1094" y="688"/>
                  </a:lnTo>
                  <a:lnTo>
                    <a:pt x="1061" y="736"/>
                  </a:lnTo>
                  <a:lnTo>
                    <a:pt x="1028" y="784"/>
                  </a:lnTo>
                  <a:lnTo>
                    <a:pt x="995" y="834"/>
                  </a:lnTo>
                  <a:lnTo>
                    <a:pt x="962" y="886"/>
                  </a:lnTo>
                  <a:lnTo>
                    <a:pt x="928" y="939"/>
                  </a:lnTo>
                  <a:lnTo>
                    <a:pt x="897" y="995"/>
                  </a:lnTo>
                  <a:lnTo>
                    <a:pt x="863" y="1052"/>
                  </a:lnTo>
                  <a:lnTo>
                    <a:pt x="831" y="1110"/>
                  </a:lnTo>
                  <a:lnTo>
                    <a:pt x="799" y="1169"/>
                  </a:lnTo>
                  <a:lnTo>
                    <a:pt x="766" y="1231"/>
                  </a:lnTo>
                  <a:lnTo>
                    <a:pt x="734" y="1294"/>
                  </a:lnTo>
                  <a:lnTo>
                    <a:pt x="702" y="1358"/>
                  </a:lnTo>
                  <a:lnTo>
                    <a:pt x="670" y="1424"/>
                  </a:lnTo>
                  <a:lnTo>
                    <a:pt x="639" y="1492"/>
                  </a:lnTo>
                  <a:lnTo>
                    <a:pt x="607" y="1560"/>
                  </a:lnTo>
                  <a:lnTo>
                    <a:pt x="575" y="1631"/>
                  </a:lnTo>
                  <a:lnTo>
                    <a:pt x="545" y="1704"/>
                  </a:lnTo>
                  <a:lnTo>
                    <a:pt x="514" y="1777"/>
                  </a:lnTo>
                  <a:lnTo>
                    <a:pt x="483" y="1852"/>
                  </a:lnTo>
                  <a:lnTo>
                    <a:pt x="451" y="1929"/>
                  </a:lnTo>
                  <a:lnTo>
                    <a:pt x="420" y="2007"/>
                  </a:lnTo>
                  <a:lnTo>
                    <a:pt x="389" y="2088"/>
                  </a:lnTo>
                  <a:lnTo>
                    <a:pt x="359" y="2169"/>
                  </a:lnTo>
                  <a:lnTo>
                    <a:pt x="298" y="2337"/>
                  </a:lnTo>
                  <a:lnTo>
                    <a:pt x="238" y="2511"/>
                  </a:lnTo>
                  <a:lnTo>
                    <a:pt x="177" y="2691"/>
                  </a:lnTo>
                  <a:lnTo>
                    <a:pt x="118" y="2877"/>
                  </a:lnTo>
                  <a:lnTo>
                    <a:pt x="58" y="3070"/>
                  </a:lnTo>
                  <a:lnTo>
                    <a:pt x="0" y="3269"/>
                  </a:lnTo>
                  <a:lnTo>
                    <a:pt x="116" y="3302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09" name="Freeform 53"/>
            <p:cNvSpPr>
              <a:spLocks noChangeArrowheads="1"/>
            </p:cNvSpPr>
            <p:nvPr/>
          </p:nvSpPr>
          <p:spPr bwMode="auto">
            <a:xfrm>
              <a:off x="755" y="667"/>
              <a:ext cx="18" cy="34"/>
            </a:xfrm>
            <a:custGeom>
              <a:avLst/>
              <a:gdLst>
                <a:gd name="T0" fmla="*/ 45 w 91"/>
                <a:gd name="T1" fmla="*/ 171 h 171"/>
                <a:gd name="T2" fmla="*/ 91 w 91"/>
                <a:gd name="T3" fmla="*/ 171 h 171"/>
                <a:gd name="T4" fmla="*/ 91 w 91"/>
                <a:gd name="T5" fmla="*/ 0 h 171"/>
                <a:gd name="T6" fmla="*/ 0 w 91"/>
                <a:gd name="T7" fmla="*/ 0 h 171"/>
                <a:gd name="T8" fmla="*/ 0 w 91"/>
                <a:gd name="T9" fmla="*/ 171 h 171"/>
                <a:gd name="T10" fmla="*/ 45 w 91"/>
                <a:gd name="T1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71">
                  <a:moveTo>
                    <a:pt x="45" y="171"/>
                  </a:moveTo>
                  <a:lnTo>
                    <a:pt x="91" y="171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71"/>
                  </a:lnTo>
                  <a:lnTo>
                    <a:pt x="45" y="171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10" name="Freeform 54"/>
            <p:cNvSpPr>
              <a:spLocks noChangeArrowheads="1"/>
            </p:cNvSpPr>
            <p:nvPr/>
          </p:nvSpPr>
          <p:spPr bwMode="auto">
            <a:xfrm>
              <a:off x="740" y="701"/>
              <a:ext cx="47" cy="47"/>
            </a:xfrm>
            <a:custGeom>
              <a:avLst/>
              <a:gdLst>
                <a:gd name="T0" fmla="*/ 117 w 236"/>
                <a:gd name="T1" fmla="*/ 236 h 236"/>
                <a:gd name="T2" fmla="*/ 236 w 236"/>
                <a:gd name="T3" fmla="*/ 0 h 236"/>
                <a:gd name="T4" fmla="*/ 0 w 236"/>
                <a:gd name="T5" fmla="*/ 0 h 236"/>
                <a:gd name="T6" fmla="*/ 117 w 236"/>
                <a:gd name="T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236">
                  <a:moveTo>
                    <a:pt x="117" y="236"/>
                  </a:moveTo>
                  <a:lnTo>
                    <a:pt x="236" y="0"/>
                  </a:lnTo>
                  <a:lnTo>
                    <a:pt x="0" y="0"/>
                  </a:lnTo>
                  <a:lnTo>
                    <a:pt x="117" y="236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9511" name="Group 55"/>
          <p:cNvGrpSpPr>
            <a:grpSpLocks/>
          </p:cNvGrpSpPr>
          <p:nvPr/>
        </p:nvGrpSpPr>
        <p:grpSpPr bwMode="auto">
          <a:xfrm>
            <a:off x="338138" y="2846388"/>
            <a:ext cx="2020887" cy="1966912"/>
            <a:chOff x="213" y="1793"/>
            <a:chExt cx="1273" cy="1239"/>
          </a:xfrm>
        </p:grpSpPr>
        <p:sp>
          <p:nvSpPr>
            <p:cNvPr id="19512" name="Freeform 56"/>
            <p:cNvSpPr>
              <a:spLocks noChangeArrowheads="1"/>
            </p:cNvSpPr>
            <p:nvPr/>
          </p:nvSpPr>
          <p:spPr bwMode="auto">
            <a:xfrm>
              <a:off x="348" y="2159"/>
              <a:ext cx="831" cy="832"/>
            </a:xfrm>
            <a:custGeom>
              <a:avLst/>
              <a:gdLst>
                <a:gd name="T0" fmla="*/ 0 w 4157"/>
                <a:gd name="T1" fmla="*/ 0 h 4158"/>
                <a:gd name="T2" fmla="*/ 6 w 4157"/>
                <a:gd name="T3" fmla="*/ 2077 h 4158"/>
                <a:gd name="T4" fmla="*/ 4157 w 4157"/>
                <a:gd name="T5" fmla="*/ 2077 h 4158"/>
                <a:gd name="T6" fmla="*/ 4157 w 4157"/>
                <a:gd name="T7" fmla="*/ 4158 h 4158"/>
                <a:gd name="T8" fmla="*/ 0 w 4157"/>
                <a:gd name="T9" fmla="*/ 0 h 4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7" h="4158">
                  <a:moveTo>
                    <a:pt x="0" y="0"/>
                  </a:moveTo>
                  <a:lnTo>
                    <a:pt x="6" y="2077"/>
                  </a:lnTo>
                  <a:lnTo>
                    <a:pt x="4157" y="2077"/>
                  </a:lnTo>
                  <a:lnTo>
                    <a:pt x="4157" y="4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13" name="Freeform 57"/>
            <p:cNvSpPr>
              <a:spLocks noChangeArrowheads="1"/>
            </p:cNvSpPr>
            <p:nvPr/>
          </p:nvSpPr>
          <p:spPr bwMode="auto">
            <a:xfrm>
              <a:off x="339" y="2151"/>
              <a:ext cx="849" cy="848"/>
            </a:xfrm>
            <a:custGeom>
              <a:avLst/>
              <a:gdLst>
                <a:gd name="T0" fmla="*/ 4200 w 4244"/>
                <a:gd name="T1" fmla="*/ 4200 h 4244"/>
                <a:gd name="T2" fmla="*/ 4244 w 4244"/>
                <a:gd name="T3" fmla="*/ 4158 h 4244"/>
                <a:gd name="T4" fmla="*/ 87 w 4244"/>
                <a:gd name="T5" fmla="*/ 0 h 4244"/>
                <a:gd name="T6" fmla="*/ 0 w 4244"/>
                <a:gd name="T7" fmla="*/ 85 h 4244"/>
                <a:gd name="T8" fmla="*/ 4158 w 4244"/>
                <a:gd name="T9" fmla="*/ 4244 h 4244"/>
                <a:gd name="T10" fmla="*/ 4200 w 4244"/>
                <a:gd name="T11" fmla="*/ 4200 h 4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44" h="4244">
                  <a:moveTo>
                    <a:pt x="4200" y="4200"/>
                  </a:moveTo>
                  <a:lnTo>
                    <a:pt x="4244" y="4158"/>
                  </a:lnTo>
                  <a:lnTo>
                    <a:pt x="87" y="0"/>
                  </a:lnTo>
                  <a:lnTo>
                    <a:pt x="0" y="85"/>
                  </a:lnTo>
                  <a:lnTo>
                    <a:pt x="4158" y="4244"/>
                  </a:lnTo>
                  <a:lnTo>
                    <a:pt x="4200" y="4200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14" name="Freeform 58"/>
            <p:cNvSpPr>
              <a:spLocks noChangeArrowheads="1"/>
            </p:cNvSpPr>
            <p:nvPr/>
          </p:nvSpPr>
          <p:spPr bwMode="auto">
            <a:xfrm>
              <a:off x="213" y="2565"/>
              <a:ext cx="1139" cy="19"/>
            </a:xfrm>
            <a:custGeom>
              <a:avLst/>
              <a:gdLst>
                <a:gd name="T0" fmla="*/ 5694 w 5694"/>
                <a:gd name="T1" fmla="*/ 47 h 92"/>
                <a:gd name="T2" fmla="*/ 5694 w 5694"/>
                <a:gd name="T3" fmla="*/ 0 h 92"/>
                <a:gd name="T4" fmla="*/ 0 w 5694"/>
                <a:gd name="T5" fmla="*/ 0 h 92"/>
                <a:gd name="T6" fmla="*/ 0 w 5694"/>
                <a:gd name="T7" fmla="*/ 92 h 92"/>
                <a:gd name="T8" fmla="*/ 5694 w 5694"/>
                <a:gd name="T9" fmla="*/ 92 h 92"/>
                <a:gd name="T10" fmla="*/ 5694 w 5694"/>
                <a:gd name="T11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94" h="92">
                  <a:moveTo>
                    <a:pt x="5694" y="47"/>
                  </a:moveTo>
                  <a:lnTo>
                    <a:pt x="5694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5694" y="92"/>
                  </a:lnTo>
                  <a:lnTo>
                    <a:pt x="569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15" name="Freeform 59"/>
            <p:cNvSpPr>
              <a:spLocks noChangeArrowheads="1"/>
            </p:cNvSpPr>
            <p:nvPr/>
          </p:nvSpPr>
          <p:spPr bwMode="auto">
            <a:xfrm>
              <a:off x="1342" y="2549"/>
              <a:ext cx="46" cy="51"/>
            </a:xfrm>
            <a:custGeom>
              <a:avLst/>
              <a:gdLst>
                <a:gd name="T0" fmla="*/ 231 w 231"/>
                <a:gd name="T1" fmla="*/ 127 h 253"/>
                <a:gd name="T2" fmla="*/ 0 w 231"/>
                <a:gd name="T3" fmla="*/ 0 h 253"/>
                <a:gd name="T4" fmla="*/ 231 w 231"/>
                <a:gd name="T5" fmla="*/ 127 h 253"/>
                <a:gd name="T6" fmla="*/ 0 w 231"/>
                <a:gd name="T7" fmla="*/ 253 h 253"/>
                <a:gd name="T8" fmla="*/ 0 w 231"/>
                <a:gd name="T9" fmla="*/ 0 h 253"/>
                <a:gd name="T10" fmla="*/ 231 w 231"/>
                <a:gd name="T11" fmla="*/ 12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" h="253">
                  <a:moveTo>
                    <a:pt x="231" y="127"/>
                  </a:moveTo>
                  <a:lnTo>
                    <a:pt x="0" y="0"/>
                  </a:lnTo>
                  <a:lnTo>
                    <a:pt x="231" y="127"/>
                  </a:lnTo>
                  <a:lnTo>
                    <a:pt x="0" y="253"/>
                  </a:lnTo>
                  <a:lnTo>
                    <a:pt x="0" y="0"/>
                  </a:lnTo>
                  <a:lnTo>
                    <a:pt x="231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16" name="Rectangle 60"/>
            <p:cNvSpPr>
              <a:spLocks noChangeArrowheads="1"/>
            </p:cNvSpPr>
            <p:nvPr/>
          </p:nvSpPr>
          <p:spPr bwMode="auto">
            <a:xfrm>
              <a:off x="1174" y="2979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17" name="Rectangle 61"/>
            <p:cNvSpPr>
              <a:spLocks noChangeArrowheads="1"/>
            </p:cNvSpPr>
            <p:nvPr/>
          </p:nvSpPr>
          <p:spPr bwMode="auto">
            <a:xfrm>
              <a:off x="1174" y="2954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18" name="Rectangle 62"/>
            <p:cNvSpPr>
              <a:spLocks noChangeArrowheads="1"/>
            </p:cNvSpPr>
            <p:nvPr/>
          </p:nvSpPr>
          <p:spPr bwMode="auto">
            <a:xfrm>
              <a:off x="1174" y="2930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19" name="Rectangle 63"/>
            <p:cNvSpPr>
              <a:spLocks noChangeArrowheads="1"/>
            </p:cNvSpPr>
            <p:nvPr/>
          </p:nvSpPr>
          <p:spPr bwMode="auto">
            <a:xfrm>
              <a:off x="1174" y="2906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20" name="Rectangle 64"/>
            <p:cNvSpPr>
              <a:spLocks noChangeArrowheads="1"/>
            </p:cNvSpPr>
            <p:nvPr/>
          </p:nvSpPr>
          <p:spPr bwMode="auto">
            <a:xfrm>
              <a:off x="1174" y="2882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21" name="Rectangle 65"/>
            <p:cNvSpPr>
              <a:spLocks noChangeArrowheads="1"/>
            </p:cNvSpPr>
            <p:nvPr/>
          </p:nvSpPr>
          <p:spPr bwMode="auto">
            <a:xfrm>
              <a:off x="1174" y="2857"/>
              <a:ext cx="12" cy="13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22" name="Rectangle 66"/>
            <p:cNvSpPr>
              <a:spLocks noChangeArrowheads="1"/>
            </p:cNvSpPr>
            <p:nvPr/>
          </p:nvSpPr>
          <p:spPr bwMode="auto">
            <a:xfrm>
              <a:off x="1174" y="2833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23" name="Rectangle 67"/>
            <p:cNvSpPr>
              <a:spLocks noChangeArrowheads="1"/>
            </p:cNvSpPr>
            <p:nvPr/>
          </p:nvSpPr>
          <p:spPr bwMode="auto">
            <a:xfrm>
              <a:off x="1174" y="2809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1174" y="2784"/>
              <a:ext cx="12" cy="13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25" name="Rectangle 69"/>
            <p:cNvSpPr>
              <a:spLocks noChangeArrowheads="1"/>
            </p:cNvSpPr>
            <p:nvPr/>
          </p:nvSpPr>
          <p:spPr bwMode="auto">
            <a:xfrm>
              <a:off x="1174" y="2760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26" name="Rectangle 70"/>
            <p:cNvSpPr>
              <a:spLocks noChangeArrowheads="1"/>
            </p:cNvSpPr>
            <p:nvPr/>
          </p:nvSpPr>
          <p:spPr bwMode="auto">
            <a:xfrm>
              <a:off x="1174" y="2736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27" name="Rectangle 71"/>
            <p:cNvSpPr>
              <a:spLocks noChangeArrowheads="1"/>
            </p:cNvSpPr>
            <p:nvPr/>
          </p:nvSpPr>
          <p:spPr bwMode="auto">
            <a:xfrm>
              <a:off x="1174" y="2712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28" name="Rectangle 72"/>
            <p:cNvSpPr>
              <a:spLocks noChangeArrowheads="1"/>
            </p:cNvSpPr>
            <p:nvPr/>
          </p:nvSpPr>
          <p:spPr bwMode="auto">
            <a:xfrm>
              <a:off x="1174" y="2688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29" name="Rectangle 73"/>
            <p:cNvSpPr>
              <a:spLocks noChangeArrowheads="1"/>
            </p:cNvSpPr>
            <p:nvPr/>
          </p:nvSpPr>
          <p:spPr bwMode="auto">
            <a:xfrm>
              <a:off x="1174" y="2663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30" name="Rectangle 74"/>
            <p:cNvSpPr>
              <a:spLocks noChangeArrowheads="1"/>
            </p:cNvSpPr>
            <p:nvPr/>
          </p:nvSpPr>
          <p:spPr bwMode="auto">
            <a:xfrm>
              <a:off x="1174" y="2639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31" name="Rectangle 75"/>
            <p:cNvSpPr>
              <a:spLocks noChangeArrowheads="1"/>
            </p:cNvSpPr>
            <p:nvPr/>
          </p:nvSpPr>
          <p:spPr bwMode="auto">
            <a:xfrm>
              <a:off x="1174" y="261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32" name="Rectangle 76"/>
            <p:cNvSpPr>
              <a:spLocks noChangeArrowheads="1"/>
            </p:cNvSpPr>
            <p:nvPr/>
          </p:nvSpPr>
          <p:spPr bwMode="auto">
            <a:xfrm>
              <a:off x="1174" y="2590"/>
              <a:ext cx="12" cy="13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33" name="Freeform 77"/>
            <p:cNvSpPr>
              <a:spLocks noChangeArrowheads="1"/>
            </p:cNvSpPr>
            <p:nvPr/>
          </p:nvSpPr>
          <p:spPr bwMode="auto">
            <a:xfrm>
              <a:off x="1174" y="2575"/>
              <a:ext cx="12" cy="3"/>
            </a:xfrm>
            <a:custGeom>
              <a:avLst/>
              <a:gdLst>
                <a:gd name="T0" fmla="*/ 29 w 60"/>
                <a:gd name="T1" fmla="*/ 0 h 17"/>
                <a:gd name="T2" fmla="*/ 0 w 60"/>
                <a:gd name="T3" fmla="*/ 0 h 17"/>
                <a:gd name="T4" fmla="*/ 0 w 60"/>
                <a:gd name="T5" fmla="*/ 17 h 17"/>
                <a:gd name="T6" fmla="*/ 60 w 60"/>
                <a:gd name="T7" fmla="*/ 17 h 17"/>
                <a:gd name="T8" fmla="*/ 60 w 60"/>
                <a:gd name="T9" fmla="*/ 0 h 17"/>
                <a:gd name="T10" fmla="*/ 29 w 6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7">
                  <a:moveTo>
                    <a:pt x="29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60" y="17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34" name="Rectangle 78"/>
            <p:cNvSpPr>
              <a:spLocks noChangeArrowheads="1"/>
            </p:cNvSpPr>
            <p:nvPr/>
          </p:nvSpPr>
          <p:spPr bwMode="auto">
            <a:xfrm>
              <a:off x="1168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35" name="Rectangle 79"/>
            <p:cNvSpPr>
              <a:spLocks noChangeArrowheads="1"/>
            </p:cNvSpPr>
            <p:nvPr/>
          </p:nvSpPr>
          <p:spPr bwMode="auto">
            <a:xfrm>
              <a:off x="1144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36" name="Rectangle 80"/>
            <p:cNvSpPr>
              <a:spLocks noChangeArrowheads="1"/>
            </p:cNvSpPr>
            <p:nvPr/>
          </p:nvSpPr>
          <p:spPr bwMode="auto">
            <a:xfrm>
              <a:off x="1119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37" name="Rectangle 81"/>
            <p:cNvSpPr>
              <a:spLocks noChangeArrowheads="1"/>
            </p:cNvSpPr>
            <p:nvPr/>
          </p:nvSpPr>
          <p:spPr bwMode="auto">
            <a:xfrm>
              <a:off x="1095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38" name="Rectangle 82"/>
            <p:cNvSpPr>
              <a:spLocks noChangeArrowheads="1"/>
            </p:cNvSpPr>
            <p:nvPr/>
          </p:nvSpPr>
          <p:spPr bwMode="auto">
            <a:xfrm>
              <a:off x="1071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39" name="Rectangle 83"/>
            <p:cNvSpPr>
              <a:spLocks noChangeArrowheads="1"/>
            </p:cNvSpPr>
            <p:nvPr/>
          </p:nvSpPr>
          <p:spPr bwMode="auto">
            <a:xfrm>
              <a:off x="1047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40" name="Rectangle 84"/>
            <p:cNvSpPr>
              <a:spLocks noChangeArrowheads="1"/>
            </p:cNvSpPr>
            <p:nvPr/>
          </p:nvSpPr>
          <p:spPr bwMode="auto">
            <a:xfrm>
              <a:off x="1022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41" name="Rectangle 85"/>
            <p:cNvSpPr>
              <a:spLocks noChangeArrowheads="1"/>
            </p:cNvSpPr>
            <p:nvPr/>
          </p:nvSpPr>
          <p:spPr bwMode="auto">
            <a:xfrm>
              <a:off x="998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42" name="Rectangle 86"/>
            <p:cNvSpPr>
              <a:spLocks noChangeArrowheads="1"/>
            </p:cNvSpPr>
            <p:nvPr/>
          </p:nvSpPr>
          <p:spPr bwMode="auto">
            <a:xfrm>
              <a:off x="974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43" name="Rectangle 87"/>
            <p:cNvSpPr>
              <a:spLocks noChangeArrowheads="1"/>
            </p:cNvSpPr>
            <p:nvPr/>
          </p:nvSpPr>
          <p:spPr bwMode="auto">
            <a:xfrm>
              <a:off x="950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44" name="Rectangle 88"/>
            <p:cNvSpPr>
              <a:spLocks noChangeArrowheads="1"/>
            </p:cNvSpPr>
            <p:nvPr/>
          </p:nvSpPr>
          <p:spPr bwMode="auto">
            <a:xfrm>
              <a:off x="925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45" name="Rectangle 89"/>
            <p:cNvSpPr>
              <a:spLocks noChangeArrowheads="1"/>
            </p:cNvSpPr>
            <p:nvPr/>
          </p:nvSpPr>
          <p:spPr bwMode="auto">
            <a:xfrm>
              <a:off x="901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46" name="Rectangle 90"/>
            <p:cNvSpPr>
              <a:spLocks noChangeArrowheads="1"/>
            </p:cNvSpPr>
            <p:nvPr/>
          </p:nvSpPr>
          <p:spPr bwMode="auto">
            <a:xfrm>
              <a:off x="877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47" name="Rectangle 91"/>
            <p:cNvSpPr>
              <a:spLocks noChangeArrowheads="1"/>
            </p:cNvSpPr>
            <p:nvPr/>
          </p:nvSpPr>
          <p:spPr bwMode="auto">
            <a:xfrm>
              <a:off x="852" y="2985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48" name="Rectangle 92"/>
            <p:cNvSpPr>
              <a:spLocks noChangeArrowheads="1"/>
            </p:cNvSpPr>
            <p:nvPr/>
          </p:nvSpPr>
          <p:spPr bwMode="auto">
            <a:xfrm>
              <a:off x="828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49" name="Rectangle 93"/>
            <p:cNvSpPr>
              <a:spLocks noChangeArrowheads="1"/>
            </p:cNvSpPr>
            <p:nvPr/>
          </p:nvSpPr>
          <p:spPr bwMode="auto">
            <a:xfrm>
              <a:off x="804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50" name="Rectangle 94"/>
            <p:cNvSpPr>
              <a:spLocks noChangeArrowheads="1"/>
            </p:cNvSpPr>
            <p:nvPr/>
          </p:nvSpPr>
          <p:spPr bwMode="auto">
            <a:xfrm>
              <a:off x="780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51" name="Rectangle 95"/>
            <p:cNvSpPr>
              <a:spLocks noChangeArrowheads="1"/>
            </p:cNvSpPr>
            <p:nvPr/>
          </p:nvSpPr>
          <p:spPr bwMode="auto">
            <a:xfrm>
              <a:off x="756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52" name="Rectangle 96"/>
            <p:cNvSpPr>
              <a:spLocks noChangeArrowheads="1"/>
            </p:cNvSpPr>
            <p:nvPr/>
          </p:nvSpPr>
          <p:spPr bwMode="auto">
            <a:xfrm>
              <a:off x="731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53" name="Rectangle 97"/>
            <p:cNvSpPr>
              <a:spLocks noChangeArrowheads="1"/>
            </p:cNvSpPr>
            <p:nvPr/>
          </p:nvSpPr>
          <p:spPr bwMode="auto">
            <a:xfrm>
              <a:off x="707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54" name="Rectangle 98"/>
            <p:cNvSpPr>
              <a:spLocks noChangeArrowheads="1"/>
            </p:cNvSpPr>
            <p:nvPr/>
          </p:nvSpPr>
          <p:spPr bwMode="auto">
            <a:xfrm>
              <a:off x="683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55" name="Rectangle 99"/>
            <p:cNvSpPr>
              <a:spLocks noChangeArrowheads="1"/>
            </p:cNvSpPr>
            <p:nvPr/>
          </p:nvSpPr>
          <p:spPr bwMode="auto">
            <a:xfrm>
              <a:off x="658" y="2985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56" name="Rectangle 100"/>
            <p:cNvSpPr>
              <a:spLocks noChangeArrowheads="1"/>
            </p:cNvSpPr>
            <p:nvPr/>
          </p:nvSpPr>
          <p:spPr bwMode="auto">
            <a:xfrm>
              <a:off x="634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57" name="Rectangle 101"/>
            <p:cNvSpPr>
              <a:spLocks noChangeArrowheads="1"/>
            </p:cNvSpPr>
            <p:nvPr/>
          </p:nvSpPr>
          <p:spPr bwMode="auto">
            <a:xfrm>
              <a:off x="610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58" name="Rectangle 102"/>
            <p:cNvSpPr>
              <a:spLocks noChangeArrowheads="1"/>
            </p:cNvSpPr>
            <p:nvPr/>
          </p:nvSpPr>
          <p:spPr bwMode="auto">
            <a:xfrm>
              <a:off x="586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59" name="Rectangle 103"/>
            <p:cNvSpPr>
              <a:spLocks noChangeArrowheads="1"/>
            </p:cNvSpPr>
            <p:nvPr/>
          </p:nvSpPr>
          <p:spPr bwMode="auto">
            <a:xfrm>
              <a:off x="562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60" name="Rectangle 104"/>
            <p:cNvSpPr>
              <a:spLocks noChangeArrowheads="1"/>
            </p:cNvSpPr>
            <p:nvPr/>
          </p:nvSpPr>
          <p:spPr bwMode="auto">
            <a:xfrm>
              <a:off x="537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61" name="Rectangle 105"/>
            <p:cNvSpPr>
              <a:spLocks noChangeArrowheads="1"/>
            </p:cNvSpPr>
            <p:nvPr/>
          </p:nvSpPr>
          <p:spPr bwMode="auto">
            <a:xfrm>
              <a:off x="513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62" name="Rectangle 106"/>
            <p:cNvSpPr>
              <a:spLocks noChangeArrowheads="1"/>
            </p:cNvSpPr>
            <p:nvPr/>
          </p:nvSpPr>
          <p:spPr bwMode="auto">
            <a:xfrm>
              <a:off x="489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63" name="Rectangle 107"/>
            <p:cNvSpPr>
              <a:spLocks noChangeArrowheads="1"/>
            </p:cNvSpPr>
            <p:nvPr/>
          </p:nvSpPr>
          <p:spPr bwMode="auto">
            <a:xfrm>
              <a:off x="464" y="2985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64" name="Rectangle 108"/>
            <p:cNvSpPr>
              <a:spLocks noChangeArrowheads="1"/>
            </p:cNvSpPr>
            <p:nvPr/>
          </p:nvSpPr>
          <p:spPr bwMode="auto">
            <a:xfrm>
              <a:off x="440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65" name="Rectangle 109"/>
            <p:cNvSpPr>
              <a:spLocks noChangeArrowheads="1"/>
            </p:cNvSpPr>
            <p:nvPr/>
          </p:nvSpPr>
          <p:spPr bwMode="auto">
            <a:xfrm>
              <a:off x="416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66" name="Rectangle 110"/>
            <p:cNvSpPr>
              <a:spLocks noChangeArrowheads="1"/>
            </p:cNvSpPr>
            <p:nvPr/>
          </p:nvSpPr>
          <p:spPr bwMode="auto">
            <a:xfrm>
              <a:off x="392" y="2985"/>
              <a:ext cx="12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67" name="Rectangle 111"/>
            <p:cNvSpPr>
              <a:spLocks noChangeArrowheads="1"/>
            </p:cNvSpPr>
            <p:nvPr/>
          </p:nvSpPr>
          <p:spPr bwMode="auto">
            <a:xfrm>
              <a:off x="367" y="2985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68" name="Freeform 112"/>
            <p:cNvSpPr>
              <a:spLocks noChangeArrowheads="1"/>
            </p:cNvSpPr>
            <p:nvPr/>
          </p:nvSpPr>
          <p:spPr bwMode="auto">
            <a:xfrm>
              <a:off x="348" y="2985"/>
              <a:ext cx="7" cy="12"/>
            </a:xfrm>
            <a:custGeom>
              <a:avLst/>
              <a:gdLst>
                <a:gd name="T0" fmla="*/ 0 w 37"/>
                <a:gd name="T1" fmla="*/ 29 h 60"/>
                <a:gd name="T2" fmla="*/ 0 w 37"/>
                <a:gd name="T3" fmla="*/ 60 h 60"/>
                <a:gd name="T4" fmla="*/ 37 w 37"/>
                <a:gd name="T5" fmla="*/ 60 h 60"/>
                <a:gd name="T6" fmla="*/ 37 w 37"/>
                <a:gd name="T7" fmla="*/ 0 h 60"/>
                <a:gd name="T8" fmla="*/ 0 w 37"/>
                <a:gd name="T9" fmla="*/ 0 h 60"/>
                <a:gd name="T10" fmla="*/ 0 w 37"/>
                <a:gd name="T1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0">
                  <a:moveTo>
                    <a:pt x="0" y="29"/>
                  </a:moveTo>
                  <a:lnTo>
                    <a:pt x="0" y="60"/>
                  </a:lnTo>
                  <a:lnTo>
                    <a:pt x="37" y="60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69" name="Freeform 113"/>
            <p:cNvSpPr>
              <a:spLocks noChangeArrowheads="1"/>
            </p:cNvSpPr>
            <p:nvPr/>
          </p:nvSpPr>
          <p:spPr bwMode="auto">
            <a:xfrm>
              <a:off x="339" y="1894"/>
              <a:ext cx="18" cy="1139"/>
            </a:xfrm>
            <a:custGeom>
              <a:avLst/>
              <a:gdLst>
                <a:gd name="T0" fmla="*/ 45 w 91"/>
                <a:gd name="T1" fmla="*/ 0 h 5695"/>
                <a:gd name="T2" fmla="*/ 0 w 91"/>
                <a:gd name="T3" fmla="*/ 0 h 5695"/>
                <a:gd name="T4" fmla="*/ 0 w 91"/>
                <a:gd name="T5" fmla="*/ 5695 h 5695"/>
                <a:gd name="T6" fmla="*/ 91 w 91"/>
                <a:gd name="T7" fmla="*/ 5695 h 5695"/>
                <a:gd name="T8" fmla="*/ 91 w 91"/>
                <a:gd name="T9" fmla="*/ 0 h 5695"/>
                <a:gd name="T10" fmla="*/ 45 w 91"/>
                <a:gd name="T11" fmla="*/ 0 h 5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5695">
                  <a:moveTo>
                    <a:pt x="45" y="0"/>
                  </a:moveTo>
                  <a:lnTo>
                    <a:pt x="0" y="0"/>
                  </a:lnTo>
                  <a:lnTo>
                    <a:pt x="0" y="5695"/>
                  </a:lnTo>
                  <a:lnTo>
                    <a:pt x="91" y="5695"/>
                  </a:lnTo>
                  <a:lnTo>
                    <a:pt x="9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70" name="Freeform 114"/>
            <p:cNvSpPr>
              <a:spLocks noChangeArrowheads="1"/>
            </p:cNvSpPr>
            <p:nvPr/>
          </p:nvSpPr>
          <p:spPr bwMode="auto">
            <a:xfrm>
              <a:off x="323" y="1858"/>
              <a:ext cx="50" cy="46"/>
            </a:xfrm>
            <a:custGeom>
              <a:avLst/>
              <a:gdLst>
                <a:gd name="T0" fmla="*/ 127 w 254"/>
                <a:gd name="T1" fmla="*/ 0 h 230"/>
                <a:gd name="T2" fmla="*/ 0 w 254"/>
                <a:gd name="T3" fmla="*/ 230 h 230"/>
                <a:gd name="T4" fmla="*/ 127 w 254"/>
                <a:gd name="T5" fmla="*/ 0 h 230"/>
                <a:gd name="T6" fmla="*/ 254 w 254"/>
                <a:gd name="T7" fmla="*/ 230 h 230"/>
                <a:gd name="T8" fmla="*/ 0 w 254"/>
                <a:gd name="T9" fmla="*/ 230 h 230"/>
                <a:gd name="T10" fmla="*/ 127 w 254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230">
                  <a:moveTo>
                    <a:pt x="127" y="0"/>
                  </a:moveTo>
                  <a:lnTo>
                    <a:pt x="0" y="230"/>
                  </a:lnTo>
                  <a:lnTo>
                    <a:pt x="127" y="0"/>
                  </a:lnTo>
                  <a:lnTo>
                    <a:pt x="254" y="230"/>
                  </a:lnTo>
                  <a:lnTo>
                    <a:pt x="0" y="23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71" name="Freeform 115"/>
            <p:cNvSpPr>
              <a:spLocks noChangeArrowheads="1"/>
            </p:cNvSpPr>
            <p:nvPr/>
          </p:nvSpPr>
          <p:spPr bwMode="auto">
            <a:xfrm>
              <a:off x="239" y="2620"/>
              <a:ext cx="76" cy="104"/>
            </a:xfrm>
            <a:custGeom>
              <a:avLst/>
              <a:gdLst>
                <a:gd name="T0" fmla="*/ 381 w 384"/>
                <a:gd name="T1" fmla="*/ 306 h 519"/>
                <a:gd name="T2" fmla="*/ 375 w 384"/>
                <a:gd name="T3" fmla="*/ 360 h 519"/>
                <a:gd name="T4" fmla="*/ 363 w 384"/>
                <a:gd name="T5" fmla="*/ 406 h 519"/>
                <a:gd name="T6" fmla="*/ 346 w 384"/>
                <a:gd name="T7" fmla="*/ 444 h 519"/>
                <a:gd name="T8" fmla="*/ 321 w 384"/>
                <a:gd name="T9" fmla="*/ 475 h 519"/>
                <a:gd name="T10" fmla="*/ 290 w 384"/>
                <a:gd name="T11" fmla="*/ 498 h 519"/>
                <a:gd name="T12" fmla="*/ 251 w 384"/>
                <a:gd name="T13" fmla="*/ 512 h 519"/>
                <a:gd name="T14" fmla="*/ 205 w 384"/>
                <a:gd name="T15" fmla="*/ 518 h 519"/>
                <a:gd name="T16" fmla="*/ 155 w 384"/>
                <a:gd name="T17" fmla="*/ 517 h 519"/>
                <a:gd name="T18" fmla="*/ 112 w 384"/>
                <a:gd name="T19" fmla="*/ 506 h 519"/>
                <a:gd name="T20" fmla="*/ 77 w 384"/>
                <a:gd name="T21" fmla="*/ 487 h 519"/>
                <a:gd name="T22" fmla="*/ 49 w 384"/>
                <a:gd name="T23" fmla="*/ 460 h 519"/>
                <a:gd name="T24" fmla="*/ 28 w 384"/>
                <a:gd name="T25" fmla="*/ 425 h 519"/>
                <a:gd name="T26" fmla="*/ 13 w 384"/>
                <a:gd name="T27" fmla="*/ 383 h 519"/>
                <a:gd name="T28" fmla="*/ 3 w 384"/>
                <a:gd name="T29" fmla="*/ 333 h 519"/>
                <a:gd name="T30" fmla="*/ 0 w 384"/>
                <a:gd name="T31" fmla="*/ 275 h 519"/>
                <a:gd name="T32" fmla="*/ 1 w 384"/>
                <a:gd name="T33" fmla="*/ 212 h 519"/>
                <a:gd name="T34" fmla="*/ 8 w 384"/>
                <a:gd name="T35" fmla="*/ 159 h 519"/>
                <a:gd name="T36" fmla="*/ 20 w 384"/>
                <a:gd name="T37" fmla="*/ 113 h 519"/>
                <a:gd name="T38" fmla="*/ 38 w 384"/>
                <a:gd name="T39" fmla="*/ 75 h 519"/>
                <a:gd name="T40" fmla="*/ 64 w 384"/>
                <a:gd name="T41" fmla="*/ 44 h 519"/>
                <a:gd name="T42" fmla="*/ 94 w 384"/>
                <a:gd name="T43" fmla="*/ 21 h 519"/>
                <a:gd name="T44" fmla="*/ 134 w 384"/>
                <a:gd name="T45" fmla="*/ 7 h 519"/>
                <a:gd name="T46" fmla="*/ 179 w 384"/>
                <a:gd name="T47" fmla="*/ 0 h 519"/>
                <a:gd name="T48" fmla="*/ 230 w 384"/>
                <a:gd name="T49" fmla="*/ 2 h 519"/>
                <a:gd name="T50" fmla="*/ 272 w 384"/>
                <a:gd name="T51" fmla="*/ 13 h 519"/>
                <a:gd name="T52" fmla="*/ 307 w 384"/>
                <a:gd name="T53" fmla="*/ 32 h 519"/>
                <a:gd name="T54" fmla="*/ 334 w 384"/>
                <a:gd name="T55" fmla="*/ 59 h 519"/>
                <a:gd name="T56" fmla="*/ 355 w 384"/>
                <a:gd name="T57" fmla="*/ 94 h 519"/>
                <a:gd name="T58" fmla="*/ 371 w 384"/>
                <a:gd name="T59" fmla="*/ 136 h 519"/>
                <a:gd name="T60" fmla="*/ 379 w 384"/>
                <a:gd name="T61" fmla="*/ 186 h 519"/>
                <a:gd name="T62" fmla="*/ 384 w 384"/>
                <a:gd name="T63" fmla="*/ 244 h 519"/>
                <a:gd name="T64" fmla="*/ 257 w 384"/>
                <a:gd name="T65" fmla="*/ 217 h 519"/>
                <a:gd name="T66" fmla="*/ 250 w 384"/>
                <a:gd name="T67" fmla="*/ 152 h 519"/>
                <a:gd name="T68" fmla="*/ 234 w 384"/>
                <a:gd name="T69" fmla="*/ 114 h 519"/>
                <a:gd name="T70" fmla="*/ 208 w 384"/>
                <a:gd name="T71" fmla="*/ 95 h 519"/>
                <a:gd name="T72" fmla="*/ 175 w 384"/>
                <a:gd name="T73" fmla="*/ 95 h 519"/>
                <a:gd name="T74" fmla="*/ 149 w 384"/>
                <a:gd name="T75" fmla="*/ 114 h 519"/>
                <a:gd name="T76" fmla="*/ 134 w 384"/>
                <a:gd name="T77" fmla="*/ 152 h 519"/>
                <a:gd name="T78" fmla="*/ 126 w 384"/>
                <a:gd name="T79" fmla="*/ 217 h 519"/>
                <a:gd name="T80" fmla="*/ 126 w 384"/>
                <a:gd name="T81" fmla="*/ 302 h 519"/>
                <a:gd name="T82" fmla="*/ 134 w 384"/>
                <a:gd name="T83" fmla="*/ 366 h 519"/>
                <a:gd name="T84" fmla="*/ 149 w 384"/>
                <a:gd name="T85" fmla="*/ 405 h 519"/>
                <a:gd name="T86" fmla="*/ 175 w 384"/>
                <a:gd name="T87" fmla="*/ 424 h 519"/>
                <a:gd name="T88" fmla="*/ 208 w 384"/>
                <a:gd name="T89" fmla="*/ 424 h 519"/>
                <a:gd name="T90" fmla="*/ 233 w 384"/>
                <a:gd name="T91" fmla="*/ 405 h 519"/>
                <a:gd name="T92" fmla="*/ 250 w 384"/>
                <a:gd name="T93" fmla="*/ 366 h 519"/>
                <a:gd name="T94" fmla="*/ 257 w 384"/>
                <a:gd name="T95" fmla="*/ 30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4" h="519">
                  <a:moveTo>
                    <a:pt x="384" y="260"/>
                  </a:moveTo>
                  <a:lnTo>
                    <a:pt x="384" y="275"/>
                  </a:lnTo>
                  <a:lnTo>
                    <a:pt x="382" y="290"/>
                  </a:lnTo>
                  <a:lnTo>
                    <a:pt x="381" y="306"/>
                  </a:lnTo>
                  <a:lnTo>
                    <a:pt x="381" y="320"/>
                  </a:lnTo>
                  <a:lnTo>
                    <a:pt x="379" y="333"/>
                  </a:lnTo>
                  <a:lnTo>
                    <a:pt x="378" y="347"/>
                  </a:lnTo>
                  <a:lnTo>
                    <a:pt x="375" y="360"/>
                  </a:lnTo>
                  <a:lnTo>
                    <a:pt x="373" y="372"/>
                  </a:lnTo>
                  <a:lnTo>
                    <a:pt x="371" y="384"/>
                  </a:lnTo>
                  <a:lnTo>
                    <a:pt x="367" y="396"/>
                  </a:lnTo>
                  <a:lnTo>
                    <a:pt x="363" y="406"/>
                  </a:lnTo>
                  <a:lnTo>
                    <a:pt x="360" y="416"/>
                  </a:lnTo>
                  <a:lnTo>
                    <a:pt x="355" y="427"/>
                  </a:lnTo>
                  <a:lnTo>
                    <a:pt x="350" y="436"/>
                  </a:lnTo>
                  <a:lnTo>
                    <a:pt x="346" y="444"/>
                  </a:lnTo>
                  <a:lnTo>
                    <a:pt x="340" y="453"/>
                  </a:lnTo>
                  <a:lnTo>
                    <a:pt x="334" y="461"/>
                  </a:lnTo>
                  <a:lnTo>
                    <a:pt x="328" y="468"/>
                  </a:lnTo>
                  <a:lnTo>
                    <a:pt x="321" y="475"/>
                  </a:lnTo>
                  <a:lnTo>
                    <a:pt x="314" y="481"/>
                  </a:lnTo>
                  <a:lnTo>
                    <a:pt x="307" y="487"/>
                  </a:lnTo>
                  <a:lnTo>
                    <a:pt x="298" y="493"/>
                  </a:lnTo>
                  <a:lnTo>
                    <a:pt x="290" y="498"/>
                  </a:lnTo>
                  <a:lnTo>
                    <a:pt x="280" y="502"/>
                  </a:lnTo>
                  <a:lnTo>
                    <a:pt x="271" y="506"/>
                  </a:lnTo>
                  <a:lnTo>
                    <a:pt x="262" y="510"/>
                  </a:lnTo>
                  <a:lnTo>
                    <a:pt x="251" y="512"/>
                  </a:lnTo>
                  <a:lnTo>
                    <a:pt x="240" y="514"/>
                  </a:lnTo>
                  <a:lnTo>
                    <a:pt x="228" y="517"/>
                  </a:lnTo>
                  <a:lnTo>
                    <a:pt x="217" y="518"/>
                  </a:lnTo>
                  <a:lnTo>
                    <a:pt x="205" y="518"/>
                  </a:lnTo>
                  <a:lnTo>
                    <a:pt x="192" y="519"/>
                  </a:lnTo>
                  <a:lnTo>
                    <a:pt x="179" y="518"/>
                  </a:lnTo>
                  <a:lnTo>
                    <a:pt x="167" y="518"/>
                  </a:lnTo>
                  <a:lnTo>
                    <a:pt x="155" y="517"/>
                  </a:lnTo>
                  <a:lnTo>
                    <a:pt x="143" y="514"/>
                  </a:lnTo>
                  <a:lnTo>
                    <a:pt x="132" y="512"/>
                  </a:lnTo>
                  <a:lnTo>
                    <a:pt x="122" y="510"/>
                  </a:lnTo>
                  <a:lnTo>
                    <a:pt x="112" y="506"/>
                  </a:lnTo>
                  <a:lnTo>
                    <a:pt x="103" y="502"/>
                  </a:lnTo>
                  <a:lnTo>
                    <a:pt x="93" y="498"/>
                  </a:lnTo>
                  <a:lnTo>
                    <a:pt x="85" y="493"/>
                  </a:lnTo>
                  <a:lnTo>
                    <a:pt x="77" y="487"/>
                  </a:lnTo>
                  <a:lnTo>
                    <a:pt x="70" y="481"/>
                  </a:lnTo>
                  <a:lnTo>
                    <a:pt x="62" y="475"/>
                  </a:lnTo>
                  <a:lnTo>
                    <a:pt x="55" y="468"/>
                  </a:lnTo>
                  <a:lnTo>
                    <a:pt x="49" y="460"/>
                  </a:lnTo>
                  <a:lnTo>
                    <a:pt x="44" y="453"/>
                  </a:lnTo>
                  <a:lnTo>
                    <a:pt x="38" y="444"/>
                  </a:lnTo>
                  <a:lnTo>
                    <a:pt x="33" y="435"/>
                  </a:lnTo>
                  <a:lnTo>
                    <a:pt x="28" y="425"/>
                  </a:lnTo>
                  <a:lnTo>
                    <a:pt x="23" y="416"/>
                  </a:lnTo>
                  <a:lnTo>
                    <a:pt x="20" y="405"/>
                  </a:lnTo>
                  <a:lnTo>
                    <a:pt x="16" y="395"/>
                  </a:lnTo>
                  <a:lnTo>
                    <a:pt x="13" y="383"/>
                  </a:lnTo>
                  <a:lnTo>
                    <a:pt x="10" y="371"/>
                  </a:lnTo>
                  <a:lnTo>
                    <a:pt x="8" y="359"/>
                  </a:lnTo>
                  <a:lnTo>
                    <a:pt x="6" y="346"/>
                  </a:lnTo>
                  <a:lnTo>
                    <a:pt x="3" y="333"/>
                  </a:lnTo>
                  <a:lnTo>
                    <a:pt x="2" y="320"/>
                  </a:lnTo>
                  <a:lnTo>
                    <a:pt x="1" y="306"/>
                  </a:lnTo>
                  <a:lnTo>
                    <a:pt x="1" y="290"/>
                  </a:lnTo>
                  <a:lnTo>
                    <a:pt x="0" y="275"/>
                  </a:lnTo>
                  <a:lnTo>
                    <a:pt x="0" y="260"/>
                  </a:lnTo>
                  <a:lnTo>
                    <a:pt x="0" y="243"/>
                  </a:lnTo>
                  <a:lnTo>
                    <a:pt x="1" y="228"/>
                  </a:lnTo>
                  <a:lnTo>
                    <a:pt x="1" y="212"/>
                  </a:lnTo>
                  <a:lnTo>
                    <a:pt x="2" y="198"/>
                  </a:lnTo>
                  <a:lnTo>
                    <a:pt x="3" y="184"/>
                  </a:lnTo>
                  <a:lnTo>
                    <a:pt x="6" y="171"/>
                  </a:lnTo>
                  <a:lnTo>
                    <a:pt x="8" y="159"/>
                  </a:lnTo>
                  <a:lnTo>
                    <a:pt x="10" y="146"/>
                  </a:lnTo>
                  <a:lnTo>
                    <a:pt x="13" y="135"/>
                  </a:lnTo>
                  <a:lnTo>
                    <a:pt x="16" y="123"/>
                  </a:lnTo>
                  <a:lnTo>
                    <a:pt x="20" y="113"/>
                  </a:lnTo>
                  <a:lnTo>
                    <a:pt x="23" y="103"/>
                  </a:lnTo>
                  <a:lnTo>
                    <a:pt x="28" y="92"/>
                  </a:lnTo>
                  <a:lnTo>
                    <a:pt x="33" y="83"/>
                  </a:lnTo>
                  <a:lnTo>
                    <a:pt x="38" y="75"/>
                  </a:lnTo>
                  <a:lnTo>
                    <a:pt x="44" y="65"/>
                  </a:lnTo>
                  <a:lnTo>
                    <a:pt x="49" y="58"/>
                  </a:lnTo>
                  <a:lnTo>
                    <a:pt x="57" y="50"/>
                  </a:lnTo>
                  <a:lnTo>
                    <a:pt x="64" y="44"/>
                  </a:lnTo>
                  <a:lnTo>
                    <a:pt x="71" y="37"/>
                  </a:lnTo>
                  <a:lnTo>
                    <a:pt x="78" y="31"/>
                  </a:lnTo>
                  <a:lnTo>
                    <a:pt x="86" y="26"/>
                  </a:lnTo>
                  <a:lnTo>
                    <a:pt x="94" y="21"/>
                  </a:lnTo>
                  <a:lnTo>
                    <a:pt x="104" y="17"/>
                  </a:lnTo>
                  <a:lnTo>
                    <a:pt x="113" y="13"/>
                  </a:lnTo>
                  <a:lnTo>
                    <a:pt x="123" y="9"/>
                  </a:lnTo>
                  <a:lnTo>
                    <a:pt x="134" y="7"/>
                  </a:lnTo>
                  <a:lnTo>
                    <a:pt x="144" y="5"/>
                  </a:lnTo>
                  <a:lnTo>
                    <a:pt x="155" y="2"/>
                  </a:lnTo>
                  <a:lnTo>
                    <a:pt x="167" y="1"/>
                  </a:lnTo>
                  <a:lnTo>
                    <a:pt x="179" y="0"/>
                  </a:lnTo>
                  <a:lnTo>
                    <a:pt x="192" y="0"/>
                  </a:lnTo>
                  <a:lnTo>
                    <a:pt x="205" y="0"/>
                  </a:lnTo>
                  <a:lnTo>
                    <a:pt x="218" y="1"/>
                  </a:lnTo>
                  <a:lnTo>
                    <a:pt x="230" y="2"/>
                  </a:lnTo>
                  <a:lnTo>
                    <a:pt x="240" y="5"/>
                  </a:lnTo>
                  <a:lnTo>
                    <a:pt x="252" y="7"/>
                  </a:lnTo>
                  <a:lnTo>
                    <a:pt x="262" y="9"/>
                  </a:lnTo>
                  <a:lnTo>
                    <a:pt x="272" y="13"/>
                  </a:lnTo>
                  <a:lnTo>
                    <a:pt x="282" y="17"/>
                  </a:lnTo>
                  <a:lnTo>
                    <a:pt x="290" y="21"/>
                  </a:lnTo>
                  <a:lnTo>
                    <a:pt x="298" y="26"/>
                  </a:lnTo>
                  <a:lnTo>
                    <a:pt x="307" y="32"/>
                  </a:lnTo>
                  <a:lnTo>
                    <a:pt x="314" y="38"/>
                  </a:lnTo>
                  <a:lnTo>
                    <a:pt x="321" y="45"/>
                  </a:lnTo>
                  <a:lnTo>
                    <a:pt x="328" y="52"/>
                  </a:lnTo>
                  <a:lnTo>
                    <a:pt x="334" y="59"/>
                  </a:lnTo>
                  <a:lnTo>
                    <a:pt x="340" y="68"/>
                  </a:lnTo>
                  <a:lnTo>
                    <a:pt x="346" y="76"/>
                  </a:lnTo>
                  <a:lnTo>
                    <a:pt x="350" y="85"/>
                  </a:lnTo>
                  <a:lnTo>
                    <a:pt x="355" y="94"/>
                  </a:lnTo>
                  <a:lnTo>
                    <a:pt x="360" y="104"/>
                  </a:lnTo>
                  <a:lnTo>
                    <a:pt x="363" y="115"/>
                  </a:lnTo>
                  <a:lnTo>
                    <a:pt x="367" y="126"/>
                  </a:lnTo>
                  <a:lnTo>
                    <a:pt x="371" y="136"/>
                  </a:lnTo>
                  <a:lnTo>
                    <a:pt x="373" y="148"/>
                  </a:lnTo>
                  <a:lnTo>
                    <a:pt x="375" y="161"/>
                  </a:lnTo>
                  <a:lnTo>
                    <a:pt x="378" y="173"/>
                  </a:lnTo>
                  <a:lnTo>
                    <a:pt x="379" y="186"/>
                  </a:lnTo>
                  <a:lnTo>
                    <a:pt x="381" y="200"/>
                  </a:lnTo>
                  <a:lnTo>
                    <a:pt x="382" y="214"/>
                  </a:lnTo>
                  <a:lnTo>
                    <a:pt x="382" y="229"/>
                  </a:lnTo>
                  <a:lnTo>
                    <a:pt x="384" y="244"/>
                  </a:lnTo>
                  <a:lnTo>
                    <a:pt x="384" y="260"/>
                  </a:lnTo>
                  <a:close/>
                  <a:moveTo>
                    <a:pt x="258" y="260"/>
                  </a:moveTo>
                  <a:lnTo>
                    <a:pt x="258" y="237"/>
                  </a:lnTo>
                  <a:lnTo>
                    <a:pt x="257" y="217"/>
                  </a:lnTo>
                  <a:lnTo>
                    <a:pt x="256" y="198"/>
                  </a:lnTo>
                  <a:lnTo>
                    <a:pt x="254" y="180"/>
                  </a:lnTo>
                  <a:lnTo>
                    <a:pt x="252" y="165"/>
                  </a:lnTo>
                  <a:lnTo>
                    <a:pt x="250" y="152"/>
                  </a:lnTo>
                  <a:lnTo>
                    <a:pt x="246" y="140"/>
                  </a:lnTo>
                  <a:lnTo>
                    <a:pt x="243" y="129"/>
                  </a:lnTo>
                  <a:lnTo>
                    <a:pt x="239" y="121"/>
                  </a:lnTo>
                  <a:lnTo>
                    <a:pt x="234" y="114"/>
                  </a:lnTo>
                  <a:lnTo>
                    <a:pt x="228" y="107"/>
                  </a:lnTo>
                  <a:lnTo>
                    <a:pt x="222" y="102"/>
                  </a:lnTo>
                  <a:lnTo>
                    <a:pt x="215" y="97"/>
                  </a:lnTo>
                  <a:lnTo>
                    <a:pt x="208" y="95"/>
                  </a:lnTo>
                  <a:lnTo>
                    <a:pt x="200" y="92"/>
                  </a:lnTo>
                  <a:lnTo>
                    <a:pt x="192" y="92"/>
                  </a:lnTo>
                  <a:lnTo>
                    <a:pt x="183" y="92"/>
                  </a:lnTo>
                  <a:lnTo>
                    <a:pt x="175" y="95"/>
                  </a:lnTo>
                  <a:lnTo>
                    <a:pt x="168" y="97"/>
                  </a:lnTo>
                  <a:lnTo>
                    <a:pt x="161" y="102"/>
                  </a:lnTo>
                  <a:lnTo>
                    <a:pt x="155" y="107"/>
                  </a:lnTo>
                  <a:lnTo>
                    <a:pt x="149" y="114"/>
                  </a:lnTo>
                  <a:lnTo>
                    <a:pt x="144" y="121"/>
                  </a:lnTo>
                  <a:lnTo>
                    <a:pt x="141" y="129"/>
                  </a:lnTo>
                  <a:lnTo>
                    <a:pt x="137" y="140"/>
                  </a:lnTo>
                  <a:lnTo>
                    <a:pt x="134" y="152"/>
                  </a:lnTo>
                  <a:lnTo>
                    <a:pt x="131" y="165"/>
                  </a:lnTo>
                  <a:lnTo>
                    <a:pt x="129" y="180"/>
                  </a:lnTo>
                  <a:lnTo>
                    <a:pt x="128" y="198"/>
                  </a:lnTo>
                  <a:lnTo>
                    <a:pt x="126" y="217"/>
                  </a:lnTo>
                  <a:lnTo>
                    <a:pt x="125" y="237"/>
                  </a:lnTo>
                  <a:lnTo>
                    <a:pt x="125" y="260"/>
                  </a:lnTo>
                  <a:lnTo>
                    <a:pt x="125" y="282"/>
                  </a:lnTo>
                  <a:lnTo>
                    <a:pt x="126" y="302"/>
                  </a:lnTo>
                  <a:lnTo>
                    <a:pt x="128" y="320"/>
                  </a:lnTo>
                  <a:lnTo>
                    <a:pt x="129" y="338"/>
                  </a:lnTo>
                  <a:lnTo>
                    <a:pt x="131" y="353"/>
                  </a:lnTo>
                  <a:lnTo>
                    <a:pt x="134" y="366"/>
                  </a:lnTo>
                  <a:lnTo>
                    <a:pt x="137" y="378"/>
                  </a:lnTo>
                  <a:lnTo>
                    <a:pt x="141" y="389"/>
                  </a:lnTo>
                  <a:lnTo>
                    <a:pt x="144" y="397"/>
                  </a:lnTo>
                  <a:lnTo>
                    <a:pt x="149" y="405"/>
                  </a:lnTo>
                  <a:lnTo>
                    <a:pt x="155" y="411"/>
                  </a:lnTo>
                  <a:lnTo>
                    <a:pt x="161" y="417"/>
                  </a:lnTo>
                  <a:lnTo>
                    <a:pt x="168" y="421"/>
                  </a:lnTo>
                  <a:lnTo>
                    <a:pt x="175" y="424"/>
                  </a:lnTo>
                  <a:lnTo>
                    <a:pt x="183" y="425"/>
                  </a:lnTo>
                  <a:lnTo>
                    <a:pt x="192" y="427"/>
                  </a:lnTo>
                  <a:lnTo>
                    <a:pt x="200" y="425"/>
                  </a:lnTo>
                  <a:lnTo>
                    <a:pt x="208" y="424"/>
                  </a:lnTo>
                  <a:lnTo>
                    <a:pt x="215" y="421"/>
                  </a:lnTo>
                  <a:lnTo>
                    <a:pt x="222" y="417"/>
                  </a:lnTo>
                  <a:lnTo>
                    <a:pt x="228" y="411"/>
                  </a:lnTo>
                  <a:lnTo>
                    <a:pt x="233" y="405"/>
                  </a:lnTo>
                  <a:lnTo>
                    <a:pt x="238" y="397"/>
                  </a:lnTo>
                  <a:lnTo>
                    <a:pt x="243" y="389"/>
                  </a:lnTo>
                  <a:lnTo>
                    <a:pt x="246" y="378"/>
                  </a:lnTo>
                  <a:lnTo>
                    <a:pt x="250" y="366"/>
                  </a:lnTo>
                  <a:lnTo>
                    <a:pt x="252" y="353"/>
                  </a:lnTo>
                  <a:lnTo>
                    <a:pt x="254" y="338"/>
                  </a:lnTo>
                  <a:lnTo>
                    <a:pt x="256" y="320"/>
                  </a:lnTo>
                  <a:lnTo>
                    <a:pt x="257" y="301"/>
                  </a:lnTo>
                  <a:lnTo>
                    <a:pt x="258" y="281"/>
                  </a:lnTo>
                  <a:lnTo>
                    <a:pt x="258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72" name="Freeform 116"/>
            <p:cNvSpPr>
              <a:spLocks noChangeArrowheads="1"/>
            </p:cNvSpPr>
            <p:nvPr/>
          </p:nvSpPr>
          <p:spPr bwMode="auto">
            <a:xfrm>
              <a:off x="759" y="2420"/>
              <a:ext cx="55" cy="98"/>
            </a:xfrm>
            <a:custGeom>
              <a:avLst/>
              <a:gdLst>
                <a:gd name="T0" fmla="*/ 163 w 275"/>
                <a:gd name="T1" fmla="*/ 489 h 491"/>
                <a:gd name="T2" fmla="*/ 132 w 275"/>
                <a:gd name="T3" fmla="*/ 486 h 491"/>
                <a:gd name="T4" fmla="*/ 106 w 275"/>
                <a:gd name="T5" fmla="*/ 479 h 491"/>
                <a:gd name="T6" fmla="*/ 86 w 275"/>
                <a:gd name="T7" fmla="*/ 468 h 491"/>
                <a:gd name="T8" fmla="*/ 70 w 275"/>
                <a:gd name="T9" fmla="*/ 453 h 491"/>
                <a:gd name="T10" fmla="*/ 57 w 275"/>
                <a:gd name="T11" fmla="*/ 434 h 491"/>
                <a:gd name="T12" fmla="*/ 49 w 275"/>
                <a:gd name="T13" fmla="*/ 410 h 491"/>
                <a:gd name="T14" fmla="*/ 45 w 275"/>
                <a:gd name="T15" fmla="*/ 380 h 491"/>
                <a:gd name="T16" fmla="*/ 45 w 275"/>
                <a:gd name="T17" fmla="*/ 190 h 491"/>
                <a:gd name="T18" fmla="*/ 0 w 275"/>
                <a:gd name="T19" fmla="*/ 108 h 491"/>
                <a:gd name="T20" fmla="*/ 45 w 275"/>
                <a:gd name="T21" fmla="*/ 0 h 491"/>
                <a:gd name="T22" fmla="*/ 161 w 275"/>
                <a:gd name="T23" fmla="*/ 108 h 491"/>
                <a:gd name="T24" fmla="*/ 275 w 275"/>
                <a:gd name="T25" fmla="*/ 190 h 491"/>
                <a:gd name="T26" fmla="*/ 161 w 275"/>
                <a:gd name="T27" fmla="*/ 322 h 491"/>
                <a:gd name="T28" fmla="*/ 161 w 275"/>
                <a:gd name="T29" fmla="*/ 332 h 491"/>
                <a:gd name="T30" fmla="*/ 161 w 275"/>
                <a:gd name="T31" fmla="*/ 340 h 491"/>
                <a:gd name="T32" fmla="*/ 162 w 275"/>
                <a:gd name="T33" fmla="*/ 348 h 491"/>
                <a:gd name="T34" fmla="*/ 162 w 275"/>
                <a:gd name="T35" fmla="*/ 357 h 491"/>
                <a:gd name="T36" fmla="*/ 162 w 275"/>
                <a:gd name="T37" fmla="*/ 364 h 491"/>
                <a:gd name="T38" fmla="*/ 163 w 275"/>
                <a:gd name="T39" fmla="*/ 371 h 491"/>
                <a:gd name="T40" fmla="*/ 164 w 275"/>
                <a:gd name="T41" fmla="*/ 377 h 491"/>
                <a:gd name="T42" fmla="*/ 167 w 275"/>
                <a:gd name="T43" fmla="*/ 383 h 491"/>
                <a:gd name="T44" fmla="*/ 170 w 275"/>
                <a:gd name="T45" fmla="*/ 389 h 491"/>
                <a:gd name="T46" fmla="*/ 174 w 275"/>
                <a:gd name="T47" fmla="*/ 393 h 491"/>
                <a:gd name="T48" fmla="*/ 179 w 275"/>
                <a:gd name="T49" fmla="*/ 398 h 491"/>
                <a:gd name="T50" fmla="*/ 183 w 275"/>
                <a:gd name="T51" fmla="*/ 402 h 491"/>
                <a:gd name="T52" fmla="*/ 190 w 275"/>
                <a:gd name="T53" fmla="*/ 404 h 491"/>
                <a:gd name="T54" fmla="*/ 197 w 275"/>
                <a:gd name="T55" fmla="*/ 406 h 491"/>
                <a:gd name="T56" fmla="*/ 207 w 275"/>
                <a:gd name="T57" fmla="*/ 408 h 491"/>
                <a:gd name="T58" fmla="*/ 218 w 275"/>
                <a:gd name="T59" fmla="*/ 409 h 491"/>
                <a:gd name="T60" fmla="*/ 224 w 275"/>
                <a:gd name="T61" fmla="*/ 408 h 491"/>
                <a:gd name="T62" fmla="*/ 229 w 275"/>
                <a:gd name="T63" fmla="*/ 408 h 491"/>
                <a:gd name="T64" fmla="*/ 235 w 275"/>
                <a:gd name="T65" fmla="*/ 406 h 491"/>
                <a:gd name="T66" fmla="*/ 243 w 275"/>
                <a:gd name="T67" fmla="*/ 404 h 491"/>
                <a:gd name="T68" fmla="*/ 250 w 275"/>
                <a:gd name="T69" fmla="*/ 403 h 491"/>
                <a:gd name="T70" fmla="*/ 256 w 275"/>
                <a:gd name="T71" fmla="*/ 401 h 491"/>
                <a:gd name="T72" fmla="*/ 260 w 275"/>
                <a:gd name="T73" fmla="*/ 398 h 491"/>
                <a:gd name="T74" fmla="*/ 264 w 275"/>
                <a:gd name="T75" fmla="*/ 397 h 491"/>
                <a:gd name="T76" fmla="*/ 275 w 275"/>
                <a:gd name="T77" fmla="*/ 480 h 491"/>
                <a:gd name="T78" fmla="*/ 264 w 275"/>
                <a:gd name="T79" fmla="*/ 482 h 491"/>
                <a:gd name="T80" fmla="*/ 254 w 275"/>
                <a:gd name="T81" fmla="*/ 485 h 491"/>
                <a:gd name="T82" fmla="*/ 244 w 275"/>
                <a:gd name="T83" fmla="*/ 486 h 491"/>
                <a:gd name="T84" fmla="*/ 233 w 275"/>
                <a:gd name="T85" fmla="*/ 487 h 491"/>
                <a:gd name="T86" fmla="*/ 222 w 275"/>
                <a:gd name="T87" fmla="*/ 488 h 491"/>
                <a:gd name="T88" fmla="*/ 209 w 275"/>
                <a:gd name="T89" fmla="*/ 489 h 491"/>
                <a:gd name="T90" fmla="*/ 196 w 275"/>
                <a:gd name="T91" fmla="*/ 491 h 491"/>
                <a:gd name="T92" fmla="*/ 181 w 275"/>
                <a:gd name="T93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5" h="491">
                  <a:moveTo>
                    <a:pt x="181" y="491"/>
                  </a:moveTo>
                  <a:lnTo>
                    <a:pt x="163" y="489"/>
                  </a:lnTo>
                  <a:lnTo>
                    <a:pt x="148" y="488"/>
                  </a:lnTo>
                  <a:lnTo>
                    <a:pt x="132" y="486"/>
                  </a:lnTo>
                  <a:lnTo>
                    <a:pt x="119" y="484"/>
                  </a:lnTo>
                  <a:lnTo>
                    <a:pt x="106" y="479"/>
                  </a:lnTo>
                  <a:lnTo>
                    <a:pt x="96" y="474"/>
                  </a:lnTo>
                  <a:lnTo>
                    <a:pt x="86" y="468"/>
                  </a:lnTo>
                  <a:lnTo>
                    <a:pt x="77" y="461"/>
                  </a:lnTo>
                  <a:lnTo>
                    <a:pt x="70" y="453"/>
                  </a:lnTo>
                  <a:lnTo>
                    <a:pt x="62" y="444"/>
                  </a:lnTo>
                  <a:lnTo>
                    <a:pt x="57" y="434"/>
                  </a:lnTo>
                  <a:lnTo>
                    <a:pt x="53" y="422"/>
                  </a:lnTo>
                  <a:lnTo>
                    <a:pt x="49" y="410"/>
                  </a:lnTo>
                  <a:lnTo>
                    <a:pt x="46" y="396"/>
                  </a:lnTo>
                  <a:lnTo>
                    <a:pt x="45" y="380"/>
                  </a:lnTo>
                  <a:lnTo>
                    <a:pt x="45" y="365"/>
                  </a:lnTo>
                  <a:lnTo>
                    <a:pt x="45" y="190"/>
                  </a:lnTo>
                  <a:lnTo>
                    <a:pt x="0" y="190"/>
                  </a:lnTo>
                  <a:lnTo>
                    <a:pt x="0" y="108"/>
                  </a:lnTo>
                  <a:lnTo>
                    <a:pt x="45" y="108"/>
                  </a:lnTo>
                  <a:lnTo>
                    <a:pt x="45" y="0"/>
                  </a:lnTo>
                  <a:lnTo>
                    <a:pt x="161" y="0"/>
                  </a:lnTo>
                  <a:lnTo>
                    <a:pt x="161" y="108"/>
                  </a:lnTo>
                  <a:lnTo>
                    <a:pt x="275" y="108"/>
                  </a:lnTo>
                  <a:lnTo>
                    <a:pt x="275" y="190"/>
                  </a:lnTo>
                  <a:lnTo>
                    <a:pt x="161" y="190"/>
                  </a:lnTo>
                  <a:lnTo>
                    <a:pt x="161" y="322"/>
                  </a:lnTo>
                  <a:lnTo>
                    <a:pt x="161" y="327"/>
                  </a:lnTo>
                  <a:lnTo>
                    <a:pt x="161" y="332"/>
                  </a:lnTo>
                  <a:lnTo>
                    <a:pt x="161" y="337"/>
                  </a:lnTo>
                  <a:lnTo>
                    <a:pt x="161" y="340"/>
                  </a:lnTo>
                  <a:lnTo>
                    <a:pt x="162" y="345"/>
                  </a:lnTo>
                  <a:lnTo>
                    <a:pt x="162" y="348"/>
                  </a:lnTo>
                  <a:lnTo>
                    <a:pt x="162" y="353"/>
                  </a:lnTo>
                  <a:lnTo>
                    <a:pt x="162" y="357"/>
                  </a:lnTo>
                  <a:lnTo>
                    <a:pt x="162" y="360"/>
                  </a:lnTo>
                  <a:lnTo>
                    <a:pt x="162" y="364"/>
                  </a:lnTo>
                  <a:lnTo>
                    <a:pt x="162" y="367"/>
                  </a:lnTo>
                  <a:lnTo>
                    <a:pt x="163" y="371"/>
                  </a:lnTo>
                  <a:lnTo>
                    <a:pt x="164" y="373"/>
                  </a:lnTo>
                  <a:lnTo>
                    <a:pt x="164" y="377"/>
                  </a:lnTo>
                  <a:lnTo>
                    <a:pt x="166" y="380"/>
                  </a:lnTo>
                  <a:lnTo>
                    <a:pt x="167" y="383"/>
                  </a:lnTo>
                  <a:lnTo>
                    <a:pt x="168" y="386"/>
                  </a:lnTo>
                  <a:lnTo>
                    <a:pt x="170" y="389"/>
                  </a:lnTo>
                  <a:lnTo>
                    <a:pt x="171" y="391"/>
                  </a:lnTo>
                  <a:lnTo>
                    <a:pt x="174" y="393"/>
                  </a:lnTo>
                  <a:lnTo>
                    <a:pt x="176" y="396"/>
                  </a:lnTo>
                  <a:lnTo>
                    <a:pt x="179" y="398"/>
                  </a:lnTo>
                  <a:lnTo>
                    <a:pt x="181" y="399"/>
                  </a:lnTo>
                  <a:lnTo>
                    <a:pt x="183" y="402"/>
                  </a:lnTo>
                  <a:lnTo>
                    <a:pt x="187" y="403"/>
                  </a:lnTo>
                  <a:lnTo>
                    <a:pt x="190" y="404"/>
                  </a:lnTo>
                  <a:lnTo>
                    <a:pt x="194" y="405"/>
                  </a:lnTo>
                  <a:lnTo>
                    <a:pt x="197" y="406"/>
                  </a:lnTo>
                  <a:lnTo>
                    <a:pt x="202" y="408"/>
                  </a:lnTo>
                  <a:lnTo>
                    <a:pt x="207" y="408"/>
                  </a:lnTo>
                  <a:lnTo>
                    <a:pt x="213" y="409"/>
                  </a:lnTo>
                  <a:lnTo>
                    <a:pt x="218" y="409"/>
                  </a:lnTo>
                  <a:lnTo>
                    <a:pt x="220" y="409"/>
                  </a:lnTo>
                  <a:lnTo>
                    <a:pt x="224" y="408"/>
                  </a:lnTo>
                  <a:lnTo>
                    <a:pt x="226" y="408"/>
                  </a:lnTo>
                  <a:lnTo>
                    <a:pt x="229" y="408"/>
                  </a:lnTo>
                  <a:lnTo>
                    <a:pt x="232" y="406"/>
                  </a:lnTo>
                  <a:lnTo>
                    <a:pt x="235" y="406"/>
                  </a:lnTo>
                  <a:lnTo>
                    <a:pt x="239" y="405"/>
                  </a:lnTo>
                  <a:lnTo>
                    <a:pt x="243" y="404"/>
                  </a:lnTo>
                  <a:lnTo>
                    <a:pt x="246" y="403"/>
                  </a:lnTo>
                  <a:lnTo>
                    <a:pt x="250" y="403"/>
                  </a:lnTo>
                  <a:lnTo>
                    <a:pt x="253" y="402"/>
                  </a:lnTo>
                  <a:lnTo>
                    <a:pt x="256" y="401"/>
                  </a:lnTo>
                  <a:lnTo>
                    <a:pt x="258" y="399"/>
                  </a:lnTo>
                  <a:lnTo>
                    <a:pt x="260" y="398"/>
                  </a:lnTo>
                  <a:lnTo>
                    <a:pt x="263" y="398"/>
                  </a:lnTo>
                  <a:lnTo>
                    <a:pt x="264" y="397"/>
                  </a:lnTo>
                  <a:lnTo>
                    <a:pt x="275" y="397"/>
                  </a:lnTo>
                  <a:lnTo>
                    <a:pt x="275" y="480"/>
                  </a:lnTo>
                  <a:lnTo>
                    <a:pt x="270" y="481"/>
                  </a:lnTo>
                  <a:lnTo>
                    <a:pt x="264" y="482"/>
                  </a:lnTo>
                  <a:lnTo>
                    <a:pt x="259" y="484"/>
                  </a:lnTo>
                  <a:lnTo>
                    <a:pt x="254" y="485"/>
                  </a:lnTo>
                  <a:lnTo>
                    <a:pt x="250" y="485"/>
                  </a:lnTo>
                  <a:lnTo>
                    <a:pt x="244" y="486"/>
                  </a:lnTo>
                  <a:lnTo>
                    <a:pt x="239" y="487"/>
                  </a:lnTo>
                  <a:lnTo>
                    <a:pt x="233" y="487"/>
                  </a:lnTo>
                  <a:lnTo>
                    <a:pt x="228" y="488"/>
                  </a:lnTo>
                  <a:lnTo>
                    <a:pt x="222" y="488"/>
                  </a:lnTo>
                  <a:lnTo>
                    <a:pt x="216" y="489"/>
                  </a:lnTo>
                  <a:lnTo>
                    <a:pt x="209" y="489"/>
                  </a:lnTo>
                  <a:lnTo>
                    <a:pt x="203" y="489"/>
                  </a:lnTo>
                  <a:lnTo>
                    <a:pt x="196" y="491"/>
                  </a:lnTo>
                  <a:lnTo>
                    <a:pt x="189" y="491"/>
                  </a:lnTo>
                  <a:lnTo>
                    <a:pt x="181" y="491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73" name="Freeform 117"/>
            <p:cNvSpPr>
              <a:spLocks noChangeArrowheads="1"/>
            </p:cNvSpPr>
            <p:nvPr/>
          </p:nvSpPr>
          <p:spPr bwMode="auto">
            <a:xfrm>
              <a:off x="819" y="2492"/>
              <a:ext cx="12" cy="52"/>
            </a:xfrm>
            <a:custGeom>
              <a:avLst/>
              <a:gdLst>
                <a:gd name="T0" fmla="*/ 60 w 63"/>
                <a:gd name="T1" fmla="*/ 260 h 260"/>
                <a:gd name="T2" fmla="*/ 2 w 63"/>
                <a:gd name="T3" fmla="*/ 260 h 260"/>
                <a:gd name="T4" fmla="*/ 2 w 63"/>
                <a:gd name="T5" fmla="*/ 73 h 260"/>
                <a:gd name="T6" fmla="*/ 60 w 63"/>
                <a:gd name="T7" fmla="*/ 73 h 260"/>
                <a:gd name="T8" fmla="*/ 60 w 63"/>
                <a:gd name="T9" fmla="*/ 260 h 260"/>
                <a:gd name="T10" fmla="*/ 63 w 63"/>
                <a:gd name="T11" fmla="*/ 45 h 260"/>
                <a:gd name="T12" fmla="*/ 0 w 63"/>
                <a:gd name="T13" fmla="*/ 45 h 260"/>
                <a:gd name="T14" fmla="*/ 0 w 63"/>
                <a:gd name="T15" fmla="*/ 0 h 260"/>
                <a:gd name="T16" fmla="*/ 63 w 63"/>
                <a:gd name="T17" fmla="*/ 0 h 260"/>
                <a:gd name="T18" fmla="*/ 63 w 63"/>
                <a:gd name="T19" fmla="*/ 4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60">
                  <a:moveTo>
                    <a:pt x="60" y="260"/>
                  </a:moveTo>
                  <a:lnTo>
                    <a:pt x="2" y="260"/>
                  </a:lnTo>
                  <a:lnTo>
                    <a:pt x="2" y="73"/>
                  </a:lnTo>
                  <a:lnTo>
                    <a:pt x="60" y="73"/>
                  </a:lnTo>
                  <a:lnTo>
                    <a:pt x="60" y="260"/>
                  </a:lnTo>
                  <a:close/>
                  <a:moveTo>
                    <a:pt x="63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45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74" name="Freeform 118"/>
            <p:cNvSpPr>
              <a:spLocks noChangeArrowheads="1"/>
            </p:cNvSpPr>
            <p:nvPr/>
          </p:nvSpPr>
          <p:spPr bwMode="auto">
            <a:xfrm>
              <a:off x="389" y="1793"/>
              <a:ext cx="80" cy="75"/>
            </a:xfrm>
            <a:custGeom>
              <a:avLst/>
              <a:gdLst>
                <a:gd name="T0" fmla="*/ 396 w 396"/>
                <a:gd name="T1" fmla="*/ 0 h 376"/>
                <a:gd name="T2" fmla="*/ 261 w 396"/>
                <a:gd name="T3" fmla="*/ 376 h 376"/>
                <a:gd name="T4" fmla="*/ 134 w 396"/>
                <a:gd name="T5" fmla="*/ 376 h 376"/>
                <a:gd name="T6" fmla="*/ 0 w 396"/>
                <a:gd name="T7" fmla="*/ 0 h 376"/>
                <a:gd name="T8" fmla="*/ 124 w 396"/>
                <a:gd name="T9" fmla="*/ 0 h 376"/>
                <a:gd name="T10" fmla="*/ 201 w 396"/>
                <a:gd name="T11" fmla="*/ 249 h 376"/>
                <a:gd name="T12" fmla="*/ 276 w 396"/>
                <a:gd name="T13" fmla="*/ 0 h 376"/>
                <a:gd name="T14" fmla="*/ 396 w 396"/>
                <a:gd name="T15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6" h="376">
                  <a:moveTo>
                    <a:pt x="396" y="0"/>
                  </a:moveTo>
                  <a:lnTo>
                    <a:pt x="261" y="376"/>
                  </a:lnTo>
                  <a:lnTo>
                    <a:pt x="134" y="376"/>
                  </a:lnTo>
                  <a:lnTo>
                    <a:pt x="0" y="0"/>
                  </a:lnTo>
                  <a:lnTo>
                    <a:pt x="124" y="0"/>
                  </a:lnTo>
                  <a:lnTo>
                    <a:pt x="201" y="249"/>
                  </a:lnTo>
                  <a:lnTo>
                    <a:pt x="276" y="0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75" name="Freeform 119"/>
            <p:cNvSpPr>
              <a:spLocks noChangeArrowheads="1"/>
            </p:cNvSpPr>
            <p:nvPr/>
          </p:nvSpPr>
          <p:spPr bwMode="auto">
            <a:xfrm>
              <a:off x="246" y="1939"/>
              <a:ext cx="79" cy="75"/>
            </a:xfrm>
            <a:custGeom>
              <a:avLst/>
              <a:gdLst>
                <a:gd name="T0" fmla="*/ 395 w 395"/>
                <a:gd name="T1" fmla="*/ 0 h 376"/>
                <a:gd name="T2" fmla="*/ 260 w 395"/>
                <a:gd name="T3" fmla="*/ 376 h 376"/>
                <a:gd name="T4" fmla="*/ 132 w 395"/>
                <a:gd name="T5" fmla="*/ 376 h 376"/>
                <a:gd name="T6" fmla="*/ 0 w 395"/>
                <a:gd name="T7" fmla="*/ 0 h 376"/>
                <a:gd name="T8" fmla="*/ 122 w 395"/>
                <a:gd name="T9" fmla="*/ 0 h 376"/>
                <a:gd name="T10" fmla="*/ 199 w 395"/>
                <a:gd name="T11" fmla="*/ 249 h 376"/>
                <a:gd name="T12" fmla="*/ 274 w 395"/>
                <a:gd name="T13" fmla="*/ 0 h 376"/>
                <a:gd name="T14" fmla="*/ 395 w 395"/>
                <a:gd name="T15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5" h="376">
                  <a:moveTo>
                    <a:pt x="395" y="0"/>
                  </a:moveTo>
                  <a:lnTo>
                    <a:pt x="260" y="376"/>
                  </a:lnTo>
                  <a:lnTo>
                    <a:pt x="132" y="376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99" y="249"/>
                  </a:lnTo>
                  <a:lnTo>
                    <a:pt x="274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76" name="Freeform 120"/>
            <p:cNvSpPr>
              <a:spLocks noChangeArrowheads="1"/>
            </p:cNvSpPr>
            <p:nvPr/>
          </p:nvSpPr>
          <p:spPr bwMode="auto">
            <a:xfrm>
              <a:off x="1432" y="2512"/>
              <a:ext cx="55" cy="98"/>
            </a:xfrm>
            <a:custGeom>
              <a:avLst/>
              <a:gdLst>
                <a:gd name="T0" fmla="*/ 165 w 275"/>
                <a:gd name="T1" fmla="*/ 489 h 489"/>
                <a:gd name="T2" fmla="*/ 134 w 275"/>
                <a:gd name="T3" fmla="*/ 486 h 489"/>
                <a:gd name="T4" fmla="*/ 108 w 275"/>
                <a:gd name="T5" fmla="*/ 479 h 489"/>
                <a:gd name="T6" fmla="*/ 87 w 275"/>
                <a:gd name="T7" fmla="*/ 467 h 489"/>
                <a:gd name="T8" fmla="*/ 70 w 275"/>
                <a:gd name="T9" fmla="*/ 453 h 489"/>
                <a:gd name="T10" fmla="*/ 58 w 275"/>
                <a:gd name="T11" fmla="*/ 433 h 489"/>
                <a:gd name="T12" fmla="*/ 50 w 275"/>
                <a:gd name="T13" fmla="*/ 409 h 489"/>
                <a:gd name="T14" fmla="*/ 46 w 275"/>
                <a:gd name="T15" fmla="*/ 380 h 489"/>
                <a:gd name="T16" fmla="*/ 45 w 275"/>
                <a:gd name="T17" fmla="*/ 188 h 489"/>
                <a:gd name="T18" fmla="*/ 0 w 275"/>
                <a:gd name="T19" fmla="*/ 107 h 489"/>
                <a:gd name="T20" fmla="*/ 45 w 275"/>
                <a:gd name="T21" fmla="*/ 0 h 489"/>
                <a:gd name="T22" fmla="*/ 162 w 275"/>
                <a:gd name="T23" fmla="*/ 107 h 489"/>
                <a:gd name="T24" fmla="*/ 275 w 275"/>
                <a:gd name="T25" fmla="*/ 188 h 489"/>
                <a:gd name="T26" fmla="*/ 162 w 275"/>
                <a:gd name="T27" fmla="*/ 321 h 489"/>
                <a:gd name="T28" fmla="*/ 162 w 275"/>
                <a:gd name="T29" fmla="*/ 331 h 489"/>
                <a:gd name="T30" fmla="*/ 162 w 275"/>
                <a:gd name="T31" fmla="*/ 340 h 489"/>
                <a:gd name="T32" fmla="*/ 162 w 275"/>
                <a:gd name="T33" fmla="*/ 348 h 489"/>
                <a:gd name="T34" fmla="*/ 162 w 275"/>
                <a:gd name="T35" fmla="*/ 356 h 489"/>
                <a:gd name="T36" fmla="*/ 164 w 275"/>
                <a:gd name="T37" fmla="*/ 363 h 489"/>
                <a:gd name="T38" fmla="*/ 165 w 275"/>
                <a:gd name="T39" fmla="*/ 370 h 489"/>
                <a:gd name="T40" fmla="*/ 166 w 275"/>
                <a:gd name="T41" fmla="*/ 377 h 489"/>
                <a:gd name="T42" fmla="*/ 168 w 275"/>
                <a:gd name="T43" fmla="*/ 383 h 489"/>
                <a:gd name="T44" fmla="*/ 171 w 275"/>
                <a:gd name="T45" fmla="*/ 388 h 489"/>
                <a:gd name="T46" fmla="*/ 174 w 275"/>
                <a:gd name="T47" fmla="*/ 393 h 489"/>
                <a:gd name="T48" fmla="*/ 179 w 275"/>
                <a:gd name="T49" fmla="*/ 397 h 489"/>
                <a:gd name="T50" fmla="*/ 185 w 275"/>
                <a:gd name="T51" fmla="*/ 401 h 489"/>
                <a:gd name="T52" fmla="*/ 191 w 275"/>
                <a:gd name="T53" fmla="*/ 404 h 489"/>
                <a:gd name="T54" fmla="*/ 199 w 275"/>
                <a:gd name="T55" fmla="*/ 406 h 489"/>
                <a:gd name="T56" fmla="*/ 209 w 275"/>
                <a:gd name="T57" fmla="*/ 408 h 489"/>
                <a:gd name="T58" fmla="*/ 219 w 275"/>
                <a:gd name="T59" fmla="*/ 408 h 489"/>
                <a:gd name="T60" fmla="*/ 224 w 275"/>
                <a:gd name="T61" fmla="*/ 408 h 489"/>
                <a:gd name="T62" fmla="*/ 230 w 275"/>
                <a:gd name="T63" fmla="*/ 406 h 489"/>
                <a:gd name="T64" fmla="*/ 237 w 275"/>
                <a:gd name="T65" fmla="*/ 405 h 489"/>
                <a:gd name="T66" fmla="*/ 244 w 275"/>
                <a:gd name="T67" fmla="*/ 404 h 489"/>
                <a:gd name="T68" fmla="*/ 251 w 275"/>
                <a:gd name="T69" fmla="*/ 402 h 489"/>
                <a:gd name="T70" fmla="*/ 257 w 275"/>
                <a:gd name="T71" fmla="*/ 399 h 489"/>
                <a:gd name="T72" fmla="*/ 262 w 275"/>
                <a:gd name="T73" fmla="*/ 398 h 489"/>
                <a:gd name="T74" fmla="*/ 265 w 275"/>
                <a:gd name="T75" fmla="*/ 397 h 489"/>
                <a:gd name="T76" fmla="*/ 275 w 275"/>
                <a:gd name="T77" fmla="*/ 479 h 489"/>
                <a:gd name="T78" fmla="*/ 265 w 275"/>
                <a:gd name="T79" fmla="*/ 481 h 489"/>
                <a:gd name="T80" fmla="*/ 256 w 275"/>
                <a:gd name="T81" fmla="*/ 483 h 489"/>
                <a:gd name="T82" fmla="*/ 245 w 275"/>
                <a:gd name="T83" fmla="*/ 486 h 489"/>
                <a:gd name="T84" fmla="*/ 235 w 275"/>
                <a:gd name="T85" fmla="*/ 487 h 489"/>
                <a:gd name="T86" fmla="*/ 223 w 275"/>
                <a:gd name="T87" fmla="*/ 488 h 489"/>
                <a:gd name="T88" fmla="*/ 211 w 275"/>
                <a:gd name="T89" fmla="*/ 489 h 489"/>
                <a:gd name="T90" fmla="*/ 197 w 275"/>
                <a:gd name="T91" fmla="*/ 489 h 489"/>
                <a:gd name="T92" fmla="*/ 182 w 275"/>
                <a:gd name="T93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5" h="489">
                  <a:moveTo>
                    <a:pt x="182" y="489"/>
                  </a:moveTo>
                  <a:lnTo>
                    <a:pt x="165" y="489"/>
                  </a:lnTo>
                  <a:lnTo>
                    <a:pt x="149" y="488"/>
                  </a:lnTo>
                  <a:lnTo>
                    <a:pt x="134" y="486"/>
                  </a:lnTo>
                  <a:lnTo>
                    <a:pt x="121" y="482"/>
                  </a:lnTo>
                  <a:lnTo>
                    <a:pt x="108" y="479"/>
                  </a:lnTo>
                  <a:lnTo>
                    <a:pt x="97" y="473"/>
                  </a:lnTo>
                  <a:lnTo>
                    <a:pt x="87" y="467"/>
                  </a:lnTo>
                  <a:lnTo>
                    <a:pt x="78" y="460"/>
                  </a:lnTo>
                  <a:lnTo>
                    <a:pt x="70" y="453"/>
                  </a:lnTo>
                  <a:lnTo>
                    <a:pt x="64" y="443"/>
                  </a:lnTo>
                  <a:lnTo>
                    <a:pt x="58" y="433"/>
                  </a:lnTo>
                  <a:lnTo>
                    <a:pt x="53" y="422"/>
                  </a:lnTo>
                  <a:lnTo>
                    <a:pt x="50" y="409"/>
                  </a:lnTo>
                  <a:lnTo>
                    <a:pt x="47" y="395"/>
                  </a:lnTo>
                  <a:lnTo>
                    <a:pt x="46" y="380"/>
                  </a:lnTo>
                  <a:lnTo>
                    <a:pt x="45" y="364"/>
                  </a:lnTo>
                  <a:lnTo>
                    <a:pt x="45" y="188"/>
                  </a:lnTo>
                  <a:lnTo>
                    <a:pt x="0" y="188"/>
                  </a:lnTo>
                  <a:lnTo>
                    <a:pt x="0" y="107"/>
                  </a:lnTo>
                  <a:lnTo>
                    <a:pt x="45" y="107"/>
                  </a:lnTo>
                  <a:lnTo>
                    <a:pt x="45" y="0"/>
                  </a:lnTo>
                  <a:lnTo>
                    <a:pt x="162" y="0"/>
                  </a:lnTo>
                  <a:lnTo>
                    <a:pt x="162" y="107"/>
                  </a:lnTo>
                  <a:lnTo>
                    <a:pt x="275" y="107"/>
                  </a:lnTo>
                  <a:lnTo>
                    <a:pt x="275" y="188"/>
                  </a:lnTo>
                  <a:lnTo>
                    <a:pt x="162" y="188"/>
                  </a:lnTo>
                  <a:lnTo>
                    <a:pt x="162" y="321"/>
                  </a:lnTo>
                  <a:lnTo>
                    <a:pt x="162" y="326"/>
                  </a:lnTo>
                  <a:lnTo>
                    <a:pt x="162" y="331"/>
                  </a:lnTo>
                  <a:lnTo>
                    <a:pt x="162" y="335"/>
                  </a:lnTo>
                  <a:lnTo>
                    <a:pt x="162" y="340"/>
                  </a:lnTo>
                  <a:lnTo>
                    <a:pt x="162" y="345"/>
                  </a:lnTo>
                  <a:lnTo>
                    <a:pt x="162" y="348"/>
                  </a:lnTo>
                  <a:lnTo>
                    <a:pt x="162" y="352"/>
                  </a:lnTo>
                  <a:lnTo>
                    <a:pt x="162" y="356"/>
                  </a:lnTo>
                  <a:lnTo>
                    <a:pt x="162" y="359"/>
                  </a:lnTo>
                  <a:lnTo>
                    <a:pt x="164" y="363"/>
                  </a:lnTo>
                  <a:lnTo>
                    <a:pt x="164" y="366"/>
                  </a:lnTo>
                  <a:lnTo>
                    <a:pt x="165" y="370"/>
                  </a:lnTo>
                  <a:lnTo>
                    <a:pt x="165" y="373"/>
                  </a:lnTo>
                  <a:lnTo>
                    <a:pt x="166" y="377"/>
                  </a:lnTo>
                  <a:lnTo>
                    <a:pt x="167" y="379"/>
                  </a:lnTo>
                  <a:lnTo>
                    <a:pt x="168" y="383"/>
                  </a:lnTo>
                  <a:lnTo>
                    <a:pt x="169" y="385"/>
                  </a:lnTo>
                  <a:lnTo>
                    <a:pt x="171" y="388"/>
                  </a:lnTo>
                  <a:lnTo>
                    <a:pt x="173" y="391"/>
                  </a:lnTo>
                  <a:lnTo>
                    <a:pt x="174" y="393"/>
                  </a:lnTo>
                  <a:lnTo>
                    <a:pt x="177" y="395"/>
                  </a:lnTo>
                  <a:lnTo>
                    <a:pt x="179" y="397"/>
                  </a:lnTo>
                  <a:lnTo>
                    <a:pt x="181" y="399"/>
                  </a:lnTo>
                  <a:lnTo>
                    <a:pt x="185" y="401"/>
                  </a:lnTo>
                  <a:lnTo>
                    <a:pt x="187" y="403"/>
                  </a:lnTo>
                  <a:lnTo>
                    <a:pt x="191" y="404"/>
                  </a:lnTo>
                  <a:lnTo>
                    <a:pt x="196" y="405"/>
                  </a:lnTo>
                  <a:lnTo>
                    <a:pt x="199" y="406"/>
                  </a:lnTo>
                  <a:lnTo>
                    <a:pt x="204" y="406"/>
                  </a:lnTo>
                  <a:lnTo>
                    <a:pt x="209" y="408"/>
                  </a:lnTo>
                  <a:lnTo>
                    <a:pt x="213" y="408"/>
                  </a:lnTo>
                  <a:lnTo>
                    <a:pt x="219" y="408"/>
                  </a:lnTo>
                  <a:lnTo>
                    <a:pt x="222" y="408"/>
                  </a:lnTo>
                  <a:lnTo>
                    <a:pt x="224" y="408"/>
                  </a:lnTo>
                  <a:lnTo>
                    <a:pt x="228" y="408"/>
                  </a:lnTo>
                  <a:lnTo>
                    <a:pt x="230" y="406"/>
                  </a:lnTo>
                  <a:lnTo>
                    <a:pt x="233" y="406"/>
                  </a:lnTo>
                  <a:lnTo>
                    <a:pt x="237" y="405"/>
                  </a:lnTo>
                  <a:lnTo>
                    <a:pt x="241" y="405"/>
                  </a:lnTo>
                  <a:lnTo>
                    <a:pt x="244" y="404"/>
                  </a:lnTo>
                  <a:lnTo>
                    <a:pt x="248" y="403"/>
                  </a:lnTo>
                  <a:lnTo>
                    <a:pt x="251" y="402"/>
                  </a:lnTo>
                  <a:lnTo>
                    <a:pt x="254" y="401"/>
                  </a:lnTo>
                  <a:lnTo>
                    <a:pt x="257" y="399"/>
                  </a:lnTo>
                  <a:lnTo>
                    <a:pt x="259" y="399"/>
                  </a:lnTo>
                  <a:lnTo>
                    <a:pt x="262" y="398"/>
                  </a:lnTo>
                  <a:lnTo>
                    <a:pt x="263" y="397"/>
                  </a:lnTo>
                  <a:lnTo>
                    <a:pt x="265" y="397"/>
                  </a:lnTo>
                  <a:lnTo>
                    <a:pt x="275" y="397"/>
                  </a:lnTo>
                  <a:lnTo>
                    <a:pt x="275" y="479"/>
                  </a:lnTo>
                  <a:lnTo>
                    <a:pt x="270" y="480"/>
                  </a:lnTo>
                  <a:lnTo>
                    <a:pt x="265" y="481"/>
                  </a:lnTo>
                  <a:lnTo>
                    <a:pt x="261" y="482"/>
                  </a:lnTo>
                  <a:lnTo>
                    <a:pt x="256" y="483"/>
                  </a:lnTo>
                  <a:lnTo>
                    <a:pt x="250" y="485"/>
                  </a:lnTo>
                  <a:lnTo>
                    <a:pt x="245" y="486"/>
                  </a:lnTo>
                  <a:lnTo>
                    <a:pt x="239" y="486"/>
                  </a:lnTo>
                  <a:lnTo>
                    <a:pt x="235" y="487"/>
                  </a:lnTo>
                  <a:lnTo>
                    <a:pt x="229" y="487"/>
                  </a:lnTo>
                  <a:lnTo>
                    <a:pt x="223" y="488"/>
                  </a:lnTo>
                  <a:lnTo>
                    <a:pt x="217" y="488"/>
                  </a:lnTo>
                  <a:lnTo>
                    <a:pt x="211" y="489"/>
                  </a:lnTo>
                  <a:lnTo>
                    <a:pt x="204" y="489"/>
                  </a:lnTo>
                  <a:lnTo>
                    <a:pt x="197" y="489"/>
                  </a:lnTo>
                  <a:lnTo>
                    <a:pt x="190" y="489"/>
                  </a:lnTo>
                  <a:lnTo>
                    <a:pt x="182" y="4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77" name="Freeform 121"/>
            <p:cNvSpPr>
              <a:spLocks noChangeArrowheads="1"/>
            </p:cNvSpPr>
            <p:nvPr/>
          </p:nvSpPr>
          <p:spPr bwMode="auto">
            <a:xfrm>
              <a:off x="362" y="2445"/>
              <a:ext cx="86" cy="85"/>
            </a:xfrm>
            <a:custGeom>
              <a:avLst/>
              <a:gdLst>
                <a:gd name="T0" fmla="*/ 430 w 430"/>
                <a:gd name="T1" fmla="*/ 256 h 427"/>
                <a:gd name="T2" fmla="*/ 259 w 430"/>
                <a:gd name="T3" fmla="*/ 256 h 427"/>
                <a:gd name="T4" fmla="*/ 259 w 430"/>
                <a:gd name="T5" fmla="*/ 427 h 427"/>
                <a:gd name="T6" fmla="*/ 171 w 430"/>
                <a:gd name="T7" fmla="*/ 427 h 427"/>
                <a:gd name="T8" fmla="*/ 171 w 430"/>
                <a:gd name="T9" fmla="*/ 256 h 427"/>
                <a:gd name="T10" fmla="*/ 0 w 430"/>
                <a:gd name="T11" fmla="*/ 256 h 427"/>
                <a:gd name="T12" fmla="*/ 0 w 430"/>
                <a:gd name="T13" fmla="*/ 170 h 427"/>
                <a:gd name="T14" fmla="*/ 171 w 430"/>
                <a:gd name="T15" fmla="*/ 170 h 427"/>
                <a:gd name="T16" fmla="*/ 171 w 430"/>
                <a:gd name="T17" fmla="*/ 0 h 427"/>
                <a:gd name="T18" fmla="*/ 259 w 430"/>
                <a:gd name="T19" fmla="*/ 0 h 427"/>
                <a:gd name="T20" fmla="*/ 259 w 430"/>
                <a:gd name="T21" fmla="*/ 170 h 427"/>
                <a:gd name="T22" fmla="*/ 430 w 430"/>
                <a:gd name="T23" fmla="*/ 170 h 427"/>
                <a:gd name="T24" fmla="*/ 430 w 430"/>
                <a:gd name="T25" fmla="*/ 25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427">
                  <a:moveTo>
                    <a:pt x="430" y="256"/>
                  </a:moveTo>
                  <a:lnTo>
                    <a:pt x="259" y="256"/>
                  </a:lnTo>
                  <a:lnTo>
                    <a:pt x="259" y="427"/>
                  </a:lnTo>
                  <a:lnTo>
                    <a:pt x="171" y="427"/>
                  </a:lnTo>
                  <a:lnTo>
                    <a:pt x="171" y="256"/>
                  </a:lnTo>
                  <a:lnTo>
                    <a:pt x="0" y="256"/>
                  </a:lnTo>
                  <a:lnTo>
                    <a:pt x="0" y="170"/>
                  </a:lnTo>
                  <a:lnTo>
                    <a:pt x="171" y="170"/>
                  </a:lnTo>
                  <a:lnTo>
                    <a:pt x="171" y="0"/>
                  </a:lnTo>
                  <a:lnTo>
                    <a:pt x="259" y="0"/>
                  </a:lnTo>
                  <a:lnTo>
                    <a:pt x="259" y="170"/>
                  </a:lnTo>
                  <a:lnTo>
                    <a:pt x="430" y="170"/>
                  </a:lnTo>
                  <a:lnTo>
                    <a:pt x="430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78" name="Freeform 122"/>
            <p:cNvSpPr>
              <a:spLocks noChangeArrowheads="1"/>
            </p:cNvSpPr>
            <p:nvPr/>
          </p:nvSpPr>
          <p:spPr bwMode="auto">
            <a:xfrm>
              <a:off x="544" y="2456"/>
              <a:ext cx="84" cy="76"/>
            </a:xfrm>
            <a:custGeom>
              <a:avLst/>
              <a:gdLst>
                <a:gd name="T0" fmla="*/ 417 w 417"/>
                <a:gd name="T1" fmla="*/ 376 h 376"/>
                <a:gd name="T2" fmla="*/ 280 w 417"/>
                <a:gd name="T3" fmla="*/ 376 h 376"/>
                <a:gd name="T4" fmla="*/ 209 w 417"/>
                <a:gd name="T5" fmla="*/ 268 h 376"/>
                <a:gd name="T6" fmla="*/ 135 w 417"/>
                <a:gd name="T7" fmla="*/ 376 h 376"/>
                <a:gd name="T8" fmla="*/ 0 w 417"/>
                <a:gd name="T9" fmla="*/ 376 h 376"/>
                <a:gd name="T10" fmla="*/ 139 w 417"/>
                <a:gd name="T11" fmla="*/ 189 h 376"/>
                <a:gd name="T12" fmla="*/ 3 w 417"/>
                <a:gd name="T13" fmla="*/ 0 h 376"/>
                <a:gd name="T14" fmla="*/ 140 w 417"/>
                <a:gd name="T15" fmla="*/ 0 h 376"/>
                <a:gd name="T16" fmla="*/ 210 w 417"/>
                <a:gd name="T17" fmla="*/ 107 h 376"/>
                <a:gd name="T18" fmla="*/ 281 w 417"/>
                <a:gd name="T19" fmla="*/ 0 h 376"/>
                <a:gd name="T20" fmla="*/ 415 w 417"/>
                <a:gd name="T21" fmla="*/ 0 h 376"/>
                <a:gd name="T22" fmla="*/ 280 w 417"/>
                <a:gd name="T23" fmla="*/ 185 h 376"/>
                <a:gd name="T24" fmla="*/ 417 w 417"/>
                <a:gd name="T2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7" h="376">
                  <a:moveTo>
                    <a:pt x="417" y="376"/>
                  </a:moveTo>
                  <a:lnTo>
                    <a:pt x="280" y="376"/>
                  </a:lnTo>
                  <a:lnTo>
                    <a:pt x="209" y="268"/>
                  </a:lnTo>
                  <a:lnTo>
                    <a:pt x="135" y="376"/>
                  </a:lnTo>
                  <a:lnTo>
                    <a:pt x="0" y="376"/>
                  </a:lnTo>
                  <a:lnTo>
                    <a:pt x="139" y="189"/>
                  </a:lnTo>
                  <a:lnTo>
                    <a:pt x="3" y="0"/>
                  </a:lnTo>
                  <a:lnTo>
                    <a:pt x="140" y="0"/>
                  </a:lnTo>
                  <a:lnTo>
                    <a:pt x="210" y="107"/>
                  </a:lnTo>
                  <a:lnTo>
                    <a:pt x="281" y="0"/>
                  </a:lnTo>
                  <a:lnTo>
                    <a:pt x="415" y="0"/>
                  </a:lnTo>
                  <a:lnTo>
                    <a:pt x="280" y="185"/>
                  </a:lnTo>
                  <a:lnTo>
                    <a:pt x="417" y="3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79" name="Freeform 123"/>
            <p:cNvSpPr>
              <a:spLocks noChangeArrowheads="1"/>
            </p:cNvSpPr>
            <p:nvPr/>
          </p:nvSpPr>
          <p:spPr bwMode="auto">
            <a:xfrm>
              <a:off x="462" y="2438"/>
              <a:ext cx="82" cy="94"/>
            </a:xfrm>
            <a:custGeom>
              <a:avLst/>
              <a:gdLst>
                <a:gd name="T0" fmla="*/ 219 w 412"/>
                <a:gd name="T1" fmla="*/ 0 h 470"/>
                <a:gd name="T2" fmla="*/ 0 w 412"/>
                <a:gd name="T3" fmla="*/ 470 h 470"/>
                <a:gd name="T4" fmla="*/ 412 w 412"/>
                <a:gd name="T5" fmla="*/ 470 h 470"/>
                <a:gd name="T6" fmla="*/ 219 w 412"/>
                <a:gd name="T7" fmla="*/ 0 h 470"/>
                <a:gd name="T8" fmla="*/ 194 w 412"/>
                <a:gd name="T9" fmla="*/ 116 h 470"/>
                <a:gd name="T10" fmla="*/ 327 w 412"/>
                <a:gd name="T11" fmla="*/ 437 h 470"/>
                <a:gd name="T12" fmla="*/ 45 w 412"/>
                <a:gd name="T13" fmla="*/ 437 h 470"/>
                <a:gd name="T14" fmla="*/ 194 w 412"/>
                <a:gd name="T15" fmla="*/ 11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2" h="470">
                  <a:moveTo>
                    <a:pt x="219" y="0"/>
                  </a:moveTo>
                  <a:lnTo>
                    <a:pt x="0" y="470"/>
                  </a:lnTo>
                  <a:lnTo>
                    <a:pt x="412" y="470"/>
                  </a:lnTo>
                  <a:lnTo>
                    <a:pt x="219" y="0"/>
                  </a:lnTo>
                  <a:close/>
                  <a:moveTo>
                    <a:pt x="194" y="116"/>
                  </a:moveTo>
                  <a:lnTo>
                    <a:pt x="327" y="437"/>
                  </a:lnTo>
                  <a:lnTo>
                    <a:pt x="45" y="437"/>
                  </a:lnTo>
                  <a:lnTo>
                    <a:pt x="194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80" name="Rectangle 124"/>
            <p:cNvSpPr>
              <a:spLocks noChangeArrowheads="1"/>
            </p:cNvSpPr>
            <p:nvPr/>
          </p:nvSpPr>
          <p:spPr bwMode="auto">
            <a:xfrm>
              <a:off x="905" y="2656"/>
              <a:ext cx="87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81" name="Freeform 125"/>
            <p:cNvSpPr>
              <a:spLocks noChangeArrowheads="1"/>
            </p:cNvSpPr>
            <p:nvPr/>
          </p:nvSpPr>
          <p:spPr bwMode="auto">
            <a:xfrm>
              <a:off x="1075" y="2634"/>
              <a:ext cx="84" cy="75"/>
            </a:xfrm>
            <a:custGeom>
              <a:avLst/>
              <a:gdLst>
                <a:gd name="T0" fmla="*/ 417 w 417"/>
                <a:gd name="T1" fmla="*/ 375 h 375"/>
                <a:gd name="T2" fmla="*/ 280 w 417"/>
                <a:gd name="T3" fmla="*/ 375 h 375"/>
                <a:gd name="T4" fmla="*/ 209 w 417"/>
                <a:gd name="T5" fmla="*/ 267 h 375"/>
                <a:gd name="T6" fmla="*/ 134 w 417"/>
                <a:gd name="T7" fmla="*/ 375 h 375"/>
                <a:gd name="T8" fmla="*/ 0 w 417"/>
                <a:gd name="T9" fmla="*/ 375 h 375"/>
                <a:gd name="T10" fmla="*/ 139 w 417"/>
                <a:gd name="T11" fmla="*/ 188 h 375"/>
                <a:gd name="T12" fmla="*/ 3 w 417"/>
                <a:gd name="T13" fmla="*/ 0 h 375"/>
                <a:gd name="T14" fmla="*/ 140 w 417"/>
                <a:gd name="T15" fmla="*/ 0 h 375"/>
                <a:gd name="T16" fmla="*/ 210 w 417"/>
                <a:gd name="T17" fmla="*/ 106 h 375"/>
                <a:gd name="T18" fmla="*/ 281 w 417"/>
                <a:gd name="T19" fmla="*/ 0 h 375"/>
                <a:gd name="T20" fmla="*/ 415 w 417"/>
                <a:gd name="T21" fmla="*/ 0 h 375"/>
                <a:gd name="T22" fmla="*/ 279 w 417"/>
                <a:gd name="T23" fmla="*/ 184 h 375"/>
                <a:gd name="T24" fmla="*/ 417 w 417"/>
                <a:gd name="T25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7" h="375">
                  <a:moveTo>
                    <a:pt x="417" y="375"/>
                  </a:moveTo>
                  <a:lnTo>
                    <a:pt x="280" y="375"/>
                  </a:lnTo>
                  <a:lnTo>
                    <a:pt x="209" y="267"/>
                  </a:lnTo>
                  <a:lnTo>
                    <a:pt x="134" y="375"/>
                  </a:lnTo>
                  <a:lnTo>
                    <a:pt x="0" y="375"/>
                  </a:lnTo>
                  <a:lnTo>
                    <a:pt x="139" y="188"/>
                  </a:lnTo>
                  <a:lnTo>
                    <a:pt x="3" y="0"/>
                  </a:lnTo>
                  <a:lnTo>
                    <a:pt x="140" y="0"/>
                  </a:lnTo>
                  <a:lnTo>
                    <a:pt x="210" y="106"/>
                  </a:lnTo>
                  <a:lnTo>
                    <a:pt x="281" y="0"/>
                  </a:lnTo>
                  <a:lnTo>
                    <a:pt x="415" y="0"/>
                  </a:lnTo>
                  <a:lnTo>
                    <a:pt x="279" y="184"/>
                  </a:lnTo>
                  <a:lnTo>
                    <a:pt x="417" y="3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82" name="Freeform 126"/>
            <p:cNvSpPr>
              <a:spLocks noChangeArrowheads="1"/>
            </p:cNvSpPr>
            <p:nvPr/>
          </p:nvSpPr>
          <p:spPr bwMode="auto">
            <a:xfrm>
              <a:off x="993" y="2615"/>
              <a:ext cx="82" cy="94"/>
            </a:xfrm>
            <a:custGeom>
              <a:avLst/>
              <a:gdLst>
                <a:gd name="T0" fmla="*/ 219 w 412"/>
                <a:gd name="T1" fmla="*/ 0 h 470"/>
                <a:gd name="T2" fmla="*/ 0 w 412"/>
                <a:gd name="T3" fmla="*/ 470 h 470"/>
                <a:gd name="T4" fmla="*/ 412 w 412"/>
                <a:gd name="T5" fmla="*/ 470 h 470"/>
                <a:gd name="T6" fmla="*/ 219 w 412"/>
                <a:gd name="T7" fmla="*/ 0 h 470"/>
                <a:gd name="T8" fmla="*/ 194 w 412"/>
                <a:gd name="T9" fmla="*/ 116 h 470"/>
                <a:gd name="T10" fmla="*/ 327 w 412"/>
                <a:gd name="T11" fmla="*/ 437 h 470"/>
                <a:gd name="T12" fmla="*/ 45 w 412"/>
                <a:gd name="T13" fmla="*/ 437 h 470"/>
                <a:gd name="T14" fmla="*/ 194 w 412"/>
                <a:gd name="T15" fmla="*/ 11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2" h="470">
                  <a:moveTo>
                    <a:pt x="219" y="0"/>
                  </a:moveTo>
                  <a:lnTo>
                    <a:pt x="0" y="470"/>
                  </a:lnTo>
                  <a:lnTo>
                    <a:pt x="412" y="470"/>
                  </a:lnTo>
                  <a:lnTo>
                    <a:pt x="219" y="0"/>
                  </a:lnTo>
                  <a:close/>
                  <a:moveTo>
                    <a:pt x="194" y="116"/>
                  </a:moveTo>
                  <a:lnTo>
                    <a:pt x="327" y="437"/>
                  </a:lnTo>
                  <a:lnTo>
                    <a:pt x="45" y="437"/>
                  </a:lnTo>
                  <a:lnTo>
                    <a:pt x="194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83" name="Freeform 127"/>
            <p:cNvSpPr>
              <a:spLocks noChangeArrowheads="1"/>
            </p:cNvSpPr>
            <p:nvPr/>
          </p:nvSpPr>
          <p:spPr bwMode="auto">
            <a:xfrm>
              <a:off x="755" y="2540"/>
              <a:ext cx="18" cy="70"/>
            </a:xfrm>
            <a:custGeom>
              <a:avLst/>
              <a:gdLst>
                <a:gd name="T0" fmla="*/ 46 w 91"/>
                <a:gd name="T1" fmla="*/ 353 h 353"/>
                <a:gd name="T2" fmla="*/ 91 w 91"/>
                <a:gd name="T3" fmla="*/ 353 h 353"/>
                <a:gd name="T4" fmla="*/ 91 w 91"/>
                <a:gd name="T5" fmla="*/ 0 h 353"/>
                <a:gd name="T6" fmla="*/ 0 w 91"/>
                <a:gd name="T7" fmla="*/ 0 h 353"/>
                <a:gd name="T8" fmla="*/ 0 w 91"/>
                <a:gd name="T9" fmla="*/ 353 h 353"/>
                <a:gd name="T10" fmla="*/ 46 w 91"/>
                <a:gd name="T11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353">
                  <a:moveTo>
                    <a:pt x="46" y="353"/>
                  </a:moveTo>
                  <a:lnTo>
                    <a:pt x="91" y="353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46" y="353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9584" name="Group 128"/>
          <p:cNvGrpSpPr>
            <a:grpSpLocks/>
          </p:cNvGrpSpPr>
          <p:nvPr/>
        </p:nvGrpSpPr>
        <p:grpSpPr bwMode="auto">
          <a:xfrm>
            <a:off x="341313" y="4924425"/>
            <a:ext cx="2019300" cy="1931988"/>
            <a:chOff x="215" y="3102"/>
            <a:chExt cx="1272" cy="1217"/>
          </a:xfrm>
        </p:grpSpPr>
        <p:sp>
          <p:nvSpPr>
            <p:cNvPr id="19585" name="Rectangle 129"/>
            <p:cNvSpPr>
              <a:spLocks noChangeArrowheads="1"/>
            </p:cNvSpPr>
            <p:nvPr/>
          </p:nvSpPr>
          <p:spPr bwMode="auto">
            <a:xfrm>
              <a:off x="349" y="3743"/>
              <a:ext cx="918" cy="444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86" name="Freeform 130"/>
            <p:cNvSpPr>
              <a:spLocks noChangeArrowheads="1"/>
            </p:cNvSpPr>
            <p:nvPr/>
          </p:nvSpPr>
          <p:spPr bwMode="auto">
            <a:xfrm>
              <a:off x="215" y="3734"/>
              <a:ext cx="1138" cy="18"/>
            </a:xfrm>
            <a:custGeom>
              <a:avLst/>
              <a:gdLst>
                <a:gd name="T0" fmla="*/ 5694 w 5694"/>
                <a:gd name="T1" fmla="*/ 45 h 91"/>
                <a:gd name="T2" fmla="*/ 5694 w 5694"/>
                <a:gd name="T3" fmla="*/ 0 h 91"/>
                <a:gd name="T4" fmla="*/ 0 w 5694"/>
                <a:gd name="T5" fmla="*/ 0 h 91"/>
                <a:gd name="T6" fmla="*/ 0 w 5694"/>
                <a:gd name="T7" fmla="*/ 91 h 91"/>
                <a:gd name="T8" fmla="*/ 5694 w 5694"/>
                <a:gd name="T9" fmla="*/ 91 h 91"/>
                <a:gd name="T10" fmla="*/ 5694 w 5694"/>
                <a:gd name="T11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94" h="91">
                  <a:moveTo>
                    <a:pt x="5694" y="45"/>
                  </a:moveTo>
                  <a:lnTo>
                    <a:pt x="5694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5694" y="91"/>
                  </a:lnTo>
                  <a:lnTo>
                    <a:pt x="569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87" name="Freeform 131"/>
            <p:cNvSpPr>
              <a:spLocks noChangeArrowheads="1"/>
            </p:cNvSpPr>
            <p:nvPr/>
          </p:nvSpPr>
          <p:spPr bwMode="auto">
            <a:xfrm>
              <a:off x="1343" y="3718"/>
              <a:ext cx="46" cy="51"/>
            </a:xfrm>
            <a:custGeom>
              <a:avLst/>
              <a:gdLst>
                <a:gd name="T0" fmla="*/ 231 w 231"/>
                <a:gd name="T1" fmla="*/ 127 h 254"/>
                <a:gd name="T2" fmla="*/ 0 w 231"/>
                <a:gd name="T3" fmla="*/ 0 h 254"/>
                <a:gd name="T4" fmla="*/ 231 w 231"/>
                <a:gd name="T5" fmla="*/ 127 h 254"/>
                <a:gd name="T6" fmla="*/ 0 w 231"/>
                <a:gd name="T7" fmla="*/ 254 h 254"/>
                <a:gd name="T8" fmla="*/ 0 w 231"/>
                <a:gd name="T9" fmla="*/ 0 h 254"/>
                <a:gd name="T10" fmla="*/ 231 w 231"/>
                <a:gd name="T11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" h="254">
                  <a:moveTo>
                    <a:pt x="231" y="127"/>
                  </a:moveTo>
                  <a:lnTo>
                    <a:pt x="0" y="0"/>
                  </a:lnTo>
                  <a:lnTo>
                    <a:pt x="231" y="127"/>
                  </a:lnTo>
                  <a:lnTo>
                    <a:pt x="0" y="254"/>
                  </a:lnTo>
                  <a:lnTo>
                    <a:pt x="0" y="0"/>
                  </a:lnTo>
                  <a:lnTo>
                    <a:pt x="231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88" name="Freeform 132"/>
            <p:cNvSpPr>
              <a:spLocks noChangeArrowheads="1"/>
            </p:cNvSpPr>
            <p:nvPr/>
          </p:nvSpPr>
          <p:spPr bwMode="auto">
            <a:xfrm>
              <a:off x="340" y="3181"/>
              <a:ext cx="19" cy="1139"/>
            </a:xfrm>
            <a:custGeom>
              <a:avLst/>
              <a:gdLst>
                <a:gd name="T0" fmla="*/ 45 w 91"/>
                <a:gd name="T1" fmla="*/ 0 h 5695"/>
                <a:gd name="T2" fmla="*/ 0 w 91"/>
                <a:gd name="T3" fmla="*/ 0 h 5695"/>
                <a:gd name="T4" fmla="*/ 0 w 91"/>
                <a:gd name="T5" fmla="*/ 5695 h 5695"/>
                <a:gd name="T6" fmla="*/ 91 w 91"/>
                <a:gd name="T7" fmla="*/ 5695 h 5695"/>
                <a:gd name="T8" fmla="*/ 91 w 91"/>
                <a:gd name="T9" fmla="*/ 0 h 5695"/>
                <a:gd name="T10" fmla="*/ 45 w 91"/>
                <a:gd name="T11" fmla="*/ 0 h 5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5695">
                  <a:moveTo>
                    <a:pt x="45" y="0"/>
                  </a:moveTo>
                  <a:lnTo>
                    <a:pt x="0" y="0"/>
                  </a:lnTo>
                  <a:lnTo>
                    <a:pt x="0" y="5695"/>
                  </a:lnTo>
                  <a:lnTo>
                    <a:pt x="91" y="5695"/>
                  </a:lnTo>
                  <a:lnTo>
                    <a:pt x="9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89" name="Freeform 133"/>
            <p:cNvSpPr>
              <a:spLocks noChangeArrowheads="1"/>
            </p:cNvSpPr>
            <p:nvPr/>
          </p:nvSpPr>
          <p:spPr bwMode="auto">
            <a:xfrm>
              <a:off x="324" y="3145"/>
              <a:ext cx="51" cy="46"/>
            </a:xfrm>
            <a:custGeom>
              <a:avLst/>
              <a:gdLst>
                <a:gd name="T0" fmla="*/ 127 w 254"/>
                <a:gd name="T1" fmla="*/ 0 h 231"/>
                <a:gd name="T2" fmla="*/ 0 w 254"/>
                <a:gd name="T3" fmla="*/ 231 h 231"/>
                <a:gd name="T4" fmla="*/ 127 w 254"/>
                <a:gd name="T5" fmla="*/ 0 h 231"/>
                <a:gd name="T6" fmla="*/ 254 w 254"/>
                <a:gd name="T7" fmla="*/ 231 h 231"/>
                <a:gd name="T8" fmla="*/ 0 w 254"/>
                <a:gd name="T9" fmla="*/ 231 h 231"/>
                <a:gd name="T10" fmla="*/ 127 w 254"/>
                <a:gd name="T1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231">
                  <a:moveTo>
                    <a:pt x="127" y="0"/>
                  </a:moveTo>
                  <a:lnTo>
                    <a:pt x="0" y="231"/>
                  </a:lnTo>
                  <a:lnTo>
                    <a:pt x="127" y="0"/>
                  </a:lnTo>
                  <a:lnTo>
                    <a:pt x="254" y="231"/>
                  </a:lnTo>
                  <a:lnTo>
                    <a:pt x="0" y="23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90" name="Freeform 134"/>
            <p:cNvSpPr>
              <a:spLocks noChangeArrowheads="1"/>
            </p:cNvSpPr>
            <p:nvPr/>
          </p:nvSpPr>
          <p:spPr bwMode="auto">
            <a:xfrm>
              <a:off x="262" y="3759"/>
              <a:ext cx="77" cy="104"/>
            </a:xfrm>
            <a:custGeom>
              <a:avLst/>
              <a:gdLst>
                <a:gd name="T0" fmla="*/ 382 w 384"/>
                <a:gd name="T1" fmla="*/ 305 h 518"/>
                <a:gd name="T2" fmla="*/ 376 w 384"/>
                <a:gd name="T3" fmla="*/ 359 h 518"/>
                <a:gd name="T4" fmla="*/ 364 w 384"/>
                <a:gd name="T5" fmla="*/ 406 h 518"/>
                <a:gd name="T6" fmla="*/ 346 w 384"/>
                <a:gd name="T7" fmla="*/ 445 h 518"/>
                <a:gd name="T8" fmla="*/ 321 w 384"/>
                <a:gd name="T9" fmla="*/ 474 h 518"/>
                <a:gd name="T10" fmla="*/ 290 w 384"/>
                <a:gd name="T11" fmla="*/ 497 h 518"/>
                <a:gd name="T12" fmla="*/ 251 w 384"/>
                <a:gd name="T13" fmla="*/ 512 h 518"/>
                <a:gd name="T14" fmla="*/ 205 w 384"/>
                <a:gd name="T15" fmla="*/ 518 h 518"/>
                <a:gd name="T16" fmla="*/ 154 w 384"/>
                <a:gd name="T17" fmla="*/ 516 h 518"/>
                <a:gd name="T18" fmla="*/ 113 w 384"/>
                <a:gd name="T19" fmla="*/ 505 h 518"/>
                <a:gd name="T20" fmla="*/ 77 w 384"/>
                <a:gd name="T21" fmla="*/ 487 h 518"/>
                <a:gd name="T22" fmla="*/ 50 w 384"/>
                <a:gd name="T23" fmla="*/ 460 h 518"/>
                <a:gd name="T24" fmla="*/ 29 w 384"/>
                <a:gd name="T25" fmla="*/ 426 h 518"/>
                <a:gd name="T26" fmla="*/ 13 w 384"/>
                <a:gd name="T27" fmla="*/ 383 h 518"/>
                <a:gd name="T28" fmla="*/ 4 w 384"/>
                <a:gd name="T29" fmla="*/ 333 h 518"/>
                <a:gd name="T30" fmla="*/ 0 w 384"/>
                <a:gd name="T31" fmla="*/ 275 h 518"/>
                <a:gd name="T32" fmla="*/ 1 w 384"/>
                <a:gd name="T33" fmla="*/ 212 h 518"/>
                <a:gd name="T34" fmla="*/ 7 w 384"/>
                <a:gd name="T35" fmla="*/ 158 h 518"/>
                <a:gd name="T36" fmla="*/ 20 w 384"/>
                <a:gd name="T37" fmla="*/ 113 h 518"/>
                <a:gd name="T38" fmla="*/ 38 w 384"/>
                <a:gd name="T39" fmla="*/ 74 h 518"/>
                <a:gd name="T40" fmla="*/ 64 w 384"/>
                <a:gd name="T41" fmla="*/ 43 h 518"/>
                <a:gd name="T42" fmla="*/ 95 w 384"/>
                <a:gd name="T43" fmla="*/ 20 h 518"/>
                <a:gd name="T44" fmla="*/ 134 w 384"/>
                <a:gd name="T45" fmla="*/ 6 h 518"/>
                <a:gd name="T46" fmla="*/ 179 w 384"/>
                <a:gd name="T47" fmla="*/ 0 h 518"/>
                <a:gd name="T48" fmla="*/ 230 w 384"/>
                <a:gd name="T49" fmla="*/ 3 h 518"/>
                <a:gd name="T50" fmla="*/ 273 w 384"/>
                <a:gd name="T51" fmla="*/ 13 h 518"/>
                <a:gd name="T52" fmla="*/ 307 w 384"/>
                <a:gd name="T53" fmla="*/ 32 h 518"/>
                <a:gd name="T54" fmla="*/ 334 w 384"/>
                <a:gd name="T55" fmla="*/ 60 h 518"/>
                <a:gd name="T56" fmla="*/ 356 w 384"/>
                <a:gd name="T57" fmla="*/ 94 h 518"/>
                <a:gd name="T58" fmla="*/ 371 w 384"/>
                <a:gd name="T59" fmla="*/ 137 h 518"/>
                <a:gd name="T60" fmla="*/ 379 w 384"/>
                <a:gd name="T61" fmla="*/ 186 h 518"/>
                <a:gd name="T62" fmla="*/ 384 w 384"/>
                <a:gd name="T63" fmla="*/ 243 h 518"/>
                <a:gd name="T64" fmla="*/ 257 w 384"/>
                <a:gd name="T65" fmla="*/ 216 h 518"/>
                <a:gd name="T66" fmla="*/ 250 w 384"/>
                <a:gd name="T67" fmla="*/ 151 h 518"/>
                <a:gd name="T68" fmla="*/ 235 w 384"/>
                <a:gd name="T69" fmla="*/ 113 h 518"/>
                <a:gd name="T70" fmla="*/ 209 w 384"/>
                <a:gd name="T71" fmla="*/ 94 h 518"/>
                <a:gd name="T72" fmla="*/ 176 w 384"/>
                <a:gd name="T73" fmla="*/ 94 h 518"/>
                <a:gd name="T74" fmla="*/ 149 w 384"/>
                <a:gd name="T75" fmla="*/ 113 h 518"/>
                <a:gd name="T76" fmla="*/ 134 w 384"/>
                <a:gd name="T77" fmla="*/ 151 h 518"/>
                <a:gd name="T78" fmla="*/ 127 w 384"/>
                <a:gd name="T79" fmla="*/ 216 h 518"/>
                <a:gd name="T80" fmla="*/ 127 w 384"/>
                <a:gd name="T81" fmla="*/ 301 h 518"/>
                <a:gd name="T82" fmla="*/ 134 w 384"/>
                <a:gd name="T83" fmla="*/ 366 h 518"/>
                <a:gd name="T84" fmla="*/ 149 w 384"/>
                <a:gd name="T85" fmla="*/ 404 h 518"/>
                <a:gd name="T86" fmla="*/ 176 w 384"/>
                <a:gd name="T87" fmla="*/ 423 h 518"/>
                <a:gd name="T88" fmla="*/ 209 w 384"/>
                <a:gd name="T89" fmla="*/ 423 h 518"/>
                <a:gd name="T90" fmla="*/ 234 w 384"/>
                <a:gd name="T91" fmla="*/ 404 h 518"/>
                <a:gd name="T92" fmla="*/ 250 w 384"/>
                <a:gd name="T93" fmla="*/ 366 h 518"/>
                <a:gd name="T94" fmla="*/ 257 w 384"/>
                <a:gd name="T95" fmla="*/ 30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4" h="518">
                  <a:moveTo>
                    <a:pt x="384" y="259"/>
                  </a:moveTo>
                  <a:lnTo>
                    <a:pt x="384" y="275"/>
                  </a:lnTo>
                  <a:lnTo>
                    <a:pt x="383" y="291"/>
                  </a:lnTo>
                  <a:lnTo>
                    <a:pt x="382" y="305"/>
                  </a:lnTo>
                  <a:lnTo>
                    <a:pt x="380" y="319"/>
                  </a:lnTo>
                  <a:lnTo>
                    <a:pt x="379" y="333"/>
                  </a:lnTo>
                  <a:lnTo>
                    <a:pt x="378" y="346"/>
                  </a:lnTo>
                  <a:lnTo>
                    <a:pt x="376" y="359"/>
                  </a:lnTo>
                  <a:lnTo>
                    <a:pt x="373" y="371"/>
                  </a:lnTo>
                  <a:lnTo>
                    <a:pt x="371" y="383"/>
                  </a:lnTo>
                  <a:lnTo>
                    <a:pt x="367" y="395"/>
                  </a:lnTo>
                  <a:lnTo>
                    <a:pt x="364" y="406"/>
                  </a:lnTo>
                  <a:lnTo>
                    <a:pt x="360" y="416"/>
                  </a:lnTo>
                  <a:lnTo>
                    <a:pt x="356" y="426"/>
                  </a:lnTo>
                  <a:lnTo>
                    <a:pt x="351" y="435"/>
                  </a:lnTo>
                  <a:lnTo>
                    <a:pt x="346" y="445"/>
                  </a:lnTo>
                  <a:lnTo>
                    <a:pt x="340" y="453"/>
                  </a:lnTo>
                  <a:lnTo>
                    <a:pt x="334" y="460"/>
                  </a:lnTo>
                  <a:lnTo>
                    <a:pt x="328" y="468"/>
                  </a:lnTo>
                  <a:lnTo>
                    <a:pt x="321" y="474"/>
                  </a:lnTo>
                  <a:lnTo>
                    <a:pt x="314" y="481"/>
                  </a:lnTo>
                  <a:lnTo>
                    <a:pt x="307" y="487"/>
                  </a:lnTo>
                  <a:lnTo>
                    <a:pt x="299" y="492"/>
                  </a:lnTo>
                  <a:lnTo>
                    <a:pt x="290" y="497"/>
                  </a:lnTo>
                  <a:lnTo>
                    <a:pt x="281" y="502"/>
                  </a:lnTo>
                  <a:lnTo>
                    <a:pt x="271" y="505"/>
                  </a:lnTo>
                  <a:lnTo>
                    <a:pt x="262" y="509"/>
                  </a:lnTo>
                  <a:lnTo>
                    <a:pt x="251" y="512"/>
                  </a:lnTo>
                  <a:lnTo>
                    <a:pt x="241" y="515"/>
                  </a:lnTo>
                  <a:lnTo>
                    <a:pt x="229" y="516"/>
                  </a:lnTo>
                  <a:lnTo>
                    <a:pt x="217" y="517"/>
                  </a:lnTo>
                  <a:lnTo>
                    <a:pt x="205" y="518"/>
                  </a:lnTo>
                  <a:lnTo>
                    <a:pt x="192" y="518"/>
                  </a:lnTo>
                  <a:lnTo>
                    <a:pt x="179" y="518"/>
                  </a:lnTo>
                  <a:lnTo>
                    <a:pt x="166" y="517"/>
                  </a:lnTo>
                  <a:lnTo>
                    <a:pt x="154" y="516"/>
                  </a:lnTo>
                  <a:lnTo>
                    <a:pt x="144" y="515"/>
                  </a:lnTo>
                  <a:lnTo>
                    <a:pt x="133" y="512"/>
                  </a:lnTo>
                  <a:lnTo>
                    <a:pt x="122" y="509"/>
                  </a:lnTo>
                  <a:lnTo>
                    <a:pt x="113" y="505"/>
                  </a:lnTo>
                  <a:lnTo>
                    <a:pt x="103" y="502"/>
                  </a:lnTo>
                  <a:lnTo>
                    <a:pt x="94" y="497"/>
                  </a:lnTo>
                  <a:lnTo>
                    <a:pt x="85" y="492"/>
                  </a:lnTo>
                  <a:lnTo>
                    <a:pt x="77" y="487"/>
                  </a:lnTo>
                  <a:lnTo>
                    <a:pt x="70" y="481"/>
                  </a:lnTo>
                  <a:lnTo>
                    <a:pt x="63" y="474"/>
                  </a:lnTo>
                  <a:lnTo>
                    <a:pt x="56" y="467"/>
                  </a:lnTo>
                  <a:lnTo>
                    <a:pt x="50" y="460"/>
                  </a:lnTo>
                  <a:lnTo>
                    <a:pt x="44" y="452"/>
                  </a:lnTo>
                  <a:lnTo>
                    <a:pt x="38" y="443"/>
                  </a:lnTo>
                  <a:lnTo>
                    <a:pt x="33" y="435"/>
                  </a:lnTo>
                  <a:lnTo>
                    <a:pt x="29" y="426"/>
                  </a:lnTo>
                  <a:lnTo>
                    <a:pt x="24" y="415"/>
                  </a:lnTo>
                  <a:lnTo>
                    <a:pt x="20" y="406"/>
                  </a:lnTo>
                  <a:lnTo>
                    <a:pt x="17" y="394"/>
                  </a:lnTo>
                  <a:lnTo>
                    <a:pt x="13" y="383"/>
                  </a:lnTo>
                  <a:lnTo>
                    <a:pt x="11" y="371"/>
                  </a:lnTo>
                  <a:lnTo>
                    <a:pt x="8" y="359"/>
                  </a:lnTo>
                  <a:lnTo>
                    <a:pt x="6" y="346"/>
                  </a:lnTo>
                  <a:lnTo>
                    <a:pt x="4" y="333"/>
                  </a:lnTo>
                  <a:lnTo>
                    <a:pt x="3" y="319"/>
                  </a:lnTo>
                  <a:lnTo>
                    <a:pt x="1" y="305"/>
                  </a:lnTo>
                  <a:lnTo>
                    <a:pt x="0" y="291"/>
                  </a:lnTo>
                  <a:lnTo>
                    <a:pt x="0" y="275"/>
                  </a:lnTo>
                  <a:lnTo>
                    <a:pt x="0" y="259"/>
                  </a:lnTo>
                  <a:lnTo>
                    <a:pt x="0" y="243"/>
                  </a:lnTo>
                  <a:lnTo>
                    <a:pt x="0" y="227"/>
                  </a:lnTo>
                  <a:lnTo>
                    <a:pt x="1" y="212"/>
                  </a:lnTo>
                  <a:lnTo>
                    <a:pt x="3" y="198"/>
                  </a:lnTo>
                  <a:lnTo>
                    <a:pt x="4" y="184"/>
                  </a:lnTo>
                  <a:lnTo>
                    <a:pt x="6" y="171"/>
                  </a:lnTo>
                  <a:lnTo>
                    <a:pt x="7" y="158"/>
                  </a:lnTo>
                  <a:lnTo>
                    <a:pt x="10" y="146"/>
                  </a:lnTo>
                  <a:lnTo>
                    <a:pt x="13" y="134"/>
                  </a:lnTo>
                  <a:lnTo>
                    <a:pt x="17" y="124"/>
                  </a:lnTo>
                  <a:lnTo>
                    <a:pt x="20" y="113"/>
                  </a:lnTo>
                  <a:lnTo>
                    <a:pt x="24" y="102"/>
                  </a:lnTo>
                  <a:lnTo>
                    <a:pt x="29" y="93"/>
                  </a:lnTo>
                  <a:lnTo>
                    <a:pt x="33" y="83"/>
                  </a:lnTo>
                  <a:lnTo>
                    <a:pt x="38" y="74"/>
                  </a:lnTo>
                  <a:lnTo>
                    <a:pt x="44" y="65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4" y="43"/>
                  </a:lnTo>
                  <a:lnTo>
                    <a:pt x="71" y="37"/>
                  </a:lnTo>
                  <a:lnTo>
                    <a:pt x="78" y="31"/>
                  </a:lnTo>
                  <a:lnTo>
                    <a:pt x="87" y="25"/>
                  </a:lnTo>
                  <a:lnTo>
                    <a:pt x="95" y="20"/>
                  </a:lnTo>
                  <a:lnTo>
                    <a:pt x="104" y="16"/>
                  </a:lnTo>
                  <a:lnTo>
                    <a:pt x="114" y="12"/>
                  </a:lnTo>
                  <a:lnTo>
                    <a:pt x="123" y="9"/>
                  </a:lnTo>
                  <a:lnTo>
                    <a:pt x="134" y="6"/>
                  </a:lnTo>
                  <a:lnTo>
                    <a:pt x="145" y="4"/>
                  </a:lnTo>
                  <a:lnTo>
                    <a:pt x="155" y="3"/>
                  </a:lnTo>
                  <a:lnTo>
                    <a:pt x="167" y="1"/>
                  </a:lnTo>
                  <a:lnTo>
                    <a:pt x="179" y="0"/>
                  </a:lnTo>
                  <a:lnTo>
                    <a:pt x="192" y="0"/>
                  </a:lnTo>
                  <a:lnTo>
                    <a:pt x="205" y="0"/>
                  </a:lnTo>
                  <a:lnTo>
                    <a:pt x="218" y="1"/>
                  </a:lnTo>
                  <a:lnTo>
                    <a:pt x="230" y="3"/>
                  </a:lnTo>
                  <a:lnTo>
                    <a:pt x="241" y="4"/>
                  </a:lnTo>
                  <a:lnTo>
                    <a:pt x="253" y="6"/>
                  </a:lnTo>
                  <a:lnTo>
                    <a:pt x="262" y="10"/>
                  </a:lnTo>
                  <a:lnTo>
                    <a:pt x="273" y="13"/>
                  </a:lnTo>
                  <a:lnTo>
                    <a:pt x="281" y="17"/>
                  </a:lnTo>
                  <a:lnTo>
                    <a:pt x="290" y="22"/>
                  </a:lnTo>
                  <a:lnTo>
                    <a:pt x="299" y="26"/>
                  </a:lnTo>
                  <a:lnTo>
                    <a:pt x="307" y="32"/>
                  </a:lnTo>
                  <a:lnTo>
                    <a:pt x="314" y="38"/>
                  </a:lnTo>
                  <a:lnTo>
                    <a:pt x="321" y="44"/>
                  </a:lnTo>
                  <a:lnTo>
                    <a:pt x="328" y="51"/>
                  </a:lnTo>
                  <a:lnTo>
                    <a:pt x="334" y="60"/>
                  </a:lnTo>
                  <a:lnTo>
                    <a:pt x="340" y="67"/>
                  </a:lnTo>
                  <a:lnTo>
                    <a:pt x="346" y="76"/>
                  </a:lnTo>
                  <a:lnTo>
                    <a:pt x="351" y="84"/>
                  </a:lnTo>
                  <a:lnTo>
                    <a:pt x="356" y="94"/>
                  </a:lnTo>
                  <a:lnTo>
                    <a:pt x="360" y="103"/>
                  </a:lnTo>
                  <a:lnTo>
                    <a:pt x="364" y="114"/>
                  </a:lnTo>
                  <a:lnTo>
                    <a:pt x="367" y="125"/>
                  </a:lnTo>
                  <a:lnTo>
                    <a:pt x="371" y="137"/>
                  </a:lnTo>
                  <a:lnTo>
                    <a:pt x="373" y="148"/>
                  </a:lnTo>
                  <a:lnTo>
                    <a:pt x="376" y="160"/>
                  </a:lnTo>
                  <a:lnTo>
                    <a:pt x="378" y="173"/>
                  </a:lnTo>
                  <a:lnTo>
                    <a:pt x="379" y="186"/>
                  </a:lnTo>
                  <a:lnTo>
                    <a:pt x="382" y="199"/>
                  </a:lnTo>
                  <a:lnTo>
                    <a:pt x="382" y="214"/>
                  </a:lnTo>
                  <a:lnTo>
                    <a:pt x="383" y="228"/>
                  </a:lnTo>
                  <a:lnTo>
                    <a:pt x="384" y="243"/>
                  </a:lnTo>
                  <a:lnTo>
                    <a:pt x="384" y="259"/>
                  </a:lnTo>
                  <a:close/>
                  <a:moveTo>
                    <a:pt x="258" y="259"/>
                  </a:moveTo>
                  <a:lnTo>
                    <a:pt x="258" y="236"/>
                  </a:lnTo>
                  <a:lnTo>
                    <a:pt x="257" y="216"/>
                  </a:lnTo>
                  <a:lnTo>
                    <a:pt x="256" y="197"/>
                  </a:lnTo>
                  <a:lnTo>
                    <a:pt x="255" y="180"/>
                  </a:lnTo>
                  <a:lnTo>
                    <a:pt x="253" y="165"/>
                  </a:lnTo>
                  <a:lnTo>
                    <a:pt x="250" y="151"/>
                  </a:lnTo>
                  <a:lnTo>
                    <a:pt x="247" y="139"/>
                  </a:lnTo>
                  <a:lnTo>
                    <a:pt x="243" y="129"/>
                  </a:lnTo>
                  <a:lnTo>
                    <a:pt x="239" y="120"/>
                  </a:lnTo>
                  <a:lnTo>
                    <a:pt x="235" y="113"/>
                  </a:lnTo>
                  <a:lnTo>
                    <a:pt x="229" y="107"/>
                  </a:lnTo>
                  <a:lnTo>
                    <a:pt x="223" y="101"/>
                  </a:lnTo>
                  <a:lnTo>
                    <a:pt x="216" y="97"/>
                  </a:lnTo>
                  <a:lnTo>
                    <a:pt x="209" y="94"/>
                  </a:lnTo>
                  <a:lnTo>
                    <a:pt x="200" y="93"/>
                  </a:lnTo>
                  <a:lnTo>
                    <a:pt x="192" y="92"/>
                  </a:lnTo>
                  <a:lnTo>
                    <a:pt x="184" y="93"/>
                  </a:lnTo>
                  <a:lnTo>
                    <a:pt x="176" y="94"/>
                  </a:lnTo>
                  <a:lnTo>
                    <a:pt x="168" y="97"/>
                  </a:lnTo>
                  <a:lnTo>
                    <a:pt x="161" y="101"/>
                  </a:lnTo>
                  <a:lnTo>
                    <a:pt x="155" y="107"/>
                  </a:lnTo>
                  <a:lnTo>
                    <a:pt x="149" y="113"/>
                  </a:lnTo>
                  <a:lnTo>
                    <a:pt x="145" y="120"/>
                  </a:lnTo>
                  <a:lnTo>
                    <a:pt x="141" y="129"/>
                  </a:lnTo>
                  <a:lnTo>
                    <a:pt x="138" y="139"/>
                  </a:lnTo>
                  <a:lnTo>
                    <a:pt x="134" y="151"/>
                  </a:lnTo>
                  <a:lnTo>
                    <a:pt x="132" y="165"/>
                  </a:lnTo>
                  <a:lnTo>
                    <a:pt x="129" y="180"/>
                  </a:lnTo>
                  <a:lnTo>
                    <a:pt x="128" y="197"/>
                  </a:lnTo>
                  <a:lnTo>
                    <a:pt x="127" y="216"/>
                  </a:lnTo>
                  <a:lnTo>
                    <a:pt x="126" y="237"/>
                  </a:lnTo>
                  <a:lnTo>
                    <a:pt x="126" y="260"/>
                  </a:lnTo>
                  <a:lnTo>
                    <a:pt x="126" y="281"/>
                  </a:lnTo>
                  <a:lnTo>
                    <a:pt x="127" y="301"/>
                  </a:lnTo>
                  <a:lnTo>
                    <a:pt x="128" y="320"/>
                  </a:lnTo>
                  <a:lnTo>
                    <a:pt x="129" y="337"/>
                  </a:lnTo>
                  <a:lnTo>
                    <a:pt x="132" y="352"/>
                  </a:lnTo>
                  <a:lnTo>
                    <a:pt x="134" y="366"/>
                  </a:lnTo>
                  <a:lnTo>
                    <a:pt x="138" y="378"/>
                  </a:lnTo>
                  <a:lnTo>
                    <a:pt x="141" y="388"/>
                  </a:lnTo>
                  <a:lnTo>
                    <a:pt x="145" y="397"/>
                  </a:lnTo>
                  <a:lnTo>
                    <a:pt x="149" y="404"/>
                  </a:lnTo>
                  <a:lnTo>
                    <a:pt x="155" y="411"/>
                  </a:lnTo>
                  <a:lnTo>
                    <a:pt x="161" y="416"/>
                  </a:lnTo>
                  <a:lnTo>
                    <a:pt x="168" y="421"/>
                  </a:lnTo>
                  <a:lnTo>
                    <a:pt x="176" y="423"/>
                  </a:lnTo>
                  <a:lnTo>
                    <a:pt x="184" y="426"/>
                  </a:lnTo>
                  <a:lnTo>
                    <a:pt x="192" y="426"/>
                  </a:lnTo>
                  <a:lnTo>
                    <a:pt x="200" y="426"/>
                  </a:lnTo>
                  <a:lnTo>
                    <a:pt x="209" y="423"/>
                  </a:lnTo>
                  <a:lnTo>
                    <a:pt x="216" y="421"/>
                  </a:lnTo>
                  <a:lnTo>
                    <a:pt x="223" y="416"/>
                  </a:lnTo>
                  <a:lnTo>
                    <a:pt x="229" y="411"/>
                  </a:lnTo>
                  <a:lnTo>
                    <a:pt x="234" y="404"/>
                  </a:lnTo>
                  <a:lnTo>
                    <a:pt x="238" y="397"/>
                  </a:lnTo>
                  <a:lnTo>
                    <a:pt x="243" y="388"/>
                  </a:lnTo>
                  <a:lnTo>
                    <a:pt x="247" y="378"/>
                  </a:lnTo>
                  <a:lnTo>
                    <a:pt x="250" y="366"/>
                  </a:lnTo>
                  <a:lnTo>
                    <a:pt x="253" y="352"/>
                  </a:lnTo>
                  <a:lnTo>
                    <a:pt x="255" y="337"/>
                  </a:lnTo>
                  <a:lnTo>
                    <a:pt x="256" y="320"/>
                  </a:lnTo>
                  <a:lnTo>
                    <a:pt x="257" y="301"/>
                  </a:lnTo>
                  <a:lnTo>
                    <a:pt x="258" y="281"/>
                  </a:lnTo>
                  <a:lnTo>
                    <a:pt x="258" y="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91" name="Freeform 135"/>
            <p:cNvSpPr>
              <a:spLocks noChangeArrowheads="1"/>
            </p:cNvSpPr>
            <p:nvPr/>
          </p:nvSpPr>
          <p:spPr bwMode="auto">
            <a:xfrm>
              <a:off x="1433" y="3697"/>
              <a:ext cx="55" cy="98"/>
            </a:xfrm>
            <a:custGeom>
              <a:avLst/>
              <a:gdLst>
                <a:gd name="T0" fmla="*/ 165 w 275"/>
                <a:gd name="T1" fmla="*/ 489 h 489"/>
                <a:gd name="T2" fmla="*/ 134 w 275"/>
                <a:gd name="T3" fmla="*/ 485 h 489"/>
                <a:gd name="T4" fmla="*/ 108 w 275"/>
                <a:gd name="T5" fmla="*/ 478 h 489"/>
                <a:gd name="T6" fmla="*/ 87 w 275"/>
                <a:gd name="T7" fmla="*/ 467 h 489"/>
                <a:gd name="T8" fmla="*/ 70 w 275"/>
                <a:gd name="T9" fmla="*/ 452 h 489"/>
                <a:gd name="T10" fmla="*/ 58 w 275"/>
                <a:gd name="T11" fmla="*/ 432 h 489"/>
                <a:gd name="T12" fmla="*/ 50 w 275"/>
                <a:gd name="T13" fmla="*/ 408 h 489"/>
                <a:gd name="T14" fmla="*/ 46 w 275"/>
                <a:gd name="T15" fmla="*/ 380 h 489"/>
                <a:gd name="T16" fmla="*/ 45 w 275"/>
                <a:gd name="T17" fmla="*/ 188 h 489"/>
                <a:gd name="T18" fmla="*/ 0 w 275"/>
                <a:gd name="T19" fmla="*/ 106 h 489"/>
                <a:gd name="T20" fmla="*/ 45 w 275"/>
                <a:gd name="T21" fmla="*/ 0 h 489"/>
                <a:gd name="T22" fmla="*/ 162 w 275"/>
                <a:gd name="T23" fmla="*/ 106 h 489"/>
                <a:gd name="T24" fmla="*/ 275 w 275"/>
                <a:gd name="T25" fmla="*/ 188 h 489"/>
                <a:gd name="T26" fmla="*/ 162 w 275"/>
                <a:gd name="T27" fmla="*/ 321 h 489"/>
                <a:gd name="T28" fmla="*/ 162 w 275"/>
                <a:gd name="T29" fmla="*/ 331 h 489"/>
                <a:gd name="T30" fmla="*/ 162 w 275"/>
                <a:gd name="T31" fmla="*/ 340 h 489"/>
                <a:gd name="T32" fmla="*/ 162 w 275"/>
                <a:gd name="T33" fmla="*/ 348 h 489"/>
                <a:gd name="T34" fmla="*/ 162 w 275"/>
                <a:gd name="T35" fmla="*/ 356 h 489"/>
                <a:gd name="T36" fmla="*/ 164 w 275"/>
                <a:gd name="T37" fmla="*/ 363 h 489"/>
                <a:gd name="T38" fmla="*/ 164 w 275"/>
                <a:gd name="T39" fmla="*/ 369 h 489"/>
                <a:gd name="T40" fmla="*/ 166 w 275"/>
                <a:gd name="T41" fmla="*/ 376 h 489"/>
                <a:gd name="T42" fmla="*/ 168 w 275"/>
                <a:gd name="T43" fmla="*/ 382 h 489"/>
                <a:gd name="T44" fmla="*/ 171 w 275"/>
                <a:gd name="T45" fmla="*/ 387 h 489"/>
                <a:gd name="T46" fmla="*/ 174 w 275"/>
                <a:gd name="T47" fmla="*/ 393 h 489"/>
                <a:gd name="T48" fmla="*/ 179 w 275"/>
                <a:gd name="T49" fmla="*/ 397 h 489"/>
                <a:gd name="T50" fmla="*/ 185 w 275"/>
                <a:gd name="T51" fmla="*/ 400 h 489"/>
                <a:gd name="T52" fmla="*/ 191 w 275"/>
                <a:gd name="T53" fmla="*/ 404 h 489"/>
                <a:gd name="T54" fmla="*/ 199 w 275"/>
                <a:gd name="T55" fmla="*/ 406 h 489"/>
                <a:gd name="T56" fmla="*/ 209 w 275"/>
                <a:gd name="T57" fmla="*/ 407 h 489"/>
                <a:gd name="T58" fmla="*/ 219 w 275"/>
                <a:gd name="T59" fmla="*/ 407 h 489"/>
                <a:gd name="T60" fmla="*/ 224 w 275"/>
                <a:gd name="T61" fmla="*/ 407 h 489"/>
                <a:gd name="T62" fmla="*/ 230 w 275"/>
                <a:gd name="T63" fmla="*/ 406 h 489"/>
                <a:gd name="T64" fmla="*/ 236 w 275"/>
                <a:gd name="T65" fmla="*/ 405 h 489"/>
                <a:gd name="T66" fmla="*/ 244 w 275"/>
                <a:gd name="T67" fmla="*/ 404 h 489"/>
                <a:gd name="T68" fmla="*/ 251 w 275"/>
                <a:gd name="T69" fmla="*/ 401 h 489"/>
                <a:gd name="T70" fmla="*/ 257 w 275"/>
                <a:gd name="T71" fmla="*/ 400 h 489"/>
                <a:gd name="T72" fmla="*/ 262 w 275"/>
                <a:gd name="T73" fmla="*/ 398 h 489"/>
                <a:gd name="T74" fmla="*/ 266 w 275"/>
                <a:gd name="T75" fmla="*/ 397 h 489"/>
                <a:gd name="T76" fmla="*/ 275 w 275"/>
                <a:gd name="T77" fmla="*/ 478 h 489"/>
                <a:gd name="T78" fmla="*/ 266 w 275"/>
                <a:gd name="T79" fmla="*/ 481 h 489"/>
                <a:gd name="T80" fmla="*/ 255 w 275"/>
                <a:gd name="T81" fmla="*/ 483 h 489"/>
                <a:gd name="T82" fmla="*/ 245 w 275"/>
                <a:gd name="T83" fmla="*/ 485 h 489"/>
                <a:gd name="T84" fmla="*/ 235 w 275"/>
                <a:gd name="T85" fmla="*/ 487 h 489"/>
                <a:gd name="T86" fmla="*/ 223 w 275"/>
                <a:gd name="T87" fmla="*/ 488 h 489"/>
                <a:gd name="T88" fmla="*/ 211 w 275"/>
                <a:gd name="T89" fmla="*/ 489 h 489"/>
                <a:gd name="T90" fmla="*/ 197 w 275"/>
                <a:gd name="T91" fmla="*/ 489 h 489"/>
                <a:gd name="T92" fmla="*/ 183 w 275"/>
                <a:gd name="T93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5" h="489">
                  <a:moveTo>
                    <a:pt x="183" y="489"/>
                  </a:moveTo>
                  <a:lnTo>
                    <a:pt x="165" y="489"/>
                  </a:lnTo>
                  <a:lnTo>
                    <a:pt x="148" y="488"/>
                  </a:lnTo>
                  <a:lnTo>
                    <a:pt x="134" y="485"/>
                  </a:lnTo>
                  <a:lnTo>
                    <a:pt x="120" y="482"/>
                  </a:lnTo>
                  <a:lnTo>
                    <a:pt x="108" y="478"/>
                  </a:lnTo>
                  <a:lnTo>
                    <a:pt x="96" y="472"/>
                  </a:lnTo>
                  <a:lnTo>
                    <a:pt x="87" y="467"/>
                  </a:lnTo>
                  <a:lnTo>
                    <a:pt x="78" y="461"/>
                  </a:lnTo>
                  <a:lnTo>
                    <a:pt x="70" y="452"/>
                  </a:lnTo>
                  <a:lnTo>
                    <a:pt x="64" y="443"/>
                  </a:lnTo>
                  <a:lnTo>
                    <a:pt x="58" y="432"/>
                  </a:lnTo>
                  <a:lnTo>
                    <a:pt x="53" y="421"/>
                  </a:lnTo>
                  <a:lnTo>
                    <a:pt x="50" y="408"/>
                  </a:lnTo>
                  <a:lnTo>
                    <a:pt x="48" y="395"/>
                  </a:lnTo>
                  <a:lnTo>
                    <a:pt x="46" y="380"/>
                  </a:lnTo>
                  <a:lnTo>
                    <a:pt x="45" y="363"/>
                  </a:lnTo>
                  <a:lnTo>
                    <a:pt x="45" y="188"/>
                  </a:lnTo>
                  <a:lnTo>
                    <a:pt x="0" y="188"/>
                  </a:lnTo>
                  <a:lnTo>
                    <a:pt x="0" y="106"/>
                  </a:lnTo>
                  <a:lnTo>
                    <a:pt x="45" y="106"/>
                  </a:lnTo>
                  <a:lnTo>
                    <a:pt x="45" y="0"/>
                  </a:lnTo>
                  <a:lnTo>
                    <a:pt x="162" y="0"/>
                  </a:lnTo>
                  <a:lnTo>
                    <a:pt x="162" y="106"/>
                  </a:lnTo>
                  <a:lnTo>
                    <a:pt x="275" y="106"/>
                  </a:lnTo>
                  <a:lnTo>
                    <a:pt x="275" y="188"/>
                  </a:lnTo>
                  <a:lnTo>
                    <a:pt x="162" y="188"/>
                  </a:lnTo>
                  <a:lnTo>
                    <a:pt x="162" y="321"/>
                  </a:lnTo>
                  <a:lnTo>
                    <a:pt x="162" y="327"/>
                  </a:lnTo>
                  <a:lnTo>
                    <a:pt x="162" y="331"/>
                  </a:lnTo>
                  <a:lnTo>
                    <a:pt x="162" y="335"/>
                  </a:lnTo>
                  <a:lnTo>
                    <a:pt x="162" y="340"/>
                  </a:lnTo>
                  <a:lnTo>
                    <a:pt x="162" y="344"/>
                  </a:lnTo>
                  <a:lnTo>
                    <a:pt x="162" y="348"/>
                  </a:lnTo>
                  <a:lnTo>
                    <a:pt x="162" y="352"/>
                  </a:lnTo>
                  <a:lnTo>
                    <a:pt x="162" y="356"/>
                  </a:lnTo>
                  <a:lnTo>
                    <a:pt x="162" y="360"/>
                  </a:lnTo>
                  <a:lnTo>
                    <a:pt x="164" y="363"/>
                  </a:lnTo>
                  <a:lnTo>
                    <a:pt x="164" y="366"/>
                  </a:lnTo>
                  <a:lnTo>
                    <a:pt x="164" y="369"/>
                  </a:lnTo>
                  <a:lnTo>
                    <a:pt x="165" y="373"/>
                  </a:lnTo>
                  <a:lnTo>
                    <a:pt x="166" y="376"/>
                  </a:lnTo>
                  <a:lnTo>
                    <a:pt x="167" y="379"/>
                  </a:lnTo>
                  <a:lnTo>
                    <a:pt x="168" y="382"/>
                  </a:lnTo>
                  <a:lnTo>
                    <a:pt x="170" y="385"/>
                  </a:lnTo>
                  <a:lnTo>
                    <a:pt x="171" y="387"/>
                  </a:lnTo>
                  <a:lnTo>
                    <a:pt x="172" y="391"/>
                  </a:lnTo>
                  <a:lnTo>
                    <a:pt x="174" y="393"/>
                  </a:lnTo>
                  <a:lnTo>
                    <a:pt x="177" y="395"/>
                  </a:lnTo>
                  <a:lnTo>
                    <a:pt x="179" y="397"/>
                  </a:lnTo>
                  <a:lnTo>
                    <a:pt x="181" y="399"/>
                  </a:lnTo>
                  <a:lnTo>
                    <a:pt x="185" y="400"/>
                  </a:lnTo>
                  <a:lnTo>
                    <a:pt x="187" y="403"/>
                  </a:lnTo>
                  <a:lnTo>
                    <a:pt x="191" y="404"/>
                  </a:lnTo>
                  <a:lnTo>
                    <a:pt x="194" y="405"/>
                  </a:lnTo>
                  <a:lnTo>
                    <a:pt x="199" y="406"/>
                  </a:lnTo>
                  <a:lnTo>
                    <a:pt x="204" y="406"/>
                  </a:lnTo>
                  <a:lnTo>
                    <a:pt x="209" y="407"/>
                  </a:lnTo>
                  <a:lnTo>
                    <a:pt x="213" y="407"/>
                  </a:lnTo>
                  <a:lnTo>
                    <a:pt x="219" y="407"/>
                  </a:lnTo>
                  <a:lnTo>
                    <a:pt x="222" y="407"/>
                  </a:lnTo>
                  <a:lnTo>
                    <a:pt x="224" y="407"/>
                  </a:lnTo>
                  <a:lnTo>
                    <a:pt x="226" y="407"/>
                  </a:lnTo>
                  <a:lnTo>
                    <a:pt x="230" y="406"/>
                  </a:lnTo>
                  <a:lnTo>
                    <a:pt x="234" y="406"/>
                  </a:lnTo>
                  <a:lnTo>
                    <a:pt x="236" y="405"/>
                  </a:lnTo>
                  <a:lnTo>
                    <a:pt x="239" y="405"/>
                  </a:lnTo>
                  <a:lnTo>
                    <a:pt x="244" y="404"/>
                  </a:lnTo>
                  <a:lnTo>
                    <a:pt x="248" y="403"/>
                  </a:lnTo>
                  <a:lnTo>
                    <a:pt x="251" y="401"/>
                  </a:lnTo>
                  <a:lnTo>
                    <a:pt x="254" y="400"/>
                  </a:lnTo>
                  <a:lnTo>
                    <a:pt x="257" y="400"/>
                  </a:lnTo>
                  <a:lnTo>
                    <a:pt x="260" y="399"/>
                  </a:lnTo>
                  <a:lnTo>
                    <a:pt x="262" y="398"/>
                  </a:lnTo>
                  <a:lnTo>
                    <a:pt x="263" y="397"/>
                  </a:lnTo>
                  <a:lnTo>
                    <a:pt x="266" y="397"/>
                  </a:lnTo>
                  <a:lnTo>
                    <a:pt x="275" y="397"/>
                  </a:lnTo>
                  <a:lnTo>
                    <a:pt x="275" y="478"/>
                  </a:lnTo>
                  <a:lnTo>
                    <a:pt x="270" y="480"/>
                  </a:lnTo>
                  <a:lnTo>
                    <a:pt x="266" y="481"/>
                  </a:lnTo>
                  <a:lnTo>
                    <a:pt x="261" y="482"/>
                  </a:lnTo>
                  <a:lnTo>
                    <a:pt x="255" y="483"/>
                  </a:lnTo>
                  <a:lnTo>
                    <a:pt x="250" y="484"/>
                  </a:lnTo>
                  <a:lnTo>
                    <a:pt x="245" y="485"/>
                  </a:lnTo>
                  <a:lnTo>
                    <a:pt x="239" y="485"/>
                  </a:lnTo>
                  <a:lnTo>
                    <a:pt x="235" y="487"/>
                  </a:lnTo>
                  <a:lnTo>
                    <a:pt x="229" y="488"/>
                  </a:lnTo>
                  <a:lnTo>
                    <a:pt x="223" y="488"/>
                  </a:lnTo>
                  <a:lnTo>
                    <a:pt x="217" y="488"/>
                  </a:lnTo>
                  <a:lnTo>
                    <a:pt x="211" y="489"/>
                  </a:lnTo>
                  <a:lnTo>
                    <a:pt x="204" y="489"/>
                  </a:lnTo>
                  <a:lnTo>
                    <a:pt x="197" y="489"/>
                  </a:lnTo>
                  <a:lnTo>
                    <a:pt x="190" y="489"/>
                  </a:lnTo>
                  <a:lnTo>
                    <a:pt x="183" y="4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92" name="Freeform 136"/>
            <p:cNvSpPr>
              <a:spLocks noChangeArrowheads="1"/>
            </p:cNvSpPr>
            <p:nvPr/>
          </p:nvSpPr>
          <p:spPr bwMode="auto">
            <a:xfrm>
              <a:off x="424" y="3102"/>
              <a:ext cx="70" cy="79"/>
            </a:xfrm>
            <a:custGeom>
              <a:avLst/>
              <a:gdLst>
                <a:gd name="T0" fmla="*/ 220 w 352"/>
                <a:gd name="T1" fmla="*/ 211 h 396"/>
                <a:gd name="T2" fmla="*/ 197 w 352"/>
                <a:gd name="T3" fmla="*/ 213 h 396"/>
                <a:gd name="T4" fmla="*/ 178 w 352"/>
                <a:gd name="T5" fmla="*/ 216 h 396"/>
                <a:gd name="T6" fmla="*/ 160 w 352"/>
                <a:gd name="T7" fmla="*/ 220 h 396"/>
                <a:gd name="T8" fmla="*/ 143 w 352"/>
                <a:gd name="T9" fmla="*/ 226 h 396"/>
                <a:gd name="T10" fmla="*/ 132 w 352"/>
                <a:gd name="T11" fmla="*/ 235 h 396"/>
                <a:gd name="T12" fmla="*/ 123 w 352"/>
                <a:gd name="T13" fmla="*/ 245 h 396"/>
                <a:gd name="T14" fmla="*/ 118 w 352"/>
                <a:gd name="T15" fmla="*/ 259 h 396"/>
                <a:gd name="T16" fmla="*/ 120 w 352"/>
                <a:gd name="T17" fmla="*/ 281 h 396"/>
                <a:gd name="T18" fmla="*/ 127 w 352"/>
                <a:gd name="T19" fmla="*/ 299 h 396"/>
                <a:gd name="T20" fmla="*/ 141 w 352"/>
                <a:gd name="T21" fmla="*/ 309 h 396"/>
                <a:gd name="T22" fmla="*/ 161 w 352"/>
                <a:gd name="T23" fmla="*/ 314 h 396"/>
                <a:gd name="T24" fmla="*/ 182 w 352"/>
                <a:gd name="T25" fmla="*/ 314 h 396"/>
                <a:gd name="T26" fmla="*/ 198 w 352"/>
                <a:gd name="T27" fmla="*/ 310 h 396"/>
                <a:gd name="T28" fmla="*/ 213 w 352"/>
                <a:gd name="T29" fmla="*/ 303 h 396"/>
                <a:gd name="T30" fmla="*/ 229 w 352"/>
                <a:gd name="T31" fmla="*/ 294 h 396"/>
                <a:gd name="T32" fmla="*/ 232 w 352"/>
                <a:gd name="T33" fmla="*/ 348 h 396"/>
                <a:gd name="T34" fmla="*/ 222 w 352"/>
                <a:gd name="T35" fmla="*/ 358 h 396"/>
                <a:gd name="T36" fmla="*/ 211 w 352"/>
                <a:gd name="T37" fmla="*/ 366 h 396"/>
                <a:gd name="T38" fmla="*/ 199 w 352"/>
                <a:gd name="T39" fmla="*/ 374 h 396"/>
                <a:gd name="T40" fmla="*/ 184 w 352"/>
                <a:gd name="T41" fmla="*/ 381 h 396"/>
                <a:gd name="T42" fmla="*/ 168 w 352"/>
                <a:gd name="T43" fmla="*/ 389 h 396"/>
                <a:gd name="T44" fmla="*/ 154 w 352"/>
                <a:gd name="T45" fmla="*/ 392 h 396"/>
                <a:gd name="T46" fmla="*/ 134 w 352"/>
                <a:gd name="T47" fmla="*/ 396 h 396"/>
                <a:gd name="T48" fmla="*/ 103 w 352"/>
                <a:gd name="T49" fmla="*/ 396 h 396"/>
                <a:gd name="T50" fmla="*/ 60 w 352"/>
                <a:gd name="T51" fmla="*/ 383 h 396"/>
                <a:gd name="T52" fmla="*/ 25 w 352"/>
                <a:gd name="T53" fmla="*/ 354 h 396"/>
                <a:gd name="T54" fmla="*/ 5 w 352"/>
                <a:gd name="T55" fmla="*/ 314 h 396"/>
                <a:gd name="T56" fmla="*/ 0 w 352"/>
                <a:gd name="T57" fmla="*/ 268 h 396"/>
                <a:gd name="T58" fmla="*/ 7 w 352"/>
                <a:gd name="T59" fmla="*/ 232 h 396"/>
                <a:gd name="T60" fmla="*/ 21 w 352"/>
                <a:gd name="T61" fmla="*/ 204 h 396"/>
                <a:gd name="T62" fmla="*/ 44 w 352"/>
                <a:gd name="T63" fmla="*/ 182 h 396"/>
                <a:gd name="T64" fmla="*/ 73 w 352"/>
                <a:gd name="T65" fmla="*/ 166 h 396"/>
                <a:gd name="T66" fmla="*/ 109 w 352"/>
                <a:gd name="T67" fmla="*/ 154 h 396"/>
                <a:gd name="T68" fmla="*/ 152 w 352"/>
                <a:gd name="T69" fmla="*/ 147 h 396"/>
                <a:gd name="T70" fmla="*/ 199 w 352"/>
                <a:gd name="T71" fmla="*/ 142 h 396"/>
                <a:gd name="T72" fmla="*/ 236 w 352"/>
                <a:gd name="T73" fmla="*/ 137 h 396"/>
                <a:gd name="T74" fmla="*/ 230 w 352"/>
                <a:gd name="T75" fmla="*/ 110 h 396"/>
                <a:gd name="T76" fmla="*/ 213 w 352"/>
                <a:gd name="T77" fmla="*/ 94 h 396"/>
                <a:gd name="T78" fmla="*/ 184 w 352"/>
                <a:gd name="T79" fmla="*/ 85 h 396"/>
                <a:gd name="T80" fmla="*/ 145 w 352"/>
                <a:gd name="T81" fmla="*/ 82 h 396"/>
                <a:gd name="T82" fmla="*/ 122 w 352"/>
                <a:gd name="T83" fmla="*/ 84 h 396"/>
                <a:gd name="T84" fmla="*/ 96 w 352"/>
                <a:gd name="T85" fmla="*/ 90 h 396"/>
                <a:gd name="T86" fmla="*/ 69 w 352"/>
                <a:gd name="T87" fmla="*/ 98 h 396"/>
                <a:gd name="T88" fmla="*/ 41 w 352"/>
                <a:gd name="T89" fmla="*/ 109 h 396"/>
                <a:gd name="T90" fmla="*/ 41 w 352"/>
                <a:gd name="T91" fmla="*/ 15 h 396"/>
                <a:gd name="T92" fmla="*/ 70 w 352"/>
                <a:gd name="T93" fmla="*/ 9 h 396"/>
                <a:gd name="T94" fmla="*/ 107 w 352"/>
                <a:gd name="T95" fmla="*/ 3 h 396"/>
                <a:gd name="T96" fmla="*/ 146 w 352"/>
                <a:gd name="T97" fmla="*/ 0 h 396"/>
                <a:gd name="T98" fmla="*/ 211 w 352"/>
                <a:gd name="T99" fmla="*/ 1 h 396"/>
                <a:gd name="T100" fmla="*/ 282 w 352"/>
                <a:gd name="T101" fmla="*/ 18 h 396"/>
                <a:gd name="T102" fmla="*/ 327 w 352"/>
                <a:gd name="T103" fmla="*/ 50 h 396"/>
                <a:gd name="T104" fmla="*/ 348 w 352"/>
                <a:gd name="T105" fmla="*/ 99 h 396"/>
                <a:gd name="T106" fmla="*/ 235 w 352"/>
                <a:gd name="T107" fmla="*/ 38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2" h="396">
                  <a:moveTo>
                    <a:pt x="235" y="288"/>
                  </a:moveTo>
                  <a:lnTo>
                    <a:pt x="235" y="210"/>
                  </a:lnTo>
                  <a:lnTo>
                    <a:pt x="227" y="211"/>
                  </a:lnTo>
                  <a:lnTo>
                    <a:pt x="220" y="211"/>
                  </a:lnTo>
                  <a:lnTo>
                    <a:pt x="214" y="212"/>
                  </a:lnTo>
                  <a:lnTo>
                    <a:pt x="209" y="212"/>
                  </a:lnTo>
                  <a:lnTo>
                    <a:pt x="203" y="213"/>
                  </a:lnTo>
                  <a:lnTo>
                    <a:pt x="197" y="213"/>
                  </a:lnTo>
                  <a:lnTo>
                    <a:pt x="192" y="214"/>
                  </a:lnTo>
                  <a:lnTo>
                    <a:pt x="187" y="214"/>
                  </a:lnTo>
                  <a:lnTo>
                    <a:pt x="182" y="216"/>
                  </a:lnTo>
                  <a:lnTo>
                    <a:pt x="178" y="216"/>
                  </a:lnTo>
                  <a:lnTo>
                    <a:pt x="173" y="217"/>
                  </a:lnTo>
                  <a:lnTo>
                    <a:pt x="168" y="218"/>
                  </a:lnTo>
                  <a:lnTo>
                    <a:pt x="165" y="219"/>
                  </a:lnTo>
                  <a:lnTo>
                    <a:pt x="160" y="220"/>
                  </a:lnTo>
                  <a:lnTo>
                    <a:pt x="155" y="222"/>
                  </a:lnTo>
                  <a:lnTo>
                    <a:pt x="150" y="223"/>
                  </a:lnTo>
                  <a:lnTo>
                    <a:pt x="147" y="225"/>
                  </a:lnTo>
                  <a:lnTo>
                    <a:pt x="143" y="226"/>
                  </a:lnTo>
                  <a:lnTo>
                    <a:pt x="140" y="227"/>
                  </a:lnTo>
                  <a:lnTo>
                    <a:pt x="137" y="230"/>
                  </a:lnTo>
                  <a:lnTo>
                    <a:pt x="134" y="232"/>
                  </a:lnTo>
                  <a:lnTo>
                    <a:pt x="132" y="235"/>
                  </a:lnTo>
                  <a:lnTo>
                    <a:pt x="129" y="237"/>
                  </a:lnTo>
                  <a:lnTo>
                    <a:pt x="127" y="239"/>
                  </a:lnTo>
                  <a:lnTo>
                    <a:pt x="124" y="243"/>
                  </a:lnTo>
                  <a:lnTo>
                    <a:pt x="123" y="245"/>
                  </a:lnTo>
                  <a:lnTo>
                    <a:pt x="122" y="249"/>
                  </a:lnTo>
                  <a:lnTo>
                    <a:pt x="121" y="252"/>
                  </a:lnTo>
                  <a:lnTo>
                    <a:pt x="120" y="256"/>
                  </a:lnTo>
                  <a:lnTo>
                    <a:pt x="118" y="259"/>
                  </a:lnTo>
                  <a:lnTo>
                    <a:pt x="118" y="264"/>
                  </a:lnTo>
                  <a:lnTo>
                    <a:pt x="118" y="269"/>
                  </a:lnTo>
                  <a:lnTo>
                    <a:pt x="118" y="275"/>
                  </a:lnTo>
                  <a:lnTo>
                    <a:pt x="120" y="281"/>
                  </a:lnTo>
                  <a:lnTo>
                    <a:pt x="121" y="286"/>
                  </a:lnTo>
                  <a:lnTo>
                    <a:pt x="122" y="290"/>
                  </a:lnTo>
                  <a:lnTo>
                    <a:pt x="124" y="295"/>
                  </a:lnTo>
                  <a:lnTo>
                    <a:pt x="127" y="299"/>
                  </a:lnTo>
                  <a:lnTo>
                    <a:pt x="129" y="302"/>
                  </a:lnTo>
                  <a:lnTo>
                    <a:pt x="133" y="304"/>
                  </a:lnTo>
                  <a:lnTo>
                    <a:pt x="136" y="307"/>
                  </a:lnTo>
                  <a:lnTo>
                    <a:pt x="141" y="309"/>
                  </a:lnTo>
                  <a:lnTo>
                    <a:pt x="146" y="310"/>
                  </a:lnTo>
                  <a:lnTo>
                    <a:pt x="150" y="312"/>
                  </a:lnTo>
                  <a:lnTo>
                    <a:pt x="155" y="313"/>
                  </a:lnTo>
                  <a:lnTo>
                    <a:pt x="161" y="314"/>
                  </a:lnTo>
                  <a:lnTo>
                    <a:pt x="168" y="314"/>
                  </a:lnTo>
                  <a:lnTo>
                    <a:pt x="174" y="314"/>
                  </a:lnTo>
                  <a:lnTo>
                    <a:pt x="179" y="314"/>
                  </a:lnTo>
                  <a:lnTo>
                    <a:pt x="182" y="314"/>
                  </a:lnTo>
                  <a:lnTo>
                    <a:pt x="186" y="314"/>
                  </a:lnTo>
                  <a:lnTo>
                    <a:pt x="190" y="313"/>
                  </a:lnTo>
                  <a:lnTo>
                    <a:pt x="194" y="312"/>
                  </a:lnTo>
                  <a:lnTo>
                    <a:pt x="198" y="310"/>
                  </a:lnTo>
                  <a:lnTo>
                    <a:pt x="201" y="309"/>
                  </a:lnTo>
                  <a:lnTo>
                    <a:pt x="206" y="308"/>
                  </a:lnTo>
                  <a:lnTo>
                    <a:pt x="210" y="306"/>
                  </a:lnTo>
                  <a:lnTo>
                    <a:pt x="213" y="303"/>
                  </a:lnTo>
                  <a:lnTo>
                    <a:pt x="218" y="301"/>
                  </a:lnTo>
                  <a:lnTo>
                    <a:pt x="222" y="299"/>
                  </a:lnTo>
                  <a:lnTo>
                    <a:pt x="225" y="296"/>
                  </a:lnTo>
                  <a:lnTo>
                    <a:pt x="229" y="294"/>
                  </a:lnTo>
                  <a:lnTo>
                    <a:pt x="232" y="291"/>
                  </a:lnTo>
                  <a:lnTo>
                    <a:pt x="235" y="288"/>
                  </a:lnTo>
                  <a:close/>
                  <a:moveTo>
                    <a:pt x="235" y="346"/>
                  </a:moveTo>
                  <a:lnTo>
                    <a:pt x="232" y="348"/>
                  </a:lnTo>
                  <a:lnTo>
                    <a:pt x="229" y="351"/>
                  </a:lnTo>
                  <a:lnTo>
                    <a:pt x="226" y="353"/>
                  </a:lnTo>
                  <a:lnTo>
                    <a:pt x="224" y="355"/>
                  </a:lnTo>
                  <a:lnTo>
                    <a:pt x="222" y="358"/>
                  </a:lnTo>
                  <a:lnTo>
                    <a:pt x="218" y="360"/>
                  </a:lnTo>
                  <a:lnTo>
                    <a:pt x="216" y="363"/>
                  </a:lnTo>
                  <a:lnTo>
                    <a:pt x="213" y="364"/>
                  </a:lnTo>
                  <a:lnTo>
                    <a:pt x="211" y="366"/>
                  </a:lnTo>
                  <a:lnTo>
                    <a:pt x="209" y="368"/>
                  </a:lnTo>
                  <a:lnTo>
                    <a:pt x="205" y="370"/>
                  </a:lnTo>
                  <a:lnTo>
                    <a:pt x="203" y="372"/>
                  </a:lnTo>
                  <a:lnTo>
                    <a:pt x="199" y="374"/>
                  </a:lnTo>
                  <a:lnTo>
                    <a:pt x="195" y="376"/>
                  </a:lnTo>
                  <a:lnTo>
                    <a:pt x="192" y="378"/>
                  </a:lnTo>
                  <a:lnTo>
                    <a:pt x="188" y="380"/>
                  </a:lnTo>
                  <a:lnTo>
                    <a:pt x="184" y="381"/>
                  </a:lnTo>
                  <a:lnTo>
                    <a:pt x="180" y="384"/>
                  </a:lnTo>
                  <a:lnTo>
                    <a:pt x="177" y="385"/>
                  </a:lnTo>
                  <a:lnTo>
                    <a:pt x="173" y="386"/>
                  </a:lnTo>
                  <a:lnTo>
                    <a:pt x="168" y="389"/>
                  </a:lnTo>
                  <a:lnTo>
                    <a:pt x="165" y="390"/>
                  </a:lnTo>
                  <a:lnTo>
                    <a:pt x="161" y="391"/>
                  </a:lnTo>
                  <a:lnTo>
                    <a:pt x="158" y="392"/>
                  </a:lnTo>
                  <a:lnTo>
                    <a:pt x="154" y="392"/>
                  </a:lnTo>
                  <a:lnTo>
                    <a:pt x="149" y="393"/>
                  </a:lnTo>
                  <a:lnTo>
                    <a:pt x="145" y="395"/>
                  </a:lnTo>
                  <a:lnTo>
                    <a:pt x="140" y="395"/>
                  </a:lnTo>
                  <a:lnTo>
                    <a:pt x="134" y="396"/>
                  </a:lnTo>
                  <a:lnTo>
                    <a:pt x="128" y="396"/>
                  </a:lnTo>
                  <a:lnTo>
                    <a:pt x="122" y="396"/>
                  </a:lnTo>
                  <a:lnTo>
                    <a:pt x="116" y="396"/>
                  </a:lnTo>
                  <a:lnTo>
                    <a:pt x="103" y="396"/>
                  </a:lnTo>
                  <a:lnTo>
                    <a:pt x="92" y="393"/>
                  </a:lnTo>
                  <a:lnTo>
                    <a:pt x="81" y="391"/>
                  </a:lnTo>
                  <a:lnTo>
                    <a:pt x="70" y="387"/>
                  </a:lnTo>
                  <a:lnTo>
                    <a:pt x="60" y="383"/>
                  </a:lnTo>
                  <a:lnTo>
                    <a:pt x="51" y="377"/>
                  </a:lnTo>
                  <a:lnTo>
                    <a:pt x="41" y="370"/>
                  </a:lnTo>
                  <a:lnTo>
                    <a:pt x="33" y="363"/>
                  </a:lnTo>
                  <a:lnTo>
                    <a:pt x="25" y="354"/>
                  </a:lnTo>
                  <a:lnTo>
                    <a:pt x="19" y="345"/>
                  </a:lnTo>
                  <a:lnTo>
                    <a:pt x="13" y="335"/>
                  </a:lnTo>
                  <a:lnTo>
                    <a:pt x="8" y="325"/>
                  </a:lnTo>
                  <a:lnTo>
                    <a:pt x="5" y="314"/>
                  </a:lnTo>
                  <a:lnTo>
                    <a:pt x="2" y="302"/>
                  </a:lnTo>
                  <a:lnTo>
                    <a:pt x="0" y="290"/>
                  </a:lnTo>
                  <a:lnTo>
                    <a:pt x="0" y="278"/>
                  </a:lnTo>
                  <a:lnTo>
                    <a:pt x="0" y="268"/>
                  </a:lnTo>
                  <a:lnTo>
                    <a:pt x="1" y="258"/>
                  </a:lnTo>
                  <a:lnTo>
                    <a:pt x="2" y="249"/>
                  </a:lnTo>
                  <a:lnTo>
                    <a:pt x="5" y="240"/>
                  </a:lnTo>
                  <a:lnTo>
                    <a:pt x="7" y="232"/>
                  </a:lnTo>
                  <a:lnTo>
                    <a:pt x="9" y="224"/>
                  </a:lnTo>
                  <a:lnTo>
                    <a:pt x="13" y="217"/>
                  </a:lnTo>
                  <a:lnTo>
                    <a:pt x="17" y="211"/>
                  </a:lnTo>
                  <a:lnTo>
                    <a:pt x="21" y="204"/>
                  </a:lnTo>
                  <a:lnTo>
                    <a:pt x="26" y="198"/>
                  </a:lnTo>
                  <a:lnTo>
                    <a:pt x="31" y="193"/>
                  </a:lnTo>
                  <a:lnTo>
                    <a:pt x="37" y="187"/>
                  </a:lnTo>
                  <a:lnTo>
                    <a:pt x="44" y="182"/>
                  </a:lnTo>
                  <a:lnTo>
                    <a:pt x="50" y="178"/>
                  </a:lnTo>
                  <a:lnTo>
                    <a:pt x="57" y="174"/>
                  </a:lnTo>
                  <a:lnTo>
                    <a:pt x="65" y="169"/>
                  </a:lnTo>
                  <a:lnTo>
                    <a:pt x="73" y="166"/>
                  </a:lnTo>
                  <a:lnTo>
                    <a:pt x="82" y="162"/>
                  </a:lnTo>
                  <a:lnTo>
                    <a:pt x="90" y="160"/>
                  </a:lnTo>
                  <a:lnTo>
                    <a:pt x="100" y="156"/>
                  </a:lnTo>
                  <a:lnTo>
                    <a:pt x="109" y="154"/>
                  </a:lnTo>
                  <a:lnTo>
                    <a:pt x="120" y="152"/>
                  </a:lnTo>
                  <a:lnTo>
                    <a:pt x="130" y="150"/>
                  </a:lnTo>
                  <a:lnTo>
                    <a:pt x="141" y="148"/>
                  </a:lnTo>
                  <a:lnTo>
                    <a:pt x="152" y="147"/>
                  </a:lnTo>
                  <a:lnTo>
                    <a:pt x="164" y="146"/>
                  </a:lnTo>
                  <a:lnTo>
                    <a:pt x="175" y="144"/>
                  </a:lnTo>
                  <a:lnTo>
                    <a:pt x="187" y="143"/>
                  </a:lnTo>
                  <a:lnTo>
                    <a:pt x="199" y="142"/>
                  </a:lnTo>
                  <a:lnTo>
                    <a:pt x="211" y="141"/>
                  </a:lnTo>
                  <a:lnTo>
                    <a:pt x="223" y="140"/>
                  </a:lnTo>
                  <a:lnTo>
                    <a:pt x="236" y="139"/>
                  </a:lnTo>
                  <a:lnTo>
                    <a:pt x="236" y="137"/>
                  </a:lnTo>
                  <a:lnTo>
                    <a:pt x="236" y="129"/>
                  </a:lnTo>
                  <a:lnTo>
                    <a:pt x="235" y="123"/>
                  </a:lnTo>
                  <a:lnTo>
                    <a:pt x="232" y="116"/>
                  </a:lnTo>
                  <a:lnTo>
                    <a:pt x="230" y="110"/>
                  </a:lnTo>
                  <a:lnTo>
                    <a:pt x="226" y="105"/>
                  </a:lnTo>
                  <a:lnTo>
                    <a:pt x="223" y="101"/>
                  </a:lnTo>
                  <a:lnTo>
                    <a:pt x="218" y="97"/>
                  </a:lnTo>
                  <a:lnTo>
                    <a:pt x="213" y="94"/>
                  </a:lnTo>
                  <a:lnTo>
                    <a:pt x="206" y="91"/>
                  </a:lnTo>
                  <a:lnTo>
                    <a:pt x="200" y="89"/>
                  </a:lnTo>
                  <a:lnTo>
                    <a:pt x="192" y="86"/>
                  </a:lnTo>
                  <a:lnTo>
                    <a:pt x="184" y="85"/>
                  </a:lnTo>
                  <a:lnTo>
                    <a:pt x="175" y="84"/>
                  </a:lnTo>
                  <a:lnTo>
                    <a:pt x="166" y="83"/>
                  </a:lnTo>
                  <a:lnTo>
                    <a:pt x="155" y="83"/>
                  </a:lnTo>
                  <a:lnTo>
                    <a:pt x="145" y="82"/>
                  </a:lnTo>
                  <a:lnTo>
                    <a:pt x="139" y="83"/>
                  </a:lnTo>
                  <a:lnTo>
                    <a:pt x="134" y="83"/>
                  </a:lnTo>
                  <a:lnTo>
                    <a:pt x="128" y="83"/>
                  </a:lnTo>
                  <a:lnTo>
                    <a:pt x="122" y="84"/>
                  </a:lnTo>
                  <a:lnTo>
                    <a:pt x="115" y="85"/>
                  </a:lnTo>
                  <a:lnTo>
                    <a:pt x="109" y="86"/>
                  </a:lnTo>
                  <a:lnTo>
                    <a:pt x="103" y="88"/>
                  </a:lnTo>
                  <a:lnTo>
                    <a:pt x="96" y="90"/>
                  </a:lnTo>
                  <a:lnTo>
                    <a:pt x="89" y="91"/>
                  </a:lnTo>
                  <a:lnTo>
                    <a:pt x="82" y="94"/>
                  </a:lnTo>
                  <a:lnTo>
                    <a:pt x="75" y="96"/>
                  </a:lnTo>
                  <a:lnTo>
                    <a:pt x="69" y="98"/>
                  </a:lnTo>
                  <a:lnTo>
                    <a:pt x="62" y="101"/>
                  </a:lnTo>
                  <a:lnTo>
                    <a:pt x="55" y="103"/>
                  </a:lnTo>
                  <a:lnTo>
                    <a:pt x="49" y="107"/>
                  </a:lnTo>
                  <a:lnTo>
                    <a:pt x="41" y="109"/>
                  </a:lnTo>
                  <a:lnTo>
                    <a:pt x="32" y="109"/>
                  </a:lnTo>
                  <a:lnTo>
                    <a:pt x="32" y="18"/>
                  </a:lnTo>
                  <a:lnTo>
                    <a:pt x="36" y="17"/>
                  </a:lnTo>
                  <a:lnTo>
                    <a:pt x="41" y="15"/>
                  </a:lnTo>
                  <a:lnTo>
                    <a:pt x="47" y="14"/>
                  </a:lnTo>
                  <a:lnTo>
                    <a:pt x="55" y="13"/>
                  </a:lnTo>
                  <a:lnTo>
                    <a:pt x="62" y="12"/>
                  </a:lnTo>
                  <a:lnTo>
                    <a:pt x="70" y="9"/>
                  </a:lnTo>
                  <a:lnTo>
                    <a:pt x="78" y="8"/>
                  </a:lnTo>
                  <a:lnTo>
                    <a:pt x="88" y="6"/>
                  </a:lnTo>
                  <a:lnTo>
                    <a:pt x="97" y="5"/>
                  </a:lnTo>
                  <a:lnTo>
                    <a:pt x="107" y="3"/>
                  </a:lnTo>
                  <a:lnTo>
                    <a:pt x="117" y="2"/>
                  </a:lnTo>
                  <a:lnTo>
                    <a:pt x="127" y="1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6" y="0"/>
                  </a:lnTo>
                  <a:lnTo>
                    <a:pt x="190" y="0"/>
                  </a:lnTo>
                  <a:lnTo>
                    <a:pt x="211" y="1"/>
                  </a:lnTo>
                  <a:lnTo>
                    <a:pt x="231" y="5"/>
                  </a:lnTo>
                  <a:lnTo>
                    <a:pt x="250" y="7"/>
                  </a:lnTo>
                  <a:lnTo>
                    <a:pt x="267" y="12"/>
                  </a:lnTo>
                  <a:lnTo>
                    <a:pt x="282" y="18"/>
                  </a:lnTo>
                  <a:lnTo>
                    <a:pt x="295" y="25"/>
                  </a:lnTo>
                  <a:lnTo>
                    <a:pt x="307" y="32"/>
                  </a:lnTo>
                  <a:lnTo>
                    <a:pt x="318" y="40"/>
                  </a:lnTo>
                  <a:lnTo>
                    <a:pt x="327" y="50"/>
                  </a:lnTo>
                  <a:lnTo>
                    <a:pt x="334" y="60"/>
                  </a:lnTo>
                  <a:lnTo>
                    <a:pt x="340" y="72"/>
                  </a:lnTo>
                  <a:lnTo>
                    <a:pt x="345" y="85"/>
                  </a:lnTo>
                  <a:lnTo>
                    <a:pt x="348" y="99"/>
                  </a:lnTo>
                  <a:lnTo>
                    <a:pt x="351" y="115"/>
                  </a:lnTo>
                  <a:lnTo>
                    <a:pt x="352" y="130"/>
                  </a:lnTo>
                  <a:lnTo>
                    <a:pt x="352" y="386"/>
                  </a:lnTo>
                  <a:lnTo>
                    <a:pt x="235" y="386"/>
                  </a:lnTo>
                  <a:lnTo>
                    <a:pt x="235" y="3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93" name="Rectangle 137"/>
            <p:cNvSpPr>
              <a:spLocks noChangeArrowheads="1"/>
            </p:cNvSpPr>
            <p:nvPr/>
          </p:nvSpPr>
          <p:spPr bwMode="auto">
            <a:xfrm>
              <a:off x="714" y="3951"/>
              <a:ext cx="88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94" name="Freeform 138"/>
            <p:cNvSpPr>
              <a:spLocks noChangeArrowheads="1"/>
            </p:cNvSpPr>
            <p:nvPr/>
          </p:nvSpPr>
          <p:spPr bwMode="auto">
            <a:xfrm>
              <a:off x="885" y="3928"/>
              <a:ext cx="80" cy="75"/>
            </a:xfrm>
            <a:custGeom>
              <a:avLst/>
              <a:gdLst>
                <a:gd name="T0" fmla="*/ 396 w 396"/>
                <a:gd name="T1" fmla="*/ 0 h 376"/>
                <a:gd name="T2" fmla="*/ 261 w 396"/>
                <a:gd name="T3" fmla="*/ 376 h 376"/>
                <a:gd name="T4" fmla="*/ 134 w 396"/>
                <a:gd name="T5" fmla="*/ 376 h 376"/>
                <a:gd name="T6" fmla="*/ 0 w 396"/>
                <a:gd name="T7" fmla="*/ 0 h 376"/>
                <a:gd name="T8" fmla="*/ 123 w 396"/>
                <a:gd name="T9" fmla="*/ 0 h 376"/>
                <a:gd name="T10" fmla="*/ 200 w 396"/>
                <a:gd name="T11" fmla="*/ 248 h 376"/>
                <a:gd name="T12" fmla="*/ 276 w 396"/>
                <a:gd name="T13" fmla="*/ 0 h 376"/>
                <a:gd name="T14" fmla="*/ 396 w 396"/>
                <a:gd name="T15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6" h="376">
                  <a:moveTo>
                    <a:pt x="396" y="0"/>
                  </a:moveTo>
                  <a:lnTo>
                    <a:pt x="261" y="376"/>
                  </a:lnTo>
                  <a:lnTo>
                    <a:pt x="134" y="376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200" y="248"/>
                  </a:lnTo>
                  <a:lnTo>
                    <a:pt x="276" y="0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95" name="Freeform 139"/>
            <p:cNvSpPr>
              <a:spLocks noChangeArrowheads="1"/>
            </p:cNvSpPr>
            <p:nvPr/>
          </p:nvSpPr>
          <p:spPr bwMode="auto">
            <a:xfrm>
              <a:off x="802" y="3909"/>
              <a:ext cx="83" cy="94"/>
            </a:xfrm>
            <a:custGeom>
              <a:avLst/>
              <a:gdLst>
                <a:gd name="T0" fmla="*/ 220 w 413"/>
                <a:gd name="T1" fmla="*/ 0 h 472"/>
                <a:gd name="T2" fmla="*/ 0 w 413"/>
                <a:gd name="T3" fmla="*/ 472 h 472"/>
                <a:gd name="T4" fmla="*/ 413 w 413"/>
                <a:gd name="T5" fmla="*/ 472 h 472"/>
                <a:gd name="T6" fmla="*/ 220 w 413"/>
                <a:gd name="T7" fmla="*/ 0 h 472"/>
                <a:gd name="T8" fmla="*/ 195 w 413"/>
                <a:gd name="T9" fmla="*/ 118 h 472"/>
                <a:gd name="T10" fmla="*/ 327 w 413"/>
                <a:gd name="T11" fmla="*/ 437 h 472"/>
                <a:gd name="T12" fmla="*/ 45 w 413"/>
                <a:gd name="T13" fmla="*/ 437 h 472"/>
                <a:gd name="T14" fmla="*/ 195 w 413"/>
                <a:gd name="T15" fmla="*/ 11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472">
                  <a:moveTo>
                    <a:pt x="220" y="0"/>
                  </a:moveTo>
                  <a:lnTo>
                    <a:pt x="0" y="472"/>
                  </a:lnTo>
                  <a:lnTo>
                    <a:pt x="413" y="472"/>
                  </a:lnTo>
                  <a:lnTo>
                    <a:pt x="220" y="0"/>
                  </a:lnTo>
                  <a:close/>
                  <a:moveTo>
                    <a:pt x="195" y="118"/>
                  </a:moveTo>
                  <a:lnTo>
                    <a:pt x="327" y="437"/>
                  </a:lnTo>
                  <a:lnTo>
                    <a:pt x="45" y="437"/>
                  </a:lnTo>
                  <a:lnTo>
                    <a:pt x="195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96" name="Freeform 140"/>
            <p:cNvSpPr>
              <a:spLocks noChangeArrowheads="1"/>
            </p:cNvSpPr>
            <p:nvPr/>
          </p:nvSpPr>
          <p:spPr bwMode="auto">
            <a:xfrm>
              <a:off x="349" y="4174"/>
              <a:ext cx="918" cy="25"/>
            </a:xfrm>
            <a:custGeom>
              <a:avLst/>
              <a:gdLst>
                <a:gd name="T0" fmla="*/ 4590 w 4590"/>
                <a:gd name="T1" fmla="*/ 61 h 121"/>
                <a:gd name="T2" fmla="*/ 4590 w 4590"/>
                <a:gd name="T3" fmla="*/ 0 h 121"/>
                <a:gd name="T4" fmla="*/ 0 w 4590"/>
                <a:gd name="T5" fmla="*/ 0 h 121"/>
                <a:gd name="T6" fmla="*/ 0 w 4590"/>
                <a:gd name="T7" fmla="*/ 121 h 121"/>
                <a:gd name="T8" fmla="*/ 4590 w 4590"/>
                <a:gd name="T9" fmla="*/ 121 h 121"/>
                <a:gd name="T10" fmla="*/ 4590 w 4590"/>
                <a:gd name="T11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90" h="121">
                  <a:moveTo>
                    <a:pt x="4590" y="61"/>
                  </a:moveTo>
                  <a:lnTo>
                    <a:pt x="4590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4590" y="121"/>
                  </a:lnTo>
                  <a:lnTo>
                    <a:pt x="4590" y="61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97" name="Rectangle 141"/>
            <p:cNvSpPr>
              <a:spLocks noChangeArrowheads="1"/>
            </p:cNvSpPr>
            <p:nvPr/>
          </p:nvSpPr>
          <p:spPr bwMode="auto">
            <a:xfrm>
              <a:off x="1261" y="4174"/>
              <a:ext cx="13" cy="13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98" name="Rectangle 142"/>
            <p:cNvSpPr>
              <a:spLocks noChangeArrowheads="1"/>
            </p:cNvSpPr>
            <p:nvPr/>
          </p:nvSpPr>
          <p:spPr bwMode="auto">
            <a:xfrm>
              <a:off x="1261" y="4150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99" name="Rectangle 143"/>
            <p:cNvSpPr>
              <a:spLocks noChangeArrowheads="1"/>
            </p:cNvSpPr>
            <p:nvPr/>
          </p:nvSpPr>
          <p:spPr bwMode="auto">
            <a:xfrm>
              <a:off x="1261" y="4126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00" name="Rectangle 144"/>
            <p:cNvSpPr>
              <a:spLocks noChangeArrowheads="1"/>
            </p:cNvSpPr>
            <p:nvPr/>
          </p:nvSpPr>
          <p:spPr bwMode="auto">
            <a:xfrm>
              <a:off x="1261" y="4102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01" name="Rectangle 145"/>
            <p:cNvSpPr>
              <a:spLocks noChangeArrowheads="1"/>
            </p:cNvSpPr>
            <p:nvPr/>
          </p:nvSpPr>
          <p:spPr bwMode="auto">
            <a:xfrm>
              <a:off x="1261" y="4077"/>
              <a:ext cx="13" cy="13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02" name="Rectangle 146"/>
            <p:cNvSpPr>
              <a:spLocks noChangeArrowheads="1"/>
            </p:cNvSpPr>
            <p:nvPr/>
          </p:nvSpPr>
          <p:spPr bwMode="auto">
            <a:xfrm>
              <a:off x="1261" y="4053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03" name="Rectangle 147"/>
            <p:cNvSpPr>
              <a:spLocks noChangeArrowheads="1"/>
            </p:cNvSpPr>
            <p:nvPr/>
          </p:nvSpPr>
          <p:spPr bwMode="auto">
            <a:xfrm>
              <a:off x="1261" y="4029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04" name="Rectangle 148"/>
            <p:cNvSpPr>
              <a:spLocks noChangeArrowheads="1"/>
            </p:cNvSpPr>
            <p:nvPr/>
          </p:nvSpPr>
          <p:spPr bwMode="auto">
            <a:xfrm>
              <a:off x="1261" y="4005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05" name="Rectangle 149"/>
            <p:cNvSpPr>
              <a:spLocks noChangeArrowheads="1"/>
            </p:cNvSpPr>
            <p:nvPr/>
          </p:nvSpPr>
          <p:spPr bwMode="auto">
            <a:xfrm>
              <a:off x="1261" y="3980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06" name="Rectangle 150"/>
            <p:cNvSpPr>
              <a:spLocks noChangeArrowheads="1"/>
            </p:cNvSpPr>
            <p:nvPr/>
          </p:nvSpPr>
          <p:spPr bwMode="auto">
            <a:xfrm>
              <a:off x="1261" y="3956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07" name="Rectangle 151"/>
            <p:cNvSpPr>
              <a:spLocks noChangeArrowheads="1"/>
            </p:cNvSpPr>
            <p:nvPr/>
          </p:nvSpPr>
          <p:spPr bwMode="auto">
            <a:xfrm>
              <a:off x="1261" y="3932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08" name="Rectangle 152"/>
            <p:cNvSpPr>
              <a:spLocks noChangeArrowheads="1"/>
            </p:cNvSpPr>
            <p:nvPr/>
          </p:nvSpPr>
          <p:spPr bwMode="auto">
            <a:xfrm>
              <a:off x="1261" y="3908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09" name="Rectangle 153"/>
            <p:cNvSpPr>
              <a:spLocks noChangeArrowheads="1"/>
            </p:cNvSpPr>
            <p:nvPr/>
          </p:nvSpPr>
          <p:spPr bwMode="auto">
            <a:xfrm>
              <a:off x="1261" y="3883"/>
              <a:ext cx="13" cy="13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10" name="Rectangle 154"/>
            <p:cNvSpPr>
              <a:spLocks noChangeArrowheads="1"/>
            </p:cNvSpPr>
            <p:nvPr/>
          </p:nvSpPr>
          <p:spPr bwMode="auto">
            <a:xfrm>
              <a:off x="1261" y="3859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11" name="Rectangle 155"/>
            <p:cNvSpPr>
              <a:spLocks noChangeArrowheads="1"/>
            </p:cNvSpPr>
            <p:nvPr/>
          </p:nvSpPr>
          <p:spPr bwMode="auto">
            <a:xfrm>
              <a:off x="1261" y="3835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12" name="Rectangle 156"/>
            <p:cNvSpPr>
              <a:spLocks noChangeArrowheads="1"/>
            </p:cNvSpPr>
            <p:nvPr/>
          </p:nvSpPr>
          <p:spPr bwMode="auto">
            <a:xfrm>
              <a:off x="1261" y="3810"/>
              <a:ext cx="13" cy="13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13" name="Rectangle 157"/>
            <p:cNvSpPr>
              <a:spLocks noChangeArrowheads="1"/>
            </p:cNvSpPr>
            <p:nvPr/>
          </p:nvSpPr>
          <p:spPr bwMode="auto">
            <a:xfrm>
              <a:off x="1261" y="3786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14" name="Rectangle 158"/>
            <p:cNvSpPr>
              <a:spLocks noChangeArrowheads="1"/>
            </p:cNvSpPr>
            <p:nvPr/>
          </p:nvSpPr>
          <p:spPr bwMode="auto">
            <a:xfrm>
              <a:off x="1261" y="3762"/>
              <a:ext cx="13" cy="12"/>
            </a:xfrm>
            <a:prstGeom prst="rect">
              <a:avLst/>
            </a:pr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15" name="Freeform 159"/>
            <p:cNvSpPr>
              <a:spLocks noChangeArrowheads="1"/>
            </p:cNvSpPr>
            <p:nvPr/>
          </p:nvSpPr>
          <p:spPr bwMode="auto">
            <a:xfrm>
              <a:off x="1261" y="3743"/>
              <a:ext cx="13" cy="7"/>
            </a:xfrm>
            <a:custGeom>
              <a:avLst/>
              <a:gdLst>
                <a:gd name="T0" fmla="*/ 31 w 62"/>
                <a:gd name="T1" fmla="*/ 0 h 33"/>
                <a:gd name="T2" fmla="*/ 0 w 62"/>
                <a:gd name="T3" fmla="*/ 0 h 33"/>
                <a:gd name="T4" fmla="*/ 0 w 62"/>
                <a:gd name="T5" fmla="*/ 33 h 33"/>
                <a:gd name="T6" fmla="*/ 62 w 62"/>
                <a:gd name="T7" fmla="*/ 33 h 33"/>
                <a:gd name="T8" fmla="*/ 62 w 62"/>
                <a:gd name="T9" fmla="*/ 0 h 33"/>
                <a:gd name="T10" fmla="*/ 31 w 62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3">
                  <a:moveTo>
                    <a:pt x="31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62" y="33"/>
                  </a:lnTo>
                  <a:lnTo>
                    <a:pt x="6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9616" name="Group 160"/>
          <p:cNvGrpSpPr>
            <a:grpSpLocks/>
          </p:cNvGrpSpPr>
          <p:nvPr/>
        </p:nvGrpSpPr>
        <p:grpSpPr bwMode="auto">
          <a:xfrm>
            <a:off x="6629400" y="2522538"/>
            <a:ext cx="1792288" cy="806450"/>
            <a:chOff x="4176" y="1589"/>
            <a:chExt cx="1129" cy="508"/>
          </a:xfrm>
        </p:grpSpPr>
        <p:sp>
          <p:nvSpPr>
            <p:cNvPr id="19617" name="Freeform 161"/>
            <p:cNvSpPr>
              <a:spLocks noChangeArrowheads="1"/>
            </p:cNvSpPr>
            <p:nvPr/>
          </p:nvSpPr>
          <p:spPr bwMode="auto">
            <a:xfrm>
              <a:off x="4176" y="1589"/>
              <a:ext cx="346" cy="502"/>
            </a:xfrm>
            <a:custGeom>
              <a:avLst/>
              <a:gdLst>
                <a:gd name="T0" fmla="*/ 0 w 2079"/>
                <a:gd name="T1" fmla="*/ 3013 h 3013"/>
                <a:gd name="T2" fmla="*/ 739 w 2079"/>
                <a:gd name="T3" fmla="*/ 824 h 3013"/>
                <a:gd name="T4" fmla="*/ 1339 w 2079"/>
                <a:gd name="T5" fmla="*/ 824 h 3013"/>
                <a:gd name="T6" fmla="*/ 2079 w 2079"/>
                <a:gd name="T7" fmla="*/ 3013 h 3013"/>
                <a:gd name="T8" fmla="*/ 1513 w 2079"/>
                <a:gd name="T9" fmla="*/ 3013 h 3013"/>
                <a:gd name="T10" fmla="*/ 1375 w 2079"/>
                <a:gd name="T11" fmla="*/ 2566 h 3013"/>
                <a:gd name="T12" fmla="*/ 688 w 2079"/>
                <a:gd name="T13" fmla="*/ 2566 h 3013"/>
                <a:gd name="T14" fmla="*/ 551 w 2079"/>
                <a:gd name="T15" fmla="*/ 3013 h 3013"/>
                <a:gd name="T16" fmla="*/ 0 w 2079"/>
                <a:gd name="T17" fmla="*/ 3013 h 3013"/>
                <a:gd name="T18" fmla="*/ 1255 w 2079"/>
                <a:gd name="T19" fmla="*/ 2169 h 3013"/>
                <a:gd name="T20" fmla="*/ 1032 w 2079"/>
                <a:gd name="T21" fmla="*/ 1448 h 3013"/>
                <a:gd name="T22" fmla="*/ 808 w 2079"/>
                <a:gd name="T23" fmla="*/ 2169 h 3013"/>
                <a:gd name="T24" fmla="*/ 1255 w 2079"/>
                <a:gd name="T25" fmla="*/ 2169 h 3013"/>
                <a:gd name="T26" fmla="*/ 1496 w 2079"/>
                <a:gd name="T27" fmla="*/ 0 h 3013"/>
                <a:gd name="T28" fmla="*/ 1055 w 2079"/>
                <a:gd name="T29" fmla="*/ 579 h 3013"/>
                <a:gd name="T30" fmla="*/ 705 w 2079"/>
                <a:gd name="T31" fmla="*/ 579 h 3013"/>
                <a:gd name="T32" fmla="*/ 1009 w 2079"/>
                <a:gd name="T33" fmla="*/ 0 h 3013"/>
                <a:gd name="T34" fmla="*/ 1496 w 2079"/>
                <a:gd name="T35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79" h="3013">
                  <a:moveTo>
                    <a:pt x="0" y="3013"/>
                  </a:moveTo>
                  <a:lnTo>
                    <a:pt x="739" y="824"/>
                  </a:lnTo>
                  <a:lnTo>
                    <a:pt x="1339" y="824"/>
                  </a:lnTo>
                  <a:lnTo>
                    <a:pt x="2079" y="3013"/>
                  </a:lnTo>
                  <a:lnTo>
                    <a:pt x="1513" y="3013"/>
                  </a:lnTo>
                  <a:lnTo>
                    <a:pt x="1375" y="2566"/>
                  </a:lnTo>
                  <a:lnTo>
                    <a:pt x="688" y="2566"/>
                  </a:lnTo>
                  <a:lnTo>
                    <a:pt x="551" y="3013"/>
                  </a:lnTo>
                  <a:lnTo>
                    <a:pt x="0" y="3013"/>
                  </a:lnTo>
                  <a:close/>
                  <a:moveTo>
                    <a:pt x="1255" y="2169"/>
                  </a:moveTo>
                  <a:lnTo>
                    <a:pt x="1032" y="1448"/>
                  </a:lnTo>
                  <a:lnTo>
                    <a:pt x="808" y="2169"/>
                  </a:lnTo>
                  <a:lnTo>
                    <a:pt x="1255" y="2169"/>
                  </a:lnTo>
                  <a:close/>
                  <a:moveTo>
                    <a:pt x="1496" y="0"/>
                  </a:moveTo>
                  <a:lnTo>
                    <a:pt x="1055" y="579"/>
                  </a:lnTo>
                  <a:lnTo>
                    <a:pt x="705" y="579"/>
                  </a:lnTo>
                  <a:lnTo>
                    <a:pt x="1009" y="0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18" name="Freeform 162"/>
            <p:cNvSpPr>
              <a:spLocks noChangeArrowheads="1"/>
            </p:cNvSpPr>
            <p:nvPr/>
          </p:nvSpPr>
          <p:spPr bwMode="auto">
            <a:xfrm>
              <a:off x="4553" y="1815"/>
              <a:ext cx="185" cy="276"/>
            </a:xfrm>
            <a:custGeom>
              <a:avLst/>
              <a:gdLst>
                <a:gd name="T0" fmla="*/ 1067 w 1109"/>
                <a:gd name="T1" fmla="*/ 492 h 1657"/>
                <a:gd name="T2" fmla="*/ 1050 w 1109"/>
                <a:gd name="T3" fmla="*/ 488 h 1657"/>
                <a:gd name="T4" fmla="*/ 1030 w 1109"/>
                <a:gd name="T5" fmla="*/ 483 h 1657"/>
                <a:gd name="T6" fmla="*/ 1008 w 1109"/>
                <a:gd name="T7" fmla="*/ 479 h 1657"/>
                <a:gd name="T8" fmla="*/ 981 w 1109"/>
                <a:gd name="T9" fmla="*/ 477 h 1657"/>
                <a:gd name="T10" fmla="*/ 953 w 1109"/>
                <a:gd name="T11" fmla="*/ 475 h 1657"/>
                <a:gd name="T12" fmla="*/ 923 w 1109"/>
                <a:gd name="T13" fmla="*/ 473 h 1657"/>
                <a:gd name="T14" fmla="*/ 891 w 1109"/>
                <a:gd name="T15" fmla="*/ 472 h 1657"/>
                <a:gd name="T16" fmla="*/ 857 w 1109"/>
                <a:gd name="T17" fmla="*/ 472 h 1657"/>
                <a:gd name="T18" fmla="*/ 817 w 1109"/>
                <a:gd name="T19" fmla="*/ 473 h 1657"/>
                <a:gd name="T20" fmla="*/ 775 w 1109"/>
                <a:gd name="T21" fmla="*/ 478 h 1657"/>
                <a:gd name="T22" fmla="*/ 732 w 1109"/>
                <a:gd name="T23" fmla="*/ 485 h 1657"/>
                <a:gd name="T24" fmla="*/ 688 w 1109"/>
                <a:gd name="T25" fmla="*/ 496 h 1657"/>
                <a:gd name="T26" fmla="*/ 644 w 1109"/>
                <a:gd name="T27" fmla="*/ 508 h 1657"/>
                <a:gd name="T28" fmla="*/ 600 w 1109"/>
                <a:gd name="T29" fmla="*/ 521 h 1657"/>
                <a:gd name="T30" fmla="*/ 557 w 1109"/>
                <a:gd name="T31" fmla="*/ 535 h 1657"/>
                <a:gd name="T32" fmla="*/ 515 w 1109"/>
                <a:gd name="T33" fmla="*/ 551 h 1657"/>
                <a:gd name="T34" fmla="*/ 0 w 1109"/>
                <a:gd name="T35" fmla="*/ 1657 h 1657"/>
                <a:gd name="T36" fmla="*/ 515 w 1109"/>
                <a:gd name="T37" fmla="*/ 6 h 1657"/>
                <a:gd name="T38" fmla="*/ 525 w 1109"/>
                <a:gd name="T39" fmla="*/ 234 h 1657"/>
                <a:gd name="T40" fmla="*/ 545 w 1109"/>
                <a:gd name="T41" fmla="*/ 216 h 1657"/>
                <a:gd name="T42" fmla="*/ 570 w 1109"/>
                <a:gd name="T43" fmla="*/ 196 h 1657"/>
                <a:gd name="T44" fmla="*/ 597 w 1109"/>
                <a:gd name="T45" fmla="*/ 173 h 1657"/>
                <a:gd name="T46" fmla="*/ 628 w 1109"/>
                <a:gd name="T47" fmla="*/ 149 h 1657"/>
                <a:gd name="T48" fmla="*/ 658 w 1109"/>
                <a:gd name="T49" fmla="*/ 126 h 1657"/>
                <a:gd name="T50" fmla="*/ 687 w 1109"/>
                <a:gd name="T51" fmla="*/ 107 h 1657"/>
                <a:gd name="T52" fmla="*/ 714 w 1109"/>
                <a:gd name="T53" fmla="*/ 91 h 1657"/>
                <a:gd name="T54" fmla="*/ 741 w 1109"/>
                <a:gd name="T55" fmla="*/ 74 h 1657"/>
                <a:gd name="T56" fmla="*/ 772 w 1109"/>
                <a:gd name="T57" fmla="*/ 58 h 1657"/>
                <a:gd name="T58" fmla="*/ 804 w 1109"/>
                <a:gd name="T59" fmla="*/ 44 h 1657"/>
                <a:gd name="T60" fmla="*/ 838 w 1109"/>
                <a:gd name="T61" fmla="*/ 31 h 1657"/>
                <a:gd name="T62" fmla="*/ 875 w 1109"/>
                <a:gd name="T63" fmla="*/ 19 h 1657"/>
                <a:gd name="T64" fmla="*/ 911 w 1109"/>
                <a:gd name="T65" fmla="*/ 10 h 1657"/>
                <a:gd name="T66" fmla="*/ 947 w 1109"/>
                <a:gd name="T67" fmla="*/ 4 h 1657"/>
                <a:gd name="T68" fmla="*/ 980 w 1109"/>
                <a:gd name="T69" fmla="*/ 0 h 1657"/>
                <a:gd name="T70" fmla="*/ 1004 w 1109"/>
                <a:gd name="T71" fmla="*/ 0 h 1657"/>
                <a:gd name="T72" fmla="*/ 1017 w 1109"/>
                <a:gd name="T73" fmla="*/ 0 h 1657"/>
                <a:gd name="T74" fmla="*/ 1031 w 1109"/>
                <a:gd name="T75" fmla="*/ 1 h 1657"/>
                <a:gd name="T76" fmla="*/ 1046 w 1109"/>
                <a:gd name="T77" fmla="*/ 1 h 1657"/>
                <a:gd name="T78" fmla="*/ 1061 w 1109"/>
                <a:gd name="T79" fmla="*/ 2 h 1657"/>
                <a:gd name="T80" fmla="*/ 1076 w 1109"/>
                <a:gd name="T81" fmla="*/ 4 h 1657"/>
                <a:gd name="T82" fmla="*/ 1090 w 1109"/>
                <a:gd name="T83" fmla="*/ 4 h 1657"/>
                <a:gd name="T84" fmla="*/ 1103 w 1109"/>
                <a:gd name="T85" fmla="*/ 6 h 1657"/>
                <a:gd name="T86" fmla="*/ 1109 w 1109"/>
                <a:gd name="T87" fmla="*/ 492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9" h="1657">
                  <a:moveTo>
                    <a:pt x="1109" y="492"/>
                  </a:moveTo>
                  <a:lnTo>
                    <a:pt x="1067" y="492"/>
                  </a:lnTo>
                  <a:lnTo>
                    <a:pt x="1059" y="490"/>
                  </a:lnTo>
                  <a:lnTo>
                    <a:pt x="1050" y="488"/>
                  </a:lnTo>
                  <a:lnTo>
                    <a:pt x="1041" y="485"/>
                  </a:lnTo>
                  <a:lnTo>
                    <a:pt x="1030" y="483"/>
                  </a:lnTo>
                  <a:lnTo>
                    <a:pt x="1019" y="482"/>
                  </a:lnTo>
                  <a:lnTo>
                    <a:pt x="1008" y="479"/>
                  </a:lnTo>
                  <a:lnTo>
                    <a:pt x="994" y="478"/>
                  </a:lnTo>
                  <a:lnTo>
                    <a:pt x="981" y="477"/>
                  </a:lnTo>
                  <a:lnTo>
                    <a:pt x="967" y="476"/>
                  </a:lnTo>
                  <a:lnTo>
                    <a:pt x="953" y="475"/>
                  </a:lnTo>
                  <a:lnTo>
                    <a:pt x="937" y="473"/>
                  </a:lnTo>
                  <a:lnTo>
                    <a:pt x="923" y="473"/>
                  </a:lnTo>
                  <a:lnTo>
                    <a:pt x="907" y="472"/>
                  </a:lnTo>
                  <a:lnTo>
                    <a:pt x="891" y="472"/>
                  </a:lnTo>
                  <a:lnTo>
                    <a:pt x="874" y="472"/>
                  </a:lnTo>
                  <a:lnTo>
                    <a:pt x="857" y="472"/>
                  </a:lnTo>
                  <a:lnTo>
                    <a:pt x="837" y="472"/>
                  </a:lnTo>
                  <a:lnTo>
                    <a:pt x="817" y="473"/>
                  </a:lnTo>
                  <a:lnTo>
                    <a:pt x="795" y="476"/>
                  </a:lnTo>
                  <a:lnTo>
                    <a:pt x="775" y="478"/>
                  </a:lnTo>
                  <a:lnTo>
                    <a:pt x="754" y="482"/>
                  </a:lnTo>
                  <a:lnTo>
                    <a:pt x="732" y="485"/>
                  </a:lnTo>
                  <a:lnTo>
                    <a:pt x="710" y="490"/>
                  </a:lnTo>
                  <a:lnTo>
                    <a:pt x="688" y="496"/>
                  </a:lnTo>
                  <a:lnTo>
                    <a:pt x="665" y="502"/>
                  </a:lnTo>
                  <a:lnTo>
                    <a:pt x="644" y="508"/>
                  </a:lnTo>
                  <a:lnTo>
                    <a:pt x="621" y="514"/>
                  </a:lnTo>
                  <a:lnTo>
                    <a:pt x="600" y="521"/>
                  </a:lnTo>
                  <a:lnTo>
                    <a:pt x="578" y="528"/>
                  </a:lnTo>
                  <a:lnTo>
                    <a:pt x="557" y="535"/>
                  </a:lnTo>
                  <a:lnTo>
                    <a:pt x="537" y="544"/>
                  </a:lnTo>
                  <a:lnTo>
                    <a:pt x="515" y="551"/>
                  </a:lnTo>
                  <a:lnTo>
                    <a:pt x="515" y="1657"/>
                  </a:lnTo>
                  <a:lnTo>
                    <a:pt x="0" y="1657"/>
                  </a:lnTo>
                  <a:lnTo>
                    <a:pt x="0" y="6"/>
                  </a:lnTo>
                  <a:lnTo>
                    <a:pt x="515" y="6"/>
                  </a:lnTo>
                  <a:lnTo>
                    <a:pt x="515" y="242"/>
                  </a:lnTo>
                  <a:lnTo>
                    <a:pt x="525" y="234"/>
                  </a:lnTo>
                  <a:lnTo>
                    <a:pt x="534" y="225"/>
                  </a:lnTo>
                  <a:lnTo>
                    <a:pt x="545" y="216"/>
                  </a:lnTo>
                  <a:lnTo>
                    <a:pt x="557" y="206"/>
                  </a:lnTo>
                  <a:lnTo>
                    <a:pt x="570" y="196"/>
                  </a:lnTo>
                  <a:lnTo>
                    <a:pt x="583" y="185"/>
                  </a:lnTo>
                  <a:lnTo>
                    <a:pt x="597" y="173"/>
                  </a:lnTo>
                  <a:lnTo>
                    <a:pt x="613" y="161"/>
                  </a:lnTo>
                  <a:lnTo>
                    <a:pt x="628" y="149"/>
                  </a:lnTo>
                  <a:lnTo>
                    <a:pt x="644" y="138"/>
                  </a:lnTo>
                  <a:lnTo>
                    <a:pt x="658" y="126"/>
                  </a:lnTo>
                  <a:lnTo>
                    <a:pt x="673" y="117"/>
                  </a:lnTo>
                  <a:lnTo>
                    <a:pt x="687" y="107"/>
                  </a:lnTo>
                  <a:lnTo>
                    <a:pt x="700" y="99"/>
                  </a:lnTo>
                  <a:lnTo>
                    <a:pt x="714" y="91"/>
                  </a:lnTo>
                  <a:lnTo>
                    <a:pt x="727" y="82"/>
                  </a:lnTo>
                  <a:lnTo>
                    <a:pt x="741" y="74"/>
                  </a:lnTo>
                  <a:lnTo>
                    <a:pt x="756" y="67"/>
                  </a:lnTo>
                  <a:lnTo>
                    <a:pt x="772" y="58"/>
                  </a:lnTo>
                  <a:lnTo>
                    <a:pt x="787" y="51"/>
                  </a:lnTo>
                  <a:lnTo>
                    <a:pt x="804" y="44"/>
                  </a:lnTo>
                  <a:lnTo>
                    <a:pt x="820" y="37"/>
                  </a:lnTo>
                  <a:lnTo>
                    <a:pt x="838" y="31"/>
                  </a:lnTo>
                  <a:lnTo>
                    <a:pt x="857" y="24"/>
                  </a:lnTo>
                  <a:lnTo>
                    <a:pt x="875" y="19"/>
                  </a:lnTo>
                  <a:lnTo>
                    <a:pt x="893" y="14"/>
                  </a:lnTo>
                  <a:lnTo>
                    <a:pt x="911" y="10"/>
                  </a:lnTo>
                  <a:lnTo>
                    <a:pt x="929" y="6"/>
                  </a:lnTo>
                  <a:lnTo>
                    <a:pt x="947" y="4"/>
                  </a:lnTo>
                  <a:lnTo>
                    <a:pt x="963" y="1"/>
                  </a:lnTo>
                  <a:lnTo>
                    <a:pt x="980" y="0"/>
                  </a:lnTo>
                  <a:lnTo>
                    <a:pt x="997" y="0"/>
                  </a:lnTo>
                  <a:lnTo>
                    <a:pt x="1004" y="0"/>
                  </a:lnTo>
                  <a:lnTo>
                    <a:pt x="1010" y="0"/>
                  </a:lnTo>
                  <a:lnTo>
                    <a:pt x="1017" y="0"/>
                  </a:lnTo>
                  <a:lnTo>
                    <a:pt x="1024" y="0"/>
                  </a:lnTo>
                  <a:lnTo>
                    <a:pt x="1031" y="1"/>
                  </a:lnTo>
                  <a:lnTo>
                    <a:pt x="1039" y="1"/>
                  </a:lnTo>
                  <a:lnTo>
                    <a:pt x="1046" y="1"/>
                  </a:lnTo>
                  <a:lnTo>
                    <a:pt x="1054" y="1"/>
                  </a:lnTo>
                  <a:lnTo>
                    <a:pt x="1061" y="2"/>
                  </a:lnTo>
                  <a:lnTo>
                    <a:pt x="1068" y="2"/>
                  </a:lnTo>
                  <a:lnTo>
                    <a:pt x="1076" y="4"/>
                  </a:lnTo>
                  <a:lnTo>
                    <a:pt x="1083" y="4"/>
                  </a:lnTo>
                  <a:lnTo>
                    <a:pt x="1090" y="4"/>
                  </a:lnTo>
                  <a:lnTo>
                    <a:pt x="1097" y="5"/>
                  </a:lnTo>
                  <a:lnTo>
                    <a:pt x="1103" y="6"/>
                  </a:lnTo>
                  <a:lnTo>
                    <a:pt x="1109" y="6"/>
                  </a:lnTo>
                  <a:lnTo>
                    <a:pt x="1109" y="4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19" name="Freeform 163"/>
            <p:cNvSpPr>
              <a:spLocks noChangeArrowheads="1"/>
            </p:cNvSpPr>
            <p:nvPr/>
          </p:nvSpPr>
          <p:spPr bwMode="auto">
            <a:xfrm>
              <a:off x="4751" y="1807"/>
              <a:ext cx="274" cy="291"/>
            </a:xfrm>
            <a:custGeom>
              <a:avLst/>
              <a:gdLst>
                <a:gd name="T0" fmla="*/ 746 w 1644"/>
                <a:gd name="T1" fmla="*/ 1732 h 1746"/>
                <a:gd name="T2" fmla="*/ 509 w 1644"/>
                <a:gd name="T3" fmla="*/ 1676 h 1746"/>
                <a:gd name="T4" fmla="*/ 316 w 1644"/>
                <a:gd name="T5" fmla="*/ 1576 h 1746"/>
                <a:gd name="T6" fmla="*/ 165 w 1644"/>
                <a:gd name="T7" fmla="*/ 1433 h 1746"/>
                <a:gd name="T8" fmla="*/ 63 w 1644"/>
                <a:gd name="T9" fmla="*/ 1252 h 1746"/>
                <a:gd name="T10" fmla="*/ 10 w 1644"/>
                <a:gd name="T11" fmla="*/ 1035 h 1746"/>
                <a:gd name="T12" fmla="*/ 4 w 1644"/>
                <a:gd name="T13" fmla="*/ 788 h 1746"/>
                <a:gd name="T14" fmla="*/ 46 w 1644"/>
                <a:gd name="T15" fmla="*/ 564 h 1746"/>
                <a:gd name="T16" fmla="*/ 131 w 1644"/>
                <a:gd name="T17" fmla="*/ 372 h 1746"/>
                <a:gd name="T18" fmla="*/ 262 w 1644"/>
                <a:gd name="T19" fmla="*/ 212 h 1746"/>
                <a:gd name="T20" fmla="*/ 433 w 1644"/>
                <a:gd name="T21" fmla="*/ 94 h 1746"/>
                <a:gd name="T22" fmla="*/ 639 w 1644"/>
                <a:gd name="T23" fmla="*/ 24 h 1746"/>
                <a:gd name="T24" fmla="*/ 882 w 1644"/>
                <a:gd name="T25" fmla="*/ 0 h 1746"/>
                <a:gd name="T26" fmla="*/ 1102 w 1644"/>
                <a:gd name="T27" fmla="*/ 20 h 1746"/>
                <a:gd name="T28" fmla="*/ 1283 w 1644"/>
                <a:gd name="T29" fmla="*/ 80 h 1746"/>
                <a:gd name="T30" fmla="*/ 1428 w 1644"/>
                <a:gd name="T31" fmla="*/ 179 h 1746"/>
                <a:gd name="T32" fmla="*/ 1537 w 1644"/>
                <a:gd name="T33" fmla="*/ 317 h 1746"/>
                <a:gd name="T34" fmla="*/ 1607 w 1644"/>
                <a:gd name="T35" fmla="*/ 490 h 1746"/>
                <a:gd name="T36" fmla="*/ 1642 w 1644"/>
                <a:gd name="T37" fmla="*/ 697 h 1746"/>
                <a:gd name="T38" fmla="*/ 519 w 1644"/>
                <a:gd name="T39" fmla="*/ 1002 h 1746"/>
                <a:gd name="T40" fmla="*/ 546 w 1644"/>
                <a:gd name="T41" fmla="*/ 1125 h 1746"/>
                <a:gd name="T42" fmla="*/ 600 w 1644"/>
                <a:gd name="T43" fmla="*/ 1219 h 1746"/>
                <a:gd name="T44" fmla="*/ 674 w 1644"/>
                <a:gd name="T45" fmla="*/ 1290 h 1746"/>
                <a:gd name="T46" fmla="*/ 764 w 1644"/>
                <a:gd name="T47" fmla="*/ 1336 h 1746"/>
                <a:gd name="T48" fmla="*/ 873 w 1644"/>
                <a:gd name="T49" fmla="*/ 1364 h 1746"/>
                <a:gd name="T50" fmla="*/ 994 w 1644"/>
                <a:gd name="T51" fmla="*/ 1374 h 1746"/>
                <a:gd name="T52" fmla="*/ 1110 w 1644"/>
                <a:gd name="T53" fmla="*/ 1370 h 1746"/>
                <a:gd name="T54" fmla="*/ 1219 w 1644"/>
                <a:gd name="T55" fmla="*/ 1349 h 1746"/>
                <a:gd name="T56" fmla="*/ 1319 w 1644"/>
                <a:gd name="T57" fmla="*/ 1318 h 1746"/>
                <a:gd name="T58" fmla="*/ 1402 w 1644"/>
                <a:gd name="T59" fmla="*/ 1281 h 1746"/>
                <a:gd name="T60" fmla="*/ 1472 w 1644"/>
                <a:gd name="T61" fmla="*/ 1242 h 1746"/>
                <a:gd name="T62" fmla="*/ 1532 w 1644"/>
                <a:gd name="T63" fmla="*/ 1205 h 1746"/>
                <a:gd name="T64" fmla="*/ 1614 w 1644"/>
                <a:gd name="T65" fmla="*/ 1610 h 1746"/>
                <a:gd name="T66" fmla="*/ 1540 w 1644"/>
                <a:gd name="T67" fmla="*/ 1640 h 1746"/>
                <a:gd name="T68" fmla="*/ 1471 w 1644"/>
                <a:gd name="T69" fmla="*/ 1666 h 1746"/>
                <a:gd name="T70" fmla="*/ 1378 w 1644"/>
                <a:gd name="T71" fmla="*/ 1694 h 1746"/>
                <a:gd name="T72" fmla="*/ 1271 w 1644"/>
                <a:gd name="T73" fmla="*/ 1719 h 1746"/>
                <a:gd name="T74" fmla="*/ 1160 w 1644"/>
                <a:gd name="T75" fmla="*/ 1737 h 1746"/>
                <a:gd name="T76" fmla="*/ 1028 w 1644"/>
                <a:gd name="T77" fmla="*/ 1745 h 1746"/>
                <a:gd name="T78" fmla="*/ 1130 w 1644"/>
                <a:gd name="T79" fmla="*/ 587 h 1746"/>
                <a:gd name="T80" fmla="*/ 1099 w 1644"/>
                <a:gd name="T81" fmla="*/ 477 h 1746"/>
                <a:gd name="T82" fmla="*/ 1061 w 1644"/>
                <a:gd name="T83" fmla="*/ 416 h 1746"/>
                <a:gd name="T84" fmla="*/ 1009 w 1644"/>
                <a:gd name="T85" fmla="*/ 370 h 1746"/>
                <a:gd name="T86" fmla="*/ 942 w 1644"/>
                <a:gd name="T87" fmla="*/ 342 h 1746"/>
                <a:gd name="T88" fmla="*/ 861 w 1644"/>
                <a:gd name="T89" fmla="*/ 331 h 1746"/>
                <a:gd name="T90" fmla="*/ 772 w 1644"/>
                <a:gd name="T91" fmla="*/ 336 h 1746"/>
                <a:gd name="T92" fmla="*/ 695 w 1644"/>
                <a:gd name="T93" fmla="*/ 359 h 1746"/>
                <a:gd name="T94" fmla="*/ 631 w 1644"/>
                <a:gd name="T95" fmla="*/ 399 h 1746"/>
                <a:gd name="T96" fmla="*/ 580 w 1644"/>
                <a:gd name="T97" fmla="*/ 456 h 1746"/>
                <a:gd name="T98" fmla="*/ 543 w 1644"/>
                <a:gd name="T99" fmla="*/ 525 h 1746"/>
                <a:gd name="T100" fmla="*/ 521 w 1644"/>
                <a:gd name="T101" fmla="*/ 609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4" h="1746">
                  <a:moveTo>
                    <a:pt x="967" y="1746"/>
                  </a:moveTo>
                  <a:lnTo>
                    <a:pt x="909" y="1745"/>
                  </a:lnTo>
                  <a:lnTo>
                    <a:pt x="853" y="1743"/>
                  </a:lnTo>
                  <a:lnTo>
                    <a:pt x="799" y="1739"/>
                  </a:lnTo>
                  <a:lnTo>
                    <a:pt x="746" y="1732"/>
                  </a:lnTo>
                  <a:lnTo>
                    <a:pt x="695" y="1725"/>
                  </a:lnTo>
                  <a:lnTo>
                    <a:pt x="646" y="1715"/>
                  </a:lnTo>
                  <a:lnTo>
                    <a:pt x="600" y="1703"/>
                  </a:lnTo>
                  <a:lnTo>
                    <a:pt x="553" y="1690"/>
                  </a:lnTo>
                  <a:lnTo>
                    <a:pt x="509" y="1676"/>
                  </a:lnTo>
                  <a:lnTo>
                    <a:pt x="468" y="1659"/>
                  </a:lnTo>
                  <a:lnTo>
                    <a:pt x="427" y="1641"/>
                  </a:lnTo>
                  <a:lnTo>
                    <a:pt x="388" y="1621"/>
                  </a:lnTo>
                  <a:lnTo>
                    <a:pt x="351" y="1598"/>
                  </a:lnTo>
                  <a:lnTo>
                    <a:pt x="316" y="1576"/>
                  </a:lnTo>
                  <a:lnTo>
                    <a:pt x="282" y="1550"/>
                  </a:lnTo>
                  <a:lnTo>
                    <a:pt x="249" y="1523"/>
                  </a:lnTo>
                  <a:lnTo>
                    <a:pt x="220" y="1495"/>
                  </a:lnTo>
                  <a:lnTo>
                    <a:pt x="191" y="1464"/>
                  </a:lnTo>
                  <a:lnTo>
                    <a:pt x="165" y="1433"/>
                  </a:lnTo>
                  <a:lnTo>
                    <a:pt x="141" y="1399"/>
                  </a:lnTo>
                  <a:lnTo>
                    <a:pt x="118" y="1365"/>
                  </a:lnTo>
                  <a:lnTo>
                    <a:pt x="98" y="1329"/>
                  </a:lnTo>
                  <a:lnTo>
                    <a:pt x="80" y="1291"/>
                  </a:lnTo>
                  <a:lnTo>
                    <a:pt x="63" y="1252"/>
                  </a:lnTo>
                  <a:lnTo>
                    <a:pt x="48" y="1211"/>
                  </a:lnTo>
                  <a:lnTo>
                    <a:pt x="36" y="1169"/>
                  </a:lnTo>
                  <a:lnTo>
                    <a:pt x="25" y="1126"/>
                  </a:lnTo>
                  <a:lnTo>
                    <a:pt x="16" y="1081"/>
                  </a:lnTo>
                  <a:lnTo>
                    <a:pt x="10" y="1035"/>
                  </a:lnTo>
                  <a:lnTo>
                    <a:pt x="5" y="987"/>
                  </a:lnTo>
                  <a:lnTo>
                    <a:pt x="1" y="937"/>
                  </a:lnTo>
                  <a:lnTo>
                    <a:pt x="0" y="887"/>
                  </a:lnTo>
                  <a:lnTo>
                    <a:pt x="1" y="837"/>
                  </a:lnTo>
                  <a:lnTo>
                    <a:pt x="4" y="788"/>
                  </a:lnTo>
                  <a:lnTo>
                    <a:pt x="9" y="740"/>
                  </a:lnTo>
                  <a:lnTo>
                    <a:pt x="15" y="695"/>
                  </a:lnTo>
                  <a:lnTo>
                    <a:pt x="23" y="649"/>
                  </a:lnTo>
                  <a:lnTo>
                    <a:pt x="34" y="607"/>
                  </a:lnTo>
                  <a:lnTo>
                    <a:pt x="46" y="564"/>
                  </a:lnTo>
                  <a:lnTo>
                    <a:pt x="59" y="523"/>
                  </a:lnTo>
                  <a:lnTo>
                    <a:pt x="74" y="483"/>
                  </a:lnTo>
                  <a:lnTo>
                    <a:pt x="91" y="444"/>
                  </a:lnTo>
                  <a:lnTo>
                    <a:pt x="110" y="407"/>
                  </a:lnTo>
                  <a:lnTo>
                    <a:pt x="131" y="372"/>
                  </a:lnTo>
                  <a:lnTo>
                    <a:pt x="154" y="337"/>
                  </a:lnTo>
                  <a:lnTo>
                    <a:pt x="178" y="304"/>
                  </a:lnTo>
                  <a:lnTo>
                    <a:pt x="205" y="272"/>
                  </a:lnTo>
                  <a:lnTo>
                    <a:pt x="233" y="241"/>
                  </a:lnTo>
                  <a:lnTo>
                    <a:pt x="262" y="212"/>
                  </a:lnTo>
                  <a:lnTo>
                    <a:pt x="293" y="185"/>
                  </a:lnTo>
                  <a:lnTo>
                    <a:pt x="327" y="158"/>
                  </a:lnTo>
                  <a:lnTo>
                    <a:pt x="360" y="136"/>
                  </a:lnTo>
                  <a:lnTo>
                    <a:pt x="396" y="113"/>
                  </a:lnTo>
                  <a:lnTo>
                    <a:pt x="433" y="94"/>
                  </a:lnTo>
                  <a:lnTo>
                    <a:pt x="471" y="76"/>
                  </a:lnTo>
                  <a:lnTo>
                    <a:pt x="512" y="59"/>
                  </a:lnTo>
                  <a:lnTo>
                    <a:pt x="553" y="46"/>
                  </a:lnTo>
                  <a:lnTo>
                    <a:pt x="595" y="33"/>
                  </a:lnTo>
                  <a:lnTo>
                    <a:pt x="639" y="24"/>
                  </a:lnTo>
                  <a:lnTo>
                    <a:pt x="686" y="14"/>
                  </a:lnTo>
                  <a:lnTo>
                    <a:pt x="732" y="8"/>
                  </a:lnTo>
                  <a:lnTo>
                    <a:pt x="781" y="3"/>
                  </a:lnTo>
                  <a:lnTo>
                    <a:pt x="831" y="1"/>
                  </a:lnTo>
                  <a:lnTo>
                    <a:pt x="882" y="0"/>
                  </a:lnTo>
                  <a:lnTo>
                    <a:pt x="929" y="0"/>
                  </a:lnTo>
                  <a:lnTo>
                    <a:pt x="974" y="3"/>
                  </a:lnTo>
                  <a:lnTo>
                    <a:pt x="1018" y="7"/>
                  </a:lnTo>
                  <a:lnTo>
                    <a:pt x="1060" y="13"/>
                  </a:lnTo>
                  <a:lnTo>
                    <a:pt x="1102" y="20"/>
                  </a:lnTo>
                  <a:lnTo>
                    <a:pt x="1141" y="28"/>
                  </a:lnTo>
                  <a:lnTo>
                    <a:pt x="1178" y="39"/>
                  </a:lnTo>
                  <a:lnTo>
                    <a:pt x="1215" y="51"/>
                  </a:lnTo>
                  <a:lnTo>
                    <a:pt x="1250" y="64"/>
                  </a:lnTo>
                  <a:lnTo>
                    <a:pt x="1283" y="80"/>
                  </a:lnTo>
                  <a:lnTo>
                    <a:pt x="1315" y="96"/>
                  </a:lnTo>
                  <a:lnTo>
                    <a:pt x="1346" y="114"/>
                  </a:lnTo>
                  <a:lnTo>
                    <a:pt x="1375" y="134"/>
                  </a:lnTo>
                  <a:lnTo>
                    <a:pt x="1402" y="156"/>
                  </a:lnTo>
                  <a:lnTo>
                    <a:pt x="1428" y="179"/>
                  </a:lnTo>
                  <a:lnTo>
                    <a:pt x="1453" y="204"/>
                  </a:lnTo>
                  <a:lnTo>
                    <a:pt x="1476" y="230"/>
                  </a:lnTo>
                  <a:lnTo>
                    <a:pt x="1498" y="257"/>
                  </a:lnTo>
                  <a:lnTo>
                    <a:pt x="1518" y="287"/>
                  </a:lnTo>
                  <a:lnTo>
                    <a:pt x="1537" y="317"/>
                  </a:lnTo>
                  <a:lnTo>
                    <a:pt x="1554" y="349"/>
                  </a:lnTo>
                  <a:lnTo>
                    <a:pt x="1570" y="382"/>
                  </a:lnTo>
                  <a:lnTo>
                    <a:pt x="1583" y="417"/>
                  </a:lnTo>
                  <a:lnTo>
                    <a:pt x="1596" y="453"/>
                  </a:lnTo>
                  <a:lnTo>
                    <a:pt x="1607" y="490"/>
                  </a:lnTo>
                  <a:lnTo>
                    <a:pt x="1618" y="529"/>
                  </a:lnTo>
                  <a:lnTo>
                    <a:pt x="1626" y="568"/>
                  </a:lnTo>
                  <a:lnTo>
                    <a:pt x="1632" y="610"/>
                  </a:lnTo>
                  <a:lnTo>
                    <a:pt x="1638" y="653"/>
                  </a:lnTo>
                  <a:lnTo>
                    <a:pt x="1642" y="697"/>
                  </a:lnTo>
                  <a:lnTo>
                    <a:pt x="1644" y="742"/>
                  </a:lnTo>
                  <a:lnTo>
                    <a:pt x="1644" y="789"/>
                  </a:lnTo>
                  <a:lnTo>
                    <a:pt x="1644" y="975"/>
                  </a:lnTo>
                  <a:lnTo>
                    <a:pt x="516" y="975"/>
                  </a:lnTo>
                  <a:lnTo>
                    <a:pt x="519" y="1002"/>
                  </a:lnTo>
                  <a:lnTo>
                    <a:pt x="522" y="1030"/>
                  </a:lnTo>
                  <a:lnTo>
                    <a:pt x="527" y="1055"/>
                  </a:lnTo>
                  <a:lnTo>
                    <a:pt x="532" y="1080"/>
                  </a:lnTo>
                  <a:lnTo>
                    <a:pt x="539" y="1104"/>
                  </a:lnTo>
                  <a:lnTo>
                    <a:pt x="546" y="1125"/>
                  </a:lnTo>
                  <a:lnTo>
                    <a:pt x="556" y="1147"/>
                  </a:lnTo>
                  <a:lnTo>
                    <a:pt x="565" y="1166"/>
                  </a:lnTo>
                  <a:lnTo>
                    <a:pt x="576" y="1185"/>
                  </a:lnTo>
                  <a:lnTo>
                    <a:pt x="587" y="1203"/>
                  </a:lnTo>
                  <a:lnTo>
                    <a:pt x="600" y="1219"/>
                  </a:lnTo>
                  <a:lnTo>
                    <a:pt x="613" y="1236"/>
                  </a:lnTo>
                  <a:lnTo>
                    <a:pt x="627" y="1250"/>
                  </a:lnTo>
                  <a:lnTo>
                    <a:pt x="642" y="1265"/>
                  </a:lnTo>
                  <a:lnTo>
                    <a:pt x="657" y="1278"/>
                  </a:lnTo>
                  <a:lnTo>
                    <a:pt x="674" y="1290"/>
                  </a:lnTo>
                  <a:lnTo>
                    <a:pt x="690" y="1300"/>
                  </a:lnTo>
                  <a:lnTo>
                    <a:pt x="708" y="1310"/>
                  </a:lnTo>
                  <a:lnTo>
                    <a:pt x="726" y="1319"/>
                  </a:lnTo>
                  <a:lnTo>
                    <a:pt x="745" y="1328"/>
                  </a:lnTo>
                  <a:lnTo>
                    <a:pt x="764" y="1336"/>
                  </a:lnTo>
                  <a:lnTo>
                    <a:pt x="786" y="1343"/>
                  </a:lnTo>
                  <a:lnTo>
                    <a:pt x="806" y="1349"/>
                  </a:lnTo>
                  <a:lnTo>
                    <a:pt x="828" y="1354"/>
                  </a:lnTo>
                  <a:lnTo>
                    <a:pt x="850" y="1359"/>
                  </a:lnTo>
                  <a:lnTo>
                    <a:pt x="873" y="1364"/>
                  </a:lnTo>
                  <a:lnTo>
                    <a:pt x="897" y="1367"/>
                  </a:lnTo>
                  <a:lnTo>
                    <a:pt x="921" y="1370"/>
                  </a:lnTo>
                  <a:lnTo>
                    <a:pt x="944" y="1372"/>
                  </a:lnTo>
                  <a:lnTo>
                    <a:pt x="969" y="1373"/>
                  </a:lnTo>
                  <a:lnTo>
                    <a:pt x="994" y="1374"/>
                  </a:lnTo>
                  <a:lnTo>
                    <a:pt x="1021" y="1374"/>
                  </a:lnTo>
                  <a:lnTo>
                    <a:pt x="1043" y="1374"/>
                  </a:lnTo>
                  <a:lnTo>
                    <a:pt x="1065" y="1373"/>
                  </a:lnTo>
                  <a:lnTo>
                    <a:pt x="1087" y="1372"/>
                  </a:lnTo>
                  <a:lnTo>
                    <a:pt x="1110" y="1370"/>
                  </a:lnTo>
                  <a:lnTo>
                    <a:pt x="1132" y="1367"/>
                  </a:lnTo>
                  <a:lnTo>
                    <a:pt x="1154" y="1364"/>
                  </a:lnTo>
                  <a:lnTo>
                    <a:pt x="1176" y="1359"/>
                  </a:lnTo>
                  <a:lnTo>
                    <a:pt x="1197" y="1354"/>
                  </a:lnTo>
                  <a:lnTo>
                    <a:pt x="1219" y="1349"/>
                  </a:lnTo>
                  <a:lnTo>
                    <a:pt x="1240" y="1343"/>
                  </a:lnTo>
                  <a:lnTo>
                    <a:pt x="1260" y="1337"/>
                  </a:lnTo>
                  <a:lnTo>
                    <a:pt x="1281" y="1331"/>
                  </a:lnTo>
                  <a:lnTo>
                    <a:pt x="1300" y="1325"/>
                  </a:lnTo>
                  <a:lnTo>
                    <a:pt x="1319" y="1318"/>
                  </a:lnTo>
                  <a:lnTo>
                    <a:pt x="1338" y="1310"/>
                  </a:lnTo>
                  <a:lnTo>
                    <a:pt x="1356" y="1303"/>
                  </a:lnTo>
                  <a:lnTo>
                    <a:pt x="1371" y="1296"/>
                  </a:lnTo>
                  <a:lnTo>
                    <a:pt x="1387" y="1288"/>
                  </a:lnTo>
                  <a:lnTo>
                    <a:pt x="1402" y="1281"/>
                  </a:lnTo>
                  <a:lnTo>
                    <a:pt x="1416" y="1273"/>
                  </a:lnTo>
                  <a:lnTo>
                    <a:pt x="1431" y="1266"/>
                  </a:lnTo>
                  <a:lnTo>
                    <a:pt x="1445" y="1257"/>
                  </a:lnTo>
                  <a:lnTo>
                    <a:pt x="1459" y="1250"/>
                  </a:lnTo>
                  <a:lnTo>
                    <a:pt x="1472" y="1242"/>
                  </a:lnTo>
                  <a:lnTo>
                    <a:pt x="1486" y="1234"/>
                  </a:lnTo>
                  <a:lnTo>
                    <a:pt x="1499" y="1226"/>
                  </a:lnTo>
                  <a:lnTo>
                    <a:pt x="1511" y="1219"/>
                  </a:lnTo>
                  <a:lnTo>
                    <a:pt x="1521" y="1211"/>
                  </a:lnTo>
                  <a:lnTo>
                    <a:pt x="1532" y="1205"/>
                  </a:lnTo>
                  <a:lnTo>
                    <a:pt x="1543" y="1198"/>
                  </a:lnTo>
                  <a:lnTo>
                    <a:pt x="1552" y="1191"/>
                  </a:lnTo>
                  <a:lnTo>
                    <a:pt x="1561" y="1185"/>
                  </a:lnTo>
                  <a:lnTo>
                    <a:pt x="1614" y="1185"/>
                  </a:lnTo>
                  <a:lnTo>
                    <a:pt x="1614" y="1610"/>
                  </a:lnTo>
                  <a:lnTo>
                    <a:pt x="1599" y="1616"/>
                  </a:lnTo>
                  <a:lnTo>
                    <a:pt x="1583" y="1622"/>
                  </a:lnTo>
                  <a:lnTo>
                    <a:pt x="1569" y="1628"/>
                  </a:lnTo>
                  <a:lnTo>
                    <a:pt x="1555" y="1634"/>
                  </a:lnTo>
                  <a:lnTo>
                    <a:pt x="1540" y="1640"/>
                  </a:lnTo>
                  <a:lnTo>
                    <a:pt x="1526" y="1645"/>
                  </a:lnTo>
                  <a:lnTo>
                    <a:pt x="1513" y="1651"/>
                  </a:lnTo>
                  <a:lnTo>
                    <a:pt x="1500" y="1656"/>
                  </a:lnTo>
                  <a:lnTo>
                    <a:pt x="1486" y="1662"/>
                  </a:lnTo>
                  <a:lnTo>
                    <a:pt x="1471" y="1666"/>
                  </a:lnTo>
                  <a:lnTo>
                    <a:pt x="1455" y="1672"/>
                  </a:lnTo>
                  <a:lnTo>
                    <a:pt x="1438" y="1677"/>
                  </a:lnTo>
                  <a:lnTo>
                    <a:pt x="1419" y="1683"/>
                  </a:lnTo>
                  <a:lnTo>
                    <a:pt x="1399" y="1688"/>
                  </a:lnTo>
                  <a:lnTo>
                    <a:pt x="1378" y="1694"/>
                  </a:lnTo>
                  <a:lnTo>
                    <a:pt x="1356" y="1699"/>
                  </a:lnTo>
                  <a:lnTo>
                    <a:pt x="1335" y="1705"/>
                  </a:lnTo>
                  <a:lnTo>
                    <a:pt x="1314" y="1709"/>
                  </a:lnTo>
                  <a:lnTo>
                    <a:pt x="1292" y="1714"/>
                  </a:lnTo>
                  <a:lnTo>
                    <a:pt x="1271" y="1719"/>
                  </a:lnTo>
                  <a:lnTo>
                    <a:pt x="1250" y="1724"/>
                  </a:lnTo>
                  <a:lnTo>
                    <a:pt x="1227" y="1727"/>
                  </a:lnTo>
                  <a:lnTo>
                    <a:pt x="1205" y="1731"/>
                  </a:lnTo>
                  <a:lnTo>
                    <a:pt x="1183" y="1734"/>
                  </a:lnTo>
                  <a:lnTo>
                    <a:pt x="1160" y="1737"/>
                  </a:lnTo>
                  <a:lnTo>
                    <a:pt x="1136" y="1739"/>
                  </a:lnTo>
                  <a:lnTo>
                    <a:pt x="1111" y="1742"/>
                  </a:lnTo>
                  <a:lnTo>
                    <a:pt x="1085" y="1743"/>
                  </a:lnTo>
                  <a:lnTo>
                    <a:pt x="1056" y="1745"/>
                  </a:lnTo>
                  <a:lnTo>
                    <a:pt x="1028" y="1745"/>
                  </a:lnTo>
                  <a:lnTo>
                    <a:pt x="998" y="1746"/>
                  </a:lnTo>
                  <a:lnTo>
                    <a:pt x="967" y="1746"/>
                  </a:lnTo>
                  <a:close/>
                  <a:moveTo>
                    <a:pt x="1137" y="665"/>
                  </a:moveTo>
                  <a:lnTo>
                    <a:pt x="1135" y="624"/>
                  </a:lnTo>
                  <a:lnTo>
                    <a:pt x="1130" y="587"/>
                  </a:lnTo>
                  <a:lnTo>
                    <a:pt x="1124" y="553"/>
                  </a:lnTo>
                  <a:lnTo>
                    <a:pt x="1116" y="521"/>
                  </a:lnTo>
                  <a:lnTo>
                    <a:pt x="1111" y="505"/>
                  </a:lnTo>
                  <a:lnTo>
                    <a:pt x="1105" y="491"/>
                  </a:lnTo>
                  <a:lnTo>
                    <a:pt x="1099" y="477"/>
                  </a:lnTo>
                  <a:lnTo>
                    <a:pt x="1093" y="463"/>
                  </a:lnTo>
                  <a:lnTo>
                    <a:pt x="1086" y="450"/>
                  </a:lnTo>
                  <a:lnTo>
                    <a:pt x="1078" y="438"/>
                  </a:lnTo>
                  <a:lnTo>
                    <a:pt x="1070" y="427"/>
                  </a:lnTo>
                  <a:lnTo>
                    <a:pt x="1061" y="416"/>
                  </a:lnTo>
                  <a:lnTo>
                    <a:pt x="1052" y="405"/>
                  </a:lnTo>
                  <a:lnTo>
                    <a:pt x="1042" y="396"/>
                  </a:lnTo>
                  <a:lnTo>
                    <a:pt x="1031" y="387"/>
                  </a:lnTo>
                  <a:lnTo>
                    <a:pt x="1021" y="379"/>
                  </a:lnTo>
                  <a:lnTo>
                    <a:pt x="1009" y="370"/>
                  </a:lnTo>
                  <a:lnTo>
                    <a:pt x="997" y="363"/>
                  </a:lnTo>
                  <a:lnTo>
                    <a:pt x="985" y="357"/>
                  </a:lnTo>
                  <a:lnTo>
                    <a:pt x="971" y="351"/>
                  </a:lnTo>
                  <a:lnTo>
                    <a:pt x="957" y="347"/>
                  </a:lnTo>
                  <a:lnTo>
                    <a:pt x="942" y="342"/>
                  </a:lnTo>
                  <a:lnTo>
                    <a:pt x="928" y="338"/>
                  </a:lnTo>
                  <a:lnTo>
                    <a:pt x="912" y="336"/>
                  </a:lnTo>
                  <a:lnTo>
                    <a:pt x="895" y="334"/>
                  </a:lnTo>
                  <a:lnTo>
                    <a:pt x="879" y="331"/>
                  </a:lnTo>
                  <a:lnTo>
                    <a:pt x="861" y="331"/>
                  </a:lnTo>
                  <a:lnTo>
                    <a:pt x="843" y="330"/>
                  </a:lnTo>
                  <a:lnTo>
                    <a:pt x="824" y="331"/>
                  </a:lnTo>
                  <a:lnTo>
                    <a:pt x="806" y="331"/>
                  </a:lnTo>
                  <a:lnTo>
                    <a:pt x="789" y="334"/>
                  </a:lnTo>
                  <a:lnTo>
                    <a:pt x="772" y="336"/>
                  </a:lnTo>
                  <a:lnTo>
                    <a:pt x="756" y="339"/>
                  </a:lnTo>
                  <a:lnTo>
                    <a:pt x="739" y="343"/>
                  </a:lnTo>
                  <a:lnTo>
                    <a:pt x="724" y="348"/>
                  </a:lnTo>
                  <a:lnTo>
                    <a:pt x="710" y="353"/>
                  </a:lnTo>
                  <a:lnTo>
                    <a:pt x="695" y="359"/>
                  </a:lnTo>
                  <a:lnTo>
                    <a:pt x="681" y="366"/>
                  </a:lnTo>
                  <a:lnTo>
                    <a:pt x="668" y="373"/>
                  </a:lnTo>
                  <a:lnTo>
                    <a:pt x="655" y="381"/>
                  </a:lnTo>
                  <a:lnTo>
                    <a:pt x="643" y="390"/>
                  </a:lnTo>
                  <a:lnTo>
                    <a:pt x="631" y="399"/>
                  </a:lnTo>
                  <a:lnTo>
                    <a:pt x="619" y="410"/>
                  </a:lnTo>
                  <a:lnTo>
                    <a:pt x="608" y="421"/>
                  </a:lnTo>
                  <a:lnTo>
                    <a:pt x="597" y="431"/>
                  </a:lnTo>
                  <a:lnTo>
                    <a:pt x="588" y="443"/>
                  </a:lnTo>
                  <a:lnTo>
                    <a:pt x="580" y="456"/>
                  </a:lnTo>
                  <a:lnTo>
                    <a:pt x="571" y="469"/>
                  </a:lnTo>
                  <a:lnTo>
                    <a:pt x="563" y="483"/>
                  </a:lnTo>
                  <a:lnTo>
                    <a:pt x="556" y="497"/>
                  </a:lnTo>
                  <a:lnTo>
                    <a:pt x="549" y="511"/>
                  </a:lnTo>
                  <a:lnTo>
                    <a:pt x="543" y="525"/>
                  </a:lnTo>
                  <a:lnTo>
                    <a:pt x="537" y="542"/>
                  </a:lnTo>
                  <a:lnTo>
                    <a:pt x="532" y="558"/>
                  </a:lnTo>
                  <a:lnTo>
                    <a:pt x="528" y="574"/>
                  </a:lnTo>
                  <a:lnTo>
                    <a:pt x="524" y="591"/>
                  </a:lnTo>
                  <a:lnTo>
                    <a:pt x="521" y="609"/>
                  </a:lnTo>
                  <a:lnTo>
                    <a:pt x="519" y="627"/>
                  </a:lnTo>
                  <a:lnTo>
                    <a:pt x="516" y="646"/>
                  </a:lnTo>
                  <a:lnTo>
                    <a:pt x="515" y="665"/>
                  </a:lnTo>
                  <a:lnTo>
                    <a:pt x="1137" y="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20" name="Freeform 164"/>
            <p:cNvSpPr>
              <a:spLocks noChangeArrowheads="1"/>
            </p:cNvSpPr>
            <p:nvPr/>
          </p:nvSpPr>
          <p:spPr bwMode="auto">
            <a:xfrm>
              <a:off x="5049" y="1808"/>
              <a:ext cx="257" cy="290"/>
            </a:xfrm>
            <a:custGeom>
              <a:avLst/>
              <a:gdLst>
                <a:gd name="T0" fmla="*/ 942 w 1545"/>
                <a:gd name="T1" fmla="*/ 933 h 1742"/>
                <a:gd name="T2" fmla="*/ 821 w 1545"/>
                <a:gd name="T3" fmla="*/ 946 h 1742"/>
                <a:gd name="T4" fmla="*/ 721 w 1545"/>
                <a:gd name="T5" fmla="*/ 965 h 1742"/>
                <a:gd name="T6" fmla="*/ 631 w 1545"/>
                <a:gd name="T7" fmla="*/ 997 h 1742"/>
                <a:gd name="T8" fmla="*/ 567 w 1545"/>
                <a:gd name="T9" fmla="*/ 1044 h 1742"/>
                <a:gd name="T10" fmla="*/ 529 w 1545"/>
                <a:gd name="T11" fmla="*/ 1110 h 1742"/>
                <a:gd name="T12" fmla="*/ 521 w 1545"/>
                <a:gd name="T13" fmla="*/ 1211 h 1742"/>
                <a:gd name="T14" fmla="*/ 545 w 1545"/>
                <a:gd name="T15" fmla="*/ 1299 h 1742"/>
                <a:gd name="T16" fmla="*/ 575 w 1545"/>
                <a:gd name="T17" fmla="*/ 1336 h 1742"/>
                <a:gd name="T18" fmla="*/ 659 w 1545"/>
                <a:gd name="T19" fmla="*/ 1374 h 1742"/>
                <a:gd name="T20" fmla="*/ 783 w 1545"/>
                <a:gd name="T21" fmla="*/ 1385 h 1742"/>
                <a:gd name="T22" fmla="*/ 870 w 1545"/>
                <a:gd name="T23" fmla="*/ 1368 h 1742"/>
                <a:gd name="T24" fmla="*/ 956 w 1545"/>
                <a:gd name="T25" fmla="*/ 1327 h 1742"/>
                <a:gd name="T26" fmla="*/ 1034 w 1545"/>
                <a:gd name="T27" fmla="*/ 1268 h 1742"/>
                <a:gd name="T28" fmla="*/ 984 w 1545"/>
                <a:gd name="T29" fmla="*/ 1565 h 1742"/>
                <a:gd name="T30" fmla="*/ 927 w 1545"/>
                <a:gd name="T31" fmla="*/ 1611 h 1742"/>
                <a:gd name="T32" fmla="*/ 860 w 1545"/>
                <a:gd name="T33" fmla="*/ 1655 h 1742"/>
                <a:gd name="T34" fmla="*/ 775 w 1545"/>
                <a:gd name="T35" fmla="*/ 1696 h 1742"/>
                <a:gd name="T36" fmla="*/ 691 w 1545"/>
                <a:gd name="T37" fmla="*/ 1724 h 1742"/>
                <a:gd name="T38" fmla="*/ 589 w 1545"/>
                <a:gd name="T39" fmla="*/ 1740 h 1742"/>
                <a:gd name="T40" fmla="*/ 454 w 1545"/>
                <a:gd name="T41" fmla="*/ 1740 h 1742"/>
                <a:gd name="T42" fmla="*/ 330 w 1545"/>
                <a:gd name="T43" fmla="*/ 1714 h 1742"/>
                <a:gd name="T44" fmla="*/ 222 w 1545"/>
                <a:gd name="T45" fmla="*/ 1660 h 1742"/>
                <a:gd name="T46" fmla="*/ 126 w 1545"/>
                <a:gd name="T47" fmla="*/ 1577 h 1742"/>
                <a:gd name="T48" fmla="*/ 56 w 1545"/>
                <a:gd name="T49" fmla="*/ 1474 h 1742"/>
                <a:gd name="T50" fmla="*/ 13 w 1545"/>
                <a:gd name="T51" fmla="*/ 1357 h 1742"/>
                <a:gd name="T52" fmla="*/ 0 w 1545"/>
                <a:gd name="T53" fmla="*/ 1225 h 1742"/>
                <a:gd name="T54" fmla="*/ 13 w 1545"/>
                <a:gd name="T55" fmla="*/ 1078 h 1742"/>
                <a:gd name="T56" fmla="*/ 41 w 1545"/>
                <a:gd name="T57" fmla="*/ 989 h 1742"/>
                <a:gd name="T58" fmla="*/ 93 w 1545"/>
                <a:gd name="T59" fmla="*/ 901 h 1742"/>
                <a:gd name="T60" fmla="*/ 219 w 1545"/>
                <a:gd name="T61" fmla="*/ 785 h 1742"/>
                <a:gd name="T62" fmla="*/ 397 w 1545"/>
                <a:gd name="T63" fmla="*/ 704 h 1742"/>
                <a:gd name="T64" fmla="*/ 619 w 1545"/>
                <a:gd name="T65" fmla="*/ 654 h 1742"/>
                <a:gd name="T66" fmla="*/ 873 w 1545"/>
                <a:gd name="T67" fmla="*/ 626 h 1742"/>
                <a:gd name="T68" fmla="*/ 1036 w 1545"/>
                <a:gd name="T69" fmla="*/ 587 h 1742"/>
                <a:gd name="T70" fmla="*/ 1022 w 1545"/>
                <a:gd name="T71" fmla="*/ 514 h 1742"/>
                <a:gd name="T72" fmla="*/ 988 w 1545"/>
                <a:gd name="T73" fmla="*/ 456 h 1742"/>
                <a:gd name="T74" fmla="*/ 936 w 1545"/>
                <a:gd name="T75" fmla="*/ 415 h 1742"/>
                <a:gd name="T76" fmla="*/ 770 w 1545"/>
                <a:gd name="T77" fmla="*/ 371 h 1742"/>
                <a:gd name="T78" fmla="*/ 585 w 1545"/>
                <a:gd name="T79" fmla="*/ 365 h 1742"/>
                <a:gd name="T80" fmla="*/ 449 w 1545"/>
                <a:gd name="T81" fmla="*/ 389 h 1742"/>
                <a:gd name="T82" fmla="*/ 299 w 1545"/>
                <a:gd name="T83" fmla="*/ 434 h 1742"/>
                <a:gd name="T84" fmla="*/ 137 w 1545"/>
                <a:gd name="T85" fmla="*/ 481 h 1742"/>
                <a:gd name="T86" fmla="*/ 237 w 1545"/>
                <a:gd name="T87" fmla="*/ 59 h 1742"/>
                <a:gd name="T88" fmla="*/ 427 w 1545"/>
                <a:gd name="T89" fmla="*/ 23 h 1742"/>
                <a:gd name="T90" fmla="*/ 643 w 1545"/>
                <a:gd name="T91" fmla="*/ 2 h 1742"/>
                <a:gd name="T92" fmla="*/ 881 w 1545"/>
                <a:gd name="T93" fmla="*/ 5 h 1742"/>
                <a:gd name="T94" fmla="*/ 1098 w 1545"/>
                <a:gd name="T95" fmla="*/ 35 h 1742"/>
                <a:gd name="T96" fmla="*/ 1268 w 1545"/>
                <a:gd name="T97" fmla="*/ 93 h 1742"/>
                <a:gd name="T98" fmla="*/ 1396 w 1545"/>
                <a:gd name="T99" fmla="*/ 179 h 1742"/>
                <a:gd name="T100" fmla="*/ 1483 w 1545"/>
                <a:gd name="T101" fmla="*/ 295 h 1742"/>
                <a:gd name="T102" fmla="*/ 1533 w 1545"/>
                <a:gd name="T103" fmla="*/ 439 h 1742"/>
                <a:gd name="T104" fmla="*/ 1545 w 1545"/>
                <a:gd name="T105" fmla="*/ 1698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5" h="1742">
                  <a:moveTo>
                    <a:pt x="1034" y="1268"/>
                  </a:moveTo>
                  <a:lnTo>
                    <a:pt x="1034" y="923"/>
                  </a:lnTo>
                  <a:lnTo>
                    <a:pt x="1001" y="927"/>
                  </a:lnTo>
                  <a:lnTo>
                    <a:pt x="970" y="930"/>
                  </a:lnTo>
                  <a:lnTo>
                    <a:pt x="942" y="933"/>
                  </a:lnTo>
                  <a:lnTo>
                    <a:pt x="914" y="936"/>
                  </a:lnTo>
                  <a:lnTo>
                    <a:pt x="889" y="939"/>
                  </a:lnTo>
                  <a:lnTo>
                    <a:pt x="864" y="941"/>
                  </a:lnTo>
                  <a:lnTo>
                    <a:pt x="843" y="944"/>
                  </a:lnTo>
                  <a:lnTo>
                    <a:pt x="821" y="946"/>
                  </a:lnTo>
                  <a:lnTo>
                    <a:pt x="801" y="948"/>
                  </a:lnTo>
                  <a:lnTo>
                    <a:pt x="781" y="952"/>
                  </a:lnTo>
                  <a:lnTo>
                    <a:pt x="761" y="955"/>
                  </a:lnTo>
                  <a:lnTo>
                    <a:pt x="742" y="960"/>
                  </a:lnTo>
                  <a:lnTo>
                    <a:pt x="721" y="965"/>
                  </a:lnTo>
                  <a:lnTo>
                    <a:pt x="701" y="971"/>
                  </a:lnTo>
                  <a:lnTo>
                    <a:pt x="682" y="977"/>
                  </a:lnTo>
                  <a:lnTo>
                    <a:pt x="663" y="984"/>
                  </a:lnTo>
                  <a:lnTo>
                    <a:pt x="646" y="990"/>
                  </a:lnTo>
                  <a:lnTo>
                    <a:pt x="631" y="997"/>
                  </a:lnTo>
                  <a:lnTo>
                    <a:pt x="616" y="1004"/>
                  </a:lnTo>
                  <a:lnTo>
                    <a:pt x="602" y="1013"/>
                  </a:lnTo>
                  <a:lnTo>
                    <a:pt x="590" y="1022"/>
                  </a:lnTo>
                  <a:lnTo>
                    <a:pt x="578" y="1033"/>
                  </a:lnTo>
                  <a:lnTo>
                    <a:pt x="567" y="1044"/>
                  </a:lnTo>
                  <a:lnTo>
                    <a:pt x="558" y="1054"/>
                  </a:lnTo>
                  <a:lnTo>
                    <a:pt x="548" y="1068"/>
                  </a:lnTo>
                  <a:lnTo>
                    <a:pt x="541" y="1081"/>
                  </a:lnTo>
                  <a:lnTo>
                    <a:pt x="534" y="1095"/>
                  </a:lnTo>
                  <a:lnTo>
                    <a:pt x="529" y="1110"/>
                  </a:lnTo>
                  <a:lnTo>
                    <a:pt x="525" y="1127"/>
                  </a:lnTo>
                  <a:lnTo>
                    <a:pt x="522" y="1145"/>
                  </a:lnTo>
                  <a:lnTo>
                    <a:pt x="521" y="1163"/>
                  </a:lnTo>
                  <a:lnTo>
                    <a:pt x="520" y="1182"/>
                  </a:lnTo>
                  <a:lnTo>
                    <a:pt x="521" y="1211"/>
                  </a:lnTo>
                  <a:lnTo>
                    <a:pt x="523" y="1236"/>
                  </a:lnTo>
                  <a:lnTo>
                    <a:pt x="528" y="1259"/>
                  </a:lnTo>
                  <a:lnTo>
                    <a:pt x="535" y="1280"/>
                  </a:lnTo>
                  <a:lnTo>
                    <a:pt x="540" y="1290"/>
                  </a:lnTo>
                  <a:lnTo>
                    <a:pt x="545" y="1299"/>
                  </a:lnTo>
                  <a:lnTo>
                    <a:pt x="550" y="1307"/>
                  </a:lnTo>
                  <a:lnTo>
                    <a:pt x="556" y="1315"/>
                  </a:lnTo>
                  <a:lnTo>
                    <a:pt x="561" y="1323"/>
                  </a:lnTo>
                  <a:lnTo>
                    <a:pt x="567" y="1330"/>
                  </a:lnTo>
                  <a:lnTo>
                    <a:pt x="575" y="1336"/>
                  </a:lnTo>
                  <a:lnTo>
                    <a:pt x="583" y="1342"/>
                  </a:lnTo>
                  <a:lnTo>
                    <a:pt x="600" y="1352"/>
                  </a:lnTo>
                  <a:lnTo>
                    <a:pt x="618" y="1361"/>
                  </a:lnTo>
                  <a:lnTo>
                    <a:pt x="638" y="1368"/>
                  </a:lnTo>
                  <a:lnTo>
                    <a:pt x="659" y="1374"/>
                  </a:lnTo>
                  <a:lnTo>
                    <a:pt x="683" y="1379"/>
                  </a:lnTo>
                  <a:lnTo>
                    <a:pt x="709" y="1382"/>
                  </a:lnTo>
                  <a:lnTo>
                    <a:pt x="737" y="1385"/>
                  </a:lnTo>
                  <a:lnTo>
                    <a:pt x="767" y="1385"/>
                  </a:lnTo>
                  <a:lnTo>
                    <a:pt x="783" y="1385"/>
                  </a:lnTo>
                  <a:lnTo>
                    <a:pt x="801" y="1383"/>
                  </a:lnTo>
                  <a:lnTo>
                    <a:pt x="818" y="1381"/>
                  </a:lnTo>
                  <a:lnTo>
                    <a:pt x="836" y="1377"/>
                  </a:lnTo>
                  <a:lnTo>
                    <a:pt x="852" y="1373"/>
                  </a:lnTo>
                  <a:lnTo>
                    <a:pt x="870" y="1368"/>
                  </a:lnTo>
                  <a:lnTo>
                    <a:pt x="887" y="1361"/>
                  </a:lnTo>
                  <a:lnTo>
                    <a:pt x="905" y="1354"/>
                  </a:lnTo>
                  <a:lnTo>
                    <a:pt x="923" y="1346"/>
                  </a:lnTo>
                  <a:lnTo>
                    <a:pt x="939" y="1337"/>
                  </a:lnTo>
                  <a:lnTo>
                    <a:pt x="956" y="1327"/>
                  </a:lnTo>
                  <a:lnTo>
                    <a:pt x="973" y="1317"/>
                  </a:lnTo>
                  <a:lnTo>
                    <a:pt x="988" y="1306"/>
                  </a:lnTo>
                  <a:lnTo>
                    <a:pt x="1004" y="1294"/>
                  </a:lnTo>
                  <a:lnTo>
                    <a:pt x="1018" y="1281"/>
                  </a:lnTo>
                  <a:lnTo>
                    <a:pt x="1034" y="1268"/>
                  </a:lnTo>
                  <a:close/>
                  <a:moveTo>
                    <a:pt x="1034" y="1523"/>
                  </a:moveTo>
                  <a:lnTo>
                    <a:pt x="1020" y="1534"/>
                  </a:lnTo>
                  <a:lnTo>
                    <a:pt x="1007" y="1544"/>
                  </a:lnTo>
                  <a:lnTo>
                    <a:pt x="995" y="1555"/>
                  </a:lnTo>
                  <a:lnTo>
                    <a:pt x="984" y="1565"/>
                  </a:lnTo>
                  <a:lnTo>
                    <a:pt x="972" y="1575"/>
                  </a:lnTo>
                  <a:lnTo>
                    <a:pt x="960" y="1585"/>
                  </a:lnTo>
                  <a:lnTo>
                    <a:pt x="949" y="1593"/>
                  </a:lnTo>
                  <a:lnTo>
                    <a:pt x="938" y="1603"/>
                  </a:lnTo>
                  <a:lnTo>
                    <a:pt x="927" y="1611"/>
                  </a:lnTo>
                  <a:lnTo>
                    <a:pt x="916" y="1621"/>
                  </a:lnTo>
                  <a:lnTo>
                    <a:pt x="902" y="1629"/>
                  </a:lnTo>
                  <a:lnTo>
                    <a:pt x="889" y="1637"/>
                  </a:lnTo>
                  <a:lnTo>
                    <a:pt x="875" y="1647"/>
                  </a:lnTo>
                  <a:lnTo>
                    <a:pt x="860" y="1655"/>
                  </a:lnTo>
                  <a:lnTo>
                    <a:pt x="843" y="1665"/>
                  </a:lnTo>
                  <a:lnTo>
                    <a:pt x="826" y="1673"/>
                  </a:lnTo>
                  <a:lnTo>
                    <a:pt x="808" y="1681"/>
                  </a:lnTo>
                  <a:lnTo>
                    <a:pt x="792" y="1689"/>
                  </a:lnTo>
                  <a:lnTo>
                    <a:pt x="775" y="1696"/>
                  </a:lnTo>
                  <a:lnTo>
                    <a:pt x="758" y="1703"/>
                  </a:lnTo>
                  <a:lnTo>
                    <a:pt x="742" y="1709"/>
                  </a:lnTo>
                  <a:lnTo>
                    <a:pt x="725" y="1715"/>
                  </a:lnTo>
                  <a:lnTo>
                    <a:pt x="708" y="1720"/>
                  </a:lnTo>
                  <a:lnTo>
                    <a:pt x="691" y="1724"/>
                  </a:lnTo>
                  <a:lnTo>
                    <a:pt x="675" y="1729"/>
                  </a:lnTo>
                  <a:lnTo>
                    <a:pt x="656" y="1733"/>
                  </a:lnTo>
                  <a:lnTo>
                    <a:pt x="635" y="1735"/>
                  </a:lnTo>
                  <a:lnTo>
                    <a:pt x="613" y="1738"/>
                  </a:lnTo>
                  <a:lnTo>
                    <a:pt x="589" y="1740"/>
                  </a:lnTo>
                  <a:lnTo>
                    <a:pt x="564" y="1741"/>
                  </a:lnTo>
                  <a:lnTo>
                    <a:pt x="536" y="1742"/>
                  </a:lnTo>
                  <a:lnTo>
                    <a:pt x="508" y="1742"/>
                  </a:lnTo>
                  <a:lnTo>
                    <a:pt x="482" y="1742"/>
                  </a:lnTo>
                  <a:lnTo>
                    <a:pt x="454" y="1740"/>
                  </a:lnTo>
                  <a:lnTo>
                    <a:pt x="429" y="1738"/>
                  </a:lnTo>
                  <a:lnTo>
                    <a:pt x="403" y="1733"/>
                  </a:lnTo>
                  <a:lnTo>
                    <a:pt x="379" y="1728"/>
                  </a:lnTo>
                  <a:lnTo>
                    <a:pt x="354" y="1722"/>
                  </a:lnTo>
                  <a:lnTo>
                    <a:pt x="330" y="1714"/>
                  </a:lnTo>
                  <a:lnTo>
                    <a:pt x="308" y="1705"/>
                  </a:lnTo>
                  <a:lnTo>
                    <a:pt x="285" y="1696"/>
                  </a:lnTo>
                  <a:lnTo>
                    <a:pt x="263" y="1685"/>
                  </a:lnTo>
                  <a:lnTo>
                    <a:pt x="242" y="1673"/>
                  </a:lnTo>
                  <a:lnTo>
                    <a:pt x="222" y="1660"/>
                  </a:lnTo>
                  <a:lnTo>
                    <a:pt x="201" y="1646"/>
                  </a:lnTo>
                  <a:lnTo>
                    <a:pt x="181" y="1630"/>
                  </a:lnTo>
                  <a:lnTo>
                    <a:pt x="163" y="1614"/>
                  </a:lnTo>
                  <a:lnTo>
                    <a:pt x="144" y="1596"/>
                  </a:lnTo>
                  <a:lnTo>
                    <a:pt x="126" y="1577"/>
                  </a:lnTo>
                  <a:lnTo>
                    <a:pt x="111" y="1557"/>
                  </a:lnTo>
                  <a:lnTo>
                    <a:pt x="95" y="1537"/>
                  </a:lnTo>
                  <a:lnTo>
                    <a:pt x="81" y="1517"/>
                  </a:lnTo>
                  <a:lnTo>
                    <a:pt x="68" y="1497"/>
                  </a:lnTo>
                  <a:lnTo>
                    <a:pt x="56" y="1474"/>
                  </a:lnTo>
                  <a:lnTo>
                    <a:pt x="45" y="1453"/>
                  </a:lnTo>
                  <a:lnTo>
                    <a:pt x="36" y="1430"/>
                  </a:lnTo>
                  <a:lnTo>
                    <a:pt x="27" y="1406"/>
                  </a:lnTo>
                  <a:lnTo>
                    <a:pt x="20" y="1382"/>
                  </a:lnTo>
                  <a:lnTo>
                    <a:pt x="13" y="1357"/>
                  </a:lnTo>
                  <a:lnTo>
                    <a:pt x="8" y="1332"/>
                  </a:lnTo>
                  <a:lnTo>
                    <a:pt x="5" y="1306"/>
                  </a:lnTo>
                  <a:lnTo>
                    <a:pt x="1" y="1280"/>
                  </a:lnTo>
                  <a:lnTo>
                    <a:pt x="0" y="1252"/>
                  </a:lnTo>
                  <a:lnTo>
                    <a:pt x="0" y="1225"/>
                  </a:lnTo>
                  <a:lnTo>
                    <a:pt x="0" y="1181"/>
                  </a:lnTo>
                  <a:lnTo>
                    <a:pt x="4" y="1138"/>
                  </a:lnTo>
                  <a:lnTo>
                    <a:pt x="7" y="1118"/>
                  </a:lnTo>
                  <a:lnTo>
                    <a:pt x="10" y="1097"/>
                  </a:lnTo>
                  <a:lnTo>
                    <a:pt x="13" y="1078"/>
                  </a:lnTo>
                  <a:lnTo>
                    <a:pt x="18" y="1059"/>
                  </a:lnTo>
                  <a:lnTo>
                    <a:pt x="23" y="1040"/>
                  </a:lnTo>
                  <a:lnTo>
                    <a:pt x="29" y="1022"/>
                  </a:lnTo>
                  <a:lnTo>
                    <a:pt x="35" y="1006"/>
                  </a:lnTo>
                  <a:lnTo>
                    <a:pt x="41" y="989"/>
                  </a:lnTo>
                  <a:lnTo>
                    <a:pt x="48" y="973"/>
                  </a:lnTo>
                  <a:lnTo>
                    <a:pt x="56" y="958"/>
                  </a:lnTo>
                  <a:lnTo>
                    <a:pt x="64" y="942"/>
                  </a:lnTo>
                  <a:lnTo>
                    <a:pt x="73" y="928"/>
                  </a:lnTo>
                  <a:lnTo>
                    <a:pt x="93" y="901"/>
                  </a:lnTo>
                  <a:lnTo>
                    <a:pt x="113" y="874"/>
                  </a:lnTo>
                  <a:lnTo>
                    <a:pt x="137" y="849"/>
                  </a:lnTo>
                  <a:lnTo>
                    <a:pt x="162" y="827"/>
                  </a:lnTo>
                  <a:lnTo>
                    <a:pt x="190" y="805"/>
                  </a:lnTo>
                  <a:lnTo>
                    <a:pt x="219" y="785"/>
                  </a:lnTo>
                  <a:lnTo>
                    <a:pt x="252" y="766"/>
                  </a:lnTo>
                  <a:lnTo>
                    <a:pt x="285" y="749"/>
                  </a:lnTo>
                  <a:lnTo>
                    <a:pt x="321" y="732"/>
                  </a:lnTo>
                  <a:lnTo>
                    <a:pt x="358" y="717"/>
                  </a:lnTo>
                  <a:lnTo>
                    <a:pt x="397" y="704"/>
                  </a:lnTo>
                  <a:lnTo>
                    <a:pt x="438" y="691"/>
                  </a:lnTo>
                  <a:lnTo>
                    <a:pt x="480" y="680"/>
                  </a:lnTo>
                  <a:lnTo>
                    <a:pt x="525" y="670"/>
                  </a:lnTo>
                  <a:lnTo>
                    <a:pt x="571" y="662"/>
                  </a:lnTo>
                  <a:lnTo>
                    <a:pt x="619" y="654"/>
                  </a:lnTo>
                  <a:lnTo>
                    <a:pt x="668" y="648"/>
                  </a:lnTo>
                  <a:lnTo>
                    <a:pt x="718" y="642"/>
                  </a:lnTo>
                  <a:lnTo>
                    <a:pt x="768" y="636"/>
                  </a:lnTo>
                  <a:lnTo>
                    <a:pt x="820" y="631"/>
                  </a:lnTo>
                  <a:lnTo>
                    <a:pt x="873" y="626"/>
                  </a:lnTo>
                  <a:lnTo>
                    <a:pt x="926" y="622"/>
                  </a:lnTo>
                  <a:lnTo>
                    <a:pt x="981" y="617"/>
                  </a:lnTo>
                  <a:lnTo>
                    <a:pt x="1036" y="613"/>
                  </a:lnTo>
                  <a:lnTo>
                    <a:pt x="1036" y="604"/>
                  </a:lnTo>
                  <a:lnTo>
                    <a:pt x="1036" y="587"/>
                  </a:lnTo>
                  <a:lnTo>
                    <a:pt x="1035" y="572"/>
                  </a:lnTo>
                  <a:lnTo>
                    <a:pt x="1032" y="556"/>
                  </a:lnTo>
                  <a:lnTo>
                    <a:pt x="1030" y="542"/>
                  </a:lnTo>
                  <a:lnTo>
                    <a:pt x="1026" y="527"/>
                  </a:lnTo>
                  <a:lnTo>
                    <a:pt x="1022" y="514"/>
                  </a:lnTo>
                  <a:lnTo>
                    <a:pt x="1017" y="501"/>
                  </a:lnTo>
                  <a:lnTo>
                    <a:pt x="1011" y="489"/>
                  </a:lnTo>
                  <a:lnTo>
                    <a:pt x="1004" y="477"/>
                  </a:lnTo>
                  <a:lnTo>
                    <a:pt x="997" y="467"/>
                  </a:lnTo>
                  <a:lnTo>
                    <a:pt x="988" y="456"/>
                  </a:lnTo>
                  <a:lnTo>
                    <a:pt x="980" y="446"/>
                  </a:lnTo>
                  <a:lnTo>
                    <a:pt x="969" y="438"/>
                  </a:lnTo>
                  <a:lnTo>
                    <a:pt x="958" y="430"/>
                  </a:lnTo>
                  <a:lnTo>
                    <a:pt x="948" y="423"/>
                  </a:lnTo>
                  <a:lnTo>
                    <a:pt x="936" y="415"/>
                  </a:lnTo>
                  <a:lnTo>
                    <a:pt x="908" y="403"/>
                  </a:lnTo>
                  <a:lnTo>
                    <a:pt x="879" y="393"/>
                  </a:lnTo>
                  <a:lnTo>
                    <a:pt x="845" y="384"/>
                  </a:lnTo>
                  <a:lnTo>
                    <a:pt x="809" y="376"/>
                  </a:lnTo>
                  <a:lnTo>
                    <a:pt x="770" y="371"/>
                  </a:lnTo>
                  <a:lnTo>
                    <a:pt x="727" y="366"/>
                  </a:lnTo>
                  <a:lnTo>
                    <a:pt x="682" y="364"/>
                  </a:lnTo>
                  <a:lnTo>
                    <a:pt x="633" y="363"/>
                  </a:lnTo>
                  <a:lnTo>
                    <a:pt x="610" y="364"/>
                  </a:lnTo>
                  <a:lnTo>
                    <a:pt x="585" y="365"/>
                  </a:lnTo>
                  <a:lnTo>
                    <a:pt x="560" y="368"/>
                  </a:lnTo>
                  <a:lnTo>
                    <a:pt x="534" y="371"/>
                  </a:lnTo>
                  <a:lnTo>
                    <a:pt x="507" y="376"/>
                  </a:lnTo>
                  <a:lnTo>
                    <a:pt x="479" y="382"/>
                  </a:lnTo>
                  <a:lnTo>
                    <a:pt x="449" y="389"/>
                  </a:lnTo>
                  <a:lnTo>
                    <a:pt x="420" y="396"/>
                  </a:lnTo>
                  <a:lnTo>
                    <a:pt x="390" y="405"/>
                  </a:lnTo>
                  <a:lnTo>
                    <a:pt x="359" y="414"/>
                  </a:lnTo>
                  <a:lnTo>
                    <a:pt x="329" y="424"/>
                  </a:lnTo>
                  <a:lnTo>
                    <a:pt x="299" y="434"/>
                  </a:lnTo>
                  <a:lnTo>
                    <a:pt x="269" y="445"/>
                  </a:lnTo>
                  <a:lnTo>
                    <a:pt x="240" y="456"/>
                  </a:lnTo>
                  <a:lnTo>
                    <a:pt x="211" y="468"/>
                  </a:lnTo>
                  <a:lnTo>
                    <a:pt x="181" y="481"/>
                  </a:lnTo>
                  <a:lnTo>
                    <a:pt x="137" y="481"/>
                  </a:lnTo>
                  <a:lnTo>
                    <a:pt x="137" y="83"/>
                  </a:lnTo>
                  <a:lnTo>
                    <a:pt x="159" y="77"/>
                  </a:lnTo>
                  <a:lnTo>
                    <a:pt x="181" y="71"/>
                  </a:lnTo>
                  <a:lnTo>
                    <a:pt x="209" y="65"/>
                  </a:lnTo>
                  <a:lnTo>
                    <a:pt x="237" y="59"/>
                  </a:lnTo>
                  <a:lnTo>
                    <a:pt x="269" y="52"/>
                  </a:lnTo>
                  <a:lnTo>
                    <a:pt x="305" y="45"/>
                  </a:lnTo>
                  <a:lnTo>
                    <a:pt x="343" y="37"/>
                  </a:lnTo>
                  <a:lnTo>
                    <a:pt x="384" y="30"/>
                  </a:lnTo>
                  <a:lnTo>
                    <a:pt x="427" y="23"/>
                  </a:lnTo>
                  <a:lnTo>
                    <a:pt x="470" y="17"/>
                  </a:lnTo>
                  <a:lnTo>
                    <a:pt x="513" y="11"/>
                  </a:lnTo>
                  <a:lnTo>
                    <a:pt x="556" y="8"/>
                  </a:lnTo>
                  <a:lnTo>
                    <a:pt x="598" y="4"/>
                  </a:lnTo>
                  <a:lnTo>
                    <a:pt x="643" y="2"/>
                  </a:lnTo>
                  <a:lnTo>
                    <a:pt x="685" y="0"/>
                  </a:lnTo>
                  <a:lnTo>
                    <a:pt x="728" y="0"/>
                  </a:lnTo>
                  <a:lnTo>
                    <a:pt x="781" y="0"/>
                  </a:lnTo>
                  <a:lnTo>
                    <a:pt x="832" y="2"/>
                  </a:lnTo>
                  <a:lnTo>
                    <a:pt x="881" y="5"/>
                  </a:lnTo>
                  <a:lnTo>
                    <a:pt x="927" y="9"/>
                  </a:lnTo>
                  <a:lnTo>
                    <a:pt x="973" y="14"/>
                  </a:lnTo>
                  <a:lnTo>
                    <a:pt x="1016" y="20"/>
                  </a:lnTo>
                  <a:lnTo>
                    <a:pt x="1057" y="27"/>
                  </a:lnTo>
                  <a:lnTo>
                    <a:pt x="1098" y="35"/>
                  </a:lnTo>
                  <a:lnTo>
                    <a:pt x="1135" y="45"/>
                  </a:lnTo>
                  <a:lnTo>
                    <a:pt x="1172" y="55"/>
                  </a:lnTo>
                  <a:lnTo>
                    <a:pt x="1205" y="67"/>
                  </a:lnTo>
                  <a:lnTo>
                    <a:pt x="1239" y="80"/>
                  </a:lnTo>
                  <a:lnTo>
                    <a:pt x="1268" y="93"/>
                  </a:lnTo>
                  <a:lnTo>
                    <a:pt x="1298" y="109"/>
                  </a:lnTo>
                  <a:lnTo>
                    <a:pt x="1324" y="124"/>
                  </a:lnTo>
                  <a:lnTo>
                    <a:pt x="1351" y="142"/>
                  </a:lnTo>
                  <a:lnTo>
                    <a:pt x="1373" y="160"/>
                  </a:lnTo>
                  <a:lnTo>
                    <a:pt x="1396" y="179"/>
                  </a:lnTo>
                  <a:lnTo>
                    <a:pt x="1416" y="201"/>
                  </a:lnTo>
                  <a:lnTo>
                    <a:pt x="1435" y="222"/>
                  </a:lnTo>
                  <a:lnTo>
                    <a:pt x="1453" y="245"/>
                  </a:lnTo>
                  <a:lnTo>
                    <a:pt x="1469" y="270"/>
                  </a:lnTo>
                  <a:lnTo>
                    <a:pt x="1483" y="295"/>
                  </a:lnTo>
                  <a:lnTo>
                    <a:pt x="1496" y="321"/>
                  </a:lnTo>
                  <a:lnTo>
                    <a:pt x="1508" y="349"/>
                  </a:lnTo>
                  <a:lnTo>
                    <a:pt x="1518" y="377"/>
                  </a:lnTo>
                  <a:lnTo>
                    <a:pt x="1526" y="408"/>
                  </a:lnTo>
                  <a:lnTo>
                    <a:pt x="1533" y="439"/>
                  </a:lnTo>
                  <a:lnTo>
                    <a:pt x="1538" y="471"/>
                  </a:lnTo>
                  <a:lnTo>
                    <a:pt x="1541" y="505"/>
                  </a:lnTo>
                  <a:lnTo>
                    <a:pt x="1544" y="539"/>
                  </a:lnTo>
                  <a:lnTo>
                    <a:pt x="1545" y="575"/>
                  </a:lnTo>
                  <a:lnTo>
                    <a:pt x="1545" y="1698"/>
                  </a:lnTo>
                  <a:lnTo>
                    <a:pt x="1034" y="1698"/>
                  </a:lnTo>
                  <a:lnTo>
                    <a:pt x="1034" y="15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9621" name="Group 165"/>
          <p:cNvGrpSpPr>
            <a:grpSpLocks/>
          </p:cNvGrpSpPr>
          <p:nvPr/>
        </p:nvGrpSpPr>
        <p:grpSpPr bwMode="auto">
          <a:xfrm>
            <a:off x="6629400" y="3883025"/>
            <a:ext cx="1792288" cy="808038"/>
            <a:chOff x="4176" y="2446"/>
            <a:chExt cx="1129" cy="509"/>
          </a:xfrm>
        </p:grpSpPr>
        <p:sp>
          <p:nvSpPr>
            <p:cNvPr id="19622" name="Freeform 166"/>
            <p:cNvSpPr>
              <a:spLocks noChangeArrowheads="1"/>
            </p:cNvSpPr>
            <p:nvPr/>
          </p:nvSpPr>
          <p:spPr bwMode="auto">
            <a:xfrm>
              <a:off x="4176" y="2446"/>
              <a:ext cx="346" cy="502"/>
            </a:xfrm>
            <a:custGeom>
              <a:avLst/>
              <a:gdLst>
                <a:gd name="T0" fmla="*/ 0 w 2079"/>
                <a:gd name="T1" fmla="*/ 3011 h 3011"/>
                <a:gd name="T2" fmla="*/ 739 w 2079"/>
                <a:gd name="T3" fmla="*/ 822 h 3011"/>
                <a:gd name="T4" fmla="*/ 1339 w 2079"/>
                <a:gd name="T5" fmla="*/ 822 h 3011"/>
                <a:gd name="T6" fmla="*/ 2079 w 2079"/>
                <a:gd name="T7" fmla="*/ 3011 h 3011"/>
                <a:gd name="T8" fmla="*/ 1513 w 2079"/>
                <a:gd name="T9" fmla="*/ 3011 h 3011"/>
                <a:gd name="T10" fmla="*/ 1375 w 2079"/>
                <a:gd name="T11" fmla="*/ 2564 h 3011"/>
                <a:gd name="T12" fmla="*/ 688 w 2079"/>
                <a:gd name="T13" fmla="*/ 2564 h 3011"/>
                <a:gd name="T14" fmla="*/ 551 w 2079"/>
                <a:gd name="T15" fmla="*/ 3011 h 3011"/>
                <a:gd name="T16" fmla="*/ 0 w 2079"/>
                <a:gd name="T17" fmla="*/ 3011 h 3011"/>
                <a:gd name="T18" fmla="*/ 1255 w 2079"/>
                <a:gd name="T19" fmla="*/ 2167 h 3011"/>
                <a:gd name="T20" fmla="*/ 1032 w 2079"/>
                <a:gd name="T21" fmla="*/ 1447 h 3011"/>
                <a:gd name="T22" fmla="*/ 808 w 2079"/>
                <a:gd name="T23" fmla="*/ 2167 h 3011"/>
                <a:gd name="T24" fmla="*/ 1255 w 2079"/>
                <a:gd name="T25" fmla="*/ 2167 h 3011"/>
                <a:gd name="T26" fmla="*/ 1496 w 2079"/>
                <a:gd name="T27" fmla="*/ 0 h 3011"/>
                <a:gd name="T28" fmla="*/ 1055 w 2079"/>
                <a:gd name="T29" fmla="*/ 577 h 3011"/>
                <a:gd name="T30" fmla="*/ 705 w 2079"/>
                <a:gd name="T31" fmla="*/ 577 h 3011"/>
                <a:gd name="T32" fmla="*/ 1009 w 2079"/>
                <a:gd name="T33" fmla="*/ 0 h 3011"/>
                <a:gd name="T34" fmla="*/ 1496 w 2079"/>
                <a:gd name="T35" fmla="*/ 0 h 3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79" h="3011">
                  <a:moveTo>
                    <a:pt x="0" y="3011"/>
                  </a:moveTo>
                  <a:lnTo>
                    <a:pt x="739" y="822"/>
                  </a:lnTo>
                  <a:lnTo>
                    <a:pt x="1339" y="822"/>
                  </a:lnTo>
                  <a:lnTo>
                    <a:pt x="2079" y="3011"/>
                  </a:lnTo>
                  <a:lnTo>
                    <a:pt x="1513" y="3011"/>
                  </a:lnTo>
                  <a:lnTo>
                    <a:pt x="1375" y="2564"/>
                  </a:lnTo>
                  <a:lnTo>
                    <a:pt x="688" y="2564"/>
                  </a:lnTo>
                  <a:lnTo>
                    <a:pt x="551" y="3011"/>
                  </a:lnTo>
                  <a:lnTo>
                    <a:pt x="0" y="3011"/>
                  </a:lnTo>
                  <a:close/>
                  <a:moveTo>
                    <a:pt x="1255" y="2167"/>
                  </a:moveTo>
                  <a:lnTo>
                    <a:pt x="1032" y="1447"/>
                  </a:lnTo>
                  <a:lnTo>
                    <a:pt x="808" y="2167"/>
                  </a:lnTo>
                  <a:lnTo>
                    <a:pt x="1255" y="2167"/>
                  </a:lnTo>
                  <a:close/>
                  <a:moveTo>
                    <a:pt x="1496" y="0"/>
                  </a:moveTo>
                  <a:lnTo>
                    <a:pt x="1055" y="577"/>
                  </a:lnTo>
                  <a:lnTo>
                    <a:pt x="705" y="577"/>
                  </a:lnTo>
                  <a:lnTo>
                    <a:pt x="1009" y="0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23" name="Freeform 167"/>
            <p:cNvSpPr>
              <a:spLocks noChangeArrowheads="1"/>
            </p:cNvSpPr>
            <p:nvPr/>
          </p:nvSpPr>
          <p:spPr bwMode="auto">
            <a:xfrm>
              <a:off x="4553" y="2672"/>
              <a:ext cx="185" cy="276"/>
            </a:xfrm>
            <a:custGeom>
              <a:avLst/>
              <a:gdLst>
                <a:gd name="T0" fmla="*/ 1067 w 1109"/>
                <a:gd name="T1" fmla="*/ 493 h 1656"/>
                <a:gd name="T2" fmla="*/ 1050 w 1109"/>
                <a:gd name="T3" fmla="*/ 487 h 1656"/>
                <a:gd name="T4" fmla="*/ 1030 w 1109"/>
                <a:gd name="T5" fmla="*/ 483 h 1656"/>
                <a:gd name="T6" fmla="*/ 1008 w 1109"/>
                <a:gd name="T7" fmla="*/ 479 h 1656"/>
                <a:gd name="T8" fmla="*/ 981 w 1109"/>
                <a:gd name="T9" fmla="*/ 476 h 1656"/>
                <a:gd name="T10" fmla="*/ 953 w 1109"/>
                <a:gd name="T11" fmla="*/ 475 h 1656"/>
                <a:gd name="T12" fmla="*/ 923 w 1109"/>
                <a:gd name="T13" fmla="*/ 472 h 1656"/>
                <a:gd name="T14" fmla="*/ 891 w 1109"/>
                <a:gd name="T15" fmla="*/ 472 h 1656"/>
                <a:gd name="T16" fmla="*/ 857 w 1109"/>
                <a:gd name="T17" fmla="*/ 471 h 1656"/>
                <a:gd name="T18" fmla="*/ 817 w 1109"/>
                <a:gd name="T19" fmla="*/ 473 h 1656"/>
                <a:gd name="T20" fmla="*/ 775 w 1109"/>
                <a:gd name="T21" fmla="*/ 477 h 1656"/>
                <a:gd name="T22" fmla="*/ 732 w 1109"/>
                <a:gd name="T23" fmla="*/ 484 h 1656"/>
                <a:gd name="T24" fmla="*/ 688 w 1109"/>
                <a:gd name="T25" fmla="*/ 495 h 1656"/>
                <a:gd name="T26" fmla="*/ 644 w 1109"/>
                <a:gd name="T27" fmla="*/ 507 h 1656"/>
                <a:gd name="T28" fmla="*/ 600 w 1109"/>
                <a:gd name="T29" fmla="*/ 521 h 1656"/>
                <a:gd name="T30" fmla="*/ 557 w 1109"/>
                <a:gd name="T31" fmla="*/ 535 h 1656"/>
                <a:gd name="T32" fmla="*/ 515 w 1109"/>
                <a:gd name="T33" fmla="*/ 551 h 1656"/>
                <a:gd name="T34" fmla="*/ 0 w 1109"/>
                <a:gd name="T35" fmla="*/ 1656 h 1656"/>
                <a:gd name="T36" fmla="*/ 515 w 1109"/>
                <a:gd name="T37" fmla="*/ 6 h 1656"/>
                <a:gd name="T38" fmla="*/ 525 w 1109"/>
                <a:gd name="T39" fmla="*/ 234 h 1656"/>
                <a:gd name="T40" fmla="*/ 545 w 1109"/>
                <a:gd name="T41" fmla="*/ 216 h 1656"/>
                <a:gd name="T42" fmla="*/ 570 w 1109"/>
                <a:gd name="T43" fmla="*/ 196 h 1656"/>
                <a:gd name="T44" fmla="*/ 597 w 1109"/>
                <a:gd name="T45" fmla="*/ 173 h 1656"/>
                <a:gd name="T46" fmla="*/ 628 w 1109"/>
                <a:gd name="T47" fmla="*/ 149 h 1656"/>
                <a:gd name="T48" fmla="*/ 658 w 1109"/>
                <a:gd name="T49" fmla="*/ 127 h 1656"/>
                <a:gd name="T50" fmla="*/ 687 w 1109"/>
                <a:gd name="T51" fmla="*/ 106 h 1656"/>
                <a:gd name="T52" fmla="*/ 714 w 1109"/>
                <a:gd name="T53" fmla="*/ 90 h 1656"/>
                <a:gd name="T54" fmla="*/ 741 w 1109"/>
                <a:gd name="T55" fmla="*/ 74 h 1656"/>
                <a:gd name="T56" fmla="*/ 772 w 1109"/>
                <a:gd name="T57" fmla="*/ 59 h 1656"/>
                <a:gd name="T58" fmla="*/ 804 w 1109"/>
                <a:gd name="T59" fmla="*/ 43 h 1656"/>
                <a:gd name="T60" fmla="*/ 838 w 1109"/>
                <a:gd name="T61" fmla="*/ 30 h 1656"/>
                <a:gd name="T62" fmla="*/ 875 w 1109"/>
                <a:gd name="T63" fmla="*/ 18 h 1656"/>
                <a:gd name="T64" fmla="*/ 911 w 1109"/>
                <a:gd name="T65" fmla="*/ 10 h 1656"/>
                <a:gd name="T66" fmla="*/ 947 w 1109"/>
                <a:gd name="T67" fmla="*/ 3 h 1656"/>
                <a:gd name="T68" fmla="*/ 980 w 1109"/>
                <a:gd name="T69" fmla="*/ 0 h 1656"/>
                <a:gd name="T70" fmla="*/ 1004 w 1109"/>
                <a:gd name="T71" fmla="*/ 0 h 1656"/>
                <a:gd name="T72" fmla="*/ 1017 w 1109"/>
                <a:gd name="T73" fmla="*/ 0 h 1656"/>
                <a:gd name="T74" fmla="*/ 1031 w 1109"/>
                <a:gd name="T75" fmla="*/ 0 h 1656"/>
                <a:gd name="T76" fmla="*/ 1046 w 1109"/>
                <a:gd name="T77" fmla="*/ 1 h 1656"/>
                <a:gd name="T78" fmla="*/ 1061 w 1109"/>
                <a:gd name="T79" fmla="*/ 1 h 1656"/>
                <a:gd name="T80" fmla="*/ 1076 w 1109"/>
                <a:gd name="T81" fmla="*/ 3 h 1656"/>
                <a:gd name="T82" fmla="*/ 1090 w 1109"/>
                <a:gd name="T83" fmla="*/ 4 h 1656"/>
                <a:gd name="T84" fmla="*/ 1103 w 1109"/>
                <a:gd name="T85" fmla="*/ 5 h 1656"/>
                <a:gd name="T86" fmla="*/ 1109 w 1109"/>
                <a:gd name="T87" fmla="*/ 493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9" h="1656">
                  <a:moveTo>
                    <a:pt x="1109" y="493"/>
                  </a:moveTo>
                  <a:lnTo>
                    <a:pt x="1067" y="493"/>
                  </a:lnTo>
                  <a:lnTo>
                    <a:pt x="1059" y="489"/>
                  </a:lnTo>
                  <a:lnTo>
                    <a:pt x="1050" y="487"/>
                  </a:lnTo>
                  <a:lnTo>
                    <a:pt x="1041" y="485"/>
                  </a:lnTo>
                  <a:lnTo>
                    <a:pt x="1030" y="483"/>
                  </a:lnTo>
                  <a:lnTo>
                    <a:pt x="1019" y="481"/>
                  </a:lnTo>
                  <a:lnTo>
                    <a:pt x="1008" y="479"/>
                  </a:lnTo>
                  <a:lnTo>
                    <a:pt x="994" y="478"/>
                  </a:lnTo>
                  <a:lnTo>
                    <a:pt x="981" y="476"/>
                  </a:lnTo>
                  <a:lnTo>
                    <a:pt x="967" y="475"/>
                  </a:lnTo>
                  <a:lnTo>
                    <a:pt x="953" y="475"/>
                  </a:lnTo>
                  <a:lnTo>
                    <a:pt x="937" y="473"/>
                  </a:lnTo>
                  <a:lnTo>
                    <a:pt x="923" y="472"/>
                  </a:lnTo>
                  <a:lnTo>
                    <a:pt x="907" y="472"/>
                  </a:lnTo>
                  <a:lnTo>
                    <a:pt x="891" y="472"/>
                  </a:lnTo>
                  <a:lnTo>
                    <a:pt x="874" y="471"/>
                  </a:lnTo>
                  <a:lnTo>
                    <a:pt x="857" y="471"/>
                  </a:lnTo>
                  <a:lnTo>
                    <a:pt x="837" y="472"/>
                  </a:lnTo>
                  <a:lnTo>
                    <a:pt x="817" y="473"/>
                  </a:lnTo>
                  <a:lnTo>
                    <a:pt x="795" y="475"/>
                  </a:lnTo>
                  <a:lnTo>
                    <a:pt x="775" y="477"/>
                  </a:lnTo>
                  <a:lnTo>
                    <a:pt x="754" y="481"/>
                  </a:lnTo>
                  <a:lnTo>
                    <a:pt x="732" y="484"/>
                  </a:lnTo>
                  <a:lnTo>
                    <a:pt x="710" y="489"/>
                  </a:lnTo>
                  <a:lnTo>
                    <a:pt x="688" y="495"/>
                  </a:lnTo>
                  <a:lnTo>
                    <a:pt x="665" y="501"/>
                  </a:lnTo>
                  <a:lnTo>
                    <a:pt x="644" y="507"/>
                  </a:lnTo>
                  <a:lnTo>
                    <a:pt x="621" y="514"/>
                  </a:lnTo>
                  <a:lnTo>
                    <a:pt x="600" y="521"/>
                  </a:lnTo>
                  <a:lnTo>
                    <a:pt x="578" y="527"/>
                  </a:lnTo>
                  <a:lnTo>
                    <a:pt x="557" y="535"/>
                  </a:lnTo>
                  <a:lnTo>
                    <a:pt x="537" y="543"/>
                  </a:lnTo>
                  <a:lnTo>
                    <a:pt x="515" y="551"/>
                  </a:lnTo>
                  <a:lnTo>
                    <a:pt x="515" y="1656"/>
                  </a:lnTo>
                  <a:lnTo>
                    <a:pt x="0" y="1656"/>
                  </a:lnTo>
                  <a:lnTo>
                    <a:pt x="0" y="6"/>
                  </a:lnTo>
                  <a:lnTo>
                    <a:pt x="515" y="6"/>
                  </a:lnTo>
                  <a:lnTo>
                    <a:pt x="515" y="242"/>
                  </a:lnTo>
                  <a:lnTo>
                    <a:pt x="525" y="234"/>
                  </a:lnTo>
                  <a:lnTo>
                    <a:pt x="534" y="224"/>
                  </a:lnTo>
                  <a:lnTo>
                    <a:pt x="545" y="216"/>
                  </a:lnTo>
                  <a:lnTo>
                    <a:pt x="557" y="205"/>
                  </a:lnTo>
                  <a:lnTo>
                    <a:pt x="570" y="196"/>
                  </a:lnTo>
                  <a:lnTo>
                    <a:pt x="583" y="184"/>
                  </a:lnTo>
                  <a:lnTo>
                    <a:pt x="597" y="173"/>
                  </a:lnTo>
                  <a:lnTo>
                    <a:pt x="613" y="161"/>
                  </a:lnTo>
                  <a:lnTo>
                    <a:pt x="628" y="149"/>
                  </a:lnTo>
                  <a:lnTo>
                    <a:pt x="644" y="137"/>
                  </a:lnTo>
                  <a:lnTo>
                    <a:pt x="658" y="127"/>
                  </a:lnTo>
                  <a:lnTo>
                    <a:pt x="673" y="116"/>
                  </a:lnTo>
                  <a:lnTo>
                    <a:pt x="687" y="106"/>
                  </a:lnTo>
                  <a:lnTo>
                    <a:pt x="700" y="98"/>
                  </a:lnTo>
                  <a:lnTo>
                    <a:pt x="714" y="90"/>
                  </a:lnTo>
                  <a:lnTo>
                    <a:pt x="727" y="82"/>
                  </a:lnTo>
                  <a:lnTo>
                    <a:pt x="741" y="74"/>
                  </a:lnTo>
                  <a:lnTo>
                    <a:pt x="756" y="66"/>
                  </a:lnTo>
                  <a:lnTo>
                    <a:pt x="772" y="59"/>
                  </a:lnTo>
                  <a:lnTo>
                    <a:pt x="787" y="50"/>
                  </a:lnTo>
                  <a:lnTo>
                    <a:pt x="804" y="43"/>
                  </a:lnTo>
                  <a:lnTo>
                    <a:pt x="820" y="37"/>
                  </a:lnTo>
                  <a:lnTo>
                    <a:pt x="838" y="30"/>
                  </a:lnTo>
                  <a:lnTo>
                    <a:pt x="857" y="24"/>
                  </a:lnTo>
                  <a:lnTo>
                    <a:pt x="875" y="18"/>
                  </a:lnTo>
                  <a:lnTo>
                    <a:pt x="893" y="13"/>
                  </a:lnTo>
                  <a:lnTo>
                    <a:pt x="911" y="10"/>
                  </a:lnTo>
                  <a:lnTo>
                    <a:pt x="929" y="6"/>
                  </a:lnTo>
                  <a:lnTo>
                    <a:pt x="947" y="3"/>
                  </a:lnTo>
                  <a:lnTo>
                    <a:pt x="963" y="1"/>
                  </a:lnTo>
                  <a:lnTo>
                    <a:pt x="980" y="0"/>
                  </a:lnTo>
                  <a:lnTo>
                    <a:pt x="997" y="0"/>
                  </a:lnTo>
                  <a:lnTo>
                    <a:pt x="1004" y="0"/>
                  </a:lnTo>
                  <a:lnTo>
                    <a:pt x="1010" y="0"/>
                  </a:lnTo>
                  <a:lnTo>
                    <a:pt x="1017" y="0"/>
                  </a:lnTo>
                  <a:lnTo>
                    <a:pt x="1024" y="0"/>
                  </a:lnTo>
                  <a:lnTo>
                    <a:pt x="1031" y="0"/>
                  </a:lnTo>
                  <a:lnTo>
                    <a:pt x="1039" y="0"/>
                  </a:lnTo>
                  <a:lnTo>
                    <a:pt x="1046" y="1"/>
                  </a:lnTo>
                  <a:lnTo>
                    <a:pt x="1054" y="1"/>
                  </a:lnTo>
                  <a:lnTo>
                    <a:pt x="1061" y="1"/>
                  </a:lnTo>
                  <a:lnTo>
                    <a:pt x="1068" y="3"/>
                  </a:lnTo>
                  <a:lnTo>
                    <a:pt x="1076" y="3"/>
                  </a:lnTo>
                  <a:lnTo>
                    <a:pt x="1083" y="3"/>
                  </a:lnTo>
                  <a:lnTo>
                    <a:pt x="1090" y="4"/>
                  </a:lnTo>
                  <a:lnTo>
                    <a:pt x="1097" y="4"/>
                  </a:lnTo>
                  <a:lnTo>
                    <a:pt x="1103" y="5"/>
                  </a:lnTo>
                  <a:lnTo>
                    <a:pt x="1109" y="6"/>
                  </a:lnTo>
                  <a:lnTo>
                    <a:pt x="1109" y="4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24" name="Freeform 168"/>
            <p:cNvSpPr>
              <a:spLocks noChangeArrowheads="1"/>
            </p:cNvSpPr>
            <p:nvPr/>
          </p:nvSpPr>
          <p:spPr bwMode="auto">
            <a:xfrm>
              <a:off x="4751" y="2664"/>
              <a:ext cx="274" cy="292"/>
            </a:xfrm>
            <a:custGeom>
              <a:avLst/>
              <a:gdLst>
                <a:gd name="T0" fmla="*/ 746 w 1644"/>
                <a:gd name="T1" fmla="*/ 1733 h 1747"/>
                <a:gd name="T2" fmla="*/ 509 w 1644"/>
                <a:gd name="T3" fmla="*/ 1676 h 1747"/>
                <a:gd name="T4" fmla="*/ 316 w 1644"/>
                <a:gd name="T5" fmla="*/ 1576 h 1747"/>
                <a:gd name="T6" fmla="*/ 165 w 1644"/>
                <a:gd name="T7" fmla="*/ 1433 h 1747"/>
                <a:gd name="T8" fmla="*/ 63 w 1644"/>
                <a:gd name="T9" fmla="*/ 1253 h 1747"/>
                <a:gd name="T10" fmla="*/ 10 w 1644"/>
                <a:gd name="T11" fmla="*/ 1035 h 1747"/>
                <a:gd name="T12" fmla="*/ 4 w 1644"/>
                <a:gd name="T13" fmla="*/ 788 h 1747"/>
                <a:gd name="T14" fmla="*/ 46 w 1644"/>
                <a:gd name="T15" fmla="*/ 565 h 1747"/>
                <a:gd name="T16" fmla="*/ 131 w 1644"/>
                <a:gd name="T17" fmla="*/ 372 h 1747"/>
                <a:gd name="T18" fmla="*/ 262 w 1644"/>
                <a:gd name="T19" fmla="*/ 212 h 1747"/>
                <a:gd name="T20" fmla="*/ 433 w 1644"/>
                <a:gd name="T21" fmla="*/ 94 h 1747"/>
                <a:gd name="T22" fmla="*/ 639 w 1644"/>
                <a:gd name="T23" fmla="*/ 24 h 1747"/>
                <a:gd name="T24" fmla="*/ 882 w 1644"/>
                <a:gd name="T25" fmla="*/ 0 h 1747"/>
                <a:gd name="T26" fmla="*/ 1102 w 1644"/>
                <a:gd name="T27" fmla="*/ 20 h 1747"/>
                <a:gd name="T28" fmla="*/ 1283 w 1644"/>
                <a:gd name="T29" fmla="*/ 80 h 1747"/>
                <a:gd name="T30" fmla="*/ 1428 w 1644"/>
                <a:gd name="T31" fmla="*/ 180 h 1747"/>
                <a:gd name="T32" fmla="*/ 1537 w 1644"/>
                <a:gd name="T33" fmla="*/ 318 h 1747"/>
                <a:gd name="T34" fmla="*/ 1607 w 1644"/>
                <a:gd name="T35" fmla="*/ 491 h 1747"/>
                <a:gd name="T36" fmla="*/ 1642 w 1644"/>
                <a:gd name="T37" fmla="*/ 697 h 1747"/>
                <a:gd name="T38" fmla="*/ 519 w 1644"/>
                <a:gd name="T39" fmla="*/ 1004 h 1747"/>
                <a:gd name="T40" fmla="*/ 546 w 1644"/>
                <a:gd name="T41" fmla="*/ 1126 h 1747"/>
                <a:gd name="T42" fmla="*/ 600 w 1644"/>
                <a:gd name="T43" fmla="*/ 1220 h 1747"/>
                <a:gd name="T44" fmla="*/ 674 w 1644"/>
                <a:gd name="T45" fmla="*/ 1290 h 1747"/>
                <a:gd name="T46" fmla="*/ 764 w 1644"/>
                <a:gd name="T47" fmla="*/ 1336 h 1747"/>
                <a:gd name="T48" fmla="*/ 873 w 1644"/>
                <a:gd name="T49" fmla="*/ 1364 h 1747"/>
                <a:gd name="T50" fmla="*/ 994 w 1644"/>
                <a:gd name="T51" fmla="*/ 1374 h 1747"/>
                <a:gd name="T52" fmla="*/ 1110 w 1644"/>
                <a:gd name="T53" fmla="*/ 1370 h 1747"/>
                <a:gd name="T54" fmla="*/ 1219 w 1644"/>
                <a:gd name="T55" fmla="*/ 1350 h 1747"/>
                <a:gd name="T56" fmla="*/ 1319 w 1644"/>
                <a:gd name="T57" fmla="*/ 1318 h 1747"/>
                <a:gd name="T58" fmla="*/ 1402 w 1644"/>
                <a:gd name="T59" fmla="*/ 1281 h 1747"/>
                <a:gd name="T60" fmla="*/ 1472 w 1644"/>
                <a:gd name="T61" fmla="*/ 1242 h 1747"/>
                <a:gd name="T62" fmla="*/ 1532 w 1644"/>
                <a:gd name="T63" fmla="*/ 1205 h 1747"/>
                <a:gd name="T64" fmla="*/ 1614 w 1644"/>
                <a:gd name="T65" fmla="*/ 1610 h 1747"/>
                <a:gd name="T66" fmla="*/ 1540 w 1644"/>
                <a:gd name="T67" fmla="*/ 1640 h 1747"/>
                <a:gd name="T68" fmla="*/ 1471 w 1644"/>
                <a:gd name="T69" fmla="*/ 1668 h 1747"/>
                <a:gd name="T70" fmla="*/ 1378 w 1644"/>
                <a:gd name="T71" fmla="*/ 1694 h 1747"/>
                <a:gd name="T72" fmla="*/ 1271 w 1644"/>
                <a:gd name="T73" fmla="*/ 1720 h 1747"/>
                <a:gd name="T74" fmla="*/ 1160 w 1644"/>
                <a:gd name="T75" fmla="*/ 1738 h 1747"/>
                <a:gd name="T76" fmla="*/ 1028 w 1644"/>
                <a:gd name="T77" fmla="*/ 1746 h 1747"/>
                <a:gd name="T78" fmla="*/ 1130 w 1644"/>
                <a:gd name="T79" fmla="*/ 589 h 1747"/>
                <a:gd name="T80" fmla="*/ 1099 w 1644"/>
                <a:gd name="T81" fmla="*/ 478 h 1747"/>
                <a:gd name="T82" fmla="*/ 1061 w 1644"/>
                <a:gd name="T83" fmla="*/ 416 h 1747"/>
                <a:gd name="T84" fmla="*/ 1009 w 1644"/>
                <a:gd name="T85" fmla="*/ 372 h 1747"/>
                <a:gd name="T86" fmla="*/ 942 w 1644"/>
                <a:gd name="T87" fmla="*/ 343 h 1747"/>
                <a:gd name="T88" fmla="*/ 861 w 1644"/>
                <a:gd name="T89" fmla="*/ 331 h 1747"/>
                <a:gd name="T90" fmla="*/ 772 w 1644"/>
                <a:gd name="T91" fmla="*/ 336 h 1747"/>
                <a:gd name="T92" fmla="*/ 695 w 1644"/>
                <a:gd name="T93" fmla="*/ 360 h 1747"/>
                <a:gd name="T94" fmla="*/ 631 w 1644"/>
                <a:gd name="T95" fmla="*/ 399 h 1747"/>
                <a:gd name="T96" fmla="*/ 580 w 1644"/>
                <a:gd name="T97" fmla="*/ 456 h 1747"/>
                <a:gd name="T98" fmla="*/ 543 w 1644"/>
                <a:gd name="T99" fmla="*/ 527 h 1747"/>
                <a:gd name="T100" fmla="*/ 521 w 1644"/>
                <a:gd name="T101" fmla="*/ 609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4" h="1747">
                  <a:moveTo>
                    <a:pt x="967" y="1747"/>
                  </a:moveTo>
                  <a:lnTo>
                    <a:pt x="909" y="1746"/>
                  </a:lnTo>
                  <a:lnTo>
                    <a:pt x="853" y="1744"/>
                  </a:lnTo>
                  <a:lnTo>
                    <a:pt x="799" y="1739"/>
                  </a:lnTo>
                  <a:lnTo>
                    <a:pt x="746" y="1733"/>
                  </a:lnTo>
                  <a:lnTo>
                    <a:pt x="695" y="1725"/>
                  </a:lnTo>
                  <a:lnTo>
                    <a:pt x="646" y="1715"/>
                  </a:lnTo>
                  <a:lnTo>
                    <a:pt x="600" y="1705"/>
                  </a:lnTo>
                  <a:lnTo>
                    <a:pt x="553" y="1691"/>
                  </a:lnTo>
                  <a:lnTo>
                    <a:pt x="509" y="1676"/>
                  </a:lnTo>
                  <a:lnTo>
                    <a:pt x="468" y="1659"/>
                  </a:lnTo>
                  <a:lnTo>
                    <a:pt x="427" y="1641"/>
                  </a:lnTo>
                  <a:lnTo>
                    <a:pt x="388" y="1621"/>
                  </a:lnTo>
                  <a:lnTo>
                    <a:pt x="351" y="1600"/>
                  </a:lnTo>
                  <a:lnTo>
                    <a:pt x="316" y="1576"/>
                  </a:lnTo>
                  <a:lnTo>
                    <a:pt x="282" y="1551"/>
                  </a:lnTo>
                  <a:lnTo>
                    <a:pt x="249" y="1523"/>
                  </a:lnTo>
                  <a:lnTo>
                    <a:pt x="220" y="1495"/>
                  </a:lnTo>
                  <a:lnTo>
                    <a:pt x="191" y="1465"/>
                  </a:lnTo>
                  <a:lnTo>
                    <a:pt x="165" y="1433"/>
                  </a:lnTo>
                  <a:lnTo>
                    <a:pt x="141" y="1401"/>
                  </a:lnTo>
                  <a:lnTo>
                    <a:pt x="118" y="1366"/>
                  </a:lnTo>
                  <a:lnTo>
                    <a:pt x="98" y="1329"/>
                  </a:lnTo>
                  <a:lnTo>
                    <a:pt x="80" y="1292"/>
                  </a:lnTo>
                  <a:lnTo>
                    <a:pt x="63" y="1253"/>
                  </a:lnTo>
                  <a:lnTo>
                    <a:pt x="48" y="1212"/>
                  </a:lnTo>
                  <a:lnTo>
                    <a:pt x="36" y="1170"/>
                  </a:lnTo>
                  <a:lnTo>
                    <a:pt x="25" y="1126"/>
                  </a:lnTo>
                  <a:lnTo>
                    <a:pt x="16" y="1081"/>
                  </a:lnTo>
                  <a:lnTo>
                    <a:pt x="10" y="1035"/>
                  </a:lnTo>
                  <a:lnTo>
                    <a:pt x="5" y="987"/>
                  </a:lnTo>
                  <a:lnTo>
                    <a:pt x="1" y="938"/>
                  </a:lnTo>
                  <a:lnTo>
                    <a:pt x="0" y="887"/>
                  </a:lnTo>
                  <a:lnTo>
                    <a:pt x="1" y="837"/>
                  </a:lnTo>
                  <a:lnTo>
                    <a:pt x="4" y="788"/>
                  </a:lnTo>
                  <a:lnTo>
                    <a:pt x="9" y="741"/>
                  </a:lnTo>
                  <a:lnTo>
                    <a:pt x="15" y="695"/>
                  </a:lnTo>
                  <a:lnTo>
                    <a:pt x="23" y="651"/>
                  </a:lnTo>
                  <a:lnTo>
                    <a:pt x="34" y="607"/>
                  </a:lnTo>
                  <a:lnTo>
                    <a:pt x="46" y="565"/>
                  </a:lnTo>
                  <a:lnTo>
                    <a:pt x="59" y="523"/>
                  </a:lnTo>
                  <a:lnTo>
                    <a:pt x="74" y="484"/>
                  </a:lnTo>
                  <a:lnTo>
                    <a:pt x="91" y="446"/>
                  </a:lnTo>
                  <a:lnTo>
                    <a:pt x="110" y="409"/>
                  </a:lnTo>
                  <a:lnTo>
                    <a:pt x="131" y="372"/>
                  </a:lnTo>
                  <a:lnTo>
                    <a:pt x="154" y="337"/>
                  </a:lnTo>
                  <a:lnTo>
                    <a:pt x="178" y="304"/>
                  </a:lnTo>
                  <a:lnTo>
                    <a:pt x="205" y="273"/>
                  </a:lnTo>
                  <a:lnTo>
                    <a:pt x="233" y="242"/>
                  </a:lnTo>
                  <a:lnTo>
                    <a:pt x="262" y="212"/>
                  </a:lnTo>
                  <a:lnTo>
                    <a:pt x="293" y="184"/>
                  </a:lnTo>
                  <a:lnTo>
                    <a:pt x="327" y="159"/>
                  </a:lnTo>
                  <a:lnTo>
                    <a:pt x="360" y="136"/>
                  </a:lnTo>
                  <a:lnTo>
                    <a:pt x="396" y="114"/>
                  </a:lnTo>
                  <a:lnTo>
                    <a:pt x="433" y="94"/>
                  </a:lnTo>
                  <a:lnTo>
                    <a:pt x="471" y="76"/>
                  </a:lnTo>
                  <a:lnTo>
                    <a:pt x="512" y="60"/>
                  </a:lnTo>
                  <a:lnTo>
                    <a:pt x="553" y="46"/>
                  </a:lnTo>
                  <a:lnTo>
                    <a:pt x="595" y="34"/>
                  </a:lnTo>
                  <a:lnTo>
                    <a:pt x="639" y="24"/>
                  </a:lnTo>
                  <a:lnTo>
                    <a:pt x="686" y="15"/>
                  </a:lnTo>
                  <a:lnTo>
                    <a:pt x="732" y="8"/>
                  </a:lnTo>
                  <a:lnTo>
                    <a:pt x="781" y="4"/>
                  </a:lnTo>
                  <a:lnTo>
                    <a:pt x="831" y="1"/>
                  </a:lnTo>
                  <a:lnTo>
                    <a:pt x="882" y="0"/>
                  </a:lnTo>
                  <a:lnTo>
                    <a:pt x="929" y="1"/>
                  </a:lnTo>
                  <a:lnTo>
                    <a:pt x="974" y="3"/>
                  </a:lnTo>
                  <a:lnTo>
                    <a:pt x="1018" y="7"/>
                  </a:lnTo>
                  <a:lnTo>
                    <a:pt x="1060" y="13"/>
                  </a:lnTo>
                  <a:lnTo>
                    <a:pt x="1102" y="20"/>
                  </a:lnTo>
                  <a:lnTo>
                    <a:pt x="1141" y="28"/>
                  </a:lnTo>
                  <a:lnTo>
                    <a:pt x="1178" y="39"/>
                  </a:lnTo>
                  <a:lnTo>
                    <a:pt x="1215" y="51"/>
                  </a:lnTo>
                  <a:lnTo>
                    <a:pt x="1250" y="65"/>
                  </a:lnTo>
                  <a:lnTo>
                    <a:pt x="1283" y="80"/>
                  </a:lnTo>
                  <a:lnTo>
                    <a:pt x="1315" y="96"/>
                  </a:lnTo>
                  <a:lnTo>
                    <a:pt x="1346" y="115"/>
                  </a:lnTo>
                  <a:lnTo>
                    <a:pt x="1375" y="134"/>
                  </a:lnTo>
                  <a:lnTo>
                    <a:pt x="1402" y="157"/>
                  </a:lnTo>
                  <a:lnTo>
                    <a:pt x="1428" y="180"/>
                  </a:lnTo>
                  <a:lnTo>
                    <a:pt x="1453" y="205"/>
                  </a:lnTo>
                  <a:lnTo>
                    <a:pt x="1476" y="231"/>
                  </a:lnTo>
                  <a:lnTo>
                    <a:pt x="1498" y="258"/>
                  </a:lnTo>
                  <a:lnTo>
                    <a:pt x="1518" y="287"/>
                  </a:lnTo>
                  <a:lnTo>
                    <a:pt x="1537" y="318"/>
                  </a:lnTo>
                  <a:lnTo>
                    <a:pt x="1554" y="349"/>
                  </a:lnTo>
                  <a:lnTo>
                    <a:pt x="1570" y="382"/>
                  </a:lnTo>
                  <a:lnTo>
                    <a:pt x="1583" y="417"/>
                  </a:lnTo>
                  <a:lnTo>
                    <a:pt x="1596" y="453"/>
                  </a:lnTo>
                  <a:lnTo>
                    <a:pt x="1607" y="491"/>
                  </a:lnTo>
                  <a:lnTo>
                    <a:pt x="1618" y="529"/>
                  </a:lnTo>
                  <a:lnTo>
                    <a:pt x="1626" y="570"/>
                  </a:lnTo>
                  <a:lnTo>
                    <a:pt x="1632" y="610"/>
                  </a:lnTo>
                  <a:lnTo>
                    <a:pt x="1638" y="653"/>
                  </a:lnTo>
                  <a:lnTo>
                    <a:pt x="1642" y="697"/>
                  </a:lnTo>
                  <a:lnTo>
                    <a:pt x="1644" y="742"/>
                  </a:lnTo>
                  <a:lnTo>
                    <a:pt x="1644" y="790"/>
                  </a:lnTo>
                  <a:lnTo>
                    <a:pt x="1644" y="975"/>
                  </a:lnTo>
                  <a:lnTo>
                    <a:pt x="516" y="975"/>
                  </a:lnTo>
                  <a:lnTo>
                    <a:pt x="519" y="1004"/>
                  </a:lnTo>
                  <a:lnTo>
                    <a:pt x="522" y="1030"/>
                  </a:lnTo>
                  <a:lnTo>
                    <a:pt x="527" y="1056"/>
                  </a:lnTo>
                  <a:lnTo>
                    <a:pt x="532" y="1080"/>
                  </a:lnTo>
                  <a:lnTo>
                    <a:pt x="539" y="1104"/>
                  </a:lnTo>
                  <a:lnTo>
                    <a:pt x="546" y="1126"/>
                  </a:lnTo>
                  <a:lnTo>
                    <a:pt x="556" y="1147"/>
                  </a:lnTo>
                  <a:lnTo>
                    <a:pt x="565" y="1167"/>
                  </a:lnTo>
                  <a:lnTo>
                    <a:pt x="576" y="1186"/>
                  </a:lnTo>
                  <a:lnTo>
                    <a:pt x="587" y="1204"/>
                  </a:lnTo>
                  <a:lnTo>
                    <a:pt x="600" y="1220"/>
                  </a:lnTo>
                  <a:lnTo>
                    <a:pt x="613" y="1236"/>
                  </a:lnTo>
                  <a:lnTo>
                    <a:pt x="627" y="1251"/>
                  </a:lnTo>
                  <a:lnTo>
                    <a:pt x="642" y="1265"/>
                  </a:lnTo>
                  <a:lnTo>
                    <a:pt x="657" y="1278"/>
                  </a:lnTo>
                  <a:lnTo>
                    <a:pt x="674" y="1290"/>
                  </a:lnTo>
                  <a:lnTo>
                    <a:pt x="690" y="1300"/>
                  </a:lnTo>
                  <a:lnTo>
                    <a:pt x="708" y="1311"/>
                  </a:lnTo>
                  <a:lnTo>
                    <a:pt x="726" y="1321"/>
                  </a:lnTo>
                  <a:lnTo>
                    <a:pt x="745" y="1329"/>
                  </a:lnTo>
                  <a:lnTo>
                    <a:pt x="764" y="1336"/>
                  </a:lnTo>
                  <a:lnTo>
                    <a:pt x="786" y="1343"/>
                  </a:lnTo>
                  <a:lnTo>
                    <a:pt x="806" y="1349"/>
                  </a:lnTo>
                  <a:lnTo>
                    <a:pt x="828" y="1355"/>
                  </a:lnTo>
                  <a:lnTo>
                    <a:pt x="850" y="1360"/>
                  </a:lnTo>
                  <a:lnTo>
                    <a:pt x="873" y="1364"/>
                  </a:lnTo>
                  <a:lnTo>
                    <a:pt x="897" y="1367"/>
                  </a:lnTo>
                  <a:lnTo>
                    <a:pt x="921" y="1370"/>
                  </a:lnTo>
                  <a:lnTo>
                    <a:pt x="944" y="1372"/>
                  </a:lnTo>
                  <a:lnTo>
                    <a:pt x="969" y="1374"/>
                  </a:lnTo>
                  <a:lnTo>
                    <a:pt x="994" y="1374"/>
                  </a:lnTo>
                  <a:lnTo>
                    <a:pt x="1021" y="1375"/>
                  </a:lnTo>
                  <a:lnTo>
                    <a:pt x="1043" y="1374"/>
                  </a:lnTo>
                  <a:lnTo>
                    <a:pt x="1065" y="1374"/>
                  </a:lnTo>
                  <a:lnTo>
                    <a:pt x="1087" y="1372"/>
                  </a:lnTo>
                  <a:lnTo>
                    <a:pt x="1110" y="1370"/>
                  </a:lnTo>
                  <a:lnTo>
                    <a:pt x="1132" y="1367"/>
                  </a:lnTo>
                  <a:lnTo>
                    <a:pt x="1154" y="1364"/>
                  </a:lnTo>
                  <a:lnTo>
                    <a:pt x="1176" y="1360"/>
                  </a:lnTo>
                  <a:lnTo>
                    <a:pt x="1197" y="1355"/>
                  </a:lnTo>
                  <a:lnTo>
                    <a:pt x="1219" y="1350"/>
                  </a:lnTo>
                  <a:lnTo>
                    <a:pt x="1240" y="1344"/>
                  </a:lnTo>
                  <a:lnTo>
                    <a:pt x="1260" y="1339"/>
                  </a:lnTo>
                  <a:lnTo>
                    <a:pt x="1281" y="1333"/>
                  </a:lnTo>
                  <a:lnTo>
                    <a:pt x="1300" y="1325"/>
                  </a:lnTo>
                  <a:lnTo>
                    <a:pt x="1319" y="1318"/>
                  </a:lnTo>
                  <a:lnTo>
                    <a:pt x="1338" y="1311"/>
                  </a:lnTo>
                  <a:lnTo>
                    <a:pt x="1356" y="1303"/>
                  </a:lnTo>
                  <a:lnTo>
                    <a:pt x="1371" y="1296"/>
                  </a:lnTo>
                  <a:lnTo>
                    <a:pt x="1387" y="1288"/>
                  </a:lnTo>
                  <a:lnTo>
                    <a:pt x="1402" y="1281"/>
                  </a:lnTo>
                  <a:lnTo>
                    <a:pt x="1416" y="1274"/>
                  </a:lnTo>
                  <a:lnTo>
                    <a:pt x="1431" y="1266"/>
                  </a:lnTo>
                  <a:lnTo>
                    <a:pt x="1445" y="1259"/>
                  </a:lnTo>
                  <a:lnTo>
                    <a:pt x="1459" y="1250"/>
                  </a:lnTo>
                  <a:lnTo>
                    <a:pt x="1472" y="1242"/>
                  </a:lnTo>
                  <a:lnTo>
                    <a:pt x="1486" y="1235"/>
                  </a:lnTo>
                  <a:lnTo>
                    <a:pt x="1499" y="1226"/>
                  </a:lnTo>
                  <a:lnTo>
                    <a:pt x="1511" y="1219"/>
                  </a:lnTo>
                  <a:lnTo>
                    <a:pt x="1521" y="1212"/>
                  </a:lnTo>
                  <a:lnTo>
                    <a:pt x="1532" y="1205"/>
                  </a:lnTo>
                  <a:lnTo>
                    <a:pt x="1543" y="1198"/>
                  </a:lnTo>
                  <a:lnTo>
                    <a:pt x="1552" y="1192"/>
                  </a:lnTo>
                  <a:lnTo>
                    <a:pt x="1561" y="1186"/>
                  </a:lnTo>
                  <a:lnTo>
                    <a:pt x="1614" y="1186"/>
                  </a:lnTo>
                  <a:lnTo>
                    <a:pt x="1614" y="1610"/>
                  </a:lnTo>
                  <a:lnTo>
                    <a:pt x="1599" y="1616"/>
                  </a:lnTo>
                  <a:lnTo>
                    <a:pt x="1583" y="1622"/>
                  </a:lnTo>
                  <a:lnTo>
                    <a:pt x="1569" y="1628"/>
                  </a:lnTo>
                  <a:lnTo>
                    <a:pt x="1555" y="1634"/>
                  </a:lnTo>
                  <a:lnTo>
                    <a:pt x="1540" y="1640"/>
                  </a:lnTo>
                  <a:lnTo>
                    <a:pt x="1526" y="1646"/>
                  </a:lnTo>
                  <a:lnTo>
                    <a:pt x="1513" y="1651"/>
                  </a:lnTo>
                  <a:lnTo>
                    <a:pt x="1500" y="1657"/>
                  </a:lnTo>
                  <a:lnTo>
                    <a:pt x="1486" y="1662"/>
                  </a:lnTo>
                  <a:lnTo>
                    <a:pt x="1471" y="1668"/>
                  </a:lnTo>
                  <a:lnTo>
                    <a:pt x="1455" y="1672"/>
                  </a:lnTo>
                  <a:lnTo>
                    <a:pt x="1438" y="1678"/>
                  </a:lnTo>
                  <a:lnTo>
                    <a:pt x="1419" y="1683"/>
                  </a:lnTo>
                  <a:lnTo>
                    <a:pt x="1399" y="1689"/>
                  </a:lnTo>
                  <a:lnTo>
                    <a:pt x="1378" y="1694"/>
                  </a:lnTo>
                  <a:lnTo>
                    <a:pt x="1356" y="1700"/>
                  </a:lnTo>
                  <a:lnTo>
                    <a:pt x="1335" y="1706"/>
                  </a:lnTo>
                  <a:lnTo>
                    <a:pt x="1314" y="1710"/>
                  </a:lnTo>
                  <a:lnTo>
                    <a:pt x="1292" y="1715"/>
                  </a:lnTo>
                  <a:lnTo>
                    <a:pt x="1271" y="1720"/>
                  </a:lnTo>
                  <a:lnTo>
                    <a:pt x="1250" y="1724"/>
                  </a:lnTo>
                  <a:lnTo>
                    <a:pt x="1227" y="1727"/>
                  </a:lnTo>
                  <a:lnTo>
                    <a:pt x="1205" y="1731"/>
                  </a:lnTo>
                  <a:lnTo>
                    <a:pt x="1183" y="1734"/>
                  </a:lnTo>
                  <a:lnTo>
                    <a:pt x="1160" y="1738"/>
                  </a:lnTo>
                  <a:lnTo>
                    <a:pt x="1136" y="1740"/>
                  </a:lnTo>
                  <a:lnTo>
                    <a:pt x="1111" y="1741"/>
                  </a:lnTo>
                  <a:lnTo>
                    <a:pt x="1085" y="1744"/>
                  </a:lnTo>
                  <a:lnTo>
                    <a:pt x="1056" y="1745"/>
                  </a:lnTo>
                  <a:lnTo>
                    <a:pt x="1028" y="1746"/>
                  </a:lnTo>
                  <a:lnTo>
                    <a:pt x="998" y="1746"/>
                  </a:lnTo>
                  <a:lnTo>
                    <a:pt x="967" y="1747"/>
                  </a:lnTo>
                  <a:close/>
                  <a:moveTo>
                    <a:pt x="1137" y="665"/>
                  </a:moveTo>
                  <a:lnTo>
                    <a:pt x="1135" y="626"/>
                  </a:lnTo>
                  <a:lnTo>
                    <a:pt x="1130" y="589"/>
                  </a:lnTo>
                  <a:lnTo>
                    <a:pt x="1124" y="553"/>
                  </a:lnTo>
                  <a:lnTo>
                    <a:pt x="1116" y="521"/>
                  </a:lnTo>
                  <a:lnTo>
                    <a:pt x="1111" y="506"/>
                  </a:lnTo>
                  <a:lnTo>
                    <a:pt x="1105" y="491"/>
                  </a:lnTo>
                  <a:lnTo>
                    <a:pt x="1099" y="478"/>
                  </a:lnTo>
                  <a:lnTo>
                    <a:pt x="1093" y="463"/>
                  </a:lnTo>
                  <a:lnTo>
                    <a:pt x="1086" y="452"/>
                  </a:lnTo>
                  <a:lnTo>
                    <a:pt x="1078" y="438"/>
                  </a:lnTo>
                  <a:lnTo>
                    <a:pt x="1070" y="428"/>
                  </a:lnTo>
                  <a:lnTo>
                    <a:pt x="1061" y="416"/>
                  </a:lnTo>
                  <a:lnTo>
                    <a:pt x="1052" y="406"/>
                  </a:lnTo>
                  <a:lnTo>
                    <a:pt x="1042" y="397"/>
                  </a:lnTo>
                  <a:lnTo>
                    <a:pt x="1031" y="387"/>
                  </a:lnTo>
                  <a:lnTo>
                    <a:pt x="1021" y="379"/>
                  </a:lnTo>
                  <a:lnTo>
                    <a:pt x="1009" y="372"/>
                  </a:lnTo>
                  <a:lnTo>
                    <a:pt x="997" y="364"/>
                  </a:lnTo>
                  <a:lnTo>
                    <a:pt x="985" y="357"/>
                  </a:lnTo>
                  <a:lnTo>
                    <a:pt x="971" y="353"/>
                  </a:lnTo>
                  <a:lnTo>
                    <a:pt x="957" y="347"/>
                  </a:lnTo>
                  <a:lnTo>
                    <a:pt x="942" y="343"/>
                  </a:lnTo>
                  <a:lnTo>
                    <a:pt x="928" y="339"/>
                  </a:lnTo>
                  <a:lnTo>
                    <a:pt x="912" y="336"/>
                  </a:lnTo>
                  <a:lnTo>
                    <a:pt x="895" y="333"/>
                  </a:lnTo>
                  <a:lnTo>
                    <a:pt x="879" y="332"/>
                  </a:lnTo>
                  <a:lnTo>
                    <a:pt x="861" y="331"/>
                  </a:lnTo>
                  <a:lnTo>
                    <a:pt x="843" y="331"/>
                  </a:lnTo>
                  <a:lnTo>
                    <a:pt x="824" y="331"/>
                  </a:lnTo>
                  <a:lnTo>
                    <a:pt x="806" y="332"/>
                  </a:lnTo>
                  <a:lnTo>
                    <a:pt x="789" y="333"/>
                  </a:lnTo>
                  <a:lnTo>
                    <a:pt x="772" y="336"/>
                  </a:lnTo>
                  <a:lnTo>
                    <a:pt x="756" y="339"/>
                  </a:lnTo>
                  <a:lnTo>
                    <a:pt x="739" y="343"/>
                  </a:lnTo>
                  <a:lnTo>
                    <a:pt x="724" y="348"/>
                  </a:lnTo>
                  <a:lnTo>
                    <a:pt x="710" y="354"/>
                  </a:lnTo>
                  <a:lnTo>
                    <a:pt x="695" y="360"/>
                  </a:lnTo>
                  <a:lnTo>
                    <a:pt x="681" y="366"/>
                  </a:lnTo>
                  <a:lnTo>
                    <a:pt x="668" y="373"/>
                  </a:lnTo>
                  <a:lnTo>
                    <a:pt x="655" y="381"/>
                  </a:lnTo>
                  <a:lnTo>
                    <a:pt x="643" y="391"/>
                  </a:lnTo>
                  <a:lnTo>
                    <a:pt x="631" y="399"/>
                  </a:lnTo>
                  <a:lnTo>
                    <a:pt x="619" y="410"/>
                  </a:lnTo>
                  <a:lnTo>
                    <a:pt x="608" y="421"/>
                  </a:lnTo>
                  <a:lnTo>
                    <a:pt x="597" y="432"/>
                  </a:lnTo>
                  <a:lnTo>
                    <a:pt x="588" y="444"/>
                  </a:lnTo>
                  <a:lnTo>
                    <a:pt x="580" y="456"/>
                  </a:lnTo>
                  <a:lnTo>
                    <a:pt x="571" y="469"/>
                  </a:lnTo>
                  <a:lnTo>
                    <a:pt x="563" y="483"/>
                  </a:lnTo>
                  <a:lnTo>
                    <a:pt x="556" y="497"/>
                  </a:lnTo>
                  <a:lnTo>
                    <a:pt x="549" y="511"/>
                  </a:lnTo>
                  <a:lnTo>
                    <a:pt x="543" y="527"/>
                  </a:lnTo>
                  <a:lnTo>
                    <a:pt x="537" y="542"/>
                  </a:lnTo>
                  <a:lnTo>
                    <a:pt x="532" y="558"/>
                  </a:lnTo>
                  <a:lnTo>
                    <a:pt x="528" y="574"/>
                  </a:lnTo>
                  <a:lnTo>
                    <a:pt x="524" y="592"/>
                  </a:lnTo>
                  <a:lnTo>
                    <a:pt x="521" y="609"/>
                  </a:lnTo>
                  <a:lnTo>
                    <a:pt x="519" y="628"/>
                  </a:lnTo>
                  <a:lnTo>
                    <a:pt x="516" y="646"/>
                  </a:lnTo>
                  <a:lnTo>
                    <a:pt x="515" y="665"/>
                  </a:lnTo>
                  <a:lnTo>
                    <a:pt x="1137" y="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25" name="Freeform 169"/>
            <p:cNvSpPr>
              <a:spLocks noChangeArrowheads="1"/>
            </p:cNvSpPr>
            <p:nvPr/>
          </p:nvSpPr>
          <p:spPr bwMode="auto">
            <a:xfrm>
              <a:off x="5049" y="2665"/>
              <a:ext cx="257" cy="291"/>
            </a:xfrm>
            <a:custGeom>
              <a:avLst/>
              <a:gdLst>
                <a:gd name="T0" fmla="*/ 942 w 1545"/>
                <a:gd name="T1" fmla="*/ 934 h 1743"/>
                <a:gd name="T2" fmla="*/ 821 w 1545"/>
                <a:gd name="T3" fmla="*/ 947 h 1743"/>
                <a:gd name="T4" fmla="*/ 721 w 1545"/>
                <a:gd name="T5" fmla="*/ 966 h 1743"/>
                <a:gd name="T6" fmla="*/ 631 w 1545"/>
                <a:gd name="T7" fmla="*/ 997 h 1743"/>
                <a:gd name="T8" fmla="*/ 567 w 1545"/>
                <a:gd name="T9" fmla="*/ 1044 h 1743"/>
                <a:gd name="T10" fmla="*/ 529 w 1545"/>
                <a:gd name="T11" fmla="*/ 1112 h 1743"/>
                <a:gd name="T12" fmla="*/ 521 w 1545"/>
                <a:gd name="T13" fmla="*/ 1211 h 1743"/>
                <a:gd name="T14" fmla="*/ 545 w 1545"/>
                <a:gd name="T15" fmla="*/ 1300 h 1743"/>
                <a:gd name="T16" fmla="*/ 575 w 1545"/>
                <a:gd name="T17" fmla="*/ 1337 h 1743"/>
                <a:gd name="T18" fmla="*/ 659 w 1545"/>
                <a:gd name="T19" fmla="*/ 1375 h 1743"/>
                <a:gd name="T20" fmla="*/ 783 w 1545"/>
                <a:gd name="T21" fmla="*/ 1385 h 1743"/>
                <a:gd name="T22" fmla="*/ 870 w 1545"/>
                <a:gd name="T23" fmla="*/ 1368 h 1743"/>
                <a:gd name="T24" fmla="*/ 956 w 1545"/>
                <a:gd name="T25" fmla="*/ 1327 h 1743"/>
                <a:gd name="T26" fmla="*/ 1034 w 1545"/>
                <a:gd name="T27" fmla="*/ 1268 h 1743"/>
                <a:gd name="T28" fmla="*/ 984 w 1545"/>
                <a:gd name="T29" fmla="*/ 1566 h 1743"/>
                <a:gd name="T30" fmla="*/ 927 w 1545"/>
                <a:gd name="T31" fmla="*/ 1612 h 1743"/>
                <a:gd name="T32" fmla="*/ 860 w 1545"/>
                <a:gd name="T33" fmla="*/ 1656 h 1743"/>
                <a:gd name="T34" fmla="*/ 775 w 1545"/>
                <a:gd name="T35" fmla="*/ 1697 h 1743"/>
                <a:gd name="T36" fmla="*/ 691 w 1545"/>
                <a:gd name="T37" fmla="*/ 1726 h 1743"/>
                <a:gd name="T38" fmla="*/ 589 w 1545"/>
                <a:gd name="T39" fmla="*/ 1740 h 1743"/>
                <a:gd name="T40" fmla="*/ 454 w 1545"/>
                <a:gd name="T41" fmla="*/ 1741 h 1743"/>
                <a:gd name="T42" fmla="*/ 330 w 1545"/>
                <a:gd name="T43" fmla="*/ 1715 h 1743"/>
                <a:gd name="T44" fmla="*/ 222 w 1545"/>
                <a:gd name="T45" fmla="*/ 1660 h 1743"/>
                <a:gd name="T46" fmla="*/ 126 w 1545"/>
                <a:gd name="T47" fmla="*/ 1578 h 1743"/>
                <a:gd name="T48" fmla="*/ 56 w 1545"/>
                <a:gd name="T49" fmla="*/ 1475 h 1743"/>
                <a:gd name="T50" fmla="*/ 13 w 1545"/>
                <a:gd name="T51" fmla="*/ 1358 h 1743"/>
                <a:gd name="T52" fmla="*/ 0 w 1545"/>
                <a:gd name="T53" fmla="*/ 1226 h 1743"/>
                <a:gd name="T54" fmla="*/ 13 w 1545"/>
                <a:gd name="T55" fmla="*/ 1078 h 1743"/>
                <a:gd name="T56" fmla="*/ 41 w 1545"/>
                <a:gd name="T57" fmla="*/ 990 h 1743"/>
                <a:gd name="T58" fmla="*/ 93 w 1545"/>
                <a:gd name="T59" fmla="*/ 901 h 1743"/>
                <a:gd name="T60" fmla="*/ 219 w 1545"/>
                <a:gd name="T61" fmla="*/ 785 h 1743"/>
                <a:gd name="T62" fmla="*/ 397 w 1545"/>
                <a:gd name="T63" fmla="*/ 704 h 1743"/>
                <a:gd name="T64" fmla="*/ 619 w 1545"/>
                <a:gd name="T65" fmla="*/ 655 h 1743"/>
                <a:gd name="T66" fmla="*/ 873 w 1545"/>
                <a:gd name="T67" fmla="*/ 626 h 1743"/>
                <a:gd name="T68" fmla="*/ 1036 w 1545"/>
                <a:gd name="T69" fmla="*/ 588 h 1743"/>
                <a:gd name="T70" fmla="*/ 1022 w 1545"/>
                <a:gd name="T71" fmla="*/ 514 h 1743"/>
                <a:gd name="T72" fmla="*/ 988 w 1545"/>
                <a:gd name="T73" fmla="*/ 457 h 1743"/>
                <a:gd name="T74" fmla="*/ 936 w 1545"/>
                <a:gd name="T75" fmla="*/ 417 h 1743"/>
                <a:gd name="T76" fmla="*/ 770 w 1545"/>
                <a:gd name="T77" fmla="*/ 371 h 1743"/>
                <a:gd name="T78" fmla="*/ 585 w 1545"/>
                <a:gd name="T79" fmla="*/ 366 h 1743"/>
                <a:gd name="T80" fmla="*/ 449 w 1545"/>
                <a:gd name="T81" fmla="*/ 389 h 1743"/>
                <a:gd name="T82" fmla="*/ 299 w 1545"/>
                <a:gd name="T83" fmla="*/ 434 h 1743"/>
                <a:gd name="T84" fmla="*/ 137 w 1545"/>
                <a:gd name="T85" fmla="*/ 481 h 1743"/>
                <a:gd name="T86" fmla="*/ 237 w 1545"/>
                <a:gd name="T87" fmla="*/ 59 h 1743"/>
                <a:gd name="T88" fmla="*/ 427 w 1545"/>
                <a:gd name="T89" fmla="*/ 23 h 1743"/>
                <a:gd name="T90" fmla="*/ 643 w 1545"/>
                <a:gd name="T91" fmla="*/ 3 h 1743"/>
                <a:gd name="T92" fmla="*/ 881 w 1545"/>
                <a:gd name="T93" fmla="*/ 5 h 1743"/>
                <a:gd name="T94" fmla="*/ 1098 w 1545"/>
                <a:gd name="T95" fmla="*/ 36 h 1743"/>
                <a:gd name="T96" fmla="*/ 1268 w 1545"/>
                <a:gd name="T97" fmla="*/ 95 h 1743"/>
                <a:gd name="T98" fmla="*/ 1396 w 1545"/>
                <a:gd name="T99" fmla="*/ 180 h 1743"/>
                <a:gd name="T100" fmla="*/ 1483 w 1545"/>
                <a:gd name="T101" fmla="*/ 295 h 1743"/>
                <a:gd name="T102" fmla="*/ 1533 w 1545"/>
                <a:gd name="T103" fmla="*/ 439 h 1743"/>
                <a:gd name="T104" fmla="*/ 1545 w 1545"/>
                <a:gd name="T105" fmla="*/ 1698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5" h="1743">
                  <a:moveTo>
                    <a:pt x="1034" y="1268"/>
                  </a:moveTo>
                  <a:lnTo>
                    <a:pt x="1034" y="924"/>
                  </a:lnTo>
                  <a:lnTo>
                    <a:pt x="1001" y="927"/>
                  </a:lnTo>
                  <a:lnTo>
                    <a:pt x="970" y="930"/>
                  </a:lnTo>
                  <a:lnTo>
                    <a:pt x="942" y="934"/>
                  </a:lnTo>
                  <a:lnTo>
                    <a:pt x="914" y="936"/>
                  </a:lnTo>
                  <a:lnTo>
                    <a:pt x="889" y="939"/>
                  </a:lnTo>
                  <a:lnTo>
                    <a:pt x="864" y="942"/>
                  </a:lnTo>
                  <a:lnTo>
                    <a:pt x="843" y="945"/>
                  </a:lnTo>
                  <a:lnTo>
                    <a:pt x="821" y="947"/>
                  </a:lnTo>
                  <a:lnTo>
                    <a:pt x="801" y="949"/>
                  </a:lnTo>
                  <a:lnTo>
                    <a:pt x="781" y="953"/>
                  </a:lnTo>
                  <a:lnTo>
                    <a:pt x="761" y="957"/>
                  </a:lnTo>
                  <a:lnTo>
                    <a:pt x="742" y="961"/>
                  </a:lnTo>
                  <a:lnTo>
                    <a:pt x="721" y="966"/>
                  </a:lnTo>
                  <a:lnTo>
                    <a:pt x="701" y="971"/>
                  </a:lnTo>
                  <a:lnTo>
                    <a:pt x="682" y="978"/>
                  </a:lnTo>
                  <a:lnTo>
                    <a:pt x="663" y="984"/>
                  </a:lnTo>
                  <a:lnTo>
                    <a:pt x="646" y="990"/>
                  </a:lnTo>
                  <a:lnTo>
                    <a:pt x="631" y="997"/>
                  </a:lnTo>
                  <a:lnTo>
                    <a:pt x="616" y="1005"/>
                  </a:lnTo>
                  <a:lnTo>
                    <a:pt x="602" y="1014"/>
                  </a:lnTo>
                  <a:lnTo>
                    <a:pt x="590" y="1023"/>
                  </a:lnTo>
                  <a:lnTo>
                    <a:pt x="578" y="1033"/>
                  </a:lnTo>
                  <a:lnTo>
                    <a:pt x="567" y="1044"/>
                  </a:lnTo>
                  <a:lnTo>
                    <a:pt x="558" y="1056"/>
                  </a:lnTo>
                  <a:lnTo>
                    <a:pt x="548" y="1067"/>
                  </a:lnTo>
                  <a:lnTo>
                    <a:pt x="541" y="1082"/>
                  </a:lnTo>
                  <a:lnTo>
                    <a:pt x="534" y="1096"/>
                  </a:lnTo>
                  <a:lnTo>
                    <a:pt x="529" y="1112"/>
                  </a:lnTo>
                  <a:lnTo>
                    <a:pt x="525" y="1127"/>
                  </a:lnTo>
                  <a:lnTo>
                    <a:pt x="522" y="1145"/>
                  </a:lnTo>
                  <a:lnTo>
                    <a:pt x="521" y="1164"/>
                  </a:lnTo>
                  <a:lnTo>
                    <a:pt x="520" y="1183"/>
                  </a:lnTo>
                  <a:lnTo>
                    <a:pt x="521" y="1211"/>
                  </a:lnTo>
                  <a:lnTo>
                    <a:pt x="523" y="1237"/>
                  </a:lnTo>
                  <a:lnTo>
                    <a:pt x="528" y="1259"/>
                  </a:lnTo>
                  <a:lnTo>
                    <a:pt x="535" y="1281"/>
                  </a:lnTo>
                  <a:lnTo>
                    <a:pt x="540" y="1290"/>
                  </a:lnTo>
                  <a:lnTo>
                    <a:pt x="545" y="1300"/>
                  </a:lnTo>
                  <a:lnTo>
                    <a:pt x="550" y="1308"/>
                  </a:lnTo>
                  <a:lnTo>
                    <a:pt x="556" y="1317"/>
                  </a:lnTo>
                  <a:lnTo>
                    <a:pt x="561" y="1324"/>
                  </a:lnTo>
                  <a:lnTo>
                    <a:pt x="567" y="1331"/>
                  </a:lnTo>
                  <a:lnTo>
                    <a:pt x="575" y="1337"/>
                  </a:lnTo>
                  <a:lnTo>
                    <a:pt x="583" y="1343"/>
                  </a:lnTo>
                  <a:lnTo>
                    <a:pt x="600" y="1352"/>
                  </a:lnTo>
                  <a:lnTo>
                    <a:pt x="618" y="1361"/>
                  </a:lnTo>
                  <a:lnTo>
                    <a:pt x="638" y="1369"/>
                  </a:lnTo>
                  <a:lnTo>
                    <a:pt x="659" y="1375"/>
                  </a:lnTo>
                  <a:lnTo>
                    <a:pt x="683" y="1380"/>
                  </a:lnTo>
                  <a:lnTo>
                    <a:pt x="709" y="1383"/>
                  </a:lnTo>
                  <a:lnTo>
                    <a:pt x="737" y="1385"/>
                  </a:lnTo>
                  <a:lnTo>
                    <a:pt x="767" y="1386"/>
                  </a:lnTo>
                  <a:lnTo>
                    <a:pt x="783" y="1385"/>
                  </a:lnTo>
                  <a:lnTo>
                    <a:pt x="801" y="1383"/>
                  </a:lnTo>
                  <a:lnTo>
                    <a:pt x="818" y="1381"/>
                  </a:lnTo>
                  <a:lnTo>
                    <a:pt x="836" y="1377"/>
                  </a:lnTo>
                  <a:lnTo>
                    <a:pt x="852" y="1374"/>
                  </a:lnTo>
                  <a:lnTo>
                    <a:pt x="870" y="1368"/>
                  </a:lnTo>
                  <a:lnTo>
                    <a:pt x="887" y="1362"/>
                  </a:lnTo>
                  <a:lnTo>
                    <a:pt x="905" y="1355"/>
                  </a:lnTo>
                  <a:lnTo>
                    <a:pt x="923" y="1346"/>
                  </a:lnTo>
                  <a:lnTo>
                    <a:pt x="939" y="1338"/>
                  </a:lnTo>
                  <a:lnTo>
                    <a:pt x="956" y="1327"/>
                  </a:lnTo>
                  <a:lnTo>
                    <a:pt x="973" y="1318"/>
                  </a:lnTo>
                  <a:lnTo>
                    <a:pt x="988" y="1306"/>
                  </a:lnTo>
                  <a:lnTo>
                    <a:pt x="1004" y="1294"/>
                  </a:lnTo>
                  <a:lnTo>
                    <a:pt x="1018" y="1282"/>
                  </a:lnTo>
                  <a:lnTo>
                    <a:pt x="1034" y="1268"/>
                  </a:lnTo>
                  <a:close/>
                  <a:moveTo>
                    <a:pt x="1034" y="1524"/>
                  </a:moveTo>
                  <a:lnTo>
                    <a:pt x="1020" y="1535"/>
                  </a:lnTo>
                  <a:lnTo>
                    <a:pt x="1007" y="1546"/>
                  </a:lnTo>
                  <a:lnTo>
                    <a:pt x="995" y="1555"/>
                  </a:lnTo>
                  <a:lnTo>
                    <a:pt x="984" y="1566"/>
                  </a:lnTo>
                  <a:lnTo>
                    <a:pt x="972" y="1575"/>
                  </a:lnTo>
                  <a:lnTo>
                    <a:pt x="960" y="1585"/>
                  </a:lnTo>
                  <a:lnTo>
                    <a:pt x="949" y="1594"/>
                  </a:lnTo>
                  <a:lnTo>
                    <a:pt x="938" y="1603"/>
                  </a:lnTo>
                  <a:lnTo>
                    <a:pt x="927" y="1612"/>
                  </a:lnTo>
                  <a:lnTo>
                    <a:pt x="916" y="1621"/>
                  </a:lnTo>
                  <a:lnTo>
                    <a:pt x="902" y="1629"/>
                  </a:lnTo>
                  <a:lnTo>
                    <a:pt x="889" y="1639"/>
                  </a:lnTo>
                  <a:lnTo>
                    <a:pt x="875" y="1647"/>
                  </a:lnTo>
                  <a:lnTo>
                    <a:pt x="860" y="1656"/>
                  </a:lnTo>
                  <a:lnTo>
                    <a:pt x="843" y="1665"/>
                  </a:lnTo>
                  <a:lnTo>
                    <a:pt x="826" y="1673"/>
                  </a:lnTo>
                  <a:lnTo>
                    <a:pt x="808" y="1681"/>
                  </a:lnTo>
                  <a:lnTo>
                    <a:pt x="792" y="1690"/>
                  </a:lnTo>
                  <a:lnTo>
                    <a:pt x="775" y="1697"/>
                  </a:lnTo>
                  <a:lnTo>
                    <a:pt x="758" y="1703"/>
                  </a:lnTo>
                  <a:lnTo>
                    <a:pt x="742" y="1710"/>
                  </a:lnTo>
                  <a:lnTo>
                    <a:pt x="725" y="1715"/>
                  </a:lnTo>
                  <a:lnTo>
                    <a:pt x="708" y="1721"/>
                  </a:lnTo>
                  <a:lnTo>
                    <a:pt x="691" y="1726"/>
                  </a:lnTo>
                  <a:lnTo>
                    <a:pt x="675" y="1729"/>
                  </a:lnTo>
                  <a:lnTo>
                    <a:pt x="656" y="1733"/>
                  </a:lnTo>
                  <a:lnTo>
                    <a:pt x="635" y="1736"/>
                  </a:lnTo>
                  <a:lnTo>
                    <a:pt x="613" y="1739"/>
                  </a:lnTo>
                  <a:lnTo>
                    <a:pt x="589" y="1740"/>
                  </a:lnTo>
                  <a:lnTo>
                    <a:pt x="564" y="1742"/>
                  </a:lnTo>
                  <a:lnTo>
                    <a:pt x="536" y="1742"/>
                  </a:lnTo>
                  <a:lnTo>
                    <a:pt x="508" y="1743"/>
                  </a:lnTo>
                  <a:lnTo>
                    <a:pt x="482" y="1742"/>
                  </a:lnTo>
                  <a:lnTo>
                    <a:pt x="454" y="1741"/>
                  </a:lnTo>
                  <a:lnTo>
                    <a:pt x="429" y="1737"/>
                  </a:lnTo>
                  <a:lnTo>
                    <a:pt x="403" y="1734"/>
                  </a:lnTo>
                  <a:lnTo>
                    <a:pt x="379" y="1728"/>
                  </a:lnTo>
                  <a:lnTo>
                    <a:pt x="354" y="1722"/>
                  </a:lnTo>
                  <a:lnTo>
                    <a:pt x="330" y="1715"/>
                  </a:lnTo>
                  <a:lnTo>
                    <a:pt x="308" y="1706"/>
                  </a:lnTo>
                  <a:lnTo>
                    <a:pt x="285" y="1696"/>
                  </a:lnTo>
                  <a:lnTo>
                    <a:pt x="263" y="1685"/>
                  </a:lnTo>
                  <a:lnTo>
                    <a:pt x="242" y="1673"/>
                  </a:lnTo>
                  <a:lnTo>
                    <a:pt x="222" y="1660"/>
                  </a:lnTo>
                  <a:lnTo>
                    <a:pt x="201" y="1646"/>
                  </a:lnTo>
                  <a:lnTo>
                    <a:pt x="181" y="1630"/>
                  </a:lnTo>
                  <a:lnTo>
                    <a:pt x="163" y="1613"/>
                  </a:lnTo>
                  <a:lnTo>
                    <a:pt x="144" y="1596"/>
                  </a:lnTo>
                  <a:lnTo>
                    <a:pt x="126" y="1578"/>
                  </a:lnTo>
                  <a:lnTo>
                    <a:pt x="111" y="1557"/>
                  </a:lnTo>
                  <a:lnTo>
                    <a:pt x="95" y="1538"/>
                  </a:lnTo>
                  <a:lnTo>
                    <a:pt x="81" y="1518"/>
                  </a:lnTo>
                  <a:lnTo>
                    <a:pt x="68" y="1497"/>
                  </a:lnTo>
                  <a:lnTo>
                    <a:pt x="56" y="1475"/>
                  </a:lnTo>
                  <a:lnTo>
                    <a:pt x="45" y="1453"/>
                  </a:lnTo>
                  <a:lnTo>
                    <a:pt x="36" y="1430"/>
                  </a:lnTo>
                  <a:lnTo>
                    <a:pt x="27" y="1406"/>
                  </a:lnTo>
                  <a:lnTo>
                    <a:pt x="20" y="1382"/>
                  </a:lnTo>
                  <a:lnTo>
                    <a:pt x="13" y="1358"/>
                  </a:lnTo>
                  <a:lnTo>
                    <a:pt x="8" y="1332"/>
                  </a:lnTo>
                  <a:lnTo>
                    <a:pt x="5" y="1307"/>
                  </a:lnTo>
                  <a:lnTo>
                    <a:pt x="1" y="1280"/>
                  </a:lnTo>
                  <a:lnTo>
                    <a:pt x="0" y="1253"/>
                  </a:lnTo>
                  <a:lnTo>
                    <a:pt x="0" y="1226"/>
                  </a:lnTo>
                  <a:lnTo>
                    <a:pt x="0" y="1181"/>
                  </a:lnTo>
                  <a:lnTo>
                    <a:pt x="4" y="1138"/>
                  </a:lnTo>
                  <a:lnTo>
                    <a:pt x="7" y="1118"/>
                  </a:lnTo>
                  <a:lnTo>
                    <a:pt x="10" y="1097"/>
                  </a:lnTo>
                  <a:lnTo>
                    <a:pt x="13" y="1078"/>
                  </a:lnTo>
                  <a:lnTo>
                    <a:pt x="18" y="1059"/>
                  </a:lnTo>
                  <a:lnTo>
                    <a:pt x="23" y="1041"/>
                  </a:lnTo>
                  <a:lnTo>
                    <a:pt x="29" y="1023"/>
                  </a:lnTo>
                  <a:lnTo>
                    <a:pt x="35" y="1005"/>
                  </a:lnTo>
                  <a:lnTo>
                    <a:pt x="41" y="990"/>
                  </a:lnTo>
                  <a:lnTo>
                    <a:pt x="48" y="973"/>
                  </a:lnTo>
                  <a:lnTo>
                    <a:pt x="56" y="958"/>
                  </a:lnTo>
                  <a:lnTo>
                    <a:pt x="64" y="942"/>
                  </a:lnTo>
                  <a:lnTo>
                    <a:pt x="73" y="928"/>
                  </a:lnTo>
                  <a:lnTo>
                    <a:pt x="93" y="901"/>
                  </a:lnTo>
                  <a:lnTo>
                    <a:pt x="113" y="874"/>
                  </a:lnTo>
                  <a:lnTo>
                    <a:pt x="137" y="850"/>
                  </a:lnTo>
                  <a:lnTo>
                    <a:pt x="162" y="827"/>
                  </a:lnTo>
                  <a:lnTo>
                    <a:pt x="190" y="805"/>
                  </a:lnTo>
                  <a:lnTo>
                    <a:pt x="219" y="785"/>
                  </a:lnTo>
                  <a:lnTo>
                    <a:pt x="252" y="767"/>
                  </a:lnTo>
                  <a:lnTo>
                    <a:pt x="285" y="749"/>
                  </a:lnTo>
                  <a:lnTo>
                    <a:pt x="321" y="732"/>
                  </a:lnTo>
                  <a:lnTo>
                    <a:pt x="358" y="718"/>
                  </a:lnTo>
                  <a:lnTo>
                    <a:pt x="397" y="704"/>
                  </a:lnTo>
                  <a:lnTo>
                    <a:pt x="438" y="692"/>
                  </a:lnTo>
                  <a:lnTo>
                    <a:pt x="480" y="681"/>
                  </a:lnTo>
                  <a:lnTo>
                    <a:pt x="525" y="670"/>
                  </a:lnTo>
                  <a:lnTo>
                    <a:pt x="571" y="662"/>
                  </a:lnTo>
                  <a:lnTo>
                    <a:pt x="619" y="655"/>
                  </a:lnTo>
                  <a:lnTo>
                    <a:pt x="668" y="649"/>
                  </a:lnTo>
                  <a:lnTo>
                    <a:pt x="718" y="643"/>
                  </a:lnTo>
                  <a:lnTo>
                    <a:pt x="768" y="637"/>
                  </a:lnTo>
                  <a:lnTo>
                    <a:pt x="820" y="631"/>
                  </a:lnTo>
                  <a:lnTo>
                    <a:pt x="873" y="626"/>
                  </a:lnTo>
                  <a:lnTo>
                    <a:pt x="926" y="622"/>
                  </a:lnTo>
                  <a:lnTo>
                    <a:pt x="981" y="618"/>
                  </a:lnTo>
                  <a:lnTo>
                    <a:pt x="1036" y="613"/>
                  </a:lnTo>
                  <a:lnTo>
                    <a:pt x="1036" y="605"/>
                  </a:lnTo>
                  <a:lnTo>
                    <a:pt x="1036" y="588"/>
                  </a:lnTo>
                  <a:lnTo>
                    <a:pt x="1035" y="572"/>
                  </a:lnTo>
                  <a:lnTo>
                    <a:pt x="1032" y="557"/>
                  </a:lnTo>
                  <a:lnTo>
                    <a:pt x="1030" y="542"/>
                  </a:lnTo>
                  <a:lnTo>
                    <a:pt x="1026" y="527"/>
                  </a:lnTo>
                  <a:lnTo>
                    <a:pt x="1022" y="514"/>
                  </a:lnTo>
                  <a:lnTo>
                    <a:pt x="1017" y="501"/>
                  </a:lnTo>
                  <a:lnTo>
                    <a:pt x="1011" y="489"/>
                  </a:lnTo>
                  <a:lnTo>
                    <a:pt x="1004" y="477"/>
                  </a:lnTo>
                  <a:lnTo>
                    <a:pt x="997" y="467"/>
                  </a:lnTo>
                  <a:lnTo>
                    <a:pt x="988" y="457"/>
                  </a:lnTo>
                  <a:lnTo>
                    <a:pt x="980" y="448"/>
                  </a:lnTo>
                  <a:lnTo>
                    <a:pt x="969" y="439"/>
                  </a:lnTo>
                  <a:lnTo>
                    <a:pt x="958" y="431"/>
                  </a:lnTo>
                  <a:lnTo>
                    <a:pt x="948" y="422"/>
                  </a:lnTo>
                  <a:lnTo>
                    <a:pt x="936" y="417"/>
                  </a:lnTo>
                  <a:lnTo>
                    <a:pt x="908" y="403"/>
                  </a:lnTo>
                  <a:lnTo>
                    <a:pt x="879" y="394"/>
                  </a:lnTo>
                  <a:lnTo>
                    <a:pt x="845" y="384"/>
                  </a:lnTo>
                  <a:lnTo>
                    <a:pt x="809" y="377"/>
                  </a:lnTo>
                  <a:lnTo>
                    <a:pt x="770" y="371"/>
                  </a:lnTo>
                  <a:lnTo>
                    <a:pt x="727" y="368"/>
                  </a:lnTo>
                  <a:lnTo>
                    <a:pt x="682" y="365"/>
                  </a:lnTo>
                  <a:lnTo>
                    <a:pt x="633" y="364"/>
                  </a:lnTo>
                  <a:lnTo>
                    <a:pt x="610" y="364"/>
                  </a:lnTo>
                  <a:lnTo>
                    <a:pt x="585" y="366"/>
                  </a:lnTo>
                  <a:lnTo>
                    <a:pt x="560" y="369"/>
                  </a:lnTo>
                  <a:lnTo>
                    <a:pt x="534" y="372"/>
                  </a:lnTo>
                  <a:lnTo>
                    <a:pt x="507" y="377"/>
                  </a:lnTo>
                  <a:lnTo>
                    <a:pt x="479" y="382"/>
                  </a:lnTo>
                  <a:lnTo>
                    <a:pt x="449" y="389"/>
                  </a:lnTo>
                  <a:lnTo>
                    <a:pt x="420" y="397"/>
                  </a:lnTo>
                  <a:lnTo>
                    <a:pt x="390" y="406"/>
                  </a:lnTo>
                  <a:lnTo>
                    <a:pt x="359" y="414"/>
                  </a:lnTo>
                  <a:lnTo>
                    <a:pt x="329" y="425"/>
                  </a:lnTo>
                  <a:lnTo>
                    <a:pt x="299" y="434"/>
                  </a:lnTo>
                  <a:lnTo>
                    <a:pt x="269" y="445"/>
                  </a:lnTo>
                  <a:lnTo>
                    <a:pt x="240" y="457"/>
                  </a:lnTo>
                  <a:lnTo>
                    <a:pt x="211" y="469"/>
                  </a:lnTo>
                  <a:lnTo>
                    <a:pt x="181" y="481"/>
                  </a:lnTo>
                  <a:lnTo>
                    <a:pt x="137" y="481"/>
                  </a:lnTo>
                  <a:lnTo>
                    <a:pt x="137" y="83"/>
                  </a:lnTo>
                  <a:lnTo>
                    <a:pt x="159" y="77"/>
                  </a:lnTo>
                  <a:lnTo>
                    <a:pt x="181" y="72"/>
                  </a:lnTo>
                  <a:lnTo>
                    <a:pt x="209" y="65"/>
                  </a:lnTo>
                  <a:lnTo>
                    <a:pt x="237" y="59"/>
                  </a:lnTo>
                  <a:lnTo>
                    <a:pt x="269" y="52"/>
                  </a:lnTo>
                  <a:lnTo>
                    <a:pt x="305" y="46"/>
                  </a:lnTo>
                  <a:lnTo>
                    <a:pt x="343" y="39"/>
                  </a:lnTo>
                  <a:lnTo>
                    <a:pt x="384" y="30"/>
                  </a:lnTo>
                  <a:lnTo>
                    <a:pt x="427" y="23"/>
                  </a:lnTo>
                  <a:lnTo>
                    <a:pt x="470" y="17"/>
                  </a:lnTo>
                  <a:lnTo>
                    <a:pt x="513" y="12"/>
                  </a:lnTo>
                  <a:lnTo>
                    <a:pt x="556" y="8"/>
                  </a:lnTo>
                  <a:lnTo>
                    <a:pt x="598" y="5"/>
                  </a:lnTo>
                  <a:lnTo>
                    <a:pt x="643" y="3"/>
                  </a:lnTo>
                  <a:lnTo>
                    <a:pt x="685" y="0"/>
                  </a:lnTo>
                  <a:lnTo>
                    <a:pt x="728" y="0"/>
                  </a:lnTo>
                  <a:lnTo>
                    <a:pt x="781" y="2"/>
                  </a:lnTo>
                  <a:lnTo>
                    <a:pt x="832" y="3"/>
                  </a:lnTo>
                  <a:lnTo>
                    <a:pt x="881" y="5"/>
                  </a:lnTo>
                  <a:lnTo>
                    <a:pt x="927" y="10"/>
                  </a:lnTo>
                  <a:lnTo>
                    <a:pt x="973" y="15"/>
                  </a:lnTo>
                  <a:lnTo>
                    <a:pt x="1016" y="21"/>
                  </a:lnTo>
                  <a:lnTo>
                    <a:pt x="1057" y="28"/>
                  </a:lnTo>
                  <a:lnTo>
                    <a:pt x="1098" y="36"/>
                  </a:lnTo>
                  <a:lnTo>
                    <a:pt x="1135" y="46"/>
                  </a:lnTo>
                  <a:lnTo>
                    <a:pt x="1172" y="56"/>
                  </a:lnTo>
                  <a:lnTo>
                    <a:pt x="1205" y="67"/>
                  </a:lnTo>
                  <a:lnTo>
                    <a:pt x="1239" y="80"/>
                  </a:lnTo>
                  <a:lnTo>
                    <a:pt x="1268" y="95"/>
                  </a:lnTo>
                  <a:lnTo>
                    <a:pt x="1298" y="109"/>
                  </a:lnTo>
                  <a:lnTo>
                    <a:pt x="1324" y="126"/>
                  </a:lnTo>
                  <a:lnTo>
                    <a:pt x="1351" y="142"/>
                  </a:lnTo>
                  <a:lnTo>
                    <a:pt x="1373" y="161"/>
                  </a:lnTo>
                  <a:lnTo>
                    <a:pt x="1396" y="180"/>
                  </a:lnTo>
                  <a:lnTo>
                    <a:pt x="1416" y="201"/>
                  </a:lnTo>
                  <a:lnTo>
                    <a:pt x="1435" y="222"/>
                  </a:lnTo>
                  <a:lnTo>
                    <a:pt x="1453" y="246"/>
                  </a:lnTo>
                  <a:lnTo>
                    <a:pt x="1469" y="270"/>
                  </a:lnTo>
                  <a:lnTo>
                    <a:pt x="1483" y="295"/>
                  </a:lnTo>
                  <a:lnTo>
                    <a:pt x="1496" y="321"/>
                  </a:lnTo>
                  <a:lnTo>
                    <a:pt x="1508" y="350"/>
                  </a:lnTo>
                  <a:lnTo>
                    <a:pt x="1518" y="378"/>
                  </a:lnTo>
                  <a:lnTo>
                    <a:pt x="1526" y="408"/>
                  </a:lnTo>
                  <a:lnTo>
                    <a:pt x="1533" y="439"/>
                  </a:lnTo>
                  <a:lnTo>
                    <a:pt x="1538" y="471"/>
                  </a:lnTo>
                  <a:lnTo>
                    <a:pt x="1541" y="505"/>
                  </a:lnTo>
                  <a:lnTo>
                    <a:pt x="1544" y="539"/>
                  </a:lnTo>
                  <a:lnTo>
                    <a:pt x="1545" y="575"/>
                  </a:lnTo>
                  <a:lnTo>
                    <a:pt x="1545" y="1698"/>
                  </a:lnTo>
                  <a:lnTo>
                    <a:pt x="1034" y="1698"/>
                  </a:lnTo>
                  <a:lnTo>
                    <a:pt x="1034" y="15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9626" name="Group 170"/>
          <p:cNvGrpSpPr>
            <a:grpSpLocks/>
          </p:cNvGrpSpPr>
          <p:nvPr/>
        </p:nvGrpSpPr>
        <p:grpSpPr bwMode="auto">
          <a:xfrm>
            <a:off x="4492625" y="2330450"/>
            <a:ext cx="750888" cy="1365250"/>
            <a:chOff x="2830" y="1468"/>
            <a:chExt cx="473" cy="860"/>
          </a:xfrm>
        </p:grpSpPr>
        <p:sp>
          <p:nvSpPr>
            <p:cNvPr id="19627" name="Freeform 171"/>
            <p:cNvSpPr>
              <a:spLocks noChangeArrowheads="1"/>
            </p:cNvSpPr>
            <p:nvPr/>
          </p:nvSpPr>
          <p:spPr bwMode="auto">
            <a:xfrm>
              <a:off x="3114" y="2163"/>
              <a:ext cx="190" cy="166"/>
            </a:xfrm>
            <a:custGeom>
              <a:avLst/>
              <a:gdLst>
                <a:gd name="T0" fmla="*/ 1140 w 1140"/>
                <a:gd name="T1" fmla="*/ 782 h 997"/>
                <a:gd name="T2" fmla="*/ 1137 w 1140"/>
                <a:gd name="T3" fmla="*/ 782 h 997"/>
                <a:gd name="T4" fmla="*/ 0 w 1140"/>
                <a:gd name="T5" fmla="*/ 997 h 997"/>
                <a:gd name="T6" fmla="*/ 283 w 1140"/>
                <a:gd name="T7" fmla="*/ 0 h 997"/>
                <a:gd name="T8" fmla="*/ 1137 w 1140"/>
                <a:gd name="T9" fmla="*/ 782 h 997"/>
                <a:gd name="T10" fmla="*/ 1140 w 1140"/>
                <a:gd name="T11" fmla="*/ 782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0" h="997">
                  <a:moveTo>
                    <a:pt x="1140" y="782"/>
                  </a:moveTo>
                  <a:lnTo>
                    <a:pt x="1137" y="782"/>
                  </a:lnTo>
                  <a:lnTo>
                    <a:pt x="0" y="997"/>
                  </a:lnTo>
                  <a:lnTo>
                    <a:pt x="283" y="0"/>
                  </a:lnTo>
                  <a:lnTo>
                    <a:pt x="1137" y="782"/>
                  </a:lnTo>
                  <a:lnTo>
                    <a:pt x="1140" y="782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28" name="Freeform 172"/>
            <p:cNvSpPr>
              <a:spLocks noChangeArrowheads="1"/>
            </p:cNvSpPr>
            <p:nvPr/>
          </p:nvSpPr>
          <p:spPr bwMode="auto">
            <a:xfrm>
              <a:off x="2830" y="1881"/>
              <a:ext cx="319" cy="398"/>
            </a:xfrm>
            <a:custGeom>
              <a:avLst/>
              <a:gdLst>
                <a:gd name="T0" fmla="*/ 2 w 1912"/>
                <a:gd name="T1" fmla="*/ 103 h 2386"/>
                <a:gd name="T2" fmla="*/ 13 w 1912"/>
                <a:gd name="T3" fmla="*/ 257 h 2386"/>
                <a:gd name="T4" fmla="*/ 33 w 1912"/>
                <a:gd name="T5" fmla="*/ 408 h 2386"/>
                <a:gd name="T6" fmla="*/ 63 w 1912"/>
                <a:gd name="T7" fmla="*/ 557 h 2386"/>
                <a:gd name="T8" fmla="*/ 102 w 1912"/>
                <a:gd name="T9" fmla="*/ 703 h 2386"/>
                <a:gd name="T10" fmla="*/ 150 w 1912"/>
                <a:gd name="T11" fmla="*/ 844 h 2386"/>
                <a:gd name="T12" fmla="*/ 205 w 1912"/>
                <a:gd name="T13" fmla="*/ 984 h 2386"/>
                <a:gd name="T14" fmla="*/ 268 w 1912"/>
                <a:gd name="T15" fmla="*/ 1119 h 2386"/>
                <a:gd name="T16" fmla="*/ 340 w 1912"/>
                <a:gd name="T17" fmla="*/ 1249 h 2386"/>
                <a:gd name="T18" fmla="*/ 419 w 1912"/>
                <a:gd name="T19" fmla="*/ 1375 h 2386"/>
                <a:gd name="T20" fmla="*/ 504 w 1912"/>
                <a:gd name="T21" fmla="*/ 1495 h 2386"/>
                <a:gd name="T22" fmla="*/ 598 w 1912"/>
                <a:gd name="T23" fmla="*/ 1611 h 2386"/>
                <a:gd name="T24" fmla="*/ 697 w 1912"/>
                <a:gd name="T25" fmla="*/ 1721 h 2386"/>
                <a:gd name="T26" fmla="*/ 803 w 1912"/>
                <a:gd name="T27" fmla="*/ 1824 h 2386"/>
                <a:gd name="T28" fmla="*/ 915 w 1912"/>
                <a:gd name="T29" fmla="*/ 1922 h 2386"/>
                <a:gd name="T30" fmla="*/ 1034 w 1912"/>
                <a:gd name="T31" fmla="*/ 2013 h 2386"/>
                <a:gd name="T32" fmla="*/ 1157 w 1912"/>
                <a:gd name="T33" fmla="*/ 2097 h 2386"/>
                <a:gd name="T34" fmla="*/ 1287 w 1912"/>
                <a:gd name="T35" fmla="*/ 2174 h 2386"/>
                <a:gd name="T36" fmla="*/ 1422 w 1912"/>
                <a:gd name="T37" fmla="*/ 2243 h 2386"/>
                <a:gd name="T38" fmla="*/ 1561 w 1912"/>
                <a:gd name="T39" fmla="*/ 2304 h 2386"/>
                <a:gd name="T40" fmla="*/ 1704 w 1912"/>
                <a:gd name="T41" fmla="*/ 2356 h 2386"/>
                <a:gd name="T42" fmla="*/ 1912 w 1912"/>
                <a:gd name="T43" fmla="*/ 2002 h 2386"/>
                <a:gd name="T44" fmla="*/ 1789 w 1912"/>
                <a:gd name="T45" fmla="*/ 1963 h 2386"/>
                <a:gd name="T46" fmla="*/ 1670 w 1912"/>
                <a:gd name="T47" fmla="*/ 1916 h 2386"/>
                <a:gd name="T48" fmla="*/ 1554 w 1912"/>
                <a:gd name="T49" fmla="*/ 1863 h 2386"/>
                <a:gd name="T50" fmla="*/ 1443 w 1912"/>
                <a:gd name="T51" fmla="*/ 1803 h 2386"/>
                <a:gd name="T52" fmla="*/ 1336 w 1912"/>
                <a:gd name="T53" fmla="*/ 1737 h 2386"/>
                <a:gd name="T54" fmla="*/ 1233 w 1912"/>
                <a:gd name="T55" fmla="*/ 1665 h 2386"/>
                <a:gd name="T56" fmla="*/ 1136 w 1912"/>
                <a:gd name="T57" fmla="*/ 1587 h 2386"/>
                <a:gd name="T58" fmla="*/ 1044 w 1912"/>
                <a:gd name="T59" fmla="*/ 1503 h 2386"/>
                <a:gd name="T60" fmla="*/ 956 w 1912"/>
                <a:gd name="T61" fmla="*/ 1414 h 2386"/>
                <a:gd name="T62" fmla="*/ 873 w 1912"/>
                <a:gd name="T63" fmla="*/ 1320 h 2386"/>
                <a:gd name="T64" fmla="*/ 797 w 1912"/>
                <a:gd name="T65" fmla="*/ 1221 h 2386"/>
                <a:gd name="T66" fmla="*/ 728 w 1912"/>
                <a:gd name="T67" fmla="*/ 1117 h 2386"/>
                <a:gd name="T68" fmla="*/ 664 w 1912"/>
                <a:gd name="T69" fmla="*/ 1011 h 2386"/>
                <a:gd name="T70" fmla="*/ 605 w 1912"/>
                <a:gd name="T71" fmla="*/ 901 h 2386"/>
                <a:gd name="T72" fmla="*/ 554 w 1912"/>
                <a:gd name="T73" fmla="*/ 786 h 2386"/>
                <a:gd name="T74" fmla="*/ 511 w 1912"/>
                <a:gd name="T75" fmla="*/ 668 h 2386"/>
                <a:gd name="T76" fmla="*/ 473 w 1912"/>
                <a:gd name="T77" fmla="*/ 549 h 2386"/>
                <a:gd name="T78" fmla="*/ 443 w 1912"/>
                <a:gd name="T79" fmla="*/ 425 h 2386"/>
                <a:gd name="T80" fmla="*/ 420 w 1912"/>
                <a:gd name="T81" fmla="*/ 301 h 2386"/>
                <a:gd name="T82" fmla="*/ 406 w 1912"/>
                <a:gd name="T83" fmla="*/ 173 h 2386"/>
                <a:gd name="T84" fmla="*/ 399 w 1912"/>
                <a:gd name="T85" fmla="*/ 45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2" h="2386">
                  <a:moveTo>
                    <a:pt x="0" y="0"/>
                  </a:moveTo>
                  <a:lnTo>
                    <a:pt x="0" y="52"/>
                  </a:lnTo>
                  <a:lnTo>
                    <a:pt x="2" y="103"/>
                  </a:lnTo>
                  <a:lnTo>
                    <a:pt x="4" y="155"/>
                  </a:lnTo>
                  <a:lnTo>
                    <a:pt x="8" y="207"/>
                  </a:lnTo>
                  <a:lnTo>
                    <a:pt x="13" y="257"/>
                  </a:lnTo>
                  <a:lnTo>
                    <a:pt x="19" y="308"/>
                  </a:lnTo>
                  <a:lnTo>
                    <a:pt x="26" y="358"/>
                  </a:lnTo>
                  <a:lnTo>
                    <a:pt x="33" y="408"/>
                  </a:lnTo>
                  <a:lnTo>
                    <a:pt x="42" y="458"/>
                  </a:lnTo>
                  <a:lnTo>
                    <a:pt x="52" y="508"/>
                  </a:lnTo>
                  <a:lnTo>
                    <a:pt x="63" y="557"/>
                  </a:lnTo>
                  <a:lnTo>
                    <a:pt x="75" y="606"/>
                  </a:lnTo>
                  <a:lnTo>
                    <a:pt x="88" y="655"/>
                  </a:lnTo>
                  <a:lnTo>
                    <a:pt x="102" y="703"/>
                  </a:lnTo>
                  <a:lnTo>
                    <a:pt x="118" y="750"/>
                  </a:lnTo>
                  <a:lnTo>
                    <a:pt x="132" y="798"/>
                  </a:lnTo>
                  <a:lnTo>
                    <a:pt x="150" y="844"/>
                  </a:lnTo>
                  <a:lnTo>
                    <a:pt x="166" y="891"/>
                  </a:lnTo>
                  <a:lnTo>
                    <a:pt x="186" y="937"/>
                  </a:lnTo>
                  <a:lnTo>
                    <a:pt x="205" y="984"/>
                  </a:lnTo>
                  <a:lnTo>
                    <a:pt x="225" y="1029"/>
                  </a:lnTo>
                  <a:lnTo>
                    <a:pt x="246" y="1073"/>
                  </a:lnTo>
                  <a:lnTo>
                    <a:pt x="268" y="1119"/>
                  </a:lnTo>
                  <a:lnTo>
                    <a:pt x="292" y="1163"/>
                  </a:lnTo>
                  <a:lnTo>
                    <a:pt x="315" y="1206"/>
                  </a:lnTo>
                  <a:lnTo>
                    <a:pt x="340" y="1249"/>
                  </a:lnTo>
                  <a:lnTo>
                    <a:pt x="366" y="1292"/>
                  </a:lnTo>
                  <a:lnTo>
                    <a:pt x="392" y="1333"/>
                  </a:lnTo>
                  <a:lnTo>
                    <a:pt x="419" y="1375"/>
                  </a:lnTo>
                  <a:lnTo>
                    <a:pt x="447" y="1416"/>
                  </a:lnTo>
                  <a:lnTo>
                    <a:pt x="475" y="1456"/>
                  </a:lnTo>
                  <a:lnTo>
                    <a:pt x="504" y="1495"/>
                  </a:lnTo>
                  <a:lnTo>
                    <a:pt x="535" y="1535"/>
                  </a:lnTo>
                  <a:lnTo>
                    <a:pt x="566" y="1573"/>
                  </a:lnTo>
                  <a:lnTo>
                    <a:pt x="598" y="1611"/>
                  </a:lnTo>
                  <a:lnTo>
                    <a:pt x="630" y="1648"/>
                  </a:lnTo>
                  <a:lnTo>
                    <a:pt x="664" y="1685"/>
                  </a:lnTo>
                  <a:lnTo>
                    <a:pt x="697" y="1721"/>
                  </a:lnTo>
                  <a:lnTo>
                    <a:pt x="733" y="1757"/>
                  </a:lnTo>
                  <a:lnTo>
                    <a:pt x="767" y="1790"/>
                  </a:lnTo>
                  <a:lnTo>
                    <a:pt x="803" y="1824"/>
                  </a:lnTo>
                  <a:lnTo>
                    <a:pt x="840" y="1858"/>
                  </a:lnTo>
                  <a:lnTo>
                    <a:pt x="878" y="1890"/>
                  </a:lnTo>
                  <a:lnTo>
                    <a:pt x="915" y="1922"/>
                  </a:lnTo>
                  <a:lnTo>
                    <a:pt x="954" y="1953"/>
                  </a:lnTo>
                  <a:lnTo>
                    <a:pt x="994" y="1983"/>
                  </a:lnTo>
                  <a:lnTo>
                    <a:pt x="1034" y="2013"/>
                  </a:lnTo>
                  <a:lnTo>
                    <a:pt x="1075" y="2041"/>
                  </a:lnTo>
                  <a:lnTo>
                    <a:pt x="1115" y="2070"/>
                  </a:lnTo>
                  <a:lnTo>
                    <a:pt x="1157" y="2097"/>
                  </a:lnTo>
                  <a:lnTo>
                    <a:pt x="1200" y="2123"/>
                  </a:lnTo>
                  <a:lnTo>
                    <a:pt x="1243" y="2149"/>
                  </a:lnTo>
                  <a:lnTo>
                    <a:pt x="1287" y="2174"/>
                  </a:lnTo>
                  <a:lnTo>
                    <a:pt x="1331" y="2198"/>
                  </a:lnTo>
                  <a:lnTo>
                    <a:pt x="1376" y="2220"/>
                  </a:lnTo>
                  <a:lnTo>
                    <a:pt x="1422" y="2243"/>
                  </a:lnTo>
                  <a:lnTo>
                    <a:pt x="1467" y="2263"/>
                  </a:lnTo>
                  <a:lnTo>
                    <a:pt x="1514" y="2283"/>
                  </a:lnTo>
                  <a:lnTo>
                    <a:pt x="1561" y="2304"/>
                  </a:lnTo>
                  <a:lnTo>
                    <a:pt x="1608" y="2322"/>
                  </a:lnTo>
                  <a:lnTo>
                    <a:pt x="1657" y="2340"/>
                  </a:lnTo>
                  <a:lnTo>
                    <a:pt x="1704" y="2356"/>
                  </a:lnTo>
                  <a:lnTo>
                    <a:pt x="1753" y="2372"/>
                  </a:lnTo>
                  <a:lnTo>
                    <a:pt x="1803" y="2386"/>
                  </a:lnTo>
                  <a:lnTo>
                    <a:pt x="1912" y="2002"/>
                  </a:lnTo>
                  <a:lnTo>
                    <a:pt x="1870" y="1990"/>
                  </a:lnTo>
                  <a:lnTo>
                    <a:pt x="1829" y="1977"/>
                  </a:lnTo>
                  <a:lnTo>
                    <a:pt x="1789" y="1963"/>
                  </a:lnTo>
                  <a:lnTo>
                    <a:pt x="1748" y="1948"/>
                  </a:lnTo>
                  <a:lnTo>
                    <a:pt x="1709" y="1933"/>
                  </a:lnTo>
                  <a:lnTo>
                    <a:pt x="1670" y="1916"/>
                  </a:lnTo>
                  <a:lnTo>
                    <a:pt x="1632" y="1900"/>
                  </a:lnTo>
                  <a:lnTo>
                    <a:pt x="1592" y="1882"/>
                  </a:lnTo>
                  <a:lnTo>
                    <a:pt x="1554" y="1863"/>
                  </a:lnTo>
                  <a:lnTo>
                    <a:pt x="1517" y="1845"/>
                  </a:lnTo>
                  <a:lnTo>
                    <a:pt x="1480" y="1823"/>
                  </a:lnTo>
                  <a:lnTo>
                    <a:pt x="1443" y="1803"/>
                  </a:lnTo>
                  <a:lnTo>
                    <a:pt x="1406" y="1783"/>
                  </a:lnTo>
                  <a:lnTo>
                    <a:pt x="1372" y="1760"/>
                  </a:lnTo>
                  <a:lnTo>
                    <a:pt x="1336" y="1737"/>
                  </a:lnTo>
                  <a:lnTo>
                    <a:pt x="1301" y="1714"/>
                  </a:lnTo>
                  <a:lnTo>
                    <a:pt x="1267" y="1690"/>
                  </a:lnTo>
                  <a:lnTo>
                    <a:pt x="1233" y="1665"/>
                  </a:lnTo>
                  <a:lnTo>
                    <a:pt x="1201" y="1640"/>
                  </a:lnTo>
                  <a:lnTo>
                    <a:pt x="1169" y="1613"/>
                  </a:lnTo>
                  <a:lnTo>
                    <a:pt x="1136" y="1587"/>
                  </a:lnTo>
                  <a:lnTo>
                    <a:pt x="1105" y="1559"/>
                  </a:lnTo>
                  <a:lnTo>
                    <a:pt x="1074" y="1531"/>
                  </a:lnTo>
                  <a:lnTo>
                    <a:pt x="1044" y="1503"/>
                  </a:lnTo>
                  <a:lnTo>
                    <a:pt x="1014" y="1473"/>
                  </a:lnTo>
                  <a:lnTo>
                    <a:pt x="984" y="1444"/>
                  </a:lnTo>
                  <a:lnTo>
                    <a:pt x="956" y="1414"/>
                  </a:lnTo>
                  <a:lnTo>
                    <a:pt x="928" y="1382"/>
                  </a:lnTo>
                  <a:lnTo>
                    <a:pt x="901" y="1351"/>
                  </a:lnTo>
                  <a:lnTo>
                    <a:pt x="873" y="1320"/>
                  </a:lnTo>
                  <a:lnTo>
                    <a:pt x="848" y="1288"/>
                  </a:lnTo>
                  <a:lnTo>
                    <a:pt x="823" y="1255"/>
                  </a:lnTo>
                  <a:lnTo>
                    <a:pt x="797" y="1221"/>
                  </a:lnTo>
                  <a:lnTo>
                    <a:pt x="773" y="1188"/>
                  </a:lnTo>
                  <a:lnTo>
                    <a:pt x="751" y="1153"/>
                  </a:lnTo>
                  <a:lnTo>
                    <a:pt x="728" y="1117"/>
                  </a:lnTo>
                  <a:lnTo>
                    <a:pt x="705" y="1083"/>
                  </a:lnTo>
                  <a:lnTo>
                    <a:pt x="684" y="1047"/>
                  </a:lnTo>
                  <a:lnTo>
                    <a:pt x="664" y="1011"/>
                  </a:lnTo>
                  <a:lnTo>
                    <a:pt x="643" y="974"/>
                  </a:lnTo>
                  <a:lnTo>
                    <a:pt x="624" y="937"/>
                  </a:lnTo>
                  <a:lnTo>
                    <a:pt x="605" y="901"/>
                  </a:lnTo>
                  <a:lnTo>
                    <a:pt x="587" y="864"/>
                  </a:lnTo>
                  <a:lnTo>
                    <a:pt x="571" y="824"/>
                  </a:lnTo>
                  <a:lnTo>
                    <a:pt x="554" y="786"/>
                  </a:lnTo>
                  <a:lnTo>
                    <a:pt x="538" y="748"/>
                  </a:lnTo>
                  <a:lnTo>
                    <a:pt x="524" y="709"/>
                  </a:lnTo>
                  <a:lnTo>
                    <a:pt x="511" y="668"/>
                  </a:lnTo>
                  <a:lnTo>
                    <a:pt x="497" y="629"/>
                  </a:lnTo>
                  <a:lnTo>
                    <a:pt x="485" y="589"/>
                  </a:lnTo>
                  <a:lnTo>
                    <a:pt x="473" y="549"/>
                  </a:lnTo>
                  <a:lnTo>
                    <a:pt x="462" y="507"/>
                  </a:lnTo>
                  <a:lnTo>
                    <a:pt x="453" y="467"/>
                  </a:lnTo>
                  <a:lnTo>
                    <a:pt x="443" y="425"/>
                  </a:lnTo>
                  <a:lnTo>
                    <a:pt x="435" y="384"/>
                  </a:lnTo>
                  <a:lnTo>
                    <a:pt x="428" y="343"/>
                  </a:lnTo>
                  <a:lnTo>
                    <a:pt x="420" y="301"/>
                  </a:lnTo>
                  <a:lnTo>
                    <a:pt x="416" y="258"/>
                  </a:lnTo>
                  <a:lnTo>
                    <a:pt x="410" y="216"/>
                  </a:lnTo>
                  <a:lnTo>
                    <a:pt x="406" y="173"/>
                  </a:lnTo>
                  <a:lnTo>
                    <a:pt x="402" y="130"/>
                  </a:lnTo>
                  <a:lnTo>
                    <a:pt x="400" y="87"/>
                  </a:lnTo>
                  <a:lnTo>
                    <a:pt x="399" y="45"/>
                  </a:lnTo>
                  <a:lnTo>
                    <a:pt x="3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29" name="Freeform 173"/>
            <p:cNvSpPr>
              <a:spLocks noChangeArrowheads="1"/>
            </p:cNvSpPr>
            <p:nvPr/>
          </p:nvSpPr>
          <p:spPr bwMode="auto">
            <a:xfrm>
              <a:off x="2830" y="1468"/>
              <a:ext cx="414" cy="413"/>
            </a:xfrm>
            <a:custGeom>
              <a:avLst/>
              <a:gdLst>
                <a:gd name="T0" fmla="*/ 2354 w 2482"/>
                <a:gd name="T1" fmla="*/ 4 h 2482"/>
                <a:gd name="T2" fmla="*/ 2167 w 2482"/>
                <a:gd name="T3" fmla="*/ 21 h 2482"/>
                <a:gd name="T4" fmla="*/ 1982 w 2482"/>
                <a:gd name="T5" fmla="*/ 52 h 2482"/>
                <a:gd name="T6" fmla="*/ 1803 w 2482"/>
                <a:gd name="T7" fmla="*/ 94 h 2482"/>
                <a:gd name="T8" fmla="*/ 1629 w 2482"/>
                <a:gd name="T9" fmla="*/ 152 h 2482"/>
                <a:gd name="T10" fmla="*/ 1461 w 2482"/>
                <a:gd name="T11" fmla="*/ 221 h 2482"/>
                <a:gd name="T12" fmla="*/ 1300 w 2482"/>
                <a:gd name="T13" fmla="*/ 302 h 2482"/>
                <a:gd name="T14" fmla="*/ 1145 w 2482"/>
                <a:gd name="T15" fmla="*/ 392 h 2482"/>
                <a:gd name="T16" fmla="*/ 997 w 2482"/>
                <a:gd name="T17" fmla="*/ 495 h 2482"/>
                <a:gd name="T18" fmla="*/ 859 w 2482"/>
                <a:gd name="T19" fmla="*/ 607 h 2482"/>
                <a:gd name="T20" fmla="*/ 727 w 2482"/>
                <a:gd name="T21" fmla="*/ 729 h 2482"/>
                <a:gd name="T22" fmla="*/ 606 w 2482"/>
                <a:gd name="T23" fmla="*/ 860 h 2482"/>
                <a:gd name="T24" fmla="*/ 494 w 2482"/>
                <a:gd name="T25" fmla="*/ 999 h 2482"/>
                <a:gd name="T26" fmla="*/ 392 w 2482"/>
                <a:gd name="T27" fmla="*/ 1146 h 2482"/>
                <a:gd name="T28" fmla="*/ 300 w 2482"/>
                <a:gd name="T29" fmla="*/ 1301 h 2482"/>
                <a:gd name="T30" fmla="*/ 219 w 2482"/>
                <a:gd name="T31" fmla="*/ 1463 h 2482"/>
                <a:gd name="T32" fmla="*/ 150 w 2482"/>
                <a:gd name="T33" fmla="*/ 1630 h 2482"/>
                <a:gd name="T34" fmla="*/ 94 w 2482"/>
                <a:gd name="T35" fmla="*/ 1804 h 2482"/>
                <a:gd name="T36" fmla="*/ 50 w 2482"/>
                <a:gd name="T37" fmla="*/ 1984 h 2482"/>
                <a:gd name="T38" fmla="*/ 20 w 2482"/>
                <a:gd name="T39" fmla="*/ 2168 h 2482"/>
                <a:gd name="T40" fmla="*/ 3 w 2482"/>
                <a:gd name="T41" fmla="*/ 2355 h 2482"/>
                <a:gd name="T42" fmla="*/ 399 w 2482"/>
                <a:gd name="T43" fmla="*/ 2482 h 2482"/>
                <a:gd name="T44" fmla="*/ 405 w 2482"/>
                <a:gd name="T45" fmla="*/ 2323 h 2482"/>
                <a:gd name="T46" fmla="*/ 423 w 2482"/>
                <a:gd name="T47" fmla="*/ 2165 h 2482"/>
                <a:gd name="T48" fmla="*/ 453 w 2482"/>
                <a:gd name="T49" fmla="*/ 2013 h 2482"/>
                <a:gd name="T50" fmla="*/ 493 w 2482"/>
                <a:gd name="T51" fmla="*/ 1865 h 2482"/>
                <a:gd name="T52" fmla="*/ 543 w 2482"/>
                <a:gd name="T53" fmla="*/ 1721 h 2482"/>
                <a:gd name="T54" fmla="*/ 604 w 2482"/>
                <a:gd name="T55" fmla="*/ 1581 h 2482"/>
                <a:gd name="T56" fmla="*/ 674 w 2482"/>
                <a:gd name="T57" fmla="*/ 1448 h 2482"/>
                <a:gd name="T58" fmla="*/ 755 w 2482"/>
                <a:gd name="T59" fmla="*/ 1320 h 2482"/>
                <a:gd name="T60" fmla="*/ 844 w 2482"/>
                <a:gd name="T61" fmla="*/ 1198 h 2482"/>
                <a:gd name="T62" fmla="*/ 941 w 2482"/>
                <a:gd name="T63" fmla="*/ 1084 h 2482"/>
                <a:gd name="T64" fmla="*/ 1045 w 2482"/>
                <a:gd name="T65" fmla="*/ 977 h 2482"/>
                <a:gd name="T66" fmla="*/ 1158 w 2482"/>
                <a:gd name="T67" fmla="*/ 877 h 2482"/>
                <a:gd name="T68" fmla="*/ 1278 w 2482"/>
                <a:gd name="T69" fmla="*/ 785 h 2482"/>
                <a:gd name="T70" fmla="*/ 1403 w 2482"/>
                <a:gd name="T71" fmla="*/ 701 h 2482"/>
                <a:gd name="T72" fmla="*/ 1535 w 2482"/>
                <a:gd name="T73" fmla="*/ 629 h 2482"/>
                <a:gd name="T74" fmla="*/ 1672 w 2482"/>
                <a:gd name="T75" fmla="*/ 564 h 2482"/>
                <a:gd name="T76" fmla="*/ 1815 w 2482"/>
                <a:gd name="T77" fmla="*/ 509 h 2482"/>
                <a:gd name="T78" fmla="*/ 1962 w 2482"/>
                <a:gd name="T79" fmla="*/ 465 h 2482"/>
                <a:gd name="T80" fmla="*/ 2113 w 2482"/>
                <a:gd name="T81" fmla="*/ 432 h 2482"/>
                <a:gd name="T82" fmla="*/ 2268 w 2482"/>
                <a:gd name="T83" fmla="*/ 410 h 2482"/>
                <a:gd name="T84" fmla="*/ 2428 w 2482"/>
                <a:gd name="T85" fmla="*/ 40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82" h="2482">
                  <a:moveTo>
                    <a:pt x="2482" y="0"/>
                  </a:moveTo>
                  <a:lnTo>
                    <a:pt x="2418" y="1"/>
                  </a:lnTo>
                  <a:lnTo>
                    <a:pt x="2354" y="4"/>
                  </a:lnTo>
                  <a:lnTo>
                    <a:pt x="2291" y="7"/>
                  </a:lnTo>
                  <a:lnTo>
                    <a:pt x="2229" y="13"/>
                  </a:lnTo>
                  <a:lnTo>
                    <a:pt x="2167" y="21"/>
                  </a:lnTo>
                  <a:lnTo>
                    <a:pt x="2105" y="29"/>
                  </a:lnTo>
                  <a:lnTo>
                    <a:pt x="2043" y="40"/>
                  </a:lnTo>
                  <a:lnTo>
                    <a:pt x="1982" y="52"/>
                  </a:lnTo>
                  <a:lnTo>
                    <a:pt x="1922" y="65"/>
                  </a:lnTo>
                  <a:lnTo>
                    <a:pt x="1862" y="79"/>
                  </a:lnTo>
                  <a:lnTo>
                    <a:pt x="1803" y="94"/>
                  </a:lnTo>
                  <a:lnTo>
                    <a:pt x="1745" y="112"/>
                  </a:lnTo>
                  <a:lnTo>
                    <a:pt x="1686" y="131"/>
                  </a:lnTo>
                  <a:lnTo>
                    <a:pt x="1629" y="152"/>
                  </a:lnTo>
                  <a:lnTo>
                    <a:pt x="1572" y="173"/>
                  </a:lnTo>
                  <a:lnTo>
                    <a:pt x="1517" y="197"/>
                  </a:lnTo>
                  <a:lnTo>
                    <a:pt x="1461" y="221"/>
                  </a:lnTo>
                  <a:lnTo>
                    <a:pt x="1406" y="246"/>
                  </a:lnTo>
                  <a:lnTo>
                    <a:pt x="1353" y="273"/>
                  </a:lnTo>
                  <a:lnTo>
                    <a:pt x="1300" y="302"/>
                  </a:lnTo>
                  <a:lnTo>
                    <a:pt x="1248" y="330"/>
                  </a:lnTo>
                  <a:lnTo>
                    <a:pt x="1195" y="361"/>
                  </a:lnTo>
                  <a:lnTo>
                    <a:pt x="1145" y="392"/>
                  </a:lnTo>
                  <a:lnTo>
                    <a:pt x="1095" y="426"/>
                  </a:lnTo>
                  <a:lnTo>
                    <a:pt x="1046" y="459"/>
                  </a:lnTo>
                  <a:lnTo>
                    <a:pt x="997" y="495"/>
                  </a:lnTo>
                  <a:lnTo>
                    <a:pt x="950" y="531"/>
                  </a:lnTo>
                  <a:lnTo>
                    <a:pt x="903" y="569"/>
                  </a:lnTo>
                  <a:lnTo>
                    <a:pt x="859" y="607"/>
                  </a:lnTo>
                  <a:lnTo>
                    <a:pt x="814" y="646"/>
                  </a:lnTo>
                  <a:lnTo>
                    <a:pt x="771" y="687"/>
                  </a:lnTo>
                  <a:lnTo>
                    <a:pt x="727" y="729"/>
                  </a:lnTo>
                  <a:lnTo>
                    <a:pt x="686" y="772"/>
                  </a:lnTo>
                  <a:lnTo>
                    <a:pt x="646" y="815"/>
                  </a:lnTo>
                  <a:lnTo>
                    <a:pt x="606" y="860"/>
                  </a:lnTo>
                  <a:lnTo>
                    <a:pt x="567" y="905"/>
                  </a:lnTo>
                  <a:lnTo>
                    <a:pt x="530" y="952"/>
                  </a:lnTo>
                  <a:lnTo>
                    <a:pt x="494" y="999"/>
                  </a:lnTo>
                  <a:lnTo>
                    <a:pt x="459" y="1047"/>
                  </a:lnTo>
                  <a:lnTo>
                    <a:pt x="424" y="1096"/>
                  </a:lnTo>
                  <a:lnTo>
                    <a:pt x="392" y="1146"/>
                  </a:lnTo>
                  <a:lnTo>
                    <a:pt x="360" y="1197"/>
                  </a:lnTo>
                  <a:lnTo>
                    <a:pt x="330" y="1248"/>
                  </a:lnTo>
                  <a:lnTo>
                    <a:pt x="300" y="1301"/>
                  </a:lnTo>
                  <a:lnTo>
                    <a:pt x="271" y="1355"/>
                  </a:lnTo>
                  <a:lnTo>
                    <a:pt x="245" y="1408"/>
                  </a:lnTo>
                  <a:lnTo>
                    <a:pt x="219" y="1463"/>
                  </a:lnTo>
                  <a:lnTo>
                    <a:pt x="195" y="1518"/>
                  </a:lnTo>
                  <a:lnTo>
                    <a:pt x="171" y="1574"/>
                  </a:lnTo>
                  <a:lnTo>
                    <a:pt x="150" y="1630"/>
                  </a:lnTo>
                  <a:lnTo>
                    <a:pt x="131" y="1688"/>
                  </a:lnTo>
                  <a:lnTo>
                    <a:pt x="112" y="1746"/>
                  </a:lnTo>
                  <a:lnTo>
                    <a:pt x="94" y="1804"/>
                  </a:lnTo>
                  <a:lnTo>
                    <a:pt x="78" y="1864"/>
                  </a:lnTo>
                  <a:lnTo>
                    <a:pt x="63" y="1923"/>
                  </a:lnTo>
                  <a:lnTo>
                    <a:pt x="50" y="1984"/>
                  </a:lnTo>
                  <a:lnTo>
                    <a:pt x="39" y="2045"/>
                  </a:lnTo>
                  <a:lnTo>
                    <a:pt x="28" y="2106"/>
                  </a:lnTo>
                  <a:lnTo>
                    <a:pt x="20" y="2168"/>
                  </a:lnTo>
                  <a:lnTo>
                    <a:pt x="13" y="2231"/>
                  </a:lnTo>
                  <a:lnTo>
                    <a:pt x="7" y="2293"/>
                  </a:lnTo>
                  <a:lnTo>
                    <a:pt x="3" y="2355"/>
                  </a:lnTo>
                  <a:lnTo>
                    <a:pt x="1" y="2419"/>
                  </a:lnTo>
                  <a:lnTo>
                    <a:pt x="0" y="2482"/>
                  </a:lnTo>
                  <a:lnTo>
                    <a:pt x="399" y="2482"/>
                  </a:lnTo>
                  <a:lnTo>
                    <a:pt x="399" y="2429"/>
                  </a:lnTo>
                  <a:lnTo>
                    <a:pt x="401" y="2376"/>
                  </a:lnTo>
                  <a:lnTo>
                    <a:pt x="405" y="2323"/>
                  </a:lnTo>
                  <a:lnTo>
                    <a:pt x="410" y="2269"/>
                  </a:lnTo>
                  <a:lnTo>
                    <a:pt x="414" y="2218"/>
                  </a:lnTo>
                  <a:lnTo>
                    <a:pt x="423" y="2165"/>
                  </a:lnTo>
                  <a:lnTo>
                    <a:pt x="431" y="2115"/>
                  </a:lnTo>
                  <a:lnTo>
                    <a:pt x="441" y="2064"/>
                  </a:lnTo>
                  <a:lnTo>
                    <a:pt x="453" y="2013"/>
                  </a:lnTo>
                  <a:lnTo>
                    <a:pt x="464" y="1964"/>
                  </a:lnTo>
                  <a:lnTo>
                    <a:pt x="478" y="1914"/>
                  </a:lnTo>
                  <a:lnTo>
                    <a:pt x="493" y="1865"/>
                  </a:lnTo>
                  <a:lnTo>
                    <a:pt x="509" y="1816"/>
                  </a:lnTo>
                  <a:lnTo>
                    <a:pt x="525" y="1768"/>
                  </a:lnTo>
                  <a:lnTo>
                    <a:pt x="543" y="1721"/>
                  </a:lnTo>
                  <a:lnTo>
                    <a:pt x="562" y="1673"/>
                  </a:lnTo>
                  <a:lnTo>
                    <a:pt x="584" y="1626"/>
                  </a:lnTo>
                  <a:lnTo>
                    <a:pt x="604" y="1581"/>
                  </a:lnTo>
                  <a:lnTo>
                    <a:pt x="627" y="1536"/>
                  </a:lnTo>
                  <a:lnTo>
                    <a:pt x="650" y="1492"/>
                  </a:lnTo>
                  <a:lnTo>
                    <a:pt x="674" y="1448"/>
                  </a:lnTo>
                  <a:lnTo>
                    <a:pt x="701" y="1405"/>
                  </a:lnTo>
                  <a:lnTo>
                    <a:pt x="727" y="1362"/>
                  </a:lnTo>
                  <a:lnTo>
                    <a:pt x="755" y="1320"/>
                  </a:lnTo>
                  <a:lnTo>
                    <a:pt x="784" y="1278"/>
                  </a:lnTo>
                  <a:lnTo>
                    <a:pt x="813" y="1238"/>
                  </a:lnTo>
                  <a:lnTo>
                    <a:pt x="844" y="1198"/>
                  </a:lnTo>
                  <a:lnTo>
                    <a:pt x="876" y="1159"/>
                  </a:lnTo>
                  <a:lnTo>
                    <a:pt x="908" y="1121"/>
                  </a:lnTo>
                  <a:lnTo>
                    <a:pt x="941" y="1084"/>
                  </a:lnTo>
                  <a:lnTo>
                    <a:pt x="975" y="1047"/>
                  </a:lnTo>
                  <a:lnTo>
                    <a:pt x="1010" y="1011"/>
                  </a:lnTo>
                  <a:lnTo>
                    <a:pt x="1045" y="977"/>
                  </a:lnTo>
                  <a:lnTo>
                    <a:pt x="1082" y="942"/>
                  </a:lnTo>
                  <a:lnTo>
                    <a:pt x="1120" y="909"/>
                  </a:lnTo>
                  <a:lnTo>
                    <a:pt x="1158" y="877"/>
                  </a:lnTo>
                  <a:lnTo>
                    <a:pt x="1198" y="846"/>
                  </a:lnTo>
                  <a:lnTo>
                    <a:pt x="1237" y="815"/>
                  </a:lnTo>
                  <a:lnTo>
                    <a:pt x="1278" y="785"/>
                  </a:lnTo>
                  <a:lnTo>
                    <a:pt x="1318" y="756"/>
                  </a:lnTo>
                  <a:lnTo>
                    <a:pt x="1361" y="729"/>
                  </a:lnTo>
                  <a:lnTo>
                    <a:pt x="1403" y="701"/>
                  </a:lnTo>
                  <a:lnTo>
                    <a:pt x="1446" y="676"/>
                  </a:lnTo>
                  <a:lnTo>
                    <a:pt x="1490" y="651"/>
                  </a:lnTo>
                  <a:lnTo>
                    <a:pt x="1535" y="629"/>
                  </a:lnTo>
                  <a:lnTo>
                    <a:pt x="1580" y="606"/>
                  </a:lnTo>
                  <a:lnTo>
                    <a:pt x="1626" y="584"/>
                  </a:lnTo>
                  <a:lnTo>
                    <a:pt x="1672" y="564"/>
                  </a:lnTo>
                  <a:lnTo>
                    <a:pt x="1720" y="545"/>
                  </a:lnTo>
                  <a:lnTo>
                    <a:pt x="1766" y="527"/>
                  </a:lnTo>
                  <a:lnTo>
                    <a:pt x="1815" y="509"/>
                  </a:lnTo>
                  <a:lnTo>
                    <a:pt x="1863" y="494"/>
                  </a:lnTo>
                  <a:lnTo>
                    <a:pt x="1913" y="480"/>
                  </a:lnTo>
                  <a:lnTo>
                    <a:pt x="1962" y="465"/>
                  </a:lnTo>
                  <a:lnTo>
                    <a:pt x="2012" y="453"/>
                  </a:lnTo>
                  <a:lnTo>
                    <a:pt x="2062" y="443"/>
                  </a:lnTo>
                  <a:lnTo>
                    <a:pt x="2113" y="432"/>
                  </a:lnTo>
                  <a:lnTo>
                    <a:pt x="2164" y="425"/>
                  </a:lnTo>
                  <a:lnTo>
                    <a:pt x="2217" y="416"/>
                  </a:lnTo>
                  <a:lnTo>
                    <a:pt x="2268" y="410"/>
                  </a:lnTo>
                  <a:lnTo>
                    <a:pt x="2321" y="406"/>
                  </a:lnTo>
                  <a:lnTo>
                    <a:pt x="2374" y="402"/>
                  </a:lnTo>
                  <a:lnTo>
                    <a:pt x="2428" y="400"/>
                  </a:lnTo>
                  <a:lnTo>
                    <a:pt x="2482" y="400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9630" name="Group 174"/>
          <p:cNvGrpSpPr>
            <a:grpSpLocks/>
          </p:cNvGrpSpPr>
          <p:nvPr/>
        </p:nvGrpSpPr>
        <p:grpSpPr bwMode="auto">
          <a:xfrm>
            <a:off x="5729288" y="3730625"/>
            <a:ext cx="750887" cy="1365250"/>
            <a:chOff x="3609" y="2350"/>
            <a:chExt cx="473" cy="860"/>
          </a:xfrm>
        </p:grpSpPr>
        <p:sp>
          <p:nvSpPr>
            <p:cNvPr id="19631" name="Freeform 175"/>
            <p:cNvSpPr>
              <a:spLocks noChangeArrowheads="1"/>
            </p:cNvSpPr>
            <p:nvPr/>
          </p:nvSpPr>
          <p:spPr bwMode="auto">
            <a:xfrm>
              <a:off x="3609" y="2350"/>
              <a:ext cx="190" cy="166"/>
            </a:xfrm>
            <a:custGeom>
              <a:avLst/>
              <a:gdLst>
                <a:gd name="T0" fmla="*/ 0 w 1140"/>
                <a:gd name="T1" fmla="*/ 215 h 997"/>
                <a:gd name="T2" fmla="*/ 1 w 1140"/>
                <a:gd name="T3" fmla="*/ 215 h 997"/>
                <a:gd name="T4" fmla="*/ 1140 w 1140"/>
                <a:gd name="T5" fmla="*/ 0 h 997"/>
                <a:gd name="T6" fmla="*/ 856 w 1140"/>
                <a:gd name="T7" fmla="*/ 997 h 997"/>
                <a:gd name="T8" fmla="*/ 1 w 1140"/>
                <a:gd name="T9" fmla="*/ 215 h 997"/>
                <a:gd name="T10" fmla="*/ 0 w 1140"/>
                <a:gd name="T11" fmla="*/ 215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0" h="997">
                  <a:moveTo>
                    <a:pt x="0" y="215"/>
                  </a:moveTo>
                  <a:lnTo>
                    <a:pt x="1" y="215"/>
                  </a:lnTo>
                  <a:lnTo>
                    <a:pt x="1140" y="0"/>
                  </a:lnTo>
                  <a:lnTo>
                    <a:pt x="856" y="997"/>
                  </a:lnTo>
                  <a:lnTo>
                    <a:pt x="1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32" name="Freeform 176"/>
            <p:cNvSpPr>
              <a:spLocks noChangeArrowheads="1"/>
            </p:cNvSpPr>
            <p:nvPr/>
          </p:nvSpPr>
          <p:spPr bwMode="auto">
            <a:xfrm>
              <a:off x="3764" y="2400"/>
              <a:ext cx="319" cy="397"/>
            </a:xfrm>
            <a:custGeom>
              <a:avLst/>
              <a:gdLst>
                <a:gd name="T0" fmla="*/ 1910 w 1913"/>
                <a:gd name="T1" fmla="*/ 2283 h 2385"/>
                <a:gd name="T2" fmla="*/ 1899 w 1913"/>
                <a:gd name="T3" fmla="*/ 2129 h 2385"/>
                <a:gd name="T4" fmla="*/ 1879 w 1913"/>
                <a:gd name="T5" fmla="*/ 1978 h 2385"/>
                <a:gd name="T6" fmla="*/ 1849 w 1913"/>
                <a:gd name="T7" fmla="*/ 1829 h 2385"/>
                <a:gd name="T8" fmla="*/ 1809 w 1913"/>
                <a:gd name="T9" fmla="*/ 1683 h 2385"/>
                <a:gd name="T10" fmla="*/ 1762 w 1913"/>
                <a:gd name="T11" fmla="*/ 1541 h 2385"/>
                <a:gd name="T12" fmla="*/ 1707 w 1913"/>
                <a:gd name="T13" fmla="*/ 1403 h 2385"/>
                <a:gd name="T14" fmla="*/ 1644 w 1913"/>
                <a:gd name="T15" fmla="*/ 1268 h 2385"/>
                <a:gd name="T16" fmla="*/ 1571 w 1913"/>
                <a:gd name="T17" fmla="*/ 1137 h 2385"/>
                <a:gd name="T18" fmla="*/ 1492 w 1913"/>
                <a:gd name="T19" fmla="*/ 1012 h 2385"/>
                <a:gd name="T20" fmla="*/ 1408 w 1913"/>
                <a:gd name="T21" fmla="*/ 892 h 2385"/>
                <a:gd name="T22" fmla="*/ 1313 w 1913"/>
                <a:gd name="T23" fmla="*/ 776 h 2385"/>
                <a:gd name="T24" fmla="*/ 1214 w 1913"/>
                <a:gd name="T25" fmla="*/ 666 h 2385"/>
                <a:gd name="T26" fmla="*/ 1108 w 1913"/>
                <a:gd name="T27" fmla="*/ 561 h 2385"/>
                <a:gd name="T28" fmla="*/ 996 w 1913"/>
                <a:gd name="T29" fmla="*/ 464 h 2385"/>
                <a:gd name="T30" fmla="*/ 877 w 1913"/>
                <a:gd name="T31" fmla="*/ 373 h 2385"/>
                <a:gd name="T32" fmla="*/ 754 w 1913"/>
                <a:gd name="T33" fmla="*/ 290 h 2385"/>
                <a:gd name="T34" fmla="*/ 624 w 1913"/>
                <a:gd name="T35" fmla="*/ 212 h 2385"/>
                <a:gd name="T36" fmla="*/ 490 w 1913"/>
                <a:gd name="T37" fmla="*/ 144 h 2385"/>
                <a:gd name="T38" fmla="*/ 350 w 1913"/>
                <a:gd name="T39" fmla="*/ 83 h 2385"/>
                <a:gd name="T40" fmla="*/ 207 w 1913"/>
                <a:gd name="T41" fmla="*/ 31 h 2385"/>
                <a:gd name="T42" fmla="*/ 0 w 1913"/>
                <a:gd name="T43" fmla="*/ 385 h 2385"/>
                <a:gd name="T44" fmla="*/ 123 w 1913"/>
                <a:gd name="T45" fmla="*/ 424 h 2385"/>
                <a:gd name="T46" fmla="*/ 242 w 1913"/>
                <a:gd name="T47" fmla="*/ 470 h 2385"/>
                <a:gd name="T48" fmla="*/ 357 w 1913"/>
                <a:gd name="T49" fmla="*/ 523 h 2385"/>
                <a:gd name="T50" fmla="*/ 468 w 1913"/>
                <a:gd name="T51" fmla="*/ 583 h 2385"/>
                <a:gd name="T52" fmla="*/ 576 w 1913"/>
                <a:gd name="T53" fmla="*/ 650 h 2385"/>
                <a:gd name="T54" fmla="*/ 677 w 1913"/>
                <a:gd name="T55" fmla="*/ 722 h 2385"/>
                <a:gd name="T56" fmla="*/ 775 w 1913"/>
                <a:gd name="T57" fmla="*/ 800 h 2385"/>
                <a:gd name="T58" fmla="*/ 868 w 1913"/>
                <a:gd name="T59" fmla="*/ 883 h 2385"/>
                <a:gd name="T60" fmla="*/ 956 w 1913"/>
                <a:gd name="T61" fmla="*/ 973 h 2385"/>
                <a:gd name="T62" fmla="*/ 1038 w 1913"/>
                <a:gd name="T63" fmla="*/ 1067 h 2385"/>
                <a:gd name="T64" fmla="*/ 1113 w 1913"/>
                <a:gd name="T65" fmla="*/ 1166 h 2385"/>
                <a:gd name="T66" fmla="*/ 1184 w 1913"/>
                <a:gd name="T67" fmla="*/ 1268 h 2385"/>
                <a:gd name="T68" fmla="*/ 1248 w 1913"/>
                <a:gd name="T69" fmla="*/ 1376 h 2385"/>
                <a:gd name="T70" fmla="*/ 1306 w 1913"/>
                <a:gd name="T71" fmla="*/ 1487 h 2385"/>
                <a:gd name="T72" fmla="*/ 1358 w 1913"/>
                <a:gd name="T73" fmla="*/ 1600 h 2385"/>
                <a:gd name="T74" fmla="*/ 1400 w 1913"/>
                <a:gd name="T75" fmla="*/ 1718 h 2385"/>
                <a:gd name="T76" fmla="*/ 1439 w 1913"/>
                <a:gd name="T77" fmla="*/ 1838 h 2385"/>
                <a:gd name="T78" fmla="*/ 1468 w 1913"/>
                <a:gd name="T79" fmla="*/ 1961 h 2385"/>
                <a:gd name="T80" fmla="*/ 1491 w 1913"/>
                <a:gd name="T81" fmla="*/ 2086 h 2385"/>
                <a:gd name="T82" fmla="*/ 1505 w 1913"/>
                <a:gd name="T83" fmla="*/ 2213 h 2385"/>
                <a:gd name="T84" fmla="*/ 1513 w 1913"/>
                <a:gd name="T85" fmla="*/ 2343 h 2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3" h="2385">
                  <a:moveTo>
                    <a:pt x="1913" y="2385"/>
                  </a:moveTo>
                  <a:lnTo>
                    <a:pt x="1912" y="2334"/>
                  </a:lnTo>
                  <a:lnTo>
                    <a:pt x="1910" y="2283"/>
                  </a:lnTo>
                  <a:lnTo>
                    <a:pt x="1907" y="2232"/>
                  </a:lnTo>
                  <a:lnTo>
                    <a:pt x="1904" y="2180"/>
                  </a:lnTo>
                  <a:lnTo>
                    <a:pt x="1899" y="2129"/>
                  </a:lnTo>
                  <a:lnTo>
                    <a:pt x="1893" y="2078"/>
                  </a:lnTo>
                  <a:lnTo>
                    <a:pt x="1886" y="2028"/>
                  </a:lnTo>
                  <a:lnTo>
                    <a:pt x="1879" y="1978"/>
                  </a:lnTo>
                  <a:lnTo>
                    <a:pt x="1869" y="1929"/>
                  </a:lnTo>
                  <a:lnTo>
                    <a:pt x="1859" y="1879"/>
                  </a:lnTo>
                  <a:lnTo>
                    <a:pt x="1849" y="1829"/>
                  </a:lnTo>
                  <a:lnTo>
                    <a:pt x="1837" y="1780"/>
                  </a:lnTo>
                  <a:lnTo>
                    <a:pt x="1824" y="1732"/>
                  </a:lnTo>
                  <a:lnTo>
                    <a:pt x="1809" y="1683"/>
                  </a:lnTo>
                  <a:lnTo>
                    <a:pt x="1794" y="1636"/>
                  </a:lnTo>
                  <a:lnTo>
                    <a:pt x="1780" y="1588"/>
                  </a:lnTo>
                  <a:lnTo>
                    <a:pt x="1762" y="1541"/>
                  </a:lnTo>
                  <a:lnTo>
                    <a:pt x="1745" y="1495"/>
                  </a:lnTo>
                  <a:lnTo>
                    <a:pt x="1726" y="1448"/>
                  </a:lnTo>
                  <a:lnTo>
                    <a:pt x="1707" y="1403"/>
                  </a:lnTo>
                  <a:lnTo>
                    <a:pt x="1687" y="1357"/>
                  </a:lnTo>
                  <a:lnTo>
                    <a:pt x="1665" y="1312"/>
                  </a:lnTo>
                  <a:lnTo>
                    <a:pt x="1644" y="1268"/>
                  </a:lnTo>
                  <a:lnTo>
                    <a:pt x="1620" y="1224"/>
                  </a:lnTo>
                  <a:lnTo>
                    <a:pt x="1596" y="1180"/>
                  </a:lnTo>
                  <a:lnTo>
                    <a:pt x="1571" y="1137"/>
                  </a:lnTo>
                  <a:lnTo>
                    <a:pt x="1546" y="1095"/>
                  </a:lnTo>
                  <a:lnTo>
                    <a:pt x="1520" y="1053"/>
                  </a:lnTo>
                  <a:lnTo>
                    <a:pt x="1492" y="1012"/>
                  </a:lnTo>
                  <a:lnTo>
                    <a:pt x="1465" y="971"/>
                  </a:lnTo>
                  <a:lnTo>
                    <a:pt x="1436" y="931"/>
                  </a:lnTo>
                  <a:lnTo>
                    <a:pt x="1408" y="892"/>
                  </a:lnTo>
                  <a:lnTo>
                    <a:pt x="1377" y="852"/>
                  </a:lnTo>
                  <a:lnTo>
                    <a:pt x="1346" y="814"/>
                  </a:lnTo>
                  <a:lnTo>
                    <a:pt x="1313" y="776"/>
                  </a:lnTo>
                  <a:lnTo>
                    <a:pt x="1281" y="738"/>
                  </a:lnTo>
                  <a:lnTo>
                    <a:pt x="1248" y="702"/>
                  </a:lnTo>
                  <a:lnTo>
                    <a:pt x="1214" y="666"/>
                  </a:lnTo>
                  <a:lnTo>
                    <a:pt x="1179" y="631"/>
                  </a:lnTo>
                  <a:lnTo>
                    <a:pt x="1144" y="596"/>
                  </a:lnTo>
                  <a:lnTo>
                    <a:pt x="1108" y="561"/>
                  </a:lnTo>
                  <a:lnTo>
                    <a:pt x="1071" y="529"/>
                  </a:lnTo>
                  <a:lnTo>
                    <a:pt x="1034" y="497"/>
                  </a:lnTo>
                  <a:lnTo>
                    <a:pt x="996" y="464"/>
                  </a:lnTo>
                  <a:lnTo>
                    <a:pt x="957" y="434"/>
                  </a:lnTo>
                  <a:lnTo>
                    <a:pt x="918" y="403"/>
                  </a:lnTo>
                  <a:lnTo>
                    <a:pt x="877" y="373"/>
                  </a:lnTo>
                  <a:lnTo>
                    <a:pt x="837" y="344"/>
                  </a:lnTo>
                  <a:lnTo>
                    <a:pt x="795" y="317"/>
                  </a:lnTo>
                  <a:lnTo>
                    <a:pt x="754" y="290"/>
                  </a:lnTo>
                  <a:lnTo>
                    <a:pt x="710" y="263"/>
                  </a:lnTo>
                  <a:lnTo>
                    <a:pt x="669" y="237"/>
                  </a:lnTo>
                  <a:lnTo>
                    <a:pt x="624" y="212"/>
                  </a:lnTo>
                  <a:lnTo>
                    <a:pt x="580" y="189"/>
                  </a:lnTo>
                  <a:lnTo>
                    <a:pt x="535" y="167"/>
                  </a:lnTo>
                  <a:lnTo>
                    <a:pt x="490" y="144"/>
                  </a:lnTo>
                  <a:lnTo>
                    <a:pt x="443" y="123"/>
                  </a:lnTo>
                  <a:lnTo>
                    <a:pt x="398" y="102"/>
                  </a:lnTo>
                  <a:lnTo>
                    <a:pt x="350" y="83"/>
                  </a:lnTo>
                  <a:lnTo>
                    <a:pt x="304" y="64"/>
                  </a:lnTo>
                  <a:lnTo>
                    <a:pt x="255" y="48"/>
                  </a:lnTo>
                  <a:lnTo>
                    <a:pt x="207" y="31"/>
                  </a:lnTo>
                  <a:lnTo>
                    <a:pt x="158" y="15"/>
                  </a:lnTo>
                  <a:lnTo>
                    <a:pt x="109" y="0"/>
                  </a:lnTo>
                  <a:lnTo>
                    <a:pt x="0" y="385"/>
                  </a:lnTo>
                  <a:lnTo>
                    <a:pt x="41" y="397"/>
                  </a:lnTo>
                  <a:lnTo>
                    <a:pt x="82" y="410"/>
                  </a:lnTo>
                  <a:lnTo>
                    <a:pt x="123" y="424"/>
                  </a:lnTo>
                  <a:lnTo>
                    <a:pt x="163" y="439"/>
                  </a:lnTo>
                  <a:lnTo>
                    <a:pt x="202" y="454"/>
                  </a:lnTo>
                  <a:lnTo>
                    <a:pt x="242" y="470"/>
                  </a:lnTo>
                  <a:lnTo>
                    <a:pt x="281" y="487"/>
                  </a:lnTo>
                  <a:lnTo>
                    <a:pt x="319" y="505"/>
                  </a:lnTo>
                  <a:lnTo>
                    <a:pt x="357" y="523"/>
                  </a:lnTo>
                  <a:lnTo>
                    <a:pt x="394" y="542"/>
                  </a:lnTo>
                  <a:lnTo>
                    <a:pt x="431" y="563"/>
                  </a:lnTo>
                  <a:lnTo>
                    <a:pt x="468" y="583"/>
                  </a:lnTo>
                  <a:lnTo>
                    <a:pt x="504" y="604"/>
                  </a:lnTo>
                  <a:lnTo>
                    <a:pt x="540" y="627"/>
                  </a:lnTo>
                  <a:lnTo>
                    <a:pt x="576" y="650"/>
                  </a:lnTo>
                  <a:lnTo>
                    <a:pt x="610" y="673"/>
                  </a:lnTo>
                  <a:lnTo>
                    <a:pt x="645" y="697"/>
                  </a:lnTo>
                  <a:lnTo>
                    <a:pt x="677" y="722"/>
                  </a:lnTo>
                  <a:lnTo>
                    <a:pt x="710" y="747"/>
                  </a:lnTo>
                  <a:lnTo>
                    <a:pt x="742" y="774"/>
                  </a:lnTo>
                  <a:lnTo>
                    <a:pt x="775" y="800"/>
                  </a:lnTo>
                  <a:lnTo>
                    <a:pt x="807" y="827"/>
                  </a:lnTo>
                  <a:lnTo>
                    <a:pt x="838" y="856"/>
                  </a:lnTo>
                  <a:lnTo>
                    <a:pt x="868" y="883"/>
                  </a:lnTo>
                  <a:lnTo>
                    <a:pt x="897" y="913"/>
                  </a:lnTo>
                  <a:lnTo>
                    <a:pt x="927" y="943"/>
                  </a:lnTo>
                  <a:lnTo>
                    <a:pt x="956" y="973"/>
                  </a:lnTo>
                  <a:lnTo>
                    <a:pt x="983" y="1004"/>
                  </a:lnTo>
                  <a:lnTo>
                    <a:pt x="1011" y="1035"/>
                  </a:lnTo>
                  <a:lnTo>
                    <a:pt x="1038" y="1067"/>
                  </a:lnTo>
                  <a:lnTo>
                    <a:pt x="1063" y="1099"/>
                  </a:lnTo>
                  <a:lnTo>
                    <a:pt x="1088" y="1132"/>
                  </a:lnTo>
                  <a:lnTo>
                    <a:pt x="1113" y="1166"/>
                  </a:lnTo>
                  <a:lnTo>
                    <a:pt x="1137" y="1199"/>
                  </a:lnTo>
                  <a:lnTo>
                    <a:pt x="1161" y="1234"/>
                  </a:lnTo>
                  <a:lnTo>
                    <a:pt x="1184" y="1268"/>
                  </a:lnTo>
                  <a:lnTo>
                    <a:pt x="1206" y="1303"/>
                  </a:lnTo>
                  <a:lnTo>
                    <a:pt x="1228" y="1339"/>
                  </a:lnTo>
                  <a:lnTo>
                    <a:pt x="1248" y="1376"/>
                  </a:lnTo>
                  <a:lnTo>
                    <a:pt x="1268" y="1411"/>
                  </a:lnTo>
                  <a:lnTo>
                    <a:pt x="1287" y="1450"/>
                  </a:lnTo>
                  <a:lnTo>
                    <a:pt x="1306" y="1487"/>
                  </a:lnTo>
                  <a:lnTo>
                    <a:pt x="1324" y="1525"/>
                  </a:lnTo>
                  <a:lnTo>
                    <a:pt x="1341" y="1562"/>
                  </a:lnTo>
                  <a:lnTo>
                    <a:pt x="1358" y="1600"/>
                  </a:lnTo>
                  <a:lnTo>
                    <a:pt x="1373" y="1639"/>
                  </a:lnTo>
                  <a:lnTo>
                    <a:pt x="1387" y="1678"/>
                  </a:lnTo>
                  <a:lnTo>
                    <a:pt x="1400" y="1718"/>
                  </a:lnTo>
                  <a:lnTo>
                    <a:pt x="1415" y="1757"/>
                  </a:lnTo>
                  <a:lnTo>
                    <a:pt x="1427" y="1798"/>
                  </a:lnTo>
                  <a:lnTo>
                    <a:pt x="1439" y="1838"/>
                  </a:lnTo>
                  <a:lnTo>
                    <a:pt x="1449" y="1879"/>
                  </a:lnTo>
                  <a:lnTo>
                    <a:pt x="1459" y="1919"/>
                  </a:lnTo>
                  <a:lnTo>
                    <a:pt x="1468" y="1961"/>
                  </a:lnTo>
                  <a:lnTo>
                    <a:pt x="1477" y="2002"/>
                  </a:lnTo>
                  <a:lnTo>
                    <a:pt x="1484" y="2043"/>
                  </a:lnTo>
                  <a:lnTo>
                    <a:pt x="1491" y="2086"/>
                  </a:lnTo>
                  <a:lnTo>
                    <a:pt x="1496" y="2128"/>
                  </a:lnTo>
                  <a:lnTo>
                    <a:pt x="1502" y="2171"/>
                  </a:lnTo>
                  <a:lnTo>
                    <a:pt x="1505" y="2213"/>
                  </a:lnTo>
                  <a:lnTo>
                    <a:pt x="1509" y="2257"/>
                  </a:lnTo>
                  <a:lnTo>
                    <a:pt x="1511" y="2298"/>
                  </a:lnTo>
                  <a:lnTo>
                    <a:pt x="1513" y="2343"/>
                  </a:lnTo>
                  <a:lnTo>
                    <a:pt x="1513" y="2385"/>
                  </a:lnTo>
                  <a:lnTo>
                    <a:pt x="1913" y="2385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33" name="Freeform 177"/>
            <p:cNvSpPr>
              <a:spLocks noChangeArrowheads="1"/>
            </p:cNvSpPr>
            <p:nvPr/>
          </p:nvSpPr>
          <p:spPr bwMode="auto">
            <a:xfrm>
              <a:off x="3669" y="2797"/>
              <a:ext cx="414" cy="414"/>
            </a:xfrm>
            <a:custGeom>
              <a:avLst/>
              <a:gdLst>
                <a:gd name="T0" fmla="*/ 127 w 2483"/>
                <a:gd name="T1" fmla="*/ 2479 h 2484"/>
                <a:gd name="T2" fmla="*/ 315 w 2483"/>
                <a:gd name="T3" fmla="*/ 2462 h 2484"/>
                <a:gd name="T4" fmla="*/ 499 w 2483"/>
                <a:gd name="T5" fmla="*/ 2433 h 2484"/>
                <a:gd name="T6" fmla="*/ 678 w 2483"/>
                <a:gd name="T7" fmla="*/ 2388 h 2484"/>
                <a:gd name="T8" fmla="*/ 852 w 2483"/>
                <a:gd name="T9" fmla="*/ 2332 h 2484"/>
                <a:gd name="T10" fmla="*/ 1020 w 2483"/>
                <a:gd name="T11" fmla="*/ 2263 h 2484"/>
                <a:gd name="T12" fmla="*/ 1181 w 2483"/>
                <a:gd name="T13" fmla="*/ 2182 h 2484"/>
                <a:gd name="T14" fmla="*/ 1336 w 2483"/>
                <a:gd name="T15" fmla="*/ 2090 h 2484"/>
                <a:gd name="T16" fmla="*/ 1484 w 2483"/>
                <a:gd name="T17" fmla="*/ 1988 h 2484"/>
                <a:gd name="T18" fmla="*/ 1622 w 2483"/>
                <a:gd name="T19" fmla="*/ 1876 h 2484"/>
                <a:gd name="T20" fmla="*/ 1755 w 2483"/>
                <a:gd name="T21" fmla="*/ 1755 h 2484"/>
                <a:gd name="T22" fmla="*/ 1875 w 2483"/>
                <a:gd name="T23" fmla="*/ 1624 h 2484"/>
                <a:gd name="T24" fmla="*/ 1987 w 2483"/>
                <a:gd name="T25" fmla="*/ 1485 h 2484"/>
                <a:gd name="T26" fmla="*/ 2090 w 2483"/>
                <a:gd name="T27" fmla="*/ 1337 h 2484"/>
                <a:gd name="T28" fmla="*/ 2181 w 2483"/>
                <a:gd name="T29" fmla="*/ 1183 h 2484"/>
                <a:gd name="T30" fmla="*/ 2263 w 2483"/>
                <a:gd name="T31" fmla="*/ 1021 h 2484"/>
                <a:gd name="T32" fmla="*/ 2332 w 2483"/>
                <a:gd name="T33" fmla="*/ 853 h 2484"/>
                <a:gd name="T34" fmla="*/ 2388 w 2483"/>
                <a:gd name="T35" fmla="*/ 679 h 2484"/>
                <a:gd name="T36" fmla="*/ 2432 w 2483"/>
                <a:gd name="T37" fmla="*/ 500 h 2484"/>
                <a:gd name="T38" fmla="*/ 2462 w 2483"/>
                <a:gd name="T39" fmla="*/ 316 h 2484"/>
                <a:gd name="T40" fmla="*/ 2478 w 2483"/>
                <a:gd name="T41" fmla="*/ 128 h 2484"/>
                <a:gd name="T42" fmla="*/ 2083 w 2483"/>
                <a:gd name="T43" fmla="*/ 0 h 2484"/>
                <a:gd name="T44" fmla="*/ 2077 w 2483"/>
                <a:gd name="T45" fmla="*/ 161 h 2484"/>
                <a:gd name="T46" fmla="*/ 2059 w 2483"/>
                <a:gd name="T47" fmla="*/ 318 h 2484"/>
                <a:gd name="T48" fmla="*/ 2029 w 2483"/>
                <a:gd name="T49" fmla="*/ 470 h 2484"/>
                <a:gd name="T50" fmla="*/ 1990 w 2483"/>
                <a:gd name="T51" fmla="*/ 619 h 2484"/>
                <a:gd name="T52" fmla="*/ 1938 w 2483"/>
                <a:gd name="T53" fmla="*/ 762 h 2484"/>
                <a:gd name="T54" fmla="*/ 1877 w 2483"/>
                <a:gd name="T55" fmla="*/ 902 h 2484"/>
                <a:gd name="T56" fmla="*/ 1807 w 2483"/>
                <a:gd name="T57" fmla="*/ 1036 h 2484"/>
                <a:gd name="T58" fmla="*/ 1726 w 2483"/>
                <a:gd name="T59" fmla="*/ 1164 h 2484"/>
                <a:gd name="T60" fmla="*/ 1638 w 2483"/>
                <a:gd name="T61" fmla="*/ 1286 h 2484"/>
                <a:gd name="T62" fmla="*/ 1540 w 2483"/>
                <a:gd name="T63" fmla="*/ 1400 h 2484"/>
                <a:gd name="T64" fmla="*/ 1436 w 2483"/>
                <a:gd name="T65" fmla="*/ 1507 h 2484"/>
                <a:gd name="T66" fmla="*/ 1323 w 2483"/>
                <a:gd name="T67" fmla="*/ 1608 h 2484"/>
                <a:gd name="T68" fmla="*/ 1204 w 2483"/>
                <a:gd name="T69" fmla="*/ 1698 h 2484"/>
                <a:gd name="T70" fmla="*/ 1078 w 2483"/>
                <a:gd name="T71" fmla="*/ 1782 h 2484"/>
                <a:gd name="T72" fmla="*/ 946 w 2483"/>
                <a:gd name="T73" fmla="*/ 1856 h 2484"/>
                <a:gd name="T74" fmla="*/ 809 w 2483"/>
                <a:gd name="T75" fmla="*/ 1920 h 2484"/>
                <a:gd name="T76" fmla="*/ 666 w 2483"/>
                <a:gd name="T77" fmla="*/ 1974 h 2484"/>
                <a:gd name="T78" fmla="*/ 520 w 2483"/>
                <a:gd name="T79" fmla="*/ 2018 h 2484"/>
                <a:gd name="T80" fmla="*/ 368 w 2483"/>
                <a:gd name="T81" fmla="*/ 2051 h 2484"/>
                <a:gd name="T82" fmla="*/ 213 w 2483"/>
                <a:gd name="T83" fmla="*/ 2072 h 2484"/>
                <a:gd name="T84" fmla="*/ 54 w 2483"/>
                <a:gd name="T85" fmla="*/ 2083 h 2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83" h="2484">
                  <a:moveTo>
                    <a:pt x="0" y="2484"/>
                  </a:moveTo>
                  <a:lnTo>
                    <a:pt x="63" y="2481"/>
                  </a:lnTo>
                  <a:lnTo>
                    <a:pt x="127" y="2479"/>
                  </a:lnTo>
                  <a:lnTo>
                    <a:pt x="191" y="2475"/>
                  </a:lnTo>
                  <a:lnTo>
                    <a:pt x="253" y="2469"/>
                  </a:lnTo>
                  <a:lnTo>
                    <a:pt x="315" y="2462"/>
                  </a:lnTo>
                  <a:lnTo>
                    <a:pt x="377" y="2455"/>
                  </a:lnTo>
                  <a:lnTo>
                    <a:pt x="439" y="2443"/>
                  </a:lnTo>
                  <a:lnTo>
                    <a:pt x="499" y="2433"/>
                  </a:lnTo>
                  <a:lnTo>
                    <a:pt x="559" y="2419"/>
                  </a:lnTo>
                  <a:lnTo>
                    <a:pt x="620" y="2404"/>
                  </a:lnTo>
                  <a:lnTo>
                    <a:pt x="678" y="2388"/>
                  </a:lnTo>
                  <a:lnTo>
                    <a:pt x="737" y="2371"/>
                  </a:lnTo>
                  <a:lnTo>
                    <a:pt x="795" y="2353"/>
                  </a:lnTo>
                  <a:lnTo>
                    <a:pt x="852" y="2332"/>
                  </a:lnTo>
                  <a:lnTo>
                    <a:pt x="909" y="2311"/>
                  </a:lnTo>
                  <a:lnTo>
                    <a:pt x="964" y="2287"/>
                  </a:lnTo>
                  <a:lnTo>
                    <a:pt x="1020" y="2263"/>
                  </a:lnTo>
                  <a:lnTo>
                    <a:pt x="1075" y="2237"/>
                  </a:lnTo>
                  <a:lnTo>
                    <a:pt x="1128" y="2211"/>
                  </a:lnTo>
                  <a:lnTo>
                    <a:pt x="1181" y="2182"/>
                  </a:lnTo>
                  <a:lnTo>
                    <a:pt x="1234" y="2152"/>
                  </a:lnTo>
                  <a:lnTo>
                    <a:pt x="1286" y="2123"/>
                  </a:lnTo>
                  <a:lnTo>
                    <a:pt x="1336" y="2090"/>
                  </a:lnTo>
                  <a:lnTo>
                    <a:pt x="1386" y="2058"/>
                  </a:lnTo>
                  <a:lnTo>
                    <a:pt x="1435" y="2024"/>
                  </a:lnTo>
                  <a:lnTo>
                    <a:pt x="1484" y="1988"/>
                  </a:lnTo>
                  <a:lnTo>
                    <a:pt x="1531" y="1952"/>
                  </a:lnTo>
                  <a:lnTo>
                    <a:pt x="1578" y="1915"/>
                  </a:lnTo>
                  <a:lnTo>
                    <a:pt x="1622" y="1876"/>
                  </a:lnTo>
                  <a:lnTo>
                    <a:pt x="1668" y="1836"/>
                  </a:lnTo>
                  <a:lnTo>
                    <a:pt x="1711" y="1796"/>
                  </a:lnTo>
                  <a:lnTo>
                    <a:pt x="1755" y="1755"/>
                  </a:lnTo>
                  <a:lnTo>
                    <a:pt x="1795" y="1711"/>
                  </a:lnTo>
                  <a:lnTo>
                    <a:pt x="1836" y="1668"/>
                  </a:lnTo>
                  <a:lnTo>
                    <a:pt x="1875" y="1624"/>
                  </a:lnTo>
                  <a:lnTo>
                    <a:pt x="1914" y="1579"/>
                  </a:lnTo>
                  <a:lnTo>
                    <a:pt x="1951" y="1532"/>
                  </a:lnTo>
                  <a:lnTo>
                    <a:pt x="1987" y="1485"/>
                  </a:lnTo>
                  <a:lnTo>
                    <a:pt x="2023" y="1436"/>
                  </a:lnTo>
                  <a:lnTo>
                    <a:pt x="2057" y="1387"/>
                  </a:lnTo>
                  <a:lnTo>
                    <a:pt x="2090" y="1337"/>
                  </a:lnTo>
                  <a:lnTo>
                    <a:pt x="2122" y="1287"/>
                  </a:lnTo>
                  <a:lnTo>
                    <a:pt x="2152" y="1234"/>
                  </a:lnTo>
                  <a:lnTo>
                    <a:pt x="2181" y="1183"/>
                  </a:lnTo>
                  <a:lnTo>
                    <a:pt x="2209" y="1129"/>
                  </a:lnTo>
                  <a:lnTo>
                    <a:pt x="2236" y="1076"/>
                  </a:lnTo>
                  <a:lnTo>
                    <a:pt x="2263" y="1021"/>
                  </a:lnTo>
                  <a:lnTo>
                    <a:pt x="2286" y="965"/>
                  </a:lnTo>
                  <a:lnTo>
                    <a:pt x="2310" y="910"/>
                  </a:lnTo>
                  <a:lnTo>
                    <a:pt x="2332" y="853"/>
                  </a:lnTo>
                  <a:lnTo>
                    <a:pt x="2351" y="796"/>
                  </a:lnTo>
                  <a:lnTo>
                    <a:pt x="2370" y="737"/>
                  </a:lnTo>
                  <a:lnTo>
                    <a:pt x="2388" y="679"/>
                  </a:lnTo>
                  <a:lnTo>
                    <a:pt x="2403" y="620"/>
                  </a:lnTo>
                  <a:lnTo>
                    <a:pt x="2419" y="560"/>
                  </a:lnTo>
                  <a:lnTo>
                    <a:pt x="2432" y="500"/>
                  </a:lnTo>
                  <a:lnTo>
                    <a:pt x="2443" y="439"/>
                  </a:lnTo>
                  <a:lnTo>
                    <a:pt x="2453" y="377"/>
                  </a:lnTo>
                  <a:lnTo>
                    <a:pt x="2462" y="316"/>
                  </a:lnTo>
                  <a:lnTo>
                    <a:pt x="2469" y="253"/>
                  </a:lnTo>
                  <a:lnTo>
                    <a:pt x="2475" y="191"/>
                  </a:lnTo>
                  <a:lnTo>
                    <a:pt x="2478" y="128"/>
                  </a:lnTo>
                  <a:lnTo>
                    <a:pt x="2481" y="64"/>
                  </a:lnTo>
                  <a:lnTo>
                    <a:pt x="2483" y="0"/>
                  </a:lnTo>
                  <a:lnTo>
                    <a:pt x="2083" y="0"/>
                  </a:lnTo>
                  <a:lnTo>
                    <a:pt x="2083" y="55"/>
                  </a:lnTo>
                  <a:lnTo>
                    <a:pt x="2080" y="108"/>
                  </a:lnTo>
                  <a:lnTo>
                    <a:pt x="2077" y="161"/>
                  </a:lnTo>
                  <a:lnTo>
                    <a:pt x="2072" y="214"/>
                  </a:lnTo>
                  <a:lnTo>
                    <a:pt x="2067" y="266"/>
                  </a:lnTo>
                  <a:lnTo>
                    <a:pt x="2059" y="318"/>
                  </a:lnTo>
                  <a:lnTo>
                    <a:pt x="2050" y="369"/>
                  </a:lnTo>
                  <a:lnTo>
                    <a:pt x="2041" y="420"/>
                  </a:lnTo>
                  <a:lnTo>
                    <a:pt x="2029" y="470"/>
                  </a:lnTo>
                  <a:lnTo>
                    <a:pt x="2017" y="520"/>
                  </a:lnTo>
                  <a:lnTo>
                    <a:pt x="2004" y="570"/>
                  </a:lnTo>
                  <a:lnTo>
                    <a:pt x="1990" y="619"/>
                  </a:lnTo>
                  <a:lnTo>
                    <a:pt x="1973" y="667"/>
                  </a:lnTo>
                  <a:lnTo>
                    <a:pt x="1956" y="716"/>
                  </a:lnTo>
                  <a:lnTo>
                    <a:pt x="1938" y="762"/>
                  </a:lnTo>
                  <a:lnTo>
                    <a:pt x="1919" y="810"/>
                  </a:lnTo>
                  <a:lnTo>
                    <a:pt x="1898" y="856"/>
                  </a:lnTo>
                  <a:lnTo>
                    <a:pt x="1877" y="902"/>
                  </a:lnTo>
                  <a:lnTo>
                    <a:pt x="1855" y="948"/>
                  </a:lnTo>
                  <a:lnTo>
                    <a:pt x="1831" y="992"/>
                  </a:lnTo>
                  <a:lnTo>
                    <a:pt x="1807" y="1036"/>
                  </a:lnTo>
                  <a:lnTo>
                    <a:pt x="1781" y="1079"/>
                  </a:lnTo>
                  <a:lnTo>
                    <a:pt x="1754" y="1121"/>
                  </a:lnTo>
                  <a:lnTo>
                    <a:pt x="1726" y="1164"/>
                  </a:lnTo>
                  <a:lnTo>
                    <a:pt x="1697" y="1205"/>
                  </a:lnTo>
                  <a:lnTo>
                    <a:pt x="1669" y="1245"/>
                  </a:lnTo>
                  <a:lnTo>
                    <a:pt x="1638" y="1286"/>
                  </a:lnTo>
                  <a:lnTo>
                    <a:pt x="1606" y="1324"/>
                  </a:lnTo>
                  <a:lnTo>
                    <a:pt x="1573" y="1363"/>
                  </a:lnTo>
                  <a:lnTo>
                    <a:pt x="1540" y="1400"/>
                  </a:lnTo>
                  <a:lnTo>
                    <a:pt x="1507" y="1437"/>
                  </a:lnTo>
                  <a:lnTo>
                    <a:pt x="1471" y="1472"/>
                  </a:lnTo>
                  <a:lnTo>
                    <a:pt x="1436" y="1507"/>
                  </a:lnTo>
                  <a:lnTo>
                    <a:pt x="1399" y="1542"/>
                  </a:lnTo>
                  <a:lnTo>
                    <a:pt x="1361" y="1574"/>
                  </a:lnTo>
                  <a:lnTo>
                    <a:pt x="1323" y="1608"/>
                  </a:lnTo>
                  <a:lnTo>
                    <a:pt x="1284" y="1639"/>
                  </a:lnTo>
                  <a:lnTo>
                    <a:pt x="1244" y="1670"/>
                  </a:lnTo>
                  <a:lnTo>
                    <a:pt x="1204" y="1698"/>
                  </a:lnTo>
                  <a:lnTo>
                    <a:pt x="1163" y="1727"/>
                  </a:lnTo>
                  <a:lnTo>
                    <a:pt x="1120" y="1755"/>
                  </a:lnTo>
                  <a:lnTo>
                    <a:pt x="1078" y="1782"/>
                  </a:lnTo>
                  <a:lnTo>
                    <a:pt x="1036" y="1808"/>
                  </a:lnTo>
                  <a:lnTo>
                    <a:pt x="992" y="1832"/>
                  </a:lnTo>
                  <a:lnTo>
                    <a:pt x="946" y="1856"/>
                  </a:lnTo>
                  <a:lnTo>
                    <a:pt x="901" y="1878"/>
                  </a:lnTo>
                  <a:lnTo>
                    <a:pt x="856" y="1900"/>
                  </a:lnTo>
                  <a:lnTo>
                    <a:pt x="809" y="1920"/>
                  </a:lnTo>
                  <a:lnTo>
                    <a:pt x="762" y="1939"/>
                  </a:lnTo>
                  <a:lnTo>
                    <a:pt x="715" y="1957"/>
                  </a:lnTo>
                  <a:lnTo>
                    <a:pt x="666" y="1974"/>
                  </a:lnTo>
                  <a:lnTo>
                    <a:pt x="619" y="1990"/>
                  </a:lnTo>
                  <a:lnTo>
                    <a:pt x="569" y="2005"/>
                  </a:lnTo>
                  <a:lnTo>
                    <a:pt x="520" y="2018"/>
                  </a:lnTo>
                  <a:lnTo>
                    <a:pt x="470" y="2030"/>
                  </a:lnTo>
                  <a:lnTo>
                    <a:pt x="420" y="2041"/>
                  </a:lnTo>
                  <a:lnTo>
                    <a:pt x="368" y="2051"/>
                  </a:lnTo>
                  <a:lnTo>
                    <a:pt x="317" y="2059"/>
                  </a:lnTo>
                  <a:lnTo>
                    <a:pt x="265" y="2068"/>
                  </a:lnTo>
                  <a:lnTo>
                    <a:pt x="213" y="2072"/>
                  </a:lnTo>
                  <a:lnTo>
                    <a:pt x="161" y="2077"/>
                  </a:lnTo>
                  <a:lnTo>
                    <a:pt x="107" y="2081"/>
                  </a:lnTo>
                  <a:lnTo>
                    <a:pt x="54" y="2083"/>
                  </a:lnTo>
                  <a:lnTo>
                    <a:pt x="0" y="2083"/>
                  </a:lnTo>
                  <a:lnTo>
                    <a:pt x="0" y="2484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9634" name="Group 178"/>
          <p:cNvGrpSpPr>
            <a:grpSpLocks/>
          </p:cNvGrpSpPr>
          <p:nvPr/>
        </p:nvGrpSpPr>
        <p:grpSpPr bwMode="auto">
          <a:xfrm>
            <a:off x="4492625" y="3784600"/>
            <a:ext cx="750888" cy="1365250"/>
            <a:chOff x="2830" y="2384"/>
            <a:chExt cx="473" cy="860"/>
          </a:xfrm>
        </p:grpSpPr>
        <p:sp>
          <p:nvSpPr>
            <p:cNvPr id="19635" name="Freeform 179"/>
            <p:cNvSpPr>
              <a:spLocks noChangeArrowheads="1"/>
            </p:cNvSpPr>
            <p:nvPr/>
          </p:nvSpPr>
          <p:spPr bwMode="auto">
            <a:xfrm>
              <a:off x="3114" y="3079"/>
              <a:ext cx="190" cy="166"/>
            </a:xfrm>
            <a:custGeom>
              <a:avLst/>
              <a:gdLst>
                <a:gd name="T0" fmla="*/ 1140 w 1140"/>
                <a:gd name="T1" fmla="*/ 782 h 997"/>
                <a:gd name="T2" fmla="*/ 1137 w 1140"/>
                <a:gd name="T3" fmla="*/ 782 h 997"/>
                <a:gd name="T4" fmla="*/ 0 w 1140"/>
                <a:gd name="T5" fmla="*/ 997 h 997"/>
                <a:gd name="T6" fmla="*/ 283 w 1140"/>
                <a:gd name="T7" fmla="*/ 0 h 997"/>
                <a:gd name="T8" fmla="*/ 1137 w 1140"/>
                <a:gd name="T9" fmla="*/ 782 h 997"/>
                <a:gd name="T10" fmla="*/ 1140 w 1140"/>
                <a:gd name="T11" fmla="*/ 782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0" h="997">
                  <a:moveTo>
                    <a:pt x="1140" y="782"/>
                  </a:moveTo>
                  <a:lnTo>
                    <a:pt x="1137" y="782"/>
                  </a:lnTo>
                  <a:lnTo>
                    <a:pt x="0" y="997"/>
                  </a:lnTo>
                  <a:lnTo>
                    <a:pt x="283" y="0"/>
                  </a:lnTo>
                  <a:lnTo>
                    <a:pt x="1137" y="782"/>
                  </a:lnTo>
                  <a:lnTo>
                    <a:pt x="1140" y="782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36" name="Freeform 180"/>
            <p:cNvSpPr>
              <a:spLocks noChangeArrowheads="1"/>
            </p:cNvSpPr>
            <p:nvPr/>
          </p:nvSpPr>
          <p:spPr bwMode="auto">
            <a:xfrm>
              <a:off x="2830" y="2797"/>
              <a:ext cx="319" cy="398"/>
            </a:xfrm>
            <a:custGeom>
              <a:avLst/>
              <a:gdLst>
                <a:gd name="T0" fmla="*/ 2 w 1912"/>
                <a:gd name="T1" fmla="*/ 103 h 2386"/>
                <a:gd name="T2" fmla="*/ 13 w 1912"/>
                <a:gd name="T3" fmla="*/ 257 h 2386"/>
                <a:gd name="T4" fmla="*/ 33 w 1912"/>
                <a:gd name="T5" fmla="*/ 408 h 2386"/>
                <a:gd name="T6" fmla="*/ 63 w 1912"/>
                <a:gd name="T7" fmla="*/ 557 h 2386"/>
                <a:gd name="T8" fmla="*/ 102 w 1912"/>
                <a:gd name="T9" fmla="*/ 703 h 2386"/>
                <a:gd name="T10" fmla="*/ 150 w 1912"/>
                <a:gd name="T11" fmla="*/ 845 h 2386"/>
                <a:gd name="T12" fmla="*/ 205 w 1912"/>
                <a:gd name="T13" fmla="*/ 984 h 2386"/>
                <a:gd name="T14" fmla="*/ 268 w 1912"/>
                <a:gd name="T15" fmla="*/ 1119 h 2386"/>
                <a:gd name="T16" fmla="*/ 340 w 1912"/>
                <a:gd name="T17" fmla="*/ 1249 h 2386"/>
                <a:gd name="T18" fmla="*/ 419 w 1912"/>
                <a:gd name="T19" fmla="*/ 1375 h 2386"/>
                <a:gd name="T20" fmla="*/ 504 w 1912"/>
                <a:gd name="T21" fmla="*/ 1495 h 2386"/>
                <a:gd name="T22" fmla="*/ 598 w 1912"/>
                <a:gd name="T23" fmla="*/ 1611 h 2386"/>
                <a:gd name="T24" fmla="*/ 697 w 1912"/>
                <a:gd name="T25" fmla="*/ 1721 h 2386"/>
                <a:gd name="T26" fmla="*/ 803 w 1912"/>
                <a:gd name="T27" fmla="*/ 1825 h 2386"/>
                <a:gd name="T28" fmla="*/ 915 w 1912"/>
                <a:gd name="T29" fmla="*/ 1922 h 2386"/>
                <a:gd name="T30" fmla="*/ 1034 w 1912"/>
                <a:gd name="T31" fmla="*/ 2013 h 2386"/>
                <a:gd name="T32" fmla="*/ 1157 w 1912"/>
                <a:gd name="T33" fmla="*/ 2098 h 2386"/>
                <a:gd name="T34" fmla="*/ 1287 w 1912"/>
                <a:gd name="T35" fmla="*/ 2174 h 2386"/>
                <a:gd name="T36" fmla="*/ 1422 w 1912"/>
                <a:gd name="T37" fmla="*/ 2243 h 2386"/>
                <a:gd name="T38" fmla="*/ 1561 w 1912"/>
                <a:gd name="T39" fmla="*/ 2304 h 2386"/>
                <a:gd name="T40" fmla="*/ 1704 w 1912"/>
                <a:gd name="T41" fmla="*/ 2356 h 2386"/>
                <a:gd name="T42" fmla="*/ 1912 w 1912"/>
                <a:gd name="T43" fmla="*/ 2002 h 2386"/>
                <a:gd name="T44" fmla="*/ 1789 w 1912"/>
                <a:gd name="T45" fmla="*/ 1963 h 2386"/>
                <a:gd name="T46" fmla="*/ 1670 w 1912"/>
                <a:gd name="T47" fmla="*/ 1916 h 2386"/>
                <a:gd name="T48" fmla="*/ 1554 w 1912"/>
                <a:gd name="T49" fmla="*/ 1863 h 2386"/>
                <a:gd name="T50" fmla="*/ 1443 w 1912"/>
                <a:gd name="T51" fmla="*/ 1803 h 2386"/>
                <a:gd name="T52" fmla="*/ 1336 w 1912"/>
                <a:gd name="T53" fmla="*/ 1737 h 2386"/>
                <a:gd name="T54" fmla="*/ 1233 w 1912"/>
                <a:gd name="T55" fmla="*/ 1665 h 2386"/>
                <a:gd name="T56" fmla="*/ 1136 w 1912"/>
                <a:gd name="T57" fmla="*/ 1587 h 2386"/>
                <a:gd name="T58" fmla="*/ 1044 w 1912"/>
                <a:gd name="T59" fmla="*/ 1503 h 2386"/>
                <a:gd name="T60" fmla="*/ 956 w 1912"/>
                <a:gd name="T61" fmla="*/ 1414 h 2386"/>
                <a:gd name="T62" fmla="*/ 873 w 1912"/>
                <a:gd name="T63" fmla="*/ 1320 h 2386"/>
                <a:gd name="T64" fmla="*/ 797 w 1912"/>
                <a:gd name="T65" fmla="*/ 1221 h 2386"/>
                <a:gd name="T66" fmla="*/ 728 w 1912"/>
                <a:gd name="T67" fmla="*/ 1118 h 2386"/>
                <a:gd name="T68" fmla="*/ 664 w 1912"/>
                <a:gd name="T69" fmla="*/ 1011 h 2386"/>
                <a:gd name="T70" fmla="*/ 605 w 1912"/>
                <a:gd name="T71" fmla="*/ 901 h 2386"/>
                <a:gd name="T72" fmla="*/ 554 w 1912"/>
                <a:gd name="T73" fmla="*/ 786 h 2386"/>
                <a:gd name="T74" fmla="*/ 511 w 1912"/>
                <a:gd name="T75" fmla="*/ 668 h 2386"/>
                <a:gd name="T76" fmla="*/ 473 w 1912"/>
                <a:gd name="T77" fmla="*/ 549 h 2386"/>
                <a:gd name="T78" fmla="*/ 443 w 1912"/>
                <a:gd name="T79" fmla="*/ 425 h 2386"/>
                <a:gd name="T80" fmla="*/ 420 w 1912"/>
                <a:gd name="T81" fmla="*/ 301 h 2386"/>
                <a:gd name="T82" fmla="*/ 406 w 1912"/>
                <a:gd name="T83" fmla="*/ 173 h 2386"/>
                <a:gd name="T84" fmla="*/ 399 w 1912"/>
                <a:gd name="T85" fmla="*/ 45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2" h="2386">
                  <a:moveTo>
                    <a:pt x="0" y="0"/>
                  </a:moveTo>
                  <a:lnTo>
                    <a:pt x="0" y="52"/>
                  </a:lnTo>
                  <a:lnTo>
                    <a:pt x="2" y="103"/>
                  </a:lnTo>
                  <a:lnTo>
                    <a:pt x="4" y="155"/>
                  </a:lnTo>
                  <a:lnTo>
                    <a:pt x="8" y="207"/>
                  </a:lnTo>
                  <a:lnTo>
                    <a:pt x="13" y="257"/>
                  </a:lnTo>
                  <a:lnTo>
                    <a:pt x="19" y="308"/>
                  </a:lnTo>
                  <a:lnTo>
                    <a:pt x="26" y="358"/>
                  </a:lnTo>
                  <a:lnTo>
                    <a:pt x="33" y="408"/>
                  </a:lnTo>
                  <a:lnTo>
                    <a:pt x="42" y="458"/>
                  </a:lnTo>
                  <a:lnTo>
                    <a:pt x="52" y="508"/>
                  </a:lnTo>
                  <a:lnTo>
                    <a:pt x="63" y="557"/>
                  </a:lnTo>
                  <a:lnTo>
                    <a:pt x="75" y="606"/>
                  </a:lnTo>
                  <a:lnTo>
                    <a:pt x="88" y="655"/>
                  </a:lnTo>
                  <a:lnTo>
                    <a:pt x="102" y="703"/>
                  </a:lnTo>
                  <a:lnTo>
                    <a:pt x="118" y="750"/>
                  </a:lnTo>
                  <a:lnTo>
                    <a:pt x="132" y="798"/>
                  </a:lnTo>
                  <a:lnTo>
                    <a:pt x="150" y="845"/>
                  </a:lnTo>
                  <a:lnTo>
                    <a:pt x="166" y="891"/>
                  </a:lnTo>
                  <a:lnTo>
                    <a:pt x="186" y="938"/>
                  </a:lnTo>
                  <a:lnTo>
                    <a:pt x="205" y="984"/>
                  </a:lnTo>
                  <a:lnTo>
                    <a:pt x="225" y="1029"/>
                  </a:lnTo>
                  <a:lnTo>
                    <a:pt x="246" y="1073"/>
                  </a:lnTo>
                  <a:lnTo>
                    <a:pt x="268" y="1119"/>
                  </a:lnTo>
                  <a:lnTo>
                    <a:pt x="292" y="1163"/>
                  </a:lnTo>
                  <a:lnTo>
                    <a:pt x="315" y="1206"/>
                  </a:lnTo>
                  <a:lnTo>
                    <a:pt x="340" y="1249"/>
                  </a:lnTo>
                  <a:lnTo>
                    <a:pt x="366" y="1292"/>
                  </a:lnTo>
                  <a:lnTo>
                    <a:pt x="392" y="1333"/>
                  </a:lnTo>
                  <a:lnTo>
                    <a:pt x="419" y="1375"/>
                  </a:lnTo>
                  <a:lnTo>
                    <a:pt x="447" y="1416"/>
                  </a:lnTo>
                  <a:lnTo>
                    <a:pt x="475" y="1456"/>
                  </a:lnTo>
                  <a:lnTo>
                    <a:pt x="504" y="1495"/>
                  </a:lnTo>
                  <a:lnTo>
                    <a:pt x="535" y="1535"/>
                  </a:lnTo>
                  <a:lnTo>
                    <a:pt x="566" y="1573"/>
                  </a:lnTo>
                  <a:lnTo>
                    <a:pt x="598" y="1611"/>
                  </a:lnTo>
                  <a:lnTo>
                    <a:pt x="630" y="1648"/>
                  </a:lnTo>
                  <a:lnTo>
                    <a:pt x="664" y="1685"/>
                  </a:lnTo>
                  <a:lnTo>
                    <a:pt x="697" y="1721"/>
                  </a:lnTo>
                  <a:lnTo>
                    <a:pt x="733" y="1757"/>
                  </a:lnTo>
                  <a:lnTo>
                    <a:pt x="767" y="1790"/>
                  </a:lnTo>
                  <a:lnTo>
                    <a:pt x="803" y="1825"/>
                  </a:lnTo>
                  <a:lnTo>
                    <a:pt x="840" y="1858"/>
                  </a:lnTo>
                  <a:lnTo>
                    <a:pt x="878" y="1890"/>
                  </a:lnTo>
                  <a:lnTo>
                    <a:pt x="915" y="1922"/>
                  </a:lnTo>
                  <a:lnTo>
                    <a:pt x="954" y="1953"/>
                  </a:lnTo>
                  <a:lnTo>
                    <a:pt x="994" y="1983"/>
                  </a:lnTo>
                  <a:lnTo>
                    <a:pt x="1034" y="2013"/>
                  </a:lnTo>
                  <a:lnTo>
                    <a:pt x="1075" y="2041"/>
                  </a:lnTo>
                  <a:lnTo>
                    <a:pt x="1115" y="2070"/>
                  </a:lnTo>
                  <a:lnTo>
                    <a:pt x="1157" y="2098"/>
                  </a:lnTo>
                  <a:lnTo>
                    <a:pt x="1200" y="2123"/>
                  </a:lnTo>
                  <a:lnTo>
                    <a:pt x="1243" y="2149"/>
                  </a:lnTo>
                  <a:lnTo>
                    <a:pt x="1287" y="2174"/>
                  </a:lnTo>
                  <a:lnTo>
                    <a:pt x="1331" y="2198"/>
                  </a:lnTo>
                  <a:lnTo>
                    <a:pt x="1376" y="2220"/>
                  </a:lnTo>
                  <a:lnTo>
                    <a:pt x="1422" y="2243"/>
                  </a:lnTo>
                  <a:lnTo>
                    <a:pt x="1467" y="2263"/>
                  </a:lnTo>
                  <a:lnTo>
                    <a:pt x="1514" y="2284"/>
                  </a:lnTo>
                  <a:lnTo>
                    <a:pt x="1561" y="2304"/>
                  </a:lnTo>
                  <a:lnTo>
                    <a:pt x="1608" y="2322"/>
                  </a:lnTo>
                  <a:lnTo>
                    <a:pt x="1657" y="2340"/>
                  </a:lnTo>
                  <a:lnTo>
                    <a:pt x="1704" y="2356"/>
                  </a:lnTo>
                  <a:lnTo>
                    <a:pt x="1753" y="2372"/>
                  </a:lnTo>
                  <a:lnTo>
                    <a:pt x="1803" y="2386"/>
                  </a:lnTo>
                  <a:lnTo>
                    <a:pt x="1912" y="2002"/>
                  </a:lnTo>
                  <a:lnTo>
                    <a:pt x="1870" y="1990"/>
                  </a:lnTo>
                  <a:lnTo>
                    <a:pt x="1829" y="1977"/>
                  </a:lnTo>
                  <a:lnTo>
                    <a:pt x="1789" y="1963"/>
                  </a:lnTo>
                  <a:lnTo>
                    <a:pt x="1748" y="1949"/>
                  </a:lnTo>
                  <a:lnTo>
                    <a:pt x="1709" y="1933"/>
                  </a:lnTo>
                  <a:lnTo>
                    <a:pt x="1670" y="1916"/>
                  </a:lnTo>
                  <a:lnTo>
                    <a:pt x="1632" y="1900"/>
                  </a:lnTo>
                  <a:lnTo>
                    <a:pt x="1592" y="1882"/>
                  </a:lnTo>
                  <a:lnTo>
                    <a:pt x="1554" y="1863"/>
                  </a:lnTo>
                  <a:lnTo>
                    <a:pt x="1517" y="1844"/>
                  </a:lnTo>
                  <a:lnTo>
                    <a:pt x="1480" y="1823"/>
                  </a:lnTo>
                  <a:lnTo>
                    <a:pt x="1443" y="1803"/>
                  </a:lnTo>
                  <a:lnTo>
                    <a:pt x="1406" y="1783"/>
                  </a:lnTo>
                  <a:lnTo>
                    <a:pt x="1372" y="1760"/>
                  </a:lnTo>
                  <a:lnTo>
                    <a:pt x="1336" y="1737"/>
                  </a:lnTo>
                  <a:lnTo>
                    <a:pt x="1301" y="1714"/>
                  </a:lnTo>
                  <a:lnTo>
                    <a:pt x="1267" y="1690"/>
                  </a:lnTo>
                  <a:lnTo>
                    <a:pt x="1233" y="1665"/>
                  </a:lnTo>
                  <a:lnTo>
                    <a:pt x="1201" y="1640"/>
                  </a:lnTo>
                  <a:lnTo>
                    <a:pt x="1169" y="1613"/>
                  </a:lnTo>
                  <a:lnTo>
                    <a:pt x="1136" y="1587"/>
                  </a:lnTo>
                  <a:lnTo>
                    <a:pt x="1105" y="1559"/>
                  </a:lnTo>
                  <a:lnTo>
                    <a:pt x="1074" y="1531"/>
                  </a:lnTo>
                  <a:lnTo>
                    <a:pt x="1044" y="1503"/>
                  </a:lnTo>
                  <a:lnTo>
                    <a:pt x="1014" y="1473"/>
                  </a:lnTo>
                  <a:lnTo>
                    <a:pt x="984" y="1444"/>
                  </a:lnTo>
                  <a:lnTo>
                    <a:pt x="956" y="1414"/>
                  </a:lnTo>
                  <a:lnTo>
                    <a:pt x="928" y="1382"/>
                  </a:lnTo>
                  <a:lnTo>
                    <a:pt x="901" y="1351"/>
                  </a:lnTo>
                  <a:lnTo>
                    <a:pt x="873" y="1320"/>
                  </a:lnTo>
                  <a:lnTo>
                    <a:pt x="848" y="1288"/>
                  </a:lnTo>
                  <a:lnTo>
                    <a:pt x="823" y="1255"/>
                  </a:lnTo>
                  <a:lnTo>
                    <a:pt x="797" y="1221"/>
                  </a:lnTo>
                  <a:lnTo>
                    <a:pt x="773" y="1188"/>
                  </a:lnTo>
                  <a:lnTo>
                    <a:pt x="751" y="1153"/>
                  </a:lnTo>
                  <a:lnTo>
                    <a:pt x="728" y="1118"/>
                  </a:lnTo>
                  <a:lnTo>
                    <a:pt x="705" y="1083"/>
                  </a:lnTo>
                  <a:lnTo>
                    <a:pt x="684" y="1047"/>
                  </a:lnTo>
                  <a:lnTo>
                    <a:pt x="664" y="1011"/>
                  </a:lnTo>
                  <a:lnTo>
                    <a:pt x="643" y="974"/>
                  </a:lnTo>
                  <a:lnTo>
                    <a:pt x="624" y="938"/>
                  </a:lnTo>
                  <a:lnTo>
                    <a:pt x="605" y="901"/>
                  </a:lnTo>
                  <a:lnTo>
                    <a:pt x="587" y="864"/>
                  </a:lnTo>
                  <a:lnTo>
                    <a:pt x="571" y="824"/>
                  </a:lnTo>
                  <a:lnTo>
                    <a:pt x="554" y="786"/>
                  </a:lnTo>
                  <a:lnTo>
                    <a:pt x="538" y="748"/>
                  </a:lnTo>
                  <a:lnTo>
                    <a:pt x="524" y="709"/>
                  </a:lnTo>
                  <a:lnTo>
                    <a:pt x="511" y="668"/>
                  </a:lnTo>
                  <a:lnTo>
                    <a:pt x="497" y="629"/>
                  </a:lnTo>
                  <a:lnTo>
                    <a:pt x="485" y="588"/>
                  </a:lnTo>
                  <a:lnTo>
                    <a:pt x="473" y="549"/>
                  </a:lnTo>
                  <a:lnTo>
                    <a:pt x="462" y="507"/>
                  </a:lnTo>
                  <a:lnTo>
                    <a:pt x="453" y="467"/>
                  </a:lnTo>
                  <a:lnTo>
                    <a:pt x="443" y="425"/>
                  </a:lnTo>
                  <a:lnTo>
                    <a:pt x="435" y="384"/>
                  </a:lnTo>
                  <a:lnTo>
                    <a:pt x="428" y="343"/>
                  </a:lnTo>
                  <a:lnTo>
                    <a:pt x="420" y="301"/>
                  </a:lnTo>
                  <a:lnTo>
                    <a:pt x="416" y="258"/>
                  </a:lnTo>
                  <a:lnTo>
                    <a:pt x="410" y="216"/>
                  </a:lnTo>
                  <a:lnTo>
                    <a:pt x="406" y="173"/>
                  </a:lnTo>
                  <a:lnTo>
                    <a:pt x="402" y="130"/>
                  </a:lnTo>
                  <a:lnTo>
                    <a:pt x="400" y="87"/>
                  </a:lnTo>
                  <a:lnTo>
                    <a:pt x="399" y="45"/>
                  </a:lnTo>
                  <a:lnTo>
                    <a:pt x="3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37" name="Freeform 181"/>
            <p:cNvSpPr>
              <a:spLocks noChangeArrowheads="1"/>
            </p:cNvSpPr>
            <p:nvPr/>
          </p:nvSpPr>
          <p:spPr bwMode="auto">
            <a:xfrm>
              <a:off x="2830" y="2384"/>
              <a:ext cx="414" cy="413"/>
            </a:xfrm>
            <a:custGeom>
              <a:avLst/>
              <a:gdLst>
                <a:gd name="T0" fmla="*/ 2354 w 2482"/>
                <a:gd name="T1" fmla="*/ 4 h 2482"/>
                <a:gd name="T2" fmla="*/ 2167 w 2482"/>
                <a:gd name="T3" fmla="*/ 21 h 2482"/>
                <a:gd name="T4" fmla="*/ 1982 w 2482"/>
                <a:gd name="T5" fmla="*/ 52 h 2482"/>
                <a:gd name="T6" fmla="*/ 1803 w 2482"/>
                <a:gd name="T7" fmla="*/ 94 h 2482"/>
                <a:gd name="T8" fmla="*/ 1629 w 2482"/>
                <a:gd name="T9" fmla="*/ 152 h 2482"/>
                <a:gd name="T10" fmla="*/ 1461 w 2482"/>
                <a:gd name="T11" fmla="*/ 221 h 2482"/>
                <a:gd name="T12" fmla="*/ 1300 w 2482"/>
                <a:gd name="T13" fmla="*/ 302 h 2482"/>
                <a:gd name="T14" fmla="*/ 1145 w 2482"/>
                <a:gd name="T15" fmla="*/ 393 h 2482"/>
                <a:gd name="T16" fmla="*/ 997 w 2482"/>
                <a:gd name="T17" fmla="*/ 495 h 2482"/>
                <a:gd name="T18" fmla="*/ 859 w 2482"/>
                <a:gd name="T19" fmla="*/ 607 h 2482"/>
                <a:gd name="T20" fmla="*/ 727 w 2482"/>
                <a:gd name="T21" fmla="*/ 729 h 2482"/>
                <a:gd name="T22" fmla="*/ 606 w 2482"/>
                <a:gd name="T23" fmla="*/ 860 h 2482"/>
                <a:gd name="T24" fmla="*/ 494 w 2482"/>
                <a:gd name="T25" fmla="*/ 999 h 2482"/>
                <a:gd name="T26" fmla="*/ 392 w 2482"/>
                <a:gd name="T27" fmla="*/ 1146 h 2482"/>
                <a:gd name="T28" fmla="*/ 300 w 2482"/>
                <a:gd name="T29" fmla="*/ 1301 h 2482"/>
                <a:gd name="T30" fmla="*/ 219 w 2482"/>
                <a:gd name="T31" fmla="*/ 1463 h 2482"/>
                <a:gd name="T32" fmla="*/ 150 w 2482"/>
                <a:gd name="T33" fmla="*/ 1630 h 2482"/>
                <a:gd name="T34" fmla="*/ 94 w 2482"/>
                <a:gd name="T35" fmla="*/ 1804 h 2482"/>
                <a:gd name="T36" fmla="*/ 50 w 2482"/>
                <a:gd name="T37" fmla="*/ 1984 h 2482"/>
                <a:gd name="T38" fmla="*/ 20 w 2482"/>
                <a:gd name="T39" fmla="*/ 2168 h 2482"/>
                <a:gd name="T40" fmla="*/ 3 w 2482"/>
                <a:gd name="T41" fmla="*/ 2355 h 2482"/>
                <a:gd name="T42" fmla="*/ 399 w 2482"/>
                <a:gd name="T43" fmla="*/ 2482 h 2482"/>
                <a:gd name="T44" fmla="*/ 405 w 2482"/>
                <a:gd name="T45" fmla="*/ 2323 h 2482"/>
                <a:gd name="T46" fmla="*/ 423 w 2482"/>
                <a:gd name="T47" fmla="*/ 2165 h 2482"/>
                <a:gd name="T48" fmla="*/ 453 w 2482"/>
                <a:gd name="T49" fmla="*/ 2013 h 2482"/>
                <a:gd name="T50" fmla="*/ 493 w 2482"/>
                <a:gd name="T51" fmla="*/ 1865 h 2482"/>
                <a:gd name="T52" fmla="*/ 543 w 2482"/>
                <a:gd name="T53" fmla="*/ 1721 h 2482"/>
                <a:gd name="T54" fmla="*/ 604 w 2482"/>
                <a:gd name="T55" fmla="*/ 1581 h 2482"/>
                <a:gd name="T56" fmla="*/ 674 w 2482"/>
                <a:gd name="T57" fmla="*/ 1448 h 2482"/>
                <a:gd name="T58" fmla="*/ 755 w 2482"/>
                <a:gd name="T59" fmla="*/ 1320 h 2482"/>
                <a:gd name="T60" fmla="*/ 844 w 2482"/>
                <a:gd name="T61" fmla="*/ 1198 h 2482"/>
                <a:gd name="T62" fmla="*/ 941 w 2482"/>
                <a:gd name="T63" fmla="*/ 1084 h 2482"/>
                <a:gd name="T64" fmla="*/ 1045 w 2482"/>
                <a:gd name="T65" fmla="*/ 977 h 2482"/>
                <a:gd name="T66" fmla="*/ 1158 w 2482"/>
                <a:gd name="T67" fmla="*/ 877 h 2482"/>
                <a:gd name="T68" fmla="*/ 1278 w 2482"/>
                <a:gd name="T69" fmla="*/ 785 h 2482"/>
                <a:gd name="T70" fmla="*/ 1403 w 2482"/>
                <a:gd name="T71" fmla="*/ 701 h 2482"/>
                <a:gd name="T72" fmla="*/ 1535 w 2482"/>
                <a:gd name="T73" fmla="*/ 629 h 2482"/>
                <a:gd name="T74" fmla="*/ 1672 w 2482"/>
                <a:gd name="T75" fmla="*/ 564 h 2482"/>
                <a:gd name="T76" fmla="*/ 1815 w 2482"/>
                <a:gd name="T77" fmla="*/ 509 h 2482"/>
                <a:gd name="T78" fmla="*/ 1962 w 2482"/>
                <a:gd name="T79" fmla="*/ 465 h 2482"/>
                <a:gd name="T80" fmla="*/ 2113 w 2482"/>
                <a:gd name="T81" fmla="*/ 432 h 2482"/>
                <a:gd name="T82" fmla="*/ 2268 w 2482"/>
                <a:gd name="T83" fmla="*/ 410 h 2482"/>
                <a:gd name="T84" fmla="*/ 2428 w 2482"/>
                <a:gd name="T85" fmla="*/ 40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82" h="2482">
                  <a:moveTo>
                    <a:pt x="2482" y="0"/>
                  </a:moveTo>
                  <a:lnTo>
                    <a:pt x="2418" y="1"/>
                  </a:lnTo>
                  <a:lnTo>
                    <a:pt x="2354" y="4"/>
                  </a:lnTo>
                  <a:lnTo>
                    <a:pt x="2291" y="7"/>
                  </a:lnTo>
                  <a:lnTo>
                    <a:pt x="2229" y="13"/>
                  </a:lnTo>
                  <a:lnTo>
                    <a:pt x="2167" y="21"/>
                  </a:lnTo>
                  <a:lnTo>
                    <a:pt x="2105" y="29"/>
                  </a:lnTo>
                  <a:lnTo>
                    <a:pt x="2043" y="40"/>
                  </a:lnTo>
                  <a:lnTo>
                    <a:pt x="1982" y="52"/>
                  </a:lnTo>
                  <a:lnTo>
                    <a:pt x="1922" y="65"/>
                  </a:lnTo>
                  <a:lnTo>
                    <a:pt x="1862" y="79"/>
                  </a:lnTo>
                  <a:lnTo>
                    <a:pt x="1803" y="94"/>
                  </a:lnTo>
                  <a:lnTo>
                    <a:pt x="1745" y="112"/>
                  </a:lnTo>
                  <a:lnTo>
                    <a:pt x="1686" y="131"/>
                  </a:lnTo>
                  <a:lnTo>
                    <a:pt x="1629" y="152"/>
                  </a:lnTo>
                  <a:lnTo>
                    <a:pt x="1572" y="173"/>
                  </a:lnTo>
                  <a:lnTo>
                    <a:pt x="1517" y="197"/>
                  </a:lnTo>
                  <a:lnTo>
                    <a:pt x="1461" y="221"/>
                  </a:lnTo>
                  <a:lnTo>
                    <a:pt x="1406" y="246"/>
                  </a:lnTo>
                  <a:lnTo>
                    <a:pt x="1353" y="273"/>
                  </a:lnTo>
                  <a:lnTo>
                    <a:pt x="1300" y="302"/>
                  </a:lnTo>
                  <a:lnTo>
                    <a:pt x="1248" y="331"/>
                  </a:lnTo>
                  <a:lnTo>
                    <a:pt x="1195" y="362"/>
                  </a:lnTo>
                  <a:lnTo>
                    <a:pt x="1145" y="393"/>
                  </a:lnTo>
                  <a:lnTo>
                    <a:pt x="1095" y="426"/>
                  </a:lnTo>
                  <a:lnTo>
                    <a:pt x="1046" y="459"/>
                  </a:lnTo>
                  <a:lnTo>
                    <a:pt x="997" y="495"/>
                  </a:lnTo>
                  <a:lnTo>
                    <a:pt x="950" y="531"/>
                  </a:lnTo>
                  <a:lnTo>
                    <a:pt x="903" y="569"/>
                  </a:lnTo>
                  <a:lnTo>
                    <a:pt x="859" y="607"/>
                  </a:lnTo>
                  <a:lnTo>
                    <a:pt x="814" y="646"/>
                  </a:lnTo>
                  <a:lnTo>
                    <a:pt x="771" y="687"/>
                  </a:lnTo>
                  <a:lnTo>
                    <a:pt x="727" y="729"/>
                  </a:lnTo>
                  <a:lnTo>
                    <a:pt x="686" y="772"/>
                  </a:lnTo>
                  <a:lnTo>
                    <a:pt x="646" y="815"/>
                  </a:lnTo>
                  <a:lnTo>
                    <a:pt x="606" y="860"/>
                  </a:lnTo>
                  <a:lnTo>
                    <a:pt x="567" y="905"/>
                  </a:lnTo>
                  <a:lnTo>
                    <a:pt x="530" y="952"/>
                  </a:lnTo>
                  <a:lnTo>
                    <a:pt x="494" y="999"/>
                  </a:lnTo>
                  <a:lnTo>
                    <a:pt x="459" y="1047"/>
                  </a:lnTo>
                  <a:lnTo>
                    <a:pt x="424" y="1096"/>
                  </a:lnTo>
                  <a:lnTo>
                    <a:pt x="392" y="1146"/>
                  </a:lnTo>
                  <a:lnTo>
                    <a:pt x="360" y="1197"/>
                  </a:lnTo>
                  <a:lnTo>
                    <a:pt x="330" y="1249"/>
                  </a:lnTo>
                  <a:lnTo>
                    <a:pt x="300" y="1301"/>
                  </a:lnTo>
                  <a:lnTo>
                    <a:pt x="271" y="1355"/>
                  </a:lnTo>
                  <a:lnTo>
                    <a:pt x="245" y="1408"/>
                  </a:lnTo>
                  <a:lnTo>
                    <a:pt x="219" y="1463"/>
                  </a:lnTo>
                  <a:lnTo>
                    <a:pt x="195" y="1518"/>
                  </a:lnTo>
                  <a:lnTo>
                    <a:pt x="171" y="1574"/>
                  </a:lnTo>
                  <a:lnTo>
                    <a:pt x="150" y="1630"/>
                  </a:lnTo>
                  <a:lnTo>
                    <a:pt x="131" y="1688"/>
                  </a:lnTo>
                  <a:lnTo>
                    <a:pt x="112" y="1746"/>
                  </a:lnTo>
                  <a:lnTo>
                    <a:pt x="94" y="1804"/>
                  </a:lnTo>
                  <a:lnTo>
                    <a:pt x="78" y="1864"/>
                  </a:lnTo>
                  <a:lnTo>
                    <a:pt x="63" y="1923"/>
                  </a:lnTo>
                  <a:lnTo>
                    <a:pt x="50" y="1984"/>
                  </a:lnTo>
                  <a:lnTo>
                    <a:pt x="39" y="2045"/>
                  </a:lnTo>
                  <a:lnTo>
                    <a:pt x="28" y="2106"/>
                  </a:lnTo>
                  <a:lnTo>
                    <a:pt x="20" y="2168"/>
                  </a:lnTo>
                  <a:lnTo>
                    <a:pt x="13" y="2231"/>
                  </a:lnTo>
                  <a:lnTo>
                    <a:pt x="7" y="2293"/>
                  </a:lnTo>
                  <a:lnTo>
                    <a:pt x="3" y="2355"/>
                  </a:lnTo>
                  <a:lnTo>
                    <a:pt x="1" y="2419"/>
                  </a:lnTo>
                  <a:lnTo>
                    <a:pt x="0" y="2482"/>
                  </a:lnTo>
                  <a:lnTo>
                    <a:pt x="399" y="2482"/>
                  </a:lnTo>
                  <a:lnTo>
                    <a:pt x="399" y="2429"/>
                  </a:lnTo>
                  <a:lnTo>
                    <a:pt x="401" y="2376"/>
                  </a:lnTo>
                  <a:lnTo>
                    <a:pt x="405" y="2323"/>
                  </a:lnTo>
                  <a:lnTo>
                    <a:pt x="410" y="2269"/>
                  </a:lnTo>
                  <a:lnTo>
                    <a:pt x="414" y="2218"/>
                  </a:lnTo>
                  <a:lnTo>
                    <a:pt x="423" y="2165"/>
                  </a:lnTo>
                  <a:lnTo>
                    <a:pt x="431" y="2115"/>
                  </a:lnTo>
                  <a:lnTo>
                    <a:pt x="441" y="2064"/>
                  </a:lnTo>
                  <a:lnTo>
                    <a:pt x="453" y="2013"/>
                  </a:lnTo>
                  <a:lnTo>
                    <a:pt x="464" y="1964"/>
                  </a:lnTo>
                  <a:lnTo>
                    <a:pt x="478" y="1914"/>
                  </a:lnTo>
                  <a:lnTo>
                    <a:pt x="493" y="1865"/>
                  </a:lnTo>
                  <a:lnTo>
                    <a:pt x="509" y="1816"/>
                  </a:lnTo>
                  <a:lnTo>
                    <a:pt x="525" y="1768"/>
                  </a:lnTo>
                  <a:lnTo>
                    <a:pt x="543" y="1721"/>
                  </a:lnTo>
                  <a:lnTo>
                    <a:pt x="562" y="1673"/>
                  </a:lnTo>
                  <a:lnTo>
                    <a:pt x="584" y="1626"/>
                  </a:lnTo>
                  <a:lnTo>
                    <a:pt x="604" y="1581"/>
                  </a:lnTo>
                  <a:lnTo>
                    <a:pt x="627" y="1536"/>
                  </a:lnTo>
                  <a:lnTo>
                    <a:pt x="650" y="1492"/>
                  </a:lnTo>
                  <a:lnTo>
                    <a:pt x="674" y="1448"/>
                  </a:lnTo>
                  <a:lnTo>
                    <a:pt x="701" y="1405"/>
                  </a:lnTo>
                  <a:lnTo>
                    <a:pt x="727" y="1362"/>
                  </a:lnTo>
                  <a:lnTo>
                    <a:pt x="755" y="1320"/>
                  </a:lnTo>
                  <a:lnTo>
                    <a:pt x="784" y="1278"/>
                  </a:lnTo>
                  <a:lnTo>
                    <a:pt x="813" y="1238"/>
                  </a:lnTo>
                  <a:lnTo>
                    <a:pt x="844" y="1198"/>
                  </a:lnTo>
                  <a:lnTo>
                    <a:pt x="876" y="1159"/>
                  </a:lnTo>
                  <a:lnTo>
                    <a:pt x="908" y="1121"/>
                  </a:lnTo>
                  <a:lnTo>
                    <a:pt x="941" y="1084"/>
                  </a:lnTo>
                  <a:lnTo>
                    <a:pt x="975" y="1047"/>
                  </a:lnTo>
                  <a:lnTo>
                    <a:pt x="1010" y="1011"/>
                  </a:lnTo>
                  <a:lnTo>
                    <a:pt x="1045" y="977"/>
                  </a:lnTo>
                  <a:lnTo>
                    <a:pt x="1082" y="942"/>
                  </a:lnTo>
                  <a:lnTo>
                    <a:pt x="1120" y="909"/>
                  </a:lnTo>
                  <a:lnTo>
                    <a:pt x="1158" y="877"/>
                  </a:lnTo>
                  <a:lnTo>
                    <a:pt x="1198" y="846"/>
                  </a:lnTo>
                  <a:lnTo>
                    <a:pt x="1237" y="815"/>
                  </a:lnTo>
                  <a:lnTo>
                    <a:pt x="1278" y="785"/>
                  </a:lnTo>
                  <a:lnTo>
                    <a:pt x="1318" y="756"/>
                  </a:lnTo>
                  <a:lnTo>
                    <a:pt x="1361" y="729"/>
                  </a:lnTo>
                  <a:lnTo>
                    <a:pt x="1403" y="701"/>
                  </a:lnTo>
                  <a:lnTo>
                    <a:pt x="1446" y="676"/>
                  </a:lnTo>
                  <a:lnTo>
                    <a:pt x="1490" y="651"/>
                  </a:lnTo>
                  <a:lnTo>
                    <a:pt x="1535" y="629"/>
                  </a:lnTo>
                  <a:lnTo>
                    <a:pt x="1580" y="606"/>
                  </a:lnTo>
                  <a:lnTo>
                    <a:pt x="1626" y="584"/>
                  </a:lnTo>
                  <a:lnTo>
                    <a:pt x="1672" y="564"/>
                  </a:lnTo>
                  <a:lnTo>
                    <a:pt x="1720" y="545"/>
                  </a:lnTo>
                  <a:lnTo>
                    <a:pt x="1766" y="527"/>
                  </a:lnTo>
                  <a:lnTo>
                    <a:pt x="1815" y="509"/>
                  </a:lnTo>
                  <a:lnTo>
                    <a:pt x="1863" y="494"/>
                  </a:lnTo>
                  <a:lnTo>
                    <a:pt x="1913" y="480"/>
                  </a:lnTo>
                  <a:lnTo>
                    <a:pt x="1962" y="465"/>
                  </a:lnTo>
                  <a:lnTo>
                    <a:pt x="2012" y="453"/>
                  </a:lnTo>
                  <a:lnTo>
                    <a:pt x="2062" y="443"/>
                  </a:lnTo>
                  <a:lnTo>
                    <a:pt x="2113" y="432"/>
                  </a:lnTo>
                  <a:lnTo>
                    <a:pt x="2164" y="425"/>
                  </a:lnTo>
                  <a:lnTo>
                    <a:pt x="2217" y="416"/>
                  </a:lnTo>
                  <a:lnTo>
                    <a:pt x="2268" y="410"/>
                  </a:lnTo>
                  <a:lnTo>
                    <a:pt x="2321" y="406"/>
                  </a:lnTo>
                  <a:lnTo>
                    <a:pt x="2374" y="402"/>
                  </a:lnTo>
                  <a:lnTo>
                    <a:pt x="2428" y="400"/>
                  </a:lnTo>
                  <a:lnTo>
                    <a:pt x="2482" y="400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rgbClr val="EB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9638" name="Group 182"/>
          <p:cNvGrpSpPr>
            <a:grpSpLocks/>
          </p:cNvGrpSpPr>
          <p:nvPr/>
        </p:nvGrpSpPr>
        <p:grpSpPr bwMode="auto">
          <a:xfrm>
            <a:off x="5729288" y="2276475"/>
            <a:ext cx="750887" cy="1365250"/>
            <a:chOff x="3609" y="1434"/>
            <a:chExt cx="473" cy="860"/>
          </a:xfrm>
        </p:grpSpPr>
        <p:sp>
          <p:nvSpPr>
            <p:cNvPr id="19639" name="Freeform 183"/>
            <p:cNvSpPr>
              <a:spLocks noChangeArrowheads="1"/>
            </p:cNvSpPr>
            <p:nvPr/>
          </p:nvSpPr>
          <p:spPr bwMode="auto">
            <a:xfrm>
              <a:off x="3609" y="1434"/>
              <a:ext cx="190" cy="166"/>
            </a:xfrm>
            <a:custGeom>
              <a:avLst/>
              <a:gdLst>
                <a:gd name="T0" fmla="*/ 0 w 1140"/>
                <a:gd name="T1" fmla="*/ 215 h 997"/>
                <a:gd name="T2" fmla="*/ 1 w 1140"/>
                <a:gd name="T3" fmla="*/ 215 h 997"/>
                <a:gd name="T4" fmla="*/ 1140 w 1140"/>
                <a:gd name="T5" fmla="*/ 0 h 997"/>
                <a:gd name="T6" fmla="*/ 856 w 1140"/>
                <a:gd name="T7" fmla="*/ 997 h 997"/>
                <a:gd name="T8" fmla="*/ 1 w 1140"/>
                <a:gd name="T9" fmla="*/ 215 h 997"/>
                <a:gd name="T10" fmla="*/ 0 w 1140"/>
                <a:gd name="T11" fmla="*/ 215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0" h="997">
                  <a:moveTo>
                    <a:pt x="0" y="215"/>
                  </a:moveTo>
                  <a:lnTo>
                    <a:pt x="1" y="215"/>
                  </a:lnTo>
                  <a:lnTo>
                    <a:pt x="1140" y="0"/>
                  </a:lnTo>
                  <a:lnTo>
                    <a:pt x="856" y="997"/>
                  </a:lnTo>
                  <a:lnTo>
                    <a:pt x="1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40" name="Freeform 184"/>
            <p:cNvSpPr>
              <a:spLocks noChangeArrowheads="1"/>
            </p:cNvSpPr>
            <p:nvPr/>
          </p:nvSpPr>
          <p:spPr bwMode="auto">
            <a:xfrm>
              <a:off x="3764" y="1484"/>
              <a:ext cx="319" cy="397"/>
            </a:xfrm>
            <a:custGeom>
              <a:avLst/>
              <a:gdLst>
                <a:gd name="T0" fmla="*/ 1910 w 1913"/>
                <a:gd name="T1" fmla="*/ 2283 h 2385"/>
                <a:gd name="T2" fmla="*/ 1899 w 1913"/>
                <a:gd name="T3" fmla="*/ 2129 h 2385"/>
                <a:gd name="T4" fmla="*/ 1879 w 1913"/>
                <a:gd name="T5" fmla="*/ 1978 h 2385"/>
                <a:gd name="T6" fmla="*/ 1849 w 1913"/>
                <a:gd name="T7" fmla="*/ 1829 h 2385"/>
                <a:gd name="T8" fmla="*/ 1809 w 1913"/>
                <a:gd name="T9" fmla="*/ 1683 h 2385"/>
                <a:gd name="T10" fmla="*/ 1762 w 1913"/>
                <a:gd name="T11" fmla="*/ 1541 h 2385"/>
                <a:gd name="T12" fmla="*/ 1707 w 1913"/>
                <a:gd name="T13" fmla="*/ 1403 h 2385"/>
                <a:gd name="T14" fmla="*/ 1644 w 1913"/>
                <a:gd name="T15" fmla="*/ 1268 h 2385"/>
                <a:gd name="T16" fmla="*/ 1571 w 1913"/>
                <a:gd name="T17" fmla="*/ 1137 h 2385"/>
                <a:gd name="T18" fmla="*/ 1492 w 1913"/>
                <a:gd name="T19" fmla="*/ 1012 h 2385"/>
                <a:gd name="T20" fmla="*/ 1408 w 1913"/>
                <a:gd name="T21" fmla="*/ 892 h 2385"/>
                <a:gd name="T22" fmla="*/ 1313 w 1913"/>
                <a:gd name="T23" fmla="*/ 776 h 2385"/>
                <a:gd name="T24" fmla="*/ 1214 w 1913"/>
                <a:gd name="T25" fmla="*/ 666 h 2385"/>
                <a:gd name="T26" fmla="*/ 1108 w 1913"/>
                <a:gd name="T27" fmla="*/ 561 h 2385"/>
                <a:gd name="T28" fmla="*/ 996 w 1913"/>
                <a:gd name="T29" fmla="*/ 464 h 2385"/>
                <a:gd name="T30" fmla="*/ 877 w 1913"/>
                <a:gd name="T31" fmla="*/ 373 h 2385"/>
                <a:gd name="T32" fmla="*/ 754 w 1913"/>
                <a:gd name="T33" fmla="*/ 290 h 2385"/>
                <a:gd name="T34" fmla="*/ 624 w 1913"/>
                <a:gd name="T35" fmla="*/ 212 h 2385"/>
                <a:gd name="T36" fmla="*/ 490 w 1913"/>
                <a:gd name="T37" fmla="*/ 144 h 2385"/>
                <a:gd name="T38" fmla="*/ 350 w 1913"/>
                <a:gd name="T39" fmla="*/ 83 h 2385"/>
                <a:gd name="T40" fmla="*/ 207 w 1913"/>
                <a:gd name="T41" fmla="*/ 31 h 2385"/>
                <a:gd name="T42" fmla="*/ 0 w 1913"/>
                <a:gd name="T43" fmla="*/ 385 h 2385"/>
                <a:gd name="T44" fmla="*/ 123 w 1913"/>
                <a:gd name="T45" fmla="*/ 424 h 2385"/>
                <a:gd name="T46" fmla="*/ 242 w 1913"/>
                <a:gd name="T47" fmla="*/ 470 h 2385"/>
                <a:gd name="T48" fmla="*/ 357 w 1913"/>
                <a:gd name="T49" fmla="*/ 523 h 2385"/>
                <a:gd name="T50" fmla="*/ 468 w 1913"/>
                <a:gd name="T51" fmla="*/ 583 h 2385"/>
                <a:gd name="T52" fmla="*/ 576 w 1913"/>
                <a:gd name="T53" fmla="*/ 650 h 2385"/>
                <a:gd name="T54" fmla="*/ 677 w 1913"/>
                <a:gd name="T55" fmla="*/ 722 h 2385"/>
                <a:gd name="T56" fmla="*/ 775 w 1913"/>
                <a:gd name="T57" fmla="*/ 800 h 2385"/>
                <a:gd name="T58" fmla="*/ 868 w 1913"/>
                <a:gd name="T59" fmla="*/ 883 h 2385"/>
                <a:gd name="T60" fmla="*/ 956 w 1913"/>
                <a:gd name="T61" fmla="*/ 973 h 2385"/>
                <a:gd name="T62" fmla="*/ 1038 w 1913"/>
                <a:gd name="T63" fmla="*/ 1067 h 2385"/>
                <a:gd name="T64" fmla="*/ 1113 w 1913"/>
                <a:gd name="T65" fmla="*/ 1166 h 2385"/>
                <a:gd name="T66" fmla="*/ 1184 w 1913"/>
                <a:gd name="T67" fmla="*/ 1268 h 2385"/>
                <a:gd name="T68" fmla="*/ 1248 w 1913"/>
                <a:gd name="T69" fmla="*/ 1376 h 2385"/>
                <a:gd name="T70" fmla="*/ 1306 w 1913"/>
                <a:gd name="T71" fmla="*/ 1486 h 2385"/>
                <a:gd name="T72" fmla="*/ 1358 w 1913"/>
                <a:gd name="T73" fmla="*/ 1600 h 2385"/>
                <a:gd name="T74" fmla="*/ 1400 w 1913"/>
                <a:gd name="T75" fmla="*/ 1718 h 2385"/>
                <a:gd name="T76" fmla="*/ 1439 w 1913"/>
                <a:gd name="T77" fmla="*/ 1838 h 2385"/>
                <a:gd name="T78" fmla="*/ 1468 w 1913"/>
                <a:gd name="T79" fmla="*/ 1961 h 2385"/>
                <a:gd name="T80" fmla="*/ 1491 w 1913"/>
                <a:gd name="T81" fmla="*/ 2086 h 2385"/>
                <a:gd name="T82" fmla="*/ 1505 w 1913"/>
                <a:gd name="T83" fmla="*/ 2213 h 2385"/>
                <a:gd name="T84" fmla="*/ 1513 w 1913"/>
                <a:gd name="T85" fmla="*/ 2342 h 2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3" h="2385">
                  <a:moveTo>
                    <a:pt x="1913" y="2385"/>
                  </a:moveTo>
                  <a:lnTo>
                    <a:pt x="1912" y="2334"/>
                  </a:lnTo>
                  <a:lnTo>
                    <a:pt x="1910" y="2283"/>
                  </a:lnTo>
                  <a:lnTo>
                    <a:pt x="1907" y="2232"/>
                  </a:lnTo>
                  <a:lnTo>
                    <a:pt x="1904" y="2180"/>
                  </a:lnTo>
                  <a:lnTo>
                    <a:pt x="1899" y="2129"/>
                  </a:lnTo>
                  <a:lnTo>
                    <a:pt x="1893" y="2078"/>
                  </a:lnTo>
                  <a:lnTo>
                    <a:pt x="1886" y="2028"/>
                  </a:lnTo>
                  <a:lnTo>
                    <a:pt x="1879" y="1978"/>
                  </a:lnTo>
                  <a:lnTo>
                    <a:pt x="1869" y="1929"/>
                  </a:lnTo>
                  <a:lnTo>
                    <a:pt x="1859" y="1879"/>
                  </a:lnTo>
                  <a:lnTo>
                    <a:pt x="1849" y="1829"/>
                  </a:lnTo>
                  <a:lnTo>
                    <a:pt x="1837" y="1780"/>
                  </a:lnTo>
                  <a:lnTo>
                    <a:pt x="1824" y="1732"/>
                  </a:lnTo>
                  <a:lnTo>
                    <a:pt x="1809" y="1683"/>
                  </a:lnTo>
                  <a:lnTo>
                    <a:pt x="1794" y="1636"/>
                  </a:lnTo>
                  <a:lnTo>
                    <a:pt x="1780" y="1588"/>
                  </a:lnTo>
                  <a:lnTo>
                    <a:pt x="1762" y="1541"/>
                  </a:lnTo>
                  <a:lnTo>
                    <a:pt x="1745" y="1495"/>
                  </a:lnTo>
                  <a:lnTo>
                    <a:pt x="1726" y="1448"/>
                  </a:lnTo>
                  <a:lnTo>
                    <a:pt x="1707" y="1403"/>
                  </a:lnTo>
                  <a:lnTo>
                    <a:pt x="1687" y="1357"/>
                  </a:lnTo>
                  <a:lnTo>
                    <a:pt x="1665" y="1312"/>
                  </a:lnTo>
                  <a:lnTo>
                    <a:pt x="1644" y="1268"/>
                  </a:lnTo>
                  <a:lnTo>
                    <a:pt x="1620" y="1224"/>
                  </a:lnTo>
                  <a:lnTo>
                    <a:pt x="1596" y="1180"/>
                  </a:lnTo>
                  <a:lnTo>
                    <a:pt x="1571" y="1137"/>
                  </a:lnTo>
                  <a:lnTo>
                    <a:pt x="1546" y="1095"/>
                  </a:lnTo>
                  <a:lnTo>
                    <a:pt x="1520" y="1053"/>
                  </a:lnTo>
                  <a:lnTo>
                    <a:pt x="1492" y="1012"/>
                  </a:lnTo>
                  <a:lnTo>
                    <a:pt x="1465" y="971"/>
                  </a:lnTo>
                  <a:lnTo>
                    <a:pt x="1436" y="931"/>
                  </a:lnTo>
                  <a:lnTo>
                    <a:pt x="1408" y="892"/>
                  </a:lnTo>
                  <a:lnTo>
                    <a:pt x="1377" y="852"/>
                  </a:lnTo>
                  <a:lnTo>
                    <a:pt x="1346" y="814"/>
                  </a:lnTo>
                  <a:lnTo>
                    <a:pt x="1313" y="776"/>
                  </a:lnTo>
                  <a:lnTo>
                    <a:pt x="1281" y="738"/>
                  </a:lnTo>
                  <a:lnTo>
                    <a:pt x="1248" y="702"/>
                  </a:lnTo>
                  <a:lnTo>
                    <a:pt x="1214" y="666"/>
                  </a:lnTo>
                  <a:lnTo>
                    <a:pt x="1179" y="630"/>
                  </a:lnTo>
                  <a:lnTo>
                    <a:pt x="1144" y="596"/>
                  </a:lnTo>
                  <a:lnTo>
                    <a:pt x="1108" y="561"/>
                  </a:lnTo>
                  <a:lnTo>
                    <a:pt x="1071" y="529"/>
                  </a:lnTo>
                  <a:lnTo>
                    <a:pt x="1034" y="497"/>
                  </a:lnTo>
                  <a:lnTo>
                    <a:pt x="996" y="464"/>
                  </a:lnTo>
                  <a:lnTo>
                    <a:pt x="957" y="434"/>
                  </a:lnTo>
                  <a:lnTo>
                    <a:pt x="918" y="403"/>
                  </a:lnTo>
                  <a:lnTo>
                    <a:pt x="877" y="373"/>
                  </a:lnTo>
                  <a:lnTo>
                    <a:pt x="837" y="344"/>
                  </a:lnTo>
                  <a:lnTo>
                    <a:pt x="795" y="317"/>
                  </a:lnTo>
                  <a:lnTo>
                    <a:pt x="754" y="290"/>
                  </a:lnTo>
                  <a:lnTo>
                    <a:pt x="710" y="263"/>
                  </a:lnTo>
                  <a:lnTo>
                    <a:pt x="669" y="237"/>
                  </a:lnTo>
                  <a:lnTo>
                    <a:pt x="624" y="212"/>
                  </a:lnTo>
                  <a:lnTo>
                    <a:pt x="580" y="189"/>
                  </a:lnTo>
                  <a:lnTo>
                    <a:pt x="535" y="167"/>
                  </a:lnTo>
                  <a:lnTo>
                    <a:pt x="490" y="144"/>
                  </a:lnTo>
                  <a:lnTo>
                    <a:pt x="443" y="123"/>
                  </a:lnTo>
                  <a:lnTo>
                    <a:pt x="398" y="102"/>
                  </a:lnTo>
                  <a:lnTo>
                    <a:pt x="350" y="83"/>
                  </a:lnTo>
                  <a:lnTo>
                    <a:pt x="304" y="64"/>
                  </a:lnTo>
                  <a:lnTo>
                    <a:pt x="255" y="47"/>
                  </a:lnTo>
                  <a:lnTo>
                    <a:pt x="207" y="31"/>
                  </a:lnTo>
                  <a:lnTo>
                    <a:pt x="158" y="15"/>
                  </a:lnTo>
                  <a:lnTo>
                    <a:pt x="109" y="0"/>
                  </a:lnTo>
                  <a:lnTo>
                    <a:pt x="0" y="385"/>
                  </a:lnTo>
                  <a:lnTo>
                    <a:pt x="41" y="397"/>
                  </a:lnTo>
                  <a:lnTo>
                    <a:pt x="82" y="410"/>
                  </a:lnTo>
                  <a:lnTo>
                    <a:pt x="123" y="424"/>
                  </a:lnTo>
                  <a:lnTo>
                    <a:pt x="163" y="439"/>
                  </a:lnTo>
                  <a:lnTo>
                    <a:pt x="202" y="454"/>
                  </a:lnTo>
                  <a:lnTo>
                    <a:pt x="242" y="470"/>
                  </a:lnTo>
                  <a:lnTo>
                    <a:pt x="281" y="487"/>
                  </a:lnTo>
                  <a:lnTo>
                    <a:pt x="319" y="505"/>
                  </a:lnTo>
                  <a:lnTo>
                    <a:pt x="357" y="523"/>
                  </a:lnTo>
                  <a:lnTo>
                    <a:pt x="394" y="542"/>
                  </a:lnTo>
                  <a:lnTo>
                    <a:pt x="431" y="563"/>
                  </a:lnTo>
                  <a:lnTo>
                    <a:pt x="468" y="583"/>
                  </a:lnTo>
                  <a:lnTo>
                    <a:pt x="504" y="604"/>
                  </a:lnTo>
                  <a:lnTo>
                    <a:pt x="540" y="627"/>
                  </a:lnTo>
                  <a:lnTo>
                    <a:pt x="576" y="650"/>
                  </a:lnTo>
                  <a:lnTo>
                    <a:pt x="610" y="673"/>
                  </a:lnTo>
                  <a:lnTo>
                    <a:pt x="645" y="697"/>
                  </a:lnTo>
                  <a:lnTo>
                    <a:pt x="677" y="722"/>
                  </a:lnTo>
                  <a:lnTo>
                    <a:pt x="710" y="747"/>
                  </a:lnTo>
                  <a:lnTo>
                    <a:pt x="742" y="774"/>
                  </a:lnTo>
                  <a:lnTo>
                    <a:pt x="775" y="800"/>
                  </a:lnTo>
                  <a:lnTo>
                    <a:pt x="807" y="827"/>
                  </a:lnTo>
                  <a:lnTo>
                    <a:pt x="838" y="856"/>
                  </a:lnTo>
                  <a:lnTo>
                    <a:pt x="868" y="883"/>
                  </a:lnTo>
                  <a:lnTo>
                    <a:pt x="897" y="913"/>
                  </a:lnTo>
                  <a:lnTo>
                    <a:pt x="927" y="943"/>
                  </a:lnTo>
                  <a:lnTo>
                    <a:pt x="956" y="973"/>
                  </a:lnTo>
                  <a:lnTo>
                    <a:pt x="983" y="1004"/>
                  </a:lnTo>
                  <a:lnTo>
                    <a:pt x="1011" y="1035"/>
                  </a:lnTo>
                  <a:lnTo>
                    <a:pt x="1038" y="1067"/>
                  </a:lnTo>
                  <a:lnTo>
                    <a:pt x="1063" y="1099"/>
                  </a:lnTo>
                  <a:lnTo>
                    <a:pt x="1088" y="1132"/>
                  </a:lnTo>
                  <a:lnTo>
                    <a:pt x="1113" y="1166"/>
                  </a:lnTo>
                  <a:lnTo>
                    <a:pt x="1137" y="1199"/>
                  </a:lnTo>
                  <a:lnTo>
                    <a:pt x="1161" y="1234"/>
                  </a:lnTo>
                  <a:lnTo>
                    <a:pt x="1184" y="1268"/>
                  </a:lnTo>
                  <a:lnTo>
                    <a:pt x="1206" y="1303"/>
                  </a:lnTo>
                  <a:lnTo>
                    <a:pt x="1228" y="1340"/>
                  </a:lnTo>
                  <a:lnTo>
                    <a:pt x="1248" y="1376"/>
                  </a:lnTo>
                  <a:lnTo>
                    <a:pt x="1268" y="1411"/>
                  </a:lnTo>
                  <a:lnTo>
                    <a:pt x="1287" y="1450"/>
                  </a:lnTo>
                  <a:lnTo>
                    <a:pt x="1306" y="1486"/>
                  </a:lnTo>
                  <a:lnTo>
                    <a:pt x="1324" y="1525"/>
                  </a:lnTo>
                  <a:lnTo>
                    <a:pt x="1341" y="1562"/>
                  </a:lnTo>
                  <a:lnTo>
                    <a:pt x="1358" y="1600"/>
                  </a:lnTo>
                  <a:lnTo>
                    <a:pt x="1373" y="1639"/>
                  </a:lnTo>
                  <a:lnTo>
                    <a:pt x="1387" y="1678"/>
                  </a:lnTo>
                  <a:lnTo>
                    <a:pt x="1400" y="1718"/>
                  </a:lnTo>
                  <a:lnTo>
                    <a:pt x="1415" y="1757"/>
                  </a:lnTo>
                  <a:lnTo>
                    <a:pt x="1427" y="1798"/>
                  </a:lnTo>
                  <a:lnTo>
                    <a:pt x="1439" y="1838"/>
                  </a:lnTo>
                  <a:lnTo>
                    <a:pt x="1449" y="1879"/>
                  </a:lnTo>
                  <a:lnTo>
                    <a:pt x="1459" y="1919"/>
                  </a:lnTo>
                  <a:lnTo>
                    <a:pt x="1468" y="1961"/>
                  </a:lnTo>
                  <a:lnTo>
                    <a:pt x="1477" y="2002"/>
                  </a:lnTo>
                  <a:lnTo>
                    <a:pt x="1484" y="2043"/>
                  </a:lnTo>
                  <a:lnTo>
                    <a:pt x="1491" y="2086"/>
                  </a:lnTo>
                  <a:lnTo>
                    <a:pt x="1496" y="2128"/>
                  </a:lnTo>
                  <a:lnTo>
                    <a:pt x="1502" y="2171"/>
                  </a:lnTo>
                  <a:lnTo>
                    <a:pt x="1505" y="2213"/>
                  </a:lnTo>
                  <a:lnTo>
                    <a:pt x="1509" y="2257"/>
                  </a:lnTo>
                  <a:lnTo>
                    <a:pt x="1511" y="2298"/>
                  </a:lnTo>
                  <a:lnTo>
                    <a:pt x="1513" y="2342"/>
                  </a:lnTo>
                  <a:lnTo>
                    <a:pt x="1513" y="2385"/>
                  </a:lnTo>
                  <a:lnTo>
                    <a:pt x="1913" y="2385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41" name="Freeform 185"/>
            <p:cNvSpPr>
              <a:spLocks noChangeArrowheads="1"/>
            </p:cNvSpPr>
            <p:nvPr/>
          </p:nvSpPr>
          <p:spPr bwMode="auto">
            <a:xfrm>
              <a:off x="3669" y="1881"/>
              <a:ext cx="414" cy="414"/>
            </a:xfrm>
            <a:custGeom>
              <a:avLst/>
              <a:gdLst>
                <a:gd name="T0" fmla="*/ 127 w 2483"/>
                <a:gd name="T1" fmla="*/ 2479 h 2484"/>
                <a:gd name="T2" fmla="*/ 315 w 2483"/>
                <a:gd name="T3" fmla="*/ 2462 h 2484"/>
                <a:gd name="T4" fmla="*/ 499 w 2483"/>
                <a:gd name="T5" fmla="*/ 2432 h 2484"/>
                <a:gd name="T6" fmla="*/ 678 w 2483"/>
                <a:gd name="T7" fmla="*/ 2388 h 2484"/>
                <a:gd name="T8" fmla="*/ 852 w 2483"/>
                <a:gd name="T9" fmla="*/ 2332 h 2484"/>
                <a:gd name="T10" fmla="*/ 1020 w 2483"/>
                <a:gd name="T11" fmla="*/ 2263 h 2484"/>
                <a:gd name="T12" fmla="*/ 1181 w 2483"/>
                <a:gd name="T13" fmla="*/ 2182 h 2484"/>
                <a:gd name="T14" fmla="*/ 1336 w 2483"/>
                <a:gd name="T15" fmla="*/ 2090 h 2484"/>
                <a:gd name="T16" fmla="*/ 1484 w 2483"/>
                <a:gd name="T17" fmla="*/ 1988 h 2484"/>
                <a:gd name="T18" fmla="*/ 1622 w 2483"/>
                <a:gd name="T19" fmla="*/ 1876 h 2484"/>
                <a:gd name="T20" fmla="*/ 1755 w 2483"/>
                <a:gd name="T21" fmla="*/ 1755 h 2484"/>
                <a:gd name="T22" fmla="*/ 1875 w 2483"/>
                <a:gd name="T23" fmla="*/ 1623 h 2484"/>
                <a:gd name="T24" fmla="*/ 1987 w 2483"/>
                <a:gd name="T25" fmla="*/ 1485 h 2484"/>
                <a:gd name="T26" fmla="*/ 2090 w 2483"/>
                <a:gd name="T27" fmla="*/ 1337 h 2484"/>
                <a:gd name="T28" fmla="*/ 2181 w 2483"/>
                <a:gd name="T29" fmla="*/ 1183 h 2484"/>
                <a:gd name="T30" fmla="*/ 2263 w 2483"/>
                <a:gd name="T31" fmla="*/ 1021 h 2484"/>
                <a:gd name="T32" fmla="*/ 2332 w 2483"/>
                <a:gd name="T33" fmla="*/ 853 h 2484"/>
                <a:gd name="T34" fmla="*/ 2388 w 2483"/>
                <a:gd name="T35" fmla="*/ 679 h 2484"/>
                <a:gd name="T36" fmla="*/ 2432 w 2483"/>
                <a:gd name="T37" fmla="*/ 500 h 2484"/>
                <a:gd name="T38" fmla="*/ 2462 w 2483"/>
                <a:gd name="T39" fmla="*/ 316 h 2484"/>
                <a:gd name="T40" fmla="*/ 2478 w 2483"/>
                <a:gd name="T41" fmla="*/ 128 h 2484"/>
                <a:gd name="T42" fmla="*/ 2083 w 2483"/>
                <a:gd name="T43" fmla="*/ 0 h 2484"/>
                <a:gd name="T44" fmla="*/ 2077 w 2483"/>
                <a:gd name="T45" fmla="*/ 161 h 2484"/>
                <a:gd name="T46" fmla="*/ 2059 w 2483"/>
                <a:gd name="T47" fmla="*/ 318 h 2484"/>
                <a:gd name="T48" fmla="*/ 2029 w 2483"/>
                <a:gd name="T49" fmla="*/ 470 h 2484"/>
                <a:gd name="T50" fmla="*/ 1990 w 2483"/>
                <a:gd name="T51" fmla="*/ 619 h 2484"/>
                <a:gd name="T52" fmla="*/ 1938 w 2483"/>
                <a:gd name="T53" fmla="*/ 763 h 2484"/>
                <a:gd name="T54" fmla="*/ 1877 w 2483"/>
                <a:gd name="T55" fmla="*/ 902 h 2484"/>
                <a:gd name="T56" fmla="*/ 1807 w 2483"/>
                <a:gd name="T57" fmla="*/ 1036 h 2484"/>
                <a:gd name="T58" fmla="*/ 1726 w 2483"/>
                <a:gd name="T59" fmla="*/ 1164 h 2484"/>
                <a:gd name="T60" fmla="*/ 1638 w 2483"/>
                <a:gd name="T61" fmla="*/ 1286 h 2484"/>
                <a:gd name="T62" fmla="*/ 1540 w 2483"/>
                <a:gd name="T63" fmla="*/ 1400 h 2484"/>
                <a:gd name="T64" fmla="*/ 1436 w 2483"/>
                <a:gd name="T65" fmla="*/ 1507 h 2484"/>
                <a:gd name="T66" fmla="*/ 1323 w 2483"/>
                <a:gd name="T67" fmla="*/ 1607 h 2484"/>
                <a:gd name="T68" fmla="*/ 1204 w 2483"/>
                <a:gd name="T69" fmla="*/ 1698 h 2484"/>
                <a:gd name="T70" fmla="*/ 1078 w 2483"/>
                <a:gd name="T71" fmla="*/ 1782 h 2484"/>
                <a:gd name="T72" fmla="*/ 946 w 2483"/>
                <a:gd name="T73" fmla="*/ 1855 h 2484"/>
                <a:gd name="T74" fmla="*/ 809 w 2483"/>
                <a:gd name="T75" fmla="*/ 1920 h 2484"/>
                <a:gd name="T76" fmla="*/ 666 w 2483"/>
                <a:gd name="T77" fmla="*/ 1973 h 2484"/>
                <a:gd name="T78" fmla="*/ 520 w 2483"/>
                <a:gd name="T79" fmla="*/ 2018 h 2484"/>
                <a:gd name="T80" fmla="*/ 368 w 2483"/>
                <a:gd name="T81" fmla="*/ 2051 h 2484"/>
                <a:gd name="T82" fmla="*/ 213 w 2483"/>
                <a:gd name="T83" fmla="*/ 2072 h 2484"/>
                <a:gd name="T84" fmla="*/ 54 w 2483"/>
                <a:gd name="T85" fmla="*/ 2083 h 2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83" h="2484">
                  <a:moveTo>
                    <a:pt x="0" y="2484"/>
                  </a:moveTo>
                  <a:lnTo>
                    <a:pt x="63" y="2481"/>
                  </a:lnTo>
                  <a:lnTo>
                    <a:pt x="127" y="2479"/>
                  </a:lnTo>
                  <a:lnTo>
                    <a:pt x="191" y="2475"/>
                  </a:lnTo>
                  <a:lnTo>
                    <a:pt x="253" y="2469"/>
                  </a:lnTo>
                  <a:lnTo>
                    <a:pt x="315" y="2462"/>
                  </a:lnTo>
                  <a:lnTo>
                    <a:pt x="377" y="2455"/>
                  </a:lnTo>
                  <a:lnTo>
                    <a:pt x="439" y="2443"/>
                  </a:lnTo>
                  <a:lnTo>
                    <a:pt x="499" y="2432"/>
                  </a:lnTo>
                  <a:lnTo>
                    <a:pt x="559" y="2419"/>
                  </a:lnTo>
                  <a:lnTo>
                    <a:pt x="620" y="2404"/>
                  </a:lnTo>
                  <a:lnTo>
                    <a:pt x="678" y="2388"/>
                  </a:lnTo>
                  <a:lnTo>
                    <a:pt x="737" y="2370"/>
                  </a:lnTo>
                  <a:lnTo>
                    <a:pt x="795" y="2353"/>
                  </a:lnTo>
                  <a:lnTo>
                    <a:pt x="852" y="2332"/>
                  </a:lnTo>
                  <a:lnTo>
                    <a:pt x="909" y="2311"/>
                  </a:lnTo>
                  <a:lnTo>
                    <a:pt x="964" y="2287"/>
                  </a:lnTo>
                  <a:lnTo>
                    <a:pt x="1020" y="2263"/>
                  </a:lnTo>
                  <a:lnTo>
                    <a:pt x="1075" y="2237"/>
                  </a:lnTo>
                  <a:lnTo>
                    <a:pt x="1128" y="2211"/>
                  </a:lnTo>
                  <a:lnTo>
                    <a:pt x="1181" y="2182"/>
                  </a:lnTo>
                  <a:lnTo>
                    <a:pt x="1234" y="2152"/>
                  </a:lnTo>
                  <a:lnTo>
                    <a:pt x="1286" y="2123"/>
                  </a:lnTo>
                  <a:lnTo>
                    <a:pt x="1336" y="2090"/>
                  </a:lnTo>
                  <a:lnTo>
                    <a:pt x="1386" y="2058"/>
                  </a:lnTo>
                  <a:lnTo>
                    <a:pt x="1435" y="2024"/>
                  </a:lnTo>
                  <a:lnTo>
                    <a:pt x="1484" y="1988"/>
                  </a:lnTo>
                  <a:lnTo>
                    <a:pt x="1531" y="1952"/>
                  </a:lnTo>
                  <a:lnTo>
                    <a:pt x="1578" y="1915"/>
                  </a:lnTo>
                  <a:lnTo>
                    <a:pt x="1622" y="1876"/>
                  </a:lnTo>
                  <a:lnTo>
                    <a:pt x="1668" y="1836"/>
                  </a:lnTo>
                  <a:lnTo>
                    <a:pt x="1711" y="1796"/>
                  </a:lnTo>
                  <a:lnTo>
                    <a:pt x="1755" y="1755"/>
                  </a:lnTo>
                  <a:lnTo>
                    <a:pt x="1795" y="1711"/>
                  </a:lnTo>
                  <a:lnTo>
                    <a:pt x="1836" y="1668"/>
                  </a:lnTo>
                  <a:lnTo>
                    <a:pt x="1875" y="1623"/>
                  </a:lnTo>
                  <a:lnTo>
                    <a:pt x="1914" y="1579"/>
                  </a:lnTo>
                  <a:lnTo>
                    <a:pt x="1951" y="1532"/>
                  </a:lnTo>
                  <a:lnTo>
                    <a:pt x="1987" y="1485"/>
                  </a:lnTo>
                  <a:lnTo>
                    <a:pt x="2023" y="1436"/>
                  </a:lnTo>
                  <a:lnTo>
                    <a:pt x="2057" y="1387"/>
                  </a:lnTo>
                  <a:lnTo>
                    <a:pt x="2090" y="1337"/>
                  </a:lnTo>
                  <a:lnTo>
                    <a:pt x="2122" y="1287"/>
                  </a:lnTo>
                  <a:lnTo>
                    <a:pt x="2152" y="1234"/>
                  </a:lnTo>
                  <a:lnTo>
                    <a:pt x="2181" y="1183"/>
                  </a:lnTo>
                  <a:lnTo>
                    <a:pt x="2209" y="1129"/>
                  </a:lnTo>
                  <a:lnTo>
                    <a:pt x="2236" y="1076"/>
                  </a:lnTo>
                  <a:lnTo>
                    <a:pt x="2263" y="1021"/>
                  </a:lnTo>
                  <a:lnTo>
                    <a:pt x="2286" y="965"/>
                  </a:lnTo>
                  <a:lnTo>
                    <a:pt x="2310" y="910"/>
                  </a:lnTo>
                  <a:lnTo>
                    <a:pt x="2332" y="853"/>
                  </a:lnTo>
                  <a:lnTo>
                    <a:pt x="2351" y="796"/>
                  </a:lnTo>
                  <a:lnTo>
                    <a:pt x="2370" y="737"/>
                  </a:lnTo>
                  <a:lnTo>
                    <a:pt x="2388" y="679"/>
                  </a:lnTo>
                  <a:lnTo>
                    <a:pt x="2403" y="620"/>
                  </a:lnTo>
                  <a:lnTo>
                    <a:pt x="2419" y="560"/>
                  </a:lnTo>
                  <a:lnTo>
                    <a:pt x="2432" y="500"/>
                  </a:lnTo>
                  <a:lnTo>
                    <a:pt x="2443" y="439"/>
                  </a:lnTo>
                  <a:lnTo>
                    <a:pt x="2453" y="377"/>
                  </a:lnTo>
                  <a:lnTo>
                    <a:pt x="2462" y="316"/>
                  </a:lnTo>
                  <a:lnTo>
                    <a:pt x="2469" y="253"/>
                  </a:lnTo>
                  <a:lnTo>
                    <a:pt x="2475" y="191"/>
                  </a:lnTo>
                  <a:lnTo>
                    <a:pt x="2478" y="128"/>
                  </a:lnTo>
                  <a:lnTo>
                    <a:pt x="2481" y="64"/>
                  </a:lnTo>
                  <a:lnTo>
                    <a:pt x="2483" y="0"/>
                  </a:lnTo>
                  <a:lnTo>
                    <a:pt x="2083" y="0"/>
                  </a:lnTo>
                  <a:lnTo>
                    <a:pt x="2083" y="55"/>
                  </a:lnTo>
                  <a:lnTo>
                    <a:pt x="2080" y="108"/>
                  </a:lnTo>
                  <a:lnTo>
                    <a:pt x="2077" y="161"/>
                  </a:lnTo>
                  <a:lnTo>
                    <a:pt x="2072" y="214"/>
                  </a:lnTo>
                  <a:lnTo>
                    <a:pt x="2067" y="266"/>
                  </a:lnTo>
                  <a:lnTo>
                    <a:pt x="2059" y="318"/>
                  </a:lnTo>
                  <a:lnTo>
                    <a:pt x="2050" y="369"/>
                  </a:lnTo>
                  <a:lnTo>
                    <a:pt x="2041" y="420"/>
                  </a:lnTo>
                  <a:lnTo>
                    <a:pt x="2029" y="470"/>
                  </a:lnTo>
                  <a:lnTo>
                    <a:pt x="2017" y="520"/>
                  </a:lnTo>
                  <a:lnTo>
                    <a:pt x="2004" y="570"/>
                  </a:lnTo>
                  <a:lnTo>
                    <a:pt x="1990" y="619"/>
                  </a:lnTo>
                  <a:lnTo>
                    <a:pt x="1973" y="668"/>
                  </a:lnTo>
                  <a:lnTo>
                    <a:pt x="1956" y="716"/>
                  </a:lnTo>
                  <a:lnTo>
                    <a:pt x="1938" y="763"/>
                  </a:lnTo>
                  <a:lnTo>
                    <a:pt x="1919" y="810"/>
                  </a:lnTo>
                  <a:lnTo>
                    <a:pt x="1898" y="856"/>
                  </a:lnTo>
                  <a:lnTo>
                    <a:pt x="1877" y="902"/>
                  </a:lnTo>
                  <a:lnTo>
                    <a:pt x="1855" y="948"/>
                  </a:lnTo>
                  <a:lnTo>
                    <a:pt x="1831" y="992"/>
                  </a:lnTo>
                  <a:lnTo>
                    <a:pt x="1807" y="1036"/>
                  </a:lnTo>
                  <a:lnTo>
                    <a:pt x="1781" y="1079"/>
                  </a:lnTo>
                  <a:lnTo>
                    <a:pt x="1754" y="1121"/>
                  </a:lnTo>
                  <a:lnTo>
                    <a:pt x="1726" y="1164"/>
                  </a:lnTo>
                  <a:lnTo>
                    <a:pt x="1697" y="1205"/>
                  </a:lnTo>
                  <a:lnTo>
                    <a:pt x="1669" y="1245"/>
                  </a:lnTo>
                  <a:lnTo>
                    <a:pt x="1638" y="1286"/>
                  </a:lnTo>
                  <a:lnTo>
                    <a:pt x="1606" y="1324"/>
                  </a:lnTo>
                  <a:lnTo>
                    <a:pt x="1573" y="1363"/>
                  </a:lnTo>
                  <a:lnTo>
                    <a:pt x="1540" y="1400"/>
                  </a:lnTo>
                  <a:lnTo>
                    <a:pt x="1507" y="1437"/>
                  </a:lnTo>
                  <a:lnTo>
                    <a:pt x="1471" y="1472"/>
                  </a:lnTo>
                  <a:lnTo>
                    <a:pt x="1436" y="1507"/>
                  </a:lnTo>
                  <a:lnTo>
                    <a:pt x="1399" y="1542"/>
                  </a:lnTo>
                  <a:lnTo>
                    <a:pt x="1361" y="1574"/>
                  </a:lnTo>
                  <a:lnTo>
                    <a:pt x="1323" y="1607"/>
                  </a:lnTo>
                  <a:lnTo>
                    <a:pt x="1284" y="1638"/>
                  </a:lnTo>
                  <a:lnTo>
                    <a:pt x="1244" y="1669"/>
                  </a:lnTo>
                  <a:lnTo>
                    <a:pt x="1204" y="1698"/>
                  </a:lnTo>
                  <a:lnTo>
                    <a:pt x="1163" y="1727"/>
                  </a:lnTo>
                  <a:lnTo>
                    <a:pt x="1120" y="1755"/>
                  </a:lnTo>
                  <a:lnTo>
                    <a:pt x="1078" y="1782"/>
                  </a:lnTo>
                  <a:lnTo>
                    <a:pt x="1036" y="1808"/>
                  </a:lnTo>
                  <a:lnTo>
                    <a:pt x="992" y="1832"/>
                  </a:lnTo>
                  <a:lnTo>
                    <a:pt x="946" y="1855"/>
                  </a:lnTo>
                  <a:lnTo>
                    <a:pt x="901" y="1878"/>
                  </a:lnTo>
                  <a:lnTo>
                    <a:pt x="856" y="1900"/>
                  </a:lnTo>
                  <a:lnTo>
                    <a:pt x="809" y="1920"/>
                  </a:lnTo>
                  <a:lnTo>
                    <a:pt x="762" y="1939"/>
                  </a:lnTo>
                  <a:lnTo>
                    <a:pt x="715" y="1957"/>
                  </a:lnTo>
                  <a:lnTo>
                    <a:pt x="666" y="1973"/>
                  </a:lnTo>
                  <a:lnTo>
                    <a:pt x="619" y="1990"/>
                  </a:lnTo>
                  <a:lnTo>
                    <a:pt x="569" y="2004"/>
                  </a:lnTo>
                  <a:lnTo>
                    <a:pt x="520" y="2018"/>
                  </a:lnTo>
                  <a:lnTo>
                    <a:pt x="470" y="2030"/>
                  </a:lnTo>
                  <a:lnTo>
                    <a:pt x="420" y="2041"/>
                  </a:lnTo>
                  <a:lnTo>
                    <a:pt x="368" y="2051"/>
                  </a:lnTo>
                  <a:lnTo>
                    <a:pt x="317" y="2059"/>
                  </a:lnTo>
                  <a:lnTo>
                    <a:pt x="265" y="2068"/>
                  </a:lnTo>
                  <a:lnTo>
                    <a:pt x="213" y="2072"/>
                  </a:lnTo>
                  <a:lnTo>
                    <a:pt x="161" y="2077"/>
                  </a:lnTo>
                  <a:lnTo>
                    <a:pt x="107" y="2081"/>
                  </a:lnTo>
                  <a:lnTo>
                    <a:pt x="54" y="2083"/>
                  </a:lnTo>
                  <a:lnTo>
                    <a:pt x="0" y="2083"/>
                  </a:lnTo>
                  <a:lnTo>
                    <a:pt x="0" y="2484"/>
                  </a:lnTo>
                  <a:close/>
                </a:path>
              </a:pathLst>
            </a:custGeom>
            <a:solidFill>
              <a:srgbClr val="004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9642" name="Group 186"/>
          <p:cNvGrpSpPr>
            <a:grpSpLocks/>
          </p:cNvGrpSpPr>
          <p:nvPr/>
        </p:nvGrpSpPr>
        <p:grpSpPr bwMode="auto">
          <a:xfrm>
            <a:off x="5257800" y="2016125"/>
            <a:ext cx="552450" cy="3275013"/>
            <a:chOff x="3312" y="1270"/>
            <a:chExt cx="348" cy="2063"/>
          </a:xfrm>
        </p:grpSpPr>
        <p:sp>
          <p:nvSpPr>
            <p:cNvPr id="19643" name="Freeform 187"/>
            <p:cNvSpPr>
              <a:spLocks noChangeArrowheads="1"/>
            </p:cNvSpPr>
            <p:nvPr/>
          </p:nvSpPr>
          <p:spPr bwMode="auto">
            <a:xfrm>
              <a:off x="3356" y="1270"/>
              <a:ext cx="247" cy="365"/>
            </a:xfrm>
            <a:custGeom>
              <a:avLst/>
              <a:gdLst>
                <a:gd name="T0" fmla="*/ 0 w 1481"/>
                <a:gd name="T1" fmla="*/ 2189 h 2189"/>
                <a:gd name="T2" fmla="*/ 0 w 1481"/>
                <a:gd name="T3" fmla="*/ 0 h 2189"/>
                <a:gd name="T4" fmla="*/ 1481 w 1481"/>
                <a:gd name="T5" fmla="*/ 0 h 2189"/>
                <a:gd name="T6" fmla="*/ 1481 w 1481"/>
                <a:gd name="T7" fmla="*/ 417 h 2189"/>
                <a:gd name="T8" fmla="*/ 547 w 1481"/>
                <a:gd name="T9" fmla="*/ 417 h 2189"/>
                <a:gd name="T10" fmla="*/ 547 w 1481"/>
                <a:gd name="T11" fmla="*/ 801 h 2189"/>
                <a:gd name="T12" fmla="*/ 1408 w 1481"/>
                <a:gd name="T13" fmla="*/ 801 h 2189"/>
                <a:gd name="T14" fmla="*/ 1408 w 1481"/>
                <a:gd name="T15" fmla="*/ 1218 h 2189"/>
                <a:gd name="T16" fmla="*/ 547 w 1481"/>
                <a:gd name="T17" fmla="*/ 1218 h 2189"/>
                <a:gd name="T18" fmla="*/ 547 w 1481"/>
                <a:gd name="T19" fmla="*/ 1772 h 2189"/>
                <a:gd name="T20" fmla="*/ 1481 w 1481"/>
                <a:gd name="T21" fmla="*/ 1772 h 2189"/>
                <a:gd name="T22" fmla="*/ 1481 w 1481"/>
                <a:gd name="T23" fmla="*/ 2189 h 2189"/>
                <a:gd name="T24" fmla="*/ 0 w 1481"/>
                <a:gd name="T25" fmla="*/ 2189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1" h="2189">
                  <a:moveTo>
                    <a:pt x="0" y="2189"/>
                  </a:moveTo>
                  <a:lnTo>
                    <a:pt x="0" y="0"/>
                  </a:lnTo>
                  <a:lnTo>
                    <a:pt x="1481" y="0"/>
                  </a:lnTo>
                  <a:lnTo>
                    <a:pt x="1481" y="417"/>
                  </a:lnTo>
                  <a:lnTo>
                    <a:pt x="547" y="417"/>
                  </a:lnTo>
                  <a:lnTo>
                    <a:pt x="547" y="801"/>
                  </a:lnTo>
                  <a:lnTo>
                    <a:pt x="1408" y="801"/>
                  </a:lnTo>
                  <a:lnTo>
                    <a:pt x="1408" y="1218"/>
                  </a:lnTo>
                  <a:lnTo>
                    <a:pt x="547" y="1218"/>
                  </a:lnTo>
                  <a:lnTo>
                    <a:pt x="547" y="1772"/>
                  </a:lnTo>
                  <a:lnTo>
                    <a:pt x="1481" y="1772"/>
                  </a:lnTo>
                  <a:lnTo>
                    <a:pt x="1481" y="2189"/>
                  </a:lnTo>
                  <a:lnTo>
                    <a:pt x="0" y="2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44" name="Freeform 188"/>
            <p:cNvSpPr>
              <a:spLocks noChangeArrowheads="1"/>
            </p:cNvSpPr>
            <p:nvPr/>
          </p:nvSpPr>
          <p:spPr bwMode="auto">
            <a:xfrm>
              <a:off x="3314" y="2127"/>
              <a:ext cx="347" cy="365"/>
            </a:xfrm>
            <a:custGeom>
              <a:avLst/>
              <a:gdLst>
                <a:gd name="T0" fmla="*/ 2079 w 2079"/>
                <a:gd name="T1" fmla="*/ 0 h 2190"/>
                <a:gd name="T2" fmla="*/ 1326 w 2079"/>
                <a:gd name="T3" fmla="*/ 2190 h 2190"/>
                <a:gd name="T4" fmla="*/ 752 w 2079"/>
                <a:gd name="T5" fmla="*/ 2190 h 2190"/>
                <a:gd name="T6" fmla="*/ 0 w 2079"/>
                <a:gd name="T7" fmla="*/ 0 h 2190"/>
                <a:gd name="T8" fmla="*/ 570 w 2079"/>
                <a:gd name="T9" fmla="*/ 0 h 2190"/>
                <a:gd name="T10" fmla="*/ 1047 w 2079"/>
                <a:gd name="T11" fmla="*/ 1485 h 2190"/>
                <a:gd name="T12" fmla="*/ 1523 w 2079"/>
                <a:gd name="T13" fmla="*/ 0 h 2190"/>
                <a:gd name="T14" fmla="*/ 2079 w 2079"/>
                <a:gd name="T15" fmla="*/ 0 h 2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9" h="2190">
                  <a:moveTo>
                    <a:pt x="2079" y="0"/>
                  </a:moveTo>
                  <a:lnTo>
                    <a:pt x="1326" y="2190"/>
                  </a:lnTo>
                  <a:lnTo>
                    <a:pt x="752" y="2190"/>
                  </a:lnTo>
                  <a:lnTo>
                    <a:pt x="0" y="0"/>
                  </a:lnTo>
                  <a:lnTo>
                    <a:pt x="570" y="0"/>
                  </a:lnTo>
                  <a:lnTo>
                    <a:pt x="1047" y="1485"/>
                  </a:lnTo>
                  <a:lnTo>
                    <a:pt x="1523" y="0"/>
                  </a:lnTo>
                  <a:lnTo>
                    <a:pt x="20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9645" name="Group 189"/>
            <p:cNvGrpSpPr>
              <a:grpSpLocks/>
            </p:cNvGrpSpPr>
            <p:nvPr/>
          </p:nvGrpSpPr>
          <p:grpSpPr bwMode="auto">
            <a:xfrm>
              <a:off x="3312" y="2784"/>
              <a:ext cx="345" cy="549"/>
              <a:chOff x="3312" y="2784"/>
              <a:chExt cx="345" cy="549"/>
            </a:xfrm>
          </p:grpSpPr>
          <p:sp>
            <p:nvSpPr>
              <p:cNvPr id="19646" name="Freeform 190"/>
              <p:cNvSpPr>
                <a:spLocks noChangeArrowheads="1"/>
              </p:cNvSpPr>
              <p:nvPr/>
            </p:nvSpPr>
            <p:spPr bwMode="auto">
              <a:xfrm>
                <a:off x="3312" y="2832"/>
                <a:ext cx="346" cy="502"/>
              </a:xfrm>
              <a:custGeom>
                <a:avLst/>
                <a:gdLst>
                  <a:gd name="T0" fmla="*/ 0 w 2079"/>
                  <a:gd name="T1" fmla="*/ 3011 h 3011"/>
                  <a:gd name="T2" fmla="*/ 739 w 2079"/>
                  <a:gd name="T3" fmla="*/ 822 h 3011"/>
                  <a:gd name="T4" fmla="*/ 1339 w 2079"/>
                  <a:gd name="T5" fmla="*/ 822 h 3011"/>
                  <a:gd name="T6" fmla="*/ 2079 w 2079"/>
                  <a:gd name="T7" fmla="*/ 3011 h 3011"/>
                  <a:gd name="T8" fmla="*/ 1513 w 2079"/>
                  <a:gd name="T9" fmla="*/ 3011 h 3011"/>
                  <a:gd name="T10" fmla="*/ 1375 w 2079"/>
                  <a:gd name="T11" fmla="*/ 2564 h 3011"/>
                  <a:gd name="T12" fmla="*/ 688 w 2079"/>
                  <a:gd name="T13" fmla="*/ 2564 h 3011"/>
                  <a:gd name="T14" fmla="*/ 551 w 2079"/>
                  <a:gd name="T15" fmla="*/ 3011 h 3011"/>
                  <a:gd name="T16" fmla="*/ 0 w 2079"/>
                  <a:gd name="T17" fmla="*/ 3011 h 3011"/>
                  <a:gd name="T18" fmla="*/ 1255 w 2079"/>
                  <a:gd name="T19" fmla="*/ 2167 h 3011"/>
                  <a:gd name="T20" fmla="*/ 1032 w 2079"/>
                  <a:gd name="T21" fmla="*/ 1447 h 3011"/>
                  <a:gd name="T22" fmla="*/ 808 w 2079"/>
                  <a:gd name="T23" fmla="*/ 2167 h 3011"/>
                  <a:gd name="T24" fmla="*/ 1255 w 2079"/>
                  <a:gd name="T25" fmla="*/ 2167 h 3011"/>
                  <a:gd name="T26" fmla="*/ 1496 w 2079"/>
                  <a:gd name="T27" fmla="*/ 0 h 3011"/>
                  <a:gd name="T28" fmla="*/ 1055 w 2079"/>
                  <a:gd name="T29" fmla="*/ 577 h 3011"/>
                  <a:gd name="T30" fmla="*/ 705 w 2079"/>
                  <a:gd name="T31" fmla="*/ 577 h 3011"/>
                  <a:gd name="T32" fmla="*/ 1009 w 2079"/>
                  <a:gd name="T33" fmla="*/ 0 h 3011"/>
                  <a:gd name="T34" fmla="*/ 1496 w 2079"/>
                  <a:gd name="T35" fmla="*/ 0 h 3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79" h="3011">
                    <a:moveTo>
                      <a:pt x="0" y="3011"/>
                    </a:moveTo>
                    <a:lnTo>
                      <a:pt x="739" y="822"/>
                    </a:lnTo>
                    <a:lnTo>
                      <a:pt x="1339" y="822"/>
                    </a:lnTo>
                    <a:lnTo>
                      <a:pt x="2079" y="3011"/>
                    </a:lnTo>
                    <a:lnTo>
                      <a:pt x="1513" y="3011"/>
                    </a:lnTo>
                    <a:lnTo>
                      <a:pt x="1375" y="2564"/>
                    </a:lnTo>
                    <a:lnTo>
                      <a:pt x="688" y="2564"/>
                    </a:lnTo>
                    <a:lnTo>
                      <a:pt x="551" y="3011"/>
                    </a:lnTo>
                    <a:lnTo>
                      <a:pt x="0" y="3011"/>
                    </a:lnTo>
                    <a:close/>
                    <a:moveTo>
                      <a:pt x="1255" y="2167"/>
                    </a:moveTo>
                    <a:lnTo>
                      <a:pt x="1032" y="1447"/>
                    </a:lnTo>
                    <a:lnTo>
                      <a:pt x="808" y="2167"/>
                    </a:lnTo>
                    <a:lnTo>
                      <a:pt x="1255" y="2167"/>
                    </a:lnTo>
                    <a:close/>
                    <a:moveTo>
                      <a:pt x="1496" y="0"/>
                    </a:moveTo>
                    <a:lnTo>
                      <a:pt x="1055" y="577"/>
                    </a:lnTo>
                    <a:lnTo>
                      <a:pt x="705" y="577"/>
                    </a:lnTo>
                    <a:lnTo>
                      <a:pt x="1009" y="0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9647" name="Rectangle 191"/>
              <p:cNvSpPr>
                <a:spLocks noChangeArrowheads="1"/>
              </p:cNvSpPr>
              <p:nvPr/>
            </p:nvSpPr>
            <p:spPr bwMode="auto">
              <a:xfrm>
                <a:off x="3408" y="2784"/>
                <a:ext cx="192" cy="1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9648" name="Text Box 192"/>
          <p:cNvSpPr txBox="1">
            <a:spLocks noChangeArrowheads="1"/>
          </p:cNvSpPr>
          <p:nvPr/>
        </p:nvSpPr>
        <p:spPr bwMode="auto">
          <a:xfrm>
            <a:off x="3635375" y="2389188"/>
            <a:ext cx="7397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6600" b="1">
                <a:latin typeface="Tahoma" pitchFamily="32" charset="0"/>
              </a:rPr>
              <a:t>t</a:t>
            </a:r>
          </a:p>
        </p:txBody>
      </p:sp>
      <p:sp>
        <p:nvSpPr>
          <p:cNvPr id="19649" name="Text Box 193"/>
          <p:cNvSpPr txBox="1">
            <a:spLocks noChangeArrowheads="1"/>
          </p:cNvSpPr>
          <p:nvPr/>
        </p:nvSpPr>
        <p:spPr bwMode="auto">
          <a:xfrm>
            <a:off x="3763963" y="3857625"/>
            <a:ext cx="5461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6600" b="1">
                <a:latin typeface="Tahoma" pitchFamily="32" charset="0"/>
              </a:rPr>
              <a:t>t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7" dur="500"/>
                                        <p:tgtEl>
                                          <p:spTgt spid="1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7" dur="500"/>
                                        <p:tgtEl>
                                          <p:spTgt spid="1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2" dur="500"/>
                                        <p:tgtEl>
                                          <p:spTgt spid="1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37" dur="500"/>
                                        <p:tgtEl>
                                          <p:spTgt spid="1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1" dur="500"/>
                                        <p:tgtEl>
                                          <p:spTgt spid="1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46" dur="500"/>
                                        <p:tgtEl>
                                          <p:spTgt spid="1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0" dur="500"/>
                                        <p:tgtEl>
                                          <p:spTgt spid="1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613025" y="184150"/>
            <a:ext cx="2962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3200" b="1">
                <a:solidFill>
                  <a:srgbClr val="008000"/>
                </a:solidFill>
                <a:latin typeface="Arial" charset="0"/>
              </a:rPr>
              <a:t>QUEDA LIVRE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7950" y="758825"/>
            <a:ext cx="9036050" cy="576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pt-BR" sz="2200" b="1">
                <a:latin typeface="Arial" charset="0"/>
              </a:rPr>
              <a:t>Todos os corpos caem para o centro da terra com a mesma aceleração (g).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pt-BR" sz="2200" b="1">
                <a:latin typeface="Arial" charset="0"/>
              </a:rPr>
              <a:t>A aceleração da gravidade (g) vale 9,8 m/s</a:t>
            </a:r>
            <a:r>
              <a:rPr lang="pt-BR" sz="2200" b="1" baseline="30000">
                <a:latin typeface="Arial" charset="0"/>
              </a:rPr>
              <a:t>2</a:t>
            </a:r>
            <a:r>
              <a:rPr lang="pt-BR" sz="2200" b="1">
                <a:latin typeface="Arial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pt-BR" sz="2200" b="1">
                <a:latin typeface="Arial" charset="0"/>
              </a:rPr>
              <a:t>A queda livre é um movimento acelerado e podemos escrever as equações:</a:t>
            </a:r>
            <a:br>
              <a:rPr lang="pt-BR" sz="2200" b="1">
                <a:latin typeface="Arial" charset="0"/>
              </a:rPr>
            </a:br>
            <a:r>
              <a:rPr lang="pt-BR" sz="2200" b="1">
                <a:latin typeface="Arial" charset="0"/>
              </a:rPr>
              <a:t/>
            </a:r>
            <a:br>
              <a:rPr lang="pt-BR" sz="2200" b="1">
                <a:latin typeface="Arial" charset="0"/>
              </a:rPr>
            </a:br>
            <a:r>
              <a:rPr lang="pt-BR" sz="2200" b="1">
                <a:latin typeface="Arial" charset="0"/>
              </a:rPr>
              <a:t>Altura de queda:</a:t>
            </a:r>
            <a:br>
              <a:rPr lang="pt-BR" sz="2200" b="1">
                <a:latin typeface="Arial" charset="0"/>
              </a:rPr>
            </a:br>
            <a:r>
              <a:rPr lang="pt-BR" sz="2200" b="1">
                <a:latin typeface="Arial" charset="0"/>
              </a:rPr>
              <a:t>h = gt</a:t>
            </a:r>
            <a:r>
              <a:rPr lang="pt-BR" sz="2200" b="1" baseline="30000">
                <a:latin typeface="Arial" charset="0"/>
              </a:rPr>
              <a:t>2</a:t>
            </a:r>
            <a:r>
              <a:rPr lang="pt-BR" sz="2200" b="1">
                <a:latin typeface="Arial" charset="0"/>
              </a:rPr>
              <a:t>/2</a:t>
            </a:r>
            <a:br>
              <a:rPr lang="pt-BR" sz="2200" b="1">
                <a:latin typeface="Arial" charset="0"/>
              </a:rPr>
            </a:br>
            <a:r>
              <a:rPr lang="pt-BR" sz="2200" b="1">
                <a:latin typeface="Arial" charset="0"/>
              </a:rPr>
              <a:t/>
            </a:r>
            <a:br>
              <a:rPr lang="pt-BR" sz="2200" b="1">
                <a:latin typeface="Arial" charset="0"/>
              </a:rPr>
            </a:br>
            <a:r>
              <a:rPr lang="pt-BR" sz="2200" b="1">
                <a:latin typeface="Arial" charset="0"/>
              </a:rPr>
              <a:t>Velocidade:</a:t>
            </a:r>
            <a:br>
              <a:rPr lang="pt-BR" sz="2200" b="1">
                <a:latin typeface="Arial" charset="0"/>
              </a:rPr>
            </a:br>
            <a:r>
              <a:rPr lang="pt-BR" sz="2200" b="1">
                <a:latin typeface="Arial" charset="0"/>
              </a:rPr>
              <a:t>v = gt </a:t>
            </a:r>
            <a:br>
              <a:rPr lang="pt-BR" sz="2200" b="1">
                <a:latin typeface="Arial" charset="0"/>
              </a:rPr>
            </a:br>
            <a:endParaRPr lang="pt-BR" sz="2200" b="1"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pt-BR" sz="2200" b="1">
                <a:latin typeface="Arial" charset="0"/>
              </a:rPr>
              <a:t>Dois corpos abandonados da mesma altura demoram o mesmo tempo para chegarem ao solo e chegam com a mesma velocidade.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pt-BR" sz="2200" b="1">
                <a:latin typeface="Arial" charset="0"/>
              </a:rPr>
              <a:t>Abandonar uma folha de papel e uma pedra pode não surtir tal efeito porque o atrito com o ar ameniza a queda da folha.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503363" y="193675"/>
            <a:ext cx="52228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3200" b="1">
                <a:solidFill>
                  <a:srgbClr val="008000"/>
                </a:solidFill>
                <a:latin typeface="Arial" charset="0"/>
              </a:rPr>
              <a:t>LANÇAMENTO VERTICAL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841375"/>
            <a:ext cx="9166225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pt-BR" sz="2000" b="1">
                <a:latin typeface="Arial" charset="0"/>
              </a:rPr>
              <a:t>É caracterizado pelo lançamento vertical (para cima ou para baixo) de um corpo com velocidade diferente de zero. 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pt-BR" sz="2000" b="1">
                <a:latin typeface="Arial" charset="0"/>
              </a:rPr>
              <a:t>Este movimento é afetado pela aceleração da gravidade (g), ou seja, é um movimento retilíneo uniformemente variado e obedece todas as equações do MRUV.</a:t>
            </a:r>
            <a:br>
              <a:rPr lang="pt-BR" sz="2000" b="1">
                <a:latin typeface="Arial" charset="0"/>
              </a:rPr>
            </a:br>
            <a:endParaRPr lang="pt-BR" sz="2000" b="1"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pt-BR" sz="2000" b="1">
                <a:latin typeface="Arial" charset="0"/>
              </a:rPr>
              <a:t>No lançamento para cima a aceleração é a = -g (movimento retardado).</a:t>
            </a:r>
            <a:br>
              <a:rPr lang="pt-BR" sz="2000" b="1">
                <a:latin typeface="Arial" charset="0"/>
              </a:rPr>
            </a:br>
            <a:endParaRPr lang="pt-BR" sz="2000" b="1"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pt-BR" sz="2000" b="1">
                <a:latin typeface="Arial" charset="0"/>
              </a:rPr>
              <a:t>No lançamento para baixo a aceleração é a = +g (movimento acelerado).</a:t>
            </a:r>
            <a:br>
              <a:rPr lang="pt-BR" sz="2000" b="1">
                <a:latin typeface="Arial" charset="0"/>
              </a:rPr>
            </a:br>
            <a:endParaRPr lang="pt-BR" sz="2000" b="1"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pt-BR" sz="2000" b="1">
                <a:latin typeface="Arial" charset="0"/>
              </a:rPr>
              <a:t>Equações do Lançamento Vertical:</a:t>
            </a:r>
            <a:br>
              <a:rPr lang="pt-BR" sz="2000" b="1">
                <a:latin typeface="Arial" charset="0"/>
              </a:rPr>
            </a:br>
            <a:r>
              <a:rPr lang="pt-BR" sz="2000" b="1" i="1">
                <a:latin typeface="Arial" charset="0"/>
              </a:rPr>
              <a:t>V = V</a:t>
            </a:r>
            <a:r>
              <a:rPr lang="pt-BR" sz="2000" b="1" i="1" baseline="-30000">
                <a:latin typeface="Arial" charset="0"/>
              </a:rPr>
              <a:t>o</a:t>
            </a:r>
            <a:r>
              <a:rPr lang="pt-BR" sz="2000" b="1" i="1">
                <a:latin typeface="Arial" charset="0"/>
              </a:rPr>
              <a:t> ± gt</a:t>
            </a:r>
            <a:br>
              <a:rPr lang="pt-BR" sz="2000" b="1" i="1">
                <a:latin typeface="Arial" charset="0"/>
              </a:rPr>
            </a:br>
            <a:r>
              <a:rPr lang="pt-BR" sz="2000" b="1" i="1">
                <a:latin typeface="Arial" charset="0"/>
              </a:rPr>
              <a:t>H = H</a:t>
            </a:r>
            <a:r>
              <a:rPr lang="pt-BR" sz="2000" b="1" i="1" baseline="-30000">
                <a:latin typeface="Arial" charset="0"/>
              </a:rPr>
              <a:t>o</a:t>
            </a:r>
            <a:r>
              <a:rPr lang="pt-BR" sz="2000" b="1" i="1">
                <a:latin typeface="Arial" charset="0"/>
              </a:rPr>
              <a:t> ± V</a:t>
            </a:r>
            <a:r>
              <a:rPr lang="pt-BR" sz="2000" b="1" i="1" baseline="-30000">
                <a:latin typeface="Arial" charset="0"/>
              </a:rPr>
              <a:t>o</a:t>
            </a:r>
            <a:r>
              <a:rPr lang="pt-BR" sz="2000" b="1" i="1">
                <a:latin typeface="Arial" charset="0"/>
              </a:rPr>
              <a:t>t ± gt</a:t>
            </a:r>
            <a:r>
              <a:rPr lang="pt-BR" sz="2000" b="1" i="1" baseline="30000">
                <a:latin typeface="Arial" charset="0"/>
              </a:rPr>
              <a:t>2</a:t>
            </a:r>
            <a:r>
              <a:rPr lang="pt-BR" sz="2000" b="1" i="1">
                <a:latin typeface="Arial" charset="0"/>
              </a:rPr>
              <a:t>/2</a:t>
            </a:r>
            <a:br>
              <a:rPr lang="pt-BR" sz="2000" b="1" i="1">
                <a:latin typeface="Arial" charset="0"/>
              </a:rPr>
            </a:br>
            <a:r>
              <a:rPr lang="pt-BR" sz="2000" b="1" i="1">
                <a:latin typeface="Arial" charset="0"/>
              </a:rPr>
              <a:t>V</a:t>
            </a:r>
            <a:r>
              <a:rPr lang="pt-BR" sz="2000" b="1" i="1" baseline="30000">
                <a:latin typeface="Arial" charset="0"/>
              </a:rPr>
              <a:t>2</a:t>
            </a:r>
            <a:r>
              <a:rPr lang="pt-BR" sz="2000" b="1" i="1">
                <a:latin typeface="Arial" charset="0"/>
              </a:rPr>
              <a:t> = V</a:t>
            </a:r>
            <a:r>
              <a:rPr lang="pt-BR" sz="2000" b="1" i="1" baseline="-30000">
                <a:latin typeface="Arial" charset="0"/>
              </a:rPr>
              <a:t>o</a:t>
            </a:r>
            <a:r>
              <a:rPr lang="pt-BR" sz="2000" b="1" i="1" baseline="30000">
                <a:latin typeface="Arial" charset="0"/>
              </a:rPr>
              <a:t>2</a:t>
            </a:r>
            <a:r>
              <a:rPr lang="pt-BR" sz="2000" b="1" i="1">
                <a:latin typeface="Arial" charset="0"/>
              </a:rPr>
              <a:t> ± 2gΔH</a:t>
            </a:r>
            <a:br>
              <a:rPr lang="pt-BR" sz="2000" b="1" i="1">
                <a:latin typeface="Arial" charset="0"/>
              </a:rPr>
            </a:br>
            <a:r>
              <a:rPr lang="pt-BR" sz="2000" b="1" i="1">
                <a:latin typeface="Arial" charset="0"/>
              </a:rPr>
              <a:t/>
            </a:r>
            <a:br>
              <a:rPr lang="pt-BR" sz="2000" b="1" i="1">
                <a:latin typeface="Arial" charset="0"/>
              </a:rPr>
            </a:br>
            <a:r>
              <a:rPr lang="pt-BR" sz="2000" b="1">
                <a:latin typeface="Arial" charset="0"/>
              </a:rPr>
              <a:t>Tempo de subida</a:t>
            </a:r>
            <a:br>
              <a:rPr lang="pt-BR" sz="2000" b="1">
                <a:latin typeface="Arial" charset="0"/>
              </a:rPr>
            </a:br>
            <a:r>
              <a:rPr lang="pt-BR" sz="2000" b="1">
                <a:latin typeface="Arial" charset="0"/>
              </a:rPr>
              <a:t>No ponto mais alto da trajetória a velocidade do móvel é igual a zero. Substituindo V = 0.</a:t>
            </a:r>
            <a:br>
              <a:rPr lang="pt-BR" sz="2000" b="1">
                <a:latin typeface="Arial" charset="0"/>
              </a:rPr>
            </a:br>
            <a:r>
              <a:rPr lang="pt-BR" sz="2000" b="1" i="1">
                <a:latin typeface="Arial" charset="0"/>
              </a:rPr>
              <a:t>V = V</a:t>
            </a:r>
            <a:r>
              <a:rPr lang="pt-BR" sz="2000" b="1" i="1" baseline="-30000">
                <a:latin typeface="Arial" charset="0"/>
              </a:rPr>
              <a:t>o</a:t>
            </a:r>
            <a:r>
              <a:rPr lang="pt-BR" sz="2000" b="1" i="1">
                <a:latin typeface="Arial" charset="0"/>
              </a:rPr>
              <a:t> - gt = 0</a:t>
            </a:r>
            <a:br>
              <a:rPr lang="pt-BR" sz="2000" b="1" i="1">
                <a:latin typeface="Arial" charset="0"/>
              </a:rPr>
            </a:br>
            <a:r>
              <a:rPr lang="pt-BR" sz="2000" b="1" i="1">
                <a:latin typeface="Arial" charset="0"/>
              </a:rPr>
              <a:t>t</a:t>
            </a:r>
            <a:r>
              <a:rPr lang="pt-BR" sz="2000" b="1" i="1" baseline="-30000">
                <a:latin typeface="Arial" charset="0"/>
              </a:rPr>
              <a:t>s</a:t>
            </a:r>
            <a:r>
              <a:rPr lang="pt-BR" sz="2000" b="1" i="1">
                <a:latin typeface="Arial" charset="0"/>
              </a:rPr>
              <a:t> = V</a:t>
            </a:r>
            <a:r>
              <a:rPr lang="pt-BR" sz="2000" b="1" i="1" baseline="-30000">
                <a:latin typeface="Arial" charset="0"/>
              </a:rPr>
              <a:t>o</a:t>
            </a:r>
            <a:r>
              <a:rPr lang="pt-BR" sz="2000" b="1" i="1">
                <a:latin typeface="Arial" charset="0"/>
              </a:rPr>
              <a:t>/g </a:t>
            </a:r>
            <a:br>
              <a:rPr lang="pt-BR" sz="2000" b="1" i="1">
                <a:latin typeface="Arial" charset="0"/>
              </a:rPr>
            </a:br>
            <a:endParaRPr lang="pt-BR" sz="2000" b="1" i="1"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338263" y="466725"/>
            <a:ext cx="58562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3200" b="1">
                <a:solidFill>
                  <a:srgbClr val="008000"/>
                </a:solidFill>
                <a:latin typeface="Arial" charset="0"/>
              </a:rPr>
              <a:t>LANÇAMENTO HORIZONTAL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8425" y="1400175"/>
            <a:ext cx="9139238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</a:pPr>
            <a:r>
              <a:rPr lang="pt-BR" sz="2000">
                <a:latin typeface="Arial" charset="0"/>
              </a:rPr>
              <a:t>O lançamento horizontal é um exemplo típico de composição de dois movimentos. Galileu notou esta particularidade do movimento balístico. </a:t>
            </a:r>
            <a:br>
              <a:rPr lang="pt-BR" sz="2000">
                <a:latin typeface="Arial" charset="0"/>
              </a:rPr>
            </a:br>
            <a:r>
              <a:rPr lang="pt-BR" sz="2000">
                <a:latin typeface="Arial" charset="0"/>
              </a:rPr>
              <a:t>Esta verificação se traduz no princípio da simultaneidade: </a:t>
            </a:r>
            <a:br>
              <a:rPr lang="pt-BR" sz="2000">
                <a:latin typeface="Arial" charset="0"/>
              </a:rPr>
            </a:br>
            <a:r>
              <a:rPr lang="pt-BR" sz="2000" b="1">
                <a:latin typeface="Arial" charset="0"/>
              </a:rPr>
              <a:t/>
            </a:r>
            <a:br>
              <a:rPr lang="pt-BR" sz="2000" b="1">
                <a:latin typeface="Arial" charset="0"/>
              </a:rPr>
            </a:br>
            <a:r>
              <a:rPr lang="pt-BR" sz="2000" b="1">
                <a:solidFill>
                  <a:srgbClr val="FF0000"/>
                </a:solidFill>
                <a:latin typeface="Arial" charset="0"/>
              </a:rPr>
              <a:t>"Se um corpo apresenta um movimento composto, cada um dos movimentos componentes se realiza como se os demais não existissem e no mesmo intervalo de tempo." 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endParaRPr lang="pt-BR" sz="20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32686" r="18439" b="32201"/>
          <a:stretch>
            <a:fillRect/>
          </a:stretch>
        </p:blipFill>
        <p:spPr bwMode="auto">
          <a:xfrm>
            <a:off x="2160588" y="4164013"/>
            <a:ext cx="51054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486" t="32686" r="18439" b="322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622300" y="209550"/>
            <a:ext cx="81534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3200" b="1">
                <a:solidFill>
                  <a:srgbClr val="008000"/>
                </a:solidFill>
                <a:latin typeface="Arial" charset="0"/>
              </a:rPr>
              <a:t>LANÇAMENTO HORIZONTAL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3850" y="887413"/>
            <a:ext cx="88201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pt-BR" sz="2200" b="1">
                <a:latin typeface="Arial" charset="0"/>
              </a:rPr>
              <a:t>O lançamento horizontal é caracterizado pelo lançamento de um corpo com velocidade inicial existente apenas na direção x, ou seja:</a:t>
            </a:r>
            <a:br>
              <a:rPr lang="pt-BR" sz="2200" b="1">
                <a:latin typeface="Arial" charset="0"/>
              </a:rPr>
            </a:br>
            <a:r>
              <a:rPr lang="pt-BR" sz="2200" b="1">
                <a:latin typeface="Arial" charset="0"/>
              </a:rPr>
              <a:t>     </a:t>
            </a:r>
            <a:r>
              <a:rPr lang="pt-BR" sz="2200" b="1" i="1">
                <a:latin typeface="Arial" charset="0"/>
              </a:rPr>
              <a:t> Vo</a:t>
            </a:r>
            <a:r>
              <a:rPr lang="pt-BR" sz="2200" b="1" i="1" baseline="-30000">
                <a:latin typeface="Arial" charset="0"/>
              </a:rPr>
              <a:t>x</a:t>
            </a:r>
            <a:r>
              <a:rPr lang="pt-BR" sz="2200" b="1" i="1">
                <a:latin typeface="Arial" charset="0"/>
              </a:rPr>
              <a:t> ≠ 0   Vo</a:t>
            </a:r>
            <a:r>
              <a:rPr lang="pt-BR" sz="2200" b="1" i="1" baseline="-30000">
                <a:latin typeface="Arial" charset="0"/>
              </a:rPr>
              <a:t>y</a:t>
            </a:r>
            <a:r>
              <a:rPr lang="pt-BR" sz="2200" b="1" i="1">
                <a:latin typeface="Arial" charset="0"/>
              </a:rPr>
              <a:t> = 0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pt-BR" sz="2200" b="1">
                <a:latin typeface="Arial" charset="0"/>
              </a:rPr>
              <a:t>Na direção x o movimento é uniforme, ou seja, com velocidade constante V</a:t>
            </a:r>
            <a:r>
              <a:rPr lang="pt-BR" sz="2200" b="1" baseline="-30000">
                <a:latin typeface="Arial" charset="0"/>
              </a:rPr>
              <a:t>x</a:t>
            </a:r>
            <a:r>
              <a:rPr lang="pt-BR" sz="2200" b="1">
                <a:latin typeface="Arial" charset="0"/>
              </a:rPr>
              <a:t> não se altera (MRU). 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pt-BR" sz="2200" b="1">
                <a:latin typeface="Arial" charset="0"/>
              </a:rPr>
              <a:t>      Função:   </a:t>
            </a:r>
            <a:r>
              <a:rPr lang="pt-BR" sz="2200" b="1" i="1">
                <a:latin typeface="Arial" charset="0"/>
              </a:rPr>
              <a:t>S = So + Vt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pt-BR" sz="2200" b="1"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pt-BR" sz="2200" b="1">
                <a:latin typeface="Arial" charset="0"/>
              </a:rPr>
              <a:t>Na direção y o movimento é acelerado (MRUV). 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pt-BR" sz="2200" b="1">
                <a:latin typeface="Arial" charset="0"/>
              </a:rPr>
              <a:t>      Funções:  </a:t>
            </a:r>
            <a:r>
              <a:rPr lang="pt-BR" sz="2200" b="1" i="1">
                <a:latin typeface="Arial" charset="0"/>
              </a:rPr>
              <a:t>V = gt   H = gt</a:t>
            </a:r>
            <a:r>
              <a:rPr lang="pt-BR" sz="2200" b="1" i="1" baseline="30000">
                <a:latin typeface="Arial" charset="0"/>
              </a:rPr>
              <a:t>2</a:t>
            </a:r>
            <a:r>
              <a:rPr lang="pt-BR" sz="2200" b="1" i="1">
                <a:latin typeface="Arial" charset="0"/>
              </a:rPr>
              <a:t>/2   V</a:t>
            </a:r>
            <a:r>
              <a:rPr lang="pt-BR" sz="2200" b="1" i="1" baseline="30000">
                <a:latin typeface="Arial" charset="0"/>
              </a:rPr>
              <a:t>2</a:t>
            </a:r>
            <a:r>
              <a:rPr lang="pt-BR" sz="2200" b="1" i="1">
                <a:latin typeface="Arial" charset="0"/>
              </a:rPr>
              <a:t> = 2gΔH  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pt-BR" sz="2200" b="1"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pt-BR" sz="2200" b="1">
                <a:latin typeface="Arial" charset="0"/>
              </a:rPr>
              <a:t>O movimento total é a composição dos dois movimentos x e y o que dá uma parábola.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pt-BR" sz="2200" b="1">
                <a:latin typeface="Arial" charset="0"/>
              </a:rPr>
              <a:t/>
            </a:r>
            <a:br>
              <a:rPr lang="pt-BR" sz="2200" b="1">
                <a:latin typeface="Arial" charset="0"/>
              </a:rPr>
            </a:br>
            <a:r>
              <a:rPr lang="pt-BR" sz="2200" b="1">
                <a:latin typeface="Arial" charset="0"/>
              </a:rPr>
              <a:t>       Tempo de queda :  </a:t>
            </a:r>
            <a:r>
              <a:rPr lang="pt-BR" sz="2200" b="1" i="1">
                <a:latin typeface="Arial" charset="0"/>
              </a:rPr>
              <a:t>t</a:t>
            </a:r>
            <a:r>
              <a:rPr lang="pt-BR" sz="2200" b="1" i="1" baseline="-30000">
                <a:latin typeface="Arial" charset="0"/>
              </a:rPr>
              <a:t>q</a:t>
            </a:r>
            <a:r>
              <a:rPr lang="pt-BR" sz="2200" b="1" i="1">
                <a:latin typeface="Arial" charset="0"/>
              </a:rPr>
              <a:t> = (2h/g)</a:t>
            </a:r>
            <a:r>
              <a:rPr lang="pt-BR" sz="2200" b="1" i="1" baseline="30000">
                <a:latin typeface="Arial" charset="0"/>
              </a:rPr>
              <a:t>1/2</a:t>
            </a:r>
            <a:br>
              <a:rPr lang="pt-BR" sz="2200" b="1" i="1" baseline="30000">
                <a:latin typeface="Arial" charset="0"/>
              </a:rPr>
            </a:br>
            <a:r>
              <a:rPr lang="pt-BR" sz="2200" b="1" i="1" baseline="30000">
                <a:latin typeface="Arial" charset="0"/>
              </a:rPr>
              <a:t/>
            </a:r>
            <a:br>
              <a:rPr lang="pt-BR" sz="2200" b="1" i="1" baseline="30000">
                <a:latin typeface="Arial" charset="0"/>
              </a:rPr>
            </a:br>
            <a:r>
              <a:rPr lang="pt-BR" sz="2200" b="1" i="1" baseline="-30000">
                <a:latin typeface="Arial" charset="0"/>
              </a:rPr>
              <a:t/>
            </a:r>
            <a:br>
              <a:rPr lang="pt-BR" sz="2200" b="1" i="1" baseline="-30000">
                <a:latin typeface="Arial" charset="0"/>
              </a:rPr>
            </a:br>
            <a:endParaRPr lang="pt-BR" sz="2200" b="1" i="1" baseline="-30000">
              <a:latin typeface="Arial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87413" y="6069013"/>
            <a:ext cx="364807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pt-BR" sz="2200" b="1">
                <a:latin typeface="Arial" charset="0"/>
              </a:rPr>
              <a:t>Alcance : </a:t>
            </a:r>
            <a:r>
              <a:rPr lang="pt-BR" sz="2200" b="1" i="1">
                <a:latin typeface="Arial" charset="0"/>
              </a:rPr>
              <a:t>A = V</a:t>
            </a:r>
            <a:r>
              <a:rPr lang="pt-BR" sz="2200" b="1" i="1" baseline="-30000">
                <a:latin typeface="Arial" charset="0"/>
              </a:rPr>
              <a:t>x</a:t>
            </a:r>
            <a:r>
              <a:rPr lang="pt-BR" sz="2200" b="1" i="1">
                <a:latin typeface="Arial" charset="0"/>
              </a:rPr>
              <a:t>t</a:t>
            </a:r>
            <a:r>
              <a:rPr lang="pt-BR" sz="2200" b="1" i="1" baseline="-30000">
                <a:latin typeface="Arial" charset="0"/>
              </a:rPr>
              <a:t>q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63538" y="379413"/>
            <a:ext cx="8558212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7500" indent="-317500"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lnSpc>
                <a:spcPct val="93000"/>
              </a:lnSpc>
              <a:spcBef>
                <a:spcPts val="800"/>
              </a:spcBef>
              <a:buFont typeface="Arial" charset="0"/>
              <a:buChar char="•"/>
            </a:pPr>
            <a:r>
              <a:rPr lang="pt-BR" sz="3200">
                <a:latin typeface="Arial" charset="0"/>
              </a:rPr>
              <a:t>Nessa aula explicaremos como se pode localizar um ponto no espaço a partir de um de um sistema de referência. </a:t>
            </a:r>
          </a:p>
          <a:p>
            <a:pPr>
              <a:lnSpc>
                <a:spcPct val="93000"/>
              </a:lnSpc>
              <a:spcBef>
                <a:spcPts val="800"/>
              </a:spcBef>
              <a:buFont typeface="Arial" charset="0"/>
              <a:buChar char="•"/>
            </a:pPr>
            <a:r>
              <a:rPr lang="pt-BR" sz="3200">
                <a:latin typeface="Arial" charset="0"/>
              </a:rPr>
              <a:t>A posição é determinada por um conjunto de coordenadas.</a:t>
            </a:r>
          </a:p>
          <a:p>
            <a:pPr>
              <a:lnSpc>
                <a:spcPct val="93000"/>
              </a:lnSpc>
              <a:spcBef>
                <a:spcPts val="800"/>
              </a:spcBef>
              <a:buFont typeface="Arial" charset="0"/>
              <a:buChar char="•"/>
            </a:pPr>
            <a:r>
              <a:rPr lang="pt-BR" sz="3200">
                <a:latin typeface="Arial" charset="0"/>
              </a:rPr>
              <a:t>Porque isso é importante?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93750" y="3409950"/>
            <a:ext cx="7794625" cy="117475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7500" indent="-317500"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6700" algn="l"/>
                <a:tab pos="5803900" algn="l"/>
                <a:tab pos="6261100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6700" algn="l"/>
                <a:tab pos="5803900" algn="l"/>
                <a:tab pos="6261100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6700" algn="l"/>
                <a:tab pos="5803900" algn="l"/>
                <a:tab pos="6261100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6700" algn="l"/>
                <a:tab pos="5803900" algn="l"/>
                <a:tab pos="6261100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6700" algn="l"/>
                <a:tab pos="5803900" algn="l"/>
                <a:tab pos="6261100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6700" algn="l"/>
                <a:tab pos="5803900" algn="l"/>
                <a:tab pos="6261100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6700" algn="l"/>
                <a:tab pos="5803900" algn="l"/>
                <a:tab pos="6261100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6700" algn="l"/>
                <a:tab pos="5803900" algn="l"/>
                <a:tab pos="6261100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6700" algn="l"/>
                <a:tab pos="5803900" algn="l"/>
                <a:tab pos="6261100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8940800" algn="l"/>
                <a:tab pos="9390063" algn="l"/>
                <a:tab pos="9839325" algn="l"/>
                <a:tab pos="10288588" algn="l"/>
                <a:tab pos="10737850" algn="l"/>
                <a:tab pos="10741025" algn="l"/>
                <a:tab pos="10744200" algn="l"/>
                <a:tab pos="10747375" algn="l"/>
                <a:tab pos="10750550" algn="l"/>
                <a:tab pos="10753725" algn="l"/>
                <a:tab pos="10756900" algn="l"/>
                <a:tab pos="10760075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lnSpc>
                <a:spcPct val="93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>
                <a:latin typeface="Arial" charset="0"/>
              </a:rPr>
              <a:t>Escolhe-se, antes de mais nada, um </a:t>
            </a:r>
            <a:r>
              <a:rPr lang="en-US" sz="4000" i="1">
                <a:solidFill>
                  <a:srgbClr val="FFFF00"/>
                </a:solidFill>
                <a:latin typeface="Arial" charset="0"/>
              </a:rPr>
              <a:t>REFERENCIAL	</a:t>
            </a:r>
          </a:p>
          <a:p>
            <a:pPr>
              <a:lnSpc>
                <a:spcPct val="93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>
                <a:latin typeface="Arial" charset="0"/>
              </a:rPr>
              <a:t>			</a:t>
            </a:r>
          </a:p>
          <a:p>
            <a:pPr>
              <a:lnSpc>
                <a:spcPct val="93000"/>
              </a:lnSpc>
              <a:spcBef>
                <a:spcPts val="1200"/>
              </a:spcBef>
              <a:buClrTx/>
              <a:buFontTx/>
              <a:buNone/>
            </a:pPr>
            <a:r>
              <a:rPr lang="en-US" sz="3200">
                <a:latin typeface="Arial" charset="0"/>
              </a:rPr>
              <a:t>			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39725" y="4711700"/>
            <a:ext cx="8804275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pt-BR" sz="3200">
                <a:latin typeface="Arial" charset="0"/>
              </a:rPr>
              <a:t> Uma vez adotado um sistema de referência, temos várias formas de indicar a posição de um objeto.  Algumas já se incorporaram ao nosso cotidiano.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614488" y="252413"/>
            <a:ext cx="6199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3600" b="1">
                <a:solidFill>
                  <a:srgbClr val="008000"/>
                </a:solidFill>
                <a:latin typeface="Arial" charset="0"/>
              </a:rPr>
              <a:t>LANÇAMENTO OBLÍQUO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31775" y="896938"/>
            <a:ext cx="8810625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</a:pPr>
            <a:r>
              <a:rPr lang="pt-BR" sz="2000">
                <a:latin typeface="Arial" charset="0"/>
              </a:rPr>
              <a:t>O lançamento oblíquo também é um exemplo típico de composição de dois movimentos. Galileu notou esta particularidade do movimento balístico. </a:t>
            </a:r>
            <a:br>
              <a:rPr lang="pt-BR" sz="2000">
                <a:latin typeface="Arial" charset="0"/>
              </a:rPr>
            </a:br>
            <a:r>
              <a:rPr lang="pt-BR" sz="2000">
                <a:latin typeface="Arial" charset="0"/>
              </a:rPr>
              <a:t>Isso se traduz no princípio da simultaneidade: </a:t>
            </a:r>
            <a:r>
              <a:rPr lang="pt-BR" sz="2000" b="1">
                <a:latin typeface="Arial" charset="0"/>
              </a:rPr>
              <a:t/>
            </a:r>
            <a:br>
              <a:rPr lang="pt-BR" sz="2000" b="1">
                <a:latin typeface="Arial" charset="0"/>
              </a:rPr>
            </a:br>
            <a:r>
              <a:rPr lang="pt-BR" sz="2000" b="1">
                <a:solidFill>
                  <a:srgbClr val="FF0000"/>
                </a:solidFill>
                <a:latin typeface="Arial" charset="0"/>
              </a:rPr>
              <a:t>"Se um corpo apresenta um movimento composto, cada um dos movimentos componentes se realiza como se os demais não existissem e no mesmo intervalo de tempo." 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r>
              <a:rPr lang="pt-BR" sz="2000">
                <a:latin typeface="Arial" charset="0"/>
              </a:rPr>
              <a:t>O lançamento oblíquo estuda o movimento de corpos, lançados com velocidade inicial V</a:t>
            </a:r>
            <a:r>
              <a:rPr lang="pt-BR" sz="2000" baseline="-30000">
                <a:latin typeface="Arial" charset="0"/>
              </a:rPr>
              <a:t>0</a:t>
            </a:r>
            <a:r>
              <a:rPr lang="pt-BR" sz="2000">
                <a:latin typeface="Arial" charset="0"/>
              </a:rPr>
              <a:t> da superfície da Terra.</a:t>
            </a:r>
            <a:br>
              <a:rPr lang="pt-BR" sz="2000">
                <a:latin typeface="Arial" charset="0"/>
              </a:rPr>
            </a:br>
            <a:endParaRPr lang="pt-BR" sz="2000">
              <a:latin typeface="Arial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54343" r="18439" b="18405"/>
          <a:stretch>
            <a:fillRect/>
          </a:stretch>
        </p:blipFill>
        <p:spPr bwMode="auto">
          <a:xfrm>
            <a:off x="1370013" y="3713163"/>
            <a:ext cx="5715000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486" t="54343" r="18439" b="184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44463" y="177800"/>
            <a:ext cx="8824912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pt-BR" sz="2000" b="1">
                <a:latin typeface="Arial" charset="0"/>
              </a:rPr>
              <a:t>     É caracterizado pelo lançamento do projétil com velocidade inicial        (Vo ≠ 0). formando um ângulo θ com a horizontal diferente de 90°. 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pt-BR" sz="2000" b="1">
                <a:latin typeface="Arial" charset="0"/>
              </a:rPr>
              <a:t>     Assim, a velocidade V</a:t>
            </a:r>
            <a:r>
              <a:rPr lang="pt-BR" sz="2000" b="1" baseline="-30000">
                <a:latin typeface="Arial" charset="0"/>
              </a:rPr>
              <a:t>o</a:t>
            </a:r>
            <a:r>
              <a:rPr lang="pt-BR" sz="2000" b="1">
                <a:latin typeface="Arial" charset="0"/>
              </a:rPr>
              <a:t> pode ser decomposta em duas componente        Vox e Voy,onde:   </a:t>
            </a:r>
            <a:r>
              <a:rPr lang="pt-BR" sz="2000" b="1" i="1">
                <a:latin typeface="Arial" charset="0"/>
              </a:rPr>
              <a:t>Vox = Vo cosθ   e   Voy = Vo senθ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4463" y="1646238"/>
            <a:ext cx="8863012" cy="5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pt-BR" sz="2000">
                <a:latin typeface="Arial" charset="0"/>
              </a:rPr>
              <a:t>     </a:t>
            </a:r>
            <a:r>
              <a:rPr lang="pt-BR" sz="2200" b="1">
                <a:latin typeface="Arial" charset="0"/>
              </a:rPr>
              <a:t>A trajetória é parabólica, e assim, ao projetarmos o corpo             simultaneamente no eixo x e y teremos dois movimentos: </a:t>
            </a:r>
            <a:br>
              <a:rPr lang="pt-BR" sz="2200" b="1">
                <a:latin typeface="Arial" charset="0"/>
              </a:rPr>
            </a:br>
            <a:r>
              <a:rPr lang="pt-BR" sz="2200" b="1">
                <a:latin typeface="Arial" charset="0"/>
              </a:rPr>
              <a:t/>
            </a:r>
            <a:br>
              <a:rPr lang="pt-BR" sz="2200" b="1">
                <a:latin typeface="Arial" charset="0"/>
              </a:rPr>
            </a:br>
            <a:r>
              <a:rPr lang="pt-BR" sz="2200" b="1">
                <a:latin typeface="Arial" charset="0"/>
              </a:rPr>
              <a:t>      </a:t>
            </a:r>
            <a:r>
              <a:rPr lang="pt-BR" sz="2200" b="1" i="1">
                <a:latin typeface="Arial" charset="0"/>
              </a:rPr>
              <a:t>1) Em relação a vertical, a projeção da bola executa um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pt-BR" sz="2200" b="1" i="1">
                <a:latin typeface="Arial" charset="0"/>
              </a:rPr>
              <a:t>          movimento de aceleração constante e de módulo igual a </a:t>
            </a:r>
            <a:r>
              <a:rPr lang="pt-BR" sz="2200" b="1" i="1" u="sng">
                <a:latin typeface="Arial" charset="0"/>
              </a:rPr>
              <a:t>g</a:t>
            </a:r>
            <a:r>
              <a:rPr lang="pt-BR" sz="2200" b="1" i="1">
                <a:latin typeface="Arial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pt-BR" sz="2200" b="1">
                <a:latin typeface="Arial" charset="0"/>
              </a:rPr>
              <a:t>          Trata-se de um M.R.U.V.:Lançamento vertical para cima na            primeira metade da trajetória e lançamento vertical para                 baixo na segunda metade da trajetória. </a:t>
            </a:r>
            <a:br>
              <a:rPr lang="pt-BR" sz="2200" b="1">
                <a:latin typeface="Arial" charset="0"/>
              </a:rPr>
            </a:br>
            <a:r>
              <a:rPr lang="pt-BR" sz="2200" b="1">
                <a:latin typeface="Arial" charset="0"/>
              </a:rPr>
              <a:t>          </a:t>
            </a:r>
            <a:r>
              <a:rPr lang="pt-BR" sz="2200" b="1" i="1">
                <a:latin typeface="Arial" charset="0"/>
              </a:rPr>
              <a:t>Funções: </a:t>
            </a:r>
            <a:br>
              <a:rPr lang="pt-BR" sz="2200" b="1" i="1">
                <a:latin typeface="Arial" charset="0"/>
              </a:rPr>
            </a:br>
            <a:r>
              <a:rPr lang="pt-BR" sz="2200" b="1">
                <a:latin typeface="Arial" charset="0"/>
              </a:rPr>
              <a:t>          </a:t>
            </a:r>
            <a:r>
              <a:rPr lang="pt-BR" sz="2200" b="1" i="1">
                <a:latin typeface="Arial" charset="0"/>
              </a:rPr>
              <a:t>V = V</a:t>
            </a:r>
            <a:r>
              <a:rPr lang="pt-BR" sz="2200" b="1" i="1" baseline="-30000">
                <a:latin typeface="Arial" charset="0"/>
              </a:rPr>
              <a:t>o</a:t>
            </a:r>
            <a:r>
              <a:rPr lang="pt-BR" sz="2200" b="1" i="1">
                <a:latin typeface="Arial" charset="0"/>
              </a:rPr>
              <a:t> ± gt</a:t>
            </a:r>
            <a:br>
              <a:rPr lang="pt-BR" sz="2200" b="1" i="1">
                <a:latin typeface="Arial" charset="0"/>
              </a:rPr>
            </a:br>
            <a:r>
              <a:rPr lang="pt-BR" sz="2200" b="1" i="1">
                <a:latin typeface="Arial" charset="0"/>
              </a:rPr>
              <a:t>          H = H</a:t>
            </a:r>
            <a:r>
              <a:rPr lang="pt-BR" sz="2200" b="1" i="1" baseline="-30000">
                <a:latin typeface="Arial" charset="0"/>
              </a:rPr>
              <a:t>o</a:t>
            </a:r>
            <a:r>
              <a:rPr lang="pt-BR" sz="2200" b="1" i="1">
                <a:latin typeface="Arial" charset="0"/>
              </a:rPr>
              <a:t> ± V</a:t>
            </a:r>
            <a:r>
              <a:rPr lang="pt-BR" sz="2200" b="1" i="1" baseline="-30000">
                <a:latin typeface="Arial" charset="0"/>
              </a:rPr>
              <a:t>o</a:t>
            </a:r>
            <a:r>
              <a:rPr lang="pt-BR" sz="2200" b="1" i="1">
                <a:latin typeface="Arial" charset="0"/>
              </a:rPr>
              <a:t>t ± gt</a:t>
            </a:r>
            <a:r>
              <a:rPr lang="pt-BR" sz="2200" b="1" i="1" baseline="30000">
                <a:latin typeface="Arial" charset="0"/>
              </a:rPr>
              <a:t>2</a:t>
            </a:r>
            <a:r>
              <a:rPr lang="pt-BR" sz="2200" b="1" i="1">
                <a:latin typeface="Arial" charset="0"/>
              </a:rPr>
              <a:t>/2</a:t>
            </a:r>
            <a:br>
              <a:rPr lang="pt-BR" sz="2200" b="1" i="1">
                <a:latin typeface="Arial" charset="0"/>
              </a:rPr>
            </a:br>
            <a:r>
              <a:rPr lang="pt-BR" sz="2200" b="1" i="1">
                <a:latin typeface="Arial" charset="0"/>
              </a:rPr>
              <a:t>          V</a:t>
            </a:r>
            <a:r>
              <a:rPr lang="pt-BR" sz="2200" b="1" i="1" baseline="30000">
                <a:latin typeface="Arial" charset="0"/>
              </a:rPr>
              <a:t>2</a:t>
            </a:r>
            <a:r>
              <a:rPr lang="pt-BR" sz="2200" b="1" i="1">
                <a:latin typeface="Arial" charset="0"/>
              </a:rPr>
              <a:t> = V</a:t>
            </a:r>
            <a:r>
              <a:rPr lang="pt-BR" sz="2200" b="1" i="1" baseline="-30000">
                <a:latin typeface="Arial" charset="0"/>
              </a:rPr>
              <a:t>o</a:t>
            </a:r>
            <a:r>
              <a:rPr lang="pt-BR" sz="2200" b="1" i="1" baseline="30000">
                <a:latin typeface="Arial" charset="0"/>
              </a:rPr>
              <a:t>2</a:t>
            </a:r>
            <a:r>
              <a:rPr lang="pt-BR" sz="2200" b="1" i="1">
                <a:latin typeface="Arial" charset="0"/>
              </a:rPr>
              <a:t> ± 2gΔH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r>
              <a:rPr lang="pt-BR" sz="2200" b="1">
                <a:latin typeface="Arial" charset="0"/>
              </a:rPr>
              <a:t>   </a:t>
            </a:r>
            <a:r>
              <a:rPr lang="pt-BR" sz="2200" b="1" i="1">
                <a:latin typeface="Arial" charset="0"/>
              </a:rPr>
              <a:t>  2) Em relação a horizontal, a projeção da bola executa um                 M.R.U    Funções: </a:t>
            </a:r>
            <a:r>
              <a:rPr lang="pt-BR" sz="2200" b="1">
                <a:latin typeface="Arial" charset="0"/>
              </a:rPr>
              <a:t> </a:t>
            </a:r>
            <a:r>
              <a:rPr lang="pt-BR" sz="2200" b="1" i="1">
                <a:latin typeface="Arial" charset="0"/>
              </a:rPr>
              <a:t>S = So + Vt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-39688" y="152400"/>
            <a:ext cx="92789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000" b="1">
                <a:solidFill>
                  <a:srgbClr val="FF6600"/>
                </a:solidFill>
                <a:latin typeface="Tahoma" pitchFamily="32" charset="0"/>
              </a:rPr>
              <a:t>M.C.U.(MOV.CIRCULAR UNIFORME)</a:t>
            </a:r>
          </a:p>
        </p:txBody>
      </p:sp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71450" y="974725"/>
            <a:ext cx="8220075" cy="3617913"/>
            <a:chOff x="108" y="614"/>
            <a:chExt cx="5178" cy="2279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1845" y="1627"/>
              <a:ext cx="197" cy="197"/>
            </a:xfrm>
            <a:prstGeom prst="rect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28" name="Freeform 4"/>
            <p:cNvSpPr>
              <a:spLocks noChangeArrowheads="1"/>
            </p:cNvSpPr>
            <p:nvPr/>
          </p:nvSpPr>
          <p:spPr bwMode="auto">
            <a:xfrm>
              <a:off x="1923" y="1706"/>
              <a:ext cx="42" cy="44"/>
            </a:xfrm>
            <a:custGeom>
              <a:avLst/>
              <a:gdLst>
                <a:gd name="T0" fmla="*/ 11 w 23"/>
                <a:gd name="T1" fmla="*/ 0 h 24"/>
                <a:gd name="T2" fmla="*/ 13 w 23"/>
                <a:gd name="T3" fmla="*/ 0 h 24"/>
                <a:gd name="T4" fmla="*/ 17 w 23"/>
                <a:gd name="T5" fmla="*/ 0 h 24"/>
                <a:gd name="T6" fmla="*/ 19 w 23"/>
                <a:gd name="T7" fmla="*/ 1 h 24"/>
                <a:gd name="T8" fmla="*/ 21 w 23"/>
                <a:gd name="T9" fmla="*/ 3 h 24"/>
                <a:gd name="T10" fmla="*/ 21 w 23"/>
                <a:gd name="T11" fmla="*/ 5 h 24"/>
                <a:gd name="T12" fmla="*/ 23 w 23"/>
                <a:gd name="T13" fmla="*/ 7 h 24"/>
                <a:gd name="T14" fmla="*/ 23 w 23"/>
                <a:gd name="T15" fmla="*/ 9 h 24"/>
                <a:gd name="T16" fmla="*/ 23 w 23"/>
                <a:gd name="T17" fmla="*/ 11 h 24"/>
                <a:gd name="T18" fmla="*/ 23 w 23"/>
                <a:gd name="T19" fmla="*/ 15 h 24"/>
                <a:gd name="T20" fmla="*/ 23 w 23"/>
                <a:gd name="T21" fmla="*/ 17 h 24"/>
                <a:gd name="T22" fmla="*/ 21 w 23"/>
                <a:gd name="T23" fmla="*/ 19 h 24"/>
                <a:gd name="T24" fmla="*/ 21 w 23"/>
                <a:gd name="T25" fmla="*/ 21 h 24"/>
                <a:gd name="T26" fmla="*/ 19 w 23"/>
                <a:gd name="T27" fmla="*/ 23 h 24"/>
                <a:gd name="T28" fmla="*/ 17 w 23"/>
                <a:gd name="T29" fmla="*/ 23 h 24"/>
                <a:gd name="T30" fmla="*/ 13 w 23"/>
                <a:gd name="T31" fmla="*/ 24 h 24"/>
                <a:gd name="T32" fmla="*/ 11 w 23"/>
                <a:gd name="T33" fmla="*/ 24 h 24"/>
                <a:gd name="T34" fmla="*/ 9 w 23"/>
                <a:gd name="T35" fmla="*/ 24 h 24"/>
                <a:gd name="T36" fmla="*/ 7 w 23"/>
                <a:gd name="T37" fmla="*/ 23 h 24"/>
                <a:gd name="T38" fmla="*/ 3 w 23"/>
                <a:gd name="T39" fmla="*/ 23 h 24"/>
                <a:gd name="T40" fmla="*/ 3 w 23"/>
                <a:gd name="T41" fmla="*/ 21 h 24"/>
                <a:gd name="T42" fmla="*/ 1 w 23"/>
                <a:gd name="T43" fmla="*/ 19 h 24"/>
                <a:gd name="T44" fmla="*/ 0 w 23"/>
                <a:gd name="T45" fmla="*/ 17 h 24"/>
                <a:gd name="T46" fmla="*/ 0 w 23"/>
                <a:gd name="T47" fmla="*/ 15 h 24"/>
                <a:gd name="T48" fmla="*/ 0 w 23"/>
                <a:gd name="T49" fmla="*/ 11 h 24"/>
                <a:gd name="T50" fmla="*/ 0 w 23"/>
                <a:gd name="T51" fmla="*/ 9 h 24"/>
                <a:gd name="T52" fmla="*/ 0 w 23"/>
                <a:gd name="T53" fmla="*/ 7 h 24"/>
                <a:gd name="T54" fmla="*/ 1 w 23"/>
                <a:gd name="T55" fmla="*/ 5 h 24"/>
                <a:gd name="T56" fmla="*/ 3 w 23"/>
                <a:gd name="T57" fmla="*/ 3 h 24"/>
                <a:gd name="T58" fmla="*/ 3 w 23"/>
                <a:gd name="T59" fmla="*/ 1 h 24"/>
                <a:gd name="T60" fmla="*/ 7 w 23"/>
                <a:gd name="T61" fmla="*/ 0 h 24"/>
                <a:gd name="T62" fmla="*/ 9 w 23"/>
                <a:gd name="T63" fmla="*/ 0 h 24"/>
                <a:gd name="T64" fmla="*/ 11 w 23"/>
                <a:gd name="T6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888" y="862"/>
              <a:ext cx="191" cy="195"/>
            </a:xfrm>
            <a:prstGeom prst="rect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30" name="Freeform 6"/>
            <p:cNvSpPr>
              <a:spLocks noChangeArrowheads="1"/>
            </p:cNvSpPr>
            <p:nvPr/>
          </p:nvSpPr>
          <p:spPr bwMode="auto">
            <a:xfrm>
              <a:off x="961" y="938"/>
              <a:ext cx="45" cy="42"/>
            </a:xfrm>
            <a:custGeom>
              <a:avLst/>
              <a:gdLst>
                <a:gd name="T0" fmla="*/ 13 w 25"/>
                <a:gd name="T1" fmla="*/ 0 h 23"/>
                <a:gd name="T2" fmla="*/ 15 w 25"/>
                <a:gd name="T3" fmla="*/ 0 h 23"/>
                <a:gd name="T4" fmla="*/ 17 w 25"/>
                <a:gd name="T5" fmla="*/ 0 h 23"/>
                <a:gd name="T6" fmla="*/ 19 w 25"/>
                <a:gd name="T7" fmla="*/ 2 h 23"/>
                <a:gd name="T8" fmla="*/ 21 w 25"/>
                <a:gd name="T9" fmla="*/ 2 h 23"/>
                <a:gd name="T10" fmla="*/ 23 w 25"/>
                <a:gd name="T11" fmla="*/ 4 h 23"/>
                <a:gd name="T12" fmla="*/ 25 w 25"/>
                <a:gd name="T13" fmla="*/ 6 h 23"/>
                <a:gd name="T14" fmla="*/ 25 w 25"/>
                <a:gd name="T15" fmla="*/ 10 h 23"/>
                <a:gd name="T16" fmla="*/ 25 w 25"/>
                <a:gd name="T17" fmla="*/ 12 h 23"/>
                <a:gd name="T18" fmla="*/ 25 w 25"/>
                <a:gd name="T19" fmla="*/ 14 h 23"/>
                <a:gd name="T20" fmla="*/ 25 w 25"/>
                <a:gd name="T21" fmla="*/ 16 h 23"/>
                <a:gd name="T22" fmla="*/ 23 w 25"/>
                <a:gd name="T23" fmla="*/ 19 h 23"/>
                <a:gd name="T24" fmla="*/ 21 w 25"/>
                <a:gd name="T25" fmla="*/ 19 h 23"/>
                <a:gd name="T26" fmla="*/ 19 w 25"/>
                <a:gd name="T27" fmla="*/ 21 h 23"/>
                <a:gd name="T28" fmla="*/ 17 w 25"/>
                <a:gd name="T29" fmla="*/ 23 h 23"/>
                <a:gd name="T30" fmla="*/ 15 w 25"/>
                <a:gd name="T31" fmla="*/ 23 h 23"/>
                <a:gd name="T32" fmla="*/ 13 w 25"/>
                <a:gd name="T33" fmla="*/ 23 h 23"/>
                <a:gd name="T34" fmla="*/ 10 w 25"/>
                <a:gd name="T35" fmla="*/ 23 h 23"/>
                <a:gd name="T36" fmla="*/ 8 w 25"/>
                <a:gd name="T37" fmla="*/ 23 h 23"/>
                <a:gd name="T38" fmla="*/ 6 w 25"/>
                <a:gd name="T39" fmla="*/ 21 h 23"/>
                <a:gd name="T40" fmla="*/ 4 w 25"/>
                <a:gd name="T41" fmla="*/ 19 h 23"/>
                <a:gd name="T42" fmla="*/ 2 w 25"/>
                <a:gd name="T43" fmla="*/ 19 h 23"/>
                <a:gd name="T44" fmla="*/ 2 w 25"/>
                <a:gd name="T45" fmla="*/ 16 h 23"/>
                <a:gd name="T46" fmla="*/ 0 w 25"/>
                <a:gd name="T47" fmla="*/ 14 h 23"/>
                <a:gd name="T48" fmla="*/ 0 w 25"/>
                <a:gd name="T49" fmla="*/ 12 h 23"/>
                <a:gd name="T50" fmla="*/ 0 w 25"/>
                <a:gd name="T51" fmla="*/ 10 h 23"/>
                <a:gd name="T52" fmla="*/ 2 w 25"/>
                <a:gd name="T53" fmla="*/ 6 h 23"/>
                <a:gd name="T54" fmla="*/ 2 w 25"/>
                <a:gd name="T55" fmla="*/ 4 h 23"/>
                <a:gd name="T56" fmla="*/ 4 w 25"/>
                <a:gd name="T57" fmla="*/ 2 h 23"/>
                <a:gd name="T58" fmla="*/ 6 w 25"/>
                <a:gd name="T59" fmla="*/ 2 h 23"/>
                <a:gd name="T60" fmla="*/ 8 w 25"/>
                <a:gd name="T61" fmla="*/ 0 h 23"/>
                <a:gd name="T62" fmla="*/ 10 w 25"/>
                <a:gd name="T63" fmla="*/ 0 h 23"/>
                <a:gd name="T64" fmla="*/ 13 w 25"/>
                <a:gd name="T6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3">
                  <a:moveTo>
                    <a:pt x="13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31" name="Freeform 7"/>
            <p:cNvSpPr>
              <a:spLocks noChangeArrowheads="1"/>
            </p:cNvSpPr>
            <p:nvPr/>
          </p:nvSpPr>
          <p:spPr bwMode="auto">
            <a:xfrm>
              <a:off x="1079" y="1582"/>
              <a:ext cx="244" cy="246"/>
            </a:xfrm>
            <a:custGeom>
              <a:avLst/>
              <a:gdLst>
                <a:gd name="T0" fmla="*/ 0 w 134"/>
                <a:gd name="T1" fmla="*/ 0 h 135"/>
                <a:gd name="T2" fmla="*/ 16 w 134"/>
                <a:gd name="T3" fmla="*/ 0 h 135"/>
                <a:gd name="T4" fmla="*/ 29 w 134"/>
                <a:gd name="T5" fmla="*/ 2 h 135"/>
                <a:gd name="T6" fmla="*/ 40 w 134"/>
                <a:gd name="T7" fmla="*/ 6 h 135"/>
                <a:gd name="T8" fmla="*/ 54 w 134"/>
                <a:gd name="T9" fmla="*/ 10 h 135"/>
                <a:gd name="T10" fmla="*/ 65 w 134"/>
                <a:gd name="T11" fmla="*/ 16 h 135"/>
                <a:gd name="T12" fmla="*/ 77 w 134"/>
                <a:gd name="T13" fmla="*/ 23 h 135"/>
                <a:gd name="T14" fmla="*/ 87 w 134"/>
                <a:gd name="T15" fmla="*/ 31 h 135"/>
                <a:gd name="T16" fmla="*/ 96 w 134"/>
                <a:gd name="T17" fmla="*/ 39 h 135"/>
                <a:gd name="T18" fmla="*/ 104 w 134"/>
                <a:gd name="T19" fmla="*/ 48 h 135"/>
                <a:gd name="T20" fmla="*/ 111 w 134"/>
                <a:gd name="T21" fmla="*/ 60 h 135"/>
                <a:gd name="T22" fmla="*/ 119 w 134"/>
                <a:gd name="T23" fmla="*/ 69 h 135"/>
                <a:gd name="T24" fmla="*/ 125 w 134"/>
                <a:gd name="T25" fmla="*/ 83 h 135"/>
                <a:gd name="T26" fmla="*/ 129 w 134"/>
                <a:gd name="T27" fmla="*/ 94 h 135"/>
                <a:gd name="T28" fmla="*/ 133 w 134"/>
                <a:gd name="T29" fmla="*/ 108 h 135"/>
                <a:gd name="T30" fmla="*/ 134 w 134"/>
                <a:gd name="T31" fmla="*/ 121 h 135"/>
                <a:gd name="T32" fmla="*/ 134 w 134"/>
                <a:gd name="T3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35">
                  <a:moveTo>
                    <a:pt x="0" y="0"/>
                  </a:moveTo>
                  <a:lnTo>
                    <a:pt x="16" y="0"/>
                  </a:lnTo>
                  <a:lnTo>
                    <a:pt x="29" y="2"/>
                  </a:lnTo>
                  <a:lnTo>
                    <a:pt x="40" y="6"/>
                  </a:lnTo>
                  <a:lnTo>
                    <a:pt x="54" y="10"/>
                  </a:lnTo>
                  <a:lnTo>
                    <a:pt x="65" y="16"/>
                  </a:lnTo>
                  <a:lnTo>
                    <a:pt x="77" y="23"/>
                  </a:lnTo>
                  <a:lnTo>
                    <a:pt x="87" y="31"/>
                  </a:lnTo>
                  <a:lnTo>
                    <a:pt x="96" y="39"/>
                  </a:lnTo>
                  <a:lnTo>
                    <a:pt x="104" y="48"/>
                  </a:lnTo>
                  <a:lnTo>
                    <a:pt x="111" y="60"/>
                  </a:lnTo>
                  <a:lnTo>
                    <a:pt x="119" y="69"/>
                  </a:lnTo>
                  <a:lnTo>
                    <a:pt x="125" y="83"/>
                  </a:lnTo>
                  <a:lnTo>
                    <a:pt x="129" y="94"/>
                  </a:lnTo>
                  <a:lnTo>
                    <a:pt x="133" y="108"/>
                  </a:lnTo>
                  <a:lnTo>
                    <a:pt x="134" y="121"/>
                  </a:lnTo>
                  <a:lnTo>
                    <a:pt x="134" y="135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1079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1108" y="1824"/>
              <a:ext cx="13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1136" y="1824"/>
              <a:ext cx="15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1163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>
              <a:off x="1192" y="1824"/>
              <a:ext cx="13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1216" y="1824"/>
              <a:ext cx="15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1244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1272" y="1824"/>
              <a:ext cx="13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1300" y="1824"/>
              <a:ext cx="15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1327" y="1824"/>
              <a:ext cx="15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1353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>
              <a:off x="1380" y="1824"/>
              <a:ext cx="15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1409" y="1824"/>
              <a:ext cx="13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>
              <a:off x="1437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1464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>
              <a:off x="1489" y="1824"/>
              <a:ext cx="13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>
              <a:off x="1517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>
              <a:off x="1544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>
              <a:off x="1573" y="1824"/>
              <a:ext cx="13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1601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1624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1654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1681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55" name="Line 31"/>
            <p:cNvSpPr>
              <a:spLocks noChangeShapeType="1"/>
            </p:cNvSpPr>
            <p:nvPr/>
          </p:nvSpPr>
          <p:spPr bwMode="auto">
            <a:xfrm>
              <a:off x="1710" y="1824"/>
              <a:ext cx="13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56" name="Line 32"/>
            <p:cNvSpPr>
              <a:spLocks noChangeShapeType="1"/>
            </p:cNvSpPr>
            <p:nvPr/>
          </p:nvSpPr>
          <p:spPr bwMode="auto">
            <a:xfrm>
              <a:off x="1738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57" name="Line 33"/>
            <p:cNvSpPr>
              <a:spLocks noChangeShapeType="1"/>
            </p:cNvSpPr>
            <p:nvPr/>
          </p:nvSpPr>
          <p:spPr bwMode="auto">
            <a:xfrm>
              <a:off x="1761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58" name="Line 34"/>
            <p:cNvSpPr>
              <a:spLocks noChangeShapeType="1"/>
            </p:cNvSpPr>
            <p:nvPr/>
          </p:nvSpPr>
          <p:spPr bwMode="auto">
            <a:xfrm>
              <a:off x="1790" y="1824"/>
              <a:ext cx="13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59" name="Line 35"/>
            <p:cNvSpPr>
              <a:spLocks noChangeShapeType="1"/>
            </p:cNvSpPr>
            <p:nvPr/>
          </p:nvSpPr>
          <p:spPr bwMode="auto">
            <a:xfrm>
              <a:off x="1818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60" name="Line 36"/>
            <p:cNvSpPr>
              <a:spLocks noChangeShapeType="1"/>
            </p:cNvSpPr>
            <p:nvPr/>
          </p:nvSpPr>
          <p:spPr bwMode="auto">
            <a:xfrm>
              <a:off x="1845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61" name="Line 37"/>
            <p:cNvSpPr>
              <a:spLocks noChangeShapeType="1"/>
            </p:cNvSpPr>
            <p:nvPr/>
          </p:nvSpPr>
          <p:spPr bwMode="auto">
            <a:xfrm>
              <a:off x="1874" y="1824"/>
              <a:ext cx="13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auto">
            <a:xfrm>
              <a:off x="1898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63" name="Line 39"/>
            <p:cNvSpPr>
              <a:spLocks noChangeShapeType="1"/>
            </p:cNvSpPr>
            <p:nvPr/>
          </p:nvSpPr>
          <p:spPr bwMode="auto">
            <a:xfrm>
              <a:off x="1925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64" name="Line 40"/>
            <p:cNvSpPr>
              <a:spLocks noChangeShapeType="1"/>
            </p:cNvSpPr>
            <p:nvPr/>
          </p:nvSpPr>
          <p:spPr bwMode="auto">
            <a:xfrm>
              <a:off x="1954" y="1824"/>
              <a:ext cx="15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65" name="Line 41"/>
            <p:cNvSpPr>
              <a:spLocks noChangeShapeType="1"/>
            </p:cNvSpPr>
            <p:nvPr/>
          </p:nvSpPr>
          <p:spPr bwMode="auto">
            <a:xfrm>
              <a:off x="1982" y="1824"/>
              <a:ext cx="14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66" name="Line 42"/>
            <p:cNvSpPr>
              <a:spLocks noChangeShapeType="1"/>
            </p:cNvSpPr>
            <p:nvPr/>
          </p:nvSpPr>
          <p:spPr bwMode="auto">
            <a:xfrm>
              <a:off x="2011" y="1824"/>
              <a:ext cx="13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67" name="Line 43"/>
            <p:cNvSpPr>
              <a:spLocks noChangeShapeType="1"/>
            </p:cNvSpPr>
            <p:nvPr/>
          </p:nvSpPr>
          <p:spPr bwMode="auto">
            <a:xfrm>
              <a:off x="2034" y="1824"/>
              <a:ext cx="15" cy="2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68" name="Line 44"/>
            <p:cNvSpPr>
              <a:spLocks noChangeShapeType="1"/>
            </p:cNvSpPr>
            <p:nvPr/>
          </p:nvSpPr>
          <p:spPr bwMode="auto">
            <a:xfrm flipV="1">
              <a:off x="1079" y="1799"/>
              <a:ext cx="2" cy="53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69" name="Line 45"/>
            <p:cNvSpPr>
              <a:spLocks noChangeShapeType="1"/>
            </p:cNvSpPr>
            <p:nvPr/>
          </p:nvSpPr>
          <p:spPr bwMode="auto">
            <a:xfrm flipV="1">
              <a:off x="1079" y="1772"/>
              <a:ext cx="2" cy="55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70" name="Line 46"/>
            <p:cNvSpPr>
              <a:spLocks noChangeShapeType="1"/>
            </p:cNvSpPr>
            <p:nvPr/>
          </p:nvSpPr>
          <p:spPr bwMode="auto">
            <a:xfrm flipV="1">
              <a:off x="1079" y="1743"/>
              <a:ext cx="2" cy="56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71" name="Line 47"/>
            <p:cNvSpPr>
              <a:spLocks noChangeShapeType="1"/>
            </p:cNvSpPr>
            <p:nvPr/>
          </p:nvSpPr>
          <p:spPr bwMode="auto">
            <a:xfrm flipV="1">
              <a:off x="1079" y="1715"/>
              <a:ext cx="2" cy="55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72" name="Line 48"/>
            <p:cNvSpPr>
              <a:spLocks noChangeShapeType="1"/>
            </p:cNvSpPr>
            <p:nvPr/>
          </p:nvSpPr>
          <p:spPr bwMode="auto">
            <a:xfrm flipV="1">
              <a:off x="1079" y="1686"/>
              <a:ext cx="2" cy="57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73" name="Line 49"/>
            <p:cNvSpPr>
              <a:spLocks noChangeShapeType="1"/>
            </p:cNvSpPr>
            <p:nvPr/>
          </p:nvSpPr>
          <p:spPr bwMode="auto">
            <a:xfrm flipV="1">
              <a:off x="1079" y="1662"/>
              <a:ext cx="2" cy="53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74" name="Line 50"/>
            <p:cNvSpPr>
              <a:spLocks noChangeShapeType="1"/>
            </p:cNvSpPr>
            <p:nvPr/>
          </p:nvSpPr>
          <p:spPr bwMode="auto">
            <a:xfrm flipV="1">
              <a:off x="1079" y="1635"/>
              <a:ext cx="2" cy="55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75" name="Line 51"/>
            <p:cNvSpPr>
              <a:spLocks noChangeShapeType="1"/>
            </p:cNvSpPr>
            <p:nvPr/>
          </p:nvSpPr>
          <p:spPr bwMode="auto">
            <a:xfrm flipV="1">
              <a:off x="1079" y="1606"/>
              <a:ext cx="2" cy="56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76" name="Line 52"/>
            <p:cNvSpPr>
              <a:spLocks noChangeShapeType="1"/>
            </p:cNvSpPr>
            <p:nvPr/>
          </p:nvSpPr>
          <p:spPr bwMode="auto">
            <a:xfrm flipV="1">
              <a:off x="1079" y="1579"/>
              <a:ext cx="2" cy="56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77" name="Line 53"/>
            <p:cNvSpPr>
              <a:spLocks noChangeShapeType="1"/>
            </p:cNvSpPr>
            <p:nvPr/>
          </p:nvSpPr>
          <p:spPr bwMode="auto">
            <a:xfrm flipV="1">
              <a:off x="1079" y="1551"/>
              <a:ext cx="2" cy="55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78" name="Line 54"/>
            <p:cNvSpPr>
              <a:spLocks noChangeShapeType="1"/>
            </p:cNvSpPr>
            <p:nvPr/>
          </p:nvSpPr>
          <p:spPr bwMode="auto">
            <a:xfrm flipV="1">
              <a:off x="1079" y="1526"/>
              <a:ext cx="2" cy="56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79" name="Line 55"/>
            <p:cNvSpPr>
              <a:spLocks noChangeShapeType="1"/>
            </p:cNvSpPr>
            <p:nvPr/>
          </p:nvSpPr>
          <p:spPr bwMode="auto">
            <a:xfrm flipV="1">
              <a:off x="1079" y="1498"/>
              <a:ext cx="2" cy="55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80" name="Line 56"/>
            <p:cNvSpPr>
              <a:spLocks noChangeShapeType="1"/>
            </p:cNvSpPr>
            <p:nvPr/>
          </p:nvSpPr>
          <p:spPr bwMode="auto">
            <a:xfrm flipV="1">
              <a:off x="1079" y="1469"/>
              <a:ext cx="2" cy="57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81" name="Line 57"/>
            <p:cNvSpPr>
              <a:spLocks noChangeShapeType="1"/>
            </p:cNvSpPr>
            <p:nvPr/>
          </p:nvSpPr>
          <p:spPr bwMode="auto">
            <a:xfrm flipV="1">
              <a:off x="1079" y="1442"/>
              <a:ext cx="2" cy="57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82" name="Line 58"/>
            <p:cNvSpPr>
              <a:spLocks noChangeShapeType="1"/>
            </p:cNvSpPr>
            <p:nvPr/>
          </p:nvSpPr>
          <p:spPr bwMode="auto">
            <a:xfrm flipV="1">
              <a:off x="1079" y="1414"/>
              <a:ext cx="2" cy="55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83" name="Line 59"/>
            <p:cNvSpPr>
              <a:spLocks noChangeShapeType="1"/>
            </p:cNvSpPr>
            <p:nvPr/>
          </p:nvSpPr>
          <p:spPr bwMode="auto">
            <a:xfrm flipV="1">
              <a:off x="1079" y="1389"/>
              <a:ext cx="2" cy="57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84" name="Line 60"/>
            <p:cNvSpPr>
              <a:spLocks noChangeShapeType="1"/>
            </p:cNvSpPr>
            <p:nvPr/>
          </p:nvSpPr>
          <p:spPr bwMode="auto">
            <a:xfrm flipV="1">
              <a:off x="1079" y="1361"/>
              <a:ext cx="2" cy="57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85" name="Line 61"/>
            <p:cNvSpPr>
              <a:spLocks noChangeShapeType="1"/>
            </p:cNvSpPr>
            <p:nvPr/>
          </p:nvSpPr>
          <p:spPr bwMode="auto">
            <a:xfrm flipV="1">
              <a:off x="1079" y="1334"/>
              <a:ext cx="2" cy="55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86" name="Line 62"/>
            <p:cNvSpPr>
              <a:spLocks noChangeShapeType="1"/>
            </p:cNvSpPr>
            <p:nvPr/>
          </p:nvSpPr>
          <p:spPr bwMode="auto">
            <a:xfrm flipV="1">
              <a:off x="1079" y="1306"/>
              <a:ext cx="2" cy="56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87" name="Line 63"/>
            <p:cNvSpPr>
              <a:spLocks noChangeShapeType="1"/>
            </p:cNvSpPr>
            <p:nvPr/>
          </p:nvSpPr>
          <p:spPr bwMode="auto">
            <a:xfrm flipV="1">
              <a:off x="1079" y="1278"/>
              <a:ext cx="2" cy="57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88" name="Line 64"/>
            <p:cNvSpPr>
              <a:spLocks noChangeShapeType="1"/>
            </p:cNvSpPr>
            <p:nvPr/>
          </p:nvSpPr>
          <p:spPr bwMode="auto">
            <a:xfrm flipV="1">
              <a:off x="1079" y="1253"/>
              <a:ext cx="2" cy="56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89" name="Line 65"/>
            <p:cNvSpPr>
              <a:spLocks noChangeShapeType="1"/>
            </p:cNvSpPr>
            <p:nvPr/>
          </p:nvSpPr>
          <p:spPr bwMode="auto">
            <a:xfrm flipV="1">
              <a:off x="1079" y="1226"/>
              <a:ext cx="2" cy="56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0" name="Line 66"/>
            <p:cNvSpPr>
              <a:spLocks noChangeShapeType="1"/>
            </p:cNvSpPr>
            <p:nvPr/>
          </p:nvSpPr>
          <p:spPr bwMode="auto">
            <a:xfrm flipV="1">
              <a:off x="1079" y="1197"/>
              <a:ext cx="2" cy="55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1" name="Line 67"/>
            <p:cNvSpPr>
              <a:spLocks noChangeShapeType="1"/>
            </p:cNvSpPr>
            <p:nvPr/>
          </p:nvSpPr>
          <p:spPr bwMode="auto">
            <a:xfrm flipV="1">
              <a:off x="1079" y="1169"/>
              <a:ext cx="2" cy="56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2" name="Line 68"/>
            <p:cNvSpPr>
              <a:spLocks noChangeShapeType="1"/>
            </p:cNvSpPr>
            <p:nvPr/>
          </p:nvSpPr>
          <p:spPr bwMode="auto">
            <a:xfrm flipV="1">
              <a:off x="1079" y="1142"/>
              <a:ext cx="2" cy="56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3" name="Line 69"/>
            <p:cNvSpPr>
              <a:spLocks noChangeShapeType="1"/>
            </p:cNvSpPr>
            <p:nvPr/>
          </p:nvSpPr>
          <p:spPr bwMode="auto">
            <a:xfrm flipV="1">
              <a:off x="1079" y="1117"/>
              <a:ext cx="2" cy="55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4" name="Line 70"/>
            <p:cNvSpPr>
              <a:spLocks noChangeShapeType="1"/>
            </p:cNvSpPr>
            <p:nvPr/>
          </p:nvSpPr>
          <p:spPr bwMode="auto">
            <a:xfrm flipV="1">
              <a:off x="1079" y="1089"/>
              <a:ext cx="2" cy="56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5" name="Line 71"/>
            <p:cNvSpPr>
              <a:spLocks noChangeShapeType="1"/>
            </p:cNvSpPr>
            <p:nvPr/>
          </p:nvSpPr>
          <p:spPr bwMode="auto">
            <a:xfrm flipV="1">
              <a:off x="1079" y="1061"/>
              <a:ext cx="2" cy="56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6" name="Line 72"/>
            <p:cNvSpPr>
              <a:spLocks noChangeShapeType="1"/>
            </p:cNvSpPr>
            <p:nvPr/>
          </p:nvSpPr>
          <p:spPr bwMode="auto">
            <a:xfrm flipV="1">
              <a:off x="1079" y="1032"/>
              <a:ext cx="2" cy="56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7" name="Line 73"/>
            <p:cNvSpPr>
              <a:spLocks noChangeShapeType="1"/>
            </p:cNvSpPr>
            <p:nvPr/>
          </p:nvSpPr>
          <p:spPr bwMode="auto">
            <a:xfrm flipV="1">
              <a:off x="1079" y="1005"/>
              <a:ext cx="2" cy="56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8" name="Line 74"/>
            <p:cNvSpPr>
              <a:spLocks noChangeShapeType="1"/>
            </p:cNvSpPr>
            <p:nvPr/>
          </p:nvSpPr>
          <p:spPr bwMode="auto">
            <a:xfrm flipV="1">
              <a:off x="1079" y="981"/>
              <a:ext cx="2" cy="55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9" name="Line 75"/>
            <p:cNvSpPr>
              <a:spLocks noChangeShapeType="1"/>
            </p:cNvSpPr>
            <p:nvPr/>
          </p:nvSpPr>
          <p:spPr bwMode="auto">
            <a:xfrm flipV="1">
              <a:off x="1079" y="952"/>
              <a:ext cx="2" cy="56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00" name="Line 76"/>
            <p:cNvSpPr>
              <a:spLocks noChangeShapeType="1"/>
            </p:cNvSpPr>
            <p:nvPr/>
          </p:nvSpPr>
          <p:spPr bwMode="auto">
            <a:xfrm flipV="1">
              <a:off x="1079" y="925"/>
              <a:ext cx="2" cy="56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01" name="Line 77"/>
            <p:cNvSpPr>
              <a:spLocks noChangeShapeType="1"/>
            </p:cNvSpPr>
            <p:nvPr/>
          </p:nvSpPr>
          <p:spPr bwMode="auto">
            <a:xfrm flipV="1">
              <a:off x="1079" y="897"/>
              <a:ext cx="2" cy="55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02" name="Line 78"/>
            <p:cNvSpPr>
              <a:spLocks noChangeShapeType="1"/>
            </p:cNvSpPr>
            <p:nvPr/>
          </p:nvSpPr>
          <p:spPr bwMode="auto">
            <a:xfrm flipV="1">
              <a:off x="1079" y="868"/>
              <a:ext cx="2" cy="57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03" name="Line 79"/>
            <p:cNvSpPr>
              <a:spLocks noChangeShapeType="1"/>
            </p:cNvSpPr>
            <p:nvPr/>
          </p:nvSpPr>
          <p:spPr bwMode="auto">
            <a:xfrm flipV="1">
              <a:off x="1079" y="844"/>
              <a:ext cx="2" cy="56"/>
            </a:xfrm>
            <a:prstGeom prst="line">
              <a:avLst/>
            </a:prstGeom>
            <a:noFill/>
            <a:ln w="936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04" name="Freeform 80"/>
            <p:cNvSpPr>
              <a:spLocks noChangeArrowheads="1"/>
            </p:cNvSpPr>
            <p:nvPr/>
          </p:nvSpPr>
          <p:spPr bwMode="auto">
            <a:xfrm>
              <a:off x="1276" y="1498"/>
              <a:ext cx="73" cy="122"/>
            </a:xfrm>
            <a:custGeom>
              <a:avLst/>
              <a:gdLst>
                <a:gd name="T0" fmla="*/ 0 w 40"/>
                <a:gd name="T1" fmla="*/ 27 h 67"/>
                <a:gd name="T2" fmla="*/ 2 w 40"/>
                <a:gd name="T3" fmla="*/ 16 h 67"/>
                <a:gd name="T4" fmla="*/ 7 w 40"/>
                <a:gd name="T5" fmla="*/ 8 h 67"/>
                <a:gd name="T6" fmla="*/ 11 w 40"/>
                <a:gd name="T7" fmla="*/ 2 h 67"/>
                <a:gd name="T8" fmla="*/ 17 w 40"/>
                <a:gd name="T9" fmla="*/ 0 h 67"/>
                <a:gd name="T10" fmla="*/ 23 w 40"/>
                <a:gd name="T11" fmla="*/ 0 h 67"/>
                <a:gd name="T12" fmla="*/ 26 w 40"/>
                <a:gd name="T13" fmla="*/ 2 h 67"/>
                <a:gd name="T14" fmla="*/ 32 w 40"/>
                <a:gd name="T15" fmla="*/ 6 h 67"/>
                <a:gd name="T16" fmla="*/ 36 w 40"/>
                <a:gd name="T17" fmla="*/ 12 h 67"/>
                <a:gd name="T18" fmla="*/ 40 w 40"/>
                <a:gd name="T19" fmla="*/ 23 h 67"/>
                <a:gd name="T20" fmla="*/ 40 w 40"/>
                <a:gd name="T21" fmla="*/ 35 h 67"/>
                <a:gd name="T22" fmla="*/ 40 w 40"/>
                <a:gd name="T23" fmla="*/ 46 h 67"/>
                <a:gd name="T24" fmla="*/ 36 w 40"/>
                <a:gd name="T25" fmla="*/ 56 h 67"/>
                <a:gd name="T26" fmla="*/ 32 w 40"/>
                <a:gd name="T27" fmla="*/ 62 h 67"/>
                <a:gd name="T28" fmla="*/ 26 w 40"/>
                <a:gd name="T29" fmla="*/ 66 h 67"/>
                <a:gd name="T30" fmla="*/ 21 w 40"/>
                <a:gd name="T31" fmla="*/ 67 h 67"/>
                <a:gd name="T32" fmla="*/ 17 w 40"/>
                <a:gd name="T33" fmla="*/ 67 h 67"/>
                <a:gd name="T34" fmla="*/ 15 w 40"/>
                <a:gd name="T35" fmla="*/ 67 h 67"/>
                <a:gd name="T36" fmla="*/ 11 w 40"/>
                <a:gd name="T37" fmla="*/ 66 h 67"/>
                <a:gd name="T38" fmla="*/ 9 w 40"/>
                <a:gd name="T39" fmla="*/ 64 h 67"/>
                <a:gd name="T40" fmla="*/ 7 w 40"/>
                <a:gd name="T41" fmla="*/ 62 h 67"/>
                <a:gd name="T42" fmla="*/ 5 w 40"/>
                <a:gd name="T43" fmla="*/ 60 h 67"/>
                <a:gd name="T44" fmla="*/ 3 w 40"/>
                <a:gd name="T45" fmla="*/ 56 h 67"/>
                <a:gd name="T46" fmla="*/ 2 w 40"/>
                <a:gd name="T47" fmla="*/ 52 h 67"/>
                <a:gd name="T48" fmla="*/ 0 w 40"/>
                <a:gd name="T49" fmla="*/ 48 h 67"/>
                <a:gd name="T50" fmla="*/ 0 w 40"/>
                <a:gd name="T51" fmla="*/ 43 h 67"/>
                <a:gd name="T52" fmla="*/ 0 w 40"/>
                <a:gd name="T53" fmla="*/ 37 h 67"/>
                <a:gd name="T54" fmla="*/ 32 w 40"/>
                <a:gd name="T55" fmla="*/ 27 h 67"/>
                <a:gd name="T56" fmla="*/ 30 w 40"/>
                <a:gd name="T57" fmla="*/ 19 h 67"/>
                <a:gd name="T58" fmla="*/ 30 w 40"/>
                <a:gd name="T59" fmla="*/ 14 h 67"/>
                <a:gd name="T60" fmla="*/ 28 w 40"/>
                <a:gd name="T61" fmla="*/ 10 h 67"/>
                <a:gd name="T62" fmla="*/ 26 w 40"/>
                <a:gd name="T63" fmla="*/ 6 h 67"/>
                <a:gd name="T64" fmla="*/ 25 w 40"/>
                <a:gd name="T65" fmla="*/ 4 h 67"/>
                <a:gd name="T66" fmla="*/ 23 w 40"/>
                <a:gd name="T67" fmla="*/ 4 h 67"/>
                <a:gd name="T68" fmla="*/ 21 w 40"/>
                <a:gd name="T69" fmla="*/ 2 h 67"/>
                <a:gd name="T70" fmla="*/ 19 w 40"/>
                <a:gd name="T71" fmla="*/ 4 h 67"/>
                <a:gd name="T72" fmla="*/ 17 w 40"/>
                <a:gd name="T73" fmla="*/ 4 h 67"/>
                <a:gd name="T74" fmla="*/ 13 w 40"/>
                <a:gd name="T75" fmla="*/ 6 h 67"/>
                <a:gd name="T76" fmla="*/ 11 w 40"/>
                <a:gd name="T77" fmla="*/ 8 h 67"/>
                <a:gd name="T78" fmla="*/ 11 w 40"/>
                <a:gd name="T79" fmla="*/ 12 h 67"/>
                <a:gd name="T80" fmla="*/ 9 w 40"/>
                <a:gd name="T81" fmla="*/ 16 h 67"/>
                <a:gd name="T82" fmla="*/ 9 w 40"/>
                <a:gd name="T83" fmla="*/ 21 h 67"/>
                <a:gd name="T84" fmla="*/ 7 w 40"/>
                <a:gd name="T85" fmla="*/ 29 h 67"/>
                <a:gd name="T86" fmla="*/ 7 w 40"/>
                <a:gd name="T87" fmla="*/ 35 h 67"/>
                <a:gd name="T88" fmla="*/ 7 w 40"/>
                <a:gd name="T89" fmla="*/ 43 h 67"/>
                <a:gd name="T90" fmla="*/ 9 w 40"/>
                <a:gd name="T91" fmla="*/ 46 h 67"/>
                <a:gd name="T92" fmla="*/ 9 w 40"/>
                <a:gd name="T93" fmla="*/ 52 h 67"/>
                <a:gd name="T94" fmla="*/ 11 w 40"/>
                <a:gd name="T95" fmla="*/ 56 h 67"/>
                <a:gd name="T96" fmla="*/ 11 w 40"/>
                <a:gd name="T97" fmla="*/ 58 h 67"/>
                <a:gd name="T98" fmla="*/ 13 w 40"/>
                <a:gd name="T99" fmla="*/ 60 h 67"/>
                <a:gd name="T100" fmla="*/ 13 w 40"/>
                <a:gd name="T101" fmla="*/ 62 h 67"/>
                <a:gd name="T102" fmla="*/ 15 w 40"/>
                <a:gd name="T103" fmla="*/ 64 h 67"/>
                <a:gd name="T104" fmla="*/ 17 w 40"/>
                <a:gd name="T105" fmla="*/ 64 h 67"/>
                <a:gd name="T106" fmla="*/ 19 w 40"/>
                <a:gd name="T107" fmla="*/ 66 h 67"/>
                <a:gd name="T108" fmla="*/ 21 w 40"/>
                <a:gd name="T109" fmla="*/ 66 h 67"/>
                <a:gd name="T110" fmla="*/ 23 w 40"/>
                <a:gd name="T111" fmla="*/ 64 h 67"/>
                <a:gd name="T112" fmla="*/ 25 w 40"/>
                <a:gd name="T113" fmla="*/ 64 h 67"/>
                <a:gd name="T114" fmla="*/ 26 w 40"/>
                <a:gd name="T115" fmla="*/ 60 h 67"/>
                <a:gd name="T116" fmla="*/ 28 w 40"/>
                <a:gd name="T117" fmla="*/ 58 h 67"/>
                <a:gd name="T118" fmla="*/ 30 w 40"/>
                <a:gd name="T119" fmla="*/ 52 h 67"/>
                <a:gd name="T120" fmla="*/ 30 w 40"/>
                <a:gd name="T121" fmla="*/ 48 h 67"/>
                <a:gd name="T122" fmla="*/ 32 w 40"/>
                <a:gd name="T123" fmla="*/ 41 h 67"/>
                <a:gd name="T124" fmla="*/ 7 w 40"/>
                <a:gd name="T125" fmla="*/ 3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67">
                  <a:moveTo>
                    <a:pt x="0" y="37"/>
                  </a:moveTo>
                  <a:lnTo>
                    <a:pt x="0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40" y="23"/>
                  </a:lnTo>
                  <a:lnTo>
                    <a:pt x="40" y="27"/>
                  </a:lnTo>
                  <a:lnTo>
                    <a:pt x="40" y="31"/>
                  </a:lnTo>
                  <a:lnTo>
                    <a:pt x="40" y="35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40" y="46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6"/>
                  </a:lnTo>
                  <a:lnTo>
                    <a:pt x="34" y="58"/>
                  </a:lnTo>
                  <a:lnTo>
                    <a:pt x="34" y="60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3" y="67"/>
                  </a:lnTo>
                  <a:lnTo>
                    <a:pt x="13" y="66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7"/>
                  </a:lnTo>
                  <a:close/>
                  <a:moveTo>
                    <a:pt x="32" y="33"/>
                  </a:moveTo>
                  <a:lnTo>
                    <a:pt x="32" y="29"/>
                  </a:lnTo>
                  <a:lnTo>
                    <a:pt x="32" y="27"/>
                  </a:lnTo>
                  <a:lnTo>
                    <a:pt x="32" y="23"/>
                  </a:lnTo>
                  <a:lnTo>
                    <a:pt x="30" y="21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3"/>
                  </a:lnTo>
                  <a:lnTo>
                    <a:pt x="32" y="33"/>
                  </a:lnTo>
                  <a:close/>
                  <a:moveTo>
                    <a:pt x="7" y="35"/>
                  </a:moveTo>
                  <a:lnTo>
                    <a:pt x="7" y="39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5" y="62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6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0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2" y="43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2" y="35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05" name="Freeform 81"/>
            <p:cNvSpPr>
              <a:spLocks noChangeArrowheads="1"/>
            </p:cNvSpPr>
            <p:nvPr/>
          </p:nvSpPr>
          <p:spPr bwMode="auto">
            <a:xfrm>
              <a:off x="759" y="1330"/>
              <a:ext cx="83" cy="95"/>
            </a:xfrm>
            <a:custGeom>
              <a:avLst/>
              <a:gdLst>
                <a:gd name="T0" fmla="*/ 30 w 46"/>
                <a:gd name="T1" fmla="*/ 48 h 52"/>
                <a:gd name="T2" fmla="*/ 25 w 46"/>
                <a:gd name="T3" fmla="*/ 52 h 52"/>
                <a:gd name="T4" fmla="*/ 19 w 46"/>
                <a:gd name="T5" fmla="*/ 52 h 52"/>
                <a:gd name="T6" fmla="*/ 11 w 46"/>
                <a:gd name="T7" fmla="*/ 52 h 52"/>
                <a:gd name="T8" fmla="*/ 4 w 46"/>
                <a:gd name="T9" fmla="*/ 48 h 52"/>
                <a:gd name="T10" fmla="*/ 0 w 46"/>
                <a:gd name="T11" fmla="*/ 42 h 52"/>
                <a:gd name="T12" fmla="*/ 0 w 46"/>
                <a:gd name="T13" fmla="*/ 37 h 52"/>
                <a:gd name="T14" fmla="*/ 2 w 46"/>
                <a:gd name="T15" fmla="*/ 33 h 52"/>
                <a:gd name="T16" fmla="*/ 4 w 46"/>
                <a:gd name="T17" fmla="*/ 29 h 52"/>
                <a:gd name="T18" fmla="*/ 5 w 46"/>
                <a:gd name="T19" fmla="*/ 27 h 52"/>
                <a:gd name="T20" fmla="*/ 9 w 46"/>
                <a:gd name="T21" fmla="*/ 25 h 52"/>
                <a:gd name="T22" fmla="*/ 13 w 46"/>
                <a:gd name="T23" fmla="*/ 23 h 52"/>
                <a:gd name="T24" fmla="*/ 19 w 46"/>
                <a:gd name="T25" fmla="*/ 23 h 52"/>
                <a:gd name="T26" fmla="*/ 30 w 46"/>
                <a:gd name="T27" fmla="*/ 21 h 52"/>
                <a:gd name="T28" fmla="*/ 34 w 46"/>
                <a:gd name="T29" fmla="*/ 19 h 52"/>
                <a:gd name="T30" fmla="*/ 34 w 46"/>
                <a:gd name="T31" fmla="*/ 17 h 52"/>
                <a:gd name="T32" fmla="*/ 34 w 46"/>
                <a:gd name="T33" fmla="*/ 14 h 52"/>
                <a:gd name="T34" fmla="*/ 30 w 46"/>
                <a:gd name="T35" fmla="*/ 10 h 52"/>
                <a:gd name="T36" fmla="*/ 25 w 46"/>
                <a:gd name="T37" fmla="*/ 8 h 52"/>
                <a:gd name="T38" fmla="*/ 19 w 46"/>
                <a:gd name="T39" fmla="*/ 8 h 52"/>
                <a:gd name="T40" fmla="*/ 13 w 46"/>
                <a:gd name="T41" fmla="*/ 10 h 52"/>
                <a:gd name="T42" fmla="*/ 11 w 46"/>
                <a:gd name="T43" fmla="*/ 14 h 52"/>
                <a:gd name="T44" fmla="*/ 2 w 46"/>
                <a:gd name="T45" fmla="*/ 15 h 52"/>
                <a:gd name="T46" fmla="*/ 4 w 46"/>
                <a:gd name="T47" fmla="*/ 10 h 52"/>
                <a:gd name="T48" fmla="*/ 7 w 46"/>
                <a:gd name="T49" fmla="*/ 6 h 52"/>
                <a:gd name="T50" fmla="*/ 11 w 46"/>
                <a:gd name="T51" fmla="*/ 2 h 52"/>
                <a:gd name="T52" fmla="*/ 19 w 46"/>
                <a:gd name="T53" fmla="*/ 0 h 52"/>
                <a:gd name="T54" fmla="*/ 27 w 46"/>
                <a:gd name="T55" fmla="*/ 0 h 52"/>
                <a:gd name="T56" fmla="*/ 32 w 46"/>
                <a:gd name="T57" fmla="*/ 2 h 52"/>
                <a:gd name="T58" fmla="*/ 38 w 46"/>
                <a:gd name="T59" fmla="*/ 4 h 52"/>
                <a:gd name="T60" fmla="*/ 40 w 46"/>
                <a:gd name="T61" fmla="*/ 6 h 52"/>
                <a:gd name="T62" fmla="*/ 42 w 46"/>
                <a:gd name="T63" fmla="*/ 10 h 52"/>
                <a:gd name="T64" fmla="*/ 42 w 46"/>
                <a:gd name="T65" fmla="*/ 14 h 52"/>
                <a:gd name="T66" fmla="*/ 42 w 46"/>
                <a:gd name="T67" fmla="*/ 19 h 52"/>
                <a:gd name="T68" fmla="*/ 42 w 46"/>
                <a:gd name="T69" fmla="*/ 40 h 52"/>
                <a:gd name="T70" fmla="*/ 44 w 46"/>
                <a:gd name="T71" fmla="*/ 46 h 52"/>
                <a:gd name="T72" fmla="*/ 44 w 46"/>
                <a:gd name="T73" fmla="*/ 50 h 52"/>
                <a:gd name="T74" fmla="*/ 36 w 46"/>
                <a:gd name="T75" fmla="*/ 50 h 52"/>
                <a:gd name="T76" fmla="*/ 34 w 46"/>
                <a:gd name="T77" fmla="*/ 46 h 52"/>
                <a:gd name="T78" fmla="*/ 30 w 46"/>
                <a:gd name="T79" fmla="*/ 27 h 52"/>
                <a:gd name="T80" fmla="*/ 21 w 46"/>
                <a:gd name="T81" fmla="*/ 29 h 52"/>
                <a:gd name="T82" fmla="*/ 15 w 46"/>
                <a:gd name="T83" fmla="*/ 31 h 52"/>
                <a:gd name="T84" fmla="*/ 11 w 46"/>
                <a:gd name="T85" fmla="*/ 33 h 52"/>
                <a:gd name="T86" fmla="*/ 9 w 46"/>
                <a:gd name="T87" fmla="*/ 33 h 52"/>
                <a:gd name="T88" fmla="*/ 9 w 46"/>
                <a:gd name="T89" fmla="*/ 37 h 52"/>
                <a:gd name="T90" fmla="*/ 9 w 46"/>
                <a:gd name="T91" fmla="*/ 39 h 52"/>
                <a:gd name="T92" fmla="*/ 9 w 46"/>
                <a:gd name="T93" fmla="*/ 42 h 52"/>
                <a:gd name="T94" fmla="*/ 13 w 46"/>
                <a:gd name="T95" fmla="*/ 44 h 52"/>
                <a:gd name="T96" fmla="*/ 19 w 46"/>
                <a:gd name="T97" fmla="*/ 46 h 52"/>
                <a:gd name="T98" fmla="*/ 25 w 46"/>
                <a:gd name="T99" fmla="*/ 44 h 52"/>
                <a:gd name="T100" fmla="*/ 28 w 46"/>
                <a:gd name="T101" fmla="*/ 42 h 52"/>
                <a:gd name="T102" fmla="*/ 32 w 46"/>
                <a:gd name="T103" fmla="*/ 39 h 52"/>
                <a:gd name="T104" fmla="*/ 34 w 46"/>
                <a:gd name="T105" fmla="*/ 35 h 52"/>
                <a:gd name="T106" fmla="*/ 34 w 46"/>
                <a:gd name="T10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52">
                  <a:moveTo>
                    <a:pt x="34" y="46"/>
                  </a:moveTo>
                  <a:lnTo>
                    <a:pt x="34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close/>
                  <a:moveTo>
                    <a:pt x="34" y="27"/>
                  </a:moveTo>
                  <a:lnTo>
                    <a:pt x="32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06" name="Line 82"/>
            <p:cNvSpPr>
              <a:spLocks noChangeShapeType="1"/>
            </p:cNvSpPr>
            <p:nvPr/>
          </p:nvSpPr>
          <p:spPr bwMode="auto">
            <a:xfrm>
              <a:off x="762" y="1296"/>
              <a:ext cx="66" cy="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07" name="Freeform 83"/>
            <p:cNvSpPr>
              <a:spLocks noChangeArrowheads="1"/>
            </p:cNvSpPr>
            <p:nvPr/>
          </p:nvSpPr>
          <p:spPr bwMode="auto">
            <a:xfrm>
              <a:off x="828" y="1277"/>
              <a:ext cx="38" cy="38"/>
            </a:xfrm>
            <a:custGeom>
              <a:avLst/>
              <a:gdLst>
                <a:gd name="T0" fmla="*/ 21 w 21"/>
                <a:gd name="T1" fmla="*/ 10 h 21"/>
                <a:gd name="T2" fmla="*/ 0 w 21"/>
                <a:gd name="T3" fmla="*/ 0 h 21"/>
                <a:gd name="T4" fmla="*/ 0 w 21"/>
                <a:gd name="T5" fmla="*/ 21 h 21"/>
                <a:gd name="T6" fmla="*/ 21 w 21"/>
                <a:gd name="T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08" name="Freeform 84"/>
            <p:cNvSpPr>
              <a:spLocks noChangeArrowheads="1"/>
            </p:cNvSpPr>
            <p:nvPr/>
          </p:nvSpPr>
          <p:spPr bwMode="auto">
            <a:xfrm>
              <a:off x="850" y="1414"/>
              <a:ext cx="58" cy="64"/>
            </a:xfrm>
            <a:custGeom>
              <a:avLst/>
              <a:gdLst>
                <a:gd name="T0" fmla="*/ 23 w 32"/>
                <a:gd name="T1" fmla="*/ 12 h 35"/>
                <a:gd name="T2" fmla="*/ 21 w 32"/>
                <a:gd name="T3" fmla="*/ 10 h 35"/>
                <a:gd name="T4" fmla="*/ 21 w 32"/>
                <a:gd name="T5" fmla="*/ 8 h 35"/>
                <a:gd name="T6" fmla="*/ 19 w 32"/>
                <a:gd name="T7" fmla="*/ 8 h 35"/>
                <a:gd name="T8" fmla="*/ 19 w 32"/>
                <a:gd name="T9" fmla="*/ 6 h 35"/>
                <a:gd name="T10" fmla="*/ 17 w 32"/>
                <a:gd name="T11" fmla="*/ 6 h 35"/>
                <a:gd name="T12" fmla="*/ 13 w 32"/>
                <a:gd name="T13" fmla="*/ 6 h 35"/>
                <a:gd name="T14" fmla="*/ 13 w 32"/>
                <a:gd name="T15" fmla="*/ 8 h 35"/>
                <a:gd name="T16" fmla="*/ 11 w 32"/>
                <a:gd name="T17" fmla="*/ 10 h 35"/>
                <a:gd name="T18" fmla="*/ 9 w 32"/>
                <a:gd name="T19" fmla="*/ 12 h 35"/>
                <a:gd name="T20" fmla="*/ 9 w 32"/>
                <a:gd name="T21" fmla="*/ 16 h 35"/>
                <a:gd name="T22" fmla="*/ 9 w 32"/>
                <a:gd name="T23" fmla="*/ 19 h 35"/>
                <a:gd name="T24" fmla="*/ 9 w 32"/>
                <a:gd name="T25" fmla="*/ 21 h 35"/>
                <a:gd name="T26" fmla="*/ 11 w 32"/>
                <a:gd name="T27" fmla="*/ 25 h 35"/>
                <a:gd name="T28" fmla="*/ 13 w 32"/>
                <a:gd name="T29" fmla="*/ 25 h 35"/>
                <a:gd name="T30" fmla="*/ 15 w 32"/>
                <a:gd name="T31" fmla="*/ 27 h 35"/>
                <a:gd name="T32" fmla="*/ 17 w 32"/>
                <a:gd name="T33" fmla="*/ 27 h 35"/>
                <a:gd name="T34" fmla="*/ 19 w 32"/>
                <a:gd name="T35" fmla="*/ 27 h 35"/>
                <a:gd name="T36" fmla="*/ 21 w 32"/>
                <a:gd name="T37" fmla="*/ 25 h 35"/>
                <a:gd name="T38" fmla="*/ 21 w 32"/>
                <a:gd name="T39" fmla="*/ 25 h 35"/>
                <a:gd name="T40" fmla="*/ 23 w 32"/>
                <a:gd name="T41" fmla="*/ 23 h 35"/>
                <a:gd name="T42" fmla="*/ 23 w 32"/>
                <a:gd name="T43" fmla="*/ 21 h 35"/>
                <a:gd name="T44" fmla="*/ 30 w 32"/>
                <a:gd name="T45" fmla="*/ 25 h 35"/>
                <a:gd name="T46" fmla="*/ 28 w 32"/>
                <a:gd name="T47" fmla="*/ 29 h 35"/>
                <a:gd name="T48" fmla="*/ 26 w 32"/>
                <a:gd name="T49" fmla="*/ 31 h 35"/>
                <a:gd name="T50" fmla="*/ 23 w 32"/>
                <a:gd name="T51" fmla="*/ 33 h 35"/>
                <a:gd name="T52" fmla="*/ 19 w 32"/>
                <a:gd name="T53" fmla="*/ 35 h 35"/>
                <a:gd name="T54" fmla="*/ 15 w 32"/>
                <a:gd name="T55" fmla="*/ 35 h 35"/>
                <a:gd name="T56" fmla="*/ 9 w 32"/>
                <a:gd name="T57" fmla="*/ 33 h 35"/>
                <a:gd name="T58" fmla="*/ 5 w 32"/>
                <a:gd name="T59" fmla="*/ 31 h 35"/>
                <a:gd name="T60" fmla="*/ 1 w 32"/>
                <a:gd name="T61" fmla="*/ 27 h 35"/>
                <a:gd name="T62" fmla="*/ 1 w 32"/>
                <a:gd name="T63" fmla="*/ 23 h 35"/>
                <a:gd name="T64" fmla="*/ 0 w 32"/>
                <a:gd name="T65" fmla="*/ 17 h 35"/>
                <a:gd name="T66" fmla="*/ 1 w 32"/>
                <a:gd name="T67" fmla="*/ 12 h 35"/>
                <a:gd name="T68" fmla="*/ 3 w 32"/>
                <a:gd name="T69" fmla="*/ 6 h 35"/>
                <a:gd name="T70" fmla="*/ 5 w 32"/>
                <a:gd name="T71" fmla="*/ 2 h 35"/>
                <a:gd name="T72" fmla="*/ 9 w 32"/>
                <a:gd name="T73" fmla="*/ 0 h 35"/>
                <a:gd name="T74" fmla="*/ 15 w 32"/>
                <a:gd name="T75" fmla="*/ 0 h 35"/>
                <a:gd name="T76" fmla="*/ 19 w 32"/>
                <a:gd name="T77" fmla="*/ 0 h 35"/>
                <a:gd name="T78" fmla="*/ 23 w 32"/>
                <a:gd name="T79" fmla="*/ 0 h 35"/>
                <a:gd name="T80" fmla="*/ 26 w 32"/>
                <a:gd name="T81" fmla="*/ 2 h 35"/>
                <a:gd name="T82" fmla="*/ 28 w 32"/>
                <a:gd name="T83" fmla="*/ 4 h 35"/>
                <a:gd name="T84" fmla="*/ 30 w 32"/>
                <a:gd name="T85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" h="35">
                  <a:moveTo>
                    <a:pt x="30" y="10"/>
                  </a:moveTo>
                  <a:lnTo>
                    <a:pt x="23" y="12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32" y="21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1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09" name="Freeform 85"/>
            <p:cNvSpPr>
              <a:spLocks noChangeArrowheads="1"/>
            </p:cNvSpPr>
            <p:nvPr/>
          </p:nvSpPr>
          <p:spPr bwMode="auto">
            <a:xfrm>
              <a:off x="1380" y="1932"/>
              <a:ext cx="84" cy="95"/>
            </a:xfrm>
            <a:custGeom>
              <a:avLst/>
              <a:gdLst>
                <a:gd name="T0" fmla="*/ 31 w 46"/>
                <a:gd name="T1" fmla="*/ 48 h 52"/>
                <a:gd name="T2" fmla="*/ 25 w 46"/>
                <a:gd name="T3" fmla="*/ 50 h 52"/>
                <a:gd name="T4" fmla="*/ 19 w 46"/>
                <a:gd name="T5" fmla="*/ 52 h 52"/>
                <a:gd name="T6" fmla="*/ 12 w 46"/>
                <a:gd name="T7" fmla="*/ 52 h 52"/>
                <a:gd name="T8" fmla="*/ 4 w 46"/>
                <a:gd name="T9" fmla="*/ 48 h 52"/>
                <a:gd name="T10" fmla="*/ 0 w 46"/>
                <a:gd name="T11" fmla="*/ 43 h 52"/>
                <a:gd name="T12" fmla="*/ 0 w 46"/>
                <a:gd name="T13" fmla="*/ 37 h 52"/>
                <a:gd name="T14" fmla="*/ 2 w 46"/>
                <a:gd name="T15" fmla="*/ 33 h 52"/>
                <a:gd name="T16" fmla="*/ 4 w 46"/>
                <a:gd name="T17" fmla="*/ 29 h 52"/>
                <a:gd name="T18" fmla="*/ 6 w 46"/>
                <a:gd name="T19" fmla="*/ 25 h 52"/>
                <a:gd name="T20" fmla="*/ 10 w 46"/>
                <a:gd name="T21" fmla="*/ 25 h 52"/>
                <a:gd name="T22" fmla="*/ 14 w 46"/>
                <a:gd name="T23" fmla="*/ 23 h 52"/>
                <a:gd name="T24" fmla="*/ 19 w 46"/>
                <a:gd name="T25" fmla="*/ 23 h 52"/>
                <a:gd name="T26" fmla="*/ 31 w 46"/>
                <a:gd name="T27" fmla="*/ 21 h 52"/>
                <a:gd name="T28" fmla="*/ 35 w 46"/>
                <a:gd name="T29" fmla="*/ 19 h 52"/>
                <a:gd name="T30" fmla="*/ 35 w 46"/>
                <a:gd name="T31" fmla="*/ 18 h 52"/>
                <a:gd name="T32" fmla="*/ 35 w 46"/>
                <a:gd name="T33" fmla="*/ 14 h 52"/>
                <a:gd name="T34" fmla="*/ 31 w 46"/>
                <a:gd name="T35" fmla="*/ 10 h 52"/>
                <a:gd name="T36" fmla="*/ 25 w 46"/>
                <a:gd name="T37" fmla="*/ 8 h 52"/>
                <a:gd name="T38" fmla="*/ 19 w 46"/>
                <a:gd name="T39" fmla="*/ 8 h 52"/>
                <a:gd name="T40" fmla="*/ 14 w 46"/>
                <a:gd name="T41" fmla="*/ 10 h 52"/>
                <a:gd name="T42" fmla="*/ 12 w 46"/>
                <a:gd name="T43" fmla="*/ 14 h 52"/>
                <a:gd name="T44" fmla="*/ 2 w 46"/>
                <a:gd name="T45" fmla="*/ 14 h 52"/>
                <a:gd name="T46" fmla="*/ 4 w 46"/>
                <a:gd name="T47" fmla="*/ 8 h 52"/>
                <a:gd name="T48" fmla="*/ 8 w 46"/>
                <a:gd name="T49" fmla="*/ 4 h 52"/>
                <a:gd name="T50" fmla="*/ 12 w 46"/>
                <a:gd name="T51" fmla="*/ 2 h 52"/>
                <a:gd name="T52" fmla="*/ 19 w 46"/>
                <a:gd name="T53" fmla="*/ 0 h 52"/>
                <a:gd name="T54" fmla="*/ 27 w 46"/>
                <a:gd name="T55" fmla="*/ 0 h 52"/>
                <a:gd name="T56" fmla="*/ 33 w 46"/>
                <a:gd name="T57" fmla="*/ 2 h 52"/>
                <a:gd name="T58" fmla="*/ 39 w 46"/>
                <a:gd name="T59" fmla="*/ 4 h 52"/>
                <a:gd name="T60" fmla="*/ 40 w 46"/>
                <a:gd name="T61" fmla="*/ 6 h 52"/>
                <a:gd name="T62" fmla="*/ 42 w 46"/>
                <a:gd name="T63" fmla="*/ 10 h 52"/>
                <a:gd name="T64" fmla="*/ 42 w 46"/>
                <a:gd name="T65" fmla="*/ 14 h 52"/>
                <a:gd name="T66" fmla="*/ 42 w 46"/>
                <a:gd name="T67" fmla="*/ 19 h 52"/>
                <a:gd name="T68" fmla="*/ 42 w 46"/>
                <a:gd name="T69" fmla="*/ 41 h 52"/>
                <a:gd name="T70" fmla="*/ 44 w 46"/>
                <a:gd name="T71" fmla="*/ 46 h 52"/>
                <a:gd name="T72" fmla="*/ 44 w 46"/>
                <a:gd name="T73" fmla="*/ 50 h 52"/>
                <a:gd name="T74" fmla="*/ 37 w 46"/>
                <a:gd name="T75" fmla="*/ 50 h 52"/>
                <a:gd name="T76" fmla="*/ 35 w 46"/>
                <a:gd name="T77" fmla="*/ 46 h 52"/>
                <a:gd name="T78" fmla="*/ 31 w 46"/>
                <a:gd name="T79" fmla="*/ 27 h 52"/>
                <a:gd name="T80" fmla="*/ 21 w 46"/>
                <a:gd name="T81" fmla="*/ 29 h 52"/>
                <a:gd name="T82" fmla="*/ 16 w 46"/>
                <a:gd name="T83" fmla="*/ 31 h 52"/>
                <a:gd name="T84" fmla="*/ 12 w 46"/>
                <a:gd name="T85" fmla="*/ 31 h 52"/>
                <a:gd name="T86" fmla="*/ 10 w 46"/>
                <a:gd name="T87" fmla="*/ 33 h 52"/>
                <a:gd name="T88" fmla="*/ 10 w 46"/>
                <a:gd name="T89" fmla="*/ 37 h 52"/>
                <a:gd name="T90" fmla="*/ 10 w 46"/>
                <a:gd name="T91" fmla="*/ 39 h 52"/>
                <a:gd name="T92" fmla="*/ 10 w 46"/>
                <a:gd name="T93" fmla="*/ 43 h 52"/>
                <a:gd name="T94" fmla="*/ 14 w 46"/>
                <a:gd name="T95" fmla="*/ 44 h 52"/>
                <a:gd name="T96" fmla="*/ 19 w 46"/>
                <a:gd name="T97" fmla="*/ 46 h 52"/>
                <a:gd name="T98" fmla="*/ 25 w 46"/>
                <a:gd name="T99" fmla="*/ 44 h 52"/>
                <a:gd name="T100" fmla="*/ 29 w 46"/>
                <a:gd name="T101" fmla="*/ 43 h 52"/>
                <a:gd name="T102" fmla="*/ 33 w 46"/>
                <a:gd name="T103" fmla="*/ 39 h 52"/>
                <a:gd name="T104" fmla="*/ 35 w 46"/>
                <a:gd name="T105" fmla="*/ 35 h 52"/>
                <a:gd name="T106" fmla="*/ 35 w 46"/>
                <a:gd name="T10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52">
                  <a:moveTo>
                    <a:pt x="35" y="44"/>
                  </a:moveTo>
                  <a:lnTo>
                    <a:pt x="35" y="46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29" y="48"/>
                  </a:lnTo>
                  <a:lnTo>
                    <a:pt x="29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37" y="52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4"/>
                  </a:lnTo>
                  <a:close/>
                  <a:moveTo>
                    <a:pt x="35" y="27"/>
                  </a:moveTo>
                  <a:lnTo>
                    <a:pt x="33" y="27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10" name="Line 86"/>
            <p:cNvSpPr>
              <a:spLocks noChangeShapeType="1"/>
            </p:cNvSpPr>
            <p:nvPr/>
          </p:nvSpPr>
          <p:spPr bwMode="auto">
            <a:xfrm>
              <a:off x="1384" y="1897"/>
              <a:ext cx="67" cy="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11" name="Freeform 87"/>
            <p:cNvSpPr>
              <a:spLocks noChangeArrowheads="1"/>
            </p:cNvSpPr>
            <p:nvPr/>
          </p:nvSpPr>
          <p:spPr bwMode="auto">
            <a:xfrm>
              <a:off x="1451" y="1879"/>
              <a:ext cx="38" cy="40"/>
            </a:xfrm>
            <a:custGeom>
              <a:avLst/>
              <a:gdLst>
                <a:gd name="T0" fmla="*/ 21 w 21"/>
                <a:gd name="T1" fmla="*/ 10 h 22"/>
                <a:gd name="T2" fmla="*/ 0 w 21"/>
                <a:gd name="T3" fmla="*/ 0 h 22"/>
                <a:gd name="T4" fmla="*/ 0 w 21"/>
                <a:gd name="T5" fmla="*/ 22 h 22"/>
                <a:gd name="T6" fmla="*/ 21 w 21"/>
                <a:gd name="T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21" y="1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12" name="Freeform 88"/>
            <p:cNvSpPr>
              <a:spLocks noChangeArrowheads="1"/>
            </p:cNvSpPr>
            <p:nvPr/>
          </p:nvSpPr>
          <p:spPr bwMode="auto">
            <a:xfrm>
              <a:off x="1471" y="2012"/>
              <a:ext cx="60" cy="67"/>
            </a:xfrm>
            <a:custGeom>
              <a:avLst/>
              <a:gdLst>
                <a:gd name="T0" fmla="*/ 23 w 33"/>
                <a:gd name="T1" fmla="*/ 12 h 37"/>
                <a:gd name="T2" fmla="*/ 23 w 33"/>
                <a:gd name="T3" fmla="*/ 12 h 37"/>
                <a:gd name="T4" fmla="*/ 21 w 33"/>
                <a:gd name="T5" fmla="*/ 10 h 37"/>
                <a:gd name="T6" fmla="*/ 19 w 33"/>
                <a:gd name="T7" fmla="*/ 8 h 37"/>
                <a:gd name="T8" fmla="*/ 19 w 33"/>
                <a:gd name="T9" fmla="*/ 8 h 37"/>
                <a:gd name="T10" fmla="*/ 17 w 33"/>
                <a:gd name="T11" fmla="*/ 8 h 37"/>
                <a:gd name="T12" fmla="*/ 15 w 33"/>
                <a:gd name="T13" fmla="*/ 8 h 37"/>
                <a:gd name="T14" fmla="*/ 14 w 33"/>
                <a:gd name="T15" fmla="*/ 10 h 37"/>
                <a:gd name="T16" fmla="*/ 12 w 33"/>
                <a:gd name="T17" fmla="*/ 12 h 37"/>
                <a:gd name="T18" fmla="*/ 10 w 33"/>
                <a:gd name="T19" fmla="*/ 14 h 37"/>
                <a:gd name="T20" fmla="*/ 10 w 33"/>
                <a:gd name="T21" fmla="*/ 18 h 37"/>
                <a:gd name="T22" fmla="*/ 10 w 33"/>
                <a:gd name="T23" fmla="*/ 22 h 37"/>
                <a:gd name="T24" fmla="*/ 10 w 33"/>
                <a:gd name="T25" fmla="*/ 23 h 37"/>
                <a:gd name="T26" fmla="*/ 12 w 33"/>
                <a:gd name="T27" fmla="*/ 27 h 37"/>
                <a:gd name="T28" fmla="*/ 14 w 33"/>
                <a:gd name="T29" fmla="*/ 27 h 37"/>
                <a:gd name="T30" fmla="*/ 15 w 33"/>
                <a:gd name="T31" fmla="*/ 29 h 37"/>
                <a:gd name="T32" fmla="*/ 17 w 33"/>
                <a:gd name="T33" fmla="*/ 29 h 37"/>
                <a:gd name="T34" fmla="*/ 19 w 33"/>
                <a:gd name="T35" fmla="*/ 29 h 37"/>
                <a:gd name="T36" fmla="*/ 21 w 33"/>
                <a:gd name="T37" fmla="*/ 27 h 37"/>
                <a:gd name="T38" fmla="*/ 21 w 33"/>
                <a:gd name="T39" fmla="*/ 27 h 37"/>
                <a:gd name="T40" fmla="*/ 23 w 33"/>
                <a:gd name="T41" fmla="*/ 25 h 37"/>
                <a:gd name="T42" fmla="*/ 23 w 33"/>
                <a:gd name="T43" fmla="*/ 23 h 37"/>
                <a:gd name="T44" fmla="*/ 31 w 33"/>
                <a:gd name="T45" fmla="*/ 27 h 37"/>
                <a:gd name="T46" fmla="*/ 29 w 33"/>
                <a:gd name="T47" fmla="*/ 31 h 37"/>
                <a:gd name="T48" fmla="*/ 27 w 33"/>
                <a:gd name="T49" fmla="*/ 33 h 37"/>
                <a:gd name="T50" fmla="*/ 23 w 33"/>
                <a:gd name="T51" fmla="*/ 35 h 37"/>
                <a:gd name="T52" fmla="*/ 19 w 33"/>
                <a:gd name="T53" fmla="*/ 35 h 37"/>
                <a:gd name="T54" fmla="*/ 15 w 33"/>
                <a:gd name="T55" fmla="*/ 37 h 37"/>
                <a:gd name="T56" fmla="*/ 10 w 33"/>
                <a:gd name="T57" fmla="*/ 35 h 37"/>
                <a:gd name="T58" fmla="*/ 6 w 33"/>
                <a:gd name="T59" fmla="*/ 33 h 37"/>
                <a:gd name="T60" fmla="*/ 4 w 33"/>
                <a:gd name="T61" fmla="*/ 29 h 37"/>
                <a:gd name="T62" fmla="*/ 2 w 33"/>
                <a:gd name="T63" fmla="*/ 23 h 37"/>
                <a:gd name="T64" fmla="*/ 0 w 33"/>
                <a:gd name="T65" fmla="*/ 20 h 37"/>
                <a:gd name="T66" fmla="*/ 2 w 33"/>
                <a:gd name="T67" fmla="*/ 14 h 37"/>
                <a:gd name="T68" fmla="*/ 4 w 33"/>
                <a:gd name="T69" fmla="*/ 8 h 37"/>
                <a:gd name="T70" fmla="*/ 6 w 33"/>
                <a:gd name="T71" fmla="*/ 4 h 37"/>
                <a:gd name="T72" fmla="*/ 10 w 33"/>
                <a:gd name="T73" fmla="*/ 2 h 37"/>
                <a:gd name="T74" fmla="*/ 15 w 33"/>
                <a:gd name="T75" fmla="*/ 2 h 37"/>
                <a:gd name="T76" fmla="*/ 19 w 33"/>
                <a:gd name="T77" fmla="*/ 2 h 37"/>
                <a:gd name="T78" fmla="*/ 23 w 33"/>
                <a:gd name="T79" fmla="*/ 2 h 37"/>
                <a:gd name="T80" fmla="*/ 27 w 33"/>
                <a:gd name="T81" fmla="*/ 4 h 37"/>
                <a:gd name="T82" fmla="*/ 29 w 33"/>
                <a:gd name="T83" fmla="*/ 6 h 37"/>
                <a:gd name="T84" fmla="*/ 31 w 33"/>
                <a:gd name="T85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" h="37">
                  <a:moveTo>
                    <a:pt x="31" y="12"/>
                  </a:moveTo>
                  <a:lnTo>
                    <a:pt x="23" y="14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13" name="Freeform 89"/>
            <p:cNvSpPr>
              <a:spLocks noChangeArrowheads="1"/>
            </p:cNvSpPr>
            <p:nvPr/>
          </p:nvSpPr>
          <p:spPr bwMode="auto">
            <a:xfrm>
              <a:off x="1646" y="1813"/>
              <a:ext cx="403" cy="22"/>
            </a:xfrm>
            <a:custGeom>
              <a:avLst/>
              <a:gdLst>
                <a:gd name="T0" fmla="*/ 0 w 221"/>
                <a:gd name="T1" fmla="*/ 6 h 12"/>
                <a:gd name="T2" fmla="*/ 0 w 221"/>
                <a:gd name="T3" fmla="*/ 12 h 12"/>
                <a:gd name="T4" fmla="*/ 221 w 221"/>
                <a:gd name="T5" fmla="*/ 12 h 12"/>
                <a:gd name="T6" fmla="*/ 221 w 221"/>
                <a:gd name="T7" fmla="*/ 0 h 12"/>
                <a:gd name="T8" fmla="*/ 0 w 221"/>
                <a:gd name="T9" fmla="*/ 0 h 12"/>
                <a:gd name="T10" fmla="*/ 0 w 221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12">
                  <a:moveTo>
                    <a:pt x="0" y="6"/>
                  </a:moveTo>
                  <a:lnTo>
                    <a:pt x="0" y="12"/>
                  </a:lnTo>
                  <a:lnTo>
                    <a:pt x="221" y="12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14" name="Freeform 90"/>
            <p:cNvSpPr>
              <a:spLocks noChangeArrowheads="1"/>
            </p:cNvSpPr>
            <p:nvPr/>
          </p:nvSpPr>
          <p:spPr bwMode="auto">
            <a:xfrm>
              <a:off x="1593" y="1799"/>
              <a:ext cx="56" cy="53"/>
            </a:xfrm>
            <a:custGeom>
              <a:avLst/>
              <a:gdLst>
                <a:gd name="T0" fmla="*/ 0 w 31"/>
                <a:gd name="T1" fmla="*/ 14 h 29"/>
                <a:gd name="T2" fmla="*/ 31 w 31"/>
                <a:gd name="T3" fmla="*/ 29 h 29"/>
                <a:gd name="T4" fmla="*/ 31 w 31"/>
                <a:gd name="T5" fmla="*/ 0 h 29"/>
                <a:gd name="T6" fmla="*/ 0 w 31"/>
                <a:gd name="T7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9">
                  <a:moveTo>
                    <a:pt x="0" y="14"/>
                  </a:moveTo>
                  <a:lnTo>
                    <a:pt x="31" y="29"/>
                  </a:lnTo>
                  <a:lnTo>
                    <a:pt x="3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15" name="Freeform 91"/>
            <p:cNvSpPr>
              <a:spLocks noChangeArrowheads="1"/>
            </p:cNvSpPr>
            <p:nvPr/>
          </p:nvSpPr>
          <p:spPr bwMode="auto">
            <a:xfrm>
              <a:off x="1067" y="854"/>
              <a:ext cx="20" cy="399"/>
            </a:xfrm>
            <a:custGeom>
              <a:avLst/>
              <a:gdLst>
                <a:gd name="T0" fmla="*/ 5 w 11"/>
                <a:gd name="T1" fmla="*/ 219 h 219"/>
                <a:gd name="T2" fmla="*/ 11 w 11"/>
                <a:gd name="T3" fmla="*/ 219 h 219"/>
                <a:gd name="T4" fmla="*/ 11 w 11"/>
                <a:gd name="T5" fmla="*/ 0 h 219"/>
                <a:gd name="T6" fmla="*/ 0 w 11"/>
                <a:gd name="T7" fmla="*/ 0 h 219"/>
                <a:gd name="T8" fmla="*/ 0 w 11"/>
                <a:gd name="T9" fmla="*/ 219 h 219"/>
                <a:gd name="T10" fmla="*/ 5 w 11"/>
                <a:gd name="T1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19">
                  <a:moveTo>
                    <a:pt x="5" y="219"/>
                  </a:moveTo>
                  <a:lnTo>
                    <a:pt x="11" y="21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5" y="21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16" name="Freeform 92"/>
            <p:cNvSpPr>
              <a:spLocks noChangeArrowheads="1"/>
            </p:cNvSpPr>
            <p:nvPr/>
          </p:nvSpPr>
          <p:spPr bwMode="auto">
            <a:xfrm>
              <a:off x="1052" y="1254"/>
              <a:ext cx="52" cy="53"/>
            </a:xfrm>
            <a:custGeom>
              <a:avLst/>
              <a:gdLst>
                <a:gd name="T0" fmla="*/ 13 w 29"/>
                <a:gd name="T1" fmla="*/ 29 h 29"/>
                <a:gd name="T2" fmla="*/ 29 w 29"/>
                <a:gd name="T3" fmla="*/ 0 h 29"/>
                <a:gd name="T4" fmla="*/ 0 w 29"/>
                <a:gd name="T5" fmla="*/ 0 h 29"/>
                <a:gd name="T6" fmla="*/ 13 w 29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13" y="29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17" name="Rectangle 93"/>
            <p:cNvSpPr>
              <a:spLocks noChangeArrowheads="1"/>
            </p:cNvSpPr>
            <p:nvPr/>
          </p:nvSpPr>
          <p:spPr bwMode="auto">
            <a:xfrm>
              <a:off x="2812" y="2243"/>
              <a:ext cx="720" cy="528"/>
            </a:xfrm>
            <a:prstGeom prst="rect">
              <a:avLst/>
            </a:prstGeom>
            <a:solidFill>
              <a:srgbClr val="A5D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18" name="Rectangle 94"/>
            <p:cNvSpPr>
              <a:spLocks noChangeArrowheads="1"/>
            </p:cNvSpPr>
            <p:nvPr/>
          </p:nvSpPr>
          <p:spPr bwMode="auto">
            <a:xfrm>
              <a:off x="2812" y="2243"/>
              <a:ext cx="720" cy="528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19" name="Rectangle 95"/>
            <p:cNvSpPr>
              <a:spLocks noChangeArrowheads="1"/>
            </p:cNvSpPr>
            <p:nvPr/>
          </p:nvSpPr>
          <p:spPr bwMode="auto">
            <a:xfrm>
              <a:off x="2847" y="916"/>
              <a:ext cx="14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20" name="Freeform 96"/>
            <p:cNvSpPr>
              <a:spLocks noChangeArrowheads="1"/>
            </p:cNvSpPr>
            <p:nvPr/>
          </p:nvSpPr>
          <p:spPr bwMode="auto">
            <a:xfrm>
              <a:off x="2880" y="956"/>
              <a:ext cx="84" cy="91"/>
            </a:xfrm>
            <a:custGeom>
              <a:avLst/>
              <a:gdLst>
                <a:gd name="T0" fmla="*/ 19 w 46"/>
                <a:gd name="T1" fmla="*/ 50 h 50"/>
                <a:gd name="T2" fmla="*/ 0 w 46"/>
                <a:gd name="T3" fmla="*/ 0 h 50"/>
                <a:gd name="T4" fmla="*/ 9 w 46"/>
                <a:gd name="T5" fmla="*/ 0 h 50"/>
                <a:gd name="T6" fmla="*/ 19 w 46"/>
                <a:gd name="T7" fmla="*/ 28 h 50"/>
                <a:gd name="T8" fmla="*/ 19 w 46"/>
                <a:gd name="T9" fmla="*/ 30 h 50"/>
                <a:gd name="T10" fmla="*/ 21 w 46"/>
                <a:gd name="T11" fmla="*/ 30 h 50"/>
                <a:gd name="T12" fmla="*/ 21 w 46"/>
                <a:gd name="T13" fmla="*/ 32 h 50"/>
                <a:gd name="T14" fmla="*/ 21 w 46"/>
                <a:gd name="T15" fmla="*/ 34 h 50"/>
                <a:gd name="T16" fmla="*/ 21 w 46"/>
                <a:gd name="T17" fmla="*/ 34 h 50"/>
                <a:gd name="T18" fmla="*/ 21 w 46"/>
                <a:gd name="T19" fmla="*/ 36 h 50"/>
                <a:gd name="T20" fmla="*/ 23 w 46"/>
                <a:gd name="T21" fmla="*/ 38 h 50"/>
                <a:gd name="T22" fmla="*/ 23 w 46"/>
                <a:gd name="T23" fmla="*/ 38 h 50"/>
                <a:gd name="T24" fmla="*/ 23 w 46"/>
                <a:gd name="T25" fmla="*/ 38 h 50"/>
                <a:gd name="T26" fmla="*/ 23 w 46"/>
                <a:gd name="T27" fmla="*/ 36 h 50"/>
                <a:gd name="T28" fmla="*/ 23 w 46"/>
                <a:gd name="T29" fmla="*/ 36 h 50"/>
                <a:gd name="T30" fmla="*/ 23 w 46"/>
                <a:gd name="T31" fmla="*/ 34 h 50"/>
                <a:gd name="T32" fmla="*/ 25 w 46"/>
                <a:gd name="T33" fmla="*/ 34 h 50"/>
                <a:gd name="T34" fmla="*/ 25 w 46"/>
                <a:gd name="T35" fmla="*/ 32 h 50"/>
                <a:gd name="T36" fmla="*/ 25 w 46"/>
                <a:gd name="T37" fmla="*/ 30 h 50"/>
                <a:gd name="T38" fmla="*/ 25 w 46"/>
                <a:gd name="T39" fmla="*/ 28 h 50"/>
                <a:gd name="T40" fmla="*/ 36 w 46"/>
                <a:gd name="T41" fmla="*/ 0 h 50"/>
                <a:gd name="T42" fmla="*/ 46 w 46"/>
                <a:gd name="T43" fmla="*/ 0 h 50"/>
                <a:gd name="T44" fmla="*/ 26 w 46"/>
                <a:gd name="T45" fmla="*/ 50 h 50"/>
                <a:gd name="T46" fmla="*/ 19 w 46"/>
                <a:gd name="T4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50">
                  <a:moveTo>
                    <a:pt x="19" y="5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32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26" y="50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21" name="Rectangle 97"/>
            <p:cNvSpPr>
              <a:spLocks noChangeArrowheads="1"/>
            </p:cNvSpPr>
            <p:nvPr/>
          </p:nvSpPr>
          <p:spPr bwMode="auto">
            <a:xfrm>
              <a:off x="2980" y="916"/>
              <a:ext cx="14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22" name="Freeform 98"/>
            <p:cNvSpPr>
              <a:spLocks noChangeArrowheads="1"/>
            </p:cNvSpPr>
            <p:nvPr/>
          </p:nvSpPr>
          <p:spPr bwMode="auto">
            <a:xfrm>
              <a:off x="3261" y="953"/>
              <a:ext cx="76" cy="95"/>
            </a:xfrm>
            <a:custGeom>
              <a:avLst/>
              <a:gdLst>
                <a:gd name="T0" fmla="*/ 42 w 42"/>
                <a:gd name="T1" fmla="*/ 36 h 52"/>
                <a:gd name="T2" fmla="*/ 40 w 42"/>
                <a:gd name="T3" fmla="*/ 42 h 52"/>
                <a:gd name="T4" fmla="*/ 36 w 42"/>
                <a:gd name="T5" fmla="*/ 46 h 52"/>
                <a:gd name="T6" fmla="*/ 32 w 42"/>
                <a:gd name="T7" fmla="*/ 50 h 52"/>
                <a:gd name="T8" fmla="*/ 29 w 42"/>
                <a:gd name="T9" fmla="*/ 52 h 52"/>
                <a:gd name="T10" fmla="*/ 23 w 42"/>
                <a:gd name="T11" fmla="*/ 52 h 52"/>
                <a:gd name="T12" fmla="*/ 15 w 42"/>
                <a:gd name="T13" fmla="*/ 52 h 52"/>
                <a:gd name="T14" fmla="*/ 9 w 42"/>
                <a:gd name="T15" fmla="*/ 48 h 52"/>
                <a:gd name="T16" fmla="*/ 4 w 42"/>
                <a:gd name="T17" fmla="*/ 44 h 52"/>
                <a:gd name="T18" fmla="*/ 2 w 42"/>
                <a:gd name="T19" fmla="*/ 36 h 52"/>
                <a:gd name="T20" fmla="*/ 0 w 42"/>
                <a:gd name="T21" fmla="*/ 28 h 52"/>
                <a:gd name="T22" fmla="*/ 0 w 42"/>
                <a:gd name="T23" fmla="*/ 23 h 52"/>
                <a:gd name="T24" fmla="*/ 0 w 42"/>
                <a:gd name="T25" fmla="*/ 17 h 52"/>
                <a:gd name="T26" fmla="*/ 2 w 42"/>
                <a:gd name="T27" fmla="*/ 11 h 52"/>
                <a:gd name="T28" fmla="*/ 4 w 42"/>
                <a:gd name="T29" fmla="*/ 7 h 52"/>
                <a:gd name="T30" fmla="*/ 7 w 42"/>
                <a:gd name="T31" fmla="*/ 5 h 52"/>
                <a:gd name="T32" fmla="*/ 11 w 42"/>
                <a:gd name="T33" fmla="*/ 2 h 52"/>
                <a:gd name="T34" fmla="*/ 15 w 42"/>
                <a:gd name="T35" fmla="*/ 0 h 52"/>
                <a:gd name="T36" fmla="*/ 21 w 42"/>
                <a:gd name="T37" fmla="*/ 0 h 52"/>
                <a:gd name="T38" fmla="*/ 27 w 42"/>
                <a:gd name="T39" fmla="*/ 0 h 52"/>
                <a:gd name="T40" fmla="*/ 30 w 42"/>
                <a:gd name="T41" fmla="*/ 2 h 52"/>
                <a:gd name="T42" fmla="*/ 34 w 42"/>
                <a:gd name="T43" fmla="*/ 4 h 52"/>
                <a:gd name="T44" fmla="*/ 38 w 42"/>
                <a:gd name="T45" fmla="*/ 7 h 52"/>
                <a:gd name="T46" fmla="*/ 40 w 42"/>
                <a:gd name="T47" fmla="*/ 11 h 52"/>
                <a:gd name="T48" fmla="*/ 34 w 42"/>
                <a:gd name="T49" fmla="*/ 17 h 52"/>
                <a:gd name="T50" fmla="*/ 32 w 42"/>
                <a:gd name="T51" fmla="*/ 13 h 52"/>
                <a:gd name="T52" fmla="*/ 30 w 42"/>
                <a:gd name="T53" fmla="*/ 11 h 52"/>
                <a:gd name="T54" fmla="*/ 29 w 42"/>
                <a:gd name="T55" fmla="*/ 9 h 52"/>
                <a:gd name="T56" fmla="*/ 27 w 42"/>
                <a:gd name="T57" fmla="*/ 7 h 52"/>
                <a:gd name="T58" fmla="*/ 23 w 42"/>
                <a:gd name="T59" fmla="*/ 7 h 52"/>
                <a:gd name="T60" fmla="*/ 19 w 42"/>
                <a:gd name="T61" fmla="*/ 7 h 52"/>
                <a:gd name="T62" fmla="*/ 15 w 42"/>
                <a:gd name="T63" fmla="*/ 9 h 52"/>
                <a:gd name="T64" fmla="*/ 11 w 42"/>
                <a:gd name="T65" fmla="*/ 11 h 52"/>
                <a:gd name="T66" fmla="*/ 9 w 42"/>
                <a:gd name="T67" fmla="*/ 15 h 52"/>
                <a:gd name="T68" fmla="*/ 7 w 42"/>
                <a:gd name="T69" fmla="*/ 21 h 52"/>
                <a:gd name="T70" fmla="*/ 7 w 42"/>
                <a:gd name="T71" fmla="*/ 28 h 52"/>
                <a:gd name="T72" fmla="*/ 9 w 42"/>
                <a:gd name="T73" fmla="*/ 34 h 52"/>
                <a:gd name="T74" fmla="*/ 11 w 42"/>
                <a:gd name="T75" fmla="*/ 40 h 52"/>
                <a:gd name="T76" fmla="*/ 13 w 42"/>
                <a:gd name="T77" fmla="*/ 42 h 52"/>
                <a:gd name="T78" fmla="*/ 17 w 42"/>
                <a:gd name="T79" fmla="*/ 44 h 52"/>
                <a:gd name="T80" fmla="*/ 23 w 42"/>
                <a:gd name="T81" fmla="*/ 46 h 52"/>
                <a:gd name="T82" fmla="*/ 25 w 42"/>
                <a:gd name="T83" fmla="*/ 44 h 52"/>
                <a:gd name="T84" fmla="*/ 29 w 42"/>
                <a:gd name="T85" fmla="*/ 44 h 52"/>
                <a:gd name="T86" fmla="*/ 30 w 42"/>
                <a:gd name="T87" fmla="*/ 42 h 52"/>
                <a:gd name="T88" fmla="*/ 32 w 42"/>
                <a:gd name="T89" fmla="*/ 38 h 52"/>
                <a:gd name="T90" fmla="*/ 34 w 42"/>
                <a:gd name="T91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" h="52">
                  <a:moveTo>
                    <a:pt x="34" y="32"/>
                  </a:moveTo>
                  <a:lnTo>
                    <a:pt x="42" y="34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9" y="48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34" y="17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23" name="Freeform 99"/>
            <p:cNvSpPr>
              <a:spLocks noChangeArrowheads="1"/>
            </p:cNvSpPr>
            <p:nvPr/>
          </p:nvSpPr>
          <p:spPr bwMode="auto">
            <a:xfrm>
              <a:off x="3345" y="953"/>
              <a:ext cx="88" cy="95"/>
            </a:xfrm>
            <a:custGeom>
              <a:avLst/>
              <a:gdLst>
                <a:gd name="T0" fmla="*/ 2 w 48"/>
                <a:gd name="T1" fmla="*/ 19 h 52"/>
                <a:gd name="T2" fmla="*/ 4 w 48"/>
                <a:gd name="T3" fmla="*/ 11 h 52"/>
                <a:gd name="T4" fmla="*/ 7 w 48"/>
                <a:gd name="T5" fmla="*/ 5 h 52"/>
                <a:gd name="T6" fmla="*/ 13 w 48"/>
                <a:gd name="T7" fmla="*/ 2 h 52"/>
                <a:gd name="T8" fmla="*/ 19 w 48"/>
                <a:gd name="T9" fmla="*/ 0 h 52"/>
                <a:gd name="T10" fmla="*/ 27 w 48"/>
                <a:gd name="T11" fmla="*/ 0 h 52"/>
                <a:gd name="T12" fmla="*/ 34 w 48"/>
                <a:gd name="T13" fmla="*/ 2 h 52"/>
                <a:gd name="T14" fmla="*/ 40 w 48"/>
                <a:gd name="T15" fmla="*/ 5 h 52"/>
                <a:gd name="T16" fmla="*/ 44 w 48"/>
                <a:gd name="T17" fmla="*/ 9 h 52"/>
                <a:gd name="T18" fmla="*/ 46 w 48"/>
                <a:gd name="T19" fmla="*/ 17 h 52"/>
                <a:gd name="T20" fmla="*/ 48 w 48"/>
                <a:gd name="T21" fmla="*/ 25 h 52"/>
                <a:gd name="T22" fmla="*/ 48 w 48"/>
                <a:gd name="T23" fmla="*/ 32 h 52"/>
                <a:gd name="T24" fmla="*/ 46 w 48"/>
                <a:gd name="T25" fmla="*/ 38 h 52"/>
                <a:gd name="T26" fmla="*/ 44 w 48"/>
                <a:gd name="T27" fmla="*/ 42 h 52"/>
                <a:gd name="T28" fmla="*/ 40 w 48"/>
                <a:gd name="T29" fmla="*/ 46 h 52"/>
                <a:gd name="T30" fmla="*/ 38 w 48"/>
                <a:gd name="T31" fmla="*/ 48 h 52"/>
                <a:gd name="T32" fmla="*/ 32 w 48"/>
                <a:gd name="T33" fmla="*/ 50 h 52"/>
                <a:gd name="T34" fmla="*/ 29 w 48"/>
                <a:gd name="T35" fmla="*/ 52 h 52"/>
                <a:gd name="T36" fmla="*/ 25 w 48"/>
                <a:gd name="T37" fmla="*/ 52 h 52"/>
                <a:gd name="T38" fmla="*/ 17 w 48"/>
                <a:gd name="T39" fmla="*/ 52 h 52"/>
                <a:gd name="T40" fmla="*/ 11 w 48"/>
                <a:gd name="T41" fmla="*/ 48 h 52"/>
                <a:gd name="T42" fmla="*/ 6 w 48"/>
                <a:gd name="T43" fmla="*/ 44 h 52"/>
                <a:gd name="T44" fmla="*/ 2 w 48"/>
                <a:gd name="T45" fmla="*/ 36 h 52"/>
                <a:gd name="T46" fmla="*/ 2 w 48"/>
                <a:gd name="T47" fmla="*/ 28 h 52"/>
                <a:gd name="T48" fmla="*/ 9 w 48"/>
                <a:gd name="T49" fmla="*/ 28 h 52"/>
                <a:gd name="T50" fmla="*/ 11 w 48"/>
                <a:gd name="T51" fmla="*/ 34 h 52"/>
                <a:gd name="T52" fmla="*/ 13 w 48"/>
                <a:gd name="T53" fmla="*/ 38 h 52"/>
                <a:gd name="T54" fmla="*/ 15 w 48"/>
                <a:gd name="T55" fmla="*/ 42 h 52"/>
                <a:gd name="T56" fmla="*/ 19 w 48"/>
                <a:gd name="T57" fmla="*/ 44 h 52"/>
                <a:gd name="T58" fmla="*/ 25 w 48"/>
                <a:gd name="T59" fmla="*/ 46 h 52"/>
                <a:gd name="T60" fmla="*/ 29 w 48"/>
                <a:gd name="T61" fmla="*/ 44 h 52"/>
                <a:gd name="T62" fmla="*/ 32 w 48"/>
                <a:gd name="T63" fmla="*/ 42 h 52"/>
                <a:gd name="T64" fmla="*/ 36 w 48"/>
                <a:gd name="T65" fmla="*/ 38 h 52"/>
                <a:gd name="T66" fmla="*/ 38 w 48"/>
                <a:gd name="T67" fmla="*/ 34 h 52"/>
                <a:gd name="T68" fmla="*/ 38 w 48"/>
                <a:gd name="T69" fmla="*/ 28 h 52"/>
                <a:gd name="T70" fmla="*/ 38 w 48"/>
                <a:gd name="T71" fmla="*/ 21 h 52"/>
                <a:gd name="T72" fmla="*/ 36 w 48"/>
                <a:gd name="T73" fmla="*/ 15 h 52"/>
                <a:gd name="T74" fmla="*/ 34 w 48"/>
                <a:gd name="T75" fmla="*/ 11 h 52"/>
                <a:gd name="T76" fmla="*/ 30 w 48"/>
                <a:gd name="T77" fmla="*/ 9 h 52"/>
                <a:gd name="T78" fmla="*/ 27 w 48"/>
                <a:gd name="T79" fmla="*/ 7 h 52"/>
                <a:gd name="T80" fmla="*/ 23 w 48"/>
                <a:gd name="T81" fmla="*/ 7 h 52"/>
                <a:gd name="T82" fmla="*/ 19 w 48"/>
                <a:gd name="T83" fmla="*/ 7 h 52"/>
                <a:gd name="T84" fmla="*/ 15 w 48"/>
                <a:gd name="T85" fmla="*/ 11 h 52"/>
                <a:gd name="T86" fmla="*/ 11 w 48"/>
                <a:gd name="T87" fmla="*/ 15 h 52"/>
                <a:gd name="T88" fmla="*/ 9 w 48"/>
                <a:gd name="T89" fmla="*/ 19 h 52"/>
                <a:gd name="T90" fmla="*/ 9 w 48"/>
                <a:gd name="T91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52">
                  <a:moveTo>
                    <a:pt x="0" y="27"/>
                  </a:moveTo>
                  <a:lnTo>
                    <a:pt x="2" y="23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9"/>
                  </a:lnTo>
                  <a:lnTo>
                    <a:pt x="7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2" y="7"/>
                  </a:lnTo>
                  <a:lnTo>
                    <a:pt x="44" y="9"/>
                  </a:lnTo>
                  <a:lnTo>
                    <a:pt x="44" y="13"/>
                  </a:lnTo>
                  <a:lnTo>
                    <a:pt x="46" y="15"/>
                  </a:lnTo>
                  <a:lnTo>
                    <a:pt x="46" y="17"/>
                  </a:lnTo>
                  <a:lnTo>
                    <a:pt x="48" y="19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30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4" y="40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0" y="27"/>
                  </a:lnTo>
                  <a:close/>
                  <a:moveTo>
                    <a:pt x="9" y="27"/>
                  </a:moveTo>
                  <a:lnTo>
                    <a:pt x="9" y="28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3" y="40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24" name="Freeform 100"/>
            <p:cNvSpPr>
              <a:spLocks noChangeArrowheads="1"/>
            </p:cNvSpPr>
            <p:nvPr/>
          </p:nvSpPr>
          <p:spPr bwMode="auto">
            <a:xfrm>
              <a:off x="3448" y="953"/>
              <a:ext cx="75" cy="95"/>
            </a:xfrm>
            <a:custGeom>
              <a:avLst/>
              <a:gdLst>
                <a:gd name="T0" fmla="*/ 0 w 41"/>
                <a:gd name="T1" fmla="*/ 2 h 52"/>
                <a:gd name="T2" fmla="*/ 8 w 41"/>
                <a:gd name="T3" fmla="*/ 7 h 52"/>
                <a:gd name="T4" fmla="*/ 10 w 41"/>
                <a:gd name="T5" fmla="*/ 4 h 52"/>
                <a:gd name="T6" fmla="*/ 14 w 41"/>
                <a:gd name="T7" fmla="*/ 2 h 52"/>
                <a:gd name="T8" fmla="*/ 20 w 41"/>
                <a:gd name="T9" fmla="*/ 0 h 52"/>
                <a:gd name="T10" fmla="*/ 23 w 41"/>
                <a:gd name="T11" fmla="*/ 0 h 52"/>
                <a:gd name="T12" fmla="*/ 25 w 41"/>
                <a:gd name="T13" fmla="*/ 0 h 52"/>
                <a:gd name="T14" fmla="*/ 27 w 41"/>
                <a:gd name="T15" fmla="*/ 0 h 52"/>
                <a:gd name="T16" fmla="*/ 29 w 41"/>
                <a:gd name="T17" fmla="*/ 2 h 52"/>
                <a:gd name="T18" fmla="*/ 31 w 41"/>
                <a:gd name="T19" fmla="*/ 2 h 52"/>
                <a:gd name="T20" fmla="*/ 33 w 41"/>
                <a:gd name="T21" fmla="*/ 2 h 52"/>
                <a:gd name="T22" fmla="*/ 35 w 41"/>
                <a:gd name="T23" fmla="*/ 4 h 52"/>
                <a:gd name="T24" fmla="*/ 37 w 41"/>
                <a:gd name="T25" fmla="*/ 4 h 52"/>
                <a:gd name="T26" fmla="*/ 37 w 41"/>
                <a:gd name="T27" fmla="*/ 5 h 52"/>
                <a:gd name="T28" fmla="*/ 39 w 41"/>
                <a:gd name="T29" fmla="*/ 7 h 52"/>
                <a:gd name="T30" fmla="*/ 39 w 41"/>
                <a:gd name="T31" fmla="*/ 9 h 52"/>
                <a:gd name="T32" fmla="*/ 41 w 41"/>
                <a:gd name="T33" fmla="*/ 9 h 52"/>
                <a:gd name="T34" fmla="*/ 41 w 41"/>
                <a:gd name="T35" fmla="*/ 11 h 52"/>
                <a:gd name="T36" fmla="*/ 41 w 41"/>
                <a:gd name="T37" fmla="*/ 13 h 52"/>
                <a:gd name="T38" fmla="*/ 41 w 41"/>
                <a:gd name="T39" fmla="*/ 15 h 52"/>
                <a:gd name="T40" fmla="*/ 41 w 41"/>
                <a:gd name="T41" fmla="*/ 17 h 52"/>
                <a:gd name="T42" fmla="*/ 41 w 41"/>
                <a:gd name="T43" fmla="*/ 21 h 52"/>
                <a:gd name="T44" fmla="*/ 33 w 41"/>
                <a:gd name="T45" fmla="*/ 52 h 52"/>
                <a:gd name="T46" fmla="*/ 33 w 41"/>
                <a:gd name="T47" fmla="*/ 19 h 52"/>
                <a:gd name="T48" fmla="*/ 33 w 41"/>
                <a:gd name="T49" fmla="*/ 17 h 52"/>
                <a:gd name="T50" fmla="*/ 31 w 41"/>
                <a:gd name="T51" fmla="*/ 15 h 52"/>
                <a:gd name="T52" fmla="*/ 31 w 41"/>
                <a:gd name="T53" fmla="*/ 13 h 52"/>
                <a:gd name="T54" fmla="*/ 31 w 41"/>
                <a:gd name="T55" fmla="*/ 11 h 52"/>
                <a:gd name="T56" fmla="*/ 31 w 41"/>
                <a:gd name="T57" fmla="*/ 11 h 52"/>
                <a:gd name="T58" fmla="*/ 29 w 41"/>
                <a:gd name="T59" fmla="*/ 9 h 52"/>
                <a:gd name="T60" fmla="*/ 29 w 41"/>
                <a:gd name="T61" fmla="*/ 9 h 52"/>
                <a:gd name="T62" fmla="*/ 27 w 41"/>
                <a:gd name="T63" fmla="*/ 7 h 52"/>
                <a:gd name="T64" fmla="*/ 25 w 41"/>
                <a:gd name="T65" fmla="*/ 7 h 52"/>
                <a:gd name="T66" fmla="*/ 23 w 41"/>
                <a:gd name="T67" fmla="*/ 7 h 52"/>
                <a:gd name="T68" fmla="*/ 23 w 41"/>
                <a:gd name="T69" fmla="*/ 7 h 52"/>
                <a:gd name="T70" fmla="*/ 21 w 41"/>
                <a:gd name="T71" fmla="*/ 7 h 52"/>
                <a:gd name="T72" fmla="*/ 18 w 41"/>
                <a:gd name="T73" fmla="*/ 7 h 52"/>
                <a:gd name="T74" fmla="*/ 16 w 41"/>
                <a:gd name="T75" fmla="*/ 9 h 52"/>
                <a:gd name="T76" fmla="*/ 14 w 41"/>
                <a:gd name="T77" fmla="*/ 9 h 52"/>
                <a:gd name="T78" fmla="*/ 12 w 41"/>
                <a:gd name="T79" fmla="*/ 11 h 52"/>
                <a:gd name="T80" fmla="*/ 10 w 41"/>
                <a:gd name="T81" fmla="*/ 13 h 52"/>
                <a:gd name="T82" fmla="*/ 10 w 41"/>
                <a:gd name="T83" fmla="*/ 17 h 52"/>
                <a:gd name="T84" fmla="*/ 8 w 41"/>
                <a:gd name="T85" fmla="*/ 21 h 52"/>
                <a:gd name="T86" fmla="*/ 8 w 41"/>
                <a:gd name="T8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52">
                  <a:moveTo>
                    <a:pt x="0" y="52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1" y="9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1" y="52"/>
                  </a:lnTo>
                  <a:lnTo>
                    <a:pt x="33" y="52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25" name="Freeform 101"/>
            <p:cNvSpPr>
              <a:spLocks noChangeArrowheads="1"/>
            </p:cNvSpPr>
            <p:nvPr/>
          </p:nvSpPr>
          <p:spPr bwMode="auto">
            <a:xfrm>
              <a:off x="3540" y="953"/>
              <a:ext cx="76" cy="95"/>
            </a:xfrm>
            <a:custGeom>
              <a:avLst/>
              <a:gdLst>
                <a:gd name="T0" fmla="*/ 10 w 42"/>
                <a:gd name="T1" fmla="*/ 36 h 52"/>
                <a:gd name="T2" fmla="*/ 12 w 42"/>
                <a:gd name="T3" fmla="*/ 40 h 52"/>
                <a:gd name="T4" fmla="*/ 14 w 42"/>
                <a:gd name="T5" fmla="*/ 44 h 52"/>
                <a:gd name="T6" fmla="*/ 19 w 42"/>
                <a:gd name="T7" fmla="*/ 44 h 52"/>
                <a:gd name="T8" fmla="*/ 23 w 42"/>
                <a:gd name="T9" fmla="*/ 44 h 52"/>
                <a:gd name="T10" fmla="*/ 29 w 42"/>
                <a:gd name="T11" fmla="*/ 44 h 52"/>
                <a:gd name="T12" fmla="*/ 31 w 42"/>
                <a:gd name="T13" fmla="*/ 42 h 52"/>
                <a:gd name="T14" fmla="*/ 33 w 42"/>
                <a:gd name="T15" fmla="*/ 38 h 52"/>
                <a:gd name="T16" fmla="*/ 33 w 42"/>
                <a:gd name="T17" fmla="*/ 36 h 52"/>
                <a:gd name="T18" fmla="*/ 31 w 42"/>
                <a:gd name="T19" fmla="*/ 34 h 52"/>
                <a:gd name="T20" fmla="*/ 29 w 42"/>
                <a:gd name="T21" fmla="*/ 32 h 52"/>
                <a:gd name="T22" fmla="*/ 25 w 42"/>
                <a:gd name="T23" fmla="*/ 30 h 52"/>
                <a:gd name="T24" fmla="*/ 17 w 42"/>
                <a:gd name="T25" fmla="*/ 28 h 52"/>
                <a:gd name="T26" fmla="*/ 12 w 42"/>
                <a:gd name="T27" fmla="*/ 27 h 52"/>
                <a:gd name="T28" fmla="*/ 8 w 42"/>
                <a:gd name="T29" fmla="*/ 25 h 52"/>
                <a:gd name="T30" fmla="*/ 4 w 42"/>
                <a:gd name="T31" fmla="*/ 23 h 52"/>
                <a:gd name="T32" fmla="*/ 2 w 42"/>
                <a:gd name="T33" fmla="*/ 19 h 52"/>
                <a:gd name="T34" fmla="*/ 2 w 42"/>
                <a:gd name="T35" fmla="*/ 15 h 52"/>
                <a:gd name="T36" fmla="*/ 2 w 42"/>
                <a:gd name="T37" fmla="*/ 13 h 52"/>
                <a:gd name="T38" fmla="*/ 2 w 42"/>
                <a:gd name="T39" fmla="*/ 9 h 52"/>
                <a:gd name="T40" fmla="*/ 4 w 42"/>
                <a:gd name="T41" fmla="*/ 7 h 52"/>
                <a:gd name="T42" fmla="*/ 6 w 42"/>
                <a:gd name="T43" fmla="*/ 4 h 52"/>
                <a:gd name="T44" fmla="*/ 8 w 42"/>
                <a:gd name="T45" fmla="*/ 4 h 52"/>
                <a:gd name="T46" fmla="*/ 12 w 42"/>
                <a:gd name="T47" fmla="*/ 2 h 52"/>
                <a:gd name="T48" fmla="*/ 14 w 42"/>
                <a:gd name="T49" fmla="*/ 0 h 52"/>
                <a:gd name="T50" fmla="*/ 17 w 42"/>
                <a:gd name="T51" fmla="*/ 0 h 52"/>
                <a:gd name="T52" fmla="*/ 23 w 42"/>
                <a:gd name="T53" fmla="*/ 0 h 52"/>
                <a:gd name="T54" fmla="*/ 27 w 42"/>
                <a:gd name="T55" fmla="*/ 2 h 52"/>
                <a:gd name="T56" fmla="*/ 33 w 42"/>
                <a:gd name="T57" fmla="*/ 2 h 52"/>
                <a:gd name="T58" fmla="*/ 35 w 42"/>
                <a:gd name="T59" fmla="*/ 5 h 52"/>
                <a:gd name="T60" fmla="*/ 39 w 42"/>
                <a:gd name="T61" fmla="*/ 7 h 52"/>
                <a:gd name="T62" fmla="*/ 39 w 42"/>
                <a:gd name="T63" fmla="*/ 11 h 52"/>
                <a:gd name="T64" fmla="*/ 31 w 42"/>
                <a:gd name="T65" fmla="*/ 13 h 52"/>
                <a:gd name="T66" fmla="*/ 29 w 42"/>
                <a:gd name="T67" fmla="*/ 11 h 52"/>
                <a:gd name="T68" fmla="*/ 27 w 42"/>
                <a:gd name="T69" fmla="*/ 9 h 52"/>
                <a:gd name="T70" fmla="*/ 23 w 42"/>
                <a:gd name="T71" fmla="*/ 7 h 52"/>
                <a:gd name="T72" fmla="*/ 19 w 42"/>
                <a:gd name="T73" fmla="*/ 7 h 52"/>
                <a:gd name="T74" fmla="*/ 14 w 42"/>
                <a:gd name="T75" fmla="*/ 7 h 52"/>
                <a:gd name="T76" fmla="*/ 12 w 42"/>
                <a:gd name="T77" fmla="*/ 9 h 52"/>
                <a:gd name="T78" fmla="*/ 10 w 42"/>
                <a:gd name="T79" fmla="*/ 11 h 52"/>
                <a:gd name="T80" fmla="*/ 10 w 42"/>
                <a:gd name="T81" fmla="*/ 13 h 52"/>
                <a:gd name="T82" fmla="*/ 10 w 42"/>
                <a:gd name="T83" fmla="*/ 15 h 52"/>
                <a:gd name="T84" fmla="*/ 12 w 42"/>
                <a:gd name="T85" fmla="*/ 17 h 52"/>
                <a:gd name="T86" fmla="*/ 12 w 42"/>
                <a:gd name="T87" fmla="*/ 17 h 52"/>
                <a:gd name="T88" fmla="*/ 14 w 42"/>
                <a:gd name="T89" fmla="*/ 19 h 52"/>
                <a:gd name="T90" fmla="*/ 17 w 42"/>
                <a:gd name="T91" fmla="*/ 19 h 52"/>
                <a:gd name="T92" fmla="*/ 23 w 42"/>
                <a:gd name="T93" fmla="*/ 21 h 52"/>
                <a:gd name="T94" fmla="*/ 31 w 42"/>
                <a:gd name="T95" fmla="*/ 23 h 52"/>
                <a:gd name="T96" fmla="*/ 35 w 42"/>
                <a:gd name="T97" fmla="*/ 25 h 52"/>
                <a:gd name="T98" fmla="*/ 39 w 42"/>
                <a:gd name="T99" fmla="*/ 27 h 52"/>
                <a:gd name="T100" fmla="*/ 41 w 42"/>
                <a:gd name="T101" fmla="*/ 30 h 52"/>
                <a:gd name="T102" fmla="*/ 41 w 42"/>
                <a:gd name="T103" fmla="*/ 32 h 52"/>
                <a:gd name="T104" fmla="*/ 42 w 42"/>
                <a:gd name="T105" fmla="*/ 38 h 52"/>
                <a:gd name="T106" fmla="*/ 41 w 42"/>
                <a:gd name="T107" fmla="*/ 42 h 52"/>
                <a:gd name="T108" fmla="*/ 39 w 42"/>
                <a:gd name="T109" fmla="*/ 46 h 52"/>
                <a:gd name="T110" fmla="*/ 35 w 42"/>
                <a:gd name="T111" fmla="*/ 48 h 52"/>
                <a:gd name="T112" fmla="*/ 31 w 42"/>
                <a:gd name="T113" fmla="*/ 50 h 52"/>
                <a:gd name="T114" fmla="*/ 25 w 42"/>
                <a:gd name="T115" fmla="*/ 52 h 52"/>
                <a:gd name="T116" fmla="*/ 19 w 42"/>
                <a:gd name="T117" fmla="*/ 52 h 52"/>
                <a:gd name="T118" fmla="*/ 12 w 42"/>
                <a:gd name="T119" fmla="*/ 50 h 52"/>
                <a:gd name="T120" fmla="*/ 6 w 42"/>
                <a:gd name="T121" fmla="*/ 48 h 52"/>
                <a:gd name="T122" fmla="*/ 2 w 42"/>
                <a:gd name="T123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" h="52">
                  <a:moveTo>
                    <a:pt x="0" y="36"/>
                  </a:moveTo>
                  <a:lnTo>
                    <a:pt x="8" y="34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6" y="28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1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1" y="38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39" y="44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7" y="46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1" y="50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26" name="Freeform 102"/>
            <p:cNvSpPr>
              <a:spLocks noChangeArrowheads="1"/>
            </p:cNvSpPr>
            <p:nvPr/>
          </p:nvSpPr>
          <p:spPr bwMode="auto">
            <a:xfrm>
              <a:off x="3624" y="924"/>
              <a:ext cx="45" cy="124"/>
            </a:xfrm>
            <a:custGeom>
              <a:avLst/>
              <a:gdLst>
                <a:gd name="T0" fmla="*/ 25 w 25"/>
                <a:gd name="T1" fmla="*/ 68 h 68"/>
                <a:gd name="T2" fmla="*/ 23 w 25"/>
                <a:gd name="T3" fmla="*/ 68 h 68"/>
                <a:gd name="T4" fmla="*/ 21 w 25"/>
                <a:gd name="T5" fmla="*/ 68 h 68"/>
                <a:gd name="T6" fmla="*/ 19 w 25"/>
                <a:gd name="T7" fmla="*/ 68 h 68"/>
                <a:gd name="T8" fmla="*/ 19 w 25"/>
                <a:gd name="T9" fmla="*/ 68 h 68"/>
                <a:gd name="T10" fmla="*/ 18 w 25"/>
                <a:gd name="T11" fmla="*/ 68 h 68"/>
                <a:gd name="T12" fmla="*/ 16 w 25"/>
                <a:gd name="T13" fmla="*/ 68 h 68"/>
                <a:gd name="T14" fmla="*/ 14 w 25"/>
                <a:gd name="T15" fmla="*/ 66 h 68"/>
                <a:gd name="T16" fmla="*/ 12 w 25"/>
                <a:gd name="T17" fmla="*/ 66 h 68"/>
                <a:gd name="T18" fmla="*/ 10 w 25"/>
                <a:gd name="T19" fmla="*/ 66 h 68"/>
                <a:gd name="T20" fmla="*/ 10 w 25"/>
                <a:gd name="T21" fmla="*/ 64 h 68"/>
                <a:gd name="T22" fmla="*/ 8 w 25"/>
                <a:gd name="T23" fmla="*/ 64 h 68"/>
                <a:gd name="T24" fmla="*/ 8 w 25"/>
                <a:gd name="T25" fmla="*/ 62 h 68"/>
                <a:gd name="T26" fmla="*/ 8 w 25"/>
                <a:gd name="T27" fmla="*/ 60 h 68"/>
                <a:gd name="T28" fmla="*/ 8 w 25"/>
                <a:gd name="T29" fmla="*/ 58 h 68"/>
                <a:gd name="T30" fmla="*/ 8 w 25"/>
                <a:gd name="T31" fmla="*/ 56 h 68"/>
                <a:gd name="T32" fmla="*/ 8 w 25"/>
                <a:gd name="T33" fmla="*/ 52 h 68"/>
                <a:gd name="T34" fmla="*/ 0 w 25"/>
                <a:gd name="T35" fmla="*/ 23 h 68"/>
                <a:gd name="T36" fmla="*/ 8 w 25"/>
                <a:gd name="T37" fmla="*/ 18 h 68"/>
                <a:gd name="T38" fmla="*/ 16 w 25"/>
                <a:gd name="T39" fmla="*/ 0 h 68"/>
                <a:gd name="T40" fmla="*/ 23 w 25"/>
                <a:gd name="T41" fmla="*/ 18 h 68"/>
                <a:gd name="T42" fmla="*/ 16 w 25"/>
                <a:gd name="T43" fmla="*/ 23 h 68"/>
                <a:gd name="T44" fmla="*/ 16 w 25"/>
                <a:gd name="T45" fmla="*/ 54 h 68"/>
                <a:gd name="T46" fmla="*/ 16 w 25"/>
                <a:gd name="T47" fmla="*/ 54 h 68"/>
                <a:gd name="T48" fmla="*/ 16 w 25"/>
                <a:gd name="T49" fmla="*/ 56 h 68"/>
                <a:gd name="T50" fmla="*/ 16 w 25"/>
                <a:gd name="T51" fmla="*/ 56 h 68"/>
                <a:gd name="T52" fmla="*/ 16 w 25"/>
                <a:gd name="T53" fmla="*/ 58 h 68"/>
                <a:gd name="T54" fmla="*/ 16 w 25"/>
                <a:gd name="T55" fmla="*/ 58 h 68"/>
                <a:gd name="T56" fmla="*/ 18 w 25"/>
                <a:gd name="T57" fmla="*/ 58 h 68"/>
                <a:gd name="T58" fmla="*/ 18 w 25"/>
                <a:gd name="T59" fmla="*/ 58 h 68"/>
                <a:gd name="T60" fmla="*/ 18 w 25"/>
                <a:gd name="T61" fmla="*/ 60 h 68"/>
                <a:gd name="T62" fmla="*/ 18 w 25"/>
                <a:gd name="T63" fmla="*/ 60 h 68"/>
                <a:gd name="T64" fmla="*/ 19 w 25"/>
                <a:gd name="T65" fmla="*/ 60 h 68"/>
                <a:gd name="T66" fmla="*/ 19 w 25"/>
                <a:gd name="T67" fmla="*/ 60 h 68"/>
                <a:gd name="T68" fmla="*/ 21 w 25"/>
                <a:gd name="T69" fmla="*/ 60 h 68"/>
                <a:gd name="T70" fmla="*/ 21 w 25"/>
                <a:gd name="T71" fmla="*/ 60 h 68"/>
                <a:gd name="T72" fmla="*/ 23 w 25"/>
                <a:gd name="T73" fmla="*/ 60 h 68"/>
                <a:gd name="T74" fmla="*/ 23 w 25"/>
                <a:gd name="T75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" h="68">
                  <a:moveTo>
                    <a:pt x="23" y="60"/>
                  </a:moveTo>
                  <a:lnTo>
                    <a:pt x="25" y="68"/>
                  </a:lnTo>
                  <a:lnTo>
                    <a:pt x="25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18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16" y="23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27" name="Freeform 103"/>
            <p:cNvSpPr>
              <a:spLocks noChangeArrowheads="1"/>
            </p:cNvSpPr>
            <p:nvPr/>
          </p:nvSpPr>
          <p:spPr bwMode="auto">
            <a:xfrm>
              <a:off x="3673" y="953"/>
              <a:ext cx="84" cy="95"/>
            </a:xfrm>
            <a:custGeom>
              <a:avLst/>
              <a:gdLst>
                <a:gd name="T0" fmla="*/ 31 w 46"/>
                <a:gd name="T1" fmla="*/ 48 h 52"/>
                <a:gd name="T2" fmla="*/ 27 w 46"/>
                <a:gd name="T3" fmla="*/ 52 h 52"/>
                <a:gd name="T4" fmla="*/ 21 w 46"/>
                <a:gd name="T5" fmla="*/ 52 h 52"/>
                <a:gd name="T6" fmla="*/ 12 w 46"/>
                <a:gd name="T7" fmla="*/ 52 h 52"/>
                <a:gd name="T8" fmla="*/ 6 w 46"/>
                <a:gd name="T9" fmla="*/ 48 h 52"/>
                <a:gd name="T10" fmla="*/ 2 w 46"/>
                <a:gd name="T11" fmla="*/ 42 h 52"/>
                <a:gd name="T12" fmla="*/ 2 w 46"/>
                <a:gd name="T13" fmla="*/ 36 h 52"/>
                <a:gd name="T14" fmla="*/ 2 w 46"/>
                <a:gd name="T15" fmla="*/ 32 h 52"/>
                <a:gd name="T16" fmla="*/ 4 w 46"/>
                <a:gd name="T17" fmla="*/ 28 h 52"/>
                <a:gd name="T18" fmla="*/ 8 w 46"/>
                <a:gd name="T19" fmla="*/ 27 h 52"/>
                <a:gd name="T20" fmla="*/ 12 w 46"/>
                <a:gd name="T21" fmla="*/ 25 h 52"/>
                <a:gd name="T22" fmla="*/ 15 w 46"/>
                <a:gd name="T23" fmla="*/ 23 h 52"/>
                <a:gd name="T24" fmla="*/ 21 w 46"/>
                <a:gd name="T25" fmla="*/ 23 h 52"/>
                <a:gd name="T26" fmla="*/ 31 w 46"/>
                <a:gd name="T27" fmla="*/ 21 h 52"/>
                <a:gd name="T28" fmla="*/ 37 w 46"/>
                <a:gd name="T29" fmla="*/ 19 h 52"/>
                <a:gd name="T30" fmla="*/ 37 w 46"/>
                <a:gd name="T31" fmla="*/ 17 h 52"/>
                <a:gd name="T32" fmla="*/ 35 w 46"/>
                <a:gd name="T33" fmla="*/ 13 h 52"/>
                <a:gd name="T34" fmla="*/ 33 w 46"/>
                <a:gd name="T35" fmla="*/ 9 h 52"/>
                <a:gd name="T36" fmla="*/ 27 w 46"/>
                <a:gd name="T37" fmla="*/ 7 h 52"/>
                <a:gd name="T38" fmla="*/ 19 w 46"/>
                <a:gd name="T39" fmla="*/ 7 h 52"/>
                <a:gd name="T40" fmla="*/ 15 w 46"/>
                <a:gd name="T41" fmla="*/ 9 h 52"/>
                <a:gd name="T42" fmla="*/ 12 w 46"/>
                <a:gd name="T43" fmla="*/ 13 h 52"/>
                <a:gd name="T44" fmla="*/ 2 w 46"/>
                <a:gd name="T45" fmla="*/ 13 h 52"/>
                <a:gd name="T46" fmla="*/ 6 w 46"/>
                <a:gd name="T47" fmla="*/ 9 h 52"/>
                <a:gd name="T48" fmla="*/ 8 w 46"/>
                <a:gd name="T49" fmla="*/ 4 h 52"/>
                <a:gd name="T50" fmla="*/ 14 w 46"/>
                <a:gd name="T51" fmla="*/ 2 h 52"/>
                <a:gd name="T52" fmla="*/ 21 w 46"/>
                <a:gd name="T53" fmla="*/ 0 h 52"/>
                <a:gd name="T54" fmla="*/ 29 w 46"/>
                <a:gd name="T55" fmla="*/ 0 h 52"/>
                <a:gd name="T56" fmla="*/ 35 w 46"/>
                <a:gd name="T57" fmla="*/ 2 h 52"/>
                <a:gd name="T58" fmla="*/ 38 w 46"/>
                <a:gd name="T59" fmla="*/ 4 h 52"/>
                <a:gd name="T60" fmla="*/ 42 w 46"/>
                <a:gd name="T61" fmla="*/ 5 h 52"/>
                <a:gd name="T62" fmla="*/ 44 w 46"/>
                <a:gd name="T63" fmla="*/ 9 h 52"/>
                <a:gd name="T64" fmla="*/ 44 w 46"/>
                <a:gd name="T65" fmla="*/ 13 h 52"/>
                <a:gd name="T66" fmla="*/ 44 w 46"/>
                <a:gd name="T67" fmla="*/ 19 h 52"/>
                <a:gd name="T68" fmla="*/ 44 w 46"/>
                <a:gd name="T69" fmla="*/ 40 h 52"/>
                <a:gd name="T70" fmla="*/ 44 w 46"/>
                <a:gd name="T71" fmla="*/ 46 h 52"/>
                <a:gd name="T72" fmla="*/ 46 w 46"/>
                <a:gd name="T73" fmla="*/ 50 h 52"/>
                <a:gd name="T74" fmla="*/ 37 w 46"/>
                <a:gd name="T75" fmla="*/ 50 h 52"/>
                <a:gd name="T76" fmla="*/ 37 w 46"/>
                <a:gd name="T77" fmla="*/ 46 h 52"/>
                <a:gd name="T78" fmla="*/ 31 w 46"/>
                <a:gd name="T79" fmla="*/ 27 h 52"/>
                <a:gd name="T80" fmla="*/ 21 w 46"/>
                <a:gd name="T81" fmla="*/ 28 h 52"/>
                <a:gd name="T82" fmla="*/ 17 w 46"/>
                <a:gd name="T83" fmla="*/ 30 h 52"/>
                <a:gd name="T84" fmla="*/ 14 w 46"/>
                <a:gd name="T85" fmla="*/ 30 h 52"/>
                <a:gd name="T86" fmla="*/ 12 w 46"/>
                <a:gd name="T87" fmla="*/ 32 h 52"/>
                <a:gd name="T88" fmla="*/ 10 w 46"/>
                <a:gd name="T89" fmla="*/ 36 h 52"/>
                <a:gd name="T90" fmla="*/ 10 w 46"/>
                <a:gd name="T91" fmla="*/ 38 h 52"/>
                <a:gd name="T92" fmla="*/ 12 w 46"/>
                <a:gd name="T93" fmla="*/ 42 h 52"/>
                <a:gd name="T94" fmla="*/ 15 w 46"/>
                <a:gd name="T95" fmla="*/ 44 h 52"/>
                <a:gd name="T96" fmla="*/ 19 w 46"/>
                <a:gd name="T97" fmla="*/ 46 h 52"/>
                <a:gd name="T98" fmla="*/ 25 w 46"/>
                <a:gd name="T99" fmla="*/ 44 h 52"/>
                <a:gd name="T100" fmla="*/ 31 w 46"/>
                <a:gd name="T101" fmla="*/ 42 h 52"/>
                <a:gd name="T102" fmla="*/ 35 w 46"/>
                <a:gd name="T103" fmla="*/ 38 h 52"/>
                <a:gd name="T104" fmla="*/ 35 w 46"/>
                <a:gd name="T105" fmla="*/ 34 h 52"/>
                <a:gd name="T106" fmla="*/ 37 w 46"/>
                <a:gd name="T10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52">
                  <a:moveTo>
                    <a:pt x="37" y="44"/>
                  </a:moveTo>
                  <a:lnTo>
                    <a:pt x="35" y="46"/>
                  </a:lnTo>
                  <a:lnTo>
                    <a:pt x="35" y="46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4"/>
                  </a:lnTo>
                  <a:close/>
                  <a:moveTo>
                    <a:pt x="37" y="27"/>
                  </a:moveTo>
                  <a:lnTo>
                    <a:pt x="35" y="27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7" y="28"/>
                  </a:lnTo>
                  <a:lnTo>
                    <a:pt x="3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28" name="Freeform 104"/>
            <p:cNvSpPr>
              <a:spLocks noChangeArrowheads="1"/>
            </p:cNvSpPr>
            <p:nvPr/>
          </p:nvSpPr>
          <p:spPr bwMode="auto">
            <a:xfrm>
              <a:off x="3778" y="953"/>
              <a:ext cx="73" cy="95"/>
            </a:xfrm>
            <a:custGeom>
              <a:avLst/>
              <a:gdLst>
                <a:gd name="T0" fmla="*/ 0 w 40"/>
                <a:gd name="T1" fmla="*/ 2 h 52"/>
                <a:gd name="T2" fmla="*/ 7 w 40"/>
                <a:gd name="T3" fmla="*/ 7 h 52"/>
                <a:gd name="T4" fmla="*/ 9 w 40"/>
                <a:gd name="T5" fmla="*/ 4 h 52"/>
                <a:gd name="T6" fmla="*/ 13 w 40"/>
                <a:gd name="T7" fmla="*/ 2 h 52"/>
                <a:gd name="T8" fmla="*/ 17 w 40"/>
                <a:gd name="T9" fmla="*/ 0 h 52"/>
                <a:gd name="T10" fmla="*/ 23 w 40"/>
                <a:gd name="T11" fmla="*/ 0 h 52"/>
                <a:gd name="T12" fmla="*/ 25 w 40"/>
                <a:gd name="T13" fmla="*/ 0 h 52"/>
                <a:gd name="T14" fmla="*/ 27 w 40"/>
                <a:gd name="T15" fmla="*/ 0 h 52"/>
                <a:gd name="T16" fmla="*/ 28 w 40"/>
                <a:gd name="T17" fmla="*/ 2 h 52"/>
                <a:gd name="T18" fmla="*/ 30 w 40"/>
                <a:gd name="T19" fmla="*/ 2 h 52"/>
                <a:gd name="T20" fmla="*/ 32 w 40"/>
                <a:gd name="T21" fmla="*/ 2 h 52"/>
                <a:gd name="T22" fmla="*/ 34 w 40"/>
                <a:gd name="T23" fmla="*/ 4 h 52"/>
                <a:gd name="T24" fmla="*/ 36 w 40"/>
                <a:gd name="T25" fmla="*/ 4 h 52"/>
                <a:gd name="T26" fmla="*/ 36 w 40"/>
                <a:gd name="T27" fmla="*/ 5 h 52"/>
                <a:gd name="T28" fmla="*/ 38 w 40"/>
                <a:gd name="T29" fmla="*/ 7 h 52"/>
                <a:gd name="T30" fmla="*/ 38 w 40"/>
                <a:gd name="T31" fmla="*/ 9 h 52"/>
                <a:gd name="T32" fmla="*/ 38 w 40"/>
                <a:gd name="T33" fmla="*/ 9 h 52"/>
                <a:gd name="T34" fmla="*/ 40 w 40"/>
                <a:gd name="T35" fmla="*/ 11 h 52"/>
                <a:gd name="T36" fmla="*/ 40 w 40"/>
                <a:gd name="T37" fmla="*/ 13 h 52"/>
                <a:gd name="T38" fmla="*/ 40 w 40"/>
                <a:gd name="T39" fmla="*/ 15 h 52"/>
                <a:gd name="T40" fmla="*/ 40 w 40"/>
                <a:gd name="T41" fmla="*/ 17 h 52"/>
                <a:gd name="T42" fmla="*/ 40 w 40"/>
                <a:gd name="T43" fmla="*/ 21 h 52"/>
                <a:gd name="T44" fmla="*/ 30 w 40"/>
                <a:gd name="T45" fmla="*/ 52 h 52"/>
                <a:gd name="T46" fmla="*/ 30 w 40"/>
                <a:gd name="T47" fmla="*/ 19 h 52"/>
                <a:gd name="T48" fmla="*/ 30 w 40"/>
                <a:gd name="T49" fmla="*/ 17 h 52"/>
                <a:gd name="T50" fmla="*/ 30 w 40"/>
                <a:gd name="T51" fmla="*/ 15 h 52"/>
                <a:gd name="T52" fmla="*/ 30 w 40"/>
                <a:gd name="T53" fmla="*/ 13 h 52"/>
                <a:gd name="T54" fmla="*/ 30 w 40"/>
                <a:gd name="T55" fmla="*/ 11 h 52"/>
                <a:gd name="T56" fmla="*/ 28 w 40"/>
                <a:gd name="T57" fmla="*/ 11 h 52"/>
                <a:gd name="T58" fmla="*/ 28 w 40"/>
                <a:gd name="T59" fmla="*/ 9 h 52"/>
                <a:gd name="T60" fmla="*/ 27 w 40"/>
                <a:gd name="T61" fmla="*/ 9 h 52"/>
                <a:gd name="T62" fmla="*/ 27 w 40"/>
                <a:gd name="T63" fmla="*/ 7 h 52"/>
                <a:gd name="T64" fmla="*/ 25 w 40"/>
                <a:gd name="T65" fmla="*/ 7 h 52"/>
                <a:gd name="T66" fmla="*/ 23 w 40"/>
                <a:gd name="T67" fmla="*/ 7 h 52"/>
                <a:gd name="T68" fmla="*/ 23 w 40"/>
                <a:gd name="T69" fmla="*/ 7 h 52"/>
                <a:gd name="T70" fmla="*/ 19 w 40"/>
                <a:gd name="T71" fmla="*/ 7 h 52"/>
                <a:gd name="T72" fmla="*/ 17 w 40"/>
                <a:gd name="T73" fmla="*/ 7 h 52"/>
                <a:gd name="T74" fmla="*/ 15 w 40"/>
                <a:gd name="T75" fmla="*/ 9 h 52"/>
                <a:gd name="T76" fmla="*/ 13 w 40"/>
                <a:gd name="T77" fmla="*/ 9 h 52"/>
                <a:gd name="T78" fmla="*/ 11 w 40"/>
                <a:gd name="T79" fmla="*/ 11 h 52"/>
                <a:gd name="T80" fmla="*/ 9 w 40"/>
                <a:gd name="T81" fmla="*/ 13 h 52"/>
                <a:gd name="T82" fmla="*/ 7 w 40"/>
                <a:gd name="T83" fmla="*/ 17 h 52"/>
                <a:gd name="T84" fmla="*/ 7 w 40"/>
                <a:gd name="T85" fmla="*/ 21 h 52"/>
                <a:gd name="T86" fmla="*/ 7 w 40"/>
                <a:gd name="T8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" h="52">
                  <a:moveTo>
                    <a:pt x="0" y="52"/>
                  </a:moveTo>
                  <a:lnTo>
                    <a:pt x="0" y="2"/>
                  </a:lnTo>
                  <a:lnTo>
                    <a:pt x="7" y="2"/>
                  </a:lnTo>
                  <a:lnTo>
                    <a:pt x="7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52"/>
                  </a:lnTo>
                  <a:lnTo>
                    <a:pt x="30" y="52"/>
                  </a:lnTo>
                  <a:lnTo>
                    <a:pt x="30" y="21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29" name="Freeform 105"/>
            <p:cNvSpPr>
              <a:spLocks noChangeArrowheads="1"/>
            </p:cNvSpPr>
            <p:nvPr/>
          </p:nvSpPr>
          <p:spPr bwMode="auto">
            <a:xfrm>
              <a:off x="3866" y="924"/>
              <a:ext cx="45" cy="124"/>
            </a:xfrm>
            <a:custGeom>
              <a:avLst/>
              <a:gdLst>
                <a:gd name="T0" fmla="*/ 25 w 25"/>
                <a:gd name="T1" fmla="*/ 68 h 68"/>
                <a:gd name="T2" fmla="*/ 23 w 25"/>
                <a:gd name="T3" fmla="*/ 68 h 68"/>
                <a:gd name="T4" fmla="*/ 21 w 25"/>
                <a:gd name="T5" fmla="*/ 68 h 68"/>
                <a:gd name="T6" fmla="*/ 19 w 25"/>
                <a:gd name="T7" fmla="*/ 68 h 68"/>
                <a:gd name="T8" fmla="*/ 19 w 25"/>
                <a:gd name="T9" fmla="*/ 68 h 68"/>
                <a:gd name="T10" fmla="*/ 15 w 25"/>
                <a:gd name="T11" fmla="*/ 68 h 68"/>
                <a:gd name="T12" fmla="*/ 13 w 25"/>
                <a:gd name="T13" fmla="*/ 68 h 68"/>
                <a:gd name="T14" fmla="*/ 13 w 25"/>
                <a:gd name="T15" fmla="*/ 66 h 68"/>
                <a:gd name="T16" fmla="*/ 11 w 25"/>
                <a:gd name="T17" fmla="*/ 66 h 68"/>
                <a:gd name="T18" fmla="*/ 9 w 25"/>
                <a:gd name="T19" fmla="*/ 66 h 68"/>
                <a:gd name="T20" fmla="*/ 9 w 25"/>
                <a:gd name="T21" fmla="*/ 64 h 68"/>
                <a:gd name="T22" fmla="*/ 7 w 25"/>
                <a:gd name="T23" fmla="*/ 64 h 68"/>
                <a:gd name="T24" fmla="*/ 7 w 25"/>
                <a:gd name="T25" fmla="*/ 62 h 68"/>
                <a:gd name="T26" fmla="*/ 7 w 25"/>
                <a:gd name="T27" fmla="*/ 60 h 68"/>
                <a:gd name="T28" fmla="*/ 7 w 25"/>
                <a:gd name="T29" fmla="*/ 58 h 68"/>
                <a:gd name="T30" fmla="*/ 5 w 25"/>
                <a:gd name="T31" fmla="*/ 56 h 68"/>
                <a:gd name="T32" fmla="*/ 5 w 25"/>
                <a:gd name="T33" fmla="*/ 52 h 68"/>
                <a:gd name="T34" fmla="*/ 0 w 25"/>
                <a:gd name="T35" fmla="*/ 23 h 68"/>
                <a:gd name="T36" fmla="*/ 5 w 25"/>
                <a:gd name="T37" fmla="*/ 18 h 68"/>
                <a:gd name="T38" fmla="*/ 15 w 25"/>
                <a:gd name="T39" fmla="*/ 0 h 68"/>
                <a:gd name="T40" fmla="*/ 23 w 25"/>
                <a:gd name="T41" fmla="*/ 18 h 68"/>
                <a:gd name="T42" fmla="*/ 15 w 25"/>
                <a:gd name="T43" fmla="*/ 23 h 68"/>
                <a:gd name="T44" fmla="*/ 15 w 25"/>
                <a:gd name="T45" fmla="*/ 54 h 68"/>
                <a:gd name="T46" fmla="*/ 15 w 25"/>
                <a:gd name="T47" fmla="*/ 54 h 68"/>
                <a:gd name="T48" fmla="*/ 15 w 25"/>
                <a:gd name="T49" fmla="*/ 56 h 68"/>
                <a:gd name="T50" fmla="*/ 15 w 25"/>
                <a:gd name="T51" fmla="*/ 56 h 68"/>
                <a:gd name="T52" fmla="*/ 15 w 25"/>
                <a:gd name="T53" fmla="*/ 58 h 68"/>
                <a:gd name="T54" fmla="*/ 15 w 25"/>
                <a:gd name="T55" fmla="*/ 58 h 68"/>
                <a:gd name="T56" fmla="*/ 15 w 25"/>
                <a:gd name="T57" fmla="*/ 58 h 68"/>
                <a:gd name="T58" fmla="*/ 17 w 25"/>
                <a:gd name="T59" fmla="*/ 58 h 68"/>
                <a:gd name="T60" fmla="*/ 17 w 25"/>
                <a:gd name="T61" fmla="*/ 60 h 68"/>
                <a:gd name="T62" fmla="*/ 17 w 25"/>
                <a:gd name="T63" fmla="*/ 60 h 68"/>
                <a:gd name="T64" fmla="*/ 19 w 25"/>
                <a:gd name="T65" fmla="*/ 60 h 68"/>
                <a:gd name="T66" fmla="*/ 19 w 25"/>
                <a:gd name="T67" fmla="*/ 60 h 68"/>
                <a:gd name="T68" fmla="*/ 19 w 25"/>
                <a:gd name="T69" fmla="*/ 60 h 68"/>
                <a:gd name="T70" fmla="*/ 21 w 25"/>
                <a:gd name="T71" fmla="*/ 60 h 68"/>
                <a:gd name="T72" fmla="*/ 21 w 25"/>
                <a:gd name="T73" fmla="*/ 60 h 68"/>
                <a:gd name="T74" fmla="*/ 23 w 25"/>
                <a:gd name="T75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" h="68">
                  <a:moveTo>
                    <a:pt x="23" y="60"/>
                  </a:moveTo>
                  <a:lnTo>
                    <a:pt x="25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4"/>
                  </a:lnTo>
                  <a:lnTo>
                    <a:pt x="15" y="0"/>
                  </a:lnTo>
                  <a:lnTo>
                    <a:pt x="15" y="18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15" y="23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30" name="Freeform 106"/>
            <p:cNvSpPr>
              <a:spLocks noChangeArrowheads="1"/>
            </p:cNvSpPr>
            <p:nvPr/>
          </p:nvSpPr>
          <p:spPr bwMode="auto">
            <a:xfrm>
              <a:off x="3917" y="953"/>
              <a:ext cx="83" cy="95"/>
            </a:xfrm>
            <a:custGeom>
              <a:avLst/>
              <a:gdLst>
                <a:gd name="T0" fmla="*/ 46 w 46"/>
                <a:gd name="T1" fmla="*/ 38 h 52"/>
                <a:gd name="T2" fmla="*/ 43 w 46"/>
                <a:gd name="T3" fmla="*/ 42 h 52"/>
                <a:gd name="T4" fmla="*/ 41 w 46"/>
                <a:gd name="T5" fmla="*/ 46 h 52"/>
                <a:gd name="T6" fmla="*/ 35 w 46"/>
                <a:gd name="T7" fmla="*/ 50 h 52"/>
                <a:gd name="T8" fmla="*/ 31 w 46"/>
                <a:gd name="T9" fmla="*/ 52 h 52"/>
                <a:gd name="T10" fmla="*/ 23 w 46"/>
                <a:gd name="T11" fmla="*/ 52 h 52"/>
                <a:gd name="T12" fmla="*/ 16 w 46"/>
                <a:gd name="T13" fmla="*/ 52 h 52"/>
                <a:gd name="T14" fmla="*/ 10 w 46"/>
                <a:gd name="T15" fmla="*/ 48 h 52"/>
                <a:gd name="T16" fmla="*/ 6 w 46"/>
                <a:gd name="T17" fmla="*/ 44 h 52"/>
                <a:gd name="T18" fmla="*/ 2 w 46"/>
                <a:gd name="T19" fmla="*/ 36 h 52"/>
                <a:gd name="T20" fmla="*/ 0 w 46"/>
                <a:gd name="T21" fmla="*/ 28 h 52"/>
                <a:gd name="T22" fmla="*/ 0 w 46"/>
                <a:gd name="T23" fmla="*/ 21 h 52"/>
                <a:gd name="T24" fmla="*/ 2 w 46"/>
                <a:gd name="T25" fmla="*/ 13 h 52"/>
                <a:gd name="T26" fmla="*/ 6 w 46"/>
                <a:gd name="T27" fmla="*/ 7 h 52"/>
                <a:gd name="T28" fmla="*/ 12 w 46"/>
                <a:gd name="T29" fmla="*/ 2 h 52"/>
                <a:gd name="T30" fmla="*/ 20 w 46"/>
                <a:gd name="T31" fmla="*/ 0 h 52"/>
                <a:gd name="T32" fmla="*/ 25 w 46"/>
                <a:gd name="T33" fmla="*/ 0 h 52"/>
                <a:gd name="T34" fmla="*/ 33 w 46"/>
                <a:gd name="T35" fmla="*/ 2 h 52"/>
                <a:gd name="T36" fmla="*/ 39 w 46"/>
                <a:gd name="T37" fmla="*/ 5 h 52"/>
                <a:gd name="T38" fmla="*/ 43 w 46"/>
                <a:gd name="T39" fmla="*/ 11 h 52"/>
                <a:gd name="T40" fmla="*/ 45 w 46"/>
                <a:gd name="T41" fmla="*/ 17 h 52"/>
                <a:gd name="T42" fmla="*/ 46 w 46"/>
                <a:gd name="T43" fmla="*/ 27 h 52"/>
                <a:gd name="T44" fmla="*/ 46 w 46"/>
                <a:gd name="T45" fmla="*/ 27 h 52"/>
                <a:gd name="T46" fmla="*/ 46 w 46"/>
                <a:gd name="T47" fmla="*/ 27 h 52"/>
                <a:gd name="T48" fmla="*/ 10 w 46"/>
                <a:gd name="T49" fmla="*/ 28 h 52"/>
                <a:gd name="T50" fmla="*/ 10 w 46"/>
                <a:gd name="T51" fmla="*/ 34 h 52"/>
                <a:gd name="T52" fmla="*/ 12 w 46"/>
                <a:gd name="T53" fmla="*/ 38 h 52"/>
                <a:gd name="T54" fmla="*/ 16 w 46"/>
                <a:gd name="T55" fmla="*/ 42 h 52"/>
                <a:gd name="T56" fmla="*/ 18 w 46"/>
                <a:gd name="T57" fmla="*/ 44 h 52"/>
                <a:gd name="T58" fmla="*/ 23 w 46"/>
                <a:gd name="T59" fmla="*/ 46 h 52"/>
                <a:gd name="T60" fmla="*/ 27 w 46"/>
                <a:gd name="T61" fmla="*/ 44 h 52"/>
                <a:gd name="T62" fmla="*/ 29 w 46"/>
                <a:gd name="T63" fmla="*/ 44 h 52"/>
                <a:gd name="T64" fmla="*/ 33 w 46"/>
                <a:gd name="T65" fmla="*/ 42 h 52"/>
                <a:gd name="T66" fmla="*/ 35 w 46"/>
                <a:gd name="T67" fmla="*/ 40 h 52"/>
                <a:gd name="T68" fmla="*/ 37 w 46"/>
                <a:gd name="T69" fmla="*/ 38 h 52"/>
                <a:gd name="T70" fmla="*/ 10 w 46"/>
                <a:gd name="T71" fmla="*/ 21 h 52"/>
                <a:gd name="T72" fmla="*/ 37 w 46"/>
                <a:gd name="T73" fmla="*/ 19 h 52"/>
                <a:gd name="T74" fmla="*/ 37 w 46"/>
                <a:gd name="T75" fmla="*/ 15 h 52"/>
                <a:gd name="T76" fmla="*/ 35 w 46"/>
                <a:gd name="T77" fmla="*/ 11 h 52"/>
                <a:gd name="T78" fmla="*/ 31 w 46"/>
                <a:gd name="T79" fmla="*/ 9 h 52"/>
                <a:gd name="T80" fmla="*/ 27 w 46"/>
                <a:gd name="T81" fmla="*/ 7 h 52"/>
                <a:gd name="T82" fmla="*/ 22 w 46"/>
                <a:gd name="T83" fmla="*/ 7 h 52"/>
                <a:gd name="T84" fmla="*/ 18 w 46"/>
                <a:gd name="T85" fmla="*/ 7 h 52"/>
                <a:gd name="T86" fmla="*/ 16 w 46"/>
                <a:gd name="T87" fmla="*/ 9 h 52"/>
                <a:gd name="T88" fmla="*/ 12 w 46"/>
                <a:gd name="T89" fmla="*/ 13 h 52"/>
                <a:gd name="T90" fmla="*/ 10 w 46"/>
                <a:gd name="T91" fmla="*/ 17 h 52"/>
                <a:gd name="T92" fmla="*/ 10 w 46"/>
                <a:gd name="T93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52">
                  <a:moveTo>
                    <a:pt x="37" y="34"/>
                  </a:moveTo>
                  <a:lnTo>
                    <a:pt x="46" y="36"/>
                  </a:lnTo>
                  <a:lnTo>
                    <a:pt x="46" y="38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39" y="48"/>
                  </a:lnTo>
                  <a:lnTo>
                    <a:pt x="37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41" y="7"/>
                  </a:lnTo>
                  <a:lnTo>
                    <a:pt x="41" y="9"/>
                  </a:lnTo>
                  <a:lnTo>
                    <a:pt x="43" y="11"/>
                  </a:lnTo>
                  <a:lnTo>
                    <a:pt x="45" y="13"/>
                  </a:lnTo>
                  <a:lnTo>
                    <a:pt x="45" y="15"/>
                  </a:lnTo>
                  <a:lnTo>
                    <a:pt x="45" y="17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7" y="38"/>
                  </a:lnTo>
                  <a:lnTo>
                    <a:pt x="37" y="36"/>
                  </a:lnTo>
                  <a:lnTo>
                    <a:pt x="37" y="34"/>
                  </a:lnTo>
                  <a:close/>
                  <a:moveTo>
                    <a:pt x="10" y="21"/>
                  </a:moveTo>
                  <a:lnTo>
                    <a:pt x="37" y="21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31" name="Freeform 107"/>
            <p:cNvSpPr>
              <a:spLocks noChangeArrowheads="1"/>
            </p:cNvSpPr>
            <p:nvPr/>
          </p:nvSpPr>
          <p:spPr bwMode="auto">
            <a:xfrm>
              <a:off x="4209" y="920"/>
              <a:ext cx="84" cy="128"/>
            </a:xfrm>
            <a:custGeom>
              <a:avLst/>
              <a:gdLst>
                <a:gd name="T0" fmla="*/ 0 w 46"/>
                <a:gd name="T1" fmla="*/ 29 h 70"/>
                <a:gd name="T2" fmla="*/ 2 w 46"/>
                <a:gd name="T3" fmla="*/ 22 h 70"/>
                <a:gd name="T4" fmla="*/ 3 w 46"/>
                <a:gd name="T5" fmla="*/ 16 h 70"/>
                <a:gd name="T6" fmla="*/ 5 w 46"/>
                <a:gd name="T7" fmla="*/ 10 h 70"/>
                <a:gd name="T8" fmla="*/ 7 w 46"/>
                <a:gd name="T9" fmla="*/ 6 h 70"/>
                <a:gd name="T10" fmla="*/ 11 w 46"/>
                <a:gd name="T11" fmla="*/ 2 h 70"/>
                <a:gd name="T12" fmla="*/ 15 w 46"/>
                <a:gd name="T13" fmla="*/ 0 h 70"/>
                <a:gd name="T14" fmla="*/ 21 w 46"/>
                <a:gd name="T15" fmla="*/ 0 h 70"/>
                <a:gd name="T16" fmla="*/ 25 w 46"/>
                <a:gd name="T17" fmla="*/ 0 h 70"/>
                <a:gd name="T18" fmla="*/ 28 w 46"/>
                <a:gd name="T19" fmla="*/ 0 h 70"/>
                <a:gd name="T20" fmla="*/ 32 w 46"/>
                <a:gd name="T21" fmla="*/ 2 h 70"/>
                <a:gd name="T22" fmla="*/ 36 w 46"/>
                <a:gd name="T23" fmla="*/ 4 h 70"/>
                <a:gd name="T24" fmla="*/ 38 w 46"/>
                <a:gd name="T25" fmla="*/ 6 h 70"/>
                <a:gd name="T26" fmla="*/ 40 w 46"/>
                <a:gd name="T27" fmla="*/ 10 h 70"/>
                <a:gd name="T28" fmla="*/ 42 w 46"/>
                <a:gd name="T29" fmla="*/ 14 h 70"/>
                <a:gd name="T30" fmla="*/ 44 w 46"/>
                <a:gd name="T31" fmla="*/ 18 h 70"/>
                <a:gd name="T32" fmla="*/ 44 w 46"/>
                <a:gd name="T33" fmla="*/ 22 h 70"/>
                <a:gd name="T34" fmla="*/ 46 w 46"/>
                <a:gd name="T35" fmla="*/ 27 h 70"/>
                <a:gd name="T36" fmla="*/ 46 w 46"/>
                <a:gd name="T37" fmla="*/ 35 h 70"/>
                <a:gd name="T38" fmla="*/ 46 w 46"/>
                <a:gd name="T39" fmla="*/ 43 h 70"/>
                <a:gd name="T40" fmla="*/ 44 w 46"/>
                <a:gd name="T41" fmla="*/ 50 h 70"/>
                <a:gd name="T42" fmla="*/ 42 w 46"/>
                <a:gd name="T43" fmla="*/ 56 h 70"/>
                <a:gd name="T44" fmla="*/ 40 w 46"/>
                <a:gd name="T45" fmla="*/ 62 h 70"/>
                <a:gd name="T46" fmla="*/ 36 w 46"/>
                <a:gd name="T47" fmla="*/ 66 h 70"/>
                <a:gd name="T48" fmla="*/ 32 w 46"/>
                <a:gd name="T49" fmla="*/ 68 h 70"/>
                <a:gd name="T50" fmla="*/ 28 w 46"/>
                <a:gd name="T51" fmla="*/ 70 h 70"/>
                <a:gd name="T52" fmla="*/ 23 w 46"/>
                <a:gd name="T53" fmla="*/ 70 h 70"/>
                <a:gd name="T54" fmla="*/ 15 w 46"/>
                <a:gd name="T55" fmla="*/ 70 h 70"/>
                <a:gd name="T56" fmla="*/ 11 w 46"/>
                <a:gd name="T57" fmla="*/ 66 h 70"/>
                <a:gd name="T58" fmla="*/ 5 w 46"/>
                <a:gd name="T59" fmla="*/ 60 h 70"/>
                <a:gd name="T60" fmla="*/ 2 w 46"/>
                <a:gd name="T61" fmla="*/ 52 h 70"/>
                <a:gd name="T62" fmla="*/ 0 w 46"/>
                <a:gd name="T63" fmla="*/ 39 h 70"/>
                <a:gd name="T64" fmla="*/ 9 w 46"/>
                <a:gd name="T65" fmla="*/ 39 h 70"/>
                <a:gd name="T66" fmla="*/ 9 w 46"/>
                <a:gd name="T67" fmla="*/ 48 h 70"/>
                <a:gd name="T68" fmla="*/ 11 w 46"/>
                <a:gd name="T69" fmla="*/ 56 h 70"/>
                <a:gd name="T70" fmla="*/ 15 w 46"/>
                <a:gd name="T71" fmla="*/ 60 h 70"/>
                <a:gd name="T72" fmla="*/ 19 w 46"/>
                <a:gd name="T73" fmla="*/ 62 h 70"/>
                <a:gd name="T74" fmla="*/ 23 w 46"/>
                <a:gd name="T75" fmla="*/ 64 h 70"/>
                <a:gd name="T76" fmla="*/ 27 w 46"/>
                <a:gd name="T77" fmla="*/ 62 h 70"/>
                <a:gd name="T78" fmla="*/ 30 w 46"/>
                <a:gd name="T79" fmla="*/ 60 h 70"/>
                <a:gd name="T80" fmla="*/ 34 w 46"/>
                <a:gd name="T81" fmla="*/ 56 h 70"/>
                <a:gd name="T82" fmla="*/ 36 w 46"/>
                <a:gd name="T83" fmla="*/ 48 h 70"/>
                <a:gd name="T84" fmla="*/ 36 w 46"/>
                <a:gd name="T85" fmla="*/ 39 h 70"/>
                <a:gd name="T86" fmla="*/ 36 w 46"/>
                <a:gd name="T87" fmla="*/ 27 h 70"/>
                <a:gd name="T88" fmla="*/ 34 w 46"/>
                <a:gd name="T89" fmla="*/ 18 h 70"/>
                <a:gd name="T90" fmla="*/ 32 w 46"/>
                <a:gd name="T91" fmla="*/ 12 h 70"/>
                <a:gd name="T92" fmla="*/ 28 w 46"/>
                <a:gd name="T93" fmla="*/ 8 h 70"/>
                <a:gd name="T94" fmla="*/ 25 w 46"/>
                <a:gd name="T95" fmla="*/ 6 h 70"/>
                <a:gd name="T96" fmla="*/ 21 w 46"/>
                <a:gd name="T97" fmla="*/ 6 h 70"/>
                <a:gd name="T98" fmla="*/ 17 w 46"/>
                <a:gd name="T99" fmla="*/ 8 h 70"/>
                <a:gd name="T100" fmla="*/ 15 w 46"/>
                <a:gd name="T101" fmla="*/ 10 h 70"/>
                <a:gd name="T102" fmla="*/ 11 w 46"/>
                <a:gd name="T103" fmla="*/ 16 h 70"/>
                <a:gd name="T104" fmla="*/ 9 w 46"/>
                <a:gd name="T105" fmla="*/ 23 h 70"/>
                <a:gd name="T106" fmla="*/ 9 w 46"/>
                <a:gd name="T107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70">
                  <a:moveTo>
                    <a:pt x="0" y="35"/>
                  </a:move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4" y="23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33"/>
                  </a:lnTo>
                  <a:lnTo>
                    <a:pt x="46" y="35"/>
                  </a:lnTo>
                  <a:lnTo>
                    <a:pt x="46" y="37"/>
                  </a:lnTo>
                  <a:lnTo>
                    <a:pt x="46" y="41"/>
                  </a:lnTo>
                  <a:lnTo>
                    <a:pt x="46" y="43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40" y="60"/>
                  </a:lnTo>
                  <a:lnTo>
                    <a:pt x="40" y="62"/>
                  </a:lnTo>
                  <a:lnTo>
                    <a:pt x="38" y="62"/>
                  </a:lnTo>
                  <a:lnTo>
                    <a:pt x="38" y="64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8"/>
                  </a:lnTo>
                  <a:lnTo>
                    <a:pt x="32" y="68"/>
                  </a:lnTo>
                  <a:lnTo>
                    <a:pt x="30" y="68"/>
                  </a:lnTo>
                  <a:lnTo>
                    <a:pt x="30" y="70"/>
                  </a:lnTo>
                  <a:lnTo>
                    <a:pt x="28" y="70"/>
                  </a:lnTo>
                  <a:lnTo>
                    <a:pt x="27" y="70"/>
                  </a:lnTo>
                  <a:lnTo>
                    <a:pt x="25" y="70"/>
                  </a:lnTo>
                  <a:lnTo>
                    <a:pt x="23" y="70"/>
                  </a:lnTo>
                  <a:lnTo>
                    <a:pt x="21" y="70"/>
                  </a:lnTo>
                  <a:lnTo>
                    <a:pt x="19" y="70"/>
                  </a:lnTo>
                  <a:lnTo>
                    <a:pt x="15" y="70"/>
                  </a:lnTo>
                  <a:lnTo>
                    <a:pt x="13" y="68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9" y="64"/>
                  </a:lnTo>
                  <a:lnTo>
                    <a:pt x="7" y="62"/>
                  </a:lnTo>
                  <a:lnTo>
                    <a:pt x="5" y="60"/>
                  </a:lnTo>
                  <a:lnTo>
                    <a:pt x="3" y="58"/>
                  </a:lnTo>
                  <a:lnTo>
                    <a:pt x="3" y="54"/>
                  </a:lnTo>
                  <a:lnTo>
                    <a:pt x="2" y="52"/>
                  </a:lnTo>
                  <a:lnTo>
                    <a:pt x="2" y="48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5"/>
                  </a:lnTo>
                  <a:close/>
                  <a:moveTo>
                    <a:pt x="9" y="35"/>
                  </a:moveTo>
                  <a:lnTo>
                    <a:pt x="9" y="39"/>
                  </a:lnTo>
                  <a:lnTo>
                    <a:pt x="9" y="43"/>
                  </a:lnTo>
                  <a:lnTo>
                    <a:pt x="9" y="46"/>
                  </a:lnTo>
                  <a:lnTo>
                    <a:pt x="9" y="48"/>
                  </a:lnTo>
                  <a:lnTo>
                    <a:pt x="11" y="52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5" y="64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8" y="62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3"/>
                  </a:lnTo>
                  <a:lnTo>
                    <a:pt x="36" y="39"/>
                  </a:lnTo>
                  <a:lnTo>
                    <a:pt x="36" y="35"/>
                  </a:lnTo>
                  <a:lnTo>
                    <a:pt x="36" y="31"/>
                  </a:lnTo>
                  <a:lnTo>
                    <a:pt x="36" y="27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7"/>
                  </a:lnTo>
                  <a:lnTo>
                    <a:pt x="9" y="31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32" name="Freeform 108"/>
            <p:cNvSpPr>
              <a:spLocks noChangeArrowheads="1"/>
            </p:cNvSpPr>
            <p:nvPr/>
          </p:nvSpPr>
          <p:spPr bwMode="auto">
            <a:xfrm>
              <a:off x="4061" y="956"/>
              <a:ext cx="91" cy="91"/>
            </a:xfrm>
            <a:custGeom>
              <a:avLst/>
              <a:gdLst>
                <a:gd name="T0" fmla="*/ 0 w 50"/>
                <a:gd name="T1" fmla="*/ 13 h 50"/>
                <a:gd name="T2" fmla="*/ 29 w 50"/>
                <a:gd name="T3" fmla="*/ 13 h 50"/>
                <a:gd name="T4" fmla="*/ 37 w 50"/>
                <a:gd name="T5" fmla="*/ 0 h 50"/>
                <a:gd name="T6" fmla="*/ 40 w 50"/>
                <a:gd name="T7" fmla="*/ 0 h 50"/>
                <a:gd name="T8" fmla="*/ 33 w 50"/>
                <a:gd name="T9" fmla="*/ 13 h 50"/>
                <a:gd name="T10" fmla="*/ 50 w 50"/>
                <a:gd name="T11" fmla="*/ 13 h 50"/>
                <a:gd name="T12" fmla="*/ 50 w 50"/>
                <a:gd name="T13" fmla="*/ 17 h 50"/>
                <a:gd name="T14" fmla="*/ 31 w 50"/>
                <a:gd name="T15" fmla="*/ 17 h 50"/>
                <a:gd name="T16" fmla="*/ 23 w 50"/>
                <a:gd name="T17" fmla="*/ 30 h 50"/>
                <a:gd name="T18" fmla="*/ 50 w 50"/>
                <a:gd name="T19" fmla="*/ 30 h 50"/>
                <a:gd name="T20" fmla="*/ 50 w 50"/>
                <a:gd name="T21" fmla="*/ 34 h 50"/>
                <a:gd name="T22" fmla="*/ 21 w 50"/>
                <a:gd name="T23" fmla="*/ 34 h 50"/>
                <a:gd name="T24" fmla="*/ 14 w 50"/>
                <a:gd name="T25" fmla="*/ 50 h 50"/>
                <a:gd name="T26" fmla="*/ 8 w 50"/>
                <a:gd name="T27" fmla="*/ 50 h 50"/>
                <a:gd name="T28" fmla="*/ 15 w 50"/>
                <a:gd name="T29" fmla="*/ 34 h 50"/>
                <a:gd name="T30" fmla="*/ 0 w 50"/>
                <a:gd name="T31" fmla="*/ 34 h 50"/>
                <a:gd name="T32" fmla="*/ 0 w 50"/>
                <a:gd name="T33" fmla="*/ 30 h 50"/>
                <a:gd name="T34" fmla="*/ 17 w 50"/>
                <a:gd name="T35" fmla="*/ 30 h 50"/>
                <a:gd name="T36" fmla="*/ 25 w 50"/>
                <a:gd name="T37" fmla="*/ 17 h 50"/>
                <a:gd name="T38" fmla="*/ 0 w 50"/>
                <a:gd name="T39" fmla="*/ 17 h 50"/>
                <a:gd name="T40" fmla="*/ 0 w 50"/>
                <a:gd name="T41" fmla="*/ 1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0" y="13"/>
                  </a:moveTo>
                  <a:lnTo>
                    <a:pt x="29" y="13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33" y="13"/>
                  </a:lnTo>
                  <a:lnTo>
                    <a:pt x="50" y="13"/>
                  </a:lnTo>
                  <a:lnTo>
                    <a:pt x="50" y="17"/>
                  </a:lnTo>
                  <a:lnTo>
                    <a:pt x="31" y="17"/>
                  </a:lnTo>
                  <a:lnTo>
                    <a:pt x="23" y="30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21" y="34"/>
                  </a:lnTo>
                  <a:lnTo>
                    <a:pt x="14" y="50"/>
                  </a:lnTo>
                  <a:lnTo>
                    <a:pt x="8" y="50"/>
                  </a:lnTo>
                  <a:lnTo>
                    <a:pt x="15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7" y="30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33" name="Freeform 109"/>
            <p:cNvSpPr>
              <a:spLocks noChangeArrowheads="1"/>
            </p:cNvSpPr>
            <p:nvPr/>
          </p:nvSpPr>
          <p:spPr bwMode="auto">
            <a:xfrm>
              <a:off x="2869" y="1270"/>
              <a:ext cx="84" cy="95"/>
            </a:xfrm>
            <a:custGeom>
              <a:avLst/>
              <a:gdLst>
                <a:gd name="T0" fmla="*/ 31 w 46"/>
                <a:gd name="T1" fmla="*/ 48 h 52"/>
                <a:gd name="T2" fmla="*/ 25 w 46"/>
                <a:gd name="T3" fmla="*/ 52 h 52"/>
                <a:gd name="T4" fmla="*/ 19 w 46"/>
                <a:gd name="T5" fmla="*/ 52 h 52"/>
                <a:gd name="T6" fmla="*/ 11 w 46"/>
                <a:gd name="T7" fmla="*/ 52 h 52"/>
                <a:gd name="T8" fmla="*/ 4 w 46"/>
                <a:gd name="T9" fmla="*/ 48 h 52"/>
                <a:gd name="T10" fmla="*/ 0 w 46"/>
                <a:gd name="T11" fmla="*/ 43 h 52"/>
                <a:gd name="T12" fmla="*/ 0 w 46"/>
                <a:gd name="T13" fmla="*/ 37 h 52"/>
                <a:gd name="T14" fmla="*/ 0 w 46"/>
                <a:gd name="T15" fmla="*/ 33 h 52"/>
                <a:gd name="T16" fmla="*/ 4 w 46"/>
                <a:gd name="T17" fmla="*/ 29 h 52"/>
                <a:gd name="T18" fmla="*/ 6 w 46"/>
                <a:gd name="T19" fmla="*/ 27 h 52"/>
                <a:gd name="T20" fmla="*/ 9 w 46"/>
                <a:gd name="T21" fmla="*/ 25 h 52"/>
                <a:gd name="T22" fmla="*/ 13 w 46"/>
                <a:gd name="T23" fmla="*/ 23 h 52"/>
                <a:gd name="T24" fmla="*/ 19 w 46"/>
                <a:gd name="T25" fmla="*/ 23 h 52"/>
                <a:gd name="T26" fmla="*/ 31 w 46"/>
                <a:gd name="T27" fmla="*/ 21 h 52"/>
                <a:gd name="T28" fmla="*/ 34 w 46"/>
                <a:gd name="T29" fmla="*/ 20 h 52"/>
                <a:gd name="T30" fmla="*/ 34 w 46"/>
                <a:gd name="T31" fmla="*/ 18 h 52"/>
                <a:gd name="T32" fmla="*/ 32 w 46"/>
                <a:gd name="T33" fmla="*/ 14 h 52"/>
                <a:gd name="T34" fmla="*/ 31 w 46"/>
                <a:gd name="T35" fmla="*/ 10 h 52"/>
                <a:gd name="T36" fmla="*/ 25 w 46"/>
                <a:gd name="T37" fmla="*/ 8 h 52"/>
                <a:gd name="T38" fmla="*/ 17 w 46"/>
                <a:gd name="T39" fmla="*/ 8 h 52"/>
                <a:gd name="T40" fmla="*/ 13 w 46"/>
                <a:gd name="T41" fmla="*/ 10 h 52"/>
                <a:gd name="T42" fmla="*/ 9 w 46"/>
                <a:gd name="T43" fmla="*/ 14 h 52"/>
                <a:gd name="T44" fmla="*/ 2 w 46"/>
                <a:gd name="T45" fmla="*/ 14 h 52"/>
                <a:gd name="T46" fmla="*/ 4 w 46"/>
                <a:gd name="T47" fmla="*/ 10 h 52"/>
                <a:gd name="T48" fmla="*/ 8 w 46"/>
                <a:gd name="T49" fmla="*/ 4 h 52"/>
                <a:gd name="T50" fmla="*/ 11 w 46"/>
                <a:gd name="T51" fmla="*/ 2 h 52"/>
                <a:gd name="T52" fmla="*/ 19 w 46"/>
                <a:gd name="T53" fmla="*/ 0 h 52"/>
                <a:gd name="T54" fmla="*/ 27 w 46"/>
                <a:gd name="T55" fmla="*/ 0 h 52"/>
                <a:gd name="T56" fmla="*/ 32 w 46"/>
                <a:gd name="T57" fmla="*/ 2 h 52"/>
                <a:gd name="T58" fmla="*/ 36 w 46"/>
                <a:gd name="T59" fmla="*/ 4 h 52"/>
                <a:gd name="T60" fmla="*/ 40 w 46"/>
                <a:gd name="T61" fmla="*/ 6 h 52"/>
                <a:gd name="T62" fmla="*/ 42 w 46"/>
                <a:gd name="T63" fmla="*/ 10 h 52"/>
                <a:gd name="T64" fmla="*/ 42 w 46"/>
                <a:gd name="T65" fmla="*/ 14 h 52"/>
                <a:gd name="T66" fmla="*/ 42 w 46"/>
                <a:gd name="T67" fmla="*/ 20 h 52"/>
                <a:gd name="T68" fmla="*/ 42 w 46"/>
                <a:gd name="T69" fmla="*/ 41 h 52"/>
                <a:gd name="T70" fmla="*/ 44 w 46"/>
                <a:gd name="T71" fmla="*/ 46 h 52"/>
                <a:gd name="T72" fmla="*/ 44 w 46"/>
                <a:gd name="T73" fmla="*/ 50 h 52"/>
                <a:gd name="T74" fmla="*/ 36 w 46"/>
                <a:gd name="T75" fmla="*/ 50 h 52"/>
                <a:gd name="T76" fmla="*/ 34 w 46"/>
                <a:gd name="T77" fmla="*/ 46 h 52"/>
                <a:gd name="T78" fmla="*/ 31 w 46"/>
                <a:gd name="T79" fmla="*/ 27 h 52"/>
                <a:gd name="T80" fmla="*/ 21 w 46"/>
                <a:gd name="T81" fmla="*/ 29 h 52"/>
                <a:gd name="T82" fmla="*/ 15 w 46"/>
                <a:gd name="T83" fmla="*/ 31 h 52"/>
                <a:gd name="T84" fmla="*/ 11 w 46"/>
                <a:gd name="T85" fmla="*/ 31 h 52"/>
                <a:gd name="T86" fmla="*/ 9 w 46"/>
                <a:gd name="T87" fmla="*/ 33 h 52"/>
                <a:gd name="T88" fmla="*/ 9 w 46"/>
                <a:gd name="T89" fmla="*/ 37 h 52"/>
                <a:gd name="T90" fmla="*/ 8 w 46"/>
                <a:gd name="T91" fmla="*/ 39 h 52"/>
                <a:gd name="T92" fmla="*/ 9 w 46"/>
                <a:gd name="T93" fmla="*/ 43 h 52"/>
                <a:gd name="T94" fmla="*/ 13 w 46"/>
                <a:gd name="T95" fmla="*/ 44 h 52"/>
                <a:gd name="T96" fmla="*/ 19 w 46"/>
                <a:gd name="T97" fmla="*/ 46 h 52"/>
                <a:gd name="T98" fmla="*/ 25 w 46"/>
                <a:gd name="T99" fmla="*/ 44 h 52"/>
                <a:gd name="T100" fmla="*/ 29 w 46"/>
                <a:gd name="T101" fmla="*/ 43 h 52"/>
                <a:gd name="T102" fmla="*/ 32 w 46"/>
                <a:gd name="T103" fmla="*/ 39 h 52"/>
                <a:gd name="T104" fmla="*/ 34 w 46"/>
                <a:gd name="T105" fmla="*/ 35 h 52"/>
                <a:gd name="T106" fmla="*/ 34 w 46"/>
                <a:gd name="T10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52">
                  <a:moveTo>
                    <a:pt x="34" y="44"/>
                  </a:moveTo>
                  <a:lnTo>
                    <a:pt x="34" y="46"/>
                  </a:lnTo>
                  <a:lnTo>
                    <a:pt x="32" y="46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4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4"/>
                  </a:lnTo>
                  <a:close/>
                  <a:moveTo>
                    <a:pt x="34" y="27"/>
                  </a:moveTo>
                  <a:lnTo>
                    <a:pt x="32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34" name="Freeform 110"/>
            <p:cNvSpPr>
              <a:spLocks noChangeArrowheads="1"/>
            </p:cNvSpPr>
            <p:nvPr/>
          </p:nvSpPr>
          <p:spPr bwMode="auto">
            <a:xfrm>
              <a:off x="3015" y="1274"/>
              <a:ext cx="84" cy="53"/>
            </a:xfrm>
            <a:custGeom>
              <a:avLst/>
              <a:gdLst>
                <a:gd name="T0" fmla="*/ 46 w 46"/>
                <a:gd name="T1" fmla="*/ 10 h 29"/>
                <a:gd name="T2" fmla="*/ 0 w 46"/>
                <a:gd name="T3" fmla="*/ 10 h 29"/>
                <a:gd name="T4" fmla="*/ 0 w 46"/>
                <a:gd name="T5" fmla="*/ 0 h 29"/>
                <a:gd name="T6" fmla="*/ 46 w 46"/>
                <a:gd name="T7" fmla="*/ 0 h 29"/>
                <a:gd name="T8" fmla="*/ 46 w 46"/>
                <a:gd name="T9" fmla="*/ 10 h 29"/>
                <a:gd name="T10" fmla="*/ 46 w 46"/>
                <a:gd name="T11" fmla="*/ 29 h 29"/>
                <a:gd name="T12" fmla="*/ 0 w 46"/>
                <a:gd name="T13" fmla="*/ 29 h 29"/>
                <a:gd name="T14" fmla="*/ 0 w 46"/>
                <a:gd name="T15" fmla="*/ 21 h 29"/>
                <a:gd name="T16" fmla="*/ 46 w 46"/>
                <a:gd name="T17" fmla="*/ 21 h 29"/>
                <a:gd name="T18" fmla="*/ 46 w 46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9">
                  <a:moveTo>
                    <a:pt x="46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10"/>
                  </a:lnTo>
                  <a:close/>
                  <a:moveTo>
                    <a:pt x="46" y="29"/>
                  </a:moveTo>
                  <a:lnTo>
                    <a:pt x="0" y="29"/>
                  </a:lnTo>
                  <a:lnTo>
                    <a:pt x="0" y="21"/>
                  </a:lnTo>
                  <a:lnTo>
                    <a:pt x="46" y="21"/>
                  </a:lnTo>
                  <a:lnTo>
                    <a:pt x="4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35" name="Freeform 111"/>
            <p:cNvSpPr>
              <a:spLocks noChangeArrowheads="1"/>
            </p:cNvSpPr>
            <p:nvPr/>
          </p:nvSpPr>
          <p:spPr bwMode="auto">
            <a:xfrm>
              <a:off x="3212" y="1270"/>
              <a:ext cx="84" cy="95"/>
            </a:xfrm>
            <a:custGeom>
              <a:avLst/>
              <a:gdLst>
                <a:gd name="T0" fmla="*/ 31 w 46"/>
                <a:gd name="T1" fmla="*/ 48 h 52"/>
                <a:gd name="T2" fmla="*/ 27 w 46"/>
                <a:gd name="T3" fmla="*/ 52 h 52"/>
                <a:gd name="T4" fmla="*/ 21 w 46"/>
                <a:gd name="T5" fmla="*/ 52 h 52"/>
                <a:gd name="T6" fmla="*/ 11 w 46"/>
                <a:gd name="T7" fmla="*/ 52 h 52"/>
                <a:gd name="T8" fmla="*/ 6 w 46"/>
                <a:gd name="T9" fmla="*/ 48 h 52"/>
                <a:gd name="T10" fmla="*/ 2 w 46"/>
                <a:gd name="T11" fmla="*/ 43 h 52"/>
                <a:gd name="T12" fmla="*/ 2 w 46"/>
                <a:gd name="T13" fmla="*/ 37 h 52"/>
                <a:gd name="T14" fmla="*/ 2 w 46"/>
                <a:gd name="T15" fmla="*/ 33 h 52"/>
                <a:gd name="T16" fmla="*/ 4 w 46"/>
                <a:gd name="T17" fmla="*/ 29 h 52"/>
                <a:gd name="T18" fmla="*/ 8 w 46"/>
                <a:gd name="T19" fmla="*/ 27 h 52"/>
                <a:gd name="T20" fmla="*/ 11 w 46"/>
                <a:gd name="T21" fmla="*/ 25 h 52"/>
                <a:gd name="T22" fmla="*/ 15 w 46"/>
                <a:gd name="T23" fmla="*/ 23 h 52"/>
                <a:gd name="T24" fmla="*/ 21 w 46"/>
                <a:gd name="T25" fmla="*/ 23 h 52"/>
                <a:gd name="T26" fmla="*/ 31 w 46"/>
                <a:gd name="T27" fmla="*/ 21 h 52"/>
                <a:gd name="T28" fmla="*/ 36 w 46"/>
                <a:gd name="T29" fmla="*/ 20 h 52"/>
                <a:gd name="T30" fmla="*/ 36 w 46"/>
                <a:gd name="T31" fmla="*/ 18 h 52"/>
                <a:gd name="T32" fmla="*/ 34 w 46"/>
                <a:gd name="T33" fmla="*/ 14 h 52"/>
                <a:gd name="T34" fmla="*/ 32 w 46"/>
                <a:gd name="T35" fmla="*/ 10 h 52"/>
                <a:gd name="T36" fmla="*/ 27 w 46"/>
                <a:gd name="T37" fmla="*/ 8 h 52"/>
                <a:gd name="T38" fmla="*/ 19 w 46"/>
                <a:gd name="T39" fmla="*/ 8 h 52"/>
                <a:gd name="T40" fmla="*/ 15 w 46"/>
                <a:gd name="T41" fmla="*/ 10 h 52"/>
                <a:gd name="T42" fmla="*/ 11 w 46"/>
                <a:gd name="T43" fmla="*/ 14 h 52"/>
                <a:gd name="T44" fmla="*/ 2 w 46"/>
                <a:gd name="T45" fmla="*/ 14 h 52"/>
                <a:gd name="T46" fmla="*/ 6 w 46"/>
                <a:gd name="T47" fmla="*/ 10 h 52"/>
                <a:gd name="T48" fmla="*/ 8 w 46"/>
                <a:gd name="T49" fmla="*/ 4 h 52"/>
                <a:gd name="T50" fmla="*/ 13 w 46"/>
                <a:gd name="T51" fmla="*/ 2 h 52"/>
                <a:gd name="T52" fmla="*/ 21 w 46"/>
                <a:gd name="T53" fmla="*/ 0 h 52"/>
                <a:gd name="T54" fmla="*/ 29 w 46"/>
                <a:gd name="T55" fmla="*/ 0 h 52"/>
                <a:gd name="T56" fmla="*/ 34 w 46"/>
                <a:gd name="T57" fmla="*/ 2 h 52"/>
                <a:gd name="T58" fmla="*/ 38 w 46"/>
                <a:gd name="T59" fmla="*/ 4 h 52"/>
                <a:gd name="T60" fmla="*/ 42 w 46"/>
                <a:gd name="T61" fmla="*/ 6 h 52"/>
                <a:gd name="T62" fmla="*/ 44 w 46"/>
                <a:gd name="T63" fmla="*/ 10 h 52"/>
                <a:gd name="T64" fmla="*/ 44 w 46"/>
                <a:gd name="T65" fmla="*/ 14 h 52"/>
                <a:gd name="T66" fmla="*/ 44 w 46"/>
                <a:gd name="T67" fmla="*/ 20 h 52"/>
                <a:gd name="T68" fmla="*/ 44 w 46"/>
                <a:gd name="T69" fmla="*/ 41 h 52"/>
                <a:gd name="T70" fmla="*/ 44 w 46"/>
                <a:gd name="T71" fmla="*/ 46 h 52"/>
                <a:gd name="T72" fmla="*/ 46 w 46"/>
                <a:gd name="T73" fmla="*/ 50 h 52"/>
                <a:gd name="T74" fmla="*/ 36 w 46"/>
                <a:gd name="T75" fmla="*/ 50 h 52"/>
                <a:gd name="T76" fmla="*/ 36 w 46"/>
                <a:gd name="T77" fmla="*/ 46 h 52"/>
                <a:gd name="T78" fmla="*/ 31 w 46"/>
                <a:gd name="T79" fmla="*/ 27 h 52"/>
                <a:gd name="T80" fmla="*/ 21 w 46"/>
                <a:gd name="T81" fmla="*/ 29 h 52"/>
                <a:gd name="T82" fmla="*/ 17 w 46"/>
                <a:gd name="T83" fmla="*/ 31 h 52"/>
                <a:gd name="T84" fmla="*/ 13 w 46"/>
                <a:gd name="T85" fmla="*/ 31 h 52"/>
                <a:gd name="T86" fmla="*/ 11 w 46"/>
                <a:gd name="T87" fmla="*/ 33 h 52"/>
                <a:gd name="T88" fmla="*/ 9 w 46"/>
                <a:gd name="T89" fmla="*/ 37 h 52"/>
                <a:gd name="T90" fmla="*/ 9 w 46"/>
                <a:gd name="T91" fmla="*/ 39 h 52"/>
                <a:gd name="T92" fmla="*/ 11 w 46"/>
                <a:gd name="T93" fmla="*/ 43 h 52"/>
                <a:gd name="T94" fmla="*/ 15 w 46"/>
                <a:gd name="T95" fmla="*/ 44 h 52"/>
                <a:gd name="T96" fmla="*/ 19 w 46"/>
                <a:gd name="T97" fmla="*/ 46 h 52"/>
                <a:gd name="T98" fmla="*/ 25 w 46"/>
                <a:gd name="T99" fmla="*/ 44 h 52"/>
                <a:gd name="T100" fmla="*/ 31 w 46"/>
                <a:gd name="T101" fmla="*/ 43 h 52"/>
                <a:gd name="T102" fmla="*/ 34 w 46"/>
                <a:gd name="T103" fmla="*/ 39 h 52"/>
                <a:gd name="T104" fmla="*/ 34 w 46"/>
                <a:gd name="T105" fmla="*/ 35 h 52"/>
                <a:gd name="T106" fmla="*/ 36 w 46"/>
                <a:gd name="T10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52">
                  <a:moveTo>
                    <a:pt x="36" y="44"/>
                  </a:moveTo>
                  <a:lnTo>
                    <a:pt x="34" y="46"/>
                  </a:lnTo>
                  <a:lnTo>
                    <a:pt x="34" y="46"/>
                  </a:lnTo>
                  <a:lnTo>
                    <a:pt x="32" y="48"/>
                  </a:lnTo>
                  <a:lnTo>
                    <a:pt x="31" y="48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4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4" y="41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4"/>
                  </a:lnTo>
                  <a:close/>
                  <a:moveTo>
                    <a:pt x="36" y="27"/>
                  </a:moveTo>
                  <a:lnTo>
                    <a:pt x="34" y="27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36" name="Freeform 112"/>
            <p:cNvSpPr>
              <a:spLocks noChangeArrowheads="1"/>
            </p:cNvSpPr>
            <p:nvPr/>
          </p:nvSpPr>
          <p:spPr bwMode="auto">
            <a:xfrm>
              <a:off x="3611" y="1261"/>
              <a:ext cx="84" cy="84"/>
            </a:xfrm>
            <a:custGeom>
              <a:avLst/>
              <a:gdLst>
                <a:gd name="T0" fmla="*/ 19 w 46"/>
                <a:gd name="T1" fmla="*/ 46 h 46"/>
                <a:gd name="T2" fmla="*/ 19 w 46"/>
                <a:gd name="T3" fmla="*/ 26 h 46"/>
                <a:gd name="T4" fmla="*/ 0 w 46"/>
                <a:gd name="T5" fmla="*/ 26 h 46"/>
                <a:gd name="T6" fmla="*/ 0 w 46"/>
                <a:gd name="T7" fmla="*/ 19 h 46"/>
                <a:gd name="T8" fmla="*/ 19 w 46"/>
                <a:gd name="T9" fmla="*/ 19 h 46"/>
                <a:gd name="T10" fmla="*/ 19 w 46"/>
                <a:gd name="T11" fmla="*/ 0 h 46"/>
                <a:gd name="T12" fmla="*/ 26 w 46"/>
                <a:gd name="T13" fmla="*/ 0 h 46"/>
                <a:gd name="T14" fmla="*/ 26 w 46"/>
                <a:gd name="T15" fmla="*/ 19 h 46"/>
                <a:gd name="T16" fmla="*/ 46 w 46"/>
                <a:gd name="T17" fmla="*/ 19 h 46"/>
                <a:gd name="T18" fmla="*/ 46 w 46"/>
                <a:gd name="T19" fmla="*/ 26 h 46"/>
                <a:gd name="T20" fmla="*/ 26 w 46"/>
                <a:gd name="T21" fmla="*/ 26 h 46"/>
                <a:gd name="T22" fmla="*/ 26 w 46"/>
                <a:gd name="T23" fmla="*/ 46 h 46"/>
                <a:gd name="T24" fmla="*/ 19 w 46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6">
                  <a:moveTo>
                    <a:pt x="19" y="46"/>
                  </a:moveTo>
                  <a:lnTo>
                    <a:pt x="19" y="26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19"/>
                  </a:lnTo>
                  <a:lnTo>
                    <a:pt x="46" y="19"/>
                  </a:lnTo>
                  <a:lnTo>
                    <a:pt x="46" y="26"/>
                  </a:lnTo>
                  <a:lnTo>
                    <a:pt x="26" y="26"/>
                  </a:lnTo>
                  <a:lnTo>
                    <a:pt x="26" y="46"/>
                  </a:lnTo>
                  <a:lnTo>
                    <a:pt x="19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37" name="Freeform 113"/>
            <p:cNvSpPr>
              <a:spLocks noChangeArrowheads="1"/>
            </p:cNvSpPr>
            <p:nvPr/>
          </p:nvSpPr>
          <p:spPr bwMode="auto">
            <a:xfrm>
              <a:off x="3954" y="1270"/>
              <a:ext cx="84" cy="95"/>
            </a:xfrm>
            <a:custGeom>
              <a:avLst/>
              <a:gdLst>
                <a:gd name="T0" fmla="*/ 30 w 46"/>
                <a:gd name="T1" fmla="*/ 48 h 52"/>
                <a:gd name="T2" fmla="*/ 25 w 46"/>
                <a:gd name="T3" fmla="*/ 52 h 52"/>
                <a:gd name="T4" fmla="*/ 19 w 46"/>
                <a:gd name="T5" fmla="*/ 52 h 52"/>
                <a:gd name="T6" fmla="*/ 11 w 46"/>
                <a:gd name="T7" fmla="*/ 52 h 52"/>
                <a:gd name="T8" fmla="*/ 3 w 46"/>
                <a:gd name="T9" fmla="*/ 48 h 52"/>
                <a:gd name="T10" fmla="*/ 0 w 46"/>
                <a:gd name="T11" fmla="*/ 43 h 52"/>
                <a:gd name="T12" fmla="*/ 0 w 46"/>
                <a:gd name="T13" fmla="*/ 37 h 52"/>
                <a:gd name="T14" fmla="*/ 0 w 46"/>
                <a:gd name="T15" fmla="*/ 33 h 52"/>
                <a:gd name="T16" fmla="*/ 3 w 46"/>
                <a:gd name="T17" fmla="*/ 29 h 52"/>
                <a:gd name="T18" fmla="*/ 5 w 46"/>
                <a:gd name="T19" fmla="*/ 27 h 52"/>
                <a:gd name="T20" fmla="*/ 9 w 46"/>
                <a:gd name="T21" fmla="*/ 25 h 52"/>
                <a:gd name="T22" fmla="*/ 13 w 46"/>
                <a:gd name="T23" fmla="*/ 23 h 52"/>
                <a:gd name="T24" fmla="*/ 19 w 46"/>
                <a:gd name="T25" fmla="*/ 23 h 52"/>
                <a:gd name="T26" fmla="*/ 30 w 46"/>
                <a:gd name="T27" fmla="*/ 21 h 52"/>
                <a:gd name="T28" fmla="*/ 34 w 46"/>
                <a:gd name="T29" fmla="*/ 20 h 52"/>
                <a:gd name="T30" fmla="*/ 34 w 46"/>
                <a:gd name="T31" fmla="*/ 18 h 52"/>
                <a:gd name="T32" fmla="*/ 34 w 46"/>
                <a:gd name="T33" fmla="*/ 14 h 52"/>
                <a:gd name="T34" fmla="*/ 30 w 46"/>
                <a:gd name="T35" fmla="*/ 10 h 52"/>
                <a:gd name="T36" fmla="*/ 25 w 46"/>
                <a:gd name="T37" fmla="*/ 8 h 52"/>
                <a:gd name="T38" fmla="*/ 19 w 46"/>
                <a:gd name="T39" fmla="*/ 8 h 52"/>
                <a:gd name="T40" fmla="*/ 13 w 46"/>
                <a:gd name="T41" fmla="*/ 10 h 52"/>
                <a:gd name="T42" fmla="*/ 9 w 46"/>
                <a:gd name="T43" fmla="*/ 14 h 52"/>
                <a:gd name="T44" fmla="*/ 2 w 46"/>
                <a:gd name="T45" fmla="*/ 14 h 52"/>
                <a:gd name="T46" fmla="*/ 3 w 46"/>
                <a:gd name="T47" fmla="*/ 10 h 52"/>
                <a:gd name="T48" fmla="*/ 7 w 46"/>
                <a:gd name="T49" fmla="*/ 4 h 52"/>
                <a:gd name="T50" fmla="*/ 11 w 46"/>
                <a:gd name="T51" fmla="*/ 2 h 52"/>
                <a:gd name="T52" fmla="*/ 19 w 46"/>
                <a:gd name="T53" fmla="*/ 0 h 52"/>
                <a:gd name="T54" fmla="*/ 26 w 46"/>
                <a:gd name="T55" fmla="*/ 0 h 52"/>
                <a:gd name="T56" fmla="*/ 32 w 46"/>
                <a:gd name="T57" fmla="*/ 2 h 52"/>
                <a:gd name="T58" fmla="*/ 36 w 46"/>
                <a:gd name="T59" fmla="*/ 4 h 52"/>
                <a:gd name="T60" fmla="*/ 40 w 46"/>
                <a:gd name="T61" fmla="*/ 6 h 52"/>
                <a:gd name="T62" fmla="*/ 42 w 46"/>
                <a:gd name="T63" fmla="*/ 10 h 52"/>
                <a:gd name="T64" fmla="*/ 42 w 46"/>
                <a:gd name="T65" fmla="*/ 14 h 52"/>
                <a:gd name="T66" fmla="*/ 42 w 46"/>
                <a:gd name="T67" fmla="*/ 20 h 52"/>
                <a:gd name="T68" fmla="*/ 42 w 46"/>
                <a:gd name="T69" fmla="*/ 41 h 52"/>
                <a:gd name="T70" fmla="*/ 44 w 46"/>
                <a:gd name="T71" fmla="*/ 46 h 52"/>
                <a:gd name="T72" fmla="*/ 44 w 46"/>
                <a:gd name="T73" fmla="*/ 50 h 52"/>
                <a:gd name="T74" fmla="*/ 36 w 46"/>
                <a:gd name="T75" fmla="*/ 50 h 52"/>
                <a:gd name="T76" fmla="*/ 34 w 46"/>
                <a:gd name="T77" fmla="*/ 46 h 52"/>
                <a:gd name="T78" fmla="*/ 30 w 46"/>
                <a:gd name="T79" fmla="*/ 27 h 52"/>
                <a:gd name="T80" fmla="*/ 21 w 46"/>
                <a:gd name="T81" fmla="*/ 29 h 52"/>
                <a:gd name="T82" fmla="*/ 15 w 46"/>
                <a:gd name="T83" fmla="*/ 31 h 52"/>
                <a:gd name="T84" fmla="*/ 11 w 46"/>
                <a:gd name="T85" fmla="*/ 31 h 52"/>
                <a:gd name="T86" fmla="*/ 9 w 46"/>
                <a:gd name="T87" fmla="*/ 33 h 52"/>
                <a:gd name="T88" fmla="*/ 9 w 46"/>
                <a:gd name="T89" fmla="*/ 37 h 52"/>
                <a:gd name="T90" fmla="*/ 9 w 46"/>
                <a:gd name="T91" fmla="*/ 39 h 52"/>
                <a:gd name="T92" fmla="*/ 9 w 46"/>
                <a:gd name="T93" fmla="*/ 43 h 52"/>
                <a:gd name="T94" fmla="*/ 13 w 46"/>
                <a:gd name="T95" fmla="*/ 44 h 52"/>
                <a:gd name="T96" fmla="*/ 19 w 46"/>
                <a:gd name="T97" fmla="*/ 46 h 52"/>
                <a:gd name="T98" fmla="*/ 25 w 46"/>
                <a:gd name="T99" fmla="*/ 44 h 52"/>
                <a:gd name="T100" fmla="*/ 28 w 46"/>
                <a:gd name="T101" fmla="*/ 43 h 52"/>
                <a:gd name="T102" fmla="*/ 32 w 46"/>
                <a:gd name="T103" fmla="*/ 39 h 52"/>
                <a:gd name="T104" fmla="*/ 34 w 46"/>
                <a:gd name="T105" fmla="*/ 35 h 52"/>
                <a:gd name="T106" fmla="*/ 34 w 46"/>
                <a:gd name="T10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52">
                  <a:moveTo>
                    <a:pt x="34" y="44"/>
                  </a:moveTo>
                  <a:lnTo>
                    <a:pt x="34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6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4"/>
                  </a:lnTo>
                  <a:close/>
                  <a:moveTo>
                    <a:pt x="34" y="27"/>
                  </a:moveTo>
                  <a:lnTo>
                    <a:pt x="32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8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7" y="39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38" name="Freeform 114"/>
            <p:cNvSpPr>
              <a:spLocks noChangeArrowheads="1"/>
            </p:cNvSpPr>
            <p:nvPr/>
          </p:nvSpPr>
          <p:spPr bwMode="auto">
            <a:xfrm>
              <a:off x="3306" y="1338"/>
              <a:ext cx="49" cy="62"/>
            </a:xfrm>
            <a:custGeom>
              <a:avLst/>
              <a:gdLst>
                <a:gd name="T0" fmla="*/ 9 w 27"/>
                <a:gd name="T1" fmla="*/ 34 h 34"/>
                <a:gd name="T2" fmla="*/ 9 w 27"/>
                <a:gd name="T3" fmla="*/ 6 h 34"/>
                <a:gd name="T4" fmla="*/ 0 w 27"/>
                <a:gd name="T5" fmla="*/ 6 h 34"/>
                <a:gd name="T6" fmla="*/ 0 w 27"/>
                <a:gd name="T7" fmla="*/ 0 h 34"/>
                <a:gd name="T8" fmla="*/ 27 w 27"/>
                <a:gd name="T9" fmla="*/ 0 h 34"/>
                <a:gd name="T10" fmla="*/ 27 w 27"/>
                <a:gd name="T11" fmla="*/ 6 h 34"/>
                <a:gd name="T12" fmla="*/ 17 w 27"/>
                <a:gd name="T13" fmla="*/ 6 h 34"/>
                <a:gd name="T14" fmla="*/ 17 w 27"/>
                <a:gd name="T15" fmla="*/ 34 h 34"/>
                <a:gd name="T16" fmla="*/ 9 w 27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9" y="34"/>
                  </a:moveTo>
                  <a:lnTo>
                    <a:pt x="9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6"/>
                  </a:lnTo>
                  <a:lnTo>
                    <a:pt x="17" y="6"/>
                  </a:lnTo>
                  <a:lnTo>
                    <a:pt x="17" y="34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39" name="Freeform 115"/>
            <p:cNvSpPr>
              <a:spLocks noChangeArrowheads="1"/>
            </p:cNvSpPr>
            <p:nvPr/>
          </p:nvSpPr>
          <p:spPr bwMode="auto">
            <a:xfrm>
              <a:off x="4047" y="1334"/>
              <a:ext cx="56" cy="66"/>
            </a:xfrm>
            <a:custGeom>
              <a:avLst/>
              <a:gdLst>
                <a:gd name="T0" fmla="*/ 29 w 31"/>
                <a:gd name="T1" fmla="*/ 27 h 36"/>
                <a:gd name="T2" fmla="*/ 29 w 31"/>
                <a:gd name="T3" fmla="*/ 31 h 36"/>
                <a:gd name="T4" fmla="*/ 25 w 31"/>
                <a:gd name="T5" fmla="*/ 33 h 36"/>
                <a:gd name="T6" fmla="*/ 23 w 31"/>
                <a:gd name="T7" fmla="*/ 34 h 36"/>
                <a:gd name="T8" fmla="*/ 20 w 31"/>
                <a:gd name="T9" fmla="*/ 36 h 36"/>
                <a:gd name="T10" fmla="*/ 16 w 31"/>
                <a:gd name="T11" fmla="*/ 36 h 36"/>
                <a:gd name="T12" fmla="*/ 12 w 31"/>
                <a:gd name="T13" fmla="*/ 36 h 36"/>
                <a:gd name="T14" fmla="*/ 8 w 31"/>
                <a:gd name="T15" fmla="*/ 34 h 36"/>
                <a:gd name="T16" fmla="*/ 4 w 31"/>
                <a:gd name="T17" fmla="*/ 31 h 36"/>
                <a:gd name="T18" fmla="*/ 2 w 31"/>
                <a:gd name="T19" fmla="*/ 27 h 36"/>
                <a:gd name="T20" fmla="*/ 0 w 31"/>
                <a:gd name="T21" fmla="*/ 21 h 36"/>
                <a:gd name="T22" fmla="*/ 0 w 31"/>
                <a:gd name="T23" fmla="*/ 15 h 36"/>
                <a:gd name="T24" fmla="*/ 2 w 31"/>
                <a:gd name="T25" fmla="*/ 9 h 36"/>
                <a:gd name="T26" fmla="*/ 4 w 31"/>
                <a:gd name="T27" fmla="*/ 6 h 36"/>
                <a:gd name="T28" fmla="*/ 8 w 31"/>
                <a:gd name="T29" fmla="*/ 2 h 36"/>
                <a:gd name="T30" fmla="*/ 14 w 31"/>
                <a:gd name="T31" fmla="*/ 2 h 36"/>
                <a:gd name="T32" fmla="*/ 18 w 31"/>
                <a:gd name="T33" fmla="*/ 0 h 36"/>
                <a:gd name="T34" fmla="*/ 22 w 31"/>
                <a:gd name="T35" fmla="*/ 2 h 36"/>
                <a:gd name="T36" fmla="*/ 25 w 31"/>
                <a:gd name="T37" fmla="*/ 4 h 36"/>
                <a:gd name="T38" fmla="*/ 27 w 31"/>
                <a:gd name="T39" fmla="*/ 6 h 36"/>
                <a:gd name="T40" fmla="*/ 29 w 31"/>
                <a:gd name="T41" fmla="*/ 8 h 36"/>
                <a:gd name="T42" fmla="*/ 31 w 31"/>
                <a:gd name="T43" fmla="*/ 11 h 36"/>
                <a:gd name="T44" fmla="*/ 23 w 31"/>
                <a:gd name="T45" fmla="*/ 11 h 36"/>
                <a:gd name="T46" fmla="*/ 22 w 31"/>
                <a:gd name="T47" fmla="*/ 9 h 36"/>
                <a:gd name="T48" fmla="*/ 22 w 31"/>
                <a:gd name="T49" fmla="*/ 8 h 36"/>
                <a:gd name="T50" fmla="*/ 20 w 31"/>
                <a:gd name="T51" fmla="*/ 8 h 36"/>
                <a:gd name="T52" fmla="*/ 18 w 31"/>
                <a:gd name="T53" fmla="*/ 8 h 36"/>
                <a:gd name="T54" fmla="*/ 16 w 31"/>
                <a:gd name="T55" fmla="*/ 8 h 36"/>
                <a:gd name="T56" fmla="*/ 12 w 31"/>
                <a:gd name="T57" fmla="*/ 8 h 36"/>
                <a:gd name="T58" fmla="*/ 10 w 31"/>
                <a:gd name="T59" fmla="*/ 9 h 36"/>
                <a:gd name="T60" fmla="*/ 8 w 31"/>
                <a:gd name="T61" fmla="*/ 11 h 36"/>
                <a:gd name="T62" fmla="*/ 8 w 31"/>
                <a:gd name="T63" fmla="*/ 13 h 36"/>
                <a:gd name="T64" fmla="*/ 8 w 31"/>
                <a:gd name="T65" fmla="*/ 19 h 36"/>
                <a:gd name="T66" fmla="*/ 8 w 31"/>
                <a:gd name="T67" fmla="*/ 23 h 36"/>
                <a:gd name="T68" fmla="*/ 8 w 31"/>
                <a:gd name="T69" fmla="*/ 27 h 36"/>
                <a:gd name="T70" fmla="*/ 10 w 31"/>
                <a:gd name="T71" fmla="*/ 29 h 36"/>
                <a:gd name="T72" fmla="*/ 12 w 31"/>
                <a:gd name="T73" fmla="*/ 29 h 36"/>
                <a:gd name="T74" fmla="*/ 16 w 31"/>
                <a:gd name="T75" fmla="*/ 31 h 36"/>
                <a:gd name="T76" fmla="*/ 18 w 31"/>
                <a:gd name="T77" fmla="*/ 31 h 36"/>
                <a:gd name="T78" fmla="*/ 20 w 31"/>
                <a:gd name="T79" fmla="*/ 29 h 36"/>
                <a:gd name="T80" fmla="*/ 22 w 31"/>
                <a:gd name="T81" fmla="*/ 29 h 36"/>
                <a:gd name="T82" fmla="*/ 22 w 31"/>
                <a:gd name="T83" fmla="*/ 27 h 36"/>
                <a:gd name="T84" fmla="*/ 23 w 31"/>
                <a:gd name="T85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" h="36">
                  <a:moveTo>
                    <a:pt x="23" y="23"/>
                  </a:moveTo>
                  <a:lnTo>
                    <a:pt x="31" y="25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2" y="34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1" y="11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40" name="Freeform 116"/>
            <p:cNvSpPr>
              <a:spLocks noChangeArrowheads="1"/>
            </p:cNvSpPr>
            <p:nvPr/>
          </p:nvSpPr>
          <p:spPr bwMode="auto">
            <a:xfrm>
              <a:off x="2869" y="1921"/>
              <a:ext cx="84" cy="95"/>
            </a:xfrm>
            <a:custGeom>
              <a:avLst/>
              <a:gdLst>
                <a:gd name="T0" fmla="*/ 31 w 46"/>
                <a:gd name="T1" fmla="*/ 48 h 52"/>
                <a:gd name="T2" fmla="*/ 25 w 46"/>
                <a:gd name="T3" fmla="*/ 50 h 52"/>
                <a:gd name="T4" fmla="*/ 19 w 46"/>
                <a:gd name="T5" fmla="*/ 52 h 52"/>
                <a:gd name="T6" fmla="*/ 11 w 46"/>
                <a:gd name="T7" fmla="*/ 52 h 52"/>
                <a:gd name="T8" fmla="*/ 4 w 46"/>
                <a:gd name="T9" fmla="*/ 48 h 52"/>
                <a:gd name="T10" fmla="*/ 0 w 46"/>
                <a:gd name="T11" fmla="*/ 43 h 52"/>
                <a:gd name="T12" fmla="*/ 0 w 46"/>
                <a:gd name="T13" fmla="*/ 37 h 52"/>
                <a:gd name="T14" fmla="*/ 0 w 46"/>
                <a:gd name="T15" fmla="*/ 31 h 52"/>
                <a:gd name="T16" fmla="*/ 4 w 46"/>
                <a:gd name="T17" fmla="*/ 29 h 52"/>
                <a:gd name="T18" fmla="*/ 6 w 46"/>
                <a:gd name="T19" fmla="*/ 25 h 52"/>
                <a:gd name="T20" fmla="*/ 9 w 46"/>
                <a:gd name="T21" fmla="*/ 23 h 52"/>
                <a:gd name="T22" fmla="*/ 13 w 46"/>
                <a:gd name="T23" fmla="*/ 23 h 52"/>
                <a:gd name="T24" fmla="*/ 19 w 46"/>
                <a:gd name="T25" fmla="*/ 21 h 52"/>
                <a:gd name="T26" fmla="*/ 31 w 46"/>
                <a:gd name="T27" fmla="*/ 21 h 52"/>
                <a:gd name="T28" fmla="*/ 34 w 46"/>
                <a:gd name="T29" fmla="*/ 18 h 52"/>
                <a:gd name="T30" fmla="*/ 34 w 46"/>
                <a:gd name="T31" fmla="*/ 18 h 52"/>
                <a:gd name="T32" fmla="*/ 32 w 46"/>
                <a:gd name="T33" fmla="*/ 12 h 52"/>
                <a:gd name="T34" fmla="*/ 31 w 46"/>
                <a:gd name="T35" fmla="*/ 10 h 52"/>
                <a:gd name="T36" fmla="*/ 25 w 46"/>
                <a:gd name="T37" fmla="*/ 8 h 52"/>
                <a:gd name="T38" fmla="*/ 17 w 46"/>
                <a:gd name="T39" fmla="*/ 8 h 52"/>
                <a:gd name="T40" fmla="*/ 13 w 46"/>
                <a:gd name="T41" fmla="*/ 10 h 52"/>
                <a:gd name="T42" fmla="*/ 9 w 46"/>
                <a:gd name="T43" fmla="*/ 14 h 52"/>
                <a:gd name="T44" fmla="*/ 2 w 46"/>
                <a:gd name="T45" fmla="*/ 14 h 52"/>
                <a:gd name="T46" fmla="*/ 4 w 46"/>
                <a:gd name="T47" fmla="*/ 8 h 52"/>
                <a:gd name="T48" fmla="*/ 8 w 46"/>
                <a:gd name="T49" fmla="*/ 4 h 52"/>
                <a:gd name="T50" fmla="*/ 11 w 46"/>
                <a:gd name="T51" fmla="*/ 2 h 52"/>
                <a:gd name="T52" fmla="*/ 19 w 46"/>
                <a:gd name="T53" fmla="*/ 0 h 52"/>
                <a:gd name="T54" fmla="*/ 27 w 46"/>
                <a:gd name="T55" fmla="*/ 0 h 52"/>
                <a:gd name="T56" fmla="*/ 32 w 46"/>
                <a:gd name="T57" fmla="*/ 0 h 52"/>
                <a:gd name="T58" fmla="*/ 36 w 46"/>
                <a:gd name="T59" fmla="*/ 2 h 52"/>
                <a:gd name="T60" fmla="*/ 40 w 46"/>
                <a:gd name="T61" fmla="*/ 6 h 52"/>
                <a:gd name="T62" fmla="*/ 42 w 46"/>
                <a:gd name="T63" fmla="*/ 10 h 52"/>
                <a:gd name="T64" fmla="*/ 42 w 46"/>
                <a:gd name="T65" fmla="*/ 14 h 52"/>
                <a:gd name="T66" fmla="*/ 42 w 46"/>
                <a:gd name="T67" fmla="*/ 20 h 52"/>
                <a:gd name="T68" fmla="*/ 42 w 46"/>
                <a:gd name="T69" fmla="*/ 39 h 52"/>
                <a:gd name="T70" fmla="*/ 44 w 46"/>
                <a:gd name="T71" fmla="*/ 46 h 52"/>
                <a:gd name="T72" fmla="*/ 44 w 46"/>
                <a:gd name="T73" fmla="*/ 50 h 52"/>
                <a:gd name="T74" fmla="*/ 36 w 46"/>
                <a:gd name="T75" fmla="*/ 50 h 52"/>
                <a:gd name="T76" fmla="*/ 34 w 46"/>
                <a:gd name="T77" fmla="*/ 46 h 52"/>
                <a:gd name="T78" fmla="*/ 31 w 46"/>
                <a:gd name="T79" fmla="*/ 27 h 52"/>
                <a:gd name="T80" fmla="*/ 21 w 46"/>
                <a:gd name="T81" fmla="*/ 29 h 52"/>
                <a:gd name="T82" fmla="*/ 15 w 46"/>
                <a:gd name="T83" fmla="*/ 31 h 52"/>
                <a:gd name="T84" fmla="*/ 11 w 46"/>
                <a:gd name="T85" fmla="*/ 31 h 52"/>
                <a:gd name="T86" fmla="*/ 9 w 46"/>
                <a:gd name="T87" fmla="*/ 33 h 52"/>
                <a:gd name="T88" fmla="*/ 9 w 46"/>
                <a:gd name="T89" fmla="*/ 35 h 52"/>
                <a:gd name="T90" fmla="*/ 8 w 46"/>
                <a:gd name="T91" fmla="*/ 39 h 52"/>
                <a:gd name="T92" fmla="*/ 9 w 46"/>
                <a:gd name="T93" fmla="*/ 43 h 52"/>
                <a:gd name="T94" fmla="*/ 13 w 46"/>
                <a:gd name="T95" fmla="*/ 45 h 52"/>
                <a:gd name="T96" fmla="*/ 19 w 46"/>
                <a:gd name="T97" fmla="*/ 45 h 52"/>
                <a:gd name="T98" fmla="*/ 25 w 46"/>
                <a:gd name="T99" fmla="*/ 45 h 52"/>
                <a:gd name="T100" fmla="*/ 29 w 46"/>
                <a:gd name="T101" fmla="*/ 43 h 52"/>
                <a:gd name="T102" fmla="*/ 32 w 46"/>
                <a:gd name="T103" fmla="*/ 39 h 52"/>
                <a:gd name="T104" fmla="*/ 34 w 46"/>
                <a:gd name="T105" fmla="*/ 33 h 52"/>
                <a:gd name="T106" fmla="*/ 34 w 46"/>
                <a:gd name="T10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52">
                  <a:moveTo>
                    <a:pt x="34" y="45"/>
                  </a:moveTo>
                  <a:lnTo>
                    <a:pt x="34" y="46"/>
                  </a:lnTo>
                  <a:lnTo>
                    <a:pt x="32" y="46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29" y="48"/>
                  </a:lnTo>
                  <a:lnTo>
                    <a:pt x="29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9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5"/>
                  </a:lnTo>
                  <a:close/>
                  <a:moveTo>
                    <a:pt x="34" y="25"/>
                  </a:moveTo>
                  <a:lnTo>
                    <a:pt x="32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5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41" name="Freeform 117"/>
            <p:cNvSpPr>
              <a:spLocks noChangeArrowheads="1"/>
            </p:cNvSpPr>
            <p:nvPr/>
          </p:nvSpPr>
          <p:spPr bwMode="auto">
            <a:xfrm>
              <a:off x="3015" y="1924"/>
              <a:ext cx="84" cy="53"/>
            </a:xfrm>
            <a:custGeom>
              <a:avLst/>
              <a:gdLst>
                <a:gd name="T0" fmla="*/ 46 w 46"/>
                <a:gd name="T1" fmla="*/ 8 h 29"/>
                <a:gd name="T2" fmla="*/ 0 w 46"/>
                <a:gd name="T3" fmla="*/ 8 h 29"/>
                <a:gd name="T4" fmla="*/ 0 w 46"/>
                <a:gd name="T5" fmla="*/ 0 h 29"/>
                <a:gd name="T6" fmla="*/ 46 w 46"/>
                <a:gd name="T7" fmla="*/ 0 h 29"/>
                <a:gd name="T8" fmla="*/ 46 w 46"/>
                <a:gd name="T9" fmla="*/ 8 h 29"/>
                <a:gd name="T10" fmla="*/ 46 w 46"/>
                <a:gd name="T11" fmla="*/ 29 h 29"/>
                <a:gd name="T12" fmla="*/ 0 w 46"/>
                <a:gd name="T13" fmla="*/ 29 h 29"/>
                <a:gd name="T14" fmla="*/ 0 w 46"/>
                <a:gd name="T15" fmla="*/ 21 h 29"/>
                <a:gd name="T16" fmla="*/ 46 w 46"/>
                <a:gd name="T17" fmla="*/ 21 h 29"/>
                <a:gd name="T18" fmla="*/ 46 w 46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9">
                  <a:moveTo>
                    <a:pt x="4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"/>
                  </a:lnTo>
                  <a:close/>
                  <a:moveTo>
                    <a:pt x="46" y="29"/>
                  </a:moveTo>
                  <a:lnTo>
                    <a:pt x="0" y="29"/>
                  </a:lnTo>
                  <a:lnTo>
                    <a:pt x="0" y="21"/>
                  </a:lnTo>
                  <a:lnTo>
                    <a:pt x="46" y="21"/>
                  </a:lnTo>
                  <a:lnTo>
                    <a:pt x="4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42" name="Freeform 118"/>
            <p:cNvSpPr>
              <a:spLocks noChangeArrowheads="1"/>
            </p:cNvSpPr>
            <p:nvPr/>
          </p:nvSpPr>
          <p:spPr bwMode="auto">
            <a:xfrm>
              <a:off x="3166" y="1921"/>
              <a:ext cx="80" cy="95"/>
            </a:xfrm>
            <a:custGeom>
              <a:avLst/>
              <a:gdLst>
                <a:gd name="T0" fmla="*/ 31 w 44"/>
                <a:gd name="T1" fmla="*/ 48 h 52"/>
                <a:gd name="T2" fmla="*/ 25 w 44"/>
                <a:gd name="T3" fmla="*/ 50 h 52"/>
                <a:gd name="T4" fmla="*/ 19 w 44"/>
                <a:gd name="T5" fmla="*/ 52 h 52"/>
                <a:gd name="T6" fmla="*/ 11 w 44"/>
                <a:gd name="T7" fmla="*/ 52 h 52"/>
                <a:gd name="T8" fmla="*/ 4 w 44"/>
                <a:gd name="T9" fmla="*/ 48 h 52"/>
                <a:gd name="T10" fmla="*/ 0 w 44"/>
                <a:gd name="T11" fmla="*/ 43 h 52"/>
                <a:gd name="T12" fmla="*/ 0 w 44"/>
                <a:gd name="T13" fmla="*/ 37 h 52"/>
                <a:gd name="T14" fmla="*/ 0 w 44"/>
                <a:gd name="T15" fmla="*/ 31 h 52"/>
                <a:gd name="T16" fmla="*/ 2 w 44"/>
                <a:gd name="T17" fmla="*/ 29 h 52"/>
                <a:gd name="T18" fmla="*/ 6 w 44"/>
                <a:gd name="T19" fmla="*/ 25 h 52"/>
                <a:gd name="T20" fmla="*/ 10 w 44"/>
                <a:gd name="T21" fmla="*/ 23 h 52"/>
                <a:gd name="T22" fmla="*/ 13 w 44"/>
                <a:gd name="T23" fmla="*/ 23 h 52"/>
                <a:gd name="T24" fmla="*/ 19 w 44"/>
                <a:gd name="T25" fmla="*/ 21 h 52"/>
                <a:gd name="T26" fmla="*/ 29 w 44"/>
                <a:gd name="T27" fmla="*/ 21 h 52"/>
                <a:gd name="T28" fmla="*/ 34 w 44"/>
                <a:gd name="T29" fmla="*/ 18 h 52"/>
                <a:gd name="T30" fmla="*/ 34 w 44"/>
                <a:gd name="T31" fmla="*/ 18 h 52"/>
                <a:gd name="T32" fmla="*/ 33 w 44"/>
                <a:gd name="T33" fmla="*/ 12 h 52"/>
                <a:gd name="T34" fmla="*/ 31 w 44"/>
                <a:gd name="T35" fmla="*/ 10 h 52"/>
                <a:gd name="T36" fmla="*/ 25 w 44"/>
                <a:gd name="T37" fmla="*/ 8 h 52"/>
                <a:gd name="T38" fmla="*/ 17 w 44"/>
                <a:gd name="T39" fmla="*/ 8 h 52"/>
                <a:gd name="T40" fmla="*/ 13 w 44"/>
                <a:gd name="T41" fmla="*/ 10 h 52"/>
                <a:gd name="T42" fmla="*/ 10 w 44"/>
                <a:gd name="T43" fmla="*/ 14 h 52"/>
                <a:gd name="T44" fmla="*/ 0 w 44"/>
                <a:gd name="T45" fmla="*/ 14 h 52"/>
                <a:gd name="T46" fmla="*/ 4 w 44"/>
                <a:gd name="T47" fmla="*/ 8 h 52"/>
                <a:gd name="T48" fmla="*/ 6 w 44"/>
                <a:gd name="T49" fmla="*/ 4 h 52"/>
                <a:gd name="T50" fmla="*/ 11 w 44"/>
                <a:gd name="T51" fmla="*/ 2 h 52"/>
                <a:gd name="T52" fmla="*/ 19 w 44"/>
                <a:gd name="T53" fmla="*/ 0 h 52"/>
                <a:gd name="T54" fmla="*/ 27 w 44"/>
                <a:gd name="T55" fmla="*/ 0 h 52"/>
                <a:gd name="T56" fmla="*/ 33 w 44"/>
                <a:gd name="T57" fmla="*/ 0 h 52"/>
                <a:gd name="T58" fmla="*/ 36 w 44"/>
                <a:gd name="T59" fmla="*/ 2 h 52"/>
                <a:gd name="T60" fmla="*/ 40 w 44"/>
                <a:gd name="T61" fmla="*/ 6 h 52"/>
                <a:gd name="T62" fmla="*/ 42 w 44"/>
                <a:gd name="T63" fmla="*/ 10 h 52"/>
                <a:gd name="T64" fmla="*/ 42 w 44"/>
                <a:gd name="T65" fmla="*/ 14 h 52"/>
                <a:gd name="T66" fmla="*/ 42 w 44"/>
                <a:gd name="T67" fmla="*/ 20 h 52"/>
                <a:gd name="T68" fmla="*/ 42 w 44"/>
                <a:gd name="T69" fmla="*/ 39 h 52"/>
                <a:gd name="T70" fmla="*/ 42 w 44"/>
                <a:gd name="T71" fmla="*/ 46 h 52"/>
                <a:gd name="T72" fmla="*/ 44 w 44"/>
                <a:gd name="T73" fmla="*/ 50 h 52"/>
                <a:gd name="T74" fmla="*/ 36 w 44"/>
                <a:gd name="T75" fmla="*/ 50 h 52"/>
                <a:gd name="T76" fmla="*/ 34 w 44"/>
                <a:gd name="T77" fmla="*/ 46 h 52"/>
                <a:gd name="T78" fmla="*/ 29 w 44"/>
                <a:gd name="T79" fmla="*/ 27 h 52"/>
                <a:gd name="T80" fmla="*/ 19 w 44"/>
                <a:gd name="T81" fmla="*/ 29 h 52"/>
                <a:gd name="T82" fmla="*/ 15 w 44"/>
                <a:gd name="T83" fmla="*/ 31 h 52"/>
                <a:gd name="T84" fmla="*/ 11 w 44"/>
                <a:gd name="T85" fmla="*/ 31 h 52"/>
                <a:gd name="T86" fmla="*/ 10 w 44"/>
                <a:gd name="T87" fmla="*/ 33 h 52"/>
                <a:gd name="T88" fmla="*/ 8 w 44"/>
                <a:gd name="T89" fmla="*/ 35 h 52"/>
                <a:gd name="T90" fmla="*/ 8 w 44"/>
                <a:gd name="T91" fmla="*/ 39 h 52"/>
                <a:gd name="T92" fmla="*/ 10 w 44"/>
                <a:gd name="T93" fmla="*/ 43 h 52"/>
                <a:gd name="T94" fmla="*/ 13 w 44"/>
                <a:gd name="T95" fmla="*/ 45 h 52"/>
                <a:gd name="T96" fmla="*/ 17 w 44"/>
                <a:gd name="T97" fmla="*/ 45 h 52"/>
                <a:gd name="T98" fmla="*/ 23 w 44"/>
                <a:gd name="T99" fmla="*/ 45 h 52"/>
                <a:gd name="T100" fmla="*/ 29 w 44"/>
                <a:gd name="T101" fmla="*/ 43 h 52"/>
                <a:gd name="T102" fmla="*/ 33 w 44"/>
                <a:gd name="T103" fmla="*/ 39 h 52"/>
                <a:gd name="T104" fmla="*/ 33 w 44"/>
                <a:gd name="T105" fmla="*/ 33 h 52"/>
                <a:gd name="T106" fmla="*/ 34 w 44"/>
                <a:gd name="T10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52">
                  <a:moveTo>
                    <a:pt x="34" y="45"/>
                  </a:moveTo>
                  <a:lnTo>
                    <a:pt x="33" y="46"/>
                  </a:lnTo>
                  <a:lnTo>
                    <a:pt x="33" y="46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29" y="48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9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5"/>
                  </a:lnTo>
                  <a:close/>
                  <a:moveTo>
                    <a:pt x="34" y="25"/>
                  </a:moveTo>
                  <a:lnTo>
                    <a:pt x="33" y="27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5" y="29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43" name="Freeform 119"/>
            <p:cNvSpPr>
              <a:spLocks noChangeArrowheads="1"/>
            </p:cNvSpPr>
            <p:nvPr/>
          </p:nvSpPr>
          <p:spPr bwMode="auto">
            <a:xfrm>
              <a:off x="3261" y="1985"/>
              <a:ext cx="53" cy="65"/>
            </a:xfrm>
            <a:custGeom>
              <a:avLst/>
              <a:gdLst>
                <a:gd name="T0" fmla="*/ 29 w 29"/>
                <a:gd name="T1" fmla="*/ 27 h 36"/>
                <a:gd name="T2" fmla="*/ 27 w 29"/>
                <a:gd name="T3" fmla="*/ 29 h 36"/>
                <a:gd name="T4" fmla="*/ 25 w 29"/>
                <a:gd name="T5" fmla="*/ 33 h 36"/>
                <a:gd name="T6" fmla="*/ 23 w 29"/>
                <a:gd name="T7" fmla="*/ 34 h 36"/>
                <a:gd name="T8" fmla="*/ 19 w 29"/>
                <a:gd name="T9" fmla="*/ 34 h 36"/>
                <a:gd name="T10" fmla="*/ 15 w 29"/>
                <a:gd name="T11" fmla="*/ 36 h 36"/>
                <a:gd name="T12" fmla="*/ 9 w 29"/>
                <a:gd name="T13" fmla="*/ 34 h 36"/>
                <a:gd name="T14" fmla="*/ 5 w 29"/>
                <a:gd name="T15" fmla="*/ 33 h 36"/>
                <a:gd name="T16" fmla="*/ 4 w 29"/>
                <a:gd name="T17" fmla="*/ 31 h 36"/>
                <a:gd name="T18" fmla="*/ 0 w 29"/>
                <a:gd name="T19" fmla="*/ 25 h 36"/>
                <a:gd name="T20" fmla="*/ 0 w 29"/>
                <a:gd name="T21" fmla="*/ 21 h 36"/>
                <a:gd name="T22" fmla="*/ 0 w 29"/>
                <a:gd name="T23" fmla="*/ 13 h 36"/>
                <a:gd name="T24" fmla="*/ 2 w 29"/>
                <a:gd name="T25" fmla="*/ 10 h 36"/>
                <a:gd name="T26" fmla="*/ 4 w 29"/>
                <a:gd name="T27" fmla="*/ 6 h 36"/>
                <a:gd name="T28" fmla="*/ 7 w 29"/>
                <a:gd name="T29" fmla="*/ 2 h 36"/>
                <a:gd name="T30" fmla="*/ 11 w 29"/>
                <a:gd name="T31" fmla="*/ 0 h 36"/>
                <a:gd name="T32" fmla="*/ 17 w 29"/>
                <a:gd name="T33" fmla="*/ 0 h 36"/>
                <a:gd name="T34" fmla="*/ 21 w 29"/>
                <a:gd name="T35" fmla="*/ 2 h 36"/>
                <a:gd name="T36" fmla="*/ 25 w 29"/>
                <a:gd name="T37" fmla="*/ 4 h 36"/>
                <a:gd name="T38" fmla="*/ 27 w 29"/>
                <a:gd name="T39" fmla="*/ 6 h 36"/>
                <a:gd name="T40" fmla="*/ 29 w 29"/>
                <a:gd name="T41" fmla="*/ 8 h 36"/>
                <a:gd name="T42" fmla="*/ 29 w 29"/>
                <a:gd name="T43" fmla="*/ 10 h 36"/>
                <a:gd name="T44" fmla="*/ 23 w 29"/>
                <a:gd name="T45" fmla="*/ 11 h 36"/>
                <a:gd name="T46" fmla="*/ 21 w 29"/>
                <a:gd name="T47" fmla="*/ 10 h 36"/>
                <a:gd name="T48" fmla="*/ 19 w 29"/>
                <a:gd name="T49" fmla="*/ 8 h 36"/>
                <a:gd name="T50" fmla="*/ 19 w 29"/>
                <a:gd name="T51" fmla="*/ 8 h 36"/>
                <a:gd name="T52" fmla="*/ 17 w 29"/>
                <a:gd name="T53" fmla="*/ 6 h 36"/>
                <a:gd name="T54" fmla="*/ 13 w 29"/>
                <a:gd name="T55" fmla="*/ 6 h 36"/>
                <a:gd name="T56" fmla="*/ 11 w 29"/>
                <a:gd name="T57" fmla="*/ 8 h 36"/>
                <a:gd name="T58" fmla="*/ 9 w 29"/>
                <a:gd name="T59" fmla="*/ 8 h 36"/>
                <a:gd name="T60" fmla="*/ 7 w 29"/>
                <a:gd name="T61" fmla="*/ 10 h 36"/>
                <a:gd name="T62" fmla="*/ 7 w 29"/>
                <a:gd name="T63" fmla="*/ 13 h 36"/>
                <a:gd name="T64" fmla="*/ 5 w 29"/>
                <a:gd name="T65" fmla="*/ 17 h 36"/>
                <a:gd name="T66" fmla="*/ 7 w 29"/>
                <a:gd name="T67" fmla="*/ 23 h 36"/>
                <a:gd name="T68" fmla="*/ 7 w 29"/>
                <a:gd name="T69" fmla="*/ 25 h 36"/>
                <a:gd name="T70" fmla="*/ 9 w 29"/>
                <a:gd name="T71" fmla="*/ 27 h 36"/>
                <a:gd name="T72" fmla="*/ 11 w 29"/>
                <a:gd name="T73" fmla="*/ 29 h 36"/>
                <a:gd name="T74" fmla="*/ 13 w 29"/>
                <a:gd name="T75" fmla="*/ 31 h 36"/>
                <a:gd name="T76" fmla="*/ 17 w 29"/>
                <a:gd name="T77" fmla="*/ 31 h 36"/>
                <a:gd name="T78" fmla="*/ 19 w 29"/>
                <a:gd name="T79" fmla="*/ 29 h 36"/>
                <a:gd name="T80" fmla="*/ 19 w 29"/>
                <a:gd name="T81" fmla="*/ 29 h 36"/>
                <a:gd name="T82" fmla="*/ 21 w 29"/>
                <a:gd name="T83" fmla="*/ 27 h 36"/>
                <a:gd name="T84" fmla="*/ 23 w 29"/>
                <a:gd name="T85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36">
                  <a:moveTo>
                    <a:pt x="23" y="23"/>
                  </a:moveTo>
                  <a:lnTo>
                    <a:pt x="29" y="25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9" y="34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44" name="Freeform 120"/>
            <p:cNvSpPr>
              <a:spLocks noChangeArrowheads="1"/>
            </p:cNvSpPr>
            <p:nvPr/>
          </p:nvSpPr>
          <p:spPr bwMode="auto">
            <a:xfrm>
              <a:off x="3013" y="1487"/>
              <a:ext cx="135" cy="95"/>
            </a:xfrm>
            <a:custGeom>
              <a:avLst/>
              <a:gdLst>
                <a:gd name="T0" fmla="*/ 13 w 74"/>
                <a:gd name="T1" fmla="*/ 8 h 52"/>
                <a:gd name="T2" fmla="*/ 17 w 74"/>
                <a:gd name="T3" fmla="*/ 4 h 52"/>
                <a:gd name="T4" fmla="*/ 24 w 74"/>
                <a:gd name="T5" fmla="*/ 0 h 52"/>
                <a:gd name="T6" fmla="*/ 28 w 74"/>
                <a:gd name="T7" fmla="*/ 0 h 52"/>
                <a:gd name="T8" fmla="*/ 32 w 74"/>
                <a:gd name="T9" fmla="*/ 0 h 52"/>
                <a:gd name="T10" fmla="*/ 36 w 74"/>
                <a:gd name="T11" fmla="*/ 2 h 52"/>
                <a:gd name="T12" fmla="*/ 38 w 74"/>
                <a:gd name="T13" fmla="*/ 4 h 52"/>
                <a:gd name="T14" fmla="*/ 40 w 74"/>
                <a:gd name="T15" fmla="*/ 6 h 52"/>
                <a:gd name="T16" fmla="*/ 42 w 74"/>
                <a:gd name="T17" fmla="*/ 8 h 52"/>
                <a:gd name="T18" fmla="*/ 46 w 74"/>
                <a:gd name="T19" fmla="*/ 6 h 52"/>
                <a:gd name="T20" fmla="*/ 47 w 74"/>
                <a:gd name="T21" fmla="*/ 4 h 52"/>
                <a:gd name="T22" fmla="*/ 49 w 74"/>
                <a:gd name="T23" fmla="*/ 2 h 52"/>
                <a:gd name="T24" fmla="*/ 53 w 74"/>
                <a:gd name="T25" fmla="*/ 0 h 52"/>
                <a:gd name="T26" fmla="*/ 57 w 74"/>
                <a:gd name="T27" fmla="*/ 0 h 52"/>
                <a:gd name="T28" fmla="*/ 59 w 74"/>
                <a:gd name="T29" fmla="*/ 0 h 52"/>
                <a:gd name="T30" fmla="*/ 63 w 74"/>
                <a:gd name="T31" fmla="*/ 2 h 52"/>
                <a:gd name="T32" fmla="*/ 67 w 74"/>
                <a:gd name="T33" fmla="*/ 2 h 52"/>
                <a:gd name="T34" fmla="*/ 69 w 74"/>
                <a:gd name="T35" fmla="*/ 4 h 52"/>
                <a:gd name="T36" fmla="*/ 71 w 74"/>
                <a:gd name="T37" fmla="*/ 8 h 52"/>
                <a:gd name="T38" fmla="*/ 72 w 74"/>
                <a:gd name="T39" fmla="*/ 10 h 52"/>
                <a:gd name="T40" fmla="*/ 72 w 74"/>
                <a:gd name="T41" fmla="*/ 14 h 52"/>
                <a:gd name="T42" fmla="*/ 74 w 74"/>
                <a:gd name="T43" fmla="*/ 18 h 52"/>
                <a:gd name="T44" fmla="*/ 61 w 74"/>
                <a:gd name="T45" fmla="*/ 52 h 52"/>
                <a:gd name="T46" fmla="*/ 61 w 74"/>
                <a:gd name="T47" fmla="*/ 20 h 52"/>
                <a:gd name="T48" fmla="*/ 59 w 74"/>
                <a:gd name="T49" fmla="*/ 16 h 52"/>
                <a:gd name="T50" fmla="*/ 59 w 74"/>
                <a:gd name="T51" fmla="*/ 14 h 52"/>
                <a:gd name="T52" fmla="*/ 57 w 74"/>
                <a:gd name="T53" fmla="*/ 12 h 52"/>
                <a:gd name="T54" fmla="*/ 55 w 74"/>
                <a:gd name="T55" fmla="*/ 12 h 52"/>
                <a:gd name="T56" fmla="*/ 53 w 74"/>
                <a:gd name="T57" fmla="*/ 10 h 52"/>
                <a:gd name="T58" fmla="*/ 51 w 74"/>
                <a:gd name="T59" fmla="*/ 12 h 52"/>
                <a:gd name="T60" fmla="*/ 49 w 74"/>
                <a:gd name="T61" fmla="*/ 12 h 52"/>
                <a:gd name="T62" fmla="*/ 47 w 74"/>
                <a:gd name="T63" fmla="*/ 14 h 52"/>
                <a:gd name="T64" fmla="*/ 46 w 74"/>
                <a:gd name="T65" fmla="*/ 16 h 52"/>
                <a:gd name="T66" fmla="*/ 46 w 74"/>
                <a:gd name="T67" fmla="*/ 18 h 52"/>
                <a:gd name="T68" fmla="*/ 44 w 74"/>
                <a:gd name="T69" fmla="*/ 20 h 52"/>
                <a:gd name="T70" fmla="*/ 44 w 74"/>
                <a:gd name="T71" fmla="*/ 25 h 52"/>
                <a:gd name="T72" fmla="*/ 44 w 74"/>
                <a:gd name="T73" fmla="*/ 52 h 52"/>
                <a:gd name="T74" fmla="*/ 30 w 74"/>
                <a:gd name="T75" fmla="*/ 23 h 52"/>
                <a:gd name="T76" fmla="*/ 30 w 74"/>
                <a:gd name="T77" fmla="*/ 18 h 52"/>
                <a:gd name="T78" fmla="*/ 30 w 74"/>
                <a:gd name="T79" fmla="*/ 16 h 52"/>
                <a:gd name="T80" fmla="*/ 30 w 74"/>
                <a:gd name="T81" fmla="*/ 14 h 52"/>
                <a:gd name="T82" fmla="*/ 28 w 74"/>
                <a:gd name="T83" fmla="*/ 12 h 52"/>
                <a:gd name="T84" fmla="*/ 28 w 74"/>
                <a:gd name="T85" fmla="*/ 12 h 52"/>
                <a:gd name="T86" fmla="*/ 26 w 74"/>
                <a:gd name="T87" fmla="*/ 12 h 52"/>
                <a:gd name="T88" fmla="*/ 24 w 74"/>
                <a:gd name="T89" fmla="*/ 12 h 52"/>
                <a:gd name="T90" fmla="*/ 23 w 74"/>
                <a:gd name="T91" fmla="*/ 10 h 52"/>
                <a:gd name="T92" fmla="*/ 21 w 74"/>
                <a:gd name="T93" fmla="*/ 12 h 52"/>
                <a:gd name="T94" fmla="*/ 19 w 74"/>
                <a:gd name="T95" fmla="*/ 12 h 52"/>
                <a:gd name="T96" fmla="*/ 17 w 74"/>
                <a:gd name="T97" fmla="*/ 14 h 52"/>
                <a:gd name="T98" fmla="*/ 15 w 74"/>
                <a:gd name="T99" fmla="*/ 16 h 52"/>
                <a:gd name="T100" fmla="*/ 15 w 74"/>
                <a:gd name="T101" fmla="*/ 18 h 52"/>
                <a:gd name="T102" fmla="*/ 15 w 74"/>
                <a:gd name="T103" fmla="*/ 20 h 52"/>
                <a:gd name="T104" fmla="*/ 13 w 74"/>
                <a:gd name="T105" fmla="*/ 23 h 52"/>
                <a:gd name="T106" fmla="*/ 13 w 74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" h="52">
                  <a:moveTo>
                    <a:pt x="0" y="2"/>
                  </a:moveTo>
                  <a:lnTo>
                    <a:pt x="13" y="2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1" y="8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2" y="16"/>
                  </a:lnTo>
                  <a:lnTo>
                    <a:pt x="74" y="16"/>
                  </a:lnTo>
                  <a:lnTo>
                    <a:pt x="74" y="18"/>
                  </a:lnTo>
                  <a:lnTo>
                    <a:pt x="74" y="20"/>
                  </a:lnTo>
                  <a:lnTo>
                    <a:pt x="74" y="52"/>
                  </a:lnTo>
                  <a:lnTo>
                    <a:pt x="61" y="52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61" y="20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7"/>
                  </a:lnTo>
                  <a:lnTo>
                    <a:pt x="44" y="52"/>
                  </a:lnTo>
                  <a:lnTo>
                    <a:pt x="30" y="52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52"/>
                  </a:lnTo>
                  <a:lnTo>
                    <a:pt x="0" y="5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45" name="Freeform 121"/>
            <p:cNvSpPr>
              <a:spLocks noChangeArrowheads="1"/>
            </p:cNvSpPr>
            <p:nvPr/>
          </p:nvSpPr>
          <p:spPr bwMode="auto">
            <a:xfrm>
              <a:off x="3166" y="1452"/>
              <a:ext cx="95" cy="129"/>
            </a:xfrm>
            <a:custGeom>
              <a:avLst/>
              <a:gdLst>
                <a:gd name="T0" fmla="*/ 0 w 52"/>
                <a:gd name="T1" fmla="*/ 42 h 71"/>
                <a:gd name="T2" fmla="*/ 2 w 52"/>
                <a:gd name="T3" fmla="*/ 37 h 71"/>
                <a:gd name="T4" fmla="*/ 4 w 52"/>
                <a:gd name="T5" fmla="*/ 33 h 71"/>
                <a:gd name="T6" fmla="*/ 6 w 52"/>
                <a:gd name="T7" fmla="*/ 29 h 71"/>
                <a:gd name="T8" fmla="*/ 10 w 52"/>
                <a:gd name="T9" fmla="*/ 25 h 71"/>
                <a:gd name="T10" fmla="*/ 13 w 52"/>
                <a:gd name="T11" fmla="*/ 23 h 71"/>
                <a:gd name="T12" fmla="*/ 19 w 52"/>
                <a:gd name="T13" fmla="*/ 21 h 71"/>
                <a:gd name="T14" fmla="*/ 23 w 52"/>
                <a:gd name="T15" fmla="*/ 19 h 71"/>
                <a:gd name="T16" fmla="*/ 31 w 52"/>
                <a:gd name="T17" fmla="*/ 19 h 71"/>
                <a:gd name="T18" fmla="*/ 38 w 52"/>
                <a:gd name="T19" fmla="*/ 23 h 71"/>
                <a:gd name="T20" fmla="*/ 44 w 52"/>
                <a:gd name="T21" fmla="*/ 27 h 71"/>
                <a:gd name="T22" fmla="*/ 48 w 52"/>
                <a:gd name="T23" fmla="*/ 33 h 71"/>
                <a:gd name="T24" fmla="*/ 50 w 52"/>
                <a:gd name="T25" fmla="*/ 40 h 71"/>
                <a:gd name="T26" fmla="*/ 52 w 52"/>
                <a:gd name="T27" fmla="*/ 48 h 71"/>
                <a:gd name="T28" fmla="*/ 50 w 52"/>
                <a:gd name="T29" fmla="*/ 56 h 71"/>
                <a:gd name="T30" fmla="*/ 46 w 52"/>
                <a:gd name="T31" fmla="*/ 62 h 71"/>
                <a:gd name="T32" fmla="*/ 40 w 52"/>
                <a:gd name="T33" fmla="*/ 67 h 71"/>
                <a:gd name="T34" fmla="*/ 33 w 52"/>
                <a:gd name="T35" fmla="*/ 71 h 71"/>
                <a:gd name="T36" fmla="*/ 25 w 52"/>
                <a:gd name="T37" fmla="*/ 71 h 71"/>
                <a:gd name="T38" fmla="*/ 21 w 52"/>
                <a:gd name="T39" fmla="*/ 71 h 71"/>
                <a:gd name="T40" fmla="*/ 15 w 52"/>
                <a:gd name="T41" fmla="*/ 69 h 71"/>
                <a:gd name="T42" fmla="*/ 11 w 52"/>
                <a:gd name="T43" fmla="*/ 67 h 71"/>
                <a:gd name="T44" fmla="*/ 8 w 52"/>
                <a:gd name="T45" fmla="*/ 65 h 71"/>
                <a:gd name="T46" fmla="*/ 4 w 52"/>
                <a:gd name="T47" fmla="*/ 62 h 71"/>
                <a:gd name="T48" fmla="*/ 2 w 52"/>
                <a:gd name="T49" fmla="*/ 56 h 71"/>
                <a:gd name="T50" fmla="*/ 0 w 52"/>
                <a:gd name="T51" fmla="*/ 52 h 71"/>
                <a:gd name="T52" fmla="*/ 0 w 52"/>
                <a:gd name="T53" fmla="*/ 44 h 71"/>
                <a:gd name="T54" fmla="*/ 13 w 52"/>
                <a:gd name="T55" fmla="*/ 50 h 71"/>
                <a:gd name="T56" fmla="*/ 15 w 52"/>
                <a:gd name="T57" fmla="*/ 54 h 71"/>
                <a:gd name="T58" fmla="*/ 17 w 52"/>
                <a:gd name="T59" fmla="*/ 58 h 71"/>
                <a:gd name="T60" fmla="*/ 19 w 52"/>
                <a:gd name="T61" fmla="*/ 60 h 71"/>
                <a:gd name="T62" fmla="*/ 23 w 52"/>
                <a:gd name="T63" fmla="*/ 62 h 71"/>
                <a:gd name="T64" fmla="*/ 27 w 52"/>
                <a:gd name="T65" fmla="*/ 62 h 71"/>
                <a:gd name="T66" fmla="*/ 31 w 52"/>
                <a:gd name="T67" fmla="*/ 60 h 71"/>
                <a:gd name="T68" fmla="*/ 33 w 52"/>
                <a:gd name="T69" fmla="*/ 58 h 71"/>
                <a:gd name="T70" fmla="*/ 36 w 52"/>
                <a:gd name="T71" fmla="*/ 56 h 71"/>
                <a:gd name="T72" fmla="*/ 36 w 52"/>
                <a:gd name="T73" fmla="*/ 50 h 71"/>
                <a:gd name="T74" fmla="*/ 38 w 52"/>
                <a:gd name="T75" fmla="*/ 46 h 71"/>
                <a:gd name="T76" fmla="*/ 36 w 52"/>
                <a:gd name="T77" fmla="*/ 40 h 71"/>
                <a:gd name="T78" fmla="*/ 36 w 52"/>
                <a:gd name="T79" fmla="*/ 37 h 71"/>
                <a:gd name="T80" fmla="*/ 33 w 52"/>
                <a:gd name="T81" fmla="*/ 33 h 71"/>
                <a:gd name="T82" fmla="*/ 31 w 52"/>
                <a:gd name="T83" fmla="*/ 31 h 71"/>
                <a:gd name="T84" fmla="*/ 27 w 52"/>
                <a:gd name="T85" fmla="*/ 31 h 71"/>
                <a:gd name="T86" fmla="*/ 23 w 52"/>
                <a:gd name="T87" fmla="*/ 31 h 71"/>
                <a:gd name="T88" fmla="*/ 19 w 52"/>
                <a:gd name="T89" fmla="*/ 33 h 71"/>
                <a:gd name="T90" fmla="*/ 17 w 52"/>
                <a:gd name="T91" fmla="*/ 35 h 71"/>
                <a:gd name="T92" fmla="*/ 15 w 52"/>
                <a:gd name="T93" fmla="*/ 39 h 71"/>
                <a:gd name="T94" fmla="*/ 13 w 52"/>
                <a:gd name="T95" fmla="*/ 42 h 71"/>
                <a:gd name="T96" fmla="*/ 19 w 52"/>
                <a:gd name="T97" fmla="*/ 16 h 71"/>
                <a:gd name="T98" fmla="*/ 27 w 52"/>
                <a:gd name="T99" fmla="*/ 1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" h="71">
                  <a:moveTo>
                    <a:pt x="0" y="44"/>
                  </a:move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3" y="21"/>
                  </a:lnTo>
                  <a:lnTo>
                    <a:pt x="36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2" y="25"/>
                  </a:lnTo>
                  <a:lnTo>
                    <a:pt x="44" y="27"/>
                  </a:lnTo>
                  <a:lnTo>
                    <a:pt x="46" y="29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50" y="35"/>
                  </a:lnTo>
                  <a:lnTo>
                    <a:pt x="50" y="39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0" y="52"/>
                  </a:lnTo>
                  <a:lnTo>
                    <a:pt x="50" y="54"/>
                  </a:lnTo>
                  <a:lnTo>
                    <a:pt x="50" y="56"/>
                  </a:lnTo>
                  <a:lnTo>
                    <a:pt x="48" y="58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44" y="64"/>
                  </a:lnTo>
                  <a:lnTo>
                    <a:pt x="42" y="65"/>
                  </a:lnTo>
                  <a:lnTo>
                    <a:pt x="40" y="67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29" y="71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0" y="67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6" y="64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4"/>
                  </a:lnTo>
                  <a:close/>
                  <a:moveTo>
                    <a:pt x="13" y="46"/>
                  </a:moveTo>
                  <a:lnTo>
                    <a:pt x="13" y="48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5" y="54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3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62"/>
                  </a:lnTo>
                  <a:lnTo>
                    <a:pt x="29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6" y="42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6" y="37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3" y="46"/>
                  </a:lnTo>
                  <a:close/>
                  <a:moveTo>
                    <a:pt x="19" y="16"/>
                  </a:moveTo>
                  <a:lnTo>
                    <a:pt x="25" y="0"/>
                  </a:lnTo>
                  <a:lnTo>
                    <a:pt x="40" y="0"/>
                  </a:lnTo>
                  <a:lnTo>
                    <a:pt x="27" y="16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46" name="Freeform 122"/>
            <p:cNvSpPr>
              <a:spLocks noChangeArrowheads="1"/>
            </p:cNvSpPr>
            <p:nvPr/>
          </p:nvSpPr>
          <p:spPr bwMode="auto">
            <a:xfrm>
              <a:off x="3270" y="1456"/>
              <a:ext cx="91" cy="126"/>
            </a:xfrm>
            <a:custGeom>
              <a:avLst/>
              <a:gdLst>
                <a:gd name="T0" fmla="*/ 37 w 50"/>
                <a:gd name="T1" fmla="*/ 69 h 69"/>
                <a:gd name="T2" fmla="*/ 37 w 50"/>
                <a:gd name="T3" fmla="*/ 62 h 69"/>
                <a:gd name="T4" fmla="*/ 35 w 50"/>
                <a:gd name="T5" fmla="*/ 63 h 69"/>
                <a:gd name="T6" fmla="*/ 33 w 50"/>
                <a:gd name="T7" fmla="*/ 65 h 69"/>
                <a:gd name="T8" fmla="*/ 31 w 50"/>
                <a:gd name="T9" fmla="*/ 67 h 69"/>
                <a:gd name="T10" fmla="*/ 29 w 50"/>
                <a:gd name="T11" fmla="*/ 67 h 69"/>
                <a:gd name="T12" fmla="*/ 27 w 50"/>
                <a:gd name="T13" fmla="*/ 69 h 69"/>
                <a:gd name="T14" fmla="*/ 25 w 50"/>
                <a:gd name="T15" fmla="*/ 69 h 69"/>
                <a:gd name="T16" fmla="*/ 24 w 50"/>
                <a:gd name="T17" fmla="*/ 69 h 69"/>
                <a:gd name="T18" fmla="*/ 20 w 50"/>
                <a:gd name="T19" fmla="*/ 69 h 69"/>
                <a:gd name="T20" fmla="*/ 16 w 50"/>
                <a:gd name="T21" fmla="*/ 69 h 69"/>
                <a:gd name="T22" fmla="*/ 12 w 50"/>
                <a:gd name="T23" fmla="*/ 67 h 69"/>
                <a:gd name="T24" fmla="*/ 8 w 50"/>
                <a:gd name="T25" fmla="*/ 65 h 69"/>
                <a:gd name="T26" fmla="*/ 6 w 50"/>
                <a:gd name="T27" fmla="*/ 62 h 69"/>
                <a:gd name="T28" fmla="*/ 4 w 50"/>
                <a:gd name="T29" fmla="*/ 58 h 69"/>
                <a:gd name="T30" fmla="*/ 2 w 50"/>
                <a:gd name="T31" fmla="*/ 52 h 69"/>
                <a:gd name="T32" fmla="*/ 2 w 50"/>
                <a:gd name="T33" fmla="*/ 46 h 69"/>
                <a:gd name="T34" fmla="*/ 2 w 50"/>
                <a:gd name="T35" fmla="*/ 40 h 69"/>
                <a:gd name="T36" fmla="*/ 2 w 50"/>
                <a:gd name="T37" fmla="*/ 35 h 69"/>
                <a:gd name="T38" fmla="*/ 4 w 50"/>
                <a:gd name="T39" fmla="*/ 31 h 69"/>
                <a:gd name="T40" fmla="*/ 6 w 50"/>
                <a:gd name="T41" fmla="*/ 27 h 69"/>
                <a:gd name="T42" fmla="*/ 8 w 50"/>
                <a:gd name="T43" fmla="*/ 23 h 69"/>
                <a:gd name="T44" fmla="*/ 12 w 50"/>
                <a:gd name="T45" fmla="*/ 21 h 69"/>
                <a:gd name="T46" fmla="*/ 16 w 50"/>
                <a:gd name="T47" fmla="*/ 19 h 69"/>
                <a:gd name="T48" fmla="*/ 20 w 50"/>
                <a:gd name="T49" fmla="*/ 17 h 69"/>
                <a:gd name="T50" fmla="*/ 24 w 50"/>
                <a:gd name="T51" fmla="*/ 17 h 69"/>
                <a:gd name="T52" fmla="*/ 27 w 50"/>
                <a:gd name="T53" fmla="*/ 19 h 69"/>
                <a:gd name="T54" fmla="*/ 31 w 50"/>
                <a:gd name="T55" fmla="*/ 21 h 69"/>
                <a:gd name="T56" fmla="*/ 35 w 50"/>
                <a:gd name="T57" fmla="*/ 23 h 69"/>
                <a:gd name="T58" fmla="*/ 37 w 50"/>
                <a:gd name="T59" fmla="*/ 0 h 69"/>
                <a:gd name="T60" fmla="*/ 50 w 50"/>
                <a:gd name="T61" fmla="*/ 69 h 69"/>
                <a:gd name="T62" fmla="*/ 14 w 50"/>
                <a:gd name="T63" fmla="*/ 44 h 69"/>
                <a:gd name="T64" fmla="*/ 16 w 50"/>
                <a:gd name="T65" fmla="*/ 48 h 69"/>
                <a:gd name="T66" fmla="*/ 16 w 50"/>
                <a:gd name="T67" fmla="*/ 52 h 69"/>
                <a:gd name="T68" fmla="*/ 16 w 50"/>
                <a:gd name="T69" fmla="*/ 54 h 69"/>
                <a:gd name="T70" fmla="*/ 18 w 50"/>
                <a:gd name="T71" fmla="*/ 56 h 69"/>
                <a:gd name="T72" fmla="*/ 20 w 50"/>
                <a:gd name="T73" fmla="*/ 58 h 69"/>
                <a:gd name="T74" fmla="*/ 22 w 50"/>
                <a:gd name="T75" fmla="*/ 60 h 69"/>
                <a:gd name="T76" fmla="*/ 25 w 50"/>
                <a:gd name="T77" fmla="*/ 60 h 69"/>
                <a:gd name="T78" fmla="*/ 27 w 50"/>
                <a:gd name="T79" fmla="*/ 60 h 69"/>
                <a:gd name="T80" fmla="*/ 29 w 50"/>
                <a:gd name="T81" fmla="*/ 60 h 69"/>
                <a:gd name="T82" fmla="*/ 31 w 50"/>
                <a:gd name="T83" fmla="*/ 58 h 69"/>
                <a:gd name="T84" fmla="*/ 33 w 50"/>
                <a:gd name="T85" fmla="*/ 56 h 69"/>
                <a:gd name="T86" fmla="*/ 35 w 50"/>
                <a:gd name="T87" fmla="*/ 54 h 69"/>
                <a:gd name="T88" fmla="*/ 35 w 50"/>
                <a:gd name="T89" fmla="*/ 52 h 69"/>
                <a:gd name="T90" fmla="*/ 37 w 50"/>
                <a:gd name="T91" fmla="*/ 50 h 69"/>
                <a:gd name="T92" fmla="*/ 37 w 50"/>
                <a:gd name="T93" fmla="*/ 46 h 69"/>
                <a:gd name="T94" fmla="*/ 37 w 50"/>
                <a:gd name="T95" fmla="*/ 42 h 69"/>
                <a:gd name="T96" fmla="*/ 37 w 50"/>
                <a:gd name="T97" fmla="*/ 38 h 69"/>
                <a:gd name="T98" fmla="*/ 35 w 50"/>
                <a:gd name="T99" fmla="*/ 35 h 69"/>
                <a:gd name="T100" fmla="*/ 35 w 50"/>
                <a:gd name="T101" fmla="*/ 33 h 69"/>
                <a:gd name="T102" fmla="*/ 33 w 50"/>
                <a:gd name="T103" fmla="*/ 31 h 69"/>
                <a:gd name="T104" fmla="*/ 31 w 50"/>
                <a:gd name="T105" fmla="*/ 29 h 69"/>
                <a:gd name="T106" fmla="*/ 29 w 50"/>
                <a:gd name="T107" fmla="*/ 29 h 69"/>
                <a:gd name="T108" fmla="*/ 27 w 50"/>
                <a:gd name="T109" fmla="*/ 29 h 69"/>
                <a:gd name="T110" fmla="*/ 25 w 50"/>
                <a:gd name="T111" fmla="*/ 29 h 69"/>
                <a:gd name="T112" fmla="*/ 22 w 50"/>
                <a:gd name="T113" fmla="*/ 29 h 69"/>
                <a:gd name="T114" fmla="*/ 20 w 50"/>
                <a:gd name="T115" fmla="*/ 29 h 69"/>
                <a:gd name="T116" fmla="*/ 20 w 50"/>
                <a:gd name="T117" fmla="*/ 31 h 69"/>
                <a:gd name="T118" fmla="*/ 18 w 50"/>
                <a:gd name="T119" fmla="*/ 33 h 69"/>
                <a:gd name="T120" fmla="*/ 16 w 50"/>
                <a:gd name="T121" fmla="*/ 35 h 69"/>
                <a:gd name="T122" fmla="*/ 16 w 50"/>
                <a:gd name="T123" fmla="*/ 38 h 69"/>
                <a:gd name="T124" fmla="*/ 14 w 50"/>
                <a:gd name="T125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" h="69">
                  <a:moveTo>
                    <a:pt x="50" y="69"/>
                  </a:moveTo>
                  <a:lnTo>
                    <a:pt x="37" y="69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2" y="69"/>
                  </a:lnTo>
                  <a:lnTo>
                    <a:pt x="20" y="69"/>
                  </a:lnTo>
                  <a:lnTo>
                    <a:pt x="18" y="69"/>
                  </a:lnTo>
                  <a:lnTo>
                    <a:pt x="16" y="69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6" y="27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7" y="25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69"/>
                  </a:lnTo>
                  <a:close/>
                  <a:moveTo>
                    <a:pt x="14" y="42"/>
                  </a:moveTo>
                  <a:lnTo>
                    <a:pt x="14" y="44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60"/>
                  </a:lnTo>
                  <a:lnTo>
                    <a:pt x="24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7" y="46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47" name="Freeform 123"/>
            <p:cNvSpPr>
              <a:spLocks noChangeArrowheads="1"/>
            </p:cNvSpPr>
            <p:nvPr/>
          </p:nvSpPr>
          <p:spPr bwMode="auto">
            <a:xfrm>
              <a:off x="3383" y="1490"/>
              <a:ext cx="83" cy="91"/>
            </a:xfrm>
            <a:custGeom>
              <a:avLst/>
              <a:gdLst>
                <a:gd name="T0" fmla="*/ 34 w 46"/>
                <a:gd name="T1" fmla="*/ 43 h 50"/>
                <a:gd name="T2" fmla="*/ 32 w 46"/>
                <a:gd name="T3" fmla="*/ 44 h 50"/>
                <a:gd name="T4" fmla="*/ 31 w 46"/>
                <a:gd name="T5" fmla="*/ 46 h 50"/>
                <a:gd name="T6" fmla="*/ 29 w 46"/>
                <a:gd name="T7" fmla="*/ 46 h 50"/>
                <a:gd name="T8" fmla="*/ 27 w 46"/>
                <a:gd name="T9" fmla="*/ 48 h 50"/>
                <a:gd name="T10" fmla="*/ 25 w 46"/>
                <a:gd name="T11" fmla="*/ 50 h 50"/>
                <a:gd name="T12" fmla="*/ 23 w 46"/>
                <a:gd name="T13" fmla="*/ 50 h 50"/>
                <a:gd name="T14" fmla="*/ 19 w 46"/>
                <a:gd name="T15" fmla="*/ 50 h 50"/>
                <a:gd name="T16" fmla="*/ 17 w 46"/>
                <a:gd name="T17" fmla="*/ 50 h 50"/>
                <a:gd name="T18" fmla="*/ 15 w 46"/>
                <a:gd name="T19" fmla="*/ 50 h 50"/>
                <a:gd name="T20" fmla="*/ 13 w 46"/>
                <a:gd name="T21" fmla="*/ 50 h 50"/>
                <a:gd name="T22" fmla="*/ 9 w 46"/>
                <a:gd name="T23" fmla="*/ 50 h 50"/>
                <a:gd name="T24" fmla="*/ 8 w 46"/>
                <a:gd name="T25" fmla="*/ 48 h 50"/>
                <a:gd name="T26" fmla="*/ 6 w 46"/>
                <a:gd name="T27" fmla="*/ 48 h 50"/>
                <a:gd name="T28" fmla="*/ 6 w 46"/>
                <a:gd name="T29" fmla="*/ 46 h 50"/>
                <a:gd name="T30" fmla="*/ 4 w 46"/>
                <a:gd name="T31" fmla="*/ 44 h 50"/>
                <a:gd name="T32" fmla="*/ 2 w 46"/>
                <a:gd name="T33" fmla="*/ 43 h 50"/>
                <a:gd name="T34" fmla="*/ 2 w 46"/>
                <a:gd name="T35" fmla="*/ 41 h 50"/>
                <a:gd name="T36" fmla="*/ 2 w 46"/>
                <a:gd name="T37" fmla="*/ 37 h 50"/>
                <a:gd name="T38" fmla="*/ 0 w 46"/>
                <a:gd name="T39" fmla="*/ 35 h 50"/>
                <a:gd name="T40" fmla="*/ 0 w 46"/>
                <a:gd name="T41" fmla="*/ 31 h 50"/>
                <a:gd name="T42" fmla="*/ 13 w 46"/>
                <a:gd name="T43" fmla="*/ 0 h 50"/>
                <a:gd name="T44" fmla="*/ 13 w 46"/>
                <a:gd name="T45" fmla="*/ 25 h 50"/>
                <a:gd name="T46" fmla="*/ 13 w 46"/>
                <a:gd name="T47" fmla="*/ 29 h 50"/>
                <a:gd name="T48" fmla="*/ 13 w 46"/>
                <a:gd name="T49" fmla="*/ 33 h 50"/>
                <a:gd name="T50" fmla="*/ 15 w 46"/>
                <a:gd name="T51" fmla="*/ 35 h 50"/>
                <a:gd name="T52" fmla="*/ 15 w 46"/>
                <a:gd name="T53" fmla="*/ 37 h 50"/>
                <a:gd name="T54" fmla="*/ 15 w 46"/>
                <a:gd name="T55" fmla="*/ 37 h 50"/>
                <a:gd name="T56" fmla="*/ 15 w 46"/>
                <a:gd name="T57" fmla="*/ 39 h 50"/>
                <a:gd name="T58" fmla="*/ 17 w 46"/>
                <a:gd name="T59" fmla="*/ 39 h 50"/>
                <a:gd name="T60" fmla="*/ 17 w 46"/>
                <a:gd name="T61" fmla="*/ 41 h 50"/>
                <a:gd name="T62" fmla="*/ 19 w 46"/>
                <a:gd name="T63" fmla="*/ 41 h 50"/>
                <a:gd name="T64" fmla="*/ 19 w 46"/>
                <a:gd name="T65" fmla="*/ 41 h 50"/>
                <a:gd name="T66" fmla="*/ 21 w 46"/>
                <a:gd name="T67" fmla="*/ 41 h 50"/>
                <a:gd name="T68" fmla="*/ 23 w 46"/>
                <a:gd name="T69" fmla="*/ 41 h 50"/>
                <a:gd name="T70" fmla="*/ 25 w 46"/>
                <a:gd name="T71" fmla="*/ 41 h 50"/>
                <a:gd name="T72" fmla="*/ 27 w 46"/>
                <a:gd name="T73" fmla="*/ 41 h 50"/>
                <a:gd name="T74" fmla="*/ 27 w 46"/>
                <a:gd name="T75" fmla="*/ 39 h 50"/>
                <a:gd name="T76" fmla="*/ 29 w 46"/>
                <a:gd name="T77" fmla="*/ 39 h 50"/>
                <a:gd name="T78" fmla="*/ 31 w 46"/>
                <a:gd name="T79" fmla="*/ 37 h 50"/>
                <a:gd name="T80" fmla="*/ 31 w 46"/>
                <a:gd name="T81" fmla="*/ 37 h 50"/>
                <a:gd name="T82" fmla="*/ 31 w 46"/>
                <a:gd name="T83" fmla="*/ 35 h 50"/>
                <a:gd name="T84" fmla="*/ 32 w 46"/>
                <a:gd name="T85" fmla="*/ 33 h 50"/>
                <a:gd name="T86" fmla="*/ 32 w 46"/>
                <a:gd name="T87" fmla="*/ 31 h 50"/>
                <a:gd name="T88" fmla="*/ 32 w 46"/>
                <a:gd name="T89" fmla="*/ 27 h 50"/>
                <a:gd name="T90" fmla="*/ 32 w 46"/>
                <a:gd name="T91" fmla="*/ 23 h 50"/>
                <a:gd name="T92" fmla="*/ 32 w 46"/>
                <a:gd name="T93" fmla="*/ 0 h 50"/>
                <a:gd name="T94" fmla="*/ 46 w 46"/>
                <a:gd name="T9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50">
                  <a:moveTo>
                    <a:pt x="34" y="50"/>
                  </a:moveTo>
                  <a:lnTo>
                    <a:pt x="34" y="43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1" y="44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29" y="46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5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1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34" y="50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48" name="Rectangle 124"/>
            <p:cNvSpPr>
              <a:spLocks noChangeArrowheads="1"/>
            </p:cNvSpPr>
            <p:nvPr/>
          </p:nvSpPr>
          <p:spPr bwMode="auto">
            <a:xfrm>
              <a:off x="3491" y="1456"/>
              <a:ext cx="25" cy="126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49" name="Freeform 125"/>
            <p:cNvSpPr>
              <a:spLocks noChangeArrowheads="1"/>
            </p:cNvSpPr>
            <p:nvPr/>
          </p:nvSpPr>
          <p:spPr bwMode="auto">
            <a:xfrm>
              <a:off x="3532" y="1487"/>
              <a:ext cx="95" cy="95"/>
            </a:xfrm>
            <a:custGeom>
              <a:avLst/>
              <a:gdLst>
                <a:gd name="T0" fmla="*/ 2 w 52"/>
                <a:gd name="T1" fmla="*/ 23 h 52"/>
                <a:gd name="T2" fmla="*/ 2 w 52"/>
                <a:gd name="T3" fmla="*/ 18 h 52"/>
                <a:gd name="T4" fmla="*/ 4 w 52"/>
                <a:gd name="T5" fmla="*/ 14 h 52"/>
                <a:gd name="T6" fmla="*/ 8 w 52"/>
                <a:gd name="T7" fmla="*/ 10 h 52"/>
                <a:gd name="T8" fmla="*/ 10 w 52"/>
                <a:gd name="T9" fmla="*/ 6 h 52"/>
                <a:gd name="T10" fmla="*/ 16 w 52"/>
                <a:gd name="T11" fmla="*/ 4 h 52"/>
                <a:gd name="T12" fmla="*/ 20 w 52"/>
                <a:gd name="T13" fmla="*/ 2 h 52"/>
                <a:gd name="T14" fmla="*/ 25 w 52"/>
                <a:gd name="T15" fmla="*/ 0 h 52"/>
                <a:gd name="T16" fmla="*/ 33 w 52"/>
                <a:gd name="T17" fmla="*/ 0 h 52"/>
                <a:gd name="T18" fmla="*/ 39 w 52"/>
                <a:gd name="T19" fmla="*/ 4 h 52"/>
                <a:gd name="T20" fmla="*/ 45 w 52"/>
                <a:gd name="T21" fmla="*/ 8 h 52"/>
                <a:gd name="T22" fmla="*/ 50 w 52"/>
                <a:gd name="T23" fmla="*/ 14 h 52"/>
                <a:gd name="T24" fmla="*/ 52 w 52"/>
                <a:gd name="T25" fmla="*/ 21 h 52"/>
                <a:gd name="T26" fmla="*/ 52 w 52"/>
                <a:gd name="T27" fmla="*/ 29 h 52"/>
                <a:gd name="T28" fmla="*/ 50 w 52"/>
                <a:gd name="T29" fmla="*/ 37 h 52"/>
                <a:gd name="T30" fmla="*/ 46 w 52"/>
                <a:gd name="T31" fmla="*/ 43 h 52"/>
                <a:gd name="T32" fmla="*/ 41 w 52"/>
                <a:gd name="T33" fmla="*/ 48 h 52"/>
                <a:gd name="T34" fmla="*/ 35 w 52"/>
                <a:gd name="T35" fmla="*/ 52 h 52"/>
                <a:gd name="T36" fmla="*/ 27 w 52"/>
                <a:gd name="T37" fmla="*/ 52 h 52"/>
                <a:gd name="T38" fmla="*/ 21 w 52"/>
                <a:gd name="T39" fmla="*/ 52 h 52"/>
                <a:gd name="T40" fmla="*/ 18 w 52"/>
                <a:gd name="T41" fmla="*/ 50 h 52"/>
                <a:gd name="T42" fmla="*/ 12 w 52"/>
                <a:gd name="T43" fmla="*/ 48 h 52"/>
                <a:gd name="T44" fmla="*/ 8 w 52"/>
                <a:gd name="T45" fmla="*/ 46 h 52"/>
                <a:gd name="T46" fmla="*/ 6 w 52"/>
                <a:gd name="T47" fmla="*/ 43 h 52"/>
                <a:gd name="T48" fmla="*/ 2 w 52"/>
                <a:gd name="T49" fmla="*/ 37 h 52"/>
                <a:gd name="T50" fmla="*/ 2 w 52"/>
                <a:gd name="T51" fmla="*/ 33 h 52"/>
                <a:gd name="T52" fmla="*/ 0 w 52"/>
                <a:gd name="T53" fmla="*/ 25 h 52"/>
                <a:gd name="T54" fmla="*/ 16 w 52"/>
                <a:gd name="T55" fmla="*/ 31 h 52"/>
                <a:gd name="T56" fmla="*/ 16 w 52"/>
                <a:gd name="T57" fmla="*/ 35 h 52"/>
                <a:gd name="T58" fmla="*/ 18 w 52"/>
                <a:gd name="T59" fmla="*/ 39 h 52"/>
                <a:gd name="T60" fmla="*/ 21 w 52"/>
                <a:gd name="T61" fmla="*/ 41 h 52"/>
                <a:gd name="T62" fmla="*/ 25 w 52"/>
                <a:gd name="T63" fmla="*/ 43 h 52"/>
                <a:gd name="T64" fmla="*/ 27 w 52"/>
                <a:gd name="T65" fmla="*/ 43 h 52"/>
                <a:gd name="T66" fmla="*/ 31 w 52"/>
                <a:gd name="T67" fmla="*/ 41 h 52"/>
                <a:gd name="T68" fmla="*/ 35 w 52"/>
                <a:gd name="T69" fmla="*/ 39 h 52"/>
                <a:gd name="T70" fmla="*/ 37 w 52"/>
                <a:gd name="T71" fmla="*/ 37 h 52"/>
                <a:gd name="T72" fmla="*/ 39 w 52"/>
                <a:gd name="T73" fmla="*/ 31 h 52"/>
                <a:gd name="T74" fmla="*/ 39 w 52"/>
                <a:gd name="T75" fmla="*/ 27 h 52"/>
                <a:gd name="T76" fmla="*/ 39 w 52"/>
                <a:gd name="T77" fmla="*/ 21 h 52"/>
                <a:gd name="T78" fmla="*/ 37 w 52"/>
                <a:gd name="T79" fmla="*/ 18 h 52"/>
                <a:gd name="T80" fmla="*/ 35 w 52"/>
                <a:gd name="T81" fmla="*/ 14 h 52"/>
                <a:gd name="T82" fmla="*/ 31 w 52"/>
                <a:gd name="T83" fmla="*/ 12 h 52"/>
                <a:gd name="T84" fmla="*/ 27 w 52"/>
                <a:gd name="T85" fmla="*/ 12 h 52"/>
                <a:gd name="T86" fmla="*/ 25 w 52"/>
                <a:gd name="T87" fmla="*/ 12 h 52"/>
                <a:gd name="T88" fmla="*/ 21 w 52"/>
                <a:gd name="T89" fmla="*/ 14 h 52"/>
                <a:gd name="T90" fmla="*/ 18 w 52"/>
                <a:gd name="T91" fmla="*/ 16 h 52"/>
                <a:gd name="T92" fmla="*/ 16 w 52"/>
                <a:gd name="T93" fmla="*/ 20 h 52"/>
                <a:gd name="T94" fmla="*/ 16 w 52"/>
                <a:gd name="T95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" h="52">
                  <a:moveTo>
                    <a:pt x="0" y="25"/>
                  </a:moveTo>
                  <a:lnTo>
                    <a:pt x="0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6"/>
                  </a:lnTo>
                  <a:lnTo>
                    <a:pt x="45" y="8"/>
                  </a:lnTo>
                  <a:lnTo>
                    <a:pt x="46" y="10"/>
                  </a:lnTo>
                  <a:lnTo>
                    <a:pt x="48" y="12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7"/>
                  </a:lnTo>
                  <a:lnTo>
                    <a:pt x="52" y="29"/>
                  </a:lnTo>
                  <a:lnTo>
                    <a:pt x="52" y="33"/>
                  </a:lnTo>
                  <a:lnTo>
                    <a:pt x="52" y="35"/>
                  </a:lnTo>
                  <a:lnTo>
                    <a:pt x="50" y="37"/>
                  </a:lnTo>
                  <a:lnTo>
                    <a:pt x="50" y="39"/>
                  </a:lnTo>
                  <a:lnTo>
                    <a:pt x="48" y="41"/>
                  </a:lnTo>
                  <a:lnTo>
                    <a:pt x="46" y="43"/>
                  </a:lnTo>
                  <a:lnTo>
                    <a:pt x="45" y="45"/>
                  </a:lnTo>
                  <a:lnTo>
                    <a:pt x="43" y="46"/>
                  </a:lnTo>
                  <a:lnTo>
                    <a:pt x="41" y="48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5"/>
                  </a:lnTo>
                  <a:close/>
                  <a:moveTo>
                    <a:pt x="14" y="27"/>
                  </a:moveTo>
                  <a:lnTo>
                    <a:pt x="14" y="29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4" y="25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50" name="Freeform 126"/>
            <p:cNvSpPr>
              <a:spLocks noChangeArrowheads="1"/>
            </p:cNvSpPr>
            <p:nvPr/>
          </p:nvSpPr>
          <p:spPr bwMode="auto">
            <a:xfrm>
              <a:off x="3778" y="1456"/>
              <a:ext cx="88" cy="126"/>
            </a:xfrm>
            <a:custGeom>
              <a:avLst/>
              <a:gdLst>
                <a:gd name="T0" fmla="*/ 36 w 48"/>
                <a:gd name="T1" fmla="*/ 69 h 69"/>
                <a:gd name="T2" fmla="*/ 34 w 48"/>
                <a:gd name="T3" fmla="*/ 62 h 69"/>
                <a:gd name="T4" fmla="*/ 32 w 48"/>
                <a:gd name="T5" fmla="*/ 63 h 69"/>
                <a:gd name="T6" fmla="*/ 30 w 48"/>
                <a:gd name="T7" fmla="*/ 65 h 69"/>
                <a:gd name="T8" fmla="*/ 28 w 48"/>
                <a:gd name="T9" fmla="*/ 67 h 69"/>
                <a:gd name="T10" fmla="*/ 27 w 48"/>
                <a:gd name="T11" fmla="*/ 67 h 69"/>
                <a:gd name="T12" fmla="*/ 25 w 48"/>
                <a:gd name="T13" fmla="*/ 69 h 69"/>
                <a:gd name="T14" fmla="*/ 23 w 48"/>
                <a:gd name="T15" fmla="*/ 69 h 69"/>
                <a:gd name="T16" fmla="*/ 21 w 48"/>
                <a:gd name="T17" fmla="*/ 69 h 69"/>
                <a:gd name="T18" fmla="*/ 17 w 48"/>
                <a:gd name="T19" fmla="*/ 69 h 69"/>
                <a:gd name="T20" fmla="*/ 13 w 48"/>
                <a:gd name="T21" fmla="*/ 69 h 69"/>
                <a:gd name="T22" fmla="*/ 9 w 48"/>
                <a:gd name="T23" fmla="*/ 67 h 69"/>
                <a:gd name="T24" fmla="*/ 7 w 48"/>
                <a:gd name="T25" fmla="*/ 63 h 69"/>
                <a:gd name="T26" fmla="*/ 4 w 48"/>
                <a:gd name="T27" fmla="*/ 62 h 69"/>
                <a:gd name="T28" fmla="*/ 2 w 48"/>
                <a:gd name="T29" fmla="*/ 56 h 69"/>
                <a:gd name="T30" fmla="*/ 0 w 48"/>
                <a:gd name="T31" fmla="*/ 52 h 69"/>
                <a:gd name="T32" fmla="*/ 0 w 48"/>
                <a:gd name="T33" fmla="*/ 46 h 69"/>
                <a:gd name="T34" fmla="*/ 0 w 48"/>
                <a:gd name="T35" fmla="*/ 40 h 69"/>
                <a:gd name="T36" fmla="*/ 0 w 48"/>
                <a:gd name="T37" fmla="*/ 35 h 69"/>
                <a:gd name="T38" fmla="*/ 2 w 48"/>
                <a:gd name="T39" fmla="*/ 29 h 69"/>
                <a:gd name="T40" fmla="*/ 4 w 48"/>
                <a:gd name="T41" fmla="*/ 25 h 69"/>
                <a:gd name="T42" fmla="*/ 5 w 48"/>
                <a:gd name="T43" fmla="*/ 23 h 69"/>
                <a:gd name="T44" fmla="*/ 9 w 48"/>
                <a:gd name="T45" fmla="*/ 19 h 69"/>
                <a:gd name="T46" fmla="*/ 13 w 48"/>
                <a:gd name="T47" fmla="*/ 19 h 69"/>
                <a:gd name="T48" fmla="*/ 17 w 48"/>
                <a:gd name="T49" fmla="*/ 17 h 69"/>
                <a:gd name="T50" fmla="*/ 23 w 48"/>
                <a:gd name="T51" fmla="*/ 17 h 69"/>
                <a:gd name="T52" fmla="*/ 27 w 48"/>
                <a:gd name="T53" fmla="*/ 19 h 69"/>
                <a:gd name="T54" fmla="*/ 30 w 48"/>
                <a:gd name="T55" fmla="*/ 19 h 69"/>
                <a:gd name="T56" fmla="*/ 32 w 48"/>
                <a:gd name="T57" fmla="*/ 23 h 69"/>
                <a:gd name="T58" fmla="*/ 34 w 48"/>
                <a:gd name="T59" fmla="*/ 0 h 69"/>
                <a:gd name="T60" fmla="*/ 48 w 48"/>
                <a:gd name="T61" fmla="*/ 69 h 69"/>
                <a:gd name="T62" fmla="*/ 13 w 48"/>
                <a:gd name="T63" fmla="*/ 44 h 69"/>
                <a:gd name="T64" fmla="*/ 13 w 48"/>
                <a:gd name="T65" fmla="*/ 48 h 69"/>
                <a:gd name="T66" fmla="*/ 13 w 48"/>
                <a:gd name="T67" fmla="*/ 50 h 69"/>
                <a:gd name="T68" fmla="*/ 13 w 48"/>
                <a:gd name="T69" fmla="*/ 54 h 69"/>
                <a:gd name="T70" fmla="*/ 15 w 48"/>
                <a:gd name="T71" fmla="*/ 56 h 69"/>
                <a:gd name="T72" fmla="*/ 17 w 48"/>
                <a:gd name="T73" fmla="*/ 58 h 69"/>
                <a:gd name="T74" fmla="*/ 19 w 48"/>
                <a:gd name="T75" fmla="*/ 58 h 69"/>
                <a:gd name="T76" fmla="*/ 23 w 48"/>
                <a:gd name="T77" fmla="*/ 60 h 69"/>
                <a:gd name="T78" fmla="*/ 25 w 48"/>
                <a:gd name="T79" fmla="*/ 60 h 69"/>
                <a:gd name="T80" fmla="*/ 27 w 48"/>
                <a:gd name="T81" fmla="*/ 58 h 69"/>
                <a:gd name="T82" fmla="*/ 28 w 48"/>
                <a:gd name="T83" fmla="*/ 58 h 69"/>
                <a:gd name="T84" fmla="*/ 30 w 48"/>
                <a:gd name="T85" fmla="*/ 56 h 69"/>
                <a:gd name="T86" fmla="*/ 32 w 48"/>
                <a:gd name="T87" fmla="*/ 54 h 69"/>
                <a:gd name="T88" fmla="*/ 32 w 48"/>
                <a:gd name="T89" fmla="*/ 52 h 69"/>
                <a:gd name="T90" fmla="*/ 34 w 48"/>
                <a:gd name="T91" fmla="*/ 48 h 69"/>
                <a:gd name="T92" fmla="*/ 34 w 48"/>
                <a:gd name="T93" fmla="*/ 46 h 69"/>
                <a:gd name="T94" fmla="*/ 34 w 48"/>
                <a:gd name="T95" fmla="*/ 42 h 69"/>
                <a:gd name="T96" fmla="*/ 34 w 48"/>
                <a:gd name="T97" fmla="*/ 38 h 69"/>
                <a:gd name="T98" fmla="*/ 32 w 48"/>
                <a:gd name="T99" fmla="*/ 35 h 69"/>
                <a:gd name="T100" fmla="*/ 32 w 48"/>
                <a:gd name="T101" fmla="*/ 33 h 69"/>
                <a:gd name="T102" fmla="*/ 30 w 48"/>
                <a:gd name="T103" fmla="*/ 31 h 69"/>
                <a:gd name="T104" fmla="*/ 28 w 48"/>
                <a:gd name="T105" fmla="*/ 29 h 69"/>
                <a:gd name="T106" fmla="*/ 27 w 48"/>
                <a:gd name="T107" fmla="*/ 29 h 69"/>
                <a:gd name="T108" fmla="*/ 25 w 48"/>
                <a:gd name="T109" fmla="*/ 27 h 69"/>
                <a:gd name="T110" fmla="*/ 23 w 48"/>
                <a:gd name="T111" fmla="*/ 27 h 69"/>
                <a:gd name="T112" fmla="*/ 21 w 48"/>
                <a:gd name="T113" fmla="*/ 29 h 69"/>
                <a:gd name="T114" fmla="*/ 19 w 48"/>
                <a:gd name="T115" fmla="*/ 29 h 69"/>
                <a:gd name="T116" fmla="*/ 17 w 48"/>
                <a:gd name="T117" fmla="*/ 31 h 69"/>
                <a:gd name="T118" fmla="*/ 15 w 48"/>
                <a:gd name="T119" fmla="*/ 33 h 69"/>
                <a:gd name="T120" fmla="*/ 13 w 48"/>
                <a:gd name="T121" fmla="*/ 35 h 69"/>
                <a:gd name="T122" fmla="*/ 13 w 48"/>
                <a:gd name="T123" fmla="*/ 37 h 69"/>
                <a:gd name="T124" fmla="*/ 13 w 48"/>
                <a:gd name="T125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" h="69">
                  <a:moveTo>
                    <a:pt x="48" y="69"/>
                  </a:moveTo>
                  <a:lnTo>
                    <a:pt x="36" y="69"/>
                  </a:lnTo>
                  <a:lnTo>
                    <a:pt x="36" y="62"/>
                  </a:lnTo>
                  <a:lnTo>
                    <a:pt x="34" y="62"/>
                  </a:lnTo>
                  <a:lnTo>
                    <a:pt x="34" y="63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1" y="67"/>
                  </a:lnTo>
                  <a:lnTo>
                    <a:pt x="9" y="67"/>
                  </a:lnTo>
                  <a:lnTo>
                    <a:pt x="7" y="65"/>
                  </a:lnTo>
                  <a:lnTo>
                    <a:pt x="7" y="63"/>
                  </a:lnTo>
                  <a:lnTo>
                    <a:pt x="5" y="63"/>
                  </a:lnTo>
                  <a:lnTo>
                    <a:pt x="4" y="6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32" y="23"/>
                  </a:lnTo>
                  <a:lnTo>
                    <a:pt x="34" y="25"/>
                  </a:lnTo>
                  <a:lnTo>
                    <a:pt x="34" y="0"/>
                  </a:lnTo>
                  <a:lnTo>
                    <a:pt x="48" y="0"/>
                  </a:lnTo>
                  <a:lnTo>
                    <a:pt x="48" y="69"/>
                  </a:lnTo>
                  <a:close/>
                  <a:moveTo>
                    <a:pt x="13" y="42"/>
                  </a:moveTo>
                  <a:lnTo>
                    <a:pt x="13" y="44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21" y="60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30" y="58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2" y="35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3" y="40"/>
                  </a:lnTo>
                  <a:lnTo>
                    <a:pt x="13" y="4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51" name="Freeform 127"/>
            <p:cNvSpPr>
              <a:spLocks noChangeArrowheads="1"/>
            </p:cNvSpPr>
            <p:nvPr/>
          </p:nvSpPr>
          <p:spPr bwMode="auto">
            <a:xfrm>
              <a:off x="3890" y="1456"/>
              <a:ext cx="24" cy="126"/>
            </a:xfrm>
            <a:custGeom>
              <a:avLst/>
              <a:gdLst>
                <a:gd name="T0" fmla="*/ 0 w 13"/>
                <a:gd name="T1" fmla="*/ 12 h 69"/>
                <a:gd name="T2" fmla="*/ 0 w 13"/>
                <a:gd name="T3" fmla="*/ 0 h 69"/>
                <a:gd name="T4" fmla="*/ 13 w 13"/>
                <a:gd name="T5" fmla="*/ 0 h 69"/>
                <a:gd name="T6" fmla="*/ 13 w 13"/>
                <a:gd name="T7" fmla="*/ 12 h 69"/>
                <a:gd name="T8" fmla="*/ 0 w 13"/>
                <a:gd name="T9" fmla="*/ 12 h 69"/>
                <a:gd name="T10" fmla="*/ 0 w 13"/>
                <a:gd name="T11" fmla="*/ 69 h 69"/>
                <a:gd name="T12" fmla="*/ 0 w 13"/>
                <a:gd name="T13" fmla="*/ 19 h 69"/>
                <a:gd name="T14" fmla="*/ 13 w 13"/>
                <a:gd name="T15" fmla="*/ 19 h 69"/>
                <a:gd name="T16" fmla="*/ 13 w 13"/>
                <a:gd name="T17" fmla="*/ 69 h 69"/>
                <a:gd name="T18" fmla="*/ 0 w 13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9">
                  <a:moveTo>
                    <a:pt x="0" y="1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close/>
                  <a:moveTo>
                    <a:pt x="0" y="69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13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52" name="Freeform 128"/>
            <p:cNvSpPr>
              <a:spLocks noChangeArrowheads="1"/>
            </p:cNvSpPr>
            <p:nvPr/>
          </p:nvSpPr>
          <p:spPr bwMode="auto">
            <a:xfrm>
              <a:off x="3935" y="1487"/>
              <a:ext cx="60" cy="95"/>
            </a:xfrm>
            <a:custGeom>
              <a:avLst/>
              <a:gdLst>
                <a:gd name="T0" fmla="*/ 13 w 33"/>
                <a:gd name="T1" fmla="*/ 52 h 52"/>
                <a:gd name="T2" fmla="*/ 0 w 33"/>
                <a:gd name="T3" fmla="*/ 52 h 52"/>
                <a:gd name="T4" fmla="*/ 0 w 33"/>
                <a:gd name="T5" fmla="*/ 2 h 52"/>
                <a:gd name="T6" fmla="*/ 13 w 33"/>
                <a:gd name="T7" fmla="*/ 2 h 52"/>
                <a:gd name="T8" fmla="*/ 13 w 33"/>
                <a:gd name="T9" fmla="*/ 8 h 52"/>
                <a:gd name="T10" fmla="*/ 13 w 33"/>
                <a:gd name="T11" fmla="*/ 8 h 52"/>
                <a:gd name="T12" fmla="*/ 13 w 33"/>
                <a:gd name="T13" fmla="*/ 6 h 52"/>
                <a:gd name="T14" fmla="*/ 15 w 33"/>
                <a:gd name="T15" fmla="*/ 6 h 52"/>
                <a:gd name="T16" fmla="*/ 15 w 33"/>
                <a:gd name="T17" fmla="*/ 4 h 52"/>
                <a:gd name="T18" fmla="*/ 17 w 33"/>
                <a:gd name="T19" fmla="*/ 4 h 52"/>
                <a:gd name="T20" fmla="*/ 17 w 33"/>
                <a:gd name="T21" fmla="*/ 2 h 52"/>
                <a:gd name="T22" fmla="*/ 17 w 33"/>
                <a:gd name="T23" fmla="*/ 2 h 52"/>
                <a:gd name="T24" fmla="*/ 19 w 33"/>
                <a:gd name="T25" fmla="*/ 2 h 52"/>
                <a:gd name="T26" fmla="*/ 19 w 33"/>
                <a:gd name="T27" fmla="*/ 2 h 52"/>
                <a:gd name="T28" fmla="*/ 19 w 33"/>
                <a:gd name="T29" fmla="*/ 0 h 52"/>
                <a:gd name="T30" fmla="*/ 21 w 33"/>
                <a:gd name="T31" fmla="*/ 0 h 52"/>
                <a:gd name="T32" fmla="*/ 21 w 33"/>
                <a:gd name="T33" fmla="*/ 0 h 52"/>
                <a:gd name="T34" fmla="*/ 21 w 33"/>
                <a:gd name="T35" fmla="*/ 0 h 52"/>
                <a:gd name="T36" fmla="*/ 23 w 33"/>
                <a:gd name="T37" fmla="*/ 0 h 52"/>
                <a:gd name="T38" fmla="*/ 23 w 33"/>
                <a:gd name="T39" fmla="*/ 0 h 52"/>
                <a:gd name="T40" fmla="*/ 25 w 33"/>
                <a:gd name="T41" fmla="*/ 0 h 52"/>
                <a:gd name="T42" fmla="*/ 25 w 33"/>
                <a:gd name="T43" fmla="*/ 0 h 52"/>
                <a:gd name="T44" fmla="*/ 27 w 33"/>
                <a:gd name="T45" fmla="*/ 0 h 52"/>
                <a:gd name="T46" fmla="*/ 27 w 33"/>
                <a:gd name="T47" fmla="*/ 0 h 52"/>
                <a:gd name="T48" fmla="*/ 29 w 33"/>
                <a:gd name="T49" fmla="*/ 0 h 52"/>
                <a:gd name="T50" fmla="*/ 29 w 33"/>
                <a:gd name="T51" fmla="*/ 2 h 52"/>
                <a:gd name="T52" fmla="*/ 31 w 33"/>
                <a:gd name="T53" fmla="*/ 2 h 52"/>
                <a:gd name="T54" fmla="*/ 33 w 33"/>
                <a:gd name="T55" fmla="*/ 2 h 52"/>
                <a:gd name="T56" fmla="*/ 33 w 33"/>
                <a:gd name="T57" fmla="*/ 2 h 52"/>
                <a:gd name="T58" fmla="*/ 29 w 33"/>
                <a:gd name="T59" fmla="*/ 14 h 52"/>
                <a:gd name="T60" fmla="*/ 29 w 33"/>
                <a:gd name="T61" fmla="*/ 14 h 52"/>
                <a:gd name="T62" fmla="*/ 27 w 33"/>
                <a:gd name="T63" fmla="*/ 14 h 52"/>
                <a:gd name="T64" fmla="*/ 27 w 33"/>
                <a:gd name="T65" fmla="*/ 14 h 52"/>
                <a:gd name="T66" fmla="*/ 25 w 33"/>
                <a:gd name="T67" fmla="*/ 12 h 52"/>
                <a:gd name="T68" fmla="*/ 25 w 33"/>
                <a:gd name="T69" fmla="*/ 12 h 52"/>
                <a:gd name="T70" fmla="*/ 25 w 33"/>
                <a:gd name="T71" fmla="*/ 12 h 52"/>
                <a:gd name="T72" fmla="*/ 23 w 33"/>
                <a:gd name="T73" fmla="*/ 12 h 52"/>
                <a:gd name="T74" fmla="*/ 23 w 33"/>
                <a:gd name="T75" fmla="*/ 12 h 52"/>
                <a:gd name="T76" fmla="*/ 21 w 33"/>
                <a:gd name="T77" fmla="*/ 12 h 52"/>
                <a:gd name="T78" fmla="*/ 21 w 33"/>
                <a:gd name="T79" fmla="*/ 12 h 52"/>
                <a:gd name="T80" fmla="*/ 21 w 33"/>
                <a:gd name="T81" fmla="*/ 12 h 52"/>
                <a:gd name="T82" fmla="*/ 19 w 33"/>
                <a:gd name="T83" fmla="*/ 12 h 52"/>
                <a:gd name="T84" fmla="*/ 19 w 33"/>
                <a:gd name="T85" fmla="*/ 12 h 52"/>
                <a:gd name="T86" fmla="*/ 19 w 33"/>
                <a:gd name="T87" fmla="*/ 14 h 52"/>
                <a:gd name="T88" fmla="*/ 19 w 33"/>
                <a:gd name="T89" fmla="*/ 14 h 52"/>
                <a:gd name="T90" fmla="*/ 17 w 33"/>
                <a:gd name="T91" fmla="*/ 14 h 52"/>
                <a:gd name="T92" fmla="*/ 17 w 33"/>
                <a:gd name="T93" fmla="*/ 14 h 52"/>
                <a:gd name="T94" fmla="*/ 17 w 33"/>
                <a:gd name="T95" fmla="*/ 14 h 52"/>
                <a:gd name="T96" fmla="*/ 17 w 33"/>
                <a:gd name="T97" fmla="*/ 16 h 52"/>
                <a:gd name="T98" fmla="*/ 15 w 33"/>
                <a:gd name="T99" fmla="*/ 16 h 52"/>
                <a:gd name="T100" fmla="*/ 15 w 33"/>
                <a:gd name="T101" fmla="*/ 16 h 52"/>
                <a:gd name="T102" fmla="*/ 15 w 33"/>
                <a:gd name="T103" fmla="*/ 18 h 52"/>
                <a:gd name="T104" fmla="*/ 15 w 33"/>
                <a:gd name="T105" fmla="*/ 18 h 52"/>
                <a:gd name="T106" fmla="*/ 15 w 33"/>
                <a:gd name="T107" fmla="*/ 20 h 52"/>
                <a:gd name="T108" fmla="*/ 15 w 33"/>
                <a:gd name="T109" fmla="*/ 20 h 52"/>
                <a:gd name="T110" fmla="*/ 13 w 33"/>
                <a:gd name="T111" fmla="*/ 21 h 52"/>
                <a:gd name="T112" fmla="*/ 13 w 33"/>
                <a:gd name="T113" fmla="*/ 23 h 52"/>
                <a:gd name="T114" fmla="*/ 13 w 33"/>
                <a:gd name="T115" fmla="*/ 25 h 52"/>
                <a:gd name="T116" fmla="*/ 13 w 33"/>
                <a:gd name="T117" fmla="*/ 27 h 52"/>
                <a:gd name="T118" fmla="*/ 13 w 33"/>
                <a:gd name="T119" fmla="*/ 31 h 52"/>
                <a:gd name="T120" fmla="*/ 13 w 33"/>
                <a:gd name="T121" fmla="*/ 33 h 52"/>
                <a:gd name="T122" fmla="*/ 13 w 33"/>
                <a:gd name="T123" fmla="*/ 37 h 52"/>
                <a:gd name="T124" fmla="*/ 13 w 33"/>
                <a:gd name="T12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2">
                  <a:moveTo>
                    <a:pt x="13" y="52"/>
                  </a:moveTo>
                  <a:lnTo>
                    <a:pt x="0" y="52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3" y="37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53" name="Freeform 129"/>
            <p:cNvSpPr>
              <a:spLocks noChangeArrowheads="1"/>
            </p:cNvSpPr>
            <p:nvPr/>
          </p:nvSpPr>
          <p:spPr bwMode="auto">
            <a:xfrm>
              <a:off x="3999" y="1487"/>
              <a:ext cx="84" cy="95"/>
            </a:xfrm>
            <a:custGeom>
              <a:avLst/>
              <a:gdLst>
                <a:gd name="T0" fmla="*/ 46 w 46"/>
                <a:gd name="T1" fmla="*/ 39 h 52"/>
                <a:gd name="T2" fmla="*/ 42 w 46"/>
                <a:gd name="T3" fmla="*/ 45 h 52"/>
                <a:gd name="T4" fmla="*/ 38 w 46"/>
                <a:gd name="T5" fmla="*/ 48 h 52"/>
                <a:gd name="T6" fmla="*/ 34 w 46"/>
                <a:gd name="T7" fmla="*/ 50 h 52"/>
                <a:gd name="T8" fmla="*/ 30 w 46"/>
                <a:gd name="T9" fmla="*/ 52 h 52"/>
                <a:gd name="T10" fmla="*/ 24 w 46"/>
                <a:gd name="T11" fmla="*/ 52 h 52"/>
                <a:gd name="T12" fmla="*/ 15 w 46"/>
                <a:gd name="T13" fmla="*/ 52 h 52"/>
                <a:gd name="T14" fmla="*/ 7 w 46"/>
                <a:gd name="T15" fmla="*/ 48 h 52"/>
                <a:gd name="T16" fmla="*/ 3 w 46"/>
                <a:gd name="T17" fmla="*/ 43 h 52"/>
                <a:gd name="T18" fmla="*/ 1 w 46"/>
                <a:gd name="T19" fmla="*/ 37 h 52"/>
                <a:gd name="T20" fmla="*/ 0 w 46"/>
                <a:gd name="T21" fmla="*/ 29 h 52"/>
                <a:gd name="T22" fmla="*/ 0 w 46"/>
                <a:gd name="T23" fmla="*/ 21 h 52"/>
                <a:gd name="T24" fmla="*/ 1 w 46"/>
                <a:gd name="T25" fmla="*/ 14 h 52"/>
                <a:gd name="T26" fmla="*/ 5 w 46"/>
                <a:gd name="T27" fmla="*/ 8 h 52"/>
                <a:gd name="T28" fmla="*/ 11 w 46"/>
                <a:gd name="T29" fmla="*/ 2 h 52"/>
                <a:gd name="T30" fmla="*/ 17 w 46"/>
                <a:gd name="T31" fmla="*/ 0 h 52"/>
                <a:gd name="T32" fmla="*/ 24 w 46"/>
                <a:gd name="T33" fmla="*/ 0 h 52"/>
                <a:gd name="T34" fmla="*/ 32 w 46"/>
                <a:gd name="T35" fmla="*/ 2 h 52"/>
                <a:gd name="T36" fmla="*/ 38 w 46"/>
                <a:gd name="T37" fmla="*/ 6 h 52"/>
                <a:gd name="T38" fmla="*/ 44 w 46"/>
                <a:gd name="T39" fmla="*/ 12 h 52"/>
                <a:gd name="T40" fmla="*/ 46 w 46"/>
                <a:gd name="T41" fmla="*/ 20 h 52"/>
                <a:gd name="T42" fmla="*/ 46 w 46"/>
                <a:gd name="T43" fmla="*/ 31 h 52"/>
                <a:gd name="T44" fmla="*/ 13 w 46"/>
                <a:gd name="T45" fmla="*/ 33 h 52"/>
                <a:gd name="T46" fmla="*/ 15 w 46"/>
                <a:gd name="T47" fmla="*/ 37 h 52"/>
                <a:gd name="T48" fmla="*/ 17 w 46"/>
                <a:gd name="T49" fmla="*/ 39 h 52"/>
                <a:gd name="T50" fmla="*/ 19 w 46"/>
                <a:gd name="T51" fmla="*/ 41 h 52"/>
                <a:gd name="T52" fmla="*/ 23 w 46"/>
                <a:gd name="T53" fmla="*/ 43 h 52"/>
                <a:gd name="T54" fmla="*/ 24 w 46"/>
                <a:gd name="T55" fmla="*/ 43 h 52"/>
                <a:gd name="T56" fmla="*/ 26 w 46"/>
                <a:gd name="T57" fmla="*/ 43 h 52"/>
                <a:gd name="T58" fmla="*/ 28 w 46"/>
                <a:gd name="T59" fmla="*/ 41 h 52"/>
                <a:gd name="T60" fmla="*/ 30 w 46"/>
                <a:gd name="T61" fmla="*/ 41 h 52"/>
                <a:gd name="T62" fmla="*/ 32 w 46"/>
                <a:gd name="T63" fmla="*/ 39 h 52"/>
                <a:gd name="T64" fmla="*/ 32 w 46"/>
                <a:gd name="T65" fmla="*/ 35 h 52"/>
                <a:gd name="T66" fmla="*/ 32 w 46"/>
                <a:gd name="T67" fmla="*/ 20 h 52"/>
                <a:gd name="T68" fmla="*/ 32 w 46"/>
                <a:gd name="T69" fmla="*/ 16 h 52"/>
                <a:gd name="T70" fmla="*/ 30 w 46"/>
                <a:gd name="T71" fmla="*/ 14 h 52"/>
                <a:gd name="T72" fmla="*/ 28 w 46"/>
                <a:gd name="T73" fmla="*/ 12 h 52"/>
                <a:gd name="T74" fmla="*/ 24 w 46"/>
                <a:gd name="T75" fmla="*/ 10 h 52"/>
                <a:gd name="T76" fmla="*/ 23 w 46"/>
                <a:gd name="T77" fmla="*/ 10 h 52"/>
                <a:gd name="T78" fmla="*/ 19 w 46"/>
                <a:gd name="T79" fmla="*/ 12 h 52"/>
                <a:gd name="T80" fmla="*/ 17 w 46"/>
                <a:gd name="T81" fmla="*/ 14 h 52"/>
                <a:gd name="T82" fmla="*/ 15 w 46"/>
                <a:gd name="T83" fmla="*/ 16 h 52"/>
                <a:gd name="T84" fmla="*/ 13 w 46"/>
                <a:gd name="T85" fmla="*/ 18 h 52"/>
                <a:gd name="T86" fmla="*/ 13 w 46"/>
                <a:gd name="T87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52">
                  <a:moveTo>
                    <a:pt x="32" y="35"/>
                  </a:moveTo>
                  <a:lnTo>
                    <a:pt x="46" y="37"/>
                  </a:lnTo>
                  <a:lnTo>
                    <a:pt x="46" y="39"/>
                  </a:lnTo>
                  <a:lnTo>
                    <a:pt x="44" y="41"/>
                  </a:lnTo>
                  <a:lnTo>
                    <a:pt x="44" y="43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0" y="46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1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3" y="43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7"/>
                  </a:lnTo>
                  <a:lnTo>
                    <a:pt x="46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5"/>
                  </a:lnTo>
                  <a:close/>
                  <a:moveTo>
                    <a:pt x="32" y="21"/>
                  </a:moveTo>
                  <a:lnTo>
                    <a:pt x="32" y="21"/>
                  </a:lnTo>
                  <a:lnTo>
                    <a:pt x="32" y="2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32" y="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54" name="Freeform 130"/>
            <p:cNvSpPr>
              <a:spLocks noChangeArrowheads="1"/>
            </p:cNvSpPr>
            <p:nvPr/>
          </p:nvSpPr>
          <p:spPr bwMode="auto">
            <a:xfrm>
              <a:off x="4096" y="1487"/>
              <a:ext cx="87" cy="129"/>
            </a:xfrm>
            <a:custGeom>
              <a:avLst/>
              <a:gdLst>
                <a:gd name="T0" fmla="*/ 33 w 48"/>
                <a:gd name="T1" fmla="*/ 18 h 71"/>
                <a:gd name="T2" fmla="*/ 33 w 48"/>
                <a:gd name="T3" fmla="*/ 14 h 71"/>
                <a:gd name="T4" fmla="*/ 31 w 48"/>
                <a:gd name="T5" fmla="*/ 12 h 71"/>
                <a:gd name="T6" fmla="*/ 27 w 48"/>
                <a:gd name="T7" fmla="*/ 10 h 71"/>
                <a:gd name="T8" fmla="*/ 23 w 48"/>
                <a:gd name="T9" fmla="*/ 12 h 71"/>
                <a:gd name="T10" fmla="*/ 19 w 48"/>
                <a:gd name="T11" fmla="*/ 12 h 71"/>
                <a:gd name="T12" fmla="*/ 16 w 48"/>
                <a:gd name="T13" fmla="*/ 16 h 71"/>
                <a:gd name="T14" fmla="*/ 16 w 48"/>
                <a:gd name="T15" fmla="*/ 21 h 71"/>
                <a:gd name="T16" fmla="*/ 16 w 48"/>
                <a:gd name="T17" fmla="*/ 29 h 71"/>
                <a:gd name="T18" fmla="*/ 16 w 48"/>
                <a:gd name="T19" fmla="*/ 37 h 71"/>
                <a:gd name="T20" fmla="*/ 19 w 48"/>
                <a:gd name="T21" fmla="*/ 39 h 71"/>
                <a:gd name="T22" fmla="*/ 23 w 48"/>
                <a:gd name="T23" fmla="*/ 41 h 71"/>
                <a:gd name="T24" fmla="*/ 27 w 48"/>
                <a:gd name="T25" fmla="*/ 41 h 71"/>
                <a:gd name="T26" fmla="*/ 31 w 48"/>
                <a:gd name="T27" fmla="*/ 41 h 71"/>
                <a:gd name="T28" fmla="*/ 33 w 48"/>
                <a:gd name="T29" fmla="*/ 39 h 71"/>
                <a:gd name="T30" fmla="*/ 35 w 48"/>
                <a:gd name="T31" fmla="*/ 35 h 71"/>
                <a:gd name="T32" fmla="*/ 48 w 48"/>
                <a:gd name="T33" fmla="*/ 37 h 71"/>
                <a:gd name="T34" fmla="*/ 44 w 48"/>
                <a:gd name="T35" fmla="*/ 45 h 71"/>
                <a:gd name="T36" fmla="*/ 39 w 48"/>
                <a:gd name="T37" fmla="*/ 48 h 71"/>
                <a:gd name="T38" fmla="*/ 31 w 48"/>
                <a:gd name="T39" fmla="*/ 52 h 71"/>
                <a:gd name="T40" fmla="*/ 21 w 48"/>
                <a:gd name="T41" fmla="*/ 52 h 71"/>
                <a:gd name="T42" fmla="*/ 14 w 48"/>
                <a:gd name="T43" fmla="*/ 50 h 71"/>
                <a:gd name="T44" fmla="*/ 6 w 48"/>
                <a:gd name="T45" fmla="*/ 45 h 71"/>
                <a:gd name="T46" fmla="*/ 2 w 48"/>
                <a:gd name="T47" fmla="*/ 35 h 71"/>
                <a:gd name="T48" fmla="*/ 0 w 48"/>
                <a:gd name="T49" fmla="*/ 23 h 71"/>
                <a:gd name="T50" fmla="*/ 4 w 48"/>
                <a:gd name="T51" fmla="*/ 14 h 71"/>
                <a:gd name="T52" fmla="*/ 10 w 48"/>
                <a:gd name="T53" fmla="*/ 6 h 71"/>
                <a:gd name="T54" fmla="*/ 18 w 48"/>
                <a:gd name="T55" fmla="*/ 2 h 71"/>
                <a:gd name="T56" fmla="*/ 27 w 48"/>
                <a:gd name="T57" fmla="*/ 0 h 71"/>
                <a:gd name="T58" fmla="*/ 35 w 48"/>
                <a:gd name="T59" fmla="*/ 2 h 71"/>
                <a:gd name="T60" fmla="*/ 41 w 48"/>
                <a:gd name="T61" fmla="*/ 6 h 71"/>
                <a:gd name="T62" fmla="*/ 44 w 48"/>
                <a:gd name="T63" fmla="*/ 10 h 71"/>
                <a:gd name="T64" fmla="*/ 12 w 48"/>
                <a:gd name="T65" fmla="*/ 69 h 71"/>
                <a:gd name="T66" fmla="*/ 16 w 48"/>
                <a:gd name="T67" fmla="*/ 66 h 71"/>
                <a:gd name="T68" fmla="*/ 19 w 48"/>
                <a:gd name="T69" fmla="*/ 66 h 71"/>
                <a:gd name="T70" fmla="*/ 23 w 48"/>
                <a:gd name="T71" fmla="*/ 66 h 71"/>
                <a:gd name="T72" fmla="*/ 27 w 48"/>
                <a:gd name="T73" fmla="*/ 64 h 71"/>
                <a:gd name="T74" fmla="*/ 27 w 48"/>
                <a:gd name="T75" fmla="*/ 64 h 71"/>
                <a:gd name="T76" fmla="*/ 29 w 48"/>
                <a:gd name="T77" fmla="*/ 62 h 71"/>
                <a:gd name="T78" fmla="*/ 29 w 48"/>
                <a:gd name="T79" fmla="*/ 60 h 71"/>
                <a:gd name="T80" fmla="*/ 27 w 48"/>
                <a:gd name="T81" fmla="*/ 58 h 71"/>
                <a:gd name="T82" fmla="*/ 25 w 48"/>
                <a:gd name="T83" fmla="*/ 58 h 71"/>
                <a:gd name="T84" fmla="*/ 23 w 48"/>
                <a:gd name="T85" fmla="*/ 56 h 71"/>
                <a:gd name="T86" fmla="*/ 19 w 48"/>
                <a:gd name="T87" fmla="*/ 56 h 71"/>
                <a:gd name="T88" fmla="*/ 18 w 48"/>
                <a:gd name="T89" fmla="*/ 58 h 71"/>
                <a:gd name="T90" fmla="*/ 19 w 48"/>
                <a:gd name="T91" fmla="*/ 52 h 71"/>
                <a:gd name="T92" fmla="*/ 23 w 48"/>
                <a:gd name="T93" fmla="*/ 52 h 71"/>
                <a:gd name="T94" fmla="*/ 29 w 48"/>
                <a:gd name="T95" fmla="*/ 52 h 71"/>
                <a:gd name="T96" fmla="*/ 33 w 48"/>
                <a:gd name="T97" fmla="*/ 54 h 71"/>
                <a:gd name="T98" fmla="*/ 35 w 48"/>
                <a:gd name="T99" fmla="*/ 56 h 71"/>
                <a:gd name="T100" fmla="*/ 37 w 48"/>
                <a:gd name="T101" fmla="*/ 60 h 71"/>
                <a:gd name="T102" fmla="*/ 37 w 48"/>
                <a:gd name="T103" fmla="*/ 62 h 71"/>
                <a:gd name="T104" fmla="*/ 35 w 48"/>
                <a:gd name="T105" fmla="*/ 66 h 71"/>
                <a:gd name="T106" fmla="*/ 31 w 48"/>
                <a:gd name="T107" fmla="*/ 69 h 71"/>
                <a:gd name="T108" fmla="*/ 25 w 48"/>
                <a:gd name="T109" fmla="*/ 71 h 71"/>
                <a:gd name="T110" fmla="*/ 18 w 48"/>
                <a:gd name="T111" fmla="*/ 71 h 71"/>
                <a:gd name="T112" fmla="*/ 14 w 48"/>
                <a:gd name="T1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" h="71">
                  <a:moveTo>
                    <a:pt x="46" y="16"/>
                  </a:moveTo>
                  <a:lnTo>
                    <a:pt x="35" y="20"/>
                  </a:lnTo>
                  <a:lnTo>
                    <a:pt x="35" y="18"/>
                  </a:lnTo>
                  <a:lnTo>
                    <a:pt x="33" y="18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8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5" y="43"/>
                  </a:lnTo>
                  <a:lnTo>
                    <a:pt x="27" y="43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48" y="35"/>
                  </a:lnTo>
                  <a:lnTo>
                    <a:pt x="48" y="37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4" y="43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2" y="46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3" y="52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5"/>
                  </a:lnTo>
                  <a:lnTo>
                    <a:pt x="4" y="43"/>
                  </a:lnTo>
                  <a:lnTo>
                    <a:pt x="4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6" y="16"/>
                  </a:lnTo>
                  <a:close/>
                  <a:moveTo>
                    <a:pt x="12" y="69"/>
                  </a:moveTo>
                  <a:lnTo>
                    <a:pt x="12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7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6" y="58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7" y="56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3" y="68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6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2" y="69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55" name="Freeform 131"/>
            <p:cNvSpPr>
              <a:spLocks noChangeArrowheads="1"/>
            </p:cNvSpPr>
            <p:nvPr/>
          </p:nvSpPr>
          <p:spPr bwMode="auto">
            <a:xfrm>
              <a:off x="4194" y="1456"/>
              <a:ext cx="84" cy="126"/>
            </a:xfrm>
            <a:custGeom>
              <a:avLst/>
              <a:gdLst>
                <a:gd name="T0" fmla="*/ 4 w 46"/>
                <a:gd name="T1" fmla="*/ 25 h 69"/>
                <a:gd name="T2" fmla="*/ 11 w 46"/>
                <a:gd name="T3" fmla="*/ 19 h 69"/>
                <a:gd name="T4" fmla="*/ 23 w 46"/>
                <a:gd name="T5" fmla="*/ 17 h 69"/>
                <a:gd name="T6" fmla="*/ 33 w 46"/>
                <a:gd name="T7" fmla="*/ 19 h 69"/>
                <a:gd name="T8" fmla="*/ 40 w 46"/>
                <a:gd name="T9" fmla="*/ 21 h 69"/>
                <a:gd name="T10" fmla="*/ 42 w 46"/>
                <a:gd name="T11" fmla="*/ 27 h 69"/>
                <a:gd name="T12" fmla="*/ 44 w 46"/>
                <a:gd name="T13" fmla="*/ 37 h 69"/>
                <a:gd name="T14" fmla="*/ 44 w 46"/>
                <a:gd name="T15" fmla="*/ 60 h 69"/>
                <a:gd name="T16" fmla="*/ 44 w 46"/>
                <a:gd name="T17" fmla="*/ 63 h 69"/>
                <a:gd name="T18" fmla="*/ 33 w 46"/>
                <a:gd name="T19" fmla="*/ 69 h 69"/>
                <a:gd name="T20" fmla="*/ 33 w 46"/>
                <a:gd name="T21" fmla="*/ 65 h 69"/>
                <a:gd name="T22" fmla="*/ 33 w 46"/>
                <a:gd name="T23" fmla="*/ 63 h 69"/>
                <a:gd name="T24" fmla="*/ 31 w 46"/>
                <a:gd name="T25" fmla="*/ 65 h 69"/>
                <a:gd name="T26" fmla="*/ 25 w 46"/>
                <a:gd name="T27" fmla="*/ 67 h 69"/>
                <a:gd name="T28" fmla="*/ 19 w 46"/>
                <a:gd name="T29" fmla="*/ 69 h 69"/>
                <a:gd name="T30" fmla="*/ 10 w 46"/>
                <a:gd name="T31" fmla="*/ 69 h 69"/>
                <a:gd name="T32" fmla="*/ 2 w 46"/>
                <a:gd name="T33" fmla="*/ 63 h 69"/>
                <a:gd name="T34" fmla="*/ 0 w 46"/>
                <a:gd name="T35" fmla="*/ 54 h 69"/>
                <a:gd name="T36" fmla="*/ 0 w 46"/>
                <a:gd name="T37" fmla="*/ 48 h 69"/>
                <a:gd name="T38" fmla="*/ 4 w 46"/>
                <a:gd name="T39" fmla="*/ 44 h 69"/>
                <a:gd name="T40" fmla="*/ 10 w 46"/>
                <a:gd name="T41" fmla="*/ 40 h 69"/>
                <a:gd name="T42" fmla="*/ 17 w 46"/>
                <a:gd name="T43" fmla="*/ 38 h 69"/>
                <a:gd name="T44" fmla="*/ 29 w 46"/>
                <a:gd name="T45" fmla="*/ 37 h 69"/>
                <a:gd name="T46" fmla="*/ 31 w 46"/>
                <a:gd name="T47" fmla="*/ 33 h 69"/>
                <a:gd name="T48" fmla="*/ 29 w 46"/>
                <a:gd name="T49" fmla="*/ 29 h 69"/>
                <a:gd name="T50" fmla="*/ 23 w 46"/>
                <a:gd name="T51" fmla="*/ 27 h 69"/>
                <a:gd name="T52" fmla="*/ 17 w 46"/>
                <a:gd name="T53" fmla="*/ 29 h 69"/>
                <a:gd name="T54" fmla="*/ 15 w 46"/>
                <a:gd name="T55" fmla="*/ 31 h 69"/>
                <a:gd name="T56" fmla="*/ 31 w 46"/>
                <a:gd name="T57" fmla="*/ 44 h 69"/>
                <a:gd name="T58" fmla="*/ 25 w 46"/>
                <a:gd name="T59" fmla="*/ 46 h 69"/>
                <a:gd name="T60" fmla="*/ 17 w 46"/>
                <a:gd name="T61" fmla="*/ 48 h 69"/>
                <a:gd name="T62" fmla="*/ 15 w 46"/>
                <a:gd name="T63" fmla="*/ 50 h 69"/>
                <a:gd name="T64" fmla="*/ 13 w 46"/>
                <a:gd name="T65" fmla="*/ 54 h 69"/>
                <a:gd name="T66" fmla="*/ 13 w 46"/>
                <a:gd name="T67" fmla="*/ 58 h 69"/>
                <a:gd name="T68" fmla="*/ 17 w 46"/>
                <a:gd name="T69" fmla="*/ 60 h 69"/>
                <a:gd name="T70" fmla="*/ 21 w 46"/>
                <a:gd name="T71" fmla="*/ 60 h 69"/>
                <a:gd name="T72" fmla="*/ 27 w 46"/>
                <a:gd name="T73" fmla="*/ 58 h 69"/>
                <a:gd name="T74" fmla="*/ 29 w 46"/>
                <a:gd name="T75" fmla="*/ 54 h 69"/>
                <a:gd name="T76" fmla="*/ 31 w 46"/>
                <a:gd name="T77" fmla="*/ 52 h 69"/>
                <a:gd name="T78" fmla="*/ 13 w 46"/>
                <a:gd name="T79" fmla="*/ 12 h 69"/>
                <a:gd name="T80" fmla="*/ 8 w 46"/>
                <a:gd name="T81" fmla="*/ 12 h 69"/>
                <a:gd name="T82" fmla="*/ 8 w 46"/>
                <a:gd name="T83" fmla="*/ 6 h 69"/>
                <a:gd name="T84" fmla="*/ 10 w 46"/>
                <a:gd name="T85" fmla="*/ 2 h 69"/>
                <a:gd name="T86" fmla="*/ 15 w 46"/>
                <a:gd name="T87" fmla="*/ 0 h 69"/>
                <a:gd name="T88" fmla="*/ 17 w 46"/>
                <a:gd name="T89" fmla="*/ 0 h 69"/>
                <a:gd name="T90" fmla="*/ 19 w 46"/>
                <a:gd name="T91" fmla="*/ 0 h 69"/>
                <a:gd name="T92" fmla="*/ 25 w 46"/>
                <a:gd name="T93" fmla="*/ 2 h 69"/>
                <a:gd name="T94" fmla="*/ 29 w 46"/>
                <a:gd name="T95" fmla="*/ 4 h 69"/>
                <a:gd name="T96" fmla="*/ 31 w 46"/>
                <a:gd name="T97" fmla="*/ 4 h 69"/>
                <a:gd name="T98" fmla="*/ 33 w 46"/>
                <a:gd name="T99" fmla="*/ 2 h 69"/>
                <a:gd name="T100" fmla="*/ 40 w 46"/>
                <a:gd name="T101" fmla="*/ 0 h 69"/>
                <a:gd name="T102" fmla="*/ 38 w 46"/>
                <a:gd name="T103" fmla="*/ 8 h 69"/>
                <a:gd name="T104" fmla="*/ 35 w 46"/>
                <a:gd name="T105" fmla="*/ 12 h 69"/>
                <a:gd name="T106" fmla="*/ 31 w 46"/>
                <a:gd name="T107" fmla="*/ 12 h 69"/>
                <a:gd name="T108" fmla="*/ 29 w 46"/>
                <a:gd name="T109" fmla="*/ 12 h 69"/>
                <a:gd name="T110" fmla="*/ 25 w 46"/>
                <a:gd name="T111" fmla="*/ 10 h 69"/>
                <a:gd name="T112" fmla="*/ 19 w 46"/>
                <a:gd name="T113" fmla="*/ 8 h 69"/>
                <a:gd name="T114" fmla="*/ 15 w 46"/>
                <a:gd name="T115" fmla="*/ 8 h 69"/>
                <a:gd name="T116" fmla="*/ 13 w 46"/>
                <a:gd name="T117" fmla="*/ 8 h 69"/>
                <a:gd name="T118" fmla="*/ 13 w 46"/>
                <a:gd name="T119" fmla="*/ 1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" h="69">
                  <a:moveTo>
                    <a:pt x="13" y="35"/>
                  </a:moveTo>
                  <a:lnTo>
                    <a:pt x="2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4" y="37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4" y="58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4" y="65"/>
                  </a:lnTo>
                  <a:lnTo>
                    <a:pt x="46" y="65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6" y="69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1" y="65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3" y="69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0" y="69"/>
                  </a:lnTo>
                  <a:lnTo>
                    <a:pt x="8" y="67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4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5"/>
                  </a:lnTo>
                  <a:close/>
                  <a:moveTo>
                    <a:pt x="31" y="44"/>
                  </a:moveTo>
                  <a:lnTo>
                    <a:pt x="31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9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3" y="56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48"/>
                  </a:lnTo>
                  <a:lnTo>
                    <a:pt x="31" y="46"/>
                  </a:lnTo>
                  <a:lnTo>
                    <a:pt x="31" y="44"/>
                  </a:lnTo>
                  <a:close/>
                  <a:moveTo>
                    <a:pt x="13" y="12"/>
                  </a:move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56" name="Freeform 132"/>
            <p:cNvSpPr>
              <a:spLocks noChangeArrowheads="1"/>
            </p:cNvSpPr>
            <p:nvPr/>
          </p:nvSpPr>
          <p:spPr bwMode="auto">
            <a:xfrm>
              <a:off x="4293" y="1487"/>
              <a:ext cx="95" cy="95"/>
            </a:xfrm>
            <a:custGeom>
              <a:avLst/>
              <a:gdLst>
                <a:gd name="T0" fmla="*/ 0 w 52"/>
                <a:gd name="T1" fmla="*/ 23 h 52"/>
                <a:gd name="T2" fmla="*/ 2 w 52"/>
                <a:gd name="T3" fmla="*/ 18 h 52"/>
                <a:gd name="T4" fmla="*/ 4 w 52"/>
                <a:gd name="T5" fmla="*/ 14 h 52"/>
                <a:gd name="T6" fmla="*/ 5 w 52"/>
                <a:gd name="T7" fmla="*/ 8 h 52"/>
                <a:gd name="T8" fmla="*/ 9 w 52"/>
                <a:gd name="T9" fmla="*/ 6 h 52"/>
                <a:gd name="T10" fmla="*/ 13 w 52"/>
                <a:gd name="T11" fmla="*/ 2 h 52"/>
                <a:gd name="T12" fmla="*/ 19 w 52"/>
                <a:gd name="T13" fmla="*/ 0 h 52"/>
                <a:gd name="T14" fmla="*/ 23 w 52"/>
                <a:gd name="T15" fmla="*/ 0 h 52"/>
                <a:gd name="T16" fmla="*/ 30 w 52"/>
                <a:gd name="T17" fmla="*/ 0 h 52"/>
                <a:gd name="T18" fmla="*/ 38 w 52"/>
                <a:gd name="T19" fmla="*/ 4 h 52"/>
                <a:gd name="T20" fmla="*/ 44 w 52"/>
                <a:gd name="T21" fmla="*/ 8 h 52"/>
                <a:gd name="T22" fmla="*/ 48 w 52"/>
                <a:gd name="T23" fmla="*/ 14 h 52"/>
                <a:gd name="T24" fmla="*/ 50 w 52"/>
                <a:gd name="T25" fmla="*/ 21 h 52"/>
                <a:gd name="T26" fmla="*/ 52 w 52"/>
                <a:gd name="T27" fmla="*/ 29 h 52"/>
                <a:gd name="T28" fmla="*/ 50 w 52"/>
                <a:gd name="T29" fmla="*/ 37 h 52"/>
                <a:gd name="T30" fmla="*/ 46 w 52"/>
                <a:gd name="T31" fmla="*/ 43 h 52"/>
                <a:gd name="T32" fmla="*/ 40 w 52"/>
                <a:gd name="T33" fmla="*/ 48 h 52"/>
                <a:gd name="T34" fmla="*/ 32 w 52"/>
                <a:gd name="T35" fmla="*/ 52 h 52"/>
                <a:gd name="T36" fmla="*/ 25 w 52"/>
                <a:gd name="T37" fmla="*/ 52 h 52"/>
                <a:gd name="T38" fmla="*/ 21 w 52"/>
                <a:gd name="T39" fmla="*/ 52 h 52"/>
                <a:gd name="T40" fmla="*/ 15 w 52"/>
                <a:gd name="T41" fmla="*/ 50 h 52"/>
                <a:gd name="T42" fmla="*/ 11 w 52"/>
                <a:gd name="T43" fmla="*/ 48 h 52"/>
                <a:gd name="T44" fmla="*/ 7 w 52"/>
                <a:gd name="T45" fmla="*/ 46 h 52"/>
                <a:gd name="T46" fmla="*/ 4 w 52"/>
                <a:gd name="T47" fmla="*/ 43 h 52"/>
                <a:gd name="T48" fmla="*/ 2 w 52"/>
                <a:gd name="T49" fmla="*/ 37 h 52"/>
                <a:gd name="T50" fmla="*/ 0 w 52"/>
                <a:gd name="T51" fmla="*/ 31 h 52"/>
                <a:gd name="T52" fmla="*/ 0 w 52"/>
                <a:gd name="T53" fmla="*/ 25 h 52"/>
                <a:gd name="T54" fmla="*/ 13 w 52"/>
                <a:gd name="T55" fmla="*/ 29 h 52"/>
                <a:gd name="T56" fmla="*/ 15 w 52"/>
                <a:gd name="T57" fmla="*/ 35 h 52"/>
                <a:gd name="T58" fmla="*/ 17 w 52"/>
                <a:gd name="T59" fmla="*/ 37 h 52"/>
                <a:gd name="T60" fmla="*/ 19 w 52"/>
                <a:gd name="T61" fmla="*/ 41 h 52"/>
                <a:gd name="T62" fmla="*/ 23 w 52"/>
                <a:gd name="T63" fmla="*/ 41 h 52"/>
                <a:gd name="T64" fmla="*/ 27 w 52"/>
                <a:gd name="T65" fmla="*/ 43 h 52"/>
                <a:gd name="T66" fmla="*/ 30 w 52"/>
                <a:gd name="T67" fmla="*/ 41 h 52"/>
                <a:gd name="T68" fmla="*/ 32 w 52"/>
                <a:gd name="T69" fmla="*/ 39 h 52"/>
                <a:gd name="T70" fmla="*/ 36 w 52"/>
                <a:gd name="T71" fmla="*/ 35 h 52"/>
                <a:gd name="T72" fmla="*/ 36 w 52"/>
                <a:gd name="T73" fmla="*/ 31 h 52"/>
                <a:gd name="T74" fmla="*/ 38 w 52"/>
                <a:gd name="T75" fmla="*/ 27 h 52"/>
                <a:gd name="T76" fmla="*/ 36 w 52"/>
                <a:gd name="T77" fmla="*/ 21 h 52"/>
                <a:gd name="T78" fmla="*/ 36 w 52"/>
                <a:gd name="T79" fmla="*/ 18 h 52"/>
                <a:gd name="T80" fmla="*/ 32 w 52"/>
                <a:gd name="T81" fmla="*/ 14 h 52"/>
                <a:gd name="T82" fmla="*/ 30 w 52"/>
                <a:gd name="T83" fmla="*/ 12 h 52"/>
                <a:gd name="T84" fmla="*/ 27 w 52"/>
                <a:gd name="T85" fmla="*/ 12 h 52"/>
                <a:gd name="T86" fmla="*/ 23 w 52"/>
                <a:gd name="T87" fmla="*/ 12 h 52"/>
                <a:gd name="T88" fmla="*/ 19 w 52"/>
                <a:gd name="T89" fmla="*/ 12 h 52"/>
                <a:gd name="T90" fmla="*/ 17 w 52"/>
                <a:gd name="T91" fmla="*/ 16 h 52"/>
                <a:gd name="T92" fmla="*/ 15 w 52"/>
                <a:gd name="T93" fmla="*/ 18 h 52"/>
                <a:gd name="T94" fmla="*/ 13 w 52"/>
                <a:gd name="T95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" h="52">
                  <a:moveTo>
                    <a:pt x="0" y="25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6" y="10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50" y="21"/>
                  </a:lnTo>
                  <a:lnTo>
                    <a:pt x="52" y="23"/>
                  </a:lnTo>
                  <a:lnTo>
                    <a:pt x="52" y="27"/>
                  </a:lnTo>
                  <a:lnTo>
                    <a:pt x="52" y="29"/>
                  </a:lnTo>
                  <a:lnTo>
                    <a:pt x="50" y="31"/>
                  </a:lnTo>
                  <a:lnTo>
                    <a:pt x="50" y="35"/>
                  </a:lnTo>
                  <a:lnTo>
                    <a:pt x="50" y="37"/>
                  </a:lnTo>
                  <a:lnTo>
                    <a:pt x="48" y="39"/>
                  </a:lnTo>
                  <a:lnTo>
                    <a:pt x="48" y="41"/>
                  </a:lnTo>
                  <a:lnTo>
                    <a:pt x="46" y="43"/>
                  </a:lnTo>
                  <a:lnTo>
                    <a:pt x="44" y="45"/>
                  </a:lnTo>
                  <a:lnTo>
                    <a:pt x="42" y="46"/>
                  </a:lnTo>
                  <a:lnTo>
                    <a:pt x="40" y="48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8" y="52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5" y="45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close/>
                  <a:moveTo>
                    <a:pt x="13" y="27"/>
                  </a:moveTo>
                  <a:lnTo>
                    <a:pt x="13" y="29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7" y="43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57" name="Freeform 133"/>
            <p:cNvSpPr>
              <a:spLocks noChangeArrowheads="1"/>
            </p:cNvSpPr>
            <p:nvPr/>
          </p:nvSpPr>
          <p:spPr bwMode="auto">
            <a:xfrm>
              <a:off x="3775" y="1684"/>
              <a:ext cx="84" cy="95"/>
            </a:xfrm>
            <a:custGeom>
              <a:avLst/>
              <a:gdLst>
                <a:gd name="T0" fmla="*/ 13 w 46"/>
                <a:gd name="T1" fmla="*/ 36 h 52"/>
                <a:gd name="T2" fmla="*/ 15 w 46"/>
                <a:gd name="T3" fmla="*/ 38 h 52"/>
                <a:gd name="T4" fmla="*/ 17 w 46"/>
                <a:gd name="T5" fmla="*/ 40 h 52"/>
                <a:gd name="T6" fmla="*/ 21 w 46"/>
                <a:gd name="T7" fmla="*/ 42 h 52"/>
                <a:gd name="T8" fmla="*/ 25 w 46"/>
                <a:gd name="T9" fmla="*/ 42 h 52"/>
                <a:gd name="T10" fmla="*/ 29 w 46"/>
                <a:gd name="T11" fmla="*/ 40 h 52"/>
                <a:gd name="T12" fmla="*/ 32 w 46"/>
                <a:gd name="T13" fmla="*/ 40 h 52"/>
                <a:gd name="T14" fmla="*/ 32 w 46"/>
                <a:gd name="T15" fmla="*/ 38 h 52"/>
                <a:gd name="T16" fmla="*/ 32 w 46"/>
                <a:gd name="T17" fmla="*/ 36 h 52"/>
                <a:gd name="T18" fmla="*/ 32 w 46"/>
                <a:gd name="T19" fmla="*/ 34 h 52"/>
                <a:gd name="T20" fmla="*/ 30 w 46"/>
                <a:gd name="T21" fmla="*/ 34 h 52"/>
                <a:gd name="T22" fmla="*/ 29 w 46"/>
                <a:gd name="T23" fmla="*/ 32 h 52"/>
                <a:gd name="T24" fmla="*/ 19 w 46"/>
                <a:gd name="T25" fmla="*/ 31 h 52"/>
                <a:gd name="T26" fmla="*/ 9 w 46"/>
                <a:gd name="T27" fmla="*/ 27 h 52"/>
                <a:gd name="T28" fmla="*/ 4 w 46"/>
                <a:gd name="T29" fmla="*/ 25 h 52"/>
                <a:gd name="T30" fmla="*/ 2 w 46"/>
                <a:gd name="T31" fmla="*/ 19 h 52"/>
                <a:gd name="T32" fmla="*/ 2 w 46"/>
                <a:gd name="T33" fmla="*/ 11 h 52"/>
                <a:gd name="T34" fmla="*/ 4 w 46"/>
                <a:gd name="T35" fmla="*/ 6 h 52"/>
                <a:gd name="T36" fmla="*/ 9 w 46"/>
                <a:gd name="T37" fmla="*/ 2 h 52"/>
                <a:gd name="T38" fmla="*/ 17 w 46"/>
                <a:gd name="T39" fmla="*/ 0 h 52"/>
                <a:gd name="T40" fmla="*/ 27 w 46"/>
                <a:gd name="T41" fmla="*/ 0 h 52"/>
                <a:gd name="T42" fmla="*/ 34 w 46"/>
                <a:gd name="T43" fmla="*/ 2 h 52"/>
                <a:gd name="T44" fmla="*/ 40 w 46"/>
                <a:gd name="T45" fmla="*/ 6 h 52"/>
                <a:gd name="T46" fmla="*/ 42 w 46"/>
                <a:gd name="T47" fmla="*/ 9 h 52"/>
                <a:gd name="T48" fmla="*/ 30 w 46"/>
                <a:gd name="T49" fmla="*/ 15 h 52"/>
                <a:gd name="T50" fmla="*/ 30 w 46"/>
                <a:gd name="T51" fmla="*/ 11 h 52"/>
                <a:gd name="T52" fmla="*/ 29 w 46"/>
                <a:gd name="T53" fmla="*/ 9 h 52"/>
                <a:gd name="T54" fmla="*/ 25 w 46"/>
                <a:gd name="T55" fmla="*/ 9 h 52"/>
                <a:gd name="T56" fmla="*/ 21 w 46"/>
                <a:gd name="T57" fmla="*/ 9 h 52"/>
                <a:gd name="T58" fmla="*/ 17 w 46"/>
                <a:gd name="T59" fmla="*/ 9 h 52"/>
                <a:gd name="T60" fmla="*/ 15 w 46"/>
                <a:gd name="T61" fmla="*/ 11 h 52"/>
                <a:gd name="T62" fmla="*/ 13 w 46"/>
                <a:gd name="T63" fmla="*/ 11 h 52"/>
                <a:gd name="T64" fmla="*/ 13 w 46"/>
                <a:gd name="T65" fmla="*/ 13 h 52"/>
                <a:gd name="T66" fmla="*/ 13 w 46"/>
                <a:gd name="T67" fmla="*/ 15 h 52"/>
                <a:gd name="T68" fmla="*/ 15 w 46"/>
                <a:gd name="T69" fmla="*/ 15 h 52"/>
                <a:gd name="T70" fmla="*/ 21 w 46"/>
                <a:gd name="T71" fmla="*/ 17 h 52"/>
                <a:gd name="T72" fmla="*/ 29 w 46"/>
                <a:gd name="T73" fmla="*/ 19 h 52"/>
                <a:gd name="T74" fmla="*/ 38 w 46"/>
                <a:gd name="T75" fmla="*/ 23 h 52"/>
                <a:gd name="T76" fmla="*/ 42 w 46"/>
                <a:gd name="T77" fmla="*/ 27 h 52"/>
                <a:gd name="T78" fmla="*/ 46 w 46"/>
                <a:gd name="T79" fmla="*/ 31 h 52"/>
                <a:gd name="T80" fmla="*/ 46 w 46"/>
                <a:gd name="T81" fmla="*/ 36 h 52"/>
                <a:gd name="T82" fmla="*/ 44 w 46"/>
                <a:gd name="T83" fmla="*/ 42 h 52"/>
                <a:gd name="T84" fmla="*/ 38 w 46"/>
                <a:gd name="T85" fmla="*/ 48 h 52"/>
                <a:gd name="T86" fmla="*/ 30 w 46"/>
                <a:gd name="T87" fmla="*/ 52 h 52"/>
                <a:gd name="T88" fmla="*/ 21 w 46"/>
                <a:gd name="T89" fmla="*/ 52 h 52"/>
                <a:gd name="T90" fmla="*/ 11 w 46"/>
                <a:gd name="T91" fmla="*/ 50 h 52"/>
                <a:gd name="T92" fmla="*/ 6 w 46"/>
                <a:gd name="T93" fmla="*/ 46 h 52"/>
                <a:gd name="T94" fmla="*/ 2 w 46"/>
                <a:gd name="T95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52">
                  <a:moveTo>
                    <a:pt x="0" y="36"/>
                  </a:moveTo>
                  <a:lnTo>
                    <a:pt x="13" y="34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3" y="32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32" y="15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8" y="48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7" y="48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58" name="Freeform 134"/>
            <p:cNvSpPr>
              <a:spLocks noChangeArrowheads="1"/>
            </p:cNvSpPr>
            <p:nvPr/>
          </p:nvSpPr>
          <p:spPr bwMode="auto">
            <a:xfrm>
              <a:off x="3871" y="1684"/>
              <a:ext cx="86" cy="95"/>
            </a:xfrm>
            <a:custGeom>
              <a:avLst/>
              <a:gdLst>
                <a:gd name="T0" fmla="*/ 45 w 47"/>
                <a:gd name="T1" fmla="*/ 38 h 52"/>
                <a:gd name="T2" fmla="*/ 43 w 47"/>
                <a:gd name="T3" fmla="*/ 44 h 52"/>
                <a:gd name="T4" fmla="*/ 39 w 47"/>
                <a:gd name="T5" fmla="*/ 48 h 52"/>
                <a:gd name="T6" fmla="*/ 35 w 47"/>
                <a:gd name="T7" fmla="*/ 50 h 52"/>
                <a:gd name="T8" fmla="*/ 31 w 47"/>
                <a:gd name="T9" fmla="*/ 52 h 52"/>
                <a:gd name="T10" fmla="*/ 25 w 47"/>
                <a:gd name="T11" fmla="*/ 52 h 52"/>
                <a:gd name="T12" fmla="*/ 16 w 47"/>
                <a:gd name="T13" fmla="*/ 50 h 52"/>
                <a:gd name="T14" fmla="*/ 8 w 47"/>
                <a:gd name="T15" fmla="*/ 48 h 52"/>
                <a:gd name="T16" fmla="*/ 4 w 47"/>
                <a:gd name="T17" fmla="*/ 42 h 52"/>
                <a:gd name="T18" fmla="*/ 2 w 47"/>
                <a:gd name="T19" fmla="*/ 36 h 52"/>
                <a:gd name="T20" fmla="*/ 0 w 47"/>
                <a:gd name="T21" fmla="*/ 29 h 52"/>
                <a:gd name="T22" fmla="*/ 0 w 47"/>
                <a:gd name="T23" fmla="*/ 21 h 52"/>
                <a:gd name="T24" fmla="*/ 2 w 47"/>
                <a:gd name="T25" fmla="*/ 13 h 52"/>
                <a:gd name="T26" fmla="*/ 6 w 47"/>
                <a:gd name="T27" fmla="*/ 8 h 52"/>
                <a:gd name="T28" fmla="*/ 12 w 47"/>
                <a:gd name="T29" fmla="*/ 2 h 52"/>
                <a:gd name="T30" fmla="*/ 18 w 47"/>
                <a:gd name="T31" fmla="*/ 0 h 52"/>
                <a:gd name="T32" fmla="*/ 25 w 47"/>
                <a:gd name="T33" fmla="*/ 0 h 52"/>
                <a:gd name="T34" fmla="*/ 33 w 47"/>
                <a:gd name="T35" fmla="*/ 2 h 52"/>
                <a:gd name="T36" fmla="*/ 39 w 47"/>
                <a:gd name="T37" fmla="*/ 6 h 52"/>
                <a:gd name="T38" fmla="*/ 43 w 47"/>
                <a:gd name="T39" fmla="*/ 11 h 52"/>
                <a:gd name="T40" fmla="*/ 47 w 47"/>
                <a:gd name="T41" fmla="*/ 19 h 52"/>
                <a:gd name="T42" fmla="*/ 47 w 47"/>
                <a:gd name="T43" fmla="*/ 29 h 52"/>
                <a:gd name="T44" fmla="*/ 14 w 47"/>
                <a:gd name="T45" fmla="*/ 32 h 52"/>
                <a:gd name="T46" fmla="*/ 16 w 47"/>
                <a:gd name="T47" fmla="*/ 36 h 52"/>
                <a:gd name="T48" fmla="*/ 18 w 47"/>
                <a:gd name="T49" fmla="*/ 38 h 52"/>
                <a:gd name="T50" fmla="*/ 20 w 47"/>
                <a:gd name="T51" fmla="*/ 40 h 52"/>
                <a:gd name="T52" fmla="*/ 22 w 47"/>
                <a:gd name="T53" fmla="*/ 42 h 52"/>
                <a:gd name="T54" fmla="*/ 25 w 47"/>
                <a:gd name="T55" fmla="*/ 42 h 52"/>
                <a:gd name="T56" fmla="*/ 27 w 47"/>
                <a:gd name="T57" fmla="*/ 42 h 52"/>
                <a:gd name="T58" fmla="*/ 29 w 47"/>
                <a:gd name="T59" fmla="*/ 40 h 52"/>
                <a:gd name="T60" fmla="*/ 31 w 47"/>
                <a:gd name="T61" fmla="*/ 38 h 52"/>
                <a:gd name="T62" fmla="*/ 31 w 47"/>
                <a:gd name="T63" fmla="*/ 36 h 52"/>
                <a:gd name="T64" fmla="*/ 33 w 47"/>
                <a:gd name="T65" fmla="*/ 34 h 52"/>
                <a:gd name="T66" fmla="*/ 33 w 47"/>
                <a:gd name="T67" fmla="*/ 19 h 52"/>
                <a:gd name="T68" fmla="*/ 33 w 47"/>
                <a:gd name="T69" fmla="*/ 15 h 52"/>
                <a:gd name="T70" fmla="*/ 31 w 47"/>
                <a:gd name="T71" fmla="*/ 13 h 52"/>
                <a:gd name="T72" fmla="*/ 29 w 47"/>
                <a:gd name="T73" fmla="*/ 11 h 52"/>
                <a:gd name="T74" fmla="*/ 25 w 47"/>
                <a:gd name="T75" fmla="*/ 9 h 52"/>
                <a:gd name="T76" fmla="*/ 23 w 47"/>
                <a:gd name="T77" fmla="*/ 9 h 52"/>
                <a:gd name="T78" fmla="*/ 20 w 47"/>
                <a:gd name="T79" fmla="*/ 11 h 52"/>
                <a:gd name="T80" fmla="*/ 18 w 47"/>
                <a:gd name="T81" fmla="*/ 11 h 52"/>
                <a:gd name="T82" fmla="*/ 16 w 47"/>
                <a:gd name="T83" fmla="*/ 15 h 52"/>
                <a:gd name="T84" fmla="*/ 14 w 47"/>
                <a:gd name="T85" fmla="*/ 17 h 52"/>
                <a:gd name="T86" fmla="*/ 14 w 47"/>
                <a:gd name="T87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52">
                  <a:moveTo>
                    <a:pt x="33" y="34"/>
                  </a:moveTo>
                  <a:lnTo>
                    <a:pt x="47" y="36"/>
                  </a:lnTo>
                  <a:lnTo>
                    <a:pt x="45" y="38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3" y="44"/>
                  </a:lnTo>
                  <a:lnTo>
                    <a:pt x="43" y="44"/>
                  </a:lnTo>
                  <a:lnTo>
                    <a:pt x="41" y="46"/>
                  </a:lnTo>
                  <a:lnTo>
                    <a:pt x="39" y="48"/>
                  </a:lnTo>
                  <a:lnTo>
                    <a:pt x="39" y="48"/>
                  </a:lnTo>
                  <a:lnTo>
                    <a:pt x="37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1" y="8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5" y="13"/>
                  </a:lnTo>
                  <a:lnTo>
                    <a:pt x="45" y="17"/>
                  </a:lnTo>
                  <a:lnTo>
                    <a:pt x="47" y="19"/>
                  </a:lnTo>
                  <a:lnTo>
                    <a:pt x="47" y="23"/>
                  </a:lnTo>
                  <a:lnTo>
                    <a:pt x="47" y="27"/>
                  </a:lnTo>
                  <a:lnTo>
                    <a:pt x="47" y="29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3" y="34"/>
                  </a:lnTo>
                  <a:close/>
                  <a:moveTo>
                    <a:pt x="33" y="21"/>
                  </a:moveTo>
                  <a:lnTo>
                    <a:pt x="33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59" name="Freeform 135"/>
            <p:cNvSpPr>
              <a:spLocks noChangeArrowheads="1"/>
            </p:cNvSpPr>
            <p:nvPr/>
          </p:nvSpPr>
          <p:spPr bwMode="auto">
            <a:xfrm>
              <a:off x="3977" y="1684"/>
              <a:ext cx="80" cy="91"/>
            </a:xfrm>
            <a:custGeom>
              <a:avLst/>
              <a:gdLst>
                <a:gd name="T0" fmla="*/ 31 w 44"/>
                <a:gd name="T1" fmla="*/ 50 h 50"/>
                <a:gd name="T2" fmla="*/ 31 w 44"/>
                <a:gd name="T3" fmla="*/ 23 h 50"/>
                <a:gd name="T4" fmla="*/ 31 w 44"/>
                <a:gd name="T5" fmla="*/ 19 h 50"/>
                <a:gd name="T6" fmla="*/ 31 w 44"/>
                <a:gd name="T7" fmla="*/ 17 h 50"/>
                <a:gd name="T8" fmla="*/ 31 w 44"/>
                <a:gd name="T9" fmla="*/ 15 h 50"/>
                <a:gd name="T10" fmla="*/ 31 w 44"/>
                <a:gd name="T11" fmla="*/ 13 h 50"/>
                <a:gd name="T12" fmla="*/ 31 w 44"/>
                <a:gd name="T13" fmla="*/ 13 h 50"/>
                <a:gd name="T14" fmla="*/ 29 w 44"/>
                <a:gd name="T15" fmla="*/ 11 h 50"/>
                <a:gd name="T16" fmla="*/ 29 w 44"/>
                <a:gd name="T17" fmla="*/ 11 h 50"/>
                <a:gd name="T18" fmla="*/ 27 w 44"/>
                <a:gd name="T19" fmla="*/ 11 h 50"/>
                <a:gd name="T20" fmla="*/ 27 w 44"/>
                <a:gd name="T21" fmla="*/ 9 h 50"/>
                <a:gd name="T22" fmla="*/ 25 w 44"/>
                <a:gd name="T23" fmla="*/ 9 h 50"/>
                <a:gd name="T24" fmla="*/ 25 w 44"/>
                <a:gd name="T25" fmla="*/ 9 h 50"/>
                <a:gd name="T26" fmla="*/ 23 w 44"/>
                <a:gd name="T27" fmla="*/ 9 h 50"/>
                <a:gd name="T28" fmla="*/ 21 w 44"/>
                <a:gd name="T29" fmla="*/ 9 h 50"/>
                <a:gd name="T30" fmla="*/ 19 w 44"/>
                <a:gd name="T31" fmla="*/ 11 h 50"/>
                <a:gd name="T32" fmla="*/ 17 w 44"/>
                <a:gd name="T33" fmla="*/ 11 h 50"/>
                <a:gd name="T34" fmla="*/ 17 w 44"/>
                <a:gd name="T35" fmla="*/ 11 h 50"/>
                <a:gd name="T36" fmla="*/ 15 w 44"/>
                <a:gd name="T37" fmla="*/ 13 h 50"/>
                <a:gd name="T38" fmla="*/ 15 w 44"/>
                <a:gd name="T39" fmla="*/ 15 h 50"/>
                <a:gd name="T40" fmla="*/ 13 w 44"/>
                <a:gd name="T41" fmla="*/ 15 h 50"/>
                <a:gd name="T42" fmla="*/ 13 w 44"/>
                <a:gd name="T43" fmla="*/ 17 h 50"/>
                <a:gd name="T44" fmla="*/ 13 w 44"/>
                <a:gd name="T45" fmla="*/ 19 h 50"/>
                <a:gd name="T46" fmla="*/ 13 w 44"/>
                <a:gd name="T47" fmla="*/ 23 h 50"/>
                <a:gd name="T48" fmla="*/ 13 w 44"/>
                <a:gd name="T49" fmla="*/ 27 h 50"/>
                <a:gd name="T50" fmla="*/ 13 w 44"/>
                <a:gd name="T51" fmla="*/ 50 h 50"/>
                <a:gd name="T52" fmla="*/ 0 w 44"/>
                <a:gd name="T53" fmla="*/ 0 h 50"/>
                <a:gd name="T54" fmla="*/ 12 w 44"/>
                <a:gd name="T55" fmla="*/ 8 h 50"/>
                <a:gd name="T56" fmla="*/ 15 w 44"/>
                <a:gd name="T57" fmla="*/ 4 h 50"/>
                <a:gd name="T58" fmla="*/ 19 w 44"/>
                <a:gd name="T59" fmla="*/ 2 h 50"/>
                <a:gd name="T60" fmla="*/ 23 w 44"/>
                <a:gd name="T61" fmla="*/ 0 h 50"/>
                <a:gd name="T62" fmla="*/ 29 w 44"/>
                <a:gd name="T63" fmla="*/ 0 h 50"/>
                <a:gd name="T64" fmla="*/ 31 w 44"/>
                <a:gd name="T65" fmla="*/ 0 h 50"/>
                <a:gd name="T66" fmla="*/ 33 w 44"/>
                <a:gd name="T67" fmla="*/ 0 h 50"/>
                <a:gd name="T68" fmla="*/ 35 w 44"/>
                <a:gd name="T69" fmla="*/ 0 h 50"/>
                <a:gd name="T70" fmla="*/ 36 w 44"/>
                <a:gd name="T71" fmla="*/ 2 h 50"/>
                <a:gd name="T72" fmla="*/ 38 w 44"/>
                <a:gd name="T73" fmla="*/ 2 h 50"/>
                <a:gd name="T74" fmla="*/ 38 w 44"/>
                <a:gd name="T75" fmla="*/ 4 h 50"/>
                <a:gd name="T76" fmla="*/ 40 w 44"/>
                <a:gd name="T77" fmla="*/ 4 h 50"/>
                <a:gd name="T78" fmla="*/ 42 w 44"/>
                <a:gd name="T79" fmla="*/ 6 h 50"/>
                <a:gd name="T80" fmla="*/ 42 w 44"/>
                <a:gd name="T81" fmla="*/ 6 h 50"/>
                <a:gd name="T82" fmla="*/ 42 w 44"/>
                <a:gd name="T83" fmla="*/ 8 h 50"/>
                <a:gd name="T84" fmla="*/ 44 w 44"/>
                <a:gd name="T85" fmla="*/ 9 h 50"/>
                <a:gd name="T86" fmla="*/ 44 w 44"/>
                <a:gd name="T87" fmla="*/ 11 h 50"/>
                <a:gd name="T88" fmla="*/ 44 w 44"/>
                <a:gd name="T89" fmla="*/ 13 h 50"/>
                <a:gd name="T90" fmla="*/ 44 w 44"/>
                <a:gd name="T91" fmla="*/ 15 h 50"/>
                <a:gd name="T92" fmla="*/ 44 w 44"/>
                <a:gd name="T93" fmla="*/ 17 h 50"/>
                <a:gd name="T94" fmla="*/ 44 w 44"/>
                <a:gd name="T95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lnTo>
                    <a:pt x="31" y="50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9" y="13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60" name="Freeform 136"/>
            <p:cNvSpPr>
              <a:spLocks noChangeArrowheads="1"/>
            </p:cNvSpPr>
            <p:nvPr/>
          </p:nvSpPr>
          <p:spPr bwMode="auto">
            <a:xfrm>
              <a:off x="4072" y="1653"/>
              <a:ext cx="56" cy="126"/>
            </a:xfrm>
            <a:custGeom>
              <a:avLst/>
              <a:gdLst>
                <a:gd name="T0" fmla="*/ 29 w 31"/>
                <a:gd name="T1" fmla="*/ 28 h 69"/>
                <a:gd name="T2" fmla="*/ 21 w 31"/>
                <a:gd name="T3" fmla="*/ 48 h 69"/>
                <a:gd name="T4" fmla="*/ 21 w 31"/>
                <a:gd name="T5" fmla="*/ 51 h 69"/>
                <a:gd name="T6" fmla="*/ 21 w 31"/>
                <a:gd name="T7" fmla="*/ 53 h 69"/>
                <a:gd name="T8" fmla="*/ 21 w 31"/>
                <a:gd name="T9" fmla="*/ 55 h 69"/>
                <a:gd name="T10" fmla="*/ 21 w 31"/>
                <a:gd name="T11" fmla="*/ 55 h 69"/>
                <a:gd name="T12" fmla="*/ 21 w 31"/>
                <a:gd name="T13" fmla="*/ 55 h 69"/>
                <a:gd name="T14" fmla="*/ 21 w 31"/>
                <a:gd name="T15" fmla="*/ 57 h 69"/>
                <a:gd name="T16" fmla="*/ 21 w 31"/>
                <a:gd name="T17" fmla="*/ 57 h 69"/>
                <a:gd name="T18" fmla="*/ 21 w 31"/>
                <a:gd name="T19" fmla="*/ 57 h 69"/>
                <a:gd name="T20" fmla="*/ 23 w 31"/>
                <a:gd name="T21" fmla="*/ 57 h 69"/>
                <a:gd name="T22" fmla="*/ 23 w 31"/>
                <a:gd name="T23" fmla="*/ 57 h 69"/>
                <a:gd name="T24" fmla="*/ 23 w 31"/>
                <a:gd name="T25" fmla="*/ 57 h 69"/>
                <a:gd name="T26" fmla="*/ 23 w 31"/>
                <a:gd name="T27" fmla="*/ 57 h 69"/>
                <a:gd name="T28" fmla="*/ 25 w 31"/>
                <a:gd name="T29" fmla="*/ 57 h 69"/>
                <a:gd name="T30" fmla="*/ 27 w 31"/>
                <a:gd name="T31" fmla="*/ 57 h 69"/>
                <a:gd name="T32" fmla="*/ 27 w 31"/>
                <a:gd name="T33" fmla="*/ 57 h 69"/>
                <a:gd name="T34" fmla="*/ 29 w 31"/>
                <a:gd name="T35" fmla="*/ 57 h 69"/>
                <a:gd name="T36" fmla="*/ 29 w 31"/>
                <a:gd name="T37" fmla="*/ 67 h 69"/>
                <a:gd name="T38" fmla="*/ 27 w 31"/>
                <a:gd name="T39" fmla="*/ 69 h 69"/>
                <a:gd name="T40" fmla="*/ 25 w 31"/>
                <a:gd name="T41" fmla="*/ 69 h 69"/>
                <a:gd name="T42" fmla="*/ 21 w 31"/>
                <a:gd name="T43" fmla="*/ 69 h 69"/>
                <a:gd name="T44" fmla="*/ 19 w 31"/>
                <a:gd name="T45" fmla="*/ 69 h 69"/>
                <a:gd name="T46" fmla="*/ 17 w 31"/>
                <a:gd name="T47" fmla="*/ 69 h 69"/>
                <a:gd name="T48" fmla="*/ 15 w 31"/>
                <a:gd name="T49" fmla="*/ 69 h 69"/>
                <a:gd name="T50" fmla="*/ 13 w 31"/>
                <a:gd name="T51" fmla="*/ 69 h 69"/>
                <a:gd name="T52" fmla="*/ 13 w 31"/>
                <a:gd name="T53" fmla="*/ 67 h 69"/>
                <a:gd name="T54" fmla="*/ 11 w 31"/>
                <a:gd name="T55" fmla="*/ 67 h 69"/>
                <a:gd name="T56" fmla="*/ 9 w 31"/>
                <a:gd name="T57" fmla="*/ 65 h 69"/>
                <a:gd name="T58" fmla="*/ 9 w 31"/>
                <a:gd name="T59" fmla="*/ 65 h 69"/>
                <a:gd name="T60" fmla="*/ 9 w 31"/>
                <a:gd name="T61" fmla="*/ 65 h 69"/>
                <a:gd name="T62" fmla="*/ 8 w 31"/>
                <a:gd name="T63" fmla="*/ 63 h 69"/>
                <a:gd name="T64" fmla="*/ 8 w 31"/>
                <a:gd name="T65" fmla="*/ 61 h 69"/>
                <a:gd name="T66" fmla="*/ 8 w 31"/>
                <a:gd name="T67" fmla="*/ 59 h 69"/>
                <a:gd name="T68" fmla="*/ 8 w 31"/>
                <a:gd name="T69" fmla="*/ 59 h 69"/>
                <a:gd name="T70" fmla="*/ 8 w 31"/>
                <a:gd name="T71" fmla="*/ 57 h 69"/>
                <a:gd name="T72" fmla="*/ 8 w 31"/>
                <a:gd name="T73" fmla="*/ 55 h 69"/>
                <a:gd name="T74" fmla="*/ 8 w 31"/>
                <a:gd name="T75" fmla="*/ 51 h 69"/>
                <a:gd name="T76" fmla="*/ 8 w 31"/>
                <a:gd name="T77" fmla="*/ 28 h 69"/>
                <a:gd name="T78" fmla="*/ 0 w 31"/>
                <a:gd name="T79" fmla="*/ 17 h 69"/>
                <a:gd name="T80" fmla="*/ 8 w 31"/>
                <a:gd name="T81" fmla="*/ 7 h 69"/>
                <a:gd name="T82" fmla="*/ 21 w 31"/>
                <a:gd name="T83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69">
                  <a:moveTo>
                    <a:pt x="29" y="17"/>
                  </a:moveTo>
                  <a:lnTo>
                    <a:pt x="29" y="28"/>
                  </a:lnTo>
                  <a:lnTo>
                    <a:pt x="21" y="28"/>
                  </a:lnTo>
                  <a:lnTo>
                    <a:pt x="21" y="48"/>
                  </a:lnTo>
                  <a:lnTo>
                    <a:pt x="21" y="49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31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8" y="49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8" y="7"/>
                  </a:lnTo>
                  <a:lnTo>
                    <a:pt x="21" y="0"/>
                  </a:lnTo>
                  <a:lnTo>
                    <a:pt x="21" y="17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61" name="Freeform 137"/>
            <p:cNvSpPr>
              <a:spLocks noChangeArrowheads="1"/>
            </p:cNvSpPr>
            <p:nvPr/>
          </p:nvSpPr>
          <p:spPr bwMode="auto">
            <a:xfrm>
              <a:off x="4141" y="1653"/>
              <a:ext cx="25" cy="122"/>
            </a:xfrm>
            <a:custGeom>
              <a:avLst/>
              <a:gdLst>
                <a:gd name="T0" fmla="*/ 0 w 14"/>
                <a:gd name="T1" fmla="*/ 11 h 67"/>
                <a:gd name="T2" fmla="*/ 0 w 14"/>
                <a:gd name="T3" fmla="*/ 0 h 67"/>
                <a:gd name="T4" fmla="*/ 14 w 14"/>
                <a:gd name="T5" fmla="*/ 0 h 67"/>
                <a:gd name="T6" fmla="*/ 14 w 14"/>
                <a:gd name="T7" fmla="*/ 11 h 67"/>
                <a:gd name="T8" fmla="*/ 0 w 14"/>
                <a:gd name="T9" fmla="*/ 11 h 67"/>
                <a:gd name="T10" fmla="*/ 0 w 14"/>
                <a:gd name="T11" fmla="*/ 67 h 67"/>
                <a:gd name="T12" fmla="*/ 0 w 14"/>
                <a:gd name="T13" fmla="*/ 17 h 67"/>
                <a:gd name="T14" fmla="*/ 14 w 14"/>
                <a:gd name="T15" fmla="*/ 17 h 67"/>
                <a:gd name="T16" fmla="*/ 14 w 14"/>
                <a:gd name="T17" fmla="*/ 67 h 67"/>
                <a:gd name="T18" fmla="*/ 0 w 14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7">
                  <a:moveTo>
                    <a:pt x="0" y="11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11"/>
                  </a:lnTo>
                  <a:lnTo>
                    <a:pt x="0" y="11"/>
                  </a:lnTo>
                  <a:close/>
                  <a:moveTo>
                    <a:pt x="0" y="67"/>
                  </a:moveTo>
                  <a:lnTo>
                    <a:pt x="0" y="17"/>
                  </a:lnTo>
                  <a:lnTo>
                    <a:pt x="14" y="17"/>
                  </a:lnTo>
                  <a:lnTo>
                    <a:pt x="14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62" name="Freeform 138"/>
            <p:cNvSpPr>
              <a:spLocks noChangeArrowheads="1"/>
            </p:cNvSpPr>
            <p:nvPr/>
          </p:nvSpPr>
          <p:spPr bwMode="auto">
            <a:xfrm>
              <a:off x="4183" y="1653"/>
              <a:ext cx="91" cy="126"/>
            </a:xfrm>
            <a:custGeom>
              <a:avLst/>
              <a:gdLst>
                <a:gd name="T0" fmla="*/ 37 w 50"/>
                <a:gd name="T1" fmla="*/ 67 h 69"/>
                <a:gd name="T2" fmla="*/ 37 w 50"/>
                <a:gd name="T3" fmla="*/ 61 h 69"/>
                <a:gd name="T4" fmla="*/ 35 w 50"/>
                <a:gd name="T5" fmla="*/ 63 h 69"/>
                <a:gd name="T6" fmla="*/ 33 w 50"/>
                <a:gd name="T7" fmla="*/ 65 h 69"/>
                <a:gd name="T8" fmla="*/ 31 w 50"/>
                <a:gd name="T9" fmla="*/ 67 h 69"/>
                <a:gd name="T10" fmla="*/ 29 w 50"/>
                <a:gd name="T11" fmla="*/ 67 h 69"/>
                <a:gd name="T12" fmla="*/ 27 w 50"/>
                <a:gd name="T13" fmla="*/ 69 h 69"/>
                <a:gd name="T14" fmla="*/ 25 w 50"/>
                <a:gd name="T15" fmla="*/ 69 h 69"/>
                <a:gd name="T16" fmla="*/ 23 w 50"/>
                <a:gd name="T17" fmla="*/ 69 h 69"/>
                <a:gd name="T18" fmla="*/ 19 w 50"/>
                <a:gd name="T19" fmla="*/ 69 h 69"/>
                <a:gd name="T20" fmla="*/ 16 w 50"/>
                <a:gd name="T21" fmla="*/ 67 h 69"/>
                <a:gd name="T22" fmla="*/ 12 w 50"/>
                <a:gd name="T23" fmla="*/ 67 h 69"/>
                <a:gd name="T24" fmla="*/ 8 w 50"/>
                <a:gd name="T25" fmla="*/ 63 h 69"/>
                <a:gd name="T26" fmla="*/ 6 w 50"/>
                <a:gd name="T27" fmla="*/ 59 h 69"/>
                <a:gd name="T28" fmla="*/ 4 w 50"/>
                <a:gd name="T29" fmla="*/ 55 h 69"/>
                <a:gd name="T30" fmla="*/ 2 w 50"/>
                <a:gd name="T31" fmla="*/ 51 h 69"/>
                <a:gd name="T32" fmla="*/ 0 w 50"/>
                <a:gd name="T33" fmla="*/ 46 h 69"/>
                <a:gd name="T34" fmla="*/ 0 w 50"/>
                <a:gd name="T35" fmla="*/ 40 h 69"/>
                <a:gd name="T36" fmla="*/ 2 w 50"/>
                <a:gd name="T37" fmla="*/ 34 h 69"/>
                <a:gd name="T38" fmla="*/ 4 w 50"/>
                <a:gd name="T39" fmla="*/ 28 h 69"/>
                <a:gd name="T40" fmla="*/ 6 w 50"/>
                <a:gd name="T41" fmla="*/ 25 h 69"/>
                <a:gd name="T42" fmla="*/ 8 w 50"/>
                <a:gd name="T43" fmla="*/ 23 h 69"/>
                <a:gd name="T44" fmla="*/ 12 w 50"/>
                <a:gd name="T45" fmla="*/ 19 h 69"/>
                <a:gd name="T46" fmla="*/ 16 w 50"/>
                <a:gd name="T47" fmla="*/ 17 h 69"/>
                <a:gd name="T48" fmla="*/ 19 w 50"/>
                <a:gd name="T49" fmla="*/ 17 h 69"/>
                <a:gd name="T50" fmla="*/ 23 w 50"/>
                <a:gd name="T51" fmla="*/ 17 h 69"/>
                <a:gd name="T52" fmla="*/ 27 w 50"/>
                <a:gd name="T53" fmla="*/ 17 h 69"/>
                <a:gd name="T54" fmla="*/ 31 w 50"/>
                <a:gd name="T55" fmla="*/ 19 h 69"/>
                <a:gd name="T56" fmla="*/ 35 w 50"/>
                <a:gd name="T57" fmla="*/ 23 h 69"/>
                <a:gd name="T58" fmla="*/ 37 w 50"/>
                <a:gd name="T59" fmla="*/ 0 h 69"/>
                <a:gd name="T60" fmla="*/ 50 w 50"/>
                <a:gd name="T61" fmla="*/ 67 h 69"/>
                <a:gd name="T62" fmla="*/ 14 w 50"/>
                <a:gd name="T63" fmla="*/ 44 h 69"/>
                <a:gd name="T64" fmla="*/ 16 w 50"/>
                <a:gd name="T65" fmla="*/ 48 h 69"/>
                <a:gd name="T66" fmla="*/ 16 w 50"/>
                <a:gd name="T67" fmla="*/ 49 h 69"/>
                <a:gd name="T68" fmla="*/ 16 w 50"/>
                <a:gd name="T69" fmla="*/ 51 h 69"/>
                <a:gd name="T70" fmla="*/ 17 w 50"/>
                <a:gd name="T71" fmla="*/ 55 h 69"/>
                <a:gd name="T72" fmla="*/ 19 w 50"/>
                <a:gd name="T73" fmla="*/ 57 h 69"/>
                <a:gd name="T74" fmla="*/ 21 w 50"/>
                <a:gd name="T75" fmla="*/ 57 h 69"/>
                <a:gd name="T76" fmla="*/ 23 w 50"/>
                <a:gd name="T77" fmla="*/ 59 h 69"/>
                <a:gd name="T78" fmla="*/ 27 w 50"/>
                <a:gd name="T79" fmla="*/ 59 h 69"/>
                <a:gd name="T80" fmla="*/ 29 w 50"/>
                <a:gd name="T81" fmla="*/ 57 h 69"/>
                <a:gd name="T82" fmla="*/ 31 w 50"/>
                <a:gd name="T83" fmla="*/ 57 h 69"/>
                <a:gd name="T84" fmla="*/ 33 w 50"/>
                <a:gd name="T85" fmla="*/ 55 h 69"/>
                <a:gd name="T86" fmla="*/ 35 w 50"/>
                <a:gd name="T87" fmla="*/ 53 h 69"/>
                <a:gd name="T88" fmla="*/ 35 w 50"/>
                <a:gd name="T89" fmla="*/ 51 h 69"/>
                <a:gd name="T90" fmla="*/ 37 w 50"/>
                <a:gd name="T91" fmla="*/ 48 h 69"/>
                <a:gd name="T92" fmla="*/ 37 w 50"/>
                <a:gd name="T93" fmla="*/ 46 h 69"/>
                <a:gd name="T94" fmla="*/ 37 w 50"/>
                <a:gd name="T95" fmla="*/ 40 h 69"/>
                <a:gd name="T96" fmla="*/ 37 w 50"/>
                <a:gd name="T97" fmla="*/ 38 h 69"/>
                <a:gd name="T98" fmla="*/ 35 w 50"/>
                <a:gd name="T99" fmla="*/ 34 h 69"/>
                <a:gd name="T100" fmla="*/ 35 w 50"/>
                <a:gd name="T101" fmla="*/ 32 h 69"/>
                <a:gd name="T102" fmla="*/ 33 w 50"/>
                <a:gd name="T103" fmla="*/ 30 h 69"/>
                <a:gd name="T104" fmla="*/ 31 w 50"/>
                <a:gd name="T105" fmla="*/ 28 h 69"/>
                <a:gd name="T106" fmla="*/ 29 w 50"/>
                <a:gd name="T107" fmla="*/ 26 h 69"/>
                <a:gd name="T108" fmla="*/ 27 w 50"/>
                <a:gd name="T109" fmla="*/ 26 h 69"/>
                <a:gd name="T110" fmla="*/ 23 w 50"/>
                <a:gd name="T111" fmla="*/ 26 h 69"/>
                <a:gd name="T112" fmla="*/ 21 w 50"/>
                <a:gd name="T113" fmla="*/ 26 h 69"/>
                <a:gd name="T114" fmla="*/ 19 w 50"/>
                <a:gd name="T115" fmla="*/ 28 h 69"/>
                <a:gd name="T116" fmla="*/ 17 w 50"/>
                <a:gd name="T117" fmla="*/ 30 h 69"/>
                <a:gd name="T118" fmla="*/ 17 w 50"/>
                <a:gd name="T119" fmla="*/ 32 h 69"/>
                <a:gd name="T120" fmla="*/ 16 w 50"/>
                <a:gd name="T121" fmla="*/ 34 h 69"/>
                <a:gd name="T122" fmla="*/ 16 w 50"/>
                <a:gd name="T123" fmla="*/ 36 h 69"/>
                <a:gd name="T124" fmla="*/ 14 w 50"/>
                <a:gd name="T125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" h="69">
                  <a:moveTo>
                    <a:pt x="50" y="67"/>
                  </a:moveTo>
                  <a:lnTo>
                    <a:pt x="37" y="67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29" y="67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0" y="65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4" y="55"/>
                  </a:lnTo>
                  <a:lnTo>
                    <a:pt x="2" y="53"/>
                  </a:lnTo>
                  <a:lnTo>
                    <a:pt x="2" y="51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7" y="25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67"/>
                  </a:lnTo>
                  <a:close/>
                  <a:moveTo>
                    <a:pt x="14" y="42"/>
                  </a:move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7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1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5" y="53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49"/>
                  </a:lnTo>
                  <a:lnTo>
                    <a:pt x="37" y="48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4"/>
                  </a:lnTo>
                  <a:lnTo>
                    <a:pt x="37" y="40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63" name="Freeform 139"/>
            <p:cNvSpPr>
              <a:spLocks noChangeArrowheads="1"/>
            </p:cNvSpPr>
            <p:nvPr/>
          </p:nvSpPr>
          <p:spPr bwMode="auto">
            <a:xfrm>
              <a:off x="4293" y="1684"/>
              <a:ext cx="95" cy="95"/>
            </a:xfrm>
            <a:custGeom>
              <a:avLst/>
              <a:gdLst>
                <a:gd name="T0" fmla="*/ 0 w 52"/>
                <a:gd name="T1" fmla="*/ 21 h 52"/>
                <a:gd name="T2" fmla="*/ 2 w 52"/>
                <a:gd name="T3" fmla="*/ 17 h 52"/>
                <a:gd name="T4" fmla="*/ 4 w 52"/>
                <a:gd name="T5" fmla="*/ 11 h 52"/>
                <a:gd name="T6" fmla="*/ 5 w 52"/>
                <a:gd name="T7" fmla="*/ 8 h 52"/>
                <a:gd name="T8" fmla="*/ 9 w 52"/>
                <a:gd name="T9" fmla="*/ 6 h 52"/>
                <a:gd name="T10" fmla="*/ 13 w 52"/>
                <a:gd name="T11" fmla="*/ 2 h 52"/>
                <a:gd name="T12" fmla="*/ 19 w 52"/>
                <a:gd name="T13" fmla="*/ 0 h 52"/>
                <a:gd name="T14" fmla="*/ 23 w 52"/>
                <a:gd name="T15" fmla="*/ 0 h 52"/>
                <a:gd name="T16" fmla="*/ 30 w 52"/>
                <a:gd name="T17" fmla="*/ 0 h 52"/>
                <a:gd name="T18" fmla="*/ 38 w 52"/>
                <a:gd name="T19" fmla="*/ 2 h 52"/>
                <a:gd name="T20" fmla="*/ 44 w 52"/>
                <a:gd name="T21" fmla="*/ 8 h 52"/>
                <a:gd name="T22" fmla="*/ 48 w 52"/>
                <a:gd name="T23" fmla="*/ 13 h 52"/>
                <a:gd name="T24" fmla="*/ 50 w 52"/>
                <a:gd name="T25" fmla="*/ 21 h 52"/>
                <a:gd name="T26" fmla="*/ 52 w 52"/>
                <a:gd name="T27" fmla="*/ 29 h 52"/>
                <a:gd name="T28" fmla="*/ 50 w 52"/>
                <a:gd name="T29" fmla="*/ 36 h 52"/>
                <a:gd name="T30" fmla="*/ 46 w 52"/>
                <a:gd name="T31" fmla="*/ 42 h 52"/>
                <a:gd name="T32" fmla="*/ 40 w 52"/>
                <a:gd name="T33" fmla="*/ 48 h 52"/>
                <a:gd name="T34" fmla="*/ 32 w 52"/>
                <a:gd name="T35" fmla="*/ 50 h 52"/>
                <a:gd name="T36" fmla="*/ 25 w 52"/>
                <a:gd name="T37" fmla="*/ 52 h 52"/>
                <a:gd name="T38" fmla="*/ 21 w 52"/>
                <a:gd name="T39" fmla="*/ 52 h 52"/>
                <a:gd name="T40" fmla="*/ 15 w 52"/>
                <a:gd name="T41" fmla="*/ 50 h 52"/>
                <a:gd name="T42" fmla="*/ 11 w 52"/>
                <a:gd name="T43" fmla="*/ 48 h 52"/>
                <a:gd name="T44" fmla="*/ 7 w 52"/>
                <a:gd name="T45" fmla="*/ 44 h 52"/>
                <a:gd name="T46" fmla="*/ 4 w 52"/>
                <a:gd name="T47" fmla="*/ 40 h 52"/>
                <a:gd name="T48" fmla="*/ 2 w 52"/>
                <a:gd name="T49" fmla="*/ 36 h 52"/>
                <a:gd name="T50" fmla="*/ 0 w 52"/>
                <a:gd name="T51" fmla="*/ 31 h 52"/>
                <a:gd name="T52" fmla="*/ 0 w 52"/>
                <a:gd name="T53" fmla="*/ 25 h 52"/>
                <a:gd name="T54" fmla="*/ 13 w 52"/>
                <a:gd name="T55" fmla="*/ 29 h 52"/>
                <a:gd name="T56" fmla="*/ 15 w 52"/>
                <a:gd name="T57" fmla="*/ 34 h 52"/>
                <a:gd name="T58" fmla="*/ 17 w 52"/>
                <a:gd name="T59" fmla="*/ 36 h 52"/>
                <a:gd name="T60" fmla="*/ 19 w 52"/>
                <a:gd name="T61" fmla="*/ 40 h 52"/>
                <a:gd name="T62" fmla="*/ 23 w 52"/>
                <a:gd name="T63" fmla="*/ 40 h 52"/>
                <a:gd name="T64" fmla="*/ 27 w 52"/>
                <a:gd name="T65" fmla="*/ 40 h 52"/>
                <a:gd name="T66" fmla="*/ 30 w 52"/>
                <a:gd name="T67" fmla="*/ 40 h 52"/>
                <a:gd name="T68" fmla="*/ 32 w 52"/>
                <a:gd name="T69" fmla="*/ 38 h 52"/>
                <a:gd name="T70" fmla="*/ 36 w 52"/>
                <a:gd name="T71" fmla="*/ 34 h 52"/>
                <a:gd name="T72" fmla="*/ 36 w 52"/>
                <a:gd name="T73" fmla="*/ 31 h 52"/>
                <a:gd name="T74" fmla="*/ 38 w 52"/>
                <a:gd name="T75" fmla="*/ 25 h 52"/>
                <a:gd name="T76" fmla="*/ 36 w 52"/>
                <a:gd name="T77" fmla="*/ 21 h 52"/>
                <a:gd name="T78" fmla="*/ 36 w 52"/>
                <a:gd name="T79" fmla="*/ 17 h 52"/>
                <a:gd name="T80" fmla="*/ 32 w 52"/>
                <a:gd name="T81" fmla="*/ 13 h 52"/>
                <a:gd name="T82" fmla="*/ 30 w 52"/>
                <a:gd name="T83" fmla="*/ 11 h 52"/>
                <a:gd name="T84" fmla="*/ 27 w 52"/>
                <a:gd name="T85" fmla="*/ 11 h 52"/>
                <a:gd name="T86" fmla="*/ 23 w 52"/>
                <a:gd name="T87" fmla="*/ 11 h 52"/>
                <a:gd name="T88" fmla="*/ 19 w 52"/>
                <a:gd name="T89" fmla="*/ 11 h 52"/>
                <a:gd name="T90" fmla="*/ 17 w 52"/>
                <a:gd name="T91" fmla="*/ 15 h 52"/>
                <a:gd name="T92" fmla="*/ 15 w 52"/>
                <a:gd name="T93" fmla="*/ 17 h 52"/>
                <a:gd name="T94" fmla="*/ 13 w 52"/>
                <a:gd name="T95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" h="52">
                  <a:moveTo>
                    <a:pt x="0" y="25"/>
                  </a:move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6" y="9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50" y="15"/>
                  </a:lnTo>
                  <a:lnTo>
                    <a:pt x="50" y="17"/>
                  </a:lnTo>
                  <a:lnTo>
                    <a:pt x="50" y="21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2" y="29"/>
                  </a:lnTo>
                  <a:lnTo>
                    <a:pt x="50" y="31"/>
                  </a:lnTo>
                  <a:lnTo>
                    <a:pt x="50" y="34"/>
                  </a:lnTo>
                  <a:lnTo>
                    <a:pt x="50" y="36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2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50"/>
                  </a:lnTo>
                  <a:lnTo>
                    <a:pt x="32" y="50"/>
                  </a:lnTo>
                  <a:lnTo>
                    <a:pt x="30" y="52"/>
                  </a:lnTo>
                  <a:lnTo>
                    <a:pt x="28" y="52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0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close/>
                  <a:moveTo>
                    <a:pt x="13" y="25"/>
                  </a:moveTo>
                  <a:lnTo>
                    <a:pt x="13" y="27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3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64" name="Freeform 140"/>
            <p:cNvSpPr>
              <a:spLocks noChangeArrowheads="1"/>
            </p:cNvSpPr>
            <p:nvPr/>
          </p:nvSpPr>
          <p:spPr bwMode="auto">
            <a:xfrm>
              <a:off x="3399" y="1151"/>
              <a:ext cx="56" cy="84"/>
            </a:xfrm>
            <a:custGeom>
              <a:avLst/>
              <a:gdLst>
                <a:gd name="T0" fmla="*/ 20 w 31"/>
                <a:gd name="T1" fmla="*/ 0 h 46"/>
                <a:gd name="T2" fmla="*/ 23 w 31"/>
                <a:gd name="T3" fmla="*/ 2 h 46"/>
                <a:gd name="T4" fmla="*/ 27 w 31"/>
                <a:gd name="T5" fmla="*/ 4 h 46"/>
                <a:gd name="T6" fmla="*/ 29 w 31"/>
                <a:gd name="T7" fmla="*/ 10 h 46"/>
                <a:gd name="T8" fmla="*/ 31 w 31"/>
                <a:gd name="T9" fmla="*/ 17 h 46"/>
                <a:gd name="T10" fmla="*/ 31 w 31"/>
                <a:gd name="T11" fmla="*/ 27 h 46"/>
                <a:gd name="T12" fmla="*/ 29 w 31"/>
                <a:gd name="T13" fmla="*/ 35 h 46"/>
                <a:gd name="T14" fmla="*/ 27 w 31"/>
                <a:gd name="T15" fmla="*/ 40 h 46"/>
                <a:gd name="T16" fmla="*/ 23 w 31"/>
                <a:gd name="T17" fmla="*/ 44 h 46"/>
                <a:gd name="T18" fmla="*/ 20 w 31"/>
                <a:gd name="T19" fmla="*/ 46 h 46"/>
                <a:gd name="T20" fmla="*/ 16 w 31"/>
                <a:gd name="T21" fmla="*/ 46 h 46"/>
                <a:gd name="T22" fmla="*/ 12 w 31"/>
                <a:gd name="T23" fmla="*/ 46 h 46"/>
                <a:gd name="T24" fmla="*/ 8 w 31"/>
                <a:gd name="T25" fmla="*/ 44 h 46"/>
                <a:gd name="T26" fmla="*/ 4 w 31"/>
                <a:gd name="T27" fmla="*/ 40 h 46"/>
                <a:gd name="T28" fmla="*/ 2 w 31"/>
                <a:gd name="T29" fmla="*/ 35 h 46"/>
                <a:gd name="T30" fmla="*/ 0 w 31"/>
                <a:gd name="T31" fmla="*/ 27 h 46"/>
                <a:gd name="T32" fmla="*/ 0 w 31"/>
                <a:gd name="T33" fmla="*/ 17 h 46"/>
                <a:gd name="T34" fmla="*/ 2 w 31"/>
                <a:gd name="T35" fmla="*/ 10 h 46"/>
                <a:gd name="T36" fmla="*/ 6 w 31"/>
                <a:gd name="T37" fmla="*/ 4 h 46"/>
                <a:gd name="T38" fmla="*/ 8 w 31"/>
                <a:gd name="T39" fmla="*/ 2 h 46"/>
                <a:gd name="T40" fmla="*/ 12 w 31"/>
                <a:gd name="T41" fmla="*/ 0 h 46"/>
                <a:gd name="T42" fmla="*/ 16 w 31"/>
                <a:gd name="T43" fmla="*/ 8 h 46"/>
                <a:gd name="T44" fmla="*/ 14 w 31"/>
                <a:gd name="T45" fmla="*/ 8 h 46"/>
                <a:gd name="T46" fmla="*/ 14 w 31"/>
                <a:gd name="T47" fmla="*/ 8 h 46"/>
                <a:gd name="T48" fmla="*/ 12 w 31"/>
                <a:gd name="T49" fmla="*/ 8 h 46"/>
                <a:gd name="T50" fmla="*/ 12 w 31"/>
                <a:gd name="T51" fmla="*/ 10 h 46"/>
                <a:gd name="T52" fmla="*/ 12 w 31"/>
                <a:gd name="T53" fmla="*/ 12 h 46"/>
                <a:gd name="T54" fmla="*/ 10 w 31"/>
                <a:gd name="T55" fmla="*/ 14 h 46"/>
                <a:gd name="T56" fmla="*/ 10 w 31"/>
                <a:gd name="T57" fmla="*/ 17 h 46"/>
                <a:gd name="T58" fmla="*/ 10 w 31"/>
                <a:gd name="T59" fmla="*/ 23 h 46"/>
                <a:gd name="T60" fmla="*/ 10 w 31"/>
                <a:gd name="T61" fmla="*/ 29 h 46"/>
                <a:gd name="T62" fmla="*/ 10 w 31"/>
                <a:gd name="T63" fmla="*/ 33 h 46"/>
                <a:gd name="T64" fmla="*/ 12 w 31"/>
                <a:gd name="T65" fmla="*/ 35 h 46"/>
                <a:gd name="T66" fmla="*/ 12 w 31"/>
                <a:gd name="T67" fmla="*/ 37 h 46"/>
                <a:gd name="T68" fmla="*/ 12 w 31"/>
                <a:gd name="T69" fmla="*/ 38 h 46"/>
                <a:gd name="T70" fmla="*/ 14 w 31"/>
                <a:gd name="T71" fmla="*/ 38 h 46"/>
                <a:gd name="T72" fmla="*/ 14 w 31"/>
                <a:gd name="T73" fmla="*/ 38 h 46"/>
                <a:gd name="T74" fmla="*/ 16 w 31"/>
                <a:gd name="T75" fmla="*/ 40 h 46"/>
                <a:gd name="T76" fmla="*/ 18 w 31"/>
                <a:gd name="T77" fmla="*/ 38 h 46"/>
                <a:gd name="T78" fmla="*/ 18 w 31"/>
                <a:gd name="T79" fmla="*/ 38 h 46"/>
                <a:gd name="T80" fmla="*/ 20 w 31"/>
                <a:gd name="T81" fmla="*/ 38 h 46"/>
                <a:gd name="T82" fmla="*/ 20 w 31"/>
                <a:gd name="T83" fmla="*/ 37 h 46"/>
                <a:gd name="T84" fmla="*/ 20 w 31"/>
                <a:gd name="T85" fmla="*/ 35 h 46"/>
                <a:gd name="T86" fmla="*/ 22 w 31"/>
                <a:gd name="T87" fmla="*/ 33 h 46"/>
                <a:gd name="T88" fmla="*/ 22 w 31"/>
                <a:gd name="T89" fmla="*/ 29 h 46"/>
                <a:gd name="T90" fmla="*/ 22 w 31"/>
                <a:gd name="T91" fmla="*/ 23 h 46"/>
                <a:gd name="T92" fmla="*/ 22 w 31"/>
                <a:gd name="T93" fmla="*/ 17 h 46"/>
                <a:gd name="T94" fmla="*/ 22 w 31"/>
                <a:gd name="T95" fmla="*/ 14 h 46"/>
                <a:gd name="T96" fmla="*/ 22 w 31"/>
                <a:gd name="T97" fmla="*/ 12 h 46"/>
                <a:gd name="T98" fmla="*/ 20 w 31"/>
                <a:gd name="T99" fmla="*/ 10 h 46"/>
                <a:gd name="T100" fmla="*/ 20 w 31"/>
                <a:gd name="T101" fmla="*/ 8 h 46"/>
                <a:gd name="T102" fmla="*/ 18 w 31"/>
                <a:gd name="T103" fmla="*/ 8 h 46"/>
                <a:gd name="T104" fmla="*/ 18 w 31"/>
                <a:gd name="T105" fmla="*/ 8 h 46"/>
                <a:gd name="T106" fmla="*/ 16 w 31"/>
                <a:gd name="T10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46">
                  <a:moveTo>
                    <a:pt x="16" y="0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29" y="12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31" y="23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9" y="37"/>
                  </a:lnTo>
                  <a:lnTo>
                    <a:pt x="29" y="38"/>
                  </a:lnTo>
                  <a:lnTo>
                    <a:pt x="27" y="40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8" y="46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close/>
                  <a:moveTo>
                    <a:pt x="16" y="8"/>
                  </a:moveTo>
                  <a:lnTo>
                    <a:pt x="16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65" name="Freeform 141"/>
            <p:cNvSpPr>
              <a:spLocks noChangeArrowheads="1"/>
            </p:cNvSpPr>
            <p:nvPr/>
          </p:nvSpPr>
          <p:spPr bwMode="auto">
            <a:xfrm>
              <a:off x="3729" y="2201"/>
              <a:ext cx="111" cy="133"/>
            </a:xfrm>
            <a:custGeom>
              <a:avLst/>
              <a:gdLst>
                <a:gd name="T0" fmla="*/ 59 w 61"/>
                <a:gd name="T1" fmla="*/ 52 h 73"/>
                <a:gd name="T2" fmla="*/ 57 w 61"/>
                <a:gd name="T3" fmla="*/ 59 h 73"/>
                <a:gd name="T4" fmla="*/ 52 w 61"/>
                <a:gd name="T5" fmla="*/ 65 h 73"/>
                <a:gd name="T6" fmla="*/ 46 w 61"/>
                <a:gd name="T7" fmla="*/ 69 h 73"/>
                <a:gd name="T8" fmla="*/ 40 w 61"/>
                <a:gd name="T9" fmla="*/ 71 h 73"/>
                <a:gd name="T10" fmla="*/ 32 w 61"/>
                <a:gd name="T11" fmla="*/ 73 h 73"/>
                <a:gd name="T12" fmla="*/ 25 w 61"/>
                <a:gd name="T13" fmla="*/ 71 h 73"/>
                <a:gd name="T14" fmla="*/ 17 w 61"/>
                <a:gd name="T15" fmla="*/ 69 h 73"/>
                <a:gd name="T16" fmla="*/ 13 w 61"/>
                <a:gd name="T17" fmla="*/ 67 h 73"/>
                <a:gd name="T18" fmla="*/ 7 w 61"/>
                <a:gd name="T19" fmla="*/ 61 h 73"/>
                <a:gd name="T20" fmla="*/ 4 w 61"/>
                <a:gd name="T21" fmla="*/ 56 h 73"/>
                <a:gd name="T22" fmla="*/ 2 w 61"/>
                <a:gd name="T23" fmla="*/ 50 h 73"/>
                <a:gd name="T24" fmla="*/ 0 w 61"/>
                <a:gd name="T25" fmla="*/ 42 h 73"/>
                <a:gd name="T26" fmla="*/ 0 w 61"/>
                <a:gd name="T27" fmla="*/ 36 h 73"/>
                <a:gd name="T28" fmla="*/ 0 w 61"/>
                <a:gd name="T29" fmla="*/ 29 h 73"/>
                <a:gd name="T30" fmla="*/ 2 w 61"/>
                <a:gd name="T31" fmla="*/ 21 h 73"/>
                <a:gd name="T32" fmla="*/ 6 w 61"/>
                <a:gd name="T33" fmla="*/ 15 h 73"/>
                <a:gd name="T34" fmla="*/ 9 w 61"/>
                <a:gd name="T35" fmla="*/ 10 h 73"/>
                <a:gd name="T36" fmla="*/ 13 w 61"/>
                <a:gd name="T37" fmla="*/ 6 h 73"/>
                <a:gd name="T38" fmla="*/ 19 w 61"/>
                <a:gd name="T39" fmla="*/ 4 h 73"/>
                <a:gd name="T40" fmla="*/ 25 w 61"/>
                <a:gd name="T41" fmla="*/ 2 h 73"/>
                <a:gd name="T42" fmla="*/ 32 w 61"/>
                <a:gd name="T43" fmla="*/ 0 h 73"/>
                <a:gd name="T44" fmla="*/ 40 w 61"/>
                <a:gd name="T45" fmla="*/ 2 h 73"/>
                <a:gd name="T46" fmla="*/ 46 w 61"/>
                <a:gd name="T47" fmla="*/ 4 h 73"/>
                <a:gd name="T48" fmla="*/ 52 w 61"/>
                <a:gd name="T49" fmla="*/ 8 h 73"/>
                <a:gd name="T50" fmla="*/ 55 w 61"/>
                <a:gd name="T51" fmla="*/ 13 h 73"/>
                <a:gd name="T52" fmla="*/ 59 w 61"/>
                <a:gd name="T53" fmla="*/ 19 h 73"/>
                <a:gd name="T54" fmla="*/ 50 w 61"/>
                <a:gd name="T55" fmla="*/ 21 h 73"/>
                <a:gd name="T56" fmla="*/ 48 w 61"/>
                <a:gd name="T57" fmla="*/ 17 h 73"/>
                <a:gd name="T58" fmla="*/ 44 w 61"/>
                <a:gd name="T59" fmla="*/ 13 h 73"/>
                <a:gd name="T60" fmla="*/ 42 w 61"/>
                <a:gd name="T61" fmla="*/ 11 h 73"/>
                <a:gd name="T62" fmla="*/ 36 w 61"/>
                <a:gd name="T63" fmla="*/ 10 h 73"/>
                <a:gd name="T64" fmla="*/ 32 w 61"/>
                <a:gd name="T65" fmla="*/ 10 h 73"/>
                <a:gd name="T66" fmla="*/ 27 w 61"/>
                <a:gd name="T67" fmla="*/ 10 h 73"/>
                <a:gd name="T68" fmla="*/ 21 w 61"/>
                <a:gd name="T69" fmla="*/ 11 h 73"/>
                <a:gd name="T70" fmla="*/ 17 w 61"/>
                <a:gd name="T71" fmla="*/ 13 h 73"/>
                <a:gd name="T72" fmla="*/ 15 w 61"/>
                <a:gd name="T73" fmla="*/ 17 h 73"/>
                <a:gd name="T74" fmla="*/ 11 w 61"/>
                <a:gd name="T75" fmla="*/ 21 h 73"/>
                <a:gd name="T76" fmla="*/ 11 w 61"/>
                <a:gd name="T77" fmla="*/ 27 h 73"/>
                <a:gd name="T78" fmla="*/ 9 w 61"/>
                <a:gd name="T79" fmla="*/ 31 h 73"/>
                <a:gd name="T80" fmla="*/ 9 w 61"/>
                <a:gd name="T81" fmla="*/ 36 h 73"/>
                <a:gd name="T82" fmla="*/ 9 w 61"/>
                <a:gd name="T83" fmla="*/ 42 h 73"/>
                <a:gd name="T84" fmla="*/ 11 w 61"/>
                <a:gd name="T85" fmla="*/ 48 h 73"/>
                <a:gd name="T86" fmla="*/ 13 w 61"/>
                <a:gd name="T87" fmla="*/ 52 h 73"/>
                <a:gd name="T88" fmla="*/ 15 w 61"/>
                <a:gd name="T89" fmla="*/ 58 h 73"/>
                <a:gd name="T90" fmla="*/ 19 w 61"/>
                <a:gd name="T91" fmla="*/ 59 h 73"/>
                <a:gd name="T92" fmla="*/ 23 w 61"/>
                <a:gd name="T93" fmla="*/ 61 h 73"/>
                <a:gd name="T94" fmla="*/ 27 w 61"/>
                <a:gd name="T95" fmla="*/ 63 h 73"/>
                <a:gd name="T96" fmla="*/ 31 w 61"/>
                <a:gd name="T97" fmla="*/ 63 h 73"/>
                <a:gd name="T98" fmla="*/ 36 w 61"/>
                <a:gd name="T99" fmla="*/ 63 h 73"/>
                <a:gd name="T100" fmla="*/ 42 w 61"/>
                <a:gd name="T101" fmla="*/ 61 h 73"/>
                <a:gd name="T102" fmla="*/ 46 w 61"/>
                <a:gd name="T103" fmla="*/ 59 h 73"/>
                <a:gd name="T104" fmla="*/ 48 w 61"/>
                <a:gd name="T105" fmla="*/ 54 h 73"/>
                <a:gd name="T106" fmla="*/ 52 w 61"/>
                <a:gd name="T107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73">
                  <a:moveTo>
                    <a:pt x="52" y="46"/>
                  </a:moveTo>
                  <a:lnTo>
                    <a:pt x="61" y="50"/>
                  </a:lnTo>
                  <a:lnTo>
                    <a:pt x="59" y="52"/>
                  </a:lnTo>
                  <a:lnTo>
                    <a:pt x="59" y="54"/>
                  </a:lnTo>
                  <a:lnTo>
                    <a:pt x="57" y="58"/>
                  </a:lnTo>
                  <a:lnTo>
                    <a:pt x="57" y="59"/>
                  </a:lnTo>
                  <a:lnTo>
                    <a:pt x="55" y="61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8" y="67"/>
                  </a:lnTo>
                  <a:lnTo>
                    <a:pt x="46" y="69"/>
                  </a:lnTo>
                  <a:lnTo>
                    <a:pt x="44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8" y="71"/>
                  </a:lnTo>
                  <a:lnTo>
                    <a:pt x="34" y="71"/>
                  </a:lnTo>
                  <a:lnTo>
                    <a:pt x="32" y="73"/>
                  </a:lnTo>
                  <a:lnTo>
                    <a:pt x="29" y="71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19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9" y="63"/>
                  </a:lnTo>
                  <a:lnTo>
                    <a:pt x="7" y="61"/>
                  </a:lnTo>
                  <a:lnTo>
                    <a:pt x="7" y="59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4" y="10"/>
                  </a:lnTo>
                  <a:lnTo>
                    <a:pt x="54" y="11"/>
                  </a:lnTo>
                  <a:lnTo>
                    <a:pt x="55" y="13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9" y="19"/>
                  </a:lnTo>
                  <a:lnTo>
                    <a:pt x="59" y="21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4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40" y="63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6" y="58"/>
                  </a:lnTo>
                  <a:lnTo>
                    <a:pt x="48" y="56"/>
                  </a:lnTo>
                  <a:lnTo>
                    <a:pt x="48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66" name="Freeform 142"/>
            <p:cNvSpPr>
              <a:spLocks noChangeArrowheads="1"/>
            </p:cNvSpPr>
            <p:nvPr/>
          </p:nvSpPr>
          <p:spPr bwMode="auto">
            <a:xfrm>
              <a:off x="3851" y="2236"/>
              <a:ext cx="84" cy="95"/>
            </a:xfrm>
            <a:custGeom>
              <a:avLst/>
              <a:gdLst>
                <a:gd name="T0" fmla="*/ 46 w 46"/>
                <a:gd name="T1" fmla="*/ 39 h 52"/>
                <a:gd name="T2" fmla="*/ 44 w 46"/>
                <a:gd name="T3" fmla="*/ 44 h 52"/>
                <a:gd name="T4" fmla="*/ 40 w 46"/>
                <a:gd name="T5" fmla="*/ 48 h 52"/>
                <a:gd name="T6" fmla="*/ 36 w 46"/>
                <a:gd name="T7" fmla="*/ 50 h 52"/>
                <a:gd name="T8" fmla="*/ 31 w 46"/>
                <a:gd name="T9" fmla="*/ 52 h 52"/>
                <a:gd name="T10" fmla="*/ 25 w 46"/>
                <a:gd name="T11" fmla="*/ 52 h 52"/>
                <a:gd name="T12" fmla="*/ 17 w 46"/>
                <a:gd name="T13" fmla="*/ 52 h 52"/>
                <a:gd name="T14" fmla="*/ 11 w 46"/>
                <a:gd name="T15" fmla="*/ 50 h 52"/>
                <a:gd name="T16" fmla="*/ 6 w 46"/>
                <a:gd name="T17" fmla="*/ 44 h 52"/>
                <a:gd name="T18" fmla="*/ 2 w 46"/>
                <a:gd name="T19" fmla="*/ 39 h 52"/>
                <a:gd name="T20" fmla="*/ 2 w 46"/>
                <a:gd name="T21" fmla="*/ 31 h 52"/>
                <a:gd name="T22" fmla="*/ 2 w 46"/>
                <a:gd name="T23" fmla="*/ 21 h 52"/>
                <a:gd name="T24" fmla="*/ 4 w 46"/>
                <a:gd name="T25" fmla="*/ 14 h 52"/>
                <a:gd name="T26" fmla="*/ 8 w 46"/>
                <a:gd name="T27" fmla="*/ 8 h 52"/>
                <a:gd name="T28" fmla="*/ 13 w 46"/>
                <a:gd name="T29" fmla="*/ 4 h 52"/>
                <a:gd name="T30" fmla="*/ 19 w 46"/>
                <a:gd name="T31" fmla="*/ 2 h 52"/>
                <a:gd name="T32" fmla="*/ 27 w 46"/>
                <a:gd name="T33" fmla="*/ 0 h 52"/>
                <a:gd name="T34" fmla="*/ 33 w 46"/>
                <a:gd name="T35" fmla="*/ 2 h 52"/>
                <a:gd name="T36" fmla="*/ 38 w 46"/>
                <a:gd name="T37" fmla="*/ 6 h 52"/>
                <a:gd name="T38" fmla="*/ 44 w 46"/>
                <a:gd name="T39" fmla="*/ 12 h 52"/>
                <a:gd name="T40" fmla="*/ 46 w 46"/>
                <a:gd name="T41" fmla="*/ 17 h 52"/>
                <a:gd name="T42" fmla="*/ 46 w 46"/>
                <a:gd name="T43" fmla="*/ 27 h 52"/>
                <a:gd name="T44" fmla="*/ 46 w 46"/>
                <a:gd name="T45" fmla="*/ 27 h 52"/>
                <a:gd name="T46" fmla="*/ 46 w 46"/>
                <a:gd name="T47" fmla="*/ 29 h 52"/>
                <a:gd name="T48" fmla="*/ 10 w 46"/>
                <a:gd name="T49" fmla="*/ 29 h 52"/>
                <a:gd name="T50" fmla="*/ 10 w 46"/>
                <a:gd name="T51" fmla="*/ 35 h 52"/>
                <a:gd name="T52" fmla="*/ 11 w 46"/>
                <a:gd name="T53" fmla="*/ 39 h 52"/>
                <a:gd name="T54" fmla="*/ 15 w 46"/>
                <a:gd name="T55" fmla="*/ 42 h 52"/>
                <a:gd name="T56" fmla="*/ 19 w 46"/>
                <a:gd name="T57" fmla="*/ 44 h 52"/>
                <a:gd name="T58" fmla="*/ 23 w 46"/>
                <a:gd name="T59" fmla="*/ 46 h 52"/>
                <a:gd name="T60" fmla="*/ 27 w 46"/>
                <a:gd name="T61" fmla="*/ 46 h 52"/>
                <a:gd name="T62" fmla="*/ 31 w 46"/>
                <a:gd name="T63" fmla="*/ 44 h 52"/>
                <a:gd name="T64" fmla="*/ 33 w 46"/>
                <a:gd name="T65" fmla="*/ 44 h 52"/>
                <a:gd name="T66" fmla="*/ 34 w 46"/>
                <a:gd name="T67" fmla="*/ 40 h 52"/>
                <a:gd name="T68" fmla="*/ 36 w 46"/>
                <a:gd name="T69" fmla="*/ 39 h 52"/>
                <a:gd name="T70" fmla="*/ 10 w 46"/>
                <a:gd name="T71" fmla="*/ 21 h 52"/>
                <a:gd name="T72" fmla="*/ 38 w 46"/>
                <a:gd name="T73" fmla="*/ 19 h 52"/>
                <a:gd name="T74" fmla="*/ 36 w 46"/>
                <a:gd name="T75" fmla="*/ 15 h 52"/>
                <a:gd name="T76" fmla="*/ 34 w 46"/>
                <a:gd name="T77" fmla="*/ 14 h 52"/>
                <a:gd name="T78" fmla="*/ 31 w 46"/>
                <a:gd name="T79" fmla="*/ 10 h 52"/>
                <a:gd name="T80" fmla="*/ 27 w 46"/>
                <a:gd name="T81" fmla="*/ 8 h 52"/>
                <a:gd name="T82" fmla="*/ 23 w 46"/>
                <a:gd name="T83" fmla="*/ 8 h 52"/>
                <a:gd name="T84" fmla="*/ 19 w 46"/>
                <a:gd name="T85" fmla="*/ 8 h 52"/>
                <a:gd name="T86" fmla="*/ 15 w 46"/>
                <a:gd name="T87" fmla="*/ 12 h 52"/>
                <a:gd name="T88" fmla="*/ 13 w 46"/>
                <a:gd name="T89" fmla="*/ 14 h 52"/>
                <a:gd name="T90" fmla="*/ 11 w 46"/>
                <a:gd name="T91" fmla="*/ 17 h 52"/>
                <a:gd name="T92" fmla="*/ 10 w 46"/>
                <a:gd name="T93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52">
                  <a:moveTo>
                    <a:pt x="38" y="37"/>
                  </a:moveTo>
                  <a:lnTo>
                    <a:pt x="46" y="37"/>
                  </a:lnTo>
                  <a:lnTo>
                    <a:pt x="46" y="39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2" y="39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6" y="15"/>
                  </a:lnTo>
                  <a:lnTo>
                    <a:pt x="46" y="17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6" y="37"/>
                  </a:lnTo>
                  <a:lnTo>
                    <a:pt x="38" y="37"/>
                  </a:lnTo>
                  <a:close/>
                  <a:moveTo>
                    <a:pt x="10" y="21"/>
                  </a:moveTo>
                  <a:lnTo>
                    <a:pt x="38" y="21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67" name="Freeform 143"/>
            <p:cNvSpPr>
              <a:spLocks noChangeArrowheads="1"/>
            </p:cNvSpPr>
            <p:nvPr/>
          </p:nvSpPr>
          <p:spPr bwMode="auto">
            <a:xfrm>
              <a:off x="3957" y="2236"/>
              <a:ext cx="73" cy="95"/>
            </a:xfrm>
            <a:custGeom>
              <a:avLst/>
              <a:gdLst>
                <a:gd name="T0" fmla="*/ 0 w 40"/>
                <a:gd name="T1" fmla="*/ 2 h 52"/>
                <a:gd name="T2" fmla="*/ 7 w 40"/>
                <a:gd name="T3" fmla="*/ 10 h 52"/>
                <a:gd name="T4" fmla="*/ 9 w 40"/>
                <a:gd name="T5" fmla="*/ 6 h 52"/>
                <a:gd name="T6" fmla="*/ 13 w 40"/>
                <a:gd name="T7" fmla="*/ 2 h 52"/>
                <a:gd name="T8" fmla="*/ 17 w 40"/>
                <a:gd name="T9" fmla="*/ 2 h 52"/>
                <a:gd name="T10" fmla="*/ 23 w 40"/>
                <a:gd name="T11" fmla="*/ 0 h 52"/>
                <a:gd name="T12" fmla="*/ 24 w 40"/>
                <a:gd name="T13" fmla="*/ 0 h 52"/>
                <a:gd name="T14" fmla="*/ 26 w 40"/>
                <a:gd name="T15" fmla="*/ 2 h 52"/>
                <a:gd name="T16" fmla="*/ 28 w 40"/>
                <a:gd name="T17" fmla="*/ 2 h 52"/>
                <a:gd name="T18" fmla="*/ 30 w 40"/>
                <a:gd name="T19" fmla="*/ 2 h 52"/>
                <a:gd name="T20" fmla="*/ 32 w 40"/>
                <a:gd name="T21" fmla="*/ 4 h 52"/>
                <a:gd name="T22" fmla="*/ 34 w 40"/>
                <a:gd name="T23" fmla="*/ 4 h 52"/>
                <a:gd name="T24" fmla="*/ 36 w 40"/>
                <a:gd name="T25" fmla="*/ 6 h 52"/>
                <a:gd name="T26" fmla="*/ 36 w 40"/>
                <a:gd name="T27" fmla="*/ 6 h 52"/>
                <a:gd name="T28" fmla="*/ 38 w 40"/>
                <a:gd name="T29" fmla="*/ 8 h 52"/>
                <a:gd name="T30" fmla="*/ 38 w 40"/>
                <a:gd name="T31" fmla="*/ 10 h 52"/>
                <a:gd name="T32" fmla="*/ 38 w 40"/>
                <a:gd name="T33" fmla="*/ 12 h 52"/>
                <a:gd name="T34" fmla="*/ 40 w 40"/>
                <a:gd name="T35" fmla="*/ 14 h 52"/>
                <a:gd name="T36" fmla="*/ 40 w 40"/>
                <a:gd name="T37" fmla="*/ 14 h 52"/>
                <a:gd name="T38" fmla="*/ 40 w 40"/>
                <a:gd name="T39" fmla="*/ 15 h 52"/>
                <a:gd name="T40" fmla="*/ 40 w 40"/>
                <a:gd name="T41" fmla="*/ 19 h 52"/>
                <a:gd name="T42" fmla="*/ 40 w 40"/>
                <a:gd name="T43" fmla="*/ 21 h 52"/>
                <a:gd name="T44" fmla="*/ 30 w 40"/>
                <a:gd name="T45" fmla="*/ 52 h 52"/>
                <a:gd name="T46" fmla="*/ 30 w 40"/>
                <a:gd name="T47" fmla="*/ 19 h 52"/>
                <a:gd name="T48" fmla="*/ 30 w 40"/>
                <a:gd name="T49" fmla="*/ 17 h 52"/>
                <a:gd name="T50" fmla="*/ 30 w 40"/>
                <a:gd name="T51" fmla="*/ 15 h 52"/>
                <a:gd name="T52" fmla="*/ 30 w 40"/>
                <a:gd name="T53" fmla="*/ 14 h 52"/>
                <a:gd name="T54" fmla="*/ 30 w 40"/>
                <a:gd name="T55" fmla="*/ 14 h 52"/>
                <a:gd name="T56" fmla="*/ 28 w 40"/>
                <a:gd name="T57" fmla="*/ 12 h 52"/>
                <a:gd name="T58" fmla="*/ 28 w 40"/>
                <a:gd name="T59" fmla="*/ 12 h 52"/>
                <a:gd name="T60" fmla="*/ 26 w 40"/>
                <a:gd name="T61" fmla="*/ 10 h 52"/>
                <a:gd name="T62" fmla="*/ 26 w 40"/>
                <a:gd name="T63" fmla="*/ 10 h 52"/>
                <a:gd name="T64" fmla="*/ 24 w 40"/>
                <a:gd name="T65" fmla="*/ 8 h 52"/>
                <a:gd name="T66" fmla="*/ 23 w 40"/>
                <a:gd name="T67" fmla="*/ 8 h 52"/>
                <a:gd name="T68" fmla="*/ 21 w 40"/>
                <a:gd name="T69" fmla="*/ 8 h 52"/>
                <a:gd name="T70" fmla="*/ 19 w 40"/>
                <a:gd name="T71" fmla="*/ 8 h 52"/>
                <a:gd name="T72" fmla="*/ 17 w 40"/>
                <a:gd name="T73" fmla="*/ 8 h 52"/>
                <a:gd name="T74" fmla="*/ 15 w 40"/>
                <a:gd name="T75" fmla="*/ 10 h 52"/>
                <a:gd name="T76" fmla="*/ 13 w 40"/>
                <a:gd name="T77" fmla="*/ 12 h 52"/>
                <a:gd name="T78" fmla="*/ 11 w 40"/>
                <a:gd name="T79" fmla="*/ 12 h 52"/>
                <a:gd name="T80" fmla="*/ 9 w 40"/>
                <a:gd name="T81" fmla="*/ 15 h 52"/>
                <a:gd name="T82" fmla="*/ 7 w 40"/>
                <a:gd name="T83" fmla="*/ 17 h 52"/>
                <a:gd name="T84" fmla="*/ 7 w 40"/>
                <a:gd name="T85" fmla="*/ 23 h 52"/>
                <a:gd name="T86" fmla="*/ 7 w 40"/>
                <a:gd name="T8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" h="52">
                  <a:moveTo>
                    <a:pt x="0" y="52"/>
                  </a:moveTo>
                  <a:lnTo>
                    <a:pt x="0" y="2"/>
                  </a:lnTo>
                  <a:lnTo>
                    <a:pt x="7" y="2"/>
                  </a:lnTo>
                  <a:lnTo>
                    <a:pt x="7" y="10"/>
                  </a:lnTo>
                  <a:lnTo>
                    <a:pt x="7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52"/>
                  </a:lnTo>
                  <a:lnTo>
                    <a:pt x="30" y="52"/>
                  </a:lnTo>
                  <a:lnTo>
                    <a:pt x="30" y="21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68" name="Freeform 144"/>
            <p:cNvSpPr>
              <a:spLocks noChangeArrowheads="1"/>
            </p:cNvSpPr>
            <p:nvPr/>
          </p:nvSpPr>
          <p:spPr bwMode="auto">
            <a:xfrm>
              <a:off x="4043" y="2209"/>
              <a:ext cx="45" cy="122"/>
            </a:xfrm>
            <a:custGeom>
              <a:avLst/>
              <a:gdLst>
                <a:gd name="T0" fmla="*/ 25 w 25"/>
                <a:gd name="T1" fmla="*/ 67 h 67"/>
                <a:gd name="T2" fmla="*/ 24 w 25"/>
                <a:gd name="T3" fmla="*/ 67 h 67"/>
                <a:gd name="T4" fmla="*/ 22 w 25"/>
                <a:gd name="T5" fmla="*/ 67 h 67"/>
                <a:gd name="T6" fmla="*/ 20 w 25"/>
                <a:gd name="T7" fmla="*/ 67 h 67"/>
                <a:gd name="T8" fmla="*/ 18 w 25"/>
                <a:gd name="T9" fmla="*/ 67 h 67"/>
                <a:gd name="T10" fmla="*/ 16 w 25"/>
                <a:gd name="T11" fmla="*/ 67 h 67"/>
                <a:gd name="T12" fmla="*/ 14 w 25"/>
                <a:gd name="T13" fmla="*/ 67 h 67"/>
                <a:gd name="T14" fmla="*/ 14 w 25"/>
                <a:gd name="T15" fmla="*/ 67 h 67"/>
                <a:gd name="T16" fmla="*/ 12 w 25"/>
                <a:gd name="T17" fmla="*/ 65 h 67"/>
                <a:gd name="T18" fmla="*/ 10 w 25"/>
                <a:gd name="T19" fmla="*/ 65 h 67"/>
                <a:gd name="T20" fmla="*/ 10 w 25"/>
                <a:gd name="T21" fmla="*/ 65 h 67"/>
                <a:gd name="T22" fmla="*/ 8 w 25"/>
                <a:gd name="T23" fmla="*/ 63 h 67"/>
                <a:gd name="T24" fmla="*/ 8 w 25"/>
                <a:gd name="T25" fmla="*/ 61 h 67"/>
                <a:gd name="T26" fmla="*/ 8 w 25"/>
                <a:gd name="T27" fmla="*/ 61 h 67"/>
                <a:gd name="T28" fmla="*/ 8 w 25"/>
                <a:gd name="T29" fmla="*/ 59 h 67"/>
                <a:gd name="T30" fmla="*/ 6 w 25"/>
                <a:gd name="T31" fmla="*/ 55 h 67"/>
                <a:gd name="T32" fmla="*/ 6 w 25"/>
                <a:gd name="T33" fmla="*/ 52 h 67"/>
                <a:gd name="T34" fmla="*/ 0 w 25"/>
                <a:gd name="T35" fmla="*/ 23 h 67"/>
                <a:gd name="T36" fmla="*/ 6 w 25"/>
                <a:gd name="T37" fmla="*/ 17 h 67"/>
                <a:gd name="T38" fmla="*/ 16 w 25"/>
                <a:gd name="T39" fmla="*/ 0 h 67"/>
                <a:gd name="T40" fmla="*/ 24 w 25"/>
                <a:gd name="T41" fmla="*/ 17 h 67"/>
                <a:gd name="T42" fmla="*/ 16 w 25"/>
                <a:gd name="T43" fmla="*/ 23 h 67"/>
                <a:gd name="T44" fmla="*/ 16 w 25"/>
                <a:gd name="T45" fmla="*/ 54 h 67"/>
                <a:gd name="T46" fmla="*/ 16 w 25"/>
                <a:gd name="T47" fmla="*/ 55 h 67"/>
                <a:gd name="T48" fmla="*/ 16 w 25"/>
                <a:gd name="T49" fmla="*/ 55 h 67"/>
                <a:gd name="T50" fmla="*/ 16 w 25"/>
                <a:gd name="T51" fmla="*/ 57 h 67"/>
                <a:gd name="T52" fmla="*/ 16 w 25"/>
                <a:gd name="T53" fmla="*/ 57 h 67"/>
                <a:gd name="T54" fmla="*/ 16 w 25"/>
                <a:gd name="T55" fmla="*/ 57 h 67"/>
                <a:gd name="T56" fmla="*/ 16 w 25"/>
                <a:gd name="T57" fmla="*/ 59 h 67"/>
                <a:gd name="T58" fmla="*/ 18 w 25"/>
                <a:gd name="T59" fmla="*/ 59 h 67"/>
                <a:gd name="T60" fmla="*/ 18 w 25"/>
                <a:gd name="T61" fmla="*/ 59 h 67"/>
                <a:gd name="T62" fmla="*/ 18 w 25"/>
                <a:gd name="T63" fmla="*/ 59 h 67"/>
                <a:gd name="T64" fmla="*/ 20 w 25"/>
                <a:gd name="T65" fmla="*/ 59 h 67"/>
                <a:gd name="T66" fmla="*/ 20 w 25"/>
                <a:gd name="T67" fmla="*/ 59 h 67"/>
                <a:gd name="T68" fmla="*/ 20 w 25"/>
                <a:gd name="T69" fmla="*/ 59 h 67"/>
                <a:gd name="T70" fmla="*/ 22 w 25"/>
                <a:gd name="T71" fmla="*/ 59 h 67"/>
                <a:gd name="T72" fmla="*/ 22 w 25"/>
                <a:gd name="T73" fmla="*/ 59 h 67"/>
                <a:gd name="T74" fmla="*/ 24 w 25"/>
                <a:gd name="T75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" h="67">
                  <a:moveTo>
                    <a:pt x="24" y="59"/>
                  </a:moveTo>
                  <a:lnTo>
                    <a:pt x="25" y="67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6" y="57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6"/>
                  </a:lnTo>
                  <a:lnTo>
                    <a:pt x="16" y="0"/>
                  </a:lnTo>
                  <a:lnTo>
                    <a:pt x="16" y="17"/>
                  </a:lnTo>
                  <a:lnTo>
                    <a:pt x="24" y="17"/>
                  </a:lnTo>
                  <a:lnTo>
                    <a:pt x="24" y="23"/>
                  </a:lnTo>
                  <a:lnTo>
                    <a:pt x="16" y="23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4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69" name="Freeform 145"/>
            <p:cNvSpPr>
              <a:spLocks noChangeArrowheads="1"/>
            </p:cNvSpPr>
            <p:nvPr/>
          </p:nvSpPr>
          <p:spPr bwMode="auto">
            <a:xfrm>
              <a:off x="4100" y="2236"/>
              <a:ext cx="52" cy="95"/>
            </a:xfrm>
            <a:custGeom>
              <a:avLst/>
              <a:gdLst>
                <a:gd name="T0" fmla="*/ 0 w 29"/>
                <a:gd name="T1" fmla="*/ 52 h 52"/>
                <a:gd name="T2" fmla="*/ 0 w 29"/>
                <a:gd name="T3" fmla="*/ 2 h 52"/>
                <a:gd name="T4" fmla="*/ 8 w 29"/>
                <a:gd name="T5" fmla="*/ 2 h 52"/>
                <a:gd name="T6" fmla="*/ 8 w 29"/>
                <a:gd name="T7" fmla="*/ 10 h 52"/>
                <a:gd name="T8" fmla="*/ 10 w 29"/>
                <a:gd name="T9" fmla="*/ 8 h 52"/>
                <a:gd name="T10" fmla="*/ 10 w 29"/>
                <a:gd name="T11" fmla="*/ 8 h 52"/>
                <a:gd name="T12" fmla="*/ 10 w 29"/>
                <a:gd name="T13" fmla="*/ 6 h 52"/>
                <a:gd name="T14" fmla="*/ 12 w 29"/>
                <a:gd name="T15" fmla="*/ 6 h 52"/>
                <a:gd name="T16" fmla="*/ 12 w 29"/>
                <a:gd name="T17" fmla="*/ 4 h 52"/>
                <a:gd name="T18" fmla="*/ 14 w 29"/>
                <a:gd name="T19" fmla="*/ 4 h 52"/>
                <a:gd name="T20" fmla="*/ 14 w 29"/>
                <a:gd name="T21" fmla="*/ 4 h 52"/>
                <a:gd name="T22" fmla="*/ 14 w 29"/>
                <a:gd name="T23" fmla="*/ 2 h 52"/>
                <a:gd name="T24" fmla="*/ 16 w 29"/>
                <a:gd name="T25" fmla="*/ 2 h 52"/>
                <a:gd name="T26" fmla="*/ 16 w 29"/>
                <a:gd name="T27" fmla="*/ 2 h 52"/>
                <a:gd name="T28" fmla="*/ 16 w 29"/>
                <a:gd name="T29" fmla="*/ 2 h 52"/>
                <a:gd name="T30" fmla="*/ 17 w 29"/>
                <a:gd name="T31" fmla="*/ 2 h 52"/>
                <a:gd name="T32" fmla="*/ 17 w 29"/>
                <a:gd name="T33" fmla="*/ 0 h 52"/>
                <a:gd name="T34" fmla="*/ 17 w 29"/>
                <a:gd name="T35" fmla="*/ 0 h 52"/>
                <a:gd name="T36" fmla="*/ 19 w 29"/>
                <a:gd name="T37" fmla="*/ 0 h 52"/>
                <a:gd name="T38" fmla="*/ 19 w 29"/>
                <a:gd name="T39" fmla="*/ 0 h 52"/>
                <a:gd name="T40" fmla="*/ 21 w 29"/>
                <a:gd name="T41" fmla="*/ 0 h 52"/>
                <a:gd name="T42" fmla="*/ 21 w 29"/>
                <a:gd name="T43" fmla="*/ 0 h 52"/>
                <a:gd name="T44" fmla="*/ 23 w 29"/>
                <a:gd name="T45" fmla="*/ 2 h 52"/>
                <a:gd name="T46" fmla="*/ 23 w 29"/>
                <a:gd name="T47" fmla="*/ 2 h 52"/>
                <a:gd name="T48" fmla="*/ 25 w 29"/>
                <a:gd name="T49" fmla="*/ 2 h 52"/>
                <a:gd name="T50" fmla="*/ 25 w 29"/>
                <a:gd name="T51" fmla="*/ 2 h 52"/>
                <a:gd name="T52" fmla="*/ 27 w 29"/>
                <a:gd name="T53" fmla="*/ 2 h 52"/>
                <a:gd name="T54" fmla="*/ 29 w 29"/>
                <a:gd name="T55" fmla="*/ 4 h 52"/>
                <a:gd name="T56" fmla="*/ 25 w 29"/>
                <a:gd name="T57" fmla="*/ 12 h 52"/>
                <a:gd name="T58" fmla="*/ 25 w 29"/>
                <a:gd name="T59" fmla="*/ 12 h 52"/>
                <a:gd name="T60" fmla="*/ 23 w 29"/>
                <a:gd name="T61" fmla="*/ 10 h 52"/>
                <a:gd name="T62" fmla="*/ 23 w 29"/>
                <a:gd name="T63" fmla="*/ 10 h 52"/>
                <a:gd name="T64" fmla="*/ 21 w 29"/>
                <a:gd name="T65" fmla="*/ 10 h 52"/>
                <a:gd name="T66" fmla="*/ 21 w 29"/>
                <a:gd name="T67" fmla="*/ 10 h 52"/>
                <a:gd name="T68" fmla="*/ 21 w 29"/>
                <a:gd name="T69" fmla="*/ 10 h 52"/>
                <a:gd name="T70" fmla="*/ 19 w 29"/>
                <a:gd name="T71" fmla="*/ 10 h 52"/>
                <a:gd name="T72" fmla="*/ 19 w 29"/>
                <a:gd name="T73" fmla="*/ 10 h 52"/>
                <a:gd name="T74" fmla="*/ 17 w 29"/>
                <a:gd name="T75" fmla="*/ 10 h 52"/>
                <a:gd name="T76" fmla="*/ 17 w 29"/>
                <a:gd name="T77" fmla="*/ 10 h 52"/>
                <a:gd name="T78" fmla="*/ 17 w 29"/>
                <a:gd name="T79" fmla="*/ 10 h 52"/>
                <a:gd name="T80" fmla="*/ 16 w 29"/>
                <a:gd name="T81" fmla="*/ 10 h 52"/>
                <a:gd name="T82" fmla="*/ 16 w 29"/>
                <a:gd name="T83" fmla="*/ 10 h 52"/>
                <a:gd name="T84" fmla="*/ 16 w 29"/>
                <a:gd name="T85" fmla="*/ 10 h 52"/>
                <a:gd name="T86" fmla="*/ 14 w 29"/>
                <a:gd name="T87" fmla="*/ 12 h 52"/>
                <a:gd name="T88" fmla="*/ 14 w 29"/>
                <a:gd name="T89" fmla="*/ 12 h 52"/>
                <a:gd name="T90" fmla="*/ 14 w 29"/>
                <a:gd name="T91" fmla="*/ 12 h 52"/>
                <a:gd name="T92" fmla="*/ 14 w 29"/>
                <a:gd name="T93" fmla="*/ 12 h 52"/>
                <a:gd name="T94" fmla="*/ 12 w 29"/>
                <a:gd name="T95" fmla="*/ 14 h 52"/>
                <a:gd name="T96" fmla="*/ 12 w 29"/>
                <a:gd name="T97" fmla="*/ 14 h 52"/>
                <a:gd name="T98" fmla="*/ 12 w 29"/>
                <a:gd name="T99" fmla="*/ 14 h 52"/>
                <a:gd name="T100" fmla="*/ 12 w 29"/>
                <a:gd name="T101" fmla="*/ 14 h 52"/>
                <a:gd name="T102" fmla="*/ 12 w 29"/>
                <a:gd name="T103" fmla="*/ 15 h 52"/>
                <a:gd name="T104" fmla="*/ 12 w 29"/>
                <a:gd name="T105" fmla="*/ 15 h 52"/>
                <a:gd name="T106" fmla="*/ 10 w 29"/>
                <a:gd name="T107" fmla="*/ 17 h 52"/>
                <a:gd name="T108" fmla="*/ 10 w 29"/>
                <a:gd name="T109" fmla="*/ 17 h 52"/>
                <a:gd name="T110" fmla="*/ 10 w 29"/>
                <a:gd name="T111" fmla="*/ 19 h 52"/>
                <a:gd name="T112" fmla="*/ 10 w 29"/>
                <a:gd name="T113" fmla="*/ 21 h 52"/>
                <a:gd name="T114" fmla="*/ 10 w 29"/>
                <a:gd name="T115" fmla="*/ 21 h 52"/>
                <a:gd name="T116" fmla="*/ 10 w 29"/>
                <a:gd name="T117" fmla="*/ 23 h 52"/>
                <a:gd name="T118" fmla="*/ 10 w 29"/>
                <a:gd name="T119" fmla="*/ 25 h 52"/>
                <a:gd name="T120" fmla="*/ 10 w 29"/>
                <a:gd name="T121" fmla="*/ 25 h 52"/>
                <a:gd name="T122" fmla="*/ 10 w 29"/>
                <a:gd name="T123" fmla="*/ 52 h 52"/>
                <a:gd name="T124" fmla="*/ 0 w 29"/>
                <a:gd name="T12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" h="52">
                  <a:moveTo>
                    <a:pt x="0" y="52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70" name="Freeform 146"/>
            <p:cNvSpPr>
              <a:spLocks noChangeArrowheads="1"/>
            </p:cNvSpPr>
            <p:nvPr/>
          </p:nvSpPr>
          <p:spPr bwMode="auto">
            <a:xfrm>
              <a:off x="4163" y="2205"/>
              <a:ext cx="31" cy="126"/>
            </a:xfrm>
            <a:custGeom>
              <a:avLst/>
              <a:gdLst>
                <a:gd name="T0" fmla="*/ 2 w 17"/>
                <a:gd name="T1" fmla="*/ 69 h 69"/>
                <a:gd name="T2" fmla="*/ 2 w 17"/>
                <a:gd name="T3" fmla="*/ 19 h 69"/>
                <a:gd name="T4" fmla="*/ 9 w 17"/>
                <a:gd name="T5" fmla="*/ 19 h 69"/>
                <a:gd name="T6" fmla="*/ 9 w 17"/>
                <a:gd name="T7" fmla="*/ 69 h 69"/>
                <a:gd name="T8" fmla="*/ 2 w 17"/>
                <a:gd name="T9" fmla="*/ 69 h 69"/>
                <a:gd name="T10" fmla="*/ 0 w 17"/>
                <a:gd name="T11" fmla="*/ 13 h 69"/>
                <a:gd name="T12" fmla="*/ 7 w 17"/>
                <a:gd name="T13" fmla="*/ 0 h 69"/>
                <a:gd name="T14" fmla="*/ 17 w 17"/>
                <a:gd name="T15" fmla="*/ 0 h 69"/>
                <a:gd name="T16" fmla="*/ 7 w 17"/>
                <a:gd name="T17" fmla="*/ 13 h 69"/>
                <a:gd name="T18" fmla="*/ 0 w 17"/>
                <a:gd name="T19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69">
                  <a:moveTo>
                    <a:pt x="2" y="69"/>
                  </a:moveTo>
                  <a:lnTo>
                    <a:pt x="2" y="19"/>
                  </a:lnTo>
                  <a:lnTo>
                    <a:pt x="9" y="19"/>
                  </a:lnTo>
                  <a:lnTo>
                    <a:pt x="9" y="69"/>
                  </a:lnTo>
                  <a:lnTo>
                    <a:pt x="2" y="69"/>
                  </a:lnTo>
                  <a:close/>
                  <a:moveTo>
                    <a:pt x="0" y="13"/>
                  </a:moveTo>
                  <a:lnTo>
                    <a:pt x="7" y="0"/>
                  </a:lnTo>
                  <a:lnTo>
                    <a:pt x="17" y="0"/>
                  </a:lnTo>
                  <a:lnTo>
                    <a:pt x="7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71" name="Freeform 147"/>
            <p:cNvSpPr>
              <a:spLocks noChangeArrowheads="1"/>
            </p:cNvSpPr>
            <p:nvPr/>
          </p:nvSpPr>
          <p:spPr bwMode="auto">
            <a:xfrm>
              <a:off x="4209" y="2236"/>
              <a:ext cx="80" cy="129"/>
            </a:xfrm>
            <a:custGeom>
              <a:avLst/>
              <a:gdLst>
                <a:gd name="T0" fmla="*/ 7 w 44"/>
                <a:gd name="T1" fmla="*/ 2 h 71"/>
                <a:gd name="T2" fmla="*/ 9 w 44"/>
                <a:gd name="T3" fmla="*/ 6 h 71"/>
                <a:gd name="T4" fmla="*/ 11 w 44"/>
                <a:gd name="T5" fmla="*/ 4 h 71"/>
                <a:gd name="T6" fmla="*/ 13 w 44"/>
                <a:gd name="T7" fmla="*/ 2 h 71"/>
                <a:gd name="T8" fmla="*/ 17 w 44"/>
                <a:gd name="T9" fmla="*/ 2 h 71"/>
                <a:gd name="T10" fmla="*/ 19 w 44"/>
                <a:gd name="T11" fmla="*/ 0 h 71"/>
                <a:gd name="T12" fmla="*/ 23 w 44"/>
                <a:gd name="T13" fmla="*/ 0 h 71"/>
                <a:gd name="T14" fmla="*/ 28 w 44"/>
                <a:gd name="T15" fmla="*/ 2 h 71"/>
                <a:gd name="T16" fmla="*/ 32 w 44"/>
                <a:gd name="T17" fmla="*/ 4 h 71"/>
                <a:gd name="T18" fmla="*/ 36 w 44"/>
                <a:gd name="T19" fmla="*/ 6 h 71"/>
                <a:gd name="T20" fmla="*/ 38 w 44"/>
                <a:gd name="T21" fmla="*/ 10 h 71"/>
                <a:gd name="T22" fmla="*/ 40 w 44"/>
                <a:gd name="T23" fmla="*/ 14 h 71"/>
                <a:gd name="T24" fmla="*/ 42 w 44"/>
                <a:gd name="T25" fmla="*/ 17 h 71"/>
                <a:gd name="T26" fmla="*/ 42 w 44"/>
                <a:gd name="T27" fmla="*/ 23 h 71"/>
                <a:gd name="T28" fmla="*/ 44 w 44"/>
                <a:gd name="T29" fmla="*/ 29 h 71"/>
                <a:gd name="T30" fmla="*/ 42 w 44"/>
                <a:gd name="T31" fmla="*/ 35 h 71"/>
                <a:gd name="T32" fmla="*/ 40 w 44"/>
                <a:gd name="T33" fmla="*/ 39 h 71"/>
                <a:gd name="T34" fmla="*/ 38 w 44"/>
                <a:gd name="T35" fmla="*/ 42 h 71"/>
                <a:gd name="T36" fmla="*/ 36 w 44"/>
                <a:gd name="T37" fmla="*/ 46 h 71"/>
                <a:gd name="T38" fmla="*/ 32 w 44"/>
                <a:gd name="T39" fmla="*/ 50 h 71"/>
                <a:gd name="T40" fmla="*/ 28 w 44"/>
                <a:gd name="T41" fmla="*/ 52 h 71"/>
                <a:gd name="T42" fmla="*/ 25 w 44"/>
                <a:gd name="T43" fmla="*/ 52 h 71"/>
                <a:gd name="T44" fmla="*/ 21 w 44"/>
                <a:gd name="T45" fmla="*/ 52 h 71"/>
                <a:gd name="T46" fmla="*/ 17 w 44"/>
                <a:gd name="T47" fmla="*/ 52 h 71"/>
                <a:gd name="T48" fmla="*/ 15 w 44"/>
                <a:gd name="T49" fmla="*/ 52 h 71"/>
                <a:gd name="T50" fmla="*/ 11 w 44"/>
                <a:gd name="T51" fmla="*/ 50 h 71"/>
                <a:gd name="T52" fmla="*/ 9 w 44"/>
                <a:gd name="T53" fmla="*/ 48 h 71"/>
                <a:gd name="T54" fmla="*/ 7 w 44"/>
                <a:gd name="T55" fmla="*/ 46 h 71"/>
                <a:gd name="T56" fmla="*/ 7 w 44"/>
                <a:gd name="T57" fmla="*/ 27 h 71"/>
                <a:gd name="T58" fmla="*/ 7 w 44"/>
                <a:gd name="T59" fmla="*/ 33 h 71"/>
                <a:gd name="T60" fmla="*/ 9 w 44"/>
                <a:gd name="T61" fmla="*/ 39 h 71"/>
                <a:gd name="T62" fmla="*/ 13 w 44"/>
                <a:gd name="T63" fmla="*/ 42 h 71"/>
                <a:gd name="T64" fmla="*/ 15 w 44"/>
                <a:gd name="T65" fmla="*/ 44 h 71"/>
                <a:gd name="T66" fmla="*/ 19 w 44"/>
                <a:gd name="T67" fmla="*/ 46 h 71"/>
                <a:gd name="T68" fmla="*/ 23 w 44"/>
                <a:gd name="T69" fmla="*/ 46 h 71"/>
                <a:gd name="T70" fmla="*/ 27 w 44"/>
                <a:gd name="T71" fmla="*/ 44 h 71"/>
                <a:gd name="T72" fmla="*/ 30 w 44"/>
                <a:gd name="T73" fmla="*/ 40 h 71"/>
                <a:gd name="T74" fmla="*/ 32 w 44"/>
                <a:gd name="T75" fmla="*/ 37 h 71"/>
                <a:gd name="T76" fmla="*/ 34 w 44"/>
                <a:gd name="T77" fmla="*/ 31 h 71"/>
                <a:gd name="T78" fmla="*/ 34 w 44"/>
                <a:gd name="T79" fmla="*/ 25 h 71"/>
                <a:gd name="T80" fmla="*/ 34 w 44"/>
                <a:gd name="T81" fmla="*/ 17 h 71"/>
                <a:gd name="T82" fmla="*/ 32 w 44"/>
                <a:gd name="T83" fmla="*/ 14 h 71"/>
                <a:gd name="T84" fmla="*/ 28 w 44"/>
                <a:gd name="T85" fmla="*/ 10 h 71"/>
                <a:gd name="T86" fmla="*/ 25 w 44"/>
                <a:gd name="T87" fmla="*/ 8 h 71"/>
                <a:gd name="T88" fmla="*/ 21 w 44"/>
                <a:gd name="T89" fmla="*/ 8 h 71"/>
                <a:gd name="T90" fmla="*/ 17 w 44"/>
                <a:gd name="T91" fmla="*/ 8 h 71"/>
                <a:gd name="T92" fmla="*/ 13 w 44"/>
                <a:gd name="T93" fmla="*/ 10 h 71"/>
                <a:gd name="T94" fmla="*/ 11 w 44"/>
                <a:gd name="T95" fmla="*/ 14 h 71"/>
                <a:gd name="T96" fmla="*/ 9 w 44"/>
                <a:gd name="T97" fmla="*/ 19 h 71"/>
                <a:gd name="T98" fmla="*/ 7 w 44"/>
                <a:gd name="T99" fmla="*/ 2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2"/>
                  </a:lnTo>
                  <a:lnTo>
                    <a:pt x="7" y="2"/>
                  </a:lnTo>
                  <a:lnTo>
                    <a:pt x="7" y="8"/>
                  </a:lnTo>
                  <a:lnTo>
                    <a:pt x="7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4" y="25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0" y="39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38" y="42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7" y="46"/>
                  </a:lnTo>
                  <a:lnTo>
                    <a:pt x="7" y="71"/>
                  </a:lnTo>
                  <a:lnTo>
                    <a:pt x="0" y="71"/>
                  </a:lnTo>
                  <a:close/>
                  <a:moveTo>
                    <a:pt x="7" y="27"/>
                  </a:moveTo>
                  <a:lnTo>
                    <a:pt x="7" y="29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1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72" name="Freeform 148"/>
            <p:cNvSpPr>
              <a:spLocks noChangeArrowheads="1"/>
            </p:cNvSpPr>
            <p:nvPr/>
          </p:nvSpPr>
          <p:spPr bwMode="auto">
            <a:xfrm>
              <a:off x="4300" y="2236"/>
              <a:ext cx="84" cy="95"/>
            </a:xfrm>
            <a:custGeom>
              <a:avLst/>
              <a:gdLst>
                <a:gd name="T0" fmla="*/ 46 w 46"/>
                <a:gd name="T1" fmla="*/ 39 h 52"/>
                <a:gd name="T2" fmla="*/ 44 w 46"/>
                <a:gd name="T3" fmla="*/ 44 h 52"/>
                <a:gd name="T4" fmla="*/ 40 w 46"/>
                <a:gd name="T5" fmla="*/ 48 h 52"/>
                <a:gd name="T6" fmla="*/ 36 w 46"/>
                <a:gd name="T7" fmla="*/ 50 h 52"/>
                <a:gd name="T8" fmla="*/ 30 w 46"/>
                <a:gd name="T9" fmla="*/ 52 h 52"/>
                <a:gd name="T10" fmla="*/ 24 w 46"/>
                <a:gd name="T11" fmla="*/ 52 h 52"/>
                <a:gd name="T12" fmla="*/ 17 w 46"/>
                <a:gd name="T13" fmla="*/ 52 h 52"/>
                <a:gd name="T14" fmla="*/ 11 w 46"/>
                <a:gd name="T15" fmla="*/ 50 h 52"/>
                <a:gd name="T16" fmla="*/ 5 w 46"/>
                <a:gd name="T17" fmla="*/ 44 h 52"/>
                <a:gd name="T18" fmla="*/ 1 w 46"/>
                <a:gd name="T19" fmla="*/ 39 h 52"/>
                <a:gd name="T20" fmla="*/ 0 w 46"/>
                <a:gd name="T21" fmla="*/ 31 h 52"/>
                <a:gd name="T22" fmla="*/ 1 w 46"/>
                <a:gd name="T23" fmla="*/ 21 h 52"/>
                <a:gd name="T24" fmla="*/ 3 w 46"/>
                <a:gd name="T25" fmla="*/ 14 h 52"/>
                <a:gd name="T26" fmla="*/ 7 w 46"/>
                <a:gd name="T27" fmla="*/ 8 h 52"/>
                <a:gd name="T28" fmla="*/ 13 w 46"/>
                <a:gd name="T29" fmla="*/ 4 h 52"/>
                <a:gd name="T30" fmla="*/ 19 w 46"/>
                <a:gd name="T31" fmla="*/ 2 h 52"/>
                <a:gd name="T32" fmla="*/ 26 w 46"/>
                <a:gd name="T33" fmla="*/ 0 h 52"/>
                <a:gd name="T34" fmla="*/ 32 w 46"/>
                <a:gd name="T35" fmla="*/ 2 h 52"/>
                <a:gd name="T36" fmla="*/ 38 w 46"/>
                <a:gd name="T37" fmla="*/ 6 h 52"/>
                <a:gd name="T38" fmla="*/ 42 w 46"/>
                <a:gd name="T39" fmla="*/ 12 h 52"/>
                <a:gd name="T40" fmla="*/ 46 w 46"/>
                <a:gd name="T41" fmla="*/ 17 h 52"/>
                <a:gd name="T42" fmla="*/ 46 w 46"/>
                <a:gd name="T43" fmla="*/ 27 h 52"/>
                <a:gd name="T44" fmla="*/ 46 w 46"/>
                <a:gd name="T45" fmla="*/ 27 h 52"/>
                <a:gd name="T46" fmla="*/ 46 w 46"/>
                <a:gd name="T47" fmla="*/ 29 h 52"/>
                <a:gd name="T48" fmla="*/ 9 w 46"/>
                <a:gd name="T49" fmla="*/ 29 h 52"/>
                <a:gd name="T50" fmla="*/ 9 w 46"/>
                <a:gd name="T51" fmla="*/ 35 h 52"/>
                <a:gd name="T52" fmla="*/ 11 w 46"/>
                <a:gd name="T53" fmla="*/ 39 h 52"/>
                <a:gd name="T54" fmla="*/ 15 w 46"/>
                <a:gd name="T55" fmla="*/ 42 h 52"/>
                <a:gd name="T56" fmla="*/ 19 w 46"/>
                <a:gd name="T57" fmla="*/ 44 h 52"/>
                <a:gd name="T58" fmla="*/ 23 w 46"/>
                <a:gd name="T59" fmla="*/ 46 h 52"/>
                <a:gd name="T60" fmla="*/ 26 w 46"/>
                <a:gd name="T61" fmla="*/ 46 h 52"/>
                <a:gd name="T62" fmla="*/ 30 w 46"/>
                <a:gd name="T63" fmla="*/ 44 h 52"/>
                <a:gd name="T64" fmla="*/ 32 w 46"/>
                <a:gd name="T65" fmla="*/ 44 h 52"/>
                <a:gd name="T66" fmla="*/ 34 w 46"/>
                <a:gd name="T67" fmla="*/ 40 h 52"/>
                <a:gd name="T68" fmla="*/ 36 w 46"/>
                <a:gd name="T69" fmla="*/ 39 h 52"/>
                <a:gd name="T70" fmla="*/ 9 w 46"/>
                <a:gd name="T71" fmla="*/ 21 h 52"/>
                <a:gd name="T72" fmla="*/ 36 w 46"/>
                <a:gd name="T73" fmla="*/ 19 h 52"/>
                <a:gd name="T74" fmla="*/ 36 w 46"/>
                <a:gd name="T75" fmla="*/ 15 h 52"/>
                <a:gd name="T76" fmla="*/ 34 w 46"/>
                <a:gd name="T77" fmla="*/ 14 h 52"/>
                <a:gd name="T78" fmla="*/ 30 w 46"/>
                <a:gd name="T79" fmla="*/ 10 h 52"/>
                <a:gd name="T80" fmla="*/ 26 w 46"/>
                <a:gd name="T81" fmla="*/ 8 h 52"/>
                <a:gd name="T82" fmla="*/ 23 w 46"/>
                <a:gd name="T83" fmla="*/ 8 h 52"/>
                <a:gd name="T84" fmla="*/ 19 w 46"/>
                <a:gd name="T85" fmla="*/ 8 h 52"/>
                <a:gd name="T86" fmla="*/ 15 w 46"/>
                <a:gd name="T87" fmla="*/ 12 h 52"/>
                <a:gd name="T88" fmla="*/ 13 w 46"/>
                <a:gd name="T89" fmla="*/ 14 h 52"/>
                <a:gd name="T90" fmla="*/ 11 w 46"/>
                <a:gd name="T91" fmla="*/ 17 h 52"/>
                <a:gd name="T92" fmla="*/ 9 w 46"/>
                <a:gd name="T93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52">
                  <a:moveTo>
                    <a:pt x="38" y="37"/>
                  </a:moveTo>
                  <a:lnTo>
                    <a:pt x="46" y="37"/>
                  </a:lnTo>
                  <a:lnTo>
                    <a:pt x="46" y="39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9" y="48"/>
                  </a:lnTo>
                  <a:lnTo>
                    <a:pt x="7" y="46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7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6" y="17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6" y="37"/>
                  </a:lnTo>
                  <a:lnTo>
                    <a:pt x="38" y="37"/>
                  </a:lnTo>
                  <a:close/>
                  <a:moveTo>
                    <a:pt x="9" y="21"/>
                  </a:moveTo>
                  <a:lnTo>
                    <a:pt x="38" y="21"/>
                  </a:lnTo>
                  <a:lnTo>
                    <a:pt x="38" y="21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73" name="Freeform 149"/>
            <p:cNvSpPr>
              <a:spLocks noChangeArrowheads="1"/>
            </p:cNvSpPr>
            <p:nvPr/>
          </p:nvSpPr>
          <p:spPr bwMode="auto">
            <a:xfrm>
              <a:off x="4393" y="2209"/>
              <a:ext cx="45" cy="122"/>
            </a:xfrm>
            <a:custGeom>
              <a:avLst/>
              <a:gdLst>
                <a:gd name="T0" fmla="*/ 25 w 25"/>
                <a:gd name="T1" fmla="*/ 67 h 67"/>
                <a:gd name="T2" fmla="*/ 23 w 25"/>
                <a:gd name="T3" fmla="*/ 67 h 67"/>
                <a:gd name="T4" fmla="*/ 21 w 25"/>
                <a:gd name="T5" fmla="*/ 67 h 67"/>
                <a:gd name="T6" fmla="*/ 20 w 25"/>
                <a:gd name="T7" fmla="*/ 67 h 67"/>
                <a:gd name="T8" fmla="*/ 20 w 25"/>
                <a:gd name="T9" fmla="*/ 67 h 67"/>
                <a:gd name="T10" fmla="*/ 16 w 25"/>
                <a:gd name="T11" fmla="*/ 67 h 67"/>
                <a:gd name="T12" fmla="*/ 14 w 25"/>
                <a:gd name="T13" fmla="*/ 67 h 67"/>
                <a:gd name="T14" fmla="*/ 14 w 25"/>
                <a:gd name="T15" fmla="*/ 67 h 67"/>
                <a:gd name="T16" fmla="*/ 12 w 25"/>
                <a:gd name="T17" fmla="*/ 65 h 67"/>
                <a:gd name="T18" fmla="*/ 10 w 25"/>
                <a:gd name="T19" fmla="*/ 65 h 67"/>
                <a:gd name="T20" fmla="*/ 10 w 25"/>
                <a:gd name="T21" fmla="*/ 65 h 67"/>
                <a:gd name="T22" fmla="*/ 8 w 25"/>
                <a:gd name="T23" fmla="*/ 63 h 67"/>
                <a:gd name="T24" fmla="*/ 8 w 25"/>
                <a:gd name="T25" fmla="*/ 61 h 67"/>
                <a:gd name="T26" fmla="*/ 8 w 25"/>
                <a:gd name="T27" fmla="*/ 61 h 67"/>
                <a:gd name="T28" fmla="*/ 8 w 25"/>
                <a:gd name="T29" fmla="*/ 59 h 67"/>
                <a:gd name="T30" fmla="*/ 8 w 25"/>
                <a:gd name="T31" fmla="*/ 55 h 67"/>
                <a:gd name="T32" fmla="*/ 6 w 25"/>
                <a:gd name="T33" fmla="*/ 52 h 67"/>
                <a:gd name="T34" fmla="*/ 0 w 25"/>
                <a:gd name="T35" fmla="*/ 23 h 67"/>
                <a:gd name="T36" fmla="*/ 6 w 25"/>
                <a:gd name="T37" fmla="*/ 17 h 67"/>
                <a:gd name="T38" fmla="*/ 16 w 25"/>
                <a:gd name="T39" fmla="*/ 0 h 67"/>
                <a:gd name="T40" fmla="*/ 23 w 25"/>
                <a:gd name="T41" fmla="*/ 17 h 67"/>
                <a:gd name="T42" fmla="*/ 16 w 25"/>
                <a:gd name="T43" fmla="*/ 23 h 67"/>
                <a:gd name="T44" fmla="*/ 16 w 25"/>
                <a:gd name="T45" fmla="*/ 54 h 67"/>
                <a:gd name="T46" fmla="*/ 16 w 25"/>
                <a:gd name="T47" fmla="*/ 55 h 67"/>
                <a:gd name="T48" fmla="*/ 16 w 25"/>
                <a:gd name="T49" fmla="*/ 55 h 67"/>
                <a:gd name="T50" fmla="*/ 16 w 25"/>
                <a:gd name="T51" fmla="*/ 57 h 67"/>
                <a:gd name="T52" fmla="*/ 16 w 25"/>
                <a:gd name="T53" fmla="*/ 57 h 67"/>
                <a:gd name="T54" fmla="*/ 16 w 25"/>
                <a:gd name="T55" fmla="*/ 57 h 67"/>
                <a:gd name="T56" fmla="*/ 18 w 25"/>
                <a:gd name="T57" fmla="*/ 59 h 67"/>
                <a:gd name="T58" fmla="*/ 18 w 25"/>
                <a:gd name="T59" fmla="*/ 59 h 67"/>
                <a:gd name="T60" fmla="*/ 18 w 25"/>
                <a:gd name="T61" fmla="*/ 59 h 67"/>
                <a:gd name="T62" fmla="*/ 18 w 25"/>
                <a:gd name="T63" fmla="*/ 59 h 67"/>
                <a:gd name="T64" fmla="*/ 20 w 25"/>
                <a:gd name="T65" fmla="*/ 59 h 67"/>
                <a:gd name="T66" fmla="*/ 20 w 25"/>
                <a:gd name="T67" fmla="*/ 59 h 67"/>
                <a:gd name="T68" fmla="*/ 21 w 25"/>
                <a:gd name="T69" fmla="*/ 59 h 67"/>
                <a:gd name="T70" fmla="*/ 21 w 25"/>
                <a:gd name="T71" fmla="*/ 59 h 67"/>
                <a:gd name="T72" fmla="*/ 21 w 25"/>
                <a:gd name="T73" fmla="*/ 59 h 67"/>
                <a:gd name="T74" fmla="*/ 23 w 25"/>
                <a:gd name="T75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" h="67">
                  <a:moveTo>
                    <a:pt x="23" y="59"/>
                  </a:moveTo>
                  <a:lnTo>
                    <a:pt x="25" y="67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18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6"/>
                  </a:lnTo>
                  <a:lnTo>
                    <a:pt x="16" y="0"/>
                  </a:lnTo>
                  <a:lnTo>
                    <a:pt x="16" y="17"/>
                  </a:lnTo>
                  <a:lnTo>
                    <a:pt x="23" y="17"/>
                  </a:lnTo>
                  <a:lnTo>
                    <a:pt x="23" y="23"/>
                  </a:lnTo>
                  <a:lnTo>
                    <a:pt x="16" y="23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74" name="Freeform 150"/>
            <p:cNvSpPr>
              <a:spLocks noChangeArrowheads="1"/>
            </p:cNvSpPr>
            <p:nvPr/>
          </p:nvSpPr>
          <p:spPr bwMode="auto">
            <a:xfrm>
              <a:off x="4442" y="2236"/>
              <a:ext cx="83" cy="95"/>
            </a:xfrm>
            <a:custGeom>
              <a:avLst/>
              <a:gdLst>
                <a:gd name="T0" fmla="*/ 31 w 46"/>
                <a:gd name="T1" fmla="*/ 48 h 52"/>
                <a:gd name="T2" fmla="*/ 27 w 46"/>
                <a:gd name="T3" fmla="*/ 52 h 52"/>
                <a:gd name="T4" fmla="*/ 21 w 46"/>
                <a:gd name="T5" fmla="*/ 52 h 52"/>
                <a:gd name="T6" fmla="*/ 12 w 46"/>
                <a:gd name="T7" fmla="*/ 52 h 52"/>
                <a:gd name="T8" fmla="*/ 6 w 46"/>
                <a:gd name="T9" fmla="*/ 48 h 52"/>
                <a:gd name="T10" fmla="*/ 2 w 46"/>
                <a:gd name="T11" fmla="*/ 42 h 52"/>
                <a:gd name="T12" fmla="*/ 0 w 46"/>
                <a:gd name="T13" fmla="*/ 37 h 52"/>
                <a:gd name="T14" fmla="*/ 2 w 46"/>
                <a:gd name="T15" fmla="*/ 33 h 52"/>
                <a:gd name="T16" fmla="*/ 4 w 46"/>
                <a:gd name="T17" fmla="*/ 29 h 52"/>
                <a:gd name="T18" fmla="*/ 8 w 46"/>
                <a:gd name="T19" fmla="*/ 27 h 52"/>
                <a:gd name="T20" fmla="*/ 12 w 46"/>
                <a:gd name="T21" fmla="*/ 25 h 52"/>
                <a:gd name="T22" fmla="*/ 16 w 46"/>
                <a:gd name="T23" fmla="*/ 23 h 52"/>
                <a:gd name="T24" fmla="*/ 21 w 46"/>
                <a:gd name="T25" fmla="*/ 23 h 52"/>
                <a:gd name="T26" fmla="*/ 31 w 46"/>
                <a:gd name="T27" fmla="*/ 21 h 52"/>
                <a:gd name="T28" fmla="*/ 35 w 46"/>
                <a:gd name="T29" fmla="*/ 19 h 52"/>
                <a:gd name="T30" fmla="*/ 35 w 46"/>
                <a:gd name="T31" fmla="*/ 17 h 52"/>
                <a:gd name="T32" fmla="*/ 35 w 46"/>
                <a:gd name="T33" fmla="*/ 14 h 52"/>
                <a:gd name="T34" fmla="*/ 33 w 46"/>
                <a:gd name="T35" fmla="*/ 10 h 52"/>
                <a:gd name="T36" fmla="*/ 27 w 46"/>
                <a:gd name="T37" fmla="*/ 8 h 52"/>
                <a:gd name="T38" fmla="*/ 19 w 46"/>
                <a:gd name="T39" fmla="*/ 8 h 52"/>
                <a:gd name="T40" fmla="*/ 16 w 46"/>
                <a:gd name="T41" fmla="*/ 10 h 52"/>
                <a:gd name="T42" fmla="*/ 12 w 46"/>
                <a:gd name="T43" fmla="*/ 14 h 52"/>
                <a:gd name="T44" fmla="*/ 2 w 46"/>
                <a:gd name="T45" fmla="*/ 15 h 52"/>
                <a:gd name="T46" fmla="*/ 4 w 46"/>
                <a:gd name="T47" fmla="*/ 10 h 52"/>
                <a:gd name="T48" fmla="*/ 8 w 46"/>
                <a:gd name="T49" fmla="*/ 6 h 52"/>
                <a:gd name="T50" fmla="*/ 14 w 46"/>
                <a:gd name="T51" fmla="*/ 2 h 52"/>
                <a:gd name="T52" fmla="*/ 19 w 46"/>
                <a:gd name="T53" fmla="*/ 2 h 52"/>
                <a:gd name="T54" fmla="*/ 27 w 46"/>
                <a:gd name="T55" fmla="*/ 0 h 52"/>
                <a:gd name="T56" fmla="*/ 35 w 46"/>
                <a:gd name="T57" fmla="*/ 2 h 52"/>
                <a:gd name="T58" fmla="*/ 39 w 46"/>
                <a:gd name="T59" fmla="*/ 4 h 52"/>
                <a:gd name="T60" fmla="*/ 42 w 46"/>
                <a:gd name="T61" fmla="*/ 6 h 52"/>
                <a:gd name="T62" fmla="*/ 42 w 46"/>
                <a:gd name="T63" fmla="*/ 10 h 52"/>
                <a:gd name="T64" fmla="*/ 44 w 46"/>
                <a:gd name="T65" fmla="*/ 14 h 52"/>
                <a:gd name="T66" fmla="*/ 44 w 46"/>
                <a:gd name="T67" fmla="*/ 19 h 52"/>
                <a:gd name="T68" fmla="*/ 44 w 46"/>
                <a:gd name="T69" fmla="*/ 40 h 52"/>
                <a:gd name="T70" fmla="*/ 44 w 46"/>
                <a:gd name="T71" fmla="*/ 46 h 52"/>
                <a:gd name="T72" fmla="*/ 46 w 46"/>
                <a:gd name="T73" fmla="*/ 50 h 52"/>
                <a:gd name="T74" fmla="*/ 37 w 46"/>
                <a:gd name="T75" fmla="*/ 50 h 52"/>
                <a:gd name="T76" fmla="*/ 37 w 46"/>
                <a:gd name="T77" fmla="*/ 46 h 52"/>
                <a:gd name="T78" fmla="*/ 31 w 46"/>
                <a:gd name="T79" fmla="*/ 29 h 52"/>
                <a:gd name="T80" fmla="*/ 21 w 46"/>
                <a:gd name="T81" fmla="*/ 31 h 52"/>
                <a:gd name="T82" fmla="*/ 16 w 46"/>
                <a:gd name="T83" fmla="*/ 31 h 52"/>
                <a:gd name="T84" fmla="*/ 14 w 46"/>
                <a:gd name="T85" fmla="*/ 33 h 52"/>
                <a:gd name="T86" fmla="*/ 12 w 46"/>
                <a:gd name="T87" fmla="*/ 35 h 52"/>
                <a:gd name="T88" fmla="*/ 10 w 46"/>
                <a:gd name="T89" fmla="*/ 37 h 52"/>
                <a:gd name="T90" fmla="*/ 10 w 46"/>
                <a:gd name="T91" fmla="*/ 39 h 52"/>
                <a:gd name="T92" fmla="*/ 12 w 46"/>
                <a:gd name="T93" fmla="*/ 42 h 52"/>
                <a:gd name="T94" fmla="*/ 16 w 46"/>
                <a:gd name="T95" fmla="*/ 46 h 52"/>
                <a:gd name="T96" fmla="*/ 19 w 46"/>
                <a:gd name="T97" fmla="*/ 46 h 52"/>
                <a:gd name="T98" fmla="*/ 25 w 46"/>
                <a:gd name="T99" fmla="*/ 46 h 52"/>
                <a:gd name="T100" fmla="*/ 31 w 46"/>
                <a:gd name="T101" fmla="*/ 42 h 52"/>
                <a:gd name="T102" fmla="*/ 33 w 46"/>
                <a:gd name="T103" fmla="*/ 39 h 52"/>
                <a:gd name="T104" fmla="*/ 35 w 46"/>
                <a:gd name="T105" fmla="*/ 35 h 52"/>
                <a:gd name="T106" fmla="*/ 35 w 46"/>
                <a:gd name="T10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52">
                  <a:moveTo>
                    <a:pt x="37" y="46"/>
                  </a:moveTo>
                  <a:lnTo>
                    <a:pt x="35" y="46"/>
                  </a:lnTo>
                  <a:lnTo>
                    <a:pt x="35" y="48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4" y="40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6"/>
                  </a:lnTo>
                  <a:lnTo>
                    <a:pt x="37" y="46"/>
                  </a:lnTo>
                  <a:close/>
                  <a:moveTo>
                    <a:pt x="35" y="27"/>
                  </a:moveTo>
                  <a:lnTo>
                    <a:pt x="35" y="27"/>
                  </a:lnTo>
                  <a:lnTo>
                    <a:pt x="33" y="27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3" y="29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39"/>
                  </a:lnTo>
                  <a:lnTo>
                    <a:pt x="35" y="39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75" name="Freeform 151"/>
            <p:cNvSpPr>
              <a:spLocks noChangeArrowheads="1"/>
            </p:cNvSpPr>
            <p:nvPr/>
          </p:nvSpPr>
          <p:spPr bwMode="auto">
            <a:xfrm>
              <a:off x="3615" y="2121"/>
              <a:ext cx="47" cy="773"/>
            </a:xfrm>
            <a:custGeom>
              <a:avLst/>
              <a:gdLst>
                <a:gd name="T0" fmla="*/ 11 w 26"/>
                <a:gd name="T1" fmla="*/ 211 h 424"/>
                <a:gd name="T2" fmla="*/ 13 w 26"/>
                <a:gd name="T3" fmla="*/ 207 h 424"/>
                <a:gd name="T4" fmla="*/ 15 w 26"/>
                <a:gd name="T5" fmla="*/ 205 h 424"/>
                <a:gd name="T6" fmla="*/ 17 w 26"/>
                <a:gd name="T7" fmla="*/ 199 h 424"/>
                <a:gd name="T8" fmla="*/ 17 w 26"/>
                <a:gd name="T9" fmla="*/ 142 h 424"/>
                <a:gd name="T10" fmla="*/ 17 w 26"/>
                <a:gd name="T11" fmla="*/ 27 h 424"/>
                <a:gd name="T12" fmla="*/ 17 w 26"/>
                <a:gd name="T13" fmla="*/ 13 h 424"/>
                <a:gd name="T14" fmla="*/ 19 w 26"/>
                <a:gd name="T15" fmla="*/ 9 h 424"/>
                <a:gd name="T16" fmla="*/ 21 w 26"/>
                <a:gd name="T17" fmla="*/ 7 h 424"/>
                <a:gd name="T18" fmla="*/ 24 w 26"/>
                <a:gd name="T19" fmla="*/ 7 h 424"/>
                <a:gd name="T20" fmla="*/ 24 w 26"/>
                <a:gd name="T21" fmla="*/ 0 h 424"/>
                <a:gd name="T22" fmla="*/ 21 w 26"/>
                <a:gd name="T23" fmla="*/ 0 h 424"/>
                <a:gd name="T24" fmla="*/ 19 w 26"/>
                <a:gd name="T25" fmla="*/ 0 h 424"/>
                <a:gd name="T26" fmla="*/ 17 w 26"/>
                <a:gd name="T27" fmla="*/ 2 h 424"/>
                <a:gd name="T28" fmla="*/ 15 w 26"/>
                <a:gd name="T29" fmla="*/ 2 h 424"/>
                <a:gd name="T30" fmla="*/ 13 w 26"/>
                <a:gd name="T31" fmla="*/ 4 h 424"/>
                <a:gd name="T32" fmla="*/ 11 w 26"/>
                <a:gd name="T33" fmla="*/ 6 h 424"/>
                <a:gd name="T34" fmla="*/ 11 w 26"/>
                <a:gd name="T35" fmla="*/ 9 h 424"/>
                <a:gd name="T36" fmla="*/ 9 w 26"/>
                <a:gd name="T37" fmla="*/ 11 h 424"/>
                <a:gd name="T38" fmla="*/ 9 w 26"/>
                <a:gd name="T39" fmla="*/ 100 h 424"/>
                <a:gd name="T40" fmla="*/ 9 w 26"/>
                <a:gd name="T41" fmla="*/ 190 h 424"/>
                <a:gd name="T42" fmla="*/ 9 w 26"/>
                <a:gd name="T43" fmla="*/ 196 h 424"/>
                <a:gd name="T44" fmla="*/ 9 w 26"/>
                <a:gd name="T45" fmla="*/ 201 h 424"/>
                <a:gd name="T46" fmla="*/ 7 w 26"/>
                <a:gd name="T47" fmla="*/ 203 h 424"/>
                <a:gd name="T48" fmla="*/ 5 w 26"/>
                <a:gd name="T49" fmla="*/ 205 h 424"/>
                <a:gd name="T50" fmla="*/ 3 w 26"/>
                <a:gd name="T51" fmla="*/ 207 h 424"/>
                <a:gd name="T52" fmla="*/ 0 w 26"/>
                <a:gd name="T53" fmla="*/ 207 h 424"/>
                <a:gd name="T54" fmla="*/ 1 w 26"/>
                <a:gd name="T55" fmla="*/ 215 h 424"/>
                <a:gd name="T56" fmla="*/ 5 w 26"/>
                <a:gd name="T57" fmla="*/ 217 h 424"/>
                <a:gd name="T58" fmla="*/ 7 w 26"/>
                <a:gd name="T59" fmla="*/ 219 h 424"/>
                <a:gd name="T60" fmla="*/ 9 w 26"/>
                <a:gd name="T61" fmla="*/ 221 h 424"/>
                <a:gd name="T62" fmla="*/ 9 w 26"/>
                <a:gd name="T63" fmla="*/ 224 h 424"/>
                <a:gd name="T64" fmla="*/ 9 w 26"/>
                <a:gd name="T65" fmla="*/ 230 h 424"/>
                <a:gd name="T66" fmla="*/ 9 w 26"/>
                <a:gd name="T67" fmla="*/ 263 h 424"/>
                <a:gd name="T68" fmla="*/ 9 w 26"/>
                <a:gd name="T69" fmla="*/ 384 h 424"/>
                <a:gd name="T70" fmla="*/ 11 w 26"/>
                <a:gd name="T71" fmla="*/ 412 h 424"/>
                <a:gd name="T72" fmla="*/ 11 w 26"/>
                <a:gd name="T73" fmla="*/ 416 h 424"/>
                <a:gd name="T74" fmla="*/ 13 w 26"/>
                <a:gd name="T75" fmla="*/ 418 h 424"/>
                <a:gd name="T76" fmla="*/ 13 w 26"/>
                <a:gd name="T77" fmla="*/ 420 h 424"/>
                <a:gd name="T78" fmla="*/ 15 w 26"/>
                <a:gd name="T79" fmla="*/ 422 h 424"/>
                <a:gd name="T80" fmla="*/ 17 w 26"/>
                <a:gd name="T81" fmla="*/ 424 h 424"/>
                <a:gd name="T82" fmla="*/ 19 w 26"/>
                <a:gd name="T83" fmla="*/ 424 h 424"/>
                <a:gd name="T84" fmla="*/ 23 w 26"/>
                <a:gd name="T85" fmla="*/ 424 h 424"/>
                <a:gd name="T86" fmla="*/ 26 w 26"/>
                <a:gd name="T87" fmla="*/ 416 h 424"/>
                <a:gd name="T88" fmla="*/ 23 w 26"/>
                <a:gd name="T89" fmla="*/ 416 h 424"/>
                <a:gd name="T90" fmla="*/ 19 w 26"/>
                <a:gd name="T91" fmla="*/ 414 h 424"/>
                <a:gd name="T92" fmla="*/ 19 w 26"/>
                <a:gd name="T93" fmla="*/ 412 h 424"/>
                <a:gd name="T94" fmla="*/ 17 w 26"/>
                <a:gd name="T95" fmla="*/ 409 h 424"/>
                <a:gd name="T96" fmla="*/ 17 w 26"/>
                <a:gd name="T97" fmla="*/ 345 h 424"/>
                <a:gd name="T98" fmla="*/ 17 w 26"/>
                <a:gd name="T99" fmla="*/ 232 h 424"/>
                <a:gd name="T100" fmla="*/ 17 w 26"/>
                <a:gd name="T101" fmla="*/ 221 h 424"/>
                <a:gd name="T102" fmla="*/ 15 w 26"/>
                <a:gd name="T103" fmla="*/ 217 h 424"/>
                <a:gd name="T104" fmla="*/ 13 w 26"/>
                <a:gd name="T105" fmla="*/ 215 h 424"/>
                <a:gd name="T106" fmla="*/ 9 w 26"/>
                <a:gd name="T107" fmla="*/ 21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" h="424">
                  <a:moveTo>
                    <a:pt x="7" y="211"/>
                  </a:moveTo>
                  <a:lnTo>
                    <a:pt x="9" y="211"/>
                  </a:lnTo>
                  <a:lnTo>
                    <a:pt x="9" y="211"/>
                  </a:lnTo>
                  <a:lnTo>
                    <a:pt x="11" y="211"/>
                  </a:lnTo>
                  <a:lnTo>
                    <a:pt x="11" y="209"/>
                  </a:lnTo>
                  <a:lnTo>
                    <a:pt x="13" y="209"/>
                  </a:lnTo>
                  <a:lnTo>
                    <a:pt x="13" y="209"/>
                  </a:lnTo>
                  <a:lnTo>
                    <a:pt x="13" y="207"/>
                  </a:lnTo>
                  <a:lnTo>
                    <a:pt x="15" y="207"/>
                  </a:lnTo>
                  <a:lnTo>
                    <a:pt x="15" y="207"/>
                  </a:lnTo>
                  <a:lnTo>
                    <a:pt x="15" y="205"/>
                  </a:lnTo>
                  <a:lnTo>
                    <a:pt x="15" y="205"/>
                  </a:lnTo>
                  <a:lnTo>
                    <a:pt x="15" y="203"/>
                  </a:lnTo>
                  <a:lnTo>
                    <a:pt x="17" y="203"/>
                  </a:lnTo>
                  <a:lnTo>
                    <a:pt x="17" y="201"/>
                  </a:lnTo>
                  <a:lnTo>
                    <a:pt x="17" y="199"/>
                  </a:lnTo>
                  <a:lnTo>
                    <a:pt x="17" y="199"/>
                  </a:lnTo>
                  <a:lnTo>
                    <a:pt x="17" y="192"/>
                  </a:lnTo>
                  <a:lnTo>
                    <a:pt x="17" y="171"/>
                  </a:lnTo>
                  <a:lnTo>
                    <a:pt x="17" y="142"/>
                  </a:lnTo>
                  <a:lnTo>
                    <a:pt x="17" y="109"/>
                  </a:lnTo>
                  <a:lnTo>
                    <a:pt x="17" y="77"/>
                  </a:lnTo>
                  <a:lnTo>
                    <a:pt x="17" y="48"/>
                  </a:lnTo>
                  <a:lnTo>
                    <a:pt x="17" y="2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21"/>
                  </a:lnTo>
                  <a:lnTo>
                    <a:pt x="9" y="40"/>
                  </a:lnTo>
                  <a:lnTo>
                    <a:pt x="9" y="67"/>
                  </a:lnTo>
                  <a:lnTo>
                    <a:pt x="9" y="100"/>
                  </a:lnTo>
                  <a:lnTo>
                    <a:pt x="9" y="132"/>
                  </a:lnTo>
                  <a:lnTo>
                    <a:pt x="9" y="159"/>
                  </a:lnTo>
                  <a:lnTo>
                    <a:pt x="9" y="180"/>
                  </a:lnTo>
                  <a:lnTo>
                    <a:pt x="9" y="190"/>
                  </a:lnTo>
                  <a:lnTo>
                    <a:pt x="9" y="192"/>
                  </a:lnTo>
                  <a:lnTo>
                    <a:pt x="9" y="194"/>
                  </a:lnTo>
                  <a:lnTo>
                    <a:pt x="9" y="196"/>
                  </a:lnTo>
                  <a:lnTo>
                    <a:pt x="9" y="196"/>
                  </a:lnTo>
                  <a:lnTo>
                    <a:pt x="9" y="197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9" y="203"/>
                  </a:lnTo>
                  <a:lnTo>
                    <a:pt x="7" y="203"/>
                  </a:lnTo>
                  <a:lnTo>
                    <a:pt x="7" y="203"/>
                  </a:lnTo>
                  <a:lnTo>
                    <a:pt x="7" y="205"/>
                  </a:lnTo>
                  <a:lnTo>
                    <a:pt x="7" y="205"/>
                  </a:lnTo>
                  <a:lnTo>
                    <a:pt x="7" y="205"/>
                  </a:lnTo>
                  <a:lnTo>
                    <a:pt x="5" y="205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3" y="207"/>
                  </a:lnTo>
                  <a:lnTo>
                    <a:pt x="3" y="207"/>
                  </a:lnTo>
                  <a:lnTo>
                    <a:pt x="1" y="207"/>
                  </a:lnTo>
                  <a:lnTo>
                    <a:pt x="1" y="207"/>
                  </a:lnTo>
                  <a:lnTo>
                    <a:pt x="1" y="207"/>
                  </a:lnTo>
                  <a:lnTo>
                    <a:pt x="0" y="207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1" y="215"/>
                  </a:lnTo>
                  <a:lnTo>
                    <a:pt x="1" y="215"/>
                  </a:lnTo>
                  <a:lnTo>
                    <a:pt x="1" y="217"/>
                  </a:lnTo>
                  <a:lnTo>
                    <a:pt x="3" y="217"/>
                  </a:lnTo>
                  <a:lnTo>
                    <a:pt x="3" y="217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7" y="219"/>
                  </a:lnTo>
                  <a:lnTo>
                    <a:pt x="7" y="219"/>
                  </a:lnTo>
                  <a:lnTo>
                    <a:pt x="7" y="219"/>
                  </a:lnTo>
                  <a:lnTo>
                    <a:pt x="7" y="221"/>
                  </a:lnTo>
                  <a:lnTo>
                    <a:pt x="7" y="221"/>
                  </a:lnTo>
                  <a:lnTo>
                    <a:pt x="9" y="221"/>
                  </a:lnTo>
                  <a:lnTo>
                    <a:pt x="9" y="222"/>
                  </a:lnTo>
                  <a:lnTo>
                    <a:pt x="9" y="222"/>
                  </a:lnTo>
                  <a:lnTo>
                    <a:pt x="9" y="224"/>
                  </a:lnTo>
                  <a:lnTo>
                    <a:pt x="9" y="224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28"/>
                  </a:lnTo>
                  <a:lnTo>
                    <a:pt x="9" y="230"/>
                  </a:lnTo>
                  <a:lnTo>
                    <a:pt x="9" y="232"/>
                  </a:lnTo>
                  <a:lnTo>
                    <a:pt x="9" y="234"/>
                  </a:lnTo>
                  <a:lnTo>
                    <a:pt x="9" y="244"/>
                  </a:lnTo>
                  <a:lnTo>
                    <a:pt x="9" y="263"/>
                  </a:lnTo>
                  <a:lnTo>
                    <a:pt x="9" y="292"/>
                  </a:lnTo>
                  <a:lnTo>
                    <a:pt x="9" y="324"/>
                  </a:lnTo>
                  <a:lnTo>
                    <a:pt x="9" y="355"/>
                  </a:lnTo>
                  <a:lnTo>
                    <a:pt x="9" y="384"/>
                  </a:lnTo>
                  <a:lnTo>
                    <a:pt x="9" y="403"/>
                  </a:lnTo>
                  <a:lnTo>
                    <a:pt x="9" y="411"/>
                  </a:lnTo>
                  <a:lnTo>
                    <a:pt x="9" y="412"/>
                  </a:lnTo>
                  <a:lnTo>
                    <a:pt x="11" y="412"/>
                  </a:lnTo>
                  <a:lnTo>
                    <a:pt x="11" y="414"/>
                  </a:lnTo>
                  <a:lnTo>
                    <a:pt x="11" y="414"/>
                  </a:lnTo>
                  <a:lnTo>
                    <a:pt x="11" y="416"/>
                  </a:lnTo>
                  <a:lnTo>
                    <a:pt x="11" y="416"/>
                  </a:lnTo>
                  <a:lnTo>
                    <a:pt x="11" y="416"/>
                  </a:lnTo>
                  <a:lnTo>
                    <a:pt x="11" y="418"/>
                  </a:lnTo>
                  <a:lnTo>
                    <a:pt x="11" y="418"/>
                  </a:lnTo>
                  <a:lnTo>
                    <a:pt x="13" y="418"/>
                  </a:lnTo>
                  <a:lnTo>
                    <a:pt x="13" y="418"/>
                  </a:lnTo>
                  <a:lnTo>
                    <a:pt x="13" y="420"/>
                  </a:lnTo>
                  <a:lnTo>
                    <a:pt x="13" y="420"/>
                  </a:lnTo>
                  <a:lnTo>
                    <a:pt x="13" y="420"/>
                  </a:lnTo>
                  <a:lnTo>
                    <a:pt x="13" y="420"/>
                  </a:lnTo>
                  <a:lnTo>
                    <a:pt x="15" y="422"/>
                  </a:lnTo>
                  <a:lnTo>
                    <a:pt x="15" y="422"/>
                  </a:lnTo>
                  <a:lnTo>
                    <a:pt x="15" y="422"/>
                  </a:lnTo>
                  <a:lnTo>
                    <a:pt x="15" y="422"/>
                  </a:lnTo>
                  <a:lnTo>
                    <a:pt x="17" y="422"/>
                  </a:lnTo>
                  <a:lnTo>
                    <a:pt x="17" y="422"/>
                  </a:lnTo>
                  <a:lnTo>
                    <a:pt x="17" y="424"/>
                  </a:lnTo>
                  <a:lnTo>
                    <a:pt x="19" y="424"/>
                  </a:lnTo>
                  <a:lnTo>
                    <a:pt x="19" y="424"/>
                  </a:lnTo>
                  <a:lnTo>
                    <a:pt x="19" y="424"/>
                  </a:lnTo>
                  <a:lnTo>
                    <a:pt x="19" y="424"/>
                  </a:lnTo>
                  <a:lnTo>
                    <a:pt x="21" y="424"/>
                  </a:lnTo>
                  <a:lnTo>
                    <a:pt x="21" y="424"/>
                  </a:lnTo>
                  <a:lnTo>
                    <a:pt x="23" y="424"/>
                  </a:lnTo>
                  <a:lnTo>
                    <a:pt x="23" y="424"/>
                  </a:lnTo>
                  <a:lnTo>
                    <a:pt x="23" y="424"/>
                  </a:lnTo>
                  <a:lnTo>
                    <a:pt x="24" y="424"/>
                  </a:lnTo>
                  <a:lnTo>
                    <a:pt x="26" y="424"/>
                  </a:lnTo>
                  <a:lnTo>
                    <a:pt x="26" y="416"/>
                  </a:lnTo>
                  <a:lnTo>
                    <a:pt x="26" y="416"/>
                  </a:lnTo>
                  <a:lnTo>
                    <a:pt x="24" y="416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1" y="416"/>
                  </a:lnTo>
                  <a:lnTo>
                    <a:pt x="21" y="416"/>
                  </a:lnTo>
                  <a:lnTo>
                    <a:pt x="21" y="416"/>
                  </a:lnTo>
                  <a:lnTo>
                    <a:pt x="19" y="414"/>
                  </a:lnTo>
                  <a:lnTo>
                    <a:pt x="19" y="414"/>
                  </a:lnTo>
                  <a:lnTo>
                    <a:pt x="19" y="414"/>
                  </a:lnTo>
                  <a:lnTo>
                    <a:pt x="19" y="414"/>
                  </a:lnTo>
                  <a:lnTo>
                    <a:pt x="19" y="412"/>
                  </a:lnTo>
                  <a:lnTo>
                    <a:pt x="19" y="412"/>
                  </a:lnTo>
                  <a:lnTo>
                    <a:pt x="17" y="411"/>
                  </a:lnTo>
                  <a:lnTo>
                    <a:pt x="17" y="411"/>
                  </a:lnTo>
                  <a:lnTo>
                    <a:pt x="17" y="409"/>
                  </a:lnTo>
                  <a:lnTo>
                    <a:pt x="17" y="407"/>
                  </a:lnTo>
                  <a:lnTo>
                    <a:pt x="17" y="397"/>
                  </a:lnTo>
                  <a:lnTo>
                    <a:pt x="17" y="376"/>
                  </a:lnTo>
                  <a:lnTo>
                    <a:pt x="17" y="345"/>
                  </a:lnTo>
                  <a:lnTo>
                    <a:pt x="17" y="313"/>
                  </a:lnTo>
                  <a:lnTo>
                    <a:pt x="17" y="280"/>
                  </a:lnTo>
                  <a:lnTo>
                    <a:pt x="17" y="253"/>
                  </a:lnTo>
                  <a:lnTo>
                    <a:pt x="17" y="232"/>
                  </a:lnTo>
                  <a:lnTo>
                    <a:pt x="17" y="224"/>
                  </a:lnTo>
                  <a:lnTo>
                    <a:pt x="17" y="222"/>
                  </a:lnTo>
                  <a:lnTo>
                    <a:pt x="17" y="222"/>
                  </a:lnTo>
                  <a:lnTo>
                    <a:pt x="17" y="221"/>
                  </a:lnTo>
                  <a:lnTo>
                    <a:pt x="15" y="221"/>
                  </a:lnTo>
                  <a:lnTo>
                    <a:pt x="15" y="219"/>
                  </a:lnTo>
                  <a:lnTo>
                    <a:pt x="15" y="219"/>
                  </a:lnTo>
                  <a:lnTo>
                    <a:pt x="15" y="217"/>
                  </a:lnTo>
                  <a:lnTo>
                    <a:pt x="15" y="217"/>
                  </a:lnTo>
                  <a:lnTo>
                    <a:pt x="13" y="217"/>
                  </a:lnTo>
                  <a:lnTo>
                    <a:pt x="13" y="215"/>
                  </a:lnTo>
                  <a:lnTo>
                    <a:pt x="13" y="215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7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76" name="Freeform 152"/>
            <p:cNvSpPr>
              <a:spLocks noChangeArrowheads="1"/>
            </p:cNvSpPr>
            <p:nvPr/>
          </p:nvSpPr>
          <p:spPr bwMode="auto">
            <a:xfrm>
              <a:off x="3733" y="2449"/>
              <a:ext cx="111" cy="126"/>
            </a:xfrm>
            <a:custGeom>
              <a:avLst/>
              <a:gdLst>
                <a:gd name="T0" fmla="*/ 30 w 61"/>
                <a:gd name="T1" fmla="*/ 0 h 69"/>
                <a:gd name="T2" fmla="*/ 38 w 61"/>
                <a:gd name="T3" fmla="*/ 0 h 69"/>
                <a:gd name="T4" fmla="*/ 42 w 61"/>
                <a:gd name="T5" fmla="*/ 0 h 69"/>
                <a:gd name="T6" fmla="*/ 46 w 61"/>
                <a:gd name="T7" fmla="*/ 2 h 69"/>
                <a:gd name="T8" fmla="*/ 50 w 61"/>
                <a:gd name="T9" fmla="*/ 4 h 69"/>
                <a:gd name="T10" fmla="*/ 52 w 61"/>
                <a:gd name="T11" fmla="*/ 6 h 69"/>
                <a:gd name="T12" fmla="*/ 53 w 61"/>
                <a:gd name="T13" fmla="*/ 10 h 69"/>
                <a:gd name="T14" fmla="*/ 55 w 61"/>
                <a:gd name="T15" fmla="*/ 14 h 69"/>
                <a:gd name="T16" fmla="*/ 55 w 61"/>
                <a:gd name="T17" fmla="*/ 17 h 69"/>
                <a:gd name="T18" fmla="*/ 55 w 61"/>
                <a:gd name="T19" fmla="*/ 23 h 69"/>
                <a:gd name="T20" fmla="*/ 53 w 61"/>
                <a:gd name="T21" fmla="*/ 29 h 69"/>
                <a:gd name="T22" fmla="*/ 50 w 61"/>
                <a:gd name="T23" fmla="*/ 33 h 69"/>
                <a:gd name="T24" fmla="*/ 44 w 61"/>
                <a:gd name="T25" fmla="*/ 35 h 69"/>
                <a:gd name="T26" fmla="*/ 38 w 61"/>
                <a:gd name="T27" fmla="*/ 37 h 69"/>
                <a:gd name="T28" fmla="*/ 38 w 61"/>
                <a:gd name="T29" fmla="*/ 39 h 69"/>
                <a:gd name="T30" fmla="*/ 40 w 61"/>
                <a:gd name="T31" fmla="*/ 39 h 69"/>
                <a:gd name="T32" fmla="*/ 42 w 61"/>
                <a:gd name="T33" fmla="*/ 41 h 69"/>
                <a:gd name="T34" fmla="*/ 44 w 61"/>
                <a:gd name="T35" fmla="*/ 44 h 69"/>
                <a:gd name="T36" fmla="*/ 48 w 61"/>
                <a:gd name="T37" fmla="*/ 46 h 69"/>
                <a:gd name="T38" fmla="*/ 61 w 61"/>
                <a:gd name="T39" fmla="*/ 69 h 69"/>
                <a:gd name="T40" fmla="*/ 40 w 61"/>
                <a:gd name="T41" fmla="*/ 52 h 69"/>
                <a:gd name="T42" fmla="*/ 36 w 61"/>
                <a:gd name="T43" fmla="*/ 48 h 69"/>
                <a:gd name="T44" fmla="*/ 34 w 61"/>
                <a:gd name="T45" fmla="*/ 46 h 69"/>
                <a:gd name="T46" fmla="*/ 32 w 61"/>
                <a:gd name="T47" fmla="*/ 42 h 69"/>
                <a:gd name="T48" fmla="*/ 30 w 61"/>
                <a:gd name="T49" fmla="*/ 41 h 69"/>
                <a:gd name="T50" fmla="*/ 29 w 61"/>
                <a:gd name="T51" fmla="*/ 41 h 69"/>
                <a:gd name="T52" fmla="*/ 29 w 61"/>
                <a:gd name="T53" fmla="*/ 39 h 69"/>
                <a:gd name="T54" fmla="*/ 27 w 61"/>
                <a:gd name="T55" fmla="*/ 39 h 69"/>
                <a:gd name="T56" fmla="*/ 25 w 61"/>
                <a:gd name="T57" fmla="*/ 39 h 69"/>
                <a:gd name="T58" fmla="*/ 23 w 61"/>
                <a:gd name="T59" fmla="*/ 39 h 69"/>
                <a:gd name="T60" fmla="*/ 21 w 61"/>
                <a:gd name="T61" fmla="*/ 39 h 69"/>
                <a:gd name="T62" fmla="*/ 9 w 61"/>
                <a:gd name="T63" fmla="*/ 69 h 69"/>
                <a:gd name="T64" fmla="*/ 29 w 61"/>
                <a:gd name="T65" fmla="*/ 31 h 69"/>
                <a:gd name="T66" fmla="*/ 34 w 61"/>
                <a:gd name="T67" fmla="*/ 29 h 69"/>
                <a:gd name="T68" fmla="*/ 36 w 61"/>
                <a:gd name="T69" fmla="*/ 29 h 69"/>
                <a:gd name="T70" fmla="*/ 40 w 61"/>
                <a:gd name="T71" fmla="*/ 29 h 69"/>
                <a:gd name="T72" fmla="*/ 42 w 61"/>
                <a:gd name="T73" fmla="*/ 27 h 69"/>
                <a:gd name="T74" fmla="*/ 44 w 61"/>
                <a:gd name="T75" fmla="*/ 25 h 69"/>
                <a:gd name="T76" fmla="*/ 46 w 61"/>
                <a:gd name="T77" fmla="*/ 23 h 69"/>
                <a:gd name="T78" fmla="*/ 46 w 61"/>
                <a:gd name="T79" fmla="*/ 21 h 69"/>
                <a:gd name="T80" fmla="*/ 46 w 61"/>
                <a:gd name="T81" fmla="*/ 17 h 69"/>
                <a:gd name="T82" fmla="*/ 46 w 61"/>
                <a:gd name="T83" fmla="*/ 16 h 69"/>
                <a:gd name="T84" fmla="*/ 44 w 61"/>
                <a:gd name="T85" fmla="*/ 12 h 69"/>
                <a:gd name="T86" fmla="*/ 42 w 61"/>
                <a:gd name="T87" fmla="*/ 10 h 69"/>
                <a:gd name="T88" fmla="*/ 38 w 61"/>
                <a:gd name="T89" fmla="*/ 8 h 69"/>
                <a:gd name="T90" fmla="*/ 32 w 61"/>
                <a:gd name="T91" fmla="*/ 8 h 69"/>
                <a:gd name="T92" fmla="*/ 9 w 61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69">
                  <a:moveTo>
                    <a:pt x="0" y="69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3" y="12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55" y="21"/>
                  </a:lnTo>
                  <a:lnTo>
                    <a:pt x="55" y="23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9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0" y="33"/>
                  </a:lnTo>
                  <a:lnTo>
                    <a:pt x="48" y="33"/>
                  </a:lnTo>
                  <a:lnTo>
                    <a:pt x="46" y="35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0" y="37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50" y="50"/>
                  </a:lnTo>
                  <a:lnTo>
                    <a:pt x="61" y="69"/>
                  </a:lnTo>
                  <a:lnTo>
                    <a:pt x="50" y="69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9" y="39"/>
                  </a:lnTo>
                  <a:lnTo>
                    <a:pt x="9" y="69"/>
                  </a:lnTo>
                  <a:lnTo>
                    <a:pt x="0" y="69"/>
                  </a:lnTo>
                  <a:close/>
                  <a:moveTo>
                    <a:pt x="9" y="31"/>
                  </a:moveTo>
                  <a:lnTo>
                    <a:pt x="29" y="31"/>
                  </a:lnTo>
                  <a:lnTo>
                    <a:pt x="30" y="31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3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9" y="8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77" name="Freeform 153"/>
            <p:cNvSpPr>
              <a:spLocks noChangeArrowheads="1"/>
            </p:cNvSpPr>
            <p:nvPr/>
          </p:nvSpPr>
          <p:spPr bwMode="auto">
            <a:xfrm>
              <a:off x="3851" y="2480"/>
              <a:ext cx="84" cy="95"/>
            </a:xfrm>
            <a:custGeom>
              <a:avLst/>
              <a:gdLst>
                <a:gd name="T0" fmla="*/ 31 w 46"/>
                <a:gd name="T1" fmla="*/ 48 h 52"/>
                <a:gd name="T2" fmla="*/ 27 w 46"/>
                <a:gd name="T3" fmla="*/ 50 h 52"/>
                <a:gd name="T4" fmla="*/ 21 w 46"/>
                <a:gd name="T5" fmla="*/ 52 h 52"/>
                <a:gd name="T6" fmla="*/ 11 w 46"/>
                <a:gd name="T7" fmla="*/ 52 h 52"/>
                <a:gd name="T8" fmla="*/ 6 w 46"/>
                <a:gd name="T9" fmla="*/ 48 h 52"/>
                <a:gd name="T10" fmla="*/ 2 w 46"/>
                <a:gd name="T11" fmla="*/ 43 h 52"/>
                <a:gd name="T12" fmla="*/ 2 w 46"/>
                <a:gd name="T13" fmla="*/ 37 h 52"/>
                <a:gd name="T14" fmla="*/ 2 w 46"/>
                <a:gd name="T15" fmla="*/ 33 h 52"/>
                <a:gd name="T16" fmla="*/ 4 w 46"/>
                <a:gd name="T17" fmla="*/ 29 h 52"/>
                <a:gd name="T18" fmla="*/ 8 w 46"/>
                <a:gd name="T19" fmla="*/ 25 h 52"/>
                <a:gd name="T20" fmla="*/ 11 w 46"/>
                <a:gd name="T21" fmla="*/ 24 h 52"/>
                <a:gd name="T22" fmla="*/ 15 w 46"/>
                <a:gd name="T23" fmla="*/ 24 h 52"/>
                <a:gd name="T24" fmla="*/ 21 w 46"/>
                <a:gd name="T25" fmla="*/ 24 h 52"/>
                <a:gd name="T26" fmla="*/ 31 w 46"/>
                <a:gd name="T27" fmla="*/ 22 h 52"/>
                <a:gd name="T28" fmla="*/ 36 w 46"/>
                <a:gd name="T29" fmla="*/ 20 h 52"/>
                <a:gd name="T30" fmla="*/ 36 w 46"/>
                <a:gd name="T31" fmla="*/ 18 h 52"/>
                <a:gd name="T32" fmla="*/ 34 w 46"/>
                <a:gd name="T33" fmla="*/ 14 h 52"/>
                <a:gd name="T34" fmla="*/ 33 w 46"/>
                <a:gd name="T35" fmla="*/ 10 h 52"/>
                <a:gd name="T36" fmla="*/ 27 w 46"/>
                <a:gd name="T37" fmla="*/ 8 h 52"/>
                <a:gd name="T38" fmla="*/ 19 w 46"/>
                <a:gd name="T39" fmla="*/ 8 h 52"/>
                <a:gd name="T40" fmla="*/ 15 w 46"/>
                <a:gd name="T41" fmla="*/ 10 h 52"/>
                <a:gd name="T42" fmla="*/ 11 w 46"/>
                <a:gd name="T43" fmla="*/ 14 h 52"/>
                <a:gd name="T44" fmla="*/ 2 w 46"/>
                <a:gd name="T45" fmla="*/ 14 h 52"/>
                <a:gd name="T46" fmla="*/ 6 w 46"/>
                <a:gd name="T47" fmla="*/ 8 h 52"/>
                <a:gd name="T48" fmla="*/ 8 w 46"/>
                <a:gd name="T49" fmla="*/ 4 h 52"/>
                <a:gd name="T50" fmla="*/ 13 w 46"/>
                <a:gd name="T51" fmla="*/ 2 h 52"/>
                <a:gd name="T52" fmla="*/ 21 w 46"/>
                <a:gd name="T53" fmla="*/ 0 h 52"/>
                <a:gd name="T54" fmla="*/ 27 w 46"/>
                <a:gd name="T55" fmla="*/ 0 h 52"/>
                <a:gd name="T56" fmla="*/ 34 w 46"/>
                <a:gd name="T57" fmla="*/ 2 h 52"/>
                <a:gd name="T58" fmla="*/ 38 w 46"/>
                <a:gd name="T59" fmla="*/ 4 h 52"/>
                <a:gd name="T60" fmla="*/ 42 w 46"/>
                <a:gd name="T61" fmla="*/ 6 h 52"/>
                <a:gd name="T62" fmla="*/ 42 w 46"/>
                <a:gd name="T63" fmla="*/ 10 h 52"/>
                <a:gd name="T64" fmla="*/ 44 w 46"/>
                <a:gd name="T65" fmla="*/ 14 h 52"/>
                <a:gd name="T66" fmla="*/ 44 w 46"/>
                <a:gd name="T67" fmla="*/ 20 h 52"/>
                <a:gd name="T68" fmla="*/ 44 w 46"/>
                <a:gd name="T69" fmla="*/ 41 h 52"/>
                <a:gd name="T70" fmla="*/ 44 w 46"/>
                <a:gd name="T71" fmla="*/ 47 h 52"/>
                <a:gd name="T72" fmla="*/ 46 w 46"/>
                <a:gd name="T73" fmla="*/ 50 h 52"/>
                <a:gd name="T74" fmla="*/ 36 w 46"/>
                <a:gd name="T75" fmla="*/ 50 h 52"/>
                <a:gd name="T76" fmla="*/ 36 w 46"/>
                <a:gd name="T77" fmla="*/ 47 h 52"/>
                <a:gd name="T78" fmla="*/ 31 w 46"/>
                <a:gd name="T79" fmla="*/ 27 h 52"/>
                <a:gd name="T80" fmla="*/ 21 w 46"/>
                <a:gd name="T81" fmla="*/ 29 h 52"/>
                <a:gd name="T82" fmla="*/ 17 w 46"/>
                <a:gd name="T83" fmla="*/ 31 h 52"/>
                <a:gd name="T84" fmla="*/ 13 w 46"/>
                <a:gd name="T85" fmla="*/ 31 h 52"/>
                <a:gd name="T86" fmla="*/ 11 w 46"/>
                <a:gd name="T87" fmla="*/ 33 h 52"/>
                <a:gd name="T88" fmla="*/ 10 w 46"/>
                <a:gd name="T89" fmla="*/ 35 h 52"/>
                <a:gd name="T90" fmla="*/ 10 w 46"/>
                <a:gd name="T91" fmla="*/ 39 h 52"/>
                <a:gd name="T92" fmla="*/ 11 w 46"/>
                <a:gd name="T93" fmla="*/ 43 h 52"/>
                <a:gd name="T94" fmla="*/ 15 w 46"/>
                <a:gd name="T95" fmla="*/ 45 h 52"/>
                <a:gd name="T96" fmla="*/ 19 w 46"/>
                <a:gd name="T97" fmla="*/ 47 h 52"/>
                <a:gd name="T98" fmla="*/ 25 w 46"/>
                <a:gd name="T99" fmla="*/ 45 h 52"/>
                <a:gd name="T100" fmla="*/ 31 w 46"/>
                <a:gd name="T101" fmla="*/ 43 h 52"/>
                <a:gd name="T102" fmla="*/ 34 w 46"/>
                <a:gd name="T103" fmla="*/ 39 h 52"/>
                <a:gd name="T104" fmla="*/ 34 w 46"/>
                <a:gd name="T105" fmla="*/ 35 h 52"/>
                <a:gd name="T106" fmla="*/ 36 w 46"/>
                <a:gd name="T10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52">
                  <a:moveTo>
                    <a:pt x="36" y="45"/>
                  </a:moveTo>
                  <a:lnTo>
                    <a:pt x="34" y="47"/>
                  </a:lnTo>
                  <a:lnTo>
                    <a:pt x="34" y="47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4" y="39"/>
                  </a:lnTo>
                  <a:lnTo>
                    <a:pt x="44" y="41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5"/>
                  </a:lnTo>
                  <a:close/>
                  <a:moveTo>
                    <a:pt x="36" y="25"/>
                  </a:moveTo>
                  <a:lnTo>
                    <a:pt x="34" y="27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3" y="47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9" y="45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4" y="39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6" y="29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78" name="Freeform 154"/>
            <p:cNvSpPr>
              <a:spLocks noChangeArrowheads="1"/>
            </p:cNvSpPr>
            <p:nvPr/>
          </p:nvSpPr>
          <p:spPr bwMode="auto">
            <a:xfrm>
              <a:off x="3950" y="2449"/>
              <a:ext cx="80" cy="126"/>
            </a:xfrm>
            <a:custGeom>
              <a:avLst/>
              <a:gdLst>
                <a:gd name="T0" fmla="*/ 34 w 44"/>
                <a:gd name="T1" fmla="*/ 64 h 69"/>
                <a:gd name="T2" fmla="*/ 30 w 44"/>
                <a:gd name="T3" fmla="*/ 67 h 69"/>
                <a:gd name="T4" fmla="*/ 23 w 44"/>
                <a:gd name="T5" fmla="*/ 69 h 69"/>
                <a:gd name="T6" fmla="*/ 19 w 44"/>
                <a:gd name="T7" fmla="*/ 69 h 69"/>
                <a:gd name="T8" fmla="*/ 15 w 44"/>
                <a:gd name="T9" fmla="*/ 67 h 69"/>
                <a:gd name="T10" fmla="*/ 11 w 44"/>
                <a:gd name="T11" fmla="*/ 65 h 69"/>
                <a:gd name="T12" fmla="*/ 7 w 44"/>
                <a:gd name="T13" fmla="*/ 64 h 69"/>
                <a:gd name="T14" fmla="*/ 4 w 44"/>
                <a:gd name="T15" fmla="*/ 60 h 69"/>
                <a:gd name="T16" fmla="*/ 2 w 44"/>
                <a:gd name="T17" fmla="*/ 56 h 69"/>
                <a:gd name="T18" fmla="*/ 2 w 44"/>
                <a:gd name="T19" fmla="*/ 50 h 69"/>
                <a:gd name="T20" fmla="*/ 0 w 44"/>
                <a:gd name="T21" fmla="*/ 46 h 69"/>
                <a:gd name="T22" fmla="*/ 0 w 44"/>
                <a:gd name="T23" fmla="*/ 41 h 69"/>
                <a:gd name="T24" fmla="*/ 2 w 44"/>
                <a:gd name="T25" fmla="*/ 35 h 69"/>
                <a:gd name="T26" fmla="*/ 2 w 44"/>
                <a:gd name="T27" fmla="*/ 31 h 69"/>
                <a:gd name="T28" fmla="*/ 5 w 44"/>
                <a:gd name="T29" fmla="*/ 25 h 69"/>
                <a:gd name="T30" fmla="*/ 7 w 44"/>
                <a:gd name="T31" fmla="*/ 23 h 69"/>
                <a:gd name="T32" fmla="*/ 11 w 44"/>
                <a:gd name="T33" fmla="*/ 19 h 69"/>
                <a:gd name="T34" fmla="*/ 15 w 44"/>
                <a:gd name="T35" fmla="*/ 17 h 69"/>
                <a:gd name="T36" fmla="*/ 19 w 44"/>
                <a:gd name="T37" fmla="*/ 17 h 69"/>
                <a:gd name="T38" fmla="*/ 23 w 44"/>
                <a:gd name="T39" fmla="*/ 17 h 69"/>
                <a:gd name="T40" fmla="*/ 27 w 44"/>
                <a:gd name="T41" fmla="*/ 17 h 69"/>
                <a:gd name="T42" fmla="*/ 28 w 44"/>
                <a:gd name="T43" fmla="*/ 19 h 69"/>
                <a:gd name="T44" fmla="*/ 32 w 44"/>
                <a:gd name="T45" fmla="*/ 21 h 69"/>
                <a:gd name="T46" fmla="*/ 34 w 44"/>
                <a:gd name="T47" fmla="*/ 23 h 69"/>
                <a:gd name="T48" fmla="*/ 34 w 44"/>
                <a:gd name="T49" fmla="*/ 0 h 69"/>
                <a:gd name="T50" fmla="*/ 36 w 44"/>
                <a:gd name="T51" fmla="*/ 69 h 69"/>
                <a:gd name="T52" fmla="*/ 9 w 44"/>
                <a:gd name="T53" fmla="*/ 48 h 69"/>
                <a:gd name="T54" fmla="*/ 11 w 44"/>
                <a:gd name="T55" fmla="*/ 54 h 69"/>
                <a:gd name="T56" fmla="*/ 13 w 44"/>
                <a:gd name="T57" fmla="*/ 58 h 69"/>
                <a:gd name="T58" fmla="*/ 15 w 44"/>
                <a:gd name="T59" fmla="*/ 62 h 69"/>
                <a:gd name="T60" fmla="*/ 19 w 44"/>
                <a:gd name="T61" fmla="*/ 62 h 69"/>
                <a:gd name="T62" fmla="*/ 23 w 44"/>
                <a:gd name="T63" fmla="*/ 62 h 69"/>
                <a:gd name="T64" fmla="*/ 27 w 44"/>
                <a:gd name="T65" fmla="*/ 62 h 69"/>
                <a:gd name="T66" fmla="*/ 30 w 44"/>
                <a:gd name="T67" fmla="*/ 60 h 69"/>
                <a:gd name="T68" fmla="*/ 34 w 44"/>
                <a:gd name="T69" fmla="*/ 56 h 69"/>
                <a:gd name="T70" fmla="*/ 34 w 44"/>
                <a:gd name="T71" fmla="*/ 50 h 69"/>
                <a:gd name="T72" fmla="*/ 36 w 44"/>
                <a:gd name="T73" fmla="*/ 44 h 69"/>
                <a:gd name="T74" fmla="*/ 34 w 44"/>
                <a:gd name="T75" fmla="*/ 37 h 69"/>
                <a:gd name="T76" fmla="*/ 34 w 44"/>
                <a:gd name="T77" fmla="*/ 33 h 69"/>
                <a:gd name="T78" fmla="*/ 30 w 44"/>
                <a:gd name="T79" fmla="*/ 29 h 69"/>
                <a:gd name="T80" fmla="*/ 27 w 44"/>
                <a:gd name="T81" fmla="*/ 25 h 69"/>
                <a:gd name="T82" fmla="*/ 23 w 44"/>
                <a:gd name="T83" fmla="*/ 25 h 69"/>
                <a:gd name="T84" fmla="*/ 19 w 44"/>
                <a:gd name="T85" fmla="*/ 25 h 69"/>
                <a:gd name="T86" fmla="*/ 15 w 44"/>
                <a:gd name="T87" fmla="*/ 27 h 69"/>
                <a:gd name="T88" fmla="*/ 13 w 44"/>
                <a:gd name="T89" fmla="*/ 29 h 69"/>
                <a:gd name="T90" fmla="*/ 9 w 44"/>
                <a:gd name="T91" fmla="*/ 33 h 69"/>
                <a:gd name="T92" fmla="*/ 9 w 44"/>
                <a:gd name="T9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" h="69">
                  <a:moveTo>
                    <a:pt x="36" y="69"/>
                  </a:moveTo>
                  <a:lnTo>
                    <a:pt x="36" y="62"/>
                  </a:lnTo>
                  <a:lnTo>
                    <a:pt x="34" y="64"/>
                  </a:lnTo>
                  <a:lnTo>
                    <a:pt x="32" y="65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8" y="69"/>
                  </a:lnTo>
                  <a:lnTo>
                    <a:pt x="27" y="69"/>
                  </a:lnTo>
                  <a:lnTo>
                    <a:pt x="23" y="69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3" y="67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9" y="65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69"/>
                  </a:lnTo>
                  <a:lnTo>
                    <a:pt x="36" y="69"/>
                  </a:lnTo>
                  <a:close/>
                  <a:moveTo>
                    <a:pt x="9" y="44"/>
                  </a:moveTo>
                  <a:lnTo>
                    <a:pt x="9" y="46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5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39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28" y="27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79" name="Freeform 155"/>
            <p:cNvSpPr>
              <a:spLocks noChangeArrowheads="1"/>
            </p:cNvSpPr>
            <p:nvPr/>
          </p:nvSpPr>
          <p:spPr bwMode="auto">
            <a:xfrm>
              <a:off x="4054" y="2449"/>
              <a:ext cx="15" cy="126"/>
            </a:xfrm>
            <a:custGeom>
              <a:avLst/>
              <a:gdLst>
                <a:gd name="T0" fmla="*/ 0 w 8"/>
                <a:gd name="T1" fmla="*/ 10 h 69"/>
                <a:gd name="T2" fmla="*/ 0 w 8"/>
                <a:gd name="T3" fmla="*/ 0 h 69"/>
                <a:gd name="T4" fmla="*/ 8 w 8"/>
                <a:gd name="T5" fmla="*/ 0 h 69"/>
                <a:gd name="T6" fmla="*/ 8 w 8"/>
                <a:gd name="T7" fmla="*/ 10 h 69"/>
                <a:gd name="T8" fmla="*/ 0 w 8"/>
                <a:gd name="T9" fmla="*/ 10 h 69"/>
                <a:gd name="T10" fmla="*/ 0 w 8"/>
                <a:gd name="T11" fmla="*/ 69 h 69"/>
                <a:gd name="T12" fmla="*/ 0 w 8"/>
                <a:gd name="T13" fmla="*/ 19 h 69"/>
                <a:gd name="T14" fmla="*/ 8 w 8"/>
                <a:gd name="T15" fmla="*/ 19 h 69"/>
                <a:gd name="T16" fmla="*/ 8 w 8"/>
                <a:gd name="T17" fmla="*/ 69 h 69"/>
                <a:gd name="T18" fmla="*/ 0 w 8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9">
                  <a:moveTo>
                    <a:pt x="0" y="1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0"/>
                  </a:lnTo>
                  <a:lnTo>
                    <a:pt x="0" y="10"/>
                  </a:lnTo>
                  <a:close/>
                  <a:moveTo>
                    <a:pt x="0" y="69"/>
                  </a:moveTo>
                  <a:lnTo>
                    <a:pt x="0" y="19"/>
                  </a:lnTo>
                  <a:lnTo>
                    <a:pt x="8" y="19"/>
                  </a:lnTo>
                  <a:lnTo>
                    <a:pt x="8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80" name="Freeform 156"/>
            <p:cNvSpPr>
              <a:spLocks noChangeArrowheads="1"/>
            </p:cNvSpPr>
            <p:nvPr/>
          </p:nvSpPr>
          <p:spPr bwMode="auto">
            <a:xfrm>
              <a:off x="4087" y="2480"/>
              <a:ext cx="84" cy="95"/>
            </a:xfrm>
            <a:custGeom>
              <a:avLst/>
              <a:gdLst>
                <a:gd name="T0" fmla="*/ 30 w 46"/>
                <a:gd name="T1" fmla="*/ 48 h 52"/>
                <a:gd name="T2" fmla="*/ 24 w 46"/>
                <a:gd name="T3" fmla="*/ 50 h 52"/>
                <a:gd name="T4" fmla="*/ 19 w 46"/>
                <a:gd name="T5" fmla="*/ 52 h 52"/>
                <a:gd name="T6" fmla="*/ 11 w 46"/>
                <a:gd name="T7" fmla="*/ 52 h 52"/>
                <a:gd name="T8" fmla="*/ 3 w 46"/>
                <a:gd name="T9" fmla="*/ 48 h 52"/>
                <a:gd name="T10" fmla="*/ 1 w 46"/>
                <a:gd name="T11" fmla="*/ 43 h 52"/>
                <a:gd name="T12" fmla="*/ 0 w 46"/>
                <a:gd name="T13" fmla="*/ 37 h 52"/>
                <a:gd name="T14" fmla="*/ 1 w 46"/>
                <a:gd name="T15" fmla="*/ 33 h 52"/>
                <a:gd name="T16" fmla="*/ 3 w 46"/>
                <a:gd name="T17" fmla="*/ 29 h 52"/>
                <a:gd name="T18" fmla="*/ 7 w 46"/>
                <a:gd name="T19" fmla="*/ 25 h 52"/>
                <a:gd name="T20" fmla="*/ 11 w 46"/>
                <a:gd name="T21" fmla="*/ 24 h 52"/>
                <a:gd name="T22" fmla="*/ 15 w 46"/>
                <a:gd name="T23" fmla="*/ 24 h 52"/>
                <a:gd name="T24" fmla="*/ 19 w 46"/>
                <a:gd name="T25" fmla="*/ 24 h 52"/>
                <a:gd name="T26" fmla="*/ 30 w 46"/>
                <a:gd name="T27" fmla="*/ 22 h 52"/>
                <a:gd name="T28" fmla="*/ 34 w 46"/>
                <a:gd name="T29" fmla="*/ 20 h 52"/>
                <a:gd name="T30" fmla="*/ 34 w 46"/>
                <a:gd name="T31" fmla="*/ 18 h 52"/>
                <a:gd name="T32" fmla="*/ 34 w 46"/>
                <a:gd name="T33" fmla="*/ 14 h 52"/>
                <a:gd name="T34" fmla="*/ 32 w 46"/>
                <a:gd name="T35" fmla="*/ 10 h 52"/>
                <a:gd name="T36" fmla="*/ 26 w 46"/>
                <a:gd name="T37" fmla="*/ 8 h 52"/>
                <a:gd name="T38" fmla="*/ 19 w 46"/>
                <a:gd name="T39" fmla="*/ 8 h 52"/>
                <a:gd name="T40" fmla="*/ 13 w 46"/>
                <a:gd name="T41" fmla="*/ 10 h 52"/>
                <a:gd name="T42" fmla="*/ 11 w 46"/>
                <a:gd name="T43" fmla="*/ 14 h 52"/>
                <a:gd name="T44" fmla="*/ 1 w 46"/>
                <a:gd name="T45" fmla="*/ 14 h 52"/>
                <a:gd name="T46" fmla="*/ 3 w 46"/>
                <a:gd name="T47" fmla="*/ 8 h 52"/>
                <a:gd name="T48" fmla="*/ 7 w 46"/>
                <a:gd name="T49" fmla="*/ 4 h 52"/>
                <a:gd name="T50" fmla="*/ 13 w 46"/>
                <a:gd name="T51" fmla="*/ 2 h 52"/>
                <a:gd name="T52" fmla="*/ 19 w 46"/>
                <a:gd name="T53" fmla="*/ 0 h 52"/>
                <a:gd name="T54" fmla="*/ 26 w 46"/>
                <a:gd name="T55" fmla="*/ 0 h 52"/>
                <a:gd name="T56" fmla="*/ 34 w 46"/>
                <a:gd name="T57" fmla="*/ 2 h 52"/>
                <a:gd name="T58" fmla="*/ 38 w 46"/>
                <a:gd name="T59" fmla="*/ 4 h 52"/>
                <a:gd name="T60" fmla="*/ 40 w 46"/>
                <a:gd name="T61" fmla="*/ 6 h 52"/>
                <a:gd name="T62" fmla="*/ 42 w 46"/>
                <a:gd name="T63" fmla="*/ 10 h 52"/>
                <a:gd name="T64" fmla="*/ 44 w 46"/>
                <a:gd name="T65" fmla="*/ 14 h 52"/>
                <a:gd name="T66" fmla="*/ 44 w 46"/>
                <a:gd name="T67" fmla="*/ 20 h 52"/>
                <a:gd name="T68" fmla="*/ 44 w 46"/>
                <a:gd name="T69" fmla="*/ 41 h 52"/>
                <a:gd name="T70" fmla="*/ 44 w 46"/>
                <a:gd name="T71" fmla="*/ 47 h 52"/>
                <a:gd name="T72" fmla="*/ 46 w 46"/>
                <a:gd name="T73" fmla="*/ 50 h 52"/>
                <a:gd name="T74" fmla="*/ 36 w 46"/>
                <a:gd name="T75" fmla="*/ 50 h 52"/>
                <a:gd name="T76" fmla="*/ 36 w 46"/>
                <a:gd name="T77" fmla="*/ 47 h 52"/>
                <a:gd name="T78" fmla="*/ 30 w 46"/>
                <a:gd name="T79" fmla="*/ 27 h 52"/>
                <a:gd name="T80" fmla="*/ 21 w 46"/>
                <a:gd name="T81" fmla="*/ 29 h 52"/>
                <a:gd name="T82" fmla="*/ 15 w 46"/>
                <a:gd name="T83" fmla="*/ 31 h 52"/>
                <a:gd name="T84" fmla="*/ 13 w 46"/>
                <a:gd name="T85" fmla="*/ 31 h 52"/>
                <a:gd name="T86" fmla="*/ 11 w 46"/>
                <a:gd name="T87" fmla="*/ 33 h 52"/>
                <a:gd name="T88" fmla="*/ 9 w 46"/>
                <a:gd name="T89" fmla="*/ 35 h 52"/>
                <a:gd name="T90" fmla="*/ 9 w 46"/>
                <a:gd name="T91" fmla="*/ 39 h 52"/>
                <a:gd name="T92" fmla="*/ 11 w 46"/>
                <a:gd name="T93" fmla="*/ 43 h 52"/>
                <a:gd name="T94" fmla="*/ 13 w 46"/>
                <a:gd name="T95" fmla="*/ 45 h 52"/>
                <a:gd name="T96" fmla="*/ 19 w 46"/>
                <a:gd name="T97" fmla="*/ 47 h 52"/>
                <a:gd name="T98" fmla="*/ 24 w 46"/>
                <a:gd name="T99" fmla="*/ 45 h 52"/>
                <a:gd name="T100" fmla="*/ 30 w 46"/>
                <a:gd name="T101" fmla="*/ 43 h 52"/>
                <a:gd name="T102" fmla="*/ 32 w 46"/>
                <a:gd name="T103" fmla="*/ 39 h 52"/>
                <a:gd name="T104" fmla="*/ 34 w 46"/>
                <a:gd name="T105" fmla="*/ 35 h 52"/>
                <a:gd name="T106" fmla="*/ 34 w 46"/>
                <a:gd name="T10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52">
                  <a:moveTo>
                    <a:pt x="36" y="45"/>
                  </a:moveTo>
                  <a:lnTo>
                    <a:pt x="34" y="47"/>
                  </a:lnTo>
                  <a:lnTo>
                    <a:pt x="32" y="47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4" y="50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5" y="48"/>
                  </a:lnTo>
                  <a:lnTo>
                    <a:pt x="3" y="48"/>
                  </a:lnTo>
                  <a:lnTo>
                    <a:pt x="3" y="47"/>
                  </a:lnTo>
                  <a:lnTo>
                    <a:pt x="1" y="47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4" y="39"/>
                  </a:lnTo>
                  <a:lnTo>
                    <a:pt x="44" y="41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38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5"/>
                  </a:lnTo>
                  <a:close/>
                  <a:moveTo>
                    <a:pt x="34" y="25"/>
                  </a:moveTo>
                  <a:lnTo>
                    <a:pt x="34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8" y="27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8" y="45"/>
                  </a:lnTo>
                  <a:lnTo>
                    <a:pt x="28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81" name="Rectangle 157"/>
            <p:cNvSpPr>
              <a:spLocks noChangeArrowheads="1"/>
            </p:cNvSpPr>
            <p:nvPr/>
          </p:nvSpPr>
          <p:spPr bwMode="auto">
            <a:xfrm>
              <a:off x="4187" y="2449"/>
              <a:ext cx="18" cy="1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82" name="Freeform 158"/>
            <p:cNvSpPr>
              <a:spLocks noChangeArrowheads="1"/>
            </p:cNvSpPr>
            <p:nvPr/>
          </p:nvSpPr>
          <p:spPr bwMode="auto">
            <a:xfrm>
              <a:off x="3733" y="2704"/>
              <a:ext cx="100" cy="126"/>
            </a:xfrm>
            <a:custGeom>
              <a:avLst/>
              <a:gdLst>
                <a:gd name="T0" fmla="*/ 0 w 55"/>
                <a:gd name="T1" fmla="*/ 69 h 69"/>
                <a:gd name="T2" fmla="*/ 0 w 55"/>
                <a:gd name="T3" fmla="*/ 0 h 69"/>
                <a:gd name="T4" fmla="*/ 9 w 55"/>
                <a:gd name="T5" fmla="*/ 0 h 69"/>
                <a:gd name="T6" fmla="*/ 46 w 55"/>
                <a:gd name="T7" fmla="*/ 54 h 69"/>
                <a:gd name="T8" fmla="*/ 46 w 55"/>
                <a:gd name="T9" fmla="*/ 0 h 69"/>
                <a:gd name="T10" fmla="*/ 55 w 55"/>
                <a:gd name="T11" fmla="*/ 0 h 69"/>
                <a:gd name="T12" fmla="*/ 55 w 55"/>
                <a:gd name="T13" fmla="*/ 69 h 69"/>
                <a:gd name="T14" fmla="*/ 46 w 55"/>
                <a:gd name="T15" fmla="*/ 69 h 69"/>
                <a:gd name="T16" fmla="*/ 9 w 55"/>
                <a:gd name="T17" fmla="*/ 16 h 69"/>
                <a:gd name="T18" fmla="*/ 9 w 55"/>
                <a:gd name="T19" fmla="*/ 69 h 69"/>
                <a:gd name="T20" fmla="*/ 0 w 55"/>
                <a:gd name="T2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69">
                  <a:moveTo>
                    <a:pt x="0" y="6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46" y="54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55" y="69"/>
                  </a:lnTo>
                  <a:lnTo>
                    <a:pt x="46" y="69"/>
                  </a:lnTo>
                  <a:lnTo>
                    <a:pt x="9" y="16"/>
                  </a:lnTo>
                  <a:lnTo>
                    <a:pt x="9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83" name="Freeform 159"/>
            <p:cNvSpPr>
              <a:spLocks noChangeArrowheads="1"/>
            </p:cNvSpPr>
            <p:nvPr/>
          </p:nvSpPr>
          <p:spPr bwMode="auto">
            <a:xfrm>
              <a:off x="3851" y="2737"/>
              <a:ext cx="88" cy="93"/>
            </a:xfrm>
            <a:custGeom>
              <a:avLst/>
              <a:gdLst>
                <a:gd name="T0" fmla="*/ 2 w 48"/>
                <a:gd name="T1" fmla="*/ 19 h 51"/>
                <a:gd name="T2" fmla="*/ 4 w 48"/>
                <a:gd name="T3" fmla="*/ 11 h 51"/>
                <a:gd name="T4" fmla="*/ 8 w 48"/>
                <a:gd name="T5" fmla="*/ 5 h 51"/>
                <a:gd name="T6" fmla="*/ 13 w 48"/>
                <a:gd name="T7" fmla="*/ 2 h 51"/>
                <a:gd name="T8" fmla="*/ 19 w 48"/>
                <a:gd name="T9" fmla="*/ 0 h 51"/>
                <a:gd name="T10" fmla="*/ 27 w 48"/>
                <a:gd name="T11" fmla="*/ 0 h 51"/>
                <a:gd name="T12" fmla="*/ 33 w 48"/>
                <a:gd name="T13" fmla="*/ 2 h 51"/>
                <a:gd name="T14" fmla="*/ 38 w 48"/>
                <a:gd name="T15" fmla="*/ 5 h 51"/>
                <a:gd name="T16" fmla="*/ 44 w 48"/>
                <a:gd name="T17" fmla="*/ 11 h 51"/>
                <a:gd name="T18" fmla="*/ 46 w 48"/>
                <a:gd name="T19" fmla="*/ 17 h 51"/>
                <a:gd name="T20" fmla="*/ 48 w 48"/>
                <a:gd name="T21" fmla="*/ 25 h 51"/>
                <a:gd name="T22" fmla="*/ 46 w 48"/>
                <a:gd name="T23" fmla="*/ 32 h 51"/>
                <a:gd name="T24" fmla="*/ 46 w 48"/>
                <a:gd name="T25" fmla="*/ 38 h 51"/>
                <a:gd name="T26" fmla="*/ 44 w 48"/>
                <a:gd name="T27" fmla="*/ 42 h 51"/>
                <a:gd name="T28" fmla="*/ 40 w 48"/>
                <a:gd name="T29" fmla="*/ 46 h 51"/>
                <a:gd name="T30" fmla="*/ 36 w 48"/>
                <a:gd name="T31" fmla="*/ 48 h 51"/>
                <a:gd name="T32" fmla="*/ 33 w 48"/>
                <a:gd name="T33" fmla="*/ 50 h 51"/>
                <a:gd name="T34" fmla="*/ 29 w 48"/>
                <a:gd name="T35" fmla="*/ 51 h 51"/>
                <a:gd name="T36" fmla="*/ 23 w 48"/>
                <a:gd name="T37" fmla="*/ 51 h 51"/>
                <a:gd name="T38" fmla="*/ 17 w 48"/>
                <a:gd name="T39" fmla="*/ 51 h 51"/>
                <a:gd name="T40" fmla="*/ 10 w 48"/>
                <a:gd name="T41" fmla="*/ 48 h 51"/>
                <a:gd name="T42" fmla="*/ 6 w 48"/>
                <a:gd name="T43" fmla="*/ 44 h 51"/>
                <a:gd name="T44" fmla="*/ 2 w 48"/>
                <a:gd name="T45" fmla="*/ 36 h 51"/>
                <a:gd name="T46" fmla="*/ 0 w 48"/>
                <a:gd name="T47" fmla="*/ 28 h 51"/>
                <a:gd name="T48" fmla="*/ 10 w 48"/>
                <a:gd name="T49" fmla="*/ 28 h 51"/>
                <a:gd name="T50" fmla="*/ 10 w 48"/>
                <a:gd name="T51" fmla="*/ 34 h 51"/>
                <a:gd name="T52" fmla="*/ 11 w 48"/>
                <a:gd name="T53" fmla="*/ 38 h 51"/>
                <a:gd name="T54" fmla="*/ 15 w 48"/>
                <a:gd name="T55" fmla="*/ 42 h 51"/>
                <a:gd name="T56" fmla="*/ 19 w 48"/>
                <a:gd name="T57" fmla="*/ 44 h 51"/>
                <a:gd name="T58" fmla="*/ 23 w 48"/>
                <a:gd name="T59" fmla="*/ 46 h 51"/>
                <a:gd name="T60" fmla="*/ 29 w 48"/>
                <a:gd name="T61" fmla="*/ 44 h 51"/>
                <a:gd name="T62" fmla="*/ 33 w 48"/>
                <a:gd name="T63" fmla="*/ 42 h 51"/>
                <a:gd name="T64" fmla="*/ 34 w 48"/>
                <a:gd name="T65" fmla="*/ 38 h 51"/>
                <a:gd name="T66" fmla="*/ 38 w 48"/>
                <a:gd name="T67" fmla="*/ 34 h 51"/>
                <a:gd name="T68" fmla="*/ 38 w 48"/>
                <a:gd name="T69" fmla="*/ 28 h 51"/>
                <a:gd name="T70" fmla="*/ 38 w 48"/>
                <a:gd name="T71" fmla="*/ 21 h 51"/>
                <a:gd name="T72" fmla="*/ 36 w 48"/>
                <a:gd name="T73" fmla="*/ 15 h 51"/>
                <a:gd name="T74" fmla="*/ 34 w 48"/>
                <a:gd name="T75" fmla="*/ 11 h 51"/>
                <a:gd name="T76" fmla="*/ 31 w 48"/>
                <a:gd name="T77" fmla="*/ 9 h 51"/>
                <a:gd name="T78" fmla="*/ 27 w 48"/>
                <a:gd name="T79" fmla="*/ 7 h 51"/>
                <a:gd name="T80" fmla="*/ 23 w 48"/>
                <a:gd name="T81" fmla="*/ 7 h 51"/>
                <a:gd name="T82" fmla="*/ 17 w 48"/>
                <a:gd name="T83" fmla="*/ 7 h 51"/>
                <a:gd name="T84" fmla="*/ 15 w 48"/>
                <a:gd name="T85" fmla="*/ 11 h 51"/>
                <a:gd name="T86" fmla="*/ 11 w 48"/>
                <a:gd name="T87" fmla="*/ 15 h 51"/>
                <a:gd name="T88" fmla="*/ 10 w 48"/>
                <a:gd name="T89" fmla="*/ 19 h 51"/>
                <a:gd name="T90" fmla="*/ 10 w 48"/>
                <a:gd name="T91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51">
                  <a:moveTo>
                    <a:pt x="0" y="26"/>
                  </a:moveTo>
                  <a:lnTo>
                    <a:pt x="0" y="23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40" y="7"/>
                  </a:lnTo>
                  <a:lnTo>
                    <a:pt x="42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6" y="15"/>
                  </a:lnTo>
                  <a:lnTo>
                    <a:pt x="46" y="17"/>
                  </a:lnTo>
                  <a:lnTo>
                    <a:pt x="46" y="19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3" y="50"/>
                  </a:lnTo>
                  <a:lnTo>
                    <a:pt x="33" y="51"/>
                  </a:lnTo>
                  <a:lnTo>
                    <a:pt x="31" y="51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23" y="51"/>
                  </a:lnTo>
                  <a:lnTo>
                    <a:pt x="21" y="51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5" y="50"/>
                  </a:lnTo>
                  <a:lnTo>
                    <a:pt x="11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close/>
                  <a:moveTo>
                    <a:pt x="10" y="26"/>
                  </a:moveTo>
                  <a:lnTo>
                    <a:pt x="10" y="28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3" y="40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7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84" name="Freeform 160"/>
            <p:cNvSpPr>
              <a:spLocks noChangeArrowheads="1"/>
            </p:cNvSpPr>
            <p:nvPr/>
          </p:nvSpPr>
          <p:spPr bwMode="auto">
            <a:xfrm>
              <a:off x="3957" y="2737"/>
              <a:ext cx="47" cy="93"/>
            </a:xfrm>
            <a:custGeom>
              <a:avLst/>
              <a:gdLst>
                <a:gd name="T0" fmla="*/ 0 w 26"/>
                <a:gd name="T1" fmla="*/ 51 h 51"/>
                <a:gd name="T2" fmla="*/ 0 w 26"/>
                <a:gd name="T3" fmla="*/ 2 h 51"/>
                <a:gd name="T4" fmla="*/ 7 w 26"/>
                <a:gd name="T5" fmla="*/ 2 h 51"/>
                <a:gd name="T6" fmla="*/ 7 w 26"/>
                <a:gd name="T7" fmla="*/ 9 h 51"/>
                <a:gd name="T8" fmla="*/ 7 w 26"/>
                <a:gd name="T9" fmla="*/ 7 h 51"/>
                <a:gd name="T10" fmla="*/ 7 w 26"/>
                <a:gd name="T11" fmla="*/ 5 h 51"/>
                <a:gd name="T12" fmla="*/ 9 w 26"/>
                <a:gd name="T13" fmla="*/ 5 h 51"/>
                <a:gd name="T14" fmla="*/ 9 w 26"/>
                <a:gd name="T15" fmla="*/ 3 h 51"/>
                <a:gd name="T16" fmla="*/ 9 w 26"/>
                <a:gd name="T17" fmla="*/ 3 h 51"/>
                <a:gd name="T18" fmla="*/ 11 w 26"/>
                <a:gd name="T19" fmla="*/ 3 h 51"/>
                <a:gd name="T20" fmla="*/ 11 w 26"/>
                <a:gd name="T21" fmla="*/ 2 h 51"/>
                <a:gd name="T22" fmla="*/ 11 w 26"/>
                <a:gd name="T23" fmla="*/ 2 h 51"/>
                <a:gd name="T24" fmla="*/ 13 w 26"/>
                <a:gd name="T25" fmla="*/ 2 h 51"/>
                <a:gd name="T26" fmla="*/ 13 w 26"/>
                <a:gd name="T27" fmla="*/ 2 h 51"/>
                <a:gd name="T28" fmla="*/ 13 w 26"/>
                <a:gd name="T29" fmla="*/ 0 h 51"/>
                <a:gd name="T30" fmla="*/ 15 w 26"/>
                <a:gd name="T31" fmla="*/ 0 h 51"/>
                <a:gd name="T32" fmla="*/ 15 w 26"/>
                <a:gd name="T33" fmla="*/ 0 h 51"/>
                <a:gd name="T34" fmla="*/ 17 w 26"/>
                <a:gd name="T35" fmla="*/ 0 h 51"/>
                <a:gd name="T36" fmla="*/ 17 w 26"/>
                <a:gd name="T37" fmla="*/ 0 h 51"/>
                <a:gd name="T38" fmla="*/ 17 w 26"/>
                <a:gd name="T39" fmla="*/ 0 h 51"/>
                <a:gd name="T40" fmla="*/ 19 w 26"/>
                <a:gd name="T41" fmla="*/ 0 h 51"/>
                <a:gd name="T42" fmla="*/ 19 w 26"/>
                <a:gd name="T43" fmla="*/ 0 h 51"/>
                <a:gd name="T44" fmla="*/ 21 w 26"/>
                <a:gd name="T45" fmla="*/ 0 h 51"/>
                <a:gd name="T46" fmla="*/ 23 w 26"/>
                <a:gd name="T47" fmla="*/ 0 h 51"/>
                <a:gd name="T48" fmla="*/ 23 w 26"/>
                <a:gd name="T49" fmla="*/ 2 h 51"/>
                <a:gd name="T50" fmla="*/ 24 w 26"/>
                <a:gd name="T51" fmla="*/ 2 h 51"/>
                <a:gd name="T52" fmla="*/ 24 w 26"/>
                <a:gd name="T53" fmla="*/ 2 h 51"/>
                <a:gd name="T54" fmla="*/ 26 w 26"/>
                <a:gd name="T55" fmla="*/ 3 h 51"/>
                <a:gd name="T56" fmla="*/ 23 w 26"/>
                <a:gd name="T57" fmla="*/ 11 h 51"/>
                <a:gd name="T58" fmla="*/ 23 w 26"/>
                <a:gd name="T59" fmla="*/ 9 h 51"/>
                <a:gd name="T60" fmla="*/ 21 w 26"/>
                <a:gd name="T61" fmla="*/ 9 h 51"/>
                <a:gd name="T62" fmla="*/ 21 w 26"/>
                <a:gd name="T63" fmla="*/ 9 h 51"/>
                <a:gd name="T64" fmla="*/ 21 w 26"/>
                <a:gd name="T65" fmla="*/ 9 h 51"/>
                <a:gd name="T66" fmla="*/ 19 w 26"/>
                <a:gd name="T67" fmla="*/ 9 h 51"/>
                <a:gd name="T68" fmla="*/ 19 w 26"/>
                <a:gd name="T69" fmla="*/ 9 h 51"/>
                <a:gd name="T70" fmla="*/ 17 w 26"/>
                <a:gd name="T71" fmla="*/ 9 h 51"/>
                <a:gd name="T72" fmla="*/ 17 w 26"/>
                <a:gd name="T73" fmla="*/ 9 h 51"/>
                <a:gd name="T74" fmla="*/ 17 w 26"/>
                <a:gd name="T75" fmla="*/ 9 h 51"/>
                <a:gd name="T76" fmla="*/ 15 w 26"/>
                <a:gd name="T77" fmla="*/ 9 h 51"/>
                <a:gd name="T78" fmla="*/ 15 w 26"/>
                <a:gd name="T79" fmla="*/ 9 h 51"/>
                <a:gd name="T80" fmla="*/ 15 w 26"/>
                <a:gd name="T81" fmla="*/ 9 h 51"/>
                <a:gd name="T82" fmla="*/ 13 w 26"/>
                <a:gd name="T83" fmla="*/ 9 h 51"/>
                <a:gd name="T84" fmla="*/ 13 w 26"/>
                <a:gd name="T85" fmla="*/ 9 h 51"/>
                <a:gd name="T86" fmla="*/ 13 w 26"/>
                <a:gd name="T87" fmla="*/ 9 h 51"/>
                <a:gd name="T88" fmla="*/ 11 w 26"/>
                <a:gd name="T89" fmla="*/ 11 h 51"/>
                <a:gd name="T90" fmla="*/ 11 w 26"/>
                <a:gd name="T91" fmla="*/ 11 h 51"/>
                <a:gd name="T92" fmla="*/ 11 w 26"/>
                <a:gd name="T93" fmla="*/ 11 h 51"/>
                <a:gd name="T94" fmla="*/ 11 w 26"/>
                <a:gd name="T95" fmla="*/ 11 h 51"/>
                <a:gd name="T96" fmla="*/ 9 w 26"/>
                <a:gd name="T97" fmla="*/ 13 h 51"/>
                <a:gd name="T98" fmla="*/ 9 w 26"/>
                <a:gd name="T99" fmla="*/ 13 h 51"/>
                <a:gd name="T100" fmla="*/ 9 w 26"/>
                <a:gd name="T101" fmla="*/ 13 h 51"/>
                <a:gd name="T102" fmla="*/ 9 w 26"/>
                <a:gd name="T103" fmla="*/ 15 h 51"/>
                <a:gd name="T104" fmla="*/ 9 w 26"/>
                <a:gd name="T105" fmla="*/ 15 h 51"/>
                <a:gd name="T106" fmla="*/ 9 w 26"/>
                <a:gd name="T107" fmla="*/ 17 h 51"/>
                <a:gd name="T108" fmla="*/ 9 w 26"/>
                <a:gd name="T109" fmla="*/ 17 h 51"/>
                <a:gd name="T110" fmla="*/ 7 w 26"/>
                <a:gd name="T111" fmla="*/ 19 h 51"/>
                <a:gd name="T112" fmla="*/ 7 w 26"/>
                <a:gd name="T113" fmla="*/ 19 h 51"/>
                <a:gd name="T114" fmla="*/ 7 w 26"/>
                <a:gd name="T115" fmla="*/ 21 h 51"/>
                <a:gd name="T116" fmla="*/ 7 w 26"/>
                <a:gd name="T117" fmla="*/ 23 h 51"/>
                <a:gd name="T118" fmla="*/ 7 w 26"/>
                <a:gd name="T119" fmla="*/ 23 h 51"/>
                <a:gd name="T120" fmla="*/ 7 w 26"/>
                <a:gd name="T121" fmla="*/ 25 h 51"/>
                <a:gd name="T122" fmla="*/ 7 w 26"/>
                <a:gd name="T123" fmla="*/ 51 h 51"/>
                <a:gd name="T124" fmla="*/ 0 w 26"/>
                <a:gd name="T1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51">
                  <a:moveTo>
                    <a:pt x="0" y="51"/>
                  </a:moveTo>
                  <a:lnTo>
                    <a:pt x="0" y="2"/>
                  </a:lnTo>
                  <a:lnTo>
                    <a:pt x="7" y="2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85" name="Freeform 161"/>
            <p:cNvSpPr>
              <a:spLocks noChangeArrowheads="1"/>
            </p:cNvSpPr>
            <p:nvPr/>
          </p:nvSpPr>
          <p:spPr bwMode="auto">
            <a:xfrm>
              <a:off x="4012" y="2737"/>
              <a:ext cx="126" cy="93"/>
            </a:xfrm>
            <a:custGeom>
              <a:avLst/>
              <a:gdLst>
                <a:gd name="T0" fmla="*/ 8 w 69"/>
                <a:gd name="T1" fmla="*/ 2 h 51"/>
                <a:gd name="T2" fmla="*/ 10 w 69"/>
                <a:gd name="T3" fmla="*/ 5 h 51"/>
                <a:gd name="T4" fmla="*/ 12 w 69"/>
                <a:gd name="T5" fmla="*/ 3 h 51"/>
                <a:gd name="T6" fmla="*/ 16 w 69"/>
                <a:gd name="T7" fmla="*/ 2 h 51"/>
                <a:gd name="T8" fmla="*/ 17 w 69"/>
                <a:gd name="T9" fmla="*/ 2 h 51"/>
                <a:gd name="T10" fmla="*/ 21 w 69"/>
                <a:gd name="T11" fmla="*/ 0 h 51"/>
                <a:gd name="T12" fmla="*/ 25 w 69"/>
                <a:gd name="T13" fmla="*/ 0 h 51"/>
                <a:gd name="T14" fmla="*/ 29 w 69"/>
                <a:gd name="T15" fmla="*/ 0 h 51"/>
                <a:gd name="T16" fmla="*/ 31 w 69"/>
                <a:gd name="T17" fmla="*/ 2 h 51"/>
                <a:gd name="T18" fmla="*/ 35 w 69"/>
                <a:gd name="T19" fmla="*/ 3 h 51"/>
                <a:gd name="T20" fmla="*/ 37 w 69"/>
                <a:gd name="T21" fmla="*/ 5 h 51"/>
                <a:gd name="T22" fmla="*/ 39 w 69"/>
                <a:gd name="T23" fmla="*/ 9 h 51"/>
                <a:gd name="T24" fmla="*/ 42 w 69"/>
                <a:gd name="T25" fmla="*/ 3 h 51"/>
                <a:gd name="T26" fmla="*/ 48 w 69"/>
                <a:gd name="T27" fmla="*/ 0 h 51"/>
                <a:gd name="T28" fmla="*/ 54 w 69"/>
                <a:gd name="T29" fmla="*/ 0 h 51"/>
                <a:gd name="T30" fmla="*/ 60 w 69"/>
                <a:gd name="T31" fmla="*/ 2 h 51"/>
                <a:gd name="T32" fmla="*/ 64 w 69"/>
                <a:gd name="T33" fmla="*/ 3 h 51"/>
                <a:gd name="T34" fmla="*/ 65 w 69"/>
                <a:gd name="T35" fmla="*/ 5 h 51"/>
                <a:gd name="T36" fmla="*/ 67 w 69"/>
                <a:gd name="T37" fmla="*/ 11 h 51"/>
                <a:gd name="T38" fmla="*/ 69 w 69"/>
                <a:gd name="T39" fmla="*/ 17 h 51"/>
                <a:gd name="T40" fmla="*/ 60 w 69"/>
                <a:gd name="T41" fmla="*/ 19 h 51"/>
                <a:gd name="T42" fmla="*/ 60 w 69"/>
                <a:gd name="T43" fmla="*/ 17 h 51"/>
                <a:gd name="T44" fmla="*/ 60 w 69"/>
                <a:gd name="T45" fmla="*/ 13 h 51"/>
                <a:gd name="T46" fmla="*/ 60 w 69"/>
                <a:gd name="T47" fmla="*/ 11 h 51"/>
                <a:gd name="T48" fmla="*/ 58 w 69"/>
                <a:gd name="T49" fmla="*/ 9 h 51"/>
                <a:gd name="T50" fmla="*/ 56 w 69"/>
                <a:gd name="T51" fmla="*/ 9 h 51"/>
                <a:gd name="T52" fmla="*/ 56 w 69"/>
                <a:gd name="T53" fmla="*/ 7 h 51"/>
                <a:gd name="T54" fmla="*/ 54 w 69"/>
                <a:gd name="T55" fmla="*/ 7 h 51"/>
                <a:gd name="T56" fmla="*/ 52 w 69"/>
                <a:gd name="T57" fmla="*/ 7 h 51"/>
                <a:gd name="T58" fmla="*/ 48 w 69"/>
                <a:gd name="T59" fmla="*/ 7 h 51"/>
                <a:gd name="T60" fmla="*/ 44 w 69"/>
                <a:gd name="T61" fmla="*/ 9 h 51"/>
                <a:gd name="T62" fmla="*/ 42 w 69"/>
                <a:gd name="T63" fmla="*/ 11 h 51"/>
                <a:gd name="T64" fmla="*/ 41 w 69"/>
                <a:gd name="T65" fmla="*/ 15 h 51"/>
                <a:gd name="T66" fmla="*/ 39 w 69"/>
                <a:gd name="T67" fmla="*/ 21 h 51"/>
                <a:gd name="T68" fmla="*/ 31 w 69"/>
                <a:gd name="T69" fmla="*/ 51 h 51"/>
                <a:gd name="T70" fmla="*/ 31 w 69"/>
                <a:gd name="T71" fmla="*/ 15 h 51"/>
                <a:gd name="T72" fmla="*/ 29 w 69"/>
                <a:gd name="T73" fmla="*/ 13 h 51"/>
                <a:gd name="T74" fmla="*/ 29 w 69"/>
                <a:gd name="T75" fmla="*/ 9 h 51"/>
                <a:gd name="T76" fmla="*/ 27 w 69"/>
                <a:gd name="T77" fmla="*/ 9 h 51"/>
                <a:gd name="T78" fmla="*/ 23 w 69"/>
                <a:gd name="T79" fmla="*/ 7 h 51"/>
                <a:gd name="T80" fmla="*/ 21 w 69"/>
                <a:gd name="T81" fmla="*/ 7 h 51"/>
                <a:gd name="T82" fmla="*/ 17 w 69"/>
                <a:gd name="T83" fmla="*/ 7 h 51"/>
                <a:gd name="T84" fmla="*/ 16 w 69"/>
                <a:gd name="T85" fmla="*/ 9 h 51"/>
                <a:gd name="T86" fmla="*/ 14 w 69"/>
                <a:gd name="T87" fmla="*/ 9 h 51"/>
                <a:gd name="T88" fmla="*/ 12 w 69"/>
                <a:gd name="T89" fmla="*/ 11 h 51"/>
                <a:gd name="T90" fmla="*/ 12 w 69"/>
                <a:gd name="T91" fmla="*/ 15 h 51"/>
                <a:gd name="T92" fmla="*/ 10 w 69"/>
                <a:gd name="T93" fmla="*/ 17 h 51"/>
                <a:gd name="T94" fmla="*/ 10 w 69"/>
                <a:gd name="T95" fmla="*/ 23 h 51"/>
                <a:gd name="T96" fmla="*/ 10 w 69"/>
                <a:gd name="T9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" h="51">
                  <a:moveTo>
                    <a:pt x="0" y="51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2" y="3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7" y="7"/>
                  </a:lnTo>
                  <a:lnTo>
                    <a:pt x="67" y="9"/>
                  </a:lnTo>
                  <a:lnTo>
                    <a:pt x="67" y="11"/>
                  </a:lnTo>
                  <a:lnTo>
                    <a:pt x="67" y="13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69" y="51"/>
                  </a:lnTo>
                  <a:lnTo>
                    <a:pt x="60" y="51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23"/>
                  </a:lnTo>
                  <a:lnTo>
                    <a:pt x="39" y="51"/>
                  </a:lnTo>
                  <a:lnTo>
                    <a:pt x="31" y="51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29" y="13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86" name="Freeform 162"/>
            <p:cNvSpPr>
              <a:spLocks noChangeArrowheads="1"/>
            </p:cNvSpPr>
            <p:nvPr/>
          </p:nvSpPr>
          <p:spPr bwMode="auto">
            <a:xfrm>
              <a:off x="4156" y="2737"/>
              <a:ext cx="80" cy="93"/>
            </a:xfrm>
            <a:custGeom>
              <a:avLst/>
              <a:gdLst>
                <a:gd name="T0" fmla="*/ 31 w 44"/>
                <a:gd name="T1" fmla="*/ 48 h 51"/>
                <a:gd name="T2" fmla="*/ 25 w 44"/>
                <a:gd name="T3" fmla="*/ 51 h 51"/>
                <a:gd name="T4" fmla="*/ 19 w 44"/>
                <a:gd name="T5" fmla="*/ 51 h 51"/>
                <a:gd name="T6" fmla="*/ 11 w 44"/>
                <a:gd name="T7" fmla="*/ 51 h 51"/>
                <a:gd name="T8" fmla="*/ 4 w 44"/>
                <a:gd name="T9" fmla="*/ 48 h 51"/>
                <a:gd name="T10" fmla="*/ 0 w 44"/>
                <a:gd name="T11" fmla="*/ 42 h 51"/>
                <a:gd name="T12" fmla="*/ 0 w 44"/>
                <a:gd name="T13" fmla="*/ 36 h 51"/>
                <a:gd name="T14" fmla="*/ 0 w 44"/>
                <a:gd name="T15" fmla="*/ 32 h 51"/>
                <a:gd name="T16" fmla="*/ 2 w 44"/>
                <a:gd name="T17" fmla="*/ 28 h 51"/>
                <a:gd name="T18" fmla="*/ 6 w 44"/>
                <a:gd name="T19" fmla="*/ 26 h 51"/>
                <a:gd name="T20" fmla="*/ 9 w 44"/>
                <a:gd name="T21" fmla="*/ 25 h 51"/>
                <a:gd name="T22" fmla="*/ 13 w 44"/>
                <a:gd name="T23" fmla="*/ 23 h 51"/>
                <a:gd name="T24" fmla="*/ 19 w 44"/>
                <a:gd name="T25" fmla="*/ 23 h 51"/>
                <a:gd name="T26" fmla="*/ 29 w 44"/>
                <a:gd name="T27" fmla="*/ 21 h 51"/>
                <a:gd name="T28" fmla="*/ 34 w 44"/>
                <a:gd name="T29" fmla="*/ 19 h 51"/>
                <a:gd name="T30" fmla="*/ 34 w 44"/>
                <a:gd name="T31" fmla="*/ 17 h 51"/>
                <a:gd name="T32" fmla="*/ 32 w 44"/>
                <a:gd name="T33" fmla="*/ 13 h 51"/>
                <a:gd name="T34" fmla="*/ 31 w 44"/>
                <a:gd name="T35" fmla="*/ 9 h 51"/>
                <a:gd name="T36" fmla="*/ 25 w 44"/>
                <a:gd name="T37" fmla="*/ 7 h 51"/>
                <a:gd name="T38" fmla="*/ 17 w 44"/>
                <a:gd name="T39" fmla="*/ 7 h 51"/>
                <a:gd name="T40" fmla="*/ 13 w 44"/>
                <a:gd name="T41" fmla="*/ 9 h 51"/>
                <a:gd name="T42" fmla="*/ 9 w 44"/>
                <a:gd name="T43" fmla="*/ 13 h 51"/>
                <a:gd name="T44" fmla="*/ 2 w 44"/>
                <a:gd name="T45" fmla="*/ 13 h 51"/>
                <a:gd name="T46" fmla="*/ 4 w 44"/>
                <a:gd name="T47" fmla="*/ 9 h 51"/>
                <a:gd name="T48" fmla="*/ 6 w 44"/>
                <a:gd name="T49" fmla="*/ 3 h 51"/>
                <a:gd name="T50" fmla="*/ 11 w 44"/>
                <a:gd name="T51" fmla="*/ 2 h 51"/>
                <a:gd name="T52" fmla="*/ 19 w 44"/>
                <a:gd name="T53" fmla="*/ 0 h 51"/>
                <a:gd name="T54" fmla="*/ 27 w 44"/>
                <a:gd name="T55" fmla="*/ 0 h 51"/>
                <a:gd name="T56" fmla="*/ 32 w 44"/>
                <a:gd name="T57" fmla="*/ 2 h 51"/>
                <a:gd name="T58" fmla="*/ 36 w 44"/>
                <a:gd name="T59" fmla="*/ 3 h 51"/>
                <a:gd name="T60" fmla="*/ 40 w 44"/>
                <a:gd name="T61" fmla="*/ 5 h 51"/>
                <a:gd name="T62" fmla="*/ 42 w 44"/>
                <a:gd name="T63" fmla="*/ 9 h 51"/>
                <a:gd name="T64" fmla="*/ 42 w 44"/>
                <a:gd name="T65" fmla="*/ 13 h 51"/>
                <a:gd name="T66" fmla="*/ 42 w 44"/>
                <a:gd name="T67" fmla="*/ 19 h 51"/>
                <a:gd name="T68" fmla="*/ 42 w 44"/>
                <a:gd name="T69" fmla="*/ 40 h 51"/>
                <a:gd name="T70" fmla="*/ 42 w 44"/>
                <a:gd name="T71" fmla="*/ 46 h 51"/>
                <a:gd name="T72" fmla="*/ 44 w 44"/>
                <a:gd name="T73" fmla="*/ 50 h 51"/>
                <a:gd name="T74" fmla="*/ 36 w 44"/>
                <a:gd name="T75" fmla="*/ 50 h 51"/>
                <a:gd name="T76" fmla="*/ 34 w 44"/>
                <a:gd name="T77" fmla="*/ 46 h 51"/>
                <a:gd name="T78" fmla="*/ 31 w 44"/>
                <a:gd name="T79" fmla="*/ 26 h 51"/>
                <a:gd name="T80" fmla="*/ 19 w 44"/>
                <a:gd name="T81" fmla="*/ 28 h 51"/>
                <a:gd name="T82" fmla="*/ 15 w 44"/>
                <a:gd name="T83" fmla="*/ 30 h 51"/>
                <a:gd name="T84" fmla="*/ 11 w 44"/>
                <a:gd name="T85" fmla="*/ 30 h 51"/>
                <a:gd name="T86" fmla="*/ 9 w 44"/>
                <a:gd name="T87" fmla="*/ 32 h 51"/>
                <a:gd name="T88" fmla="*/ 8 w 44"/>
                <a:gd name="T89" fmla="*/ 36 h 51"/>
                <a:gd name="T90" fmla="*/ 8 w 44"/>
                <a:gd name="T91" fmla="*/ 38 h 51"/>
                <a:gd name="T92" fmla="*/ 9 w 44"/>
                <a:gd name="T93" fmla="*/ 42 h 51"/>
                <a:gd name="T94" fmla="*/ 13 w 44"/>
                <a:gd name="T95" fmla="*/ 44 h 51"/>
                <a:gd name="T96" fmla="*/ 19 w 44"/>
                <a:gd name="T97" fmla="*/ 46 h 51"/>
                <a:gd name="T98" fmla="*/ 23 w 44"/>
                <a:gd name="T99" fmla="*/ 44 h 51"/>
                <a:gd name="T100" fmla="*/ 29 w 44"/>
                <a:gd name="T101" fmla="*/ 42 h 51"/>
                <a:gd name="T102" fmla="*/ 32 w 44"/>
                <a:gd name="T103" fmla="*/ 38 h 51"/>
                <a:gd name="T104" fmla="*/ 32 w 44"/>
                <a:gd name="T105" fmla="*/ 34 h 51"/>
                <a:gd name="T106" fmla="*/ 34 w 44"/>
                <a:gd name="T107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51">
                  <a:moveTo>
                    <a:pt x="34" y="44"/>
                  </a:moveTo>
                  <a:lnTo>
                    <a:pt x="32" y="46"/>
                  </a:lnTo>
                  <a:lnTo>
                    <a:pt x="32" y="46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29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5" y="51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21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5" y="51"/>
                  </a:lnTo>
                  <a:lnTo>
                    <a:pt x="13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9" y="51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51"/>
                  </a:lnTo>
                  <a:lnTo>
                    <a:pt x="36" y="51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4"/>
                  </a:lnTo>
                  <a:close/>
                  <a:moveTo>
                    <a:pt x="34" y="26"/>
                  </a:moveTo>
                  <a:lnTo>
                    <a:pt x="32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9" y="28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28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87" name="Rectangle 163"/>
            <p:cNvSpPr>
              <a:spLocks noChangeArrowheads="1"/>
            </p:cNvSpPr>
            <p:nvPr/>
          </p:nvSpPr>
          <p:spPr bwMode="auto">
            <a:xfrm>
              <a:off x="4258" y="2704"/>
              <a:ext cx="13" cy="1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88" name="Freeform 164"/>
            <p:cNvSpPr>
              <a:spLocks noChangeArrowheads="1"/>
            </p:cNvSpPr>
            <p:nvPr/>
          </p:nvSpPr>
          <p:spPr bwMode="auto">
            <a:xfrm>
              <a:off x="3041" y="991"/>
              <a:ext cx="126" cy="20"/>
            </a:xfrm>
            <a:custGeom>
              <a:avLst/>
              <a:gdLst>
                <a:gd name="T0" fmla="*/ 69 w 69"/>
                <a:gd name="T1" fmla="*/ 6 h 11"/>
                <a:gd name="T2" fmla="*/ 69 w 69"/>
                <a:gd name="T3" fmla="*/ 0 h 11"/>
                <a:gd name="T4" fmla="*/ 0 w 69"/>
                <a:gd name="T5" fmla="*/ 0 h 11"/>
                <a:gd name="T6" fmla="*/ 0 w 69"/>
                <a:gd name="T7" fmla="*/ 11 h 11"/>
                <a:gd name="T8" fmla="*/ 69 w 69"/>
                <a:gd name="T9" fmla="*/ 11 h 11"/>
                <a:gd name="T10" fmla="*/ 69 w 69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">
                  <a:moveTo>
                    <a:pt x="69" y="6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69" y="11"/>
                  </a:lnTo>
                  <a:lnTo>
                    <a:pt x="69" y="6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89" name="Freeform 165"/>
            <p:cNvSpPr>
              <a:spLocks noChangeArrowheads="1"/>
            </p:cNvSpPr>
            <p:nvPr/>
          </p:nvSpPr>
          <p:spPr bwMode="auto">
            <a:xfrm>
              <a:off x="3166" y="973"/>
              <a:ext cx="53" cy="53"/>
            </a:xfrm>
            <a:custGeom>
              <a:avLst/>
              <a:gdLst>
                <a:gd name="T0" fmla="*/ 29 w 29"/>
                <a:gd name="T1" fmla="*/ 16 h 29"/>
                <a:gd name="T2" fmla="*/ 0 w 29"/>
                <a:gd name="T3" fmla="*/ 0 h 29"/>
                <a:gd name="T4" fmla="*/ 0 w 29"/>
                <a:gd name="T5" fmla="*/ 29 h 29"/>
                <a:gd name="T6" fmla="*/ 29 w 29"/>
                <a:gd name="T7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29" y="16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90" name="Freeform 166"/>
            <p:cNvSpPr>
              <a:spLocks noChangeArrowheads="1"/>
            </p:cNvSpPr>
            <p:nvPr/>
          </p:nvSpPr>
          <p:spPr bwMode="auto">
            <a:xfrm>
              <a:off x="4879" y="2478"/>
              <a:ext cx="126" cy="20"/>
            </a:xfrm>
            <a:custGeom>
              <a:avLst/>
              <a:gdLst>
                <a:gd name="T0" fmla="*/ 69 w 69"/>
                <a:gd name="T1" fmla="*/ 5 h 11"/>
                <a:gd name="T2" fmla="*/ 69 w 69"/>
                <a:gd name="T3" fmla="*/ 0 h 11"/>
                <a:gd name="T4" fmla="*/ 0 w 69"/>
                <a:gd name="T5" fmla="*/ 0 h 11"/>
                <a:gd name="T6" fmla="*/ 0 w 69"/>
                <a:gd name="T7" fmla="*/ 11 h 11"/>
                <a:gd name="T8" fmla="*/ 69 w 69"/>
                <a:gd name="T9" fmla="*/ 11 h 11"/>
                <a:gd name="T10" fmla="*/ 69 w 69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">
                  <a:moveTo>
                    <a:pt x="69" y="5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69" y="11"/>
                  </a:lnTo>
                  <a:lnTo>
                    <a:pt x="69" y="5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91" name="Freeform 167"/>
            <p:cNvSpPr>
              <a:spLocks noChangeArrowheads="1"/>
            </p:cNvSpPr>
            <p:nvPr/>
          </p:nvSpPr>
          <p:spPr bwMode="auto">
            <a:xfrm>
              <a:off x="5005" y="2460"/>
              <a:ext cx="53" cy="53"/>
            </a:xfrm>
            <a:custGeom>
              <a:avLst/>
              <a:gdLst>
                <a:gd name="T0" fmla="*/ 29 w 29"/>
                <a:gd name="T1" fmla="*/ 15 h 29"/>
                <a:gd name="T2" fmla="*/ 0 w 29"/>
                <a:gd name="T3" fmla="*/ 0 h 29"/>
                <a:gd name="T4" fmla="*/ 0 w 29"/>
                <a:gd name="T5" fmla="*/ 29 h 29"/>
                <a:gd name="T6" fmla="*/ 29 w 29"/>
                <a:gd name="T7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92" name="Freeform 168"/>
            <p:cNvSpPr>
              <a:spLocks noChangeArrowheads="1"/>
            </p:cNvSpPr>
            <p:nvPr/>
          </p:nvSpPr>
          <p:spPr bwMode="auto">
            <a:xfrm>
              <a:off x="3190" y="1250"/>
              <a:ext cx="155" cy="157"/>
            </a:xfrm>
            <a:custGeom>
              <a:avLst/>
              <a:gdLst>
                <a:gd name="T0" fmla="*/ 81 w 85"/>
                <a:gd name="T1" fmla="*/ 4 h 86"/>
                <a:gd name="T2" fmla="*/ 77 w 85"/>
                <a:gd name="T3" fmla="*/ 0 h 86"/>
                <a:gd name="T4" fmla="*/ 0 w 85"/>
                <a:gd name="T5" fmla="*/ 77 h 86"/>
                <a:gd name="T6" fmla="*/ 8 w 85"/>
                <a:gd name="T7" fmla="*/ 86 h 86"/>
                <a:gd name="T8" fmla="*/ 85 w 85"/>
                <a:gd name="T9" fmla="*/ 8 h 86"/>
                <a:gd name="T10" fmla="*/ 81 w 85"/>
                <a:gd name="T11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86">
                  <a:moveTo>
                    <a:pt x="81" y="4"/>
                  </a:moveTo>
                  <a:lnTo>
                    <a:pt x="77" y="0"/>
                  </a:lnTo>
                  <a:lnTo>
                    <a:pt x="0" y="77"/>
                  </a:lnTo>
                  <a:lnTo>
                    <a:pt x="8" y="86"/>
                  </a:lnTo>
                  <a:lnTo>
                    <a:pt x="85" y="8"/>
                  </a:lnTo>
                  <a:lnTo>
                    <a:pt x="81" y="4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93" name="Freeform 169"/>
            <p:cNvSpPr>
              <a:spLocks noChangeArrowheads="1"/>
            </p:cNvSpPr>
            <p:nvPr/>
          </p:nvSpPr>
          <p:spPr bwMode="auto">
            <a:xfrm>
              <a:off x="3315" y="1221"/>
              <a:ext cx="60" cy="56"/>
            </a:xfrm>
            <a:custGeom>
              <a:avLst/>
              <a:gdLst>
                <a:gd name="T0" fmla="*/ 33 w 33"/>
                <a:gd name="T1" fmla="*/ 0 h 31"/>
                <a:gd name="T2" fmla="*/ 0 w 33"/>
                <a:gd name="T3" fmla="*/ 10 h 31"/>
                <a:gd name="T4" fmla="*/ 22 w 33"/>
                <a:gd name="T5" fmla="*/ 31 h 31"/>
                <a:gd name="T6" fmla="*/ 33 w 33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1">
                  <a:moveTo>
                    <a:pt x="33" y="0"/>
                  </a:moveTo>
                  <a:lnTo>
                    <a:pt x="0" y="10"/>
                  </a:lnTo>
                  <a:lnTo>
                    <a:pt x="22" y="3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94" name="Line 170"/>
            <p:cNvSpPr>
              <a:spLocks noChangeShapeType="1"/>
            </p:cNvSpPr>
            <p:nvPr/>
          </p:nvSpPr>
          <p:spPr bwMode="auto">
            <a:xfrm>
              <a:off x="2880" y="931"/>
              <a:ext cx="51" cy="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95" name="Freeform 171"/>
            <p:cNvSpPr>
              <a:spLocks noChangeArrowheads="1"/>
            </p:cNvSpPr>
            <p:nvPr/>
          </p:nvSpPr>
          <p:spPr bwMode="auto">
            <a:xfrm>
              <a:off x="2927" y="915"/>
              <a:ext cx="40" cy="35"/>
            </a:xfrm>
            <a:custGeom>
              <a:avLst/>
              <a:gdLst>
                <a:gd name="T0" fmla="*/ 22 w 22"/>
                <a:gd name="T1" fmla="*/ 9 h 19"/>
                <a:gd name="T2" fmla="*/ 0 w 22"/>
                <a:gd name="T3" fmla="*/ 0 h 19"/>
                <a:gd name="T4" fmla="*/ 0 w 22"/>
                <a:gd name="T5" fmla="*/ 19 h 19"/>
                <a:gd name="T6" fmla="*/ 22 w 22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">
                  <a:moveTo>
                    <a:pt x="22" y="9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96" name="Line 172"/>
            <p:cNvSpPr>
              <a:spLocks noChangeShapeType="1"/>
            </p:cNvSpPr>
            <p:nvPr/>
          </p:nvSpPr>
          <p:spPr bwMode="auto">
            <a:xfrm>
              <a:off x="2877" y="1225"/>
              <a:ext cx="51" cy="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97" name="Freeform 173"/>
            <p:cNvSpPr>
              <a:spLocks noChangeArrowheads="1"/>
            </p:cNvSpPr>
            <p:nvPr/>
          </p:nvSpPr>
          <p:spPr bwMode="auto">
            <a:xfrm>
              <a:off x="2927" y="1208"/>
              <a:ext cx="36" cy="38"/>
            </a:xfrm>
            <a:custGeom>
              <a:avLst/>
              <a:gdLst>
                <a:gd name="T0" fmla="*/ 20 w 20"/>
                <a:gd name="T1" fmla="*/ 9 h 21"/>
                <a:gd name="T2" fmla="*/ 0 w 20"/>
                <a:gd name="T3" fmla="*/ 0 h 21"/>
                <a:gd name="T4" fmla="*/ 0 w 20"/>
                <a:gd name="T5" fmla="*/ 21 h 21"/>
                <a:gd name="T6" fmla="*/ 20 w 20"/>
                <a:gd name="T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1">
                  <a:moveTo>
                    <a:pt x="20" y="9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98" name="Line 174"/>
            <p:cNvSpPr>
              <a:spLocks noChangeShapeType="1"/>
            </p:cNvSpPr>
            <p:nvPr/>
          </p:nvSpPr>
          <p:spPr bwMode="auto">
            <a:xfrm>
              <a:off x="2877" y="1875"/>
              <a:ext cx="51" cy="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99" name="Freeform 175"/>
            <p:cNvSpPr>
              <a:spLocks noChangeArrowheads="1"/>
            </p:cNvSpPr>
            <p:nvPr/>
          </p:nvSpPr>
          <p:spPr bwMode="auto">
            <a:xfrm>
              <a:off x="2927" y="1855"/>
              <a:ext cx="36" cy="38"/>
            </a:xfrm>
            <a:custGeom>
              <a:avLst/>
              <a:gdLst>
                <a:gd name="T0" fmla="*/ 20 w 20"/>
                <a:gd name="T1" fmla="*/ 11 h 21"/>
                <a:gd name="T2" fmla="*/ 0 w 20"/>
                <a:gd name="T3" fmla="*/ 0 h 21"/>
                <a:gd name="T4" fmla="*/ 0 w 20"/>
                <a:gd name="T5" fmla="*/ 21 h 21"/>
                <a:gd name="T6" fmla="*/ 20 w 20"/>
                <a:gd name="T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1">
                  <a:moveTo>
                    <a:pt x="20" y="11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00" name="Line 176"/>
            <p:cNvSpPr>
              <a:spLocks noChangeShapeType="1"/>
            </p:cNvSpPr>
            <p:nvPr/>
          </p:nvSpPr>
          <p:spPr bwMode="auto">
            <a:xfrm>
              <a:off x="3186" y="1875"/>
              <a:ext cx="49" cy="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01" name="Freeform 177"/>
            <p:cNvSpPr>
              <a:spLocks noChangeArrowheads="1"/>
            </p:cNvSpPr>
            <p:nvPr/>
          </p:nvSpPr>
          <p:spPr bwMode="auto">
            <a:xfrm>
              <a:off x="3235" y="1855"/>
              <a:ext cx="38" cy="38"/>
            </a:xfrm>
            <a:custGeom>
              <a:avLst/>
              <a:gdLst>
                <a:gd name="T0" fmla="*/ 21 w 21"/>
                <a:gd name="T1" fmla="*/ 11 h 21"/>
                <a:gd name="T2" fmla="*/ 0 w 21"/>
                <a:gd name="T3" fmla="*/ 0 h 21"/>
                <a:gd name="T4" fmla="*/ 0 w 21"/>
                <a:gd name="T5" fmla="*/ 21 h 21"/>
                <a:gd name="T6" fmla="*/ 21 w 21"/>
                <a:gd name="T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21" y="11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02" name="Line 178"/>
            <p:cNvSpPr>
              <a:spLocks noChangeShapeType="1"/>
            </p:cNvSpPr>
            <p:nvPr/>
          </p:nvSpPr>
          <p:spPr bwMode="auto">
            <a:xfrm>
              <a:off x="3226" y="1225"/>
              <a:ext cx="51" cy="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03" name="Freeform 179"/>
            <p:cNvSpPr>
              <a:spLocks noChangeArrowheads="1"/>
            </p:cNvSpPr>
            <p:nvPr/>
          </p:nvSpPr>
          <p:spPr bwMode="auto">
            <a:xfrm>
              <a:off x="3274" y="1208"/>
              <a:ext cx="40" cy="38"/>
            </a:xfrm>
            <a:custGeom>
              <a:avLst/>
              <a:gdLst>
                <a:gd name="T0" fmla="*/ 22 w 22"/>
                <a:gd name="T1" fmla="*/ 9 h 21"/>
                <a:gd name="T2" fmla="*/ 0 w 22"/>
                <a:gd name="T3" fmla="*/ 0 h 21"/>
                <a:gd name="T4" fmla="*/ 0 w 22"/>
                <a:gd name="T5" fmla="*/ 21 h 21"/>
                <a:gd name="T6" fmla="*/ 22 w 22"/>
                <a:gd name="T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22" y="9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04" name="Line 180"/>
            <p:cNvSpPr>
              <a:spLocks noChangeShapeType="1"/>
            </p:cNvSpPr>
            <p:nvPr/>
          </p:nvSpPr>
          <p:spPr bwMode="auto">
            <a:xfrm>
              <a:off x="3966" y="1239"/>
              <a:ext cx="49" cy="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05" name="Freeform 181"/>
            <p:cNvSpPr>
              <a:spLocks noChangeArrowheads="1"/>
            </p:cNvSpPr>
            <p:nvPr/>
          </p:nvSpPr>
          <p:spPr bwMode="auto">
            <a:xfrm>
              <a:off x="4016" y="1219"/>
              <a:ext cx="38" cy="38"/>
            </a:xfrm>
            <a:custGeom>
              <a:avLst/>
              <a:gdLst>
                <a:gd name="T0" fmla="*/ 21 w 21"/>
                <a:gd name="T1" fmla="*/ 11 h 21"/>
                <a:gd name="T2" fmla="*/ 0 w 21"/>
                <a:gd name="T3" fmla="*/ 0 h 21"/>
                <a:gd name="T4" fmla="*/ 0 w 21"/>
                <a:gd name="T5" fmla="*/ 21 h 21"/>
                <a:gd name="T6" fmla="*/ 21 w 21"/>
                <a:gd name="T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21" y="11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06" name="Line 182"/>
            <p:cNvSpPr>
              <a:spLocks noChangeShapeType="1"/>
            </p:cNvSpPr>
            <p:nvPr/>
          </p:nvSpPr>
          <p:spPr bwMode="auto">
            <a:xfrm>
              <a:off x="3239" y="2502"/>
              <a:ext cx="197" cy="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07" name="Freeform 183"/>
            <p:cNvSpPr>
              <a:spLocks noChangeArrowheads="1"/>
            </p:cNvSpPr>
            <p:nvPr/>
          </p:nvSpPr>
          <p:spPr bwMode="auto">
            <a:xfrm>
              <a:off x="2855" y="2453"/>
              <a:ext cx="84" cy="95"/>
            </a:xfrm>
            <a:custGeom>
              <a:avLst/>
              <a:gdLst>
                <a:gd name="T0" fmla="*/ 31 w 46"/>
                <a:gd name="T1" fmla="*/ 48 h 52"/>
                <a:gd name="T2" fmla="*/ 25 w 46"/>
                <a:gd name="T3" fmla="*/ 52 h 52"/>
                <a:gd name="T4" fmla="*/ 19 w 46"/>
                <a:gd name="T5" fmla="*/ 52 h 52"/>
                <a:gd name="T6" fmla="*/ 12 w 46"/>
                <a:gd name="T7" fmla="*/ 52 h 52"/>
                <a:gd name="T8" fmla="*/ 4 w 46"/>
                <a:gd name="T9" fmla="*/ 48 h 52"/>
                <a:gd name="T10" fmla="*/ 0 w 46"/>
                <a:gd name="T11" fmla="*/ 42 h 52"/>
                <a:gd name="T12" fmla="*/ 0 w 46"/>
                <a:gd name="T13" fmla="*/ 37 h 52"/>
                <a:gd name="T14" fmla="*/ 2 w 46"/>
                <a:gd name="T15" fmla="*/ 33 h 52"/>
                <a:gd name="T16" fmla="*/ 4 w 46"/>
                <a:gd name="T17" fmla="*/ 29 h 52"/>
                <a:gd name="T18" fmla="*/ 8 w 46"/>
                <a:gd name="T19" fmla="*/ 27 h 52"/>
                <a:gd name="T20" fmla="*/ 12 w 46"/>
                <a:gd name="T21" fmla="*/ 25 h 52"/>
                <a:gd name="T22" fmla="*/ 16 w 46"/>
                <a:gd name="T23" fmla="*/ 23 h 52"/>
                <a:gd name="T24" fmla="*/ 19 w 46"/>
                <a:gd name="T25" fmla="*/ 23 h 52"/>
                <a:gd name="T26" fmla="*/ 31 w 46"/>
                <a:gd name="T27" fmla="*/ 21 h 52"/>
                <a:gd name="T28" fmla="*/ 35 w 46"/>
                <a:gd name="T29" fmla="*/ 19 h 52"/>
                <a:gd name="T30" fmla="*/ 35 w 46"/>
                <a:gd name="T31" fmla="*/ 17 h 52"/>
                <a:gd name="T32" fmla="*/ 35 w 46"/>
                <a:gd name="T33" fmla="*/ 14 h 52"/>
                <a:gd name="T34" fmla="*/ 33 w 46"/>
                <a:gd name="T35" fmla="*/ 10 h 52"/>
                <a:gd name="T36" fmla="*/ 27 w 46"/>
                <a:gd name="T37" fmla="*/ 8 h 52"/>
                <a:gd name="T38" fmla="*/ 19 w 46"/>
                <a:gd name="T39" fmla="*/ 8 h 52"/>
                <a:gd name="T40" fmla="*/ 14 w 46"/>
                <a:gd name="T41" fmla="*/ 10 h 52"/>
                <a:gd name="T42" fmla="*/ 12 w 46"/>
                <a:gd name="T43" fmla="*/ 14 h 52"/>
                <a:gd name="T44" fmla="*/ 2 w 46"/>
                <a:gd name="T45" fmla="*/ 15 h 52"/>
                <a:gd name="T46" fmla="*/ 4 w 46"/>
                <a:gd name="T47" fmla="*/ 10 h 52"/>
                <a:gd name="T48" fmla="*/ 8 w 46"/>
                <a:gd name="T49" fmla="*/ 6 h 52"/>
                <a:gd name="T50" fmla="*/ 14 w 46"/>
                <a:gd name="T51" fmla="*/ 2 h 52"/>
                <a:gd name="T52" fmla="*/ 19 w 46"/>
                <a:gd name="T53" fmla="*/ 0 h 52"/>
                <a:gd name="T54" fmla="*/ 27 w 46"/>
                <a:gd name="T55" fmla="*/ 0 h 52"/>
                <a:gd name="T56" fmla="*/ 33 w 46"/>
                <a:gd name="T57" fmla="*/ 2 h 52"/>
                <a:gd name="T58" fmla="*/ 39 w 46"/>
                <a:gd name="T59" fmla="*/ 4 h 52"/>
                <a:gd name="T60" fmla="*/ 40 w 46"/>
                <a:gd name="T61" fmla="*/ 6 h 52"/>
                <a:gd name="T62" fmla="*/ 42 w 46"/>
                <a:gd name="T63" fmla="*/ 10 h 52"/>
                <a:gd name="T64" fmla="*/ 44 w 46"/>
                <a:gd name="T65" fmla="*/ 14 h 52"/>
                <a:gd name="T66" fmla="*/ 44 w 46"/>
                <a:gd name="T67" fmla="*/ 19 h 52"/>
                <a:gd name="T68" fmla="*/ 44 w 46"/>
                <a:gd name="T69" fmla="*/ 40 h 52"/>
                <a:gd name="T70" fmla="*/ 44 w 46"/>
                <a:gd name="T71" fmla="*/ 46 h 52"/>
                <a:gd name="T72" fmla="*/ 46 w 46"/>
                <a:gd name="T73" fmla="*/ 50 h 52"/>
                <a:gd name="T74" fmla="*/ 37 w 46"/>
                <a:gd name="T75" fmla="*/ 50 h 52"/>
                <a:gd name="T76" fmla="*/ 37 w 46"/>
                <a:gd name="T77" fmla="*/ 46 h 52"/>
                <a:gd name="T78" fmla="*/ 31 w 46"/>
                <a:gd name="T79" fmla="*/ 29 h 52"/>
                <a:gd name="T80" fmla="*/ 21 w 46"/>
                <a:gd name="T81" fmla="*/ 29 h 52"/>
                <a:gd name="T82" fmla="*/ 16 w 46"/>
                <a:gd name="T83" fmla="*/ 31 h 52"/>
                <a:gd name="T84" fmla="*/ 14 w 46"/>
                <a:gd name="T85" fmla="*/ 33 h 52"/>
                <a:gd name="T86" fmla="*/ 12 w 46"/>
                <a:gd name="T87" fmla="*/ 35 h 52"/>
                <a:gd name="T88" fmla="*/ 10 w 46"/>
                <a:gd name="T89" fmla="*/ 37 h 52"/>
                <a:gd name="T90" fmla="*/ 10 w 46"/>
                <a:gd name="T91" fmla="*/ 39 h 52"/>
                <a:gd name="T92" fmla="*/ 12 w 46"/>
                <a:gd name="T93" fmla="*/ 42 h 52"/>
                <a:gd name="T94" fmla="*/ 14 w 46"/>
                <a:gd name="T95" fmla="*/ 46 h 52"/>
                <a:gd name="T96" fmla="*/ 19 w 46"/>
                <a:gd name="T97" fmla="*/ 46 h 52"/>
                <a:gd name="T98" fmla="*/ 25 w 46"/>
                <a:gd name="T99" fmla="*/ 46 h 52"/>
                <a:gd name="T100" fmla="*/ 31 w 46"/>
                <a:gd name="T101" fmla="*/ 42 h 52"/>
                <a:gd name="T102" fmla="*/ 33 w 46"/>
                <a:gd name="T103" fmla="*/ 39 h 52"/>
                <a:gd name="T104" fmla="*/ 35 w 46"/>
                <a:gd name="T105" fmla="*/ 35 h 52"/>
                <a:gd name="T106" fmla="*/ 35 w 46"/>
                <a:gd name="T10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52">
                  <a:moveTo>
                    <a:pt x="37" y="46"/>
                  </a:moveTo>
                  <a:lnTo>
                    <a:pt x="35" y="46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4" y="40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37" y="52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6"/>
                  </a:lnTo>
                  <a:lnTo>
                    <a:pt x="37" y="46"/>
                  </a:lnTo>
                  <a:close/>
                  <a:moveTo>
                    <a:pt x="35" y="27"/>
                  </a:moveTo>
                  <a:lnTo>
                    <a:pt x="35" y="27"/>
                  </a:lnTo>
                  <a:lnTo>
                    <a:pt x="33" y="27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08" name="Freeform 184"/>
            <p:cNvSpPr>
              <a:spLocks noChangeArrowheads="1"/>
            </p:cNvSpPr>
            <p:nvPr/>
          </p:nvSpPr>
          <p:spPr bwMode="auto">
            <a:xfrm>
              <a:off x="3257" y="2345"/>
              <a:ext cx="84" cy="91"/>
            </a:xfrm>
            <a:custGeom>
              <a:avLst/>
              <a:gdLst>
                <a:gd name="T0" fmla="*/ 19 w 46"/>
                <a:gd name="T1" fmla="*/ 50 h 50"/>
                <a:gd name="T2" fmla="*/ 0 w 46"/>
                <a:gd name="T3" fmla="*/ 0 h 50"/>
                <a:gd name="T4" fmla="*/ 7 w 46"/>
                <a:gd name="T5" fmla="*/ 0 h 50"/>
                <a:gd name="T6" fmla="*/ 19 w 46"/>
                <a:gd name="T7" fmla="*/ 30 h 50"/>
                <a:gd name="T8" fmla="*/ 19 w 46"/>
                <a:gd name="T9" fmla="*/ 30 h 50"/>
                <a:gd name="T10" fmla="*/ 19 w 46"/>
                <a:gd name="T11" fmla="*/ 32 h 50"/>
                <a:gd name="T12" fmla="*/ 21 w 46"/>
                <a:gd name="T13" fmla="*/ 32 h 50"/>
                <a:gd name="T14" fmla="*/ 21 w 46"/>
                <a:gd name="T15" fmla="*/ 34 h 50"/>
                <a:gd name="T16" fmla="*/ 21 w 46"/>
                <a:gd name="T17" fmla="*/ 36 h 50"/>
                <a:gd name="T18" fmla="*/ 21 w 46"/>
                <a:gd name="T19" fmla="*/ 36 h 50"/>
                <a:gd name="T20" fmla="*/ 21 w 46"/>
                <a:gd name="T21" fmla="*/ 38 h 50"/>
                <a:gd name="T22" fmla="*/ 23 w 46"/>
                <a:gd name="T23" fmla="*/ 40 h 50"/>
                <a:gd name="T24" fmla="*/ 23 w 46"/>
                <a:gd name="T25" fmla="*/ 38 h 50"/>
                <a:gd name="T26" fmla="*/ 23 w 46"/>
                <a:gd name="T27" fmla="*/ 38 h 50"/>
                <a:gd name="T28" fmla="*/ 23 w 46"/>
                <a:gd name="T29" fmla="*/ 36 h 50"/>
                <a:gd name="T30" fmla="*/ 23 w 46"/>
                <a:gd name="T31" fmla="*/ 36 h 50"/>
                <a:gd name="T32" fmla="*/ 25 w 46"/>
                <a:gd name="T33" fmla="*/ 34 h 50"/>
                <a:gd name="T34" fmla="*/ 25 w 46"/>
                <a:gd name="T35" fmla="*/ 32 h 50"/>
                <a:gd name="T36" fmla="*/ 25 w 46"/>
                <a:gd name="T37" fmla="*/ 32 h 50"/>
                <a:gd name="T38" fmla="*/ 25 w 46"/>
                <a:gd name="T39" fmla="*/ 30 h 50"/>
                <a:gd name="T40" fmla="*/ 36 w 46"/>
                <a:gd name="T41" fmla="*/ 0 h 50"/>
                <a:gd name="T42" fmla="*/ 46 w 46"/>
                <a:gd name="T43" fmla="*/ 0 h 50"/>
                <a:gd name="T44" fmla="*/ 27 w 46"/>
                <a:gd name="T45" fmla="*/ 50 h 50"/>
                <a:gd name="T46" fmla="*/ 19 w 46"/>
                <a:gd name="T4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50">
                  <a:moveTo>
                    <a:pt x="19" y="5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27" y="50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09" name="Freeform 185"/>
            <p:cNvSpPr>
              <a:spLocks noChangeArrowheads="1"/>
            </p:cNvSpPr>
            <p:nvPr/>
          </p:nvSpPr>
          <p:spPr bwMode="auto">
            <a:xfrm>
              <a:off x="3285" y="2559"/>
              <a:ext cx="109" cy="122"/>
            </a:xfrm>
            <a:custGeom>
              <a:avLst/>
              <a:gdLst>
                <a:gd name="T0" fmla="*/ 31 w 60"/>
                <a:gd name="T1" fmla="*/ 0 h 67"/>
                <a:gd name="T2" fmla="*/ 37 w 60"/>
                <a:gd name="T3" fmla="*/ 0 h 67"/>
                <a:gd name="T4" fmla="*/ 42 w 60"/>
                <a:gd name="T5" fmla="*/ 0 h 67"/>
                <a:gd name="T6" fmla="*/ 46 w 60"/>
                <a:gd name="T7" fmla="*/ 2 h 67"/>
                <a:gd name="T8" fmla="*/ 48 w 60"/>
                <a:gd name="T9" fmla="*/ 4 h 67"/>
                <a:gd name="T10" fmla="*/ 52 w 60"/>
                <a:gd name="T11" fmla="*/ 5 h 67"/>
                <a:gd name="T12" fmla="*/ 54 w 60"/>
                <a:gd name="T13" fmla="*/ 9 h 67"/>
                <a:gd name="T14" fmla="*/ 54 w 60"/>
                <a:gd name="T15" fmla="*/ 13 h 67"/>
                <a:gd name="T16" fmla="*/ 54 w 60"/>
                <a:gd name="T17" fmla="*/ 17 h 67"/>
                <a:gd name="T18" fmla="*/ 54 w 60"/>
                <a:gd name="T19" fmla="*/ 23 h 67"/>
                <a:gd name="T20" fmla="*/ 52 w 60"/>
                <a:gd name="T21" fmla="*/ 29 h 67"/>
                <a:gd name="T22" fmla="*/ 48 w 60"/>
                <a:gd name="T23" fmla="*/ 32 h 67"/>
                <a:gd name="T24" fmla="*/ 44 w 60"/>
                <a:gd name="T25" fmla="*/ 34 h 67"/>
                <a:gd name="T26" fmla="*/ 39 w 60"/>
                <a:gd name="T27" fmla="*/ 36 h 67"/>
                <a:gd name="T28" fmla="*/ 37 w 60"/>
                <a:gd name="T29" fmla="*/ 38 h 67"/>
                <a:gd name="T30" fmla="*/ 39 w 60"/>
                <a:gd name="T31" fmla="*/ 38 h 67"/>
                <a:gd name="T32" fmla="*/ 40 w 60"/>
                <a:gd name="T33" fmla="*/ 40 h 67"/>
                <a:gd name="T34" fmla="*/ 44 w 60"/>
                <a:gd name="T35" fmla="*/ 44 h 67"/>
                <a:gd name="T36" fmla="*/ 46 w 60"/>
                <a:gd name="T37" fmla="*/ 46 h 67"/>
                <a:gd name="T38" fmla="*/ 60 w 60"/>
                <a:gd name="T39" fmla="*/ 67 h 67"/>
                <a:gd name="T40" fmla="*/ 39 w 60"/>
                <a:gd name="T41" fmla="*/ 52 h 67"/>
                <a:gd name="T42" fmla="*/ 37 w 60"/>
                <a:gd name="T43" fmla="*/ 48 h 67"/>
                <a:gd name="T44" fmla="*/ 35 w 60"/>
                <a:gd name="T45" fmla="*/ 46 h 67"/>
                <a:gd name="T46" fmla="*/ 33 w 60"/>
                <a:gd name="T47" fmla="*/ 42 h 67"/>
                <a:gd name="T48" fmla="*/ 31 w 60"/>
                <a:gd name="T49" fmla="*/ 40 h 67"/>
                <a:gd name="T50" fmla="*/ 29 w 60"/>
                <a:gd name="T51" fmla="*/ 40 h 67"/>
                <a:gd name="T52" fmla="*/ 27 w 60"/>
                <a:gd name="T53" fmla="*/ 38 h 67"/>
                <a:gd name="T54" fmla="*/ 25 w 60"/>
                <a:gd name="T55" fmla="*/ 38 h 67"/>
                <a:gd name="T56" fmla="*/ 25 w 60"/>
                <a:gd name="T57" fmla="*/ 38 h 67"/>
                <a:gd name="T58" fmla="*/ 23 w 60"/>
                <a:gd name="T59" fmla="*/ 38 h 67"/>
                <a:gd name="T60" fmla="*/ 21 w 60"/>
                <a:gd name="T61" fmla="*/ 38 h 67"/>
                <a:gd name="T62" fmla="*/ 10 w 60"/>
                <a:gd name="T63" fmla="*/ 67 h 67"/>
                <a:gd name="T64" fmla="*/ 29 w 60"/>
                <a:gd name="T65" fmla="*/ 30 h 67"/>
                <a:gd name="T66" fmla="*/ 33 w 60"/>
                <a:gd name="T67" fmla="*/ 29 h 67"/>
                <a:gd name="T68" fmla="*/ 37 w 60"/>
                <a:gd name="T69" fmla="*/ 29 h 67"/>
                <a:gd name="T70" fmla="*/ 39 w 60"/>
                <a:gd name="T71" fmla="*/ 29 h 67"/>
                <a:gd name="T72" fmla="*/ 40 w 60"/>
                <a:gd name="T73" fmla="*/ 27 h 67"/>
                <a:gd name="T74" fmla="*/ 42 w 60"/>
                <a:gd name="T75" fmla="*/ 25 h 67"/>
                <a:gd name="T76" fmla="*/ 44 w 60"/>
                <a:gd name="T77" fmla="*/ 23 h 67"/>
                <a:gd name="T78" fmla="*/ 44 w 60"/>
                <a:gd name="T79" fmla="*/ 21 h 67"/>
                <a:gd name="T80" fmla="*/ 46 w 60"/>
                <a:gd name="T81" fmla="*/ 17 h 67"/>
                <a:gd name="T82" fmla="*/ 44 w 60"/>
                <a:gd name="T83" fmla="*/ 15 h 67"/>
                <a:gd name="T84" fmla="*/ 44 w 60"/>
                <a:gd name="T85" fmla="*/ 11 h 67"/>
                <a:gd name="T86" fmla="*/ 40 w 60"/>
                <a:gd name="T87" fmla="*/ 9 h 67"/>
                <a:gd name="T88" fmla="*/ 37 w 60"/>
                <a:gd name="T89" fmla="*/ 7 h 67"/>
                <a:gd name="T90" fmla="*/ 33 w 60"/>
                <a:gd name="T91" fmla="*/ 7 h 67"/>
                <a:gd name="T92" fmla="*/ 10 w 60"/>
                <a:gd name="T93" fmla="*/ 3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67">
                  <a:moveTo>
                    <a:pt x="0" y="6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4" y="15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0" y="3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0" y="36"/>
                  </a:lnTo>
                  <a:lnTo>
                    <a:pt x="39" y="36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48" y="50"/>
                  </a:lnTo>
                  <a:lnTo>
                    <a:pt x="60" y="67"/>
                  </a:lnTo>
                  <a:lnTo>
                    <a:pt x="48" y="67"/>
                  </a:lnTo>
                  <a:lnTo>
                    <a:pt x="40" y="53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0" y="38"/>
                  </a:lnTo>
                  <a:lnTo>
                    <a:pt x="10" y="67"/>
                  </a:lnTo>
                  <a:lnTo>
                    <a:pt x="0" y="67"/>
                  </a:lnTo>
                  <a:close/>
                  <a:moveTo>
                    <a:pt x="10" y="30"/>
                  </a:moveTo>
                  <a:lnTo>
                    <a:pt x="29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10" y="7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10" name="Freeform 186"/>
            <p:cNvSpPr>
              <a:spLocks noChangeArrowheads="1"/>
            </p:cNvSpPr>
            <p:nvPr/>
          </p:nvSpPr>
          <p:spPr bwMode="auto">
            <a:xfrm>
              <a:off x="2960" y="2517"/>
              <a:ext cx="61" cy="76"/>
            </a:xfrm>
            <a:custGeom>
              <a:avLst/>
              <a:gdLst>
                <a:gd name="T0" fmla="*/ 34 w 34"/>
                <a:gd name="T1" fmla="*/ 30 h 42"/>
                <a:gd name="T2" fmla="*/ 32 w 34"/>
                <a:gd name="T3" fmla="*/ 34 h 42"/>
                <a:gd name="T4" fmla="*/ 30 w 34"/>
                <a:gd name="T5" fmla="*/ 38 h 42"/>
                <a:gd name="T6" fmla="*/ 27 w 34"/>
                <a:gd name="T7" fmla="*/ 40 h 42"/>
                <a:gd name="T8" fmla="*/ 23 w 34"/>
                <a:gd name="T9" fmla="*/ 42 h 42"/>
                <a:gd name="T10" fmla="*/ 19 w 34"/>
                <a:gd name="T11" fmla="*/ 42 h 42"/>
                <a:gd name="T12" fmla="*/ 13 w 34"/>
                <a:gd name="T13" fmla="*/ 42 h 42"/>
                <a:gd name="T14" fmla="*/ 9 w 34"/>
                <a:gd name="T15" fmla="*/ 40 h 42"/>
                <a:gd name="T16" fmla="*/ 7 w 34"/>
                <a:gd name="T17" fmla="*/ 38 h 42"/>
                <a:gd name="T18" fmla="*/ 4 w 34"/>
                <a:gd name="T19" fmla="*/ 36 h 42"/>
                <a:gd name="T20" fmla="*/ 2 w 34"/>
                <a:gd name="T21" fmla="*/ 32 h 42"/>
                <a:gd name="T22" fmla="*/ 2 w 34"/>
                <a:gd name="T23" fmla="*/ 28 h 42"/>
                <a:gd name="T24" fmla="*/ 0 w 34"/>
                <a:gd name="T25" fmla="*/ 25 h 42"/>
                <a:gd name="T26" fmla="*/ 0 w 34"/>
                <a:gd name="T27" fmla="*/ 21 h 42"/>
                <a:gd name="T28" fmla="*/ 0 w 34"/>
                <a:gd name="T29" fmla="*/ 17 h 42"/>
                <a:gd name="T30" fmla="*/ 2 w 34"/>
                <a:gd name="T31" fmla="*/ 13 h 42"/>
                <a:gd name="T32" fmla="*/ 2 w 34"/>
                <a:gd name="T33" fmla="*/ 9 h 42"/>
                <a:gd name="T34" fmla="*/ 5 w 34"/>
                <a:gd name="T35" fmla="*/ 5 h 42"/>
                <a:gd name="T36" fmla="*/ 7 w 34"/>
                <a:gd name="T37" fmla="*/ 4 h 42"/>
                <a:gd name="T38" fmla="*/ 11 w 34"/>
                <a:gd name="T39" fmla="*/ 2 h 42"/>
                <a:gd name="T40" fmla="*/ 15 w 34"/>
                <a:gd name="T41" fmla="*/ 2 h 42"/>
                <a:gd name="T42" fmla="*/ 19 w 34"/>
                <a:gd name="T43" fmla="*/ 0 h 42"/>
                <a:gd name="T44" fmla="*/ 23 w 34"/>
                <a:gd name="T45" fmla="*/ 2 h 42"/>
                <a:gd name="T46" fmla="*/ 27 w 34"/>
                <a:gd name="T47" fmla="*/ 2 h 42"/>
                <a:gd name="T48" fmla="*/ 30 w 34"/>
                <a:gd name="T49" fmla="*/ 5 h 42"/>
                <a:gd name="T50" fmla="*/ 32 w 34"/>
                <a:gd name="T51" fmla="*/ 7 h 42"/>
                <a:gd name="T52" fmla="*/ 34 w 34"/>
                <a:gd name="T53" fmla="*/ 11 h 42"/>
                <a:gd name="T54" fmla="*/ 29 w 34"/>
                <a:gd name="T55" fmla="*/ 13 h 42"/>
                <a:gd name="T56" fmla="*/ 27 w 34"/>
                <a:gd name="T57" fmla="*/ 9 h 42"/>
                <a:gd name="T58" fmla="*/ 25 w 34"/>
                <a:gd name="T59" fmla="*/ 7 h 42"/>
                <a:gd name="T60" fmla="*/ 23 w 34"/>
                <a:gd name="T61" fmla="*/ 5 h 42"/>
                <a:gd name="T62" fmla="*/ 21 w 34"/>
                <a:gd name="T63" fmla="*/ 5 h 42"/>
                <a:gd name="T64" fmla="*/ 19 w 34"/>
                <a:gd name="T65" fmla="*/ 5 h 42"/>
                <a:gd name="T66" fmla="*/ 15 w 34"/>
                <a:gd name="T67" fmla="*/ 5 h 42"/>
                <a:gd name="T68" fmla="*/ 13 w 34"/>
                <a:gd name="T69" fmla="*/ 7 h 42"/>
                <a:gd name="T70" fmla="*/ 9 w 34"/>
                <a:gd name="T71" fmla="*/ 7 h 42"/>
                <a:gd name="T72" fmla="*/ 7 w 34"/>
                <a:gd name="T73" fmla="*/ 9 h 42"/>
                <a:gd name="T74" fmla="*/ 7 w 34"/>
                <a:gd name="T75" fmla="*/ 13 h 42"/>
                <a:gd name="T76" fmla="*/ 5 w 34"/>
                <a:gd name="T77" fmla="*/ 15 h 42"/>
                <a:gd name="T78" fmla="*/ 5 w 34"/>
                <a:gd name="T79" fmla="*/ 19 h 42"/>
                <a:gd name="T80" fmla="*/ 5 w 34"/>
                <a:gd name="T81" fmla="*/ 21 h 42"/>
                <a:gd name="T82" fmla="*/ 5 w 34"/>
                <a:gd name="T83" fmla="*/ 25 h 42"/>
                <a:gd name="T84" fmla="*/ 5 w 34"/>
                <a:gd name="T85" fmla="*/ 28 h 42"/>
                <a:gd name="T86" fmla="*/ 7 w 34"/>
                <a:gd name="T87" fmla="*/ 30 h 42"/>
                <a:gd name="T88" fmla="*/ 9 w 34"/>
                <a:gd name="T89" fmla="*/ 32 h 42"/>
                <a:gd name="T90" fmla="*/ 11 w 34"/>
                <a:gd name="T91" fmla="*/ 34 h 42"/>
                <a:gd name="T92" fmla="*/ 13 w 34"/>
                <a:gd name="T93" fmla="*/ 36 h 42"/>
                <a:gd name="T94" fmla="*/ 15 w 34"/>
                <a:gd name="T95" fmla="*/ 38 h 42"/>
                <a:gd name="T96" fmla="*/ 17 w 34"/>
                <a:gd name="T97" fmla="*/ 38 h 42"/>
                <a:gd name="T98" fmla="*/ 21 w 34"/>
                <a:gd name="T99" fmla="*/ 38 h 42"/>
                <a:gd name="T100" fmla="*/ 25 w 34"/>
                <a:gd name="T101" fmla="*/ 36 h 42"/>
                <a:gd name="T102" fmla="*/ 27 w 34"/>
                <a:gd name="T103" fmla="*/ 34 h 42"/>
                <a:gd name="T104" fmla="*/ 29 w 34"/>
                <a:gd name="T105" fmla="*/ 32 h 42"/>
                <a:gd name="T106" fmla="*/ 29 w 34"/>
                <a:gd name="T107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" h="42">
                  <a:moveTo>
                    <a:pt x="30" y="27"/>
                  </a:move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2" y="36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7" y="40"/>
                  </a:lnTo>
                  <a:lnTo>
                    <a:pt x="25" y="40"/>
                  </a:lnTo>
                  <a:lnTo>
                    <a:pt x="25" y="42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9" y="32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28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11" name="Freeform 187"/>
            <p:cNvSpPr>
              <a:spLocks noChangeArrowheads="1"/>
            </p:cNvSpPr>
            <p:nvPr/>
          </p:nvSpPr>
          <p:spPr bwMode="auto">
            <a:xfrm>
              <a:off x="3093" y="2478"/>
              <a:ext cx="93" cy="45"/>
            </a:xfrm>
            <a:custGeom>
              <a:avLst/>
              <a:gdLst>
                <a:gd name="T0" fmla="*/ 51 w 51"/>
                <a:gd name="T1" fmla="*/ 0 h 25"/>
                <a:gd name="T2" fmla="*/ 51 w 51"/>
                <a:gd name="T3" fmla="*/ 5 h 25"/>
                <a:gd name="T4" fmla="*/ 0 w 51"/>
                <a:gd name="T5" fmla="*/ 5 h 25"/>
                <a:gd name="T6" fmla="*/ 0 w 51"/>
                <a:gd name="T7" fmla="*/ 0 h 25"/>
                <a:gd name="T8" fmla="*/ 51 w 51"/>
                <a:gd name="T9" fmla="*/ 0 h 25"/>
                <a:gd name="T10" fmla="*/ 51 w 51"/>
                <a:gd name="T11" fmla="*/ 19 h 25"/>
                <a:gd name="T12" fmla="*/ 51 w 51"/>
                <a:gd name="T13" fmla="*/ 25 h 25"/>
                <a:gd name="T14" fmla="*/ 0 w 51"/>
                <a:gd name="T15" fmla="*/ 25 h 25"/>
                <a:gd name="T16" fmla="*/ 0 w 51"/>
                <a:gd name="T17" fmla="*/ 19 h 25"/>
                <a:gd name="T18" fmla="*/ 51 w 51"/>
                <a:gd name="T1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5">
                  <a:moveTo>
                    <a:pt x="51" y="0"/>
                  </a:moveTo>
                  <a:lnTo>
                    <a:pt x="51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51" y="0"/>
                  </a:lnTo>
                  <a:close/>
                  <a:moveTo>
                    <a:pt x="51" y="19"/>
                  </a:moveTo>
                  <a:lnTo>
                    <a:pt x="51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12" name="Freeform 188"/>
            <p:cNvSpPr>
              <a:spLocks noChangeArrowheads="1"/>
            </p:cNvSpPr>
            <p:nvPr/>
          </p:nvSpPr>
          <p:spPr bwMode="auto">
            <a:xfrm>
              <a:off x="3356" y="2285"/>
              <a:ext cx="47" cy="73"/>
            </a:xfrm>
            <a:custGeom>
              <a:avLst/>
              <a:gdLst>
                <a:gd name="T0" fmla="*/ 0 w 26"/>
                <a:gd name="T1" fmla="*/ 40 h 40"/>
                <a:gd name="T2" fmla="*/ 0 w 26"/>
                <a:gd name="T3" fmla="*/ 38 h 40"/>
                <a:gd name="T4" fmla="*/ 0 w 26"/>
                <a:gd name="T5" fmla="*/ 36 h 40"/>
                <a:gd name="T6" fmla="*/ 0 w 26"/>
                <a:gd name="T7" fmla="*/ 35 h 40"/>
                <a:gd name="T8" fmla="*/ 1 w 26"/>
                <a:gd name="T9" fmla="*/ 33 h 40"/>
                <a:gd name="T10" fmla="*/ 3 w 26"/>
                <a:gd name="T11" fmla="*/ 31 h 40"/>
                <a:gd name="T12" fmla="*/ 5 w 26"/>
                <a:gd name="T13" fmla="*/ 29 h 40"/>
                <a:gd name="T14" fmla="*/ 7 w 26"/>
                <a:gd name="T15" fmla="*/ 27 h 40"/>
                <a:gd name="T16" fmla="*/ 9 w 26"/>
                <a:gd name="T17" fmla="*/ 25 h 40"/>
                <a:gd name="T18" fmla="*/ 15 w 26"/>
                <a:gd name="T19" fmla="*/ 21 h 40"/>
                <a:gd name="T20" fmla="*/ 17 w 26"/>
                <a:gd name="T21" fmla="*/ 17 h 40"/>
                <a:gd name="T22" fmla="*/ 19 w 26"/>
                <a:gd name="T23" fmla="*/ 15 h 40"/>
                <a:gd name="T24" fmla="*/ 21 w 26"/>
                <a:gd name="T25" fmla="*/ 13 h 40"/>
                <a:gd name="T26" fmla="*/ 21 w 26"/>
                <a:gd name="T27" fmla="*/ 12 h 40"/>
                <a:gd name="T28" fmla="*/ 21 w 26"/>
                <a:gd name="T29" fmla="*/ 10 h 40"/>
                <a:gd name="T30" fmla="*/ 21 w 26"/>
                <a:gd name="T31" fmla="*/ 8 h 40"/>
                <a:gd name="T32" fmla="*/ 19 w 26"/>
                <a:gd name="T33" fmla="*/ 6 h 40"/>
                <a:gd name="T34" fmla="*/ 17 w 26"/>
                <a:gd name="T35" fmla="*/ 4 h 40"/>
                <a:gd name="T36" fmla="*/ 15 w 26"/>
                <a:gd name="T37" fmla="*/ 4 h 40"/>
                <a:gd name="T38" fmla="*/ 13 w 26"/>
                <a:gd name="T39" fmla="*/ 4 h 40"/>
                <a:gd name="T40" fmla="*/ 11 w 26"/>
                <a:gd name="T41" fmla="*/ 4 h 40"/>
                <a:gd name="T42" fmla="*/ 9 w 26"/>
                <a:gd name="T43" fmla="*/ 6 h 40"/>
                <a:gd name="T44" fmla="*/ 7 w 26"/>
                <a:gd name="T45" fmla="*/ 6 h 40"/>
                <a:gd name="T46" fmla="*/ 5 w 26"/>
                <a:gd name="T47" fmla="*/ 10 h 40"/>
                <a:gd name="T48" fmla="*/ 5 w 26"/>
                <a:gd name="T49" fmla="*/ 12 h 40"/>
                <a:gd name="T50" fmla="*/ 1 w 26"/>
                <a:gd name="T51" fmla="*/ 8 h 40"/>
                <a:gd name="T52" fmla="*/ 1 w 26"/>
                <a:gd name="T53" fmla="*/ 6 h 40"/>
                <a:gd name="T54" fmla="*/ 5 w 26"/>
                <a:gd name="T55" fmla="*/ 2 h 40"/>
                <a:gd name="T56" fmla="*/ 7 w 26"/>
                <a:gd name="T57" fmla="*/ 0 h 40"/>
                <a:gd name="T58" fmla="*/ 11 w 26"/>
                <a:gd name="T59" fmla="*/ 0 h 40"/>
                <a:gd name="T60" fmla="*/ 15 w 26"/>
                <a:gd name="T61" fmla="*/ 0 h 40"/>
                <a:gd name="T62" fmla="*/ 19 w 26"/>
                <a:gd name="T63" fmla="*/ 0 h 40"/>
                <a:gd name="T64" fmla="*/ 23 w 26"/>
                <a:gd name="T65" fmla="*/ 2 h 40"/>
                <a:gd name="T66" fmla="*/ 24 w 26"/>
                <a:gd name="T67" fmla="*/ 4 h 40"/>
                <a:gd name="T68" fmla="*/ 26 w 26"/>
                <a:gd name="T69" fmla="*/ 8 h 40"/>
                <a:gd name="T70" fmla="*/ 26 w 26"/>
                <a:gd name="T71" fmla="*/ 10 h 40"/>
                <a:gd name="T72" fmla="*/ 26 w 26"/>
                <a:gd name="T73" fmla="*/ 12 h 40"/>
                <a:gd name="T74" fmla="*/ 24 w 26"/>
                <a:gd name="T75" fmla="*/ 13 h 40"/>
                <a:gd name="T76" fmla="*/ 24 w 26"/>
                <a:gd name="T77" fmla="*/ 15 h 40"/>
                <a:gd name="T78" fmla="*/ 24 w 26"/>
                <a:gd name="T79" fmla="*/ 17 h 40"/>
                <a:gd name="T80" fmla="*/ 23 w 26"/>
                <a:gd name="T81" fmla="*/ 19 h 40"/>
                <a:gd name="T82" fmla="*/ 21 w 26"/>
                <a:gd name="T83" fmla="*/ 21 h 40"/>
                <a:gd name="T84" fmla="*/ 17 w 26"/>
                <a:gd name="T85" fmla="*/ 23 h 40"/>
                <a:gd name="T86" fmla="*/ 15 w 26"/>
                <a:gd name="T87" fmla="*/ 27 h 40"/>
                <a:gd name="T88" fmla="*/ 11 w 26"/>
                <a:gd name="T89" fmla="*/ 29 h 40"/>
                <a:gd name="T90" fmla="*/ 9 w 26"/>
                <a:gd name="T91" fmla="*/ 31 h 40"/>
                <a:gd name="T92" fmla="*/ 7 w 26"/>
                <a:gd name="T93" fmla="*/ 33 h 40"/>
                <a:gd name="T94" fmla="*/ 7 w 26"/>
                <a:gd name="T95" fmla="*/ 33 h 40"/>
                <a:gd name="T96" fmla="*/ 7 w 26"/>
                <a:gd name="T9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40">
                  <a:moveTo>
                    <a:pt x="26" y="35"/>
                  </a:moveTo>
                  <a:lnTo>
                    <a:pt x="26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13" name="Line 189"/>
            <p:cNvSpPr>
              <a:spLocks noChangeShapeType="1"/>
            </p:cNvSpPr>
            <p:nvPr/>
          </p:nvSpPr>
          <p:spPr bwMode="auto">
            <a:xfrm>
              <a:off x="5103" y="2488"/>
              <a:ext cx="184" cy="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14" name="Freeform 190"/>
            <p:cNvSpPr>
              <a:spLocks noChangeArrowheads="1"/>
            </p:cNvSpPr>
            <p:nvPr/>
          </p:nvSpPr>
          <p:spPr bwMode="auto">
            <a:xfrm>
              <a:off x="4754" y="2438"/>
              <a:ext cx="84" cy="95"/>
            </a:xfrm>
            <a:custGeom>
              <a:avLst/>
              <a:gdLst>
                <a:gd name="T0" fmla="*/ 31 w 46"/>
                <a:gd name="T1" fmla="*/ 48 h 52"/>
                <a:gd name="T2" fmla="*/ 27 w 46"/>
                <a:gd name="T3" fmla="*/ 52 h 52"/>
                <a:gd name="T4" fmla="*/ 21 w 46"/>
                <a:gd name="T5" fmla="*/ 52 h 52"/>
                <a:gd name="T6" fmla="*/ 11 w 46"/>
                <a:gd name="T7" fmla="*/ 52 h 52"/>
                <a:gd name="T8" fmla="*/ 6 w 46"/>
                <a:gd name="T9" fmla="*/ 48 h 52"/>
                <a:gd name="T10" fmla="*/ 2 w 46"/>
                <a:gd name="T11" fmla="*/ 43 h 52"/>
                <a:gd name="T12" fmla="*/ 0 w 46"/>
                <a:gd name="T13" fmla="*/ 37 h 52"/>
                <a:gd name="T14" fmla="*/ 2 w 46"/>
                <a:gd name="T15" fmla="*/ 33 h 52"/>
                <a:gd name="T16" fmla="*/ 4 w 46"/>
                <a:gd name="T17" fmla="*/ 29 h 52"/>
                <a:gd name="T18" fmla="*/ 8 w 46"/>
                <a:gd name="T19" fmla="*/ 27 h 52"/>
                <a:gd name="T20" fmla="*/ 11 w 46"/>
                <a:gd name="T21" fmla="*/ 25 h 52"/>
                <a:gd name="T22" fmla="*/ 15 w 46"/>
                <a:gd name="T23" fmla="*/ 23 h 52"/>
                <a:gd name="T24" fmla="*/ 21 w 46"/>
                <a:gd name="T25" fmla="*/ 23 h 52"/>
                <a:gd name="T26" fmla="*/ 31 w 46"/>
                <a:gd name="T27" fmla="*/ 22 h 52"/>
                <a:gd name="T28" fmla="*/ 34 w 46"/>
                <a:gd name="T29" fmla="*/ 20 h 52"/>
                <a:gd name="T30" fmla="*/ 34 w 46"/>
                <a:gd name="T31" fmla="*/ 18 h 52"/>
                <a:gd name="T32" fmla="*/ 34 w 46"/>
                <a:gd name="T33" fmla="*/ 14 h 52"/>
                <a:gd name="T34" fmla="*/ 33 w 46"/>
                <a:gd name="T35" fmla="*/ 10 h 52"/>
                <a:gd name="T36" fmla="*/ 27 w 46"/>
                <a:gd name="T37" fmla="*/ 8 h 52"/>
                <a:gd name="T38" fmla="*/ 19 w 46"/>
                <a:gd name="T39" fmla="*/ 8 h 52"/>
                <a:gd name="T40" fmla="*/ 15 w 46"/>
                <a:gd name="T41" fmla="*/ 10 h 52"/>
                <a:gd name="T42" fmla="*/ 11 w 46"/>
                <a:gd name="T43" fmla="*/ 14 h 52"/>
                <a:gd name="T44" fmla="*/ 2 w 46"/>
                <a:gd name="T45" fmla="*/ 14 h 52"/>
                <a:gd name="T46" fmla="*/ 4 w 46"/>
                <a:gd name="T47" fmla="*/ 10 h 52"/>
                <a:gd name="T48" fmla="*/ 8 w 46"/>
                <a:gd name="T49" fmla="*/ 6 h 52"/>
                <a:gd name="T50" fmla="*/ 13 w 46"/>
                <a:gd name="T51" fmla="*/ 2 h 52"/>
                <a:gd name="T52" fmla="*/ 19 w 46"/>
                <a:gd name="T53" fmla="*/ 0 h 52"/>
                <a:gd name="T54" fmla="*/ 27 w 46"/>
                <a:gd name="T55" fmla="*/ 0 h 52"/>
                <a:gd name="T56" fmla="*/ 34 w 46"/>
                <a:gd name="T57" fmla="*/ 2 h 52"/>
                <a:gd name="T58" fmla="*/ 38 w 46"/>
                <a:gd name="T59" fmla="*/ 4 h 52"/>
                <a:gd name="T60" fmla="*/ 42 w 46"/>
                <a:gd name="T61" fmla="*/ 6 h 52"/>
                <a:gd name="T62" fmla="*/ 42 w 46"/>
                <a:gd name="T63" fmla="*/ 10 h 52"/>
                <a:gd name="T64" fmla="*/ 44 w 46"/>
                <a:gd name="T65" fmla="*/ 14 h 52"/>
                <a:gd name="T66" fmla="*/ 44 w 46"/>
                <a:gd name="T67" fmla="*/ 20 h 52"/>
                <a:gd name="T68" fmla="*/ 44 w 46"/>
                <a:gd name="T69" fmla="*/ 41 h 52"/>
                <a:gd name="T70" fmla="*/ 44 w 46"/>
                <a:gd name="T71" fmla="*/ 47 h 52"/>
                <a:gd name="T72" fmla="*/ 46 w 46"/>
                <a:gd name="T73" fmla="*/ 50 h 52"/>
                <a:gd name="T74" fmla="*/ 36 w 46"/>
                <a:gd name="T75" fmla="*/ 50 h 52"/>
                <a:gd name="T76" fmla="*/ 36 w 46"/>
                <a:gd name="T77" fmla="*/ 47 h 52"/>
                <a:gd name="T78" fmla="*/ 31 w 46"/>
                <a:gd name="T79" fmla="*/ 27 h 52"/>
                <a:gd name="T80" fmla="*/ 21 w 46"/>
                <a:gd name="T81" fmla="*/ 29 h 52"/>
                <a:gd name="T82" fmla="*/ 15 w 46"/>
                <a:gd name="T83" fmla="*/ 31 h 52"/>
                <a:gd name="T84" fmla="*/ 13 w 46"/>
                <a:gd name="T85" fmla="*/ 31 h 52"/>
                <a:gd name="T86" fmla="*/ 11 w 46"/>
                <a:gd name="T87" fmla="*/ 33 h 52"/>
                <a:gd name="T88" fmla="*/ 10 w 46"/>
                <a:gd name="T89" fmla="*/ 37 h 52"/>
                <a:gd name="T90" fmla="*/ 10 w 46"/>
                <a:gd name="T91" fmla="*/ 39 h 52"/>
                <a:gd name="T92" fmla="*/ 11 w 46"/>
                <a:gd name="T93" fmla="*/ 43 h 52"/>
                <a:gd name="T94" fmla="*/ 15 w 46"/>
                <a:gd name="T95" fmla="*/ 45 h 52"/>
                <a:gd name="T96" fmla="*/ 19 w 46"/>
                <a:gd name="T97" fmla="*/ 47 h 52"/>
                <a:gd name="T98" fmla="*/ 25 w 46"/>
                <a:gd name="T99" fmla="*/ 45 h 52"/>
                <a:gd name="T100" fmla="*/ 31 w 46"/>
                <a:gd name="T101" fmla="*/ 43 h 52"/>
                <a:gd name="T102" fmla="*/ 33 w 46"/>
                <a:gd name="T103" fmla="*/ 39 h 52"/>
                <a:gd name="T104" fmla="*/ 34 w 46"/>
                <a:gd name="T105" fmla="*/ 35 h 52"/>
                <a:gd name="T106" fmla="*/ 34 w 46"/>
                <a:gd name="T10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52">
                  <a:moveTo>
                    <a:pt x="36" y="45"/>
                  </a:moveTo>
                  <a:lnTo>
                    <a:pt x="34" y="47"/>
                  </a:lnTo>
                  <a:lnTo>
                    <a:pt x="34" y="47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4" y="47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4" y="41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4" y="45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5"/>
                  </a:lnTo>
                  <a:close/>
                  <a:moveTo>
                    <a:pt x="34" y="27"/>
                  </a:moveTo>
                  <a:lnTo>
                    <a:pt x="34" y="27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9" y="45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4" y="39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15" name="Freeform 191"/>
            <p:cNvSpPr>
              <a:spLocks noChangeArrowheads="1"/>
            </p:cNvSpPr>
            <p:nvPr/>
          </p:nvSpPr>
          <p:spPr bwMode="auto">
            <a:xfrm>
              <a:off x="5135" y="2327"/>
              <a:ext cx="122" cy="95"/>
            </a:xfrm>
            <a:custGeom>
              <a:avLst/>
              <a:gdLst>
                <a:gd name="T0" fmla="*/ 8 w 67"/>
                <a:gd name="T1" fmla="*/ 2 h 52"/>
                <a:gd name="T2" fmla="*/ 10 w 67"/>
                <a:gd name="T3" fmla="*/ 8 h 52"/>
                <a:gd name="T4" fmla="*/ 12 w 67"/>
                <a:gd name="T5" fmla="*/ 4 h 52"/>
                <a:gd name="T6" fmla="*/ 14 w 67"/>
                <a:gd name="T7" fmla="*/ 2 h 52"/>
                <a:gd name="T8" fmla="*/ 17 w 67"/>
                <a:gd name="T9" fmla="*/ 2 h 52"/>
                <a:gd name="T10" fmla="*/ 21 w 67"/>
                <a:gd name="T11" fmla="*/ 0 h 52"/>
                <a:gd name="T12" fmla="*/ 25 w 67"/>
                <a:gd name="T13" fmla="*/ 0 h 52"/>
                <a:gd name="T14" fmla="*/ 29 w 67"/>
                <a:gd name="T15" fmla="*/ 2 h 52"/>
                <a:gd name="T16" fmla="*/ 31 w 67"/>
                <a:gd name="T17" fmla="*/ 2 h 52"/>
                <a:gd name="T18" fmla="*/ 35 w 67"/>
                <a:gd name="T19" fmla="*/ 4 h 52"/>
                <a:gd name="T20" fmla="*/ 37 w 67"/>
                <a:gd name="T21" fmla="*/ 6 h 52"/>
                <a:gd name="T22" fmla="*/ 37 w 67"/>
                <a:gd name="T23" fmla="*/ 10 h 52"/>
                <a:gd name="T24" fmla="*/ 42 w 67"/>
                <a:gd name="T25" fmla="*/ 4 h 52"/>
                <a:gd name="T26" fmla="*/ 48 w 67"/>
                <a:gd name="T27" fmla="*/ 2 h 52"/>
                <a:gd name="T28" fmla="*/ 54 w 67"/>
                <a:gd name="T29" fmla="*/ 0 h 52"/>
                <a:gd name="T30" fmla="*/ 60 w 67"/>
                <a:gd name="T31" fmla="*/ 2 h 52"/>
                <a:gd name="T32" fmla="*/ 63 w 67"/>
                <a:gd name="T33" fmla="*/ 4 h 52"/>
                <a:gd name="T34" fmla="*/ 65 w 67"/>
                <a:gd name="T35" fmla="*/ 8 h 52"/>
                <a:gd name="T36" fmla="*/ 67 w 67"/>
                <a:gd name="T37" fmla="*/ 12 h 52"/>
                <a:gd name="T38" fmla="*/ 67 w 67"/>
                <a:gd name="T39" fmla="*/ 17 h 52"/>
                <a:gd name="T40" fmla="*/ 60 w 67"/>
                <a:gd name="T41" fmla="*/ 19 h 52"/>
                <a:gd name="T42" fmla="*/ 60 w 67"/>
                <a:gd name="T43" fmla="*/ 17 h 52"/>
                <a:gd name="T44" fmla="*/ 60 w 67"/>
                <a:gd name="T45" fmla="*/ 13 h 52"/>
                <a:gd name="T46" fmla="*/ 60 w 67"/>
                <a:gd name="T47" fmla="*/ 12 h 52"/>
                <a:gd name="T48" fmla="*/ 58 w 67"/>
                <a:gd name="T49" fmla="*/ 12 h 52"/>
                <a:gd name="T50" fmla="*/ 56 w 67"/>
                <a:gd name="T51" fmla="*/ 10 h 52"/>
                <a:gd name="T52" fmla="*/ 56 w 67"/>
                <a:gd name="T53" fmla="*/ 8 h 52"/>
                <a:gd name="T54" fmla="*/ 54 w 67"/>
                <a:gd name="T55" fmla="*/ 8 h 52"/>
                <a:gd name="T56" fmla="*/ 50 w 67"/>
                <a:gd name="T57" fmla="*/ 8 h 52"/>
                <a:gd name="T58" fmla="*/ 48 w 67"/>
                <a:gd name="T59" fmla="*/ 8 h 52"/>
                <a:gd name="T60" fmla="*/ 44 w 67"/>
                <a:gd name="T61" fmla="*/ 10 h 52"/>
                <a:gd name="T62" fmla="*/ 40 w 67"/>
                <a:gd name="T63" fmla="*/ 12 h 52"/>
                <a:gd name="T64" fmla="*/ 40 w 67"/>
                <a:gd name="T65" fmla="*/ 15 h 52"/>
                <a:gd name="T66" fmla="*/ 38 w 67"/>
                <a:gd name="T67" fmla="*/ 21 h 52"/>
                <a:gd name="T68" fmla="*/ 31 w 67"/>
                <a:gd name="T69" fmla="*/ 52 h 52"/>
                <a:gd name="T70" fmla="*/ 31 w 67"/>
                <a:gd name="T71" fmla="*/ 17 h 52"/>
                <a:gd name="T72" fmla="*/ 29 w 67"/>
                <a:gd name="T73" fmla="*/ 13 h 52"/>
                <a:gd name="T74" fmla="*/ 29 w 67"/>
                <a:gd name="T75" fmla="*/ 12 h 52"/>
                <a:gd name="T76" fmla="*/ 27 w 67"/>
                <a:gd name="T77" fmla="*/ 10 h 52"/>
                <a:gd name="T78" fmla="*/ 23 w 67"/>
                <a:gd name="T79" fmla="*/ 8 h 52"/>
                <a:gd name="T80" fmla="*/ 21 w 67"/>
                <a:gd name="T81" fmla="*/ 8 h 52"/>
                <a:gd name="T82" fmla="*/ 17 w 67"/>
                <a:gd name="T83" fmla="*/ 8 h 52"/>
                <a:gd name="T84" fmla="*/ 15 w 67"/>
                <a:gd name="T85" fmla="*/ 10 h 52"/>
                <a:gd name="T86" fmla="*/ 14 w 67"/>
                <a:gd name="T87" fmla="*/ 12 h 52"/>
                <a:gd name="T88" fmla="*/ 12 w 67"/>
                <a:gd name="T89" fmla="*/ 13 h 52"/>
                <a:gd name="T90" fmla="*/ 10 w 67"/>
                <a:gd name="T91" fmla="*/ 15 h 52"/>
                <a:gd name="T92" fmla="*/ 10 w 67"/>
                <a:gd name="T93" fmla="*/ 19 h 52"/>
                <a:gd name="T94" fmla="*/ 10 w 67"/>
                <a:gd name="T95" fmla="*/ 23 h 52"/>
                <a:gd name="T96" fmla="*/ 10 w 67"/>
                <a:gd name="T9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52">
                  <a:moveTo>
                    <a:pt x="0" y="52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6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7" y="52"/>
                  </a:lnTo>
                  <a:lnTo>
                    <a:pt x="60" y="52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6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52"/>
                  </a:lnTo>
                  <a:lnTo>
                    <a:pt x="31" y="52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16" name="Freeform 192"/>
            <p:cNvSpPr>
              <a:spLocks noChangeArrowheads="1"/>
            </p:cNvSpPr>
            <p:nvPr/>
          </p:nvSpPr>
          <p:spPr bwMode="auto">
            <a:xfrm>
              <a:off x="5116" y="2575"/>
              <a:ext cx="78" cy="95"/>
            </a:xfrm>
            <a:custGeom>
              <a:avLst/>
              <a:gdLst>
                <a:gd name="T0" fmla="*/ 10 w 43"/>
                <a:gd name="T1" fmla="*/ 37 h 52"/>
                <a:gd name="T2" fmla="*/ 12 w 43"/>
                <a:gd name="T3" fmla="*/ 41 h 52"/>
                <a:gd name="T4" fmla="*/ 16 w 43"/>
                <a:gd name="T5" fmla="*/ 44 h 52"/>
                <a:gd name="T6" fmla="*/ 20 w 43"/>
                <a:gd name="T7" fmla="*/ 44 h 52"/>
                <a:gd name="T8" fmla="*/ 25 w 43"/>
                <a:gd name="T9" fmla="*/ 44 h 52"/>
                <a:gd name="T10" fmla="*/ 29 w 43"/>
                <a:gd name="T11" fmla="*/ 44 h 52"/>
                <a:gd name="T12" fmla="*/ 31 w 43"/>
                <a:gd name="T13" fmla="*/ 41 h 52"/>
                <a:gd name="T14" fmla="*/ 33 w 43"/>
                <a:gd name="T15" fmla="*/ 39 h 52"/>
                <a:gd name="T16" fmla="*/ 33 w 43"/>
                <a:gd name="T17" fmla="*/ 35 h 52"/>
                <a:gd name="T18" fmla="*/ 33 w 43"/>
                <a:gd name="T19" fmla="*/ 33 h 52"/>
                <a:gd name="T20" fmla="*/ 29 w 43"/>
                <a:gd name="T21" fmla="*/ 33 h 52"/>
                <a:gd name="T22" fmla="*/ 25 w 43"/>
                <a:gd name="T23" fmla="*/ 31 h 52"/>
                <a:gd name="T24" fmla="*/ 18 w 43"/>
                <a:gd name="T25" fmla="*/ 29 h 52"/>
                <a:gd name="T26" fmla="*/ 12 w 43"/>
                <a:gd name="T27" fmla="*/ 27 h 52"/>
                <a:gd name="T28" fmla="*/ 8 w 43"/>
                <a:gd name="T29" fmla="*/ 25 h 52"/>
                <a:gd name="T30" fmla="*/ 6 w 43"/>
                <a:gd name="T31" fmla="*/ 23 h 52"/>
                <a:gd name="T32" fmla="*/ 4 w 43"/>
                <a:gd name="T33" fmla="*/ 20 h 52"/>
                <a:gd name="T34" fmla="*/ 2 w 43"/>
                <a:gd name="T35" fmla="*/ 16 h 52"/>
                <a:gd name="T36" fmla="*/ 2 w 43"/>
                <a:gd name="T37" fmla="*/ 12 h 52"/>
                <a:gd name="T38" fmla="*/ 2 w 43"/>
                <a:gd name="T39" fmla="*/ 10 h 52"/>
                <a:gd name="T40" fmla="*/ 4 w 43"/>
                <a:gd name="T41" fmla="*/ 6 h 52"/>
                <a:gd name="T42" fmla="*/ 6 w 43"/>
                <a:gd name="T43" fmla="*/ 4 h 52"/>
                <a:gd name="T44" fmla="*/ 10 w 43"/>
                <a:gd name="T45" fmla="*/ 2 h 52"/>
                <a:gd name="T46" fmla="*/ 12 w 43"/>
                <a:gd name="T47" fmla="*/ 2 h 52"/>
                <a:gd name="T48" fmla="*/ 16 w 43"/>
                <a:gd name="T49" fmla="*/ 0 h 52"/>
                <a:gd name="T50" fmla="*/ 20 w 43"/>
                <a:gd name="T51" fmla="*/ 0 h 52"/>
                <a:gd name="T52" fmla="*/ 24 w 43"/>
                <a:gd name="T53" fmla="*/ 0 h 52"/>
                <a:gd name="T54" fmla="*/ 29 w 43"/>
                <a:gd name="T55" fmla="*/ 0 h 52"/>
                <a:gd name="T56" fmla="*/ 33 w 43"/>
                <a:gd name="T57" fmla="*/ 2 h 52"/>
                <a:gd name="T58" fmla="*/ 37 w 43"/>
                <a:gd name="T59" fmla="*/ 4 h 52"/>
                <a:gd name="T60" fmla="*/ 39 w 43"/>
                <a:gd name="T61" fmla="*/ 8 h 52"/>
                <a:gd name="T62" fmla="*/ 41 w 43"/>
                <a:gd name="T63" fmla="*/ 12 h 52"/>
                <a:gd name="T64" fmla="*/ 31 w 43"/>
                <a:gd name="T65" fmla="*/ 14 h 52"/>
                <a:gd name="T66" fmla="*/ 31 w 43"/>
                <a:gd name="T67" fmla="*/ 12 h 52"/>
                <a:gd name="T68" fmla="*/ 27 w 43"/>
                <a:gd name="T69" fmla="*/ 8 h 52"/>
                <a:gd name="T70" fmla="*/ 25 w 43"/>
                <a:gd name="T71" fmla="*/ 8 h 52"/>
                <a:gd name="T72" fmla="*/ 20 w 43"/>
                <a:gd name="T73" fmla="*/ 6 h 52"/>
                <a:gd name="T74" fmla="*/ 16 w 43"/>
                <a:gd name="T75" fmla="*/ 8 h 52"/>
                <a:gd name="T76" fmla="*/ 12 w 43"/>
                <a:gd name="T77" fmla="*/ 10 h 52"/>
                <a:gd name="T78" fmla="*/ 10 w 43"/>
                <a:gd name="T79" fmla="*/ 12 h 52"/>
                <a:gd name="T80" fmla="*/ 10 w 43"/>
                <a:gd name="T81" fmla="*/ 14 h 52"/>
                <a:gd name="T82" fmla="*/ 10 w 43"/>
                <a:gd name="T83" fmla="*/ 16 h 52"/>
                <a:gd name="T84" fmla="*/ 12 w 43"/>
                <a:gd name="T85" fmla="*/ 18 h 52"/>
                <a:gd name="T86" fmla="*/ 14 w 43"/>
                <a:gd name="T87" fmla="*/ 18 h 52"/>
                <a:gd name="T88" fmla="*/ 16 w 43"/>
                <a:gd name="T89" fmla="*/ 20 h 52"/>
                <a:gd name="T90" fmla="*/ 18 w 43"/>
                <a:gd name="T91" fmla="*/ 20 h 52"/>
                <a:gd name="T92" fmla="*/ 25 w 43"/>
                <a:gd name="T93" fmla="*/ 21 h 52"/>
                <a:gd name="T94" fmla="*/ 31 w 43"/>
                <a:gd name="T95" fmla="*/ 23 h 52"/>
                <a:gd name="T96" fmla="*/ 35 w 43"/>
                <a:gd name="T97" fmla="*/ 25 h 52"/>
                <a:gd name="T98" fmla="*/ 39 w 43"/>
                <a:gd name="T99" fmla="*/ 27 h 52"/>
                <a:gd name="T100" fmla="*/ 41 w 43"/>
                <a:gd name="T101" fmla="*/ 29 h 52"/>
                <a:gd name="T102" fmla="*/ 43 w 43"/>
                <a:gd name="T103" fmla="*/ 33 h 52"/>
                <a:gd name="T104" fmla="*/ 43 w 43"/>
                <a:gd name="T105" fmla="*/ 37 h 52"/>
                <a:gd name="T106" fmla="*/ 41 w 43"/>
                <a:gd name="T107" fmla="*/ 41 h 52"/>
                <a:gd name="T108" fmla="*/ 39 w 43"/>
                <a:gd name="T109" fmla="*/ 44 h 52"/>
                <a:gd name="T110" fmla="*/ 37 w 43"/>
                <a:gd name="T111" fmla="*/ 48 h 52"/>
                <a:gd name="T112" fmla="*/ 31 w 43"/>
                <a:gd name="T113" fmla="*/ 50 h 52"/>
                <a:gd name="T114" fmla="*/ 27 w 43"/>
                <a:gd name="T115" fmla="*/ 52 h 52"/>
                <a:gd name="T116" fmla="*/ 20 w 43"/>
                <a:gd name="T117" fmla="*/ 52 h 52"/>
                <a:gd name="T118" fmla="*/ 12 w 43"/>
                <a:gd name="T119" fmla="*/ 50 h 52"/>
                <a:gd name="T120" fmla="*/ 6 w 43"/>
                <a:gd name="T121" fmla="*/ 46 h 52"/>
                <a:gd name="T122" fmla="*/ 2 w 43"/>
                <a:gd name="T123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" h="52">
                  <a:moveTo>
                    <a:pt x="0" y="37"/>
                  </a:moveTo>
                  <a:lnTo>
                    <a:pt x="10" y="35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33" y="16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5"/>
                  </a:lnTo>
                  <a:lnTo>
                    <a:pt x="43" y="35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1" y="41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44"/>
                  </a:lnTo>
                  <a:lnTo>
                    <a:pt x="39" y="44"/>
                  </a:lnTo>
                  <a:lnTo>
                    <a:pt x="39" y="46"/>
                  </a:lnTo>
                  <a:lnTo>
                    <a:pt x="37" y="46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17" name="Freeform 193"/>
            <p:cNvSpPr>
              <a:spLocks noChangeArrowheads="1"/>
            </p:cNvSpPr>
            <p:nvPr/>
          </p:nvSpPr>
          <p:spPr bwMode="auto">
            <a:xfrm>
              <a:off x="5208" y="2517"/>
              <a:ext cx="49" cy="73"/>
            </a:xfrm>
            <a:custGeom>
              <a:avLst/>
              <a:gdLst>
                <a:gd name="T0" fmla="*/ 0 w 27"/>
                <a:gd name="T1" fmla="*/ 40 h 40"/>
                <a:gd name="T2" fmla="*/ 0 w 27"/>
                <a:gd name="T3" fmla="*/ 38 h 40"/>
                <a:gd name="T4" fmla="*/ 0 w 27"/>
                <a:gd name="T5" fmla="*/ 38 h 40"/>
                <a:gd name="T6" fmla="*/ 2 w 27"/>
                <a:gd name="T7" fmla="*/ 36 h 40"/>
                <a:gd name="T8" fmla="*/ 2 w 27"/>
                <a:gd name="T9" fmla="*/ 34 h 40"/>
                <a:gd name="T10" fmla="*/ 4 w 27"/>
                <a:gd name="T11" fmla="*/ 32 h 40"/>
                <a:gd name="T12" fmla="*/ 6 w 27"/>
                <a:gd name="T13" fmla="*/ 30 h 40"/>
                <a:gd name="T14" fmla="*/ 8 w 27"/>
                <a:gd name="T15" fmla="*/ 28 h 40"/>
                <a:gd name="T16" fmla="*/ 12 w 27"/>
                <a:gd name="T17" fmla="*/ 25 h 40"/>
                <a:gd name="T18" fmla="*/ 16 w 27"/>
                <a:gd name="T19" fmla="*/ 21 h 40"/>
                <a:gd name="T20" fmla="*/ 20 w 27"/>
                <a:gd name="T21" fmla="*/ 19 h 40"/>
                <a:gd name="T22" fmla="*/ 21 w 27"/>
                <a:gd name="T23" fmla="*/ 15 h 40"/>
                <a:gd name="T24" fmla="*/ 21 w 27"/>
                <a:gd name="T25" fmla="*/ 13 h 40"/>
                <a:gd name="T26" fmla="*/ 21 w 27"/>
                <a:gd name="T27" fmla="*/ 11 h 40"/>
                <a:gd name="T28" fmla="*/ 21 w 27"/>
                <a:gd name="T29" fmla="*/ 9 h 40"/>
                <a:gd name="T30" fmla="*/ 21 w 27"/>
                <a:gd name="T31" fmla="*/ 7 h 40"/>
                <a:gd name="T32" fmla="*/ 20 w 27"/>
                <a:gd name="T33" fmla="*/ 5 h 40"/>
                <a:gd name="T34" fmla="*/ 18 w 27"/>
                <a:gd name="T35" fmla="*/ 5 h 40"/>
                <a:gd name="T36" fmla="*/ 16 w 27"/>
                <a:gd name="T37" fmla="*/ 4 h 40"/>
                <a:gd name="T38" fmla="*/ 14 w 27"/>
                <a:gd name="T39" fmla="*/ 4 h 40"/>
                <a:gd name="T40" fmla="*/ 12 w 27"/>
                <a:gd name="T41" fmla="*/ 4 h 40"/>
                <a:gd name="T42" fmla="*/ 10 w 27"/>
                <a:gd name="T43" fmla="*/ 5 h 40"/>
                <a:gd name="T44" fmla="*/ 8 w 27"/>
                <a:gd name="T45" fmla="*/ 7 h 40"/>
                <a:gd name="T46" fmla="*/ 8 w 27"/>
                <a:gd name="T47" fmla="*/ 9 h 40"/>
                <a:gd name="T48" fmla="*/ 6 w 27"/>
                <a:gd name="T49" fmla="*/ 11 h 40"/>
                <a:gd name="T50" fmla="*/ 2 w 27"/>
                <a:gd name="T51" fmla="*/ 9 h 40"/>
                <a:gd name="T52" fmla="*/ 4 w 27"/>
                <a:gd name="T53" fmla="*/ 5 h 40"/>
                <a:gd name="T54" fmla="*/ 6 w 27"/>
                <a:gd name="T55" fmla="*/ 4 h 40"/>
                <a:gd name="T56" fmla="*/ 8 w 27"/>
                <a:gd name="T57" fmla="*/ 2 h 40"/>
                <a:gd name="T58" fmla="*/ 12 w 27"/>
                <a:gd name="T59" fmla="*/ 0 h 40"/>
                <a:gd name="T60" fmla="*/ 16 w 27"/>
                <a:gd name="T61" fmla="*/ 0 h 40"/>
                <a:gd name="T62" fmla="*/ 20 w 27"/>
                <a:gd name="T63" fmla="*/ 0 h 40"/>
                <a:gd name="T64" fmla="*/ 23 w 27"/>
                <a:gd name="T65" fmla="*/ 2 h 40"/>
                <a:gd name="T66" fmla="*/ 25 w 27"/>
                <a:gd name="T67" fmla="*/ 5 h 40"/>
                <a:gd name="T68" fmla="*/ 27 w 27"/>
                <a:gd name="T69" fmla="*/ 7 h 40"/>
                <a:gd name="T70" fmla="*/ 27 w 27"/>
                <a:gd name="T71" fmla="*/ 11 h 40"/>
                <a:gd name="T72" fmla="*/ 27 w 27"/>
                <a:gd name="T73" fmla="*/ 13 h 40"/>
                <a:gd name="T74" fmla="*/ 27 w 27"/>
                <a:gd name="T75" fmla="*/ 15 h 40"/>
                <a:gd name="T76" fmla="*/ 25 w 27"/>
                <a:gd name="T77" fmla="*/ 17 h 40"/>
                <a:gd name="T78" fmla="*/ 25 w 27"/>
                <a:gd name="T79" fmla="*/ 17 h 40"/>
                <a:gd name="T80" fmla="*/ 23 w 27"/>
                <a:gd name="T81" fmla="*/ 19 h 40"/>
                <a:gd name="T82" fmla="*/ 21 w 27"/>
                <a:gd name="T83" fmla="*/ 23 h 40"/>
                <a:gd name="T84" fmla="*/ 20 w 27"/>
                <a:gd name="T85" fmla="*/ 25 h 40"/>
                <a:gd name="T86" fmla="*/ 16 w 27"/>
                <a:gd name="T87" fmla="*/ 27 h 40"/>
                <a:gd name="T88" fmla="*/ 12 w 27"/>
                <a:gd name="T89" fmla="*/ 30 h 40"/>
                <a:gd name="T90" fmla="*/ 10 w 27"/>
                <a:gd name="T91" fmla="*/ 32 h 40"/>
                <a:gd name="T92" fmla="*/ 10 w 27"/>
                <a:gd name="T93" fmla="*/ 32 h 40"/>
                <a:gd name="T94" fmla="*/ 8 w 27"/>
                <a:gd name="T95" fmla="*/ 34 h 40"/>
                <a:gd name="T96" fmla="*/ 8 w 27"/>
                <a:gd name="T97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40">
                  <a:moveTo>
                    <a:pt x="27" y="34"/>
                  </a:moveTo>
                  <a:lnTo>
                    <a:pt x="27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2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18" name="Freeform 194"/>
            <p:cNvSpPr>
              <a:spLocks noChangeArrowheads="1"/>
            </p:cNvSpPr>
            <p:nvPr/>
          </p:nvSpPr>
          <p:spPr bwMode="auto">
            <a:xfrm>
              <a:off x="2129" y="1368"/>
              <a:ext cx="84" cy="91"/>
            </a:xfrm>
            <a:custGeom>
              <a:avLst/>
              <a:gdLst>
                <a:gd name="T0" fmla="*/ 19 w 46"/>
                <a:gd name="T1" fmla="*/ 50 h 50"/>
                <a:gd name="T2" fmla="*/ 0 w 46"/>
                <a:gd name="T3" fmla="*/ 0 h 50"/>
                <a:gd name="T4" fmla="*/ 9 w 46"/>
                <a:gd name="T5" fmla="*/ 0 h 50"/>
                <a:gd name="T6" fmla="*/ 21 w 46"/>
                <a:gd name="T7" fmla="*/ 29 h 50"/>
                <a:gd name="T8" fmla="*/ 21 w 46"/>
                <a:gd name="T9" fmla="*/ 31 h 50"/>
                <a:gd name="T10" fmla="*/ 21 w 46"/>
                <a:gd name="T11" fmla="*/ 33 h 50"/>
                <a:gd name="T12" fmla="*/ 21 w 46"/>
                <a:gd name="T13" fmla="*/ 33 h 50"/>
                <a:gd name="T14" fmla="*/ 23 w 46"/>
                <a:gd name="T15" fmla="*/ 35 h 50"/>
                <a:gd name="T16" fmla="*/ 23 w 46"/>
                <a:gd name="T17" fmla="*/ 37 h 50"/>
                <a:gd name="T18" fmla="*/ 23 w 46"/>
                <a:gd name="T19" fmla="*/ 37 h 50"/>
                <a:gd name="T20" fmla="*/ 23 w 46"/>
                <a:gd name="T21" fmla="*/ 39 h 50"/>
                <a:gd name="T22" fmla="*/ 23 w 46"/>
                <a:gd name="T23" fmla="*/ 41 h 50"/>
                <a:gd name="T24" fmla="*/ 23 w 46"/>
                <a:gd name="T25" fmla="*/ 39 h 50"/>
                <a:gd name="T26" fmla="*/ 25 w 46"/>
                <a:gd name="T27" fmla="*/ 39 h 50"/>
                <a:gd name="T28" fmla="*/ 25 w 46"/>
                <a:gd name="T29" fmla="*/ 37 h 50"/>
                <a:gd name="T30" fmla="*/ 25 w 46"/>
                <a:gd name="T31" fmla="*/ 35 h 50"/>
                <a:gd name="T32" fmla="*/ 25 w 46"/>
                <a:gd name="T33" fmla="*/ 35 h 50"/>
                <a:gd name="T34" fmla="*/ 25 w 46"/>
                <a:gd name="T35" fmla="*/ 33 h 50"/>
                <a:gd name="T36" fmla="*/ 27 w 46"/>
                <a:gd name="T37" fmla="*/ 31 h 50"/>
                <a:gd name="T38" fmla="*/ 27 w 46"/>
                <a:gd name="T39" fmla="*/ 31 h 50"/>
                <a:gd name="T40" fmla="*/ 38 w 46"/>
                <a:gd name="T41" fmla="*/ 0 h 50"/>
                <a:gd name="T42" fmla="*/ 46 w 46"/>
                <a:gd name="T43" fmla="*/ 0 h 50"/>
                <a:gd name="T44" fmla="*/ 27 w 46"/>
                <a:gd name="T45" fmla="*/ 50 h 50"/>
                <a:gd name="T46" fmla="*/ 19 w 46"/>
                <a:gd name="T4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50">
                  <a:moveTo>
                    <a:pt x="19" y="5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27" y="50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19" name="Line 195"/>
            <p:cNvSpPr>
              <a:spLocks noChangeShapeType="1"/>
            </p:cNvSpPr>
            <p:nvPr/>
          </p:nvSpPr>
          <p:spPr bwMode="auto">
            <a:xfrm>
              <a:off x="2133" y="1327"/>
              <a:ext cx="65" cy="2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20" name="Freeform 196"/>
            <p:cNvSpPr>
              <a:spLocks noChangeArrowheads="1"/>
            </p:cNvSpPr>
            <p:nvPr/>
          </p:nvSpPr>
          <p:spPr bwMode="auto">
            <a:xfrm>
              <a:off x="2195" y="1310"/>
              <a:ext cx="38" cy="38"/>
            </a:xfrm>
            <a:custGeom>
              <a:avLst/>
              <a:gdLst>
                <a:gd name="T0" fmla="*/ 21 w 21"/>
                <a:gd name="T1" fmla="*/ 9 h 21"/>
                <a:gd name="T2" fmla="*/ 0 w 21"/>
                <a:gd name="T3" fmla="*/ 0 h 21"/>
                <a:gd name="T4" fmla="*/ 0 w 21"/>
                <a:gd name="T5" fmla="*/ 21 h 21"/>
                <a:gd name="T6" fmla="*/ 21 w 21"/>
                <a:gd name="T7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21" y="9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21" name="Freeform 197"/>
            <p:cNvSpPr>
              <a:spLocks noChangeArrowheads="1"/>
            </p:cNvSpPr>
            <p:nvPr/>
          </p:nvSpPr>
          <p:spPr bwMode="auto">
            <a:xfrm>
              <a:off x="565" y="672"/>
              <a:ext cx="80" cy="91"/>
            </a:xfrm>
            <a:custGeom>
              <a:avLst/>
              <a:gdLst>
                <a:gd name="T0" fmla="*/ 17 w 44"/>
                <a:gd name="T1" fmla="*/ 50 h 50"/>
                <a:gd name="T2" fmla="*/ 0 w 44"/>
                <a:gd name="T3" fmla="*/ 0 h 50"/>
                <a:gd name="T4" fmla="*/ 8 w 44"/>
                <a:gd name="T5" fmla="*/ 0 h 50"/>
                <a:gd name="T6" fmla="*/ 19 w 44"/>
                <a:gd name="T7" fmla="*/ 29 h 50"/>
                <a:gd name="T8" fmla="*/ 19 w 44"/>
                <a:gd name="T9" fmla="*/ 31 h 50"/>
                <a:gd name="T10" fmla="*/ 19 w 44"/>
                <a:gd name="T11" fmla="*/ 33 h 50"/>
                <a:gd name="T12" fmla="*/ 19 w 44"/>
                <a:gd name="T13" fmla="*/ 33 h 50"/>
                <a:gd name="T14" fmla="*/ 21 w 44"/>
                <a:gd name="T15" fmla="*/ 35 h 50"/>
                <a:gd name="T16" fmla="*/ 21 w 44"/>
                <a:gd name="T17" fmla="*/ 37 h 50"/>
                <a:gd name="T18" fmla="*/ 21 w 44"/>
                <a:gd name="T19" fmla="*/ 37 h 50"/>
                <a:gd name="T20" fmla="*/ 21 w 44"/>
                <a:gd name="T21" fmla="*/ 39 h 50"/>
                <a:gd name="T22" fmla="*/ 21 w 44"/>
                <a:gd name="T23" fmla="*/ 41 h 50"/>
                <a:gd name="T24" fmla="*/ 23 w 44"/>
                <a:gd name="T25" fmla="*/ 39 h 50"/>
                <a:gd name="T26" fmla="*/ 23 w 44"/>
                <a:gd name="T27" fmla="*/ 39 h 50"/>
                <a:gd name="T28" fmla="*/ 23 w 44"/>
                <a:gd name="T29" fmla="*/ 37 h 50"/>
                <a:gd name="T30" fmla="*/ 23 w 44"/>
                <a:gd name="T31" fmla="*/ 35 h 50"/>
                <a:gd name="T32" fmla="*/ 23 w 44"/>
                <a:gd name="T33" fmla="*/ 35 h 50"/>
                <a:gd name="T34" fmla="*/ 25 w 44"/>
                <a:gd name="T35" fmla="*/ 33 h 50"/>
                <a:gd name="T36" fmla="*/ 25 w 44"/>
                <a:gd name="T37" fmla="*/ 31 h 50"/>
                <a:gd name="T38" fmla="*/ 25 w 44"/>
                <a:gd name="T39" fmla="*/ 31 h 50"/>
                <a:gd name="T40" fmla="*/ 37 w 44"/>
                <a:gd name="T41" fmla="*/ 0 h 50"/>
                <a:gd name="T42" fmla="*/ 44 w 44"/>
                <a:gd name="T43" fmla="*/ 0 h 50"/>
                <a:gd name="T44" fmla="*/ 27 w 44"/>
                <a:gd name="T45" fmla="*/ 50 h 50"/>
                <a:gd name="T46" fmla="*/ 17 w 44"/>
                <a:gd name="T4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50">
                  <a:moveTo>
                    <a:pt x="17" y="5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21" y="35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1" y="41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27" y="50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22" name="Line 198"/>
            <p:cNvSpPr>
              <a:spLocks noChangeShapeType="1"/>
            </p:cNvSpPr>
            <p:nvPr/>
          </p:nvSpPr>
          <p:spPr bwMode="auto">
            <a:xfrm>
              <a:off x="565" y="630"/>
              <a:ext cx="67" cy="2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23" name="Freeform 199"/>
            <p:cNvSpPr>
              <a:spLocks noChangeArrowheads="1"/>
            </p:cNvSpPr>
            <p:nvPr/>
          </p:nvSpPr>
          <p:spPr bwMode="auto">
            <a:xfrm>
              <a:off x="633" y="614"/>
              <a:ext cx="38" cy="38"/>
            </a:xfrm>
            <a:custGeom>
              <a:avLst/>
              <a:gdLst>
                <a:gd name="T0" fmla="*/ 21 w 21"/>
                <a:gd name="T1" fmla="*/ 9 h 21"/>
                <a:gd name="T2" fmla="*/ 19 w 21"/>
                <a:gd name="T3" fmla="*/ 9 h 21"/>
                <a:gd name="T4" fmla="*/ 0 w 21"/>
                <a:gd name="T5" fmla="*/ 0 h 21"/>
                <a:gd name="T6" fmla="*/ 0 w 21"/>
                <a:gd name="T7" fmla="*/ 21 h 21"/>
                <a:gd name="T8" fmla="*/ 19 w 21"/>
                <a:gd name="T9" fmla="*/ 9 h 21"/>
                <a:gd name="T10" fmla="*/ 21 w 21"/>
                <a:gd name="T11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9"/>
                  </a:moveTo>
                  <a:lnTo>
                    <a:pt x="19" y="9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9" y="9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24" name="Freeform 200"/>
            <p:cNvSpPr>
              <a:spLocks noChangeArrowheads="1"/>
            </p:cNvSpPr>
            <p:nvPr/>
          </p:nvSpPr>
          <p:spPr bwMode="auto">
            <a:xfrm>
              <a:off x="108" y="851"/>
              <a:ext cx="1947" cy="1948"/>
            </a:xfrm>
            <a:custGeom>
              <a:avLst/>
              <a:gdLst>
                <a:gd name="T0" fmla="*/ 589 w 1068"/>
                <a:gd name="T1" fmla="*/ 4 h 1069"/>
                <a:gd name="T2" fmla="*/ 667 w 1068"/>
                <a:gd name="T3" fmla="*/ 17 h 1069"/>
                <a:gd name="T4" fmla="*/ 742 w 1068"/>
                <a:gd name="T5" fmla="*/ 42 h 1069"/>
                <a:gd name="T6" fmla="*/ 811 w 1068"/>
                <a:gd name="T7" fmla="*/ 79 h 1069"/>
                <a:gd name="T8" fmla="*/ 873 w 1068"/>
                <a:gd name="T9" fmla="*/ 123 h 1069"/>
                <a:gd name="T10" fmla="*/ 928 w 1068"/>
                <a:gd name="T11" fmla="*/ 177 h 1069"/>
                <a:gd name="T12" fmla="*/ 976 w 1068"/>
                <a:gd name="T13" fmla="*/ 236 h 1069"/>
                <a:gd name="T14" fmla="*/ 1015 w 1068"/>
                <a:gd name="T15" fmla="*/ 303 h 1069"/>
                <a:gd name="T16" fmla="*/ 1044 w 1068"/>
                <a:gd name="T17" fmla="*/ 376 h 1069"/>
                <a:gd name="T18" fmla="*/ 1063 w 1068"/>
                <a:gd name="T19" fmla="*/ 453 h 1069"/>
                <a:gd name="T20" fmla="*/ 1068 w 1068"/>
                <a:gd name="T21" fmla="*/ 536 h 1069"/>
                <a:gd name="T22" fmla="*/ 1063 w 1068"/>
                <a:gd name="T23" fmla="*/ 616 h 1069"/>
                <a:gd name="T24" fmla="*/ 1044 w 1068"/>
                <a:gd name="T25" fmla="*/ 693 h 1069"/>
                <a:gd name="T26" fmla="*/ 1015 w 1068"/>
                <a:gd name="T27" fmla="*/ 766 h 1069"/>
                <a:gd name="T28" fmla="*/ 976 w 1068"/>
                <a:gd name="T29" fmla="*/ 833 h 1069"/>
                <a:gd name="T30" fmla="*/ 928 w 1068"/>
                <a:gd name="T31" fmla="*/ 895 h 1069"/>
                <a:gd name="T32" fmla="*/ 873 w 1068"/>
                <a:gd name="T33" fmla="*/ 946 h 1069"/>
                <a:gd name="T34" fmla="*/ 811 w 1068"/>
                <a:gd name="T35" fmla="*/ 993 h 1069"/>
                <a:gd name="T36" fmla="*/ 742 w 1068"/>
                <a:gd name="T37" fmla="*/ 1027 h 1069"/>
                <a:gd name="T38" fmla="*/ 667 w 1068"/>
                <a:gd name="T39" fmla="*/ 1052 h 1069"/>
                <a:gd name="T40" fmla="*/ 589 w 1068"/>
                <a:gd name="T41" fmla="*/ 1067 h 1069"/>
                <a:gd name="T42" fmla="*/ 506 w 1068"/>
                <a:gd name="T43" fmla="*/ 1069 h 1069"/>
                <a:gd name="T44" fmla="*/ 426 w 1068"/>
                <a:gd name="T45" fmla="*/ 1058 h 1069"/>
                <a:gd name="T46" fmla="*/ 351 w 1068"/>
                <a:gd name="T47" fmla="*/ 1037 h 1069"/>
                <a:gd name="T48" fmla="*/ 280 w 1068"/>
                <a:gd name="T49" fmla="*/ 1004 h 1069"/>
                <a:gd name="T50" fmla="*/ 215 w 1068"/>
                <a:gd name="T51" fmla="*/ 964 h 1069"/>
                <a:gd name="T52" fmla="*/ 157 w 1068"/>
                <a:gd name="T53" fmla="*/ 912 h 1069"/>
                <a:gd name="T54" fmla="*/ 105 w 1068"/>
                <a:gd name="T55" fmla="*/ 854 h 1069"/>
                <a:gd name="T56" fmla="*/ 65 w 1068"/>
                <a:gd name="T57" fmla="*/ 789 h 1069"/>
                <a:gd name="T58" fmla="*/ 32 w 1068"/>
                <a:gd name="T59" fmla="*/ 718 h 1069"/>
                <a:gd name="T60" fmla="*/ 11 w 1068"/>
                <a:gd name="T61" fmla="*/ 643 h 1069"/>
                <a:gd name="T62" fmla="*/ 0 w 1068"/>
                <a:gd name="T63" fmla="*/ 563 h 1069"/>
                <a:gd name="T64" fmla="*/ 2 w 1068"/>
                <a:gd name="T65" fmla="*/ 480 h 1069"/>
                <a:gd name="T66" fmla="*/ 17 w 1068"/>
                <a:gd name="T67" fmla="*/ 401 h 1069"/>
                <a:gd name="T68" fmla="*/ 42 w 1068"/>
                <a:gd name="T69" fmla="*/ 328 h 1069"/>
                <a:gd name="T70" fmla="*/ 77 w 1068"/>
                <a:gd name="T71" fmla="*/ 259 h 1069"/>
                <a:gd name="T72" fmla="*/ 123 w 1068"/>
                <a:gd name="T73" fmla="*/ 196 h 1069"/>
                <a:gd name="T74" fmla="*/ 174 w 1068"/>
                <a:gd name="T75" fmla="*/ 140 h 1069"/>
                <a:gd name="T76" fmla="*/ 236 w 1068"/>
                <a:gd name="T77" fmla="*/ 92 h 1069"/>
                <a:gd name="T78" fmla="*/ 303 w 1068"/>
                <a:gd name="T79" fmla="*/ 54 h 1069"/>
                <a:gd name="T80" fmla="*/ 376 w 1068"/>
                <a:gd name="T81" fmla="*/ 25 h 1069"/>
                <a:gd name="T82" fmla="*/ 453 w 1068"/>
                <a:gd name="T83" fmla="*/ 8 h 1069"/>
                <a:gd name="T84" fmla="*/ 533 w 1068"/>
                <a:gd name="T85" fmla="*/ 0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8" h="1069">
                  <a:moveTo>
                    <a:pt x="533" y="0"/>
                  </a:moveTo>
                  <a:lnTo>
                    <a:pt x="562" y="2"/>
                  </a:lnTo>
                  <a:lnTo>
                    <a:pt x="589" y="4"/>
                  </a:lnTo>
                  <a:lnTo>
                    <a:pt x="616" y="8"/>
                  </a:lnTo>
                  <a:lnTo>
                    <a:pt x="641" y="12"/>
                  </a:lnTo>
                  <a:lnTo>
                    <a:pt x="667" y="17"/>
                  </a:lnTo>
                  <a:lnTo>
                    <a:pt x="692" y="25"/>
                  </a:lnTo>
                  <a:lnTo>
                    <a:pt x="717" y="33"/>
                  </a:lnTo>
                  <a:lnTo>
                    <a:pt x="742" y="42"/>
                  </a:lnTo>
                  <a:lnTo>
                    <a:pt x="765" y="54"/>
                  </a:lnTo>
                  <a:lnTo>
                    <a:pt x="788" y="65"/>
                  </a:lnTo>
                  <a:lnTo>
                    <a:pt x="811" y="79"/>
                  </a:lnTo>
                  <a:lnTo>
                    <a:pt x="832" y="92"/>
                  </a:lnTo>
                  <a:lnTo>
                    <a:pt x="854" y="108"/>
                  </a:lnTo>
                  <a:lnTo>
                    <a:pt x="873" y="123"/>
                  </a:lnTo>
                  <a:lnTo>
                    <a:pt x="894" y="140"/>
                  </a:lnTo>
                  <a:lnTo>
                    <a:pt x="911" y="158"/>
                  </a:lnTo>
                  <a:lnTo>
                    <a:pt x="928" y="177"/>
                  </a:lnTo>
                  <a:lnTo>
                    <a:pt x="946" y="196"/>
                  </a:lnTo>
                  <a:lnTo>
                    <a:pt x="963" y="215"/>
                  </a:lnTo>
                  <a:lnTo>
                    <a:pt x="976" y="236"/>
                  </a:lnTo>
                  <a:lnTo>
                    <a:pt x="992" y="259"/>
                  </a:lnTo>
                  <a:lnTo>
                    <a:pt x="1003" y="280"/>
                  </a:lnTo>
                  <a:lnTo>
                    <a:pt x="1015" y="303"/>
                  </a:lnTo>
                  <a:lnTo>
                    <a:pt x="1026" y="328"/>
                  </a:lnTo>
                  <a:lnTo>
                    <a:pt x="1036" y="351"/>
                  </a:lnTo>
                  <a:lnTo>
                    <a:pt x="1044" y="376"/>
                  </a:lnTo>
                  <a:lnTo>
                    <a:pt x="1051" y="401"/>
                  </a:lnTo>
                  <a:lnTo>
                    <a:pt x="1057" y="428"/>
                  </a:lnTo>
                  <a:lnTo>
                    <a:pt x="1063" y="453"/>
                  </a:lnTo>
                  <a:lnTo>
                    <a:pt x="1067" y="480"/>
                  </a:lnTo>
                  <a:lnTo>
                    <a:pt x="1068" y="507"/>
                  </a:lnTo>
                  <a:lnTo>
                    <a:pt x="1068" y="536"/>
                  </a:lnTo>
                  <a:lnTo>
                    <a:pt x="1068" y="563"/>
                  </a:lnTo>
                  <a:lnTo>
                    <a:pt x="1067" y="589"/>
                  </a:lnTo>
                  <a:lnTo>
                    <a:pt x="1063" y="616"/>
                  </a:lnTo>
                  <a:lnTo>
                    <a:pt x="1057" y="643"/>
                  </a:lnTo>
                  <a:lnTo>
                    <a:pt x="1051" y="668"/>
                  </a:lnTo>
                  <a:lnTo>
                    <a:pt x="1044" y="693"/>
                  </a:lnTo>
                  <a:lnTo>
                    <a:pt x="1036" y="718"/>
                  </a:lnTo>
                  <a:lnTo>
                    <a:pt x="1026" y="743"/>
                  </a:lnTo>
                  <a:lnTo>
                    <a:pt x="1015" y="766"/>
                  </a:lnTo>
                  <a:lnTo>
                    <a:pt x="1003" y="789"/>
                  </a:lnTo>
                  <a:lnTo>
                    <a:pt x="992" y="812"/>
                  </a:lnTo>
                  <a:lnTo>
                    <a:pt x="976" y="833"/>
                  </a:lnTo>
                  <a:lnTo>
                    <a:pt x="963" y="854"/>
                  </a:lnTo>
                  <a:lnTo>
                    <a:pt x="946" y="875"/>
                  </a:lnTo>
                  <a:lnTo>
                    <a:pt x="928" y="895"/>
                  </a:lnTo>
                  <a:lnTo>
                    <a:pt x="911" y="912"/>
                  </a:lnTo>
                  <a:lnTo>
                    <a:pt x="894" y="931"/>
                  </a:lnTo>
                  <a:lnTo>
                    <a:pt x="873" y="946"/>
                  </a:lnTo>
                  <a:lnTo>
                    <a:pt x="854" y="964"/>
                  </a:lnTo>
                  <a:lnTo>
                    <a:pt x="832" y="977"/>
                  </a:lnTo>
                  <a:lnTo>
                    <a:pt x="811" y="993"/>
                  </a:lnTo>
                  <a:lnTo>
                    <a:pt x="788" y="1004"/>
                  </a:lnTo>
                  <a:lnTo>
                    <a:pt x="765" y="1018"/>
                  </a:lnTo>
                  <a:lnTo>
                    <a:pt x="742" y="1027"/>
                  </a:lnTo>
                  <a:lnTo>
                    <a:pt x="717" y="1037"/>
                  </a:lnTo>
                  <a:lnTo>
                    <a:pt x="692" y="1046"/>
                  </a:lnTo>
                  <a:lnTo>
                    <a:pt x="667" y="1052"/>
                  </a:lnTo>
                  <a:lnTo>
                    <a:pt x="641" y="1058"/>
                  </a:lnTo>
                  <a:lnTo>
                    <a:pt x="616" y="1064"/>
                  </a:lnTo>
                  <a:lnTo>
                    <a:pt x="589" y="1067"/>
                  </a:lnTo>
                  <a:lnTo>
                    <a:pt x="562" y="1069"/>
                  </a:lnTo>
                  <a:lnTo>
                    <a:pt x="533" y="1069"/>
                  </a:lnTo>
                  <a:lnTo>
                    <a:pt x="506" y="1069"/>
                  </a:lnTo>
                  <a:lnTo>
                    <a:pt x="479" y="1067"/>
                  </a:lnTo>
                  <a:lnTo>
                    <a:pt x="453" y="1064"/>
                  </a:lnTo>
                  <a:lnTo>
                    <a:pt x="426" y="1058"/>
                  </a:lnTo>
                  <a:lnTo>
                    <a:pt x="401" y="1052"/>
                  </a:lnTo>
                  <a:lnTo>
                    <a:pt x="376" y="1046"/>
                  </a:lnTo>
                  <a:lnTo>
                    <a:pt x="351" y="1037"/>
                  </a:lnTo>
                  <a:lnTo>
                    <a:pt x="326" y="1027"/>
                  </a:lnTo>
                  <a:lnTo>
                    <a:pt x="303" y="1018"/>
                  </a:lnTo>
                  <a:lnTo>
                    <a:pt x="280" y="1004"/>
                  </a:lnTo>
                  <a:lnTo>
                    <a:pt x="257" y="993"/>
                  </a:lnTo>
                  <a:lnTo>
                    <a:pt x="236" y="977"/>
                  </a:lnTo>
                  <a:lnTo>
                    <a:pt x="215" y="964"/>
                  </a:lnTo>
                  <a:lnTo>
                    <a:pt x="194" y="946"/>
                  </a:lnTo>
                  <a:lnTo>
                    <a:pt x="174" y="931"/>
                  </a:lnTo>
                  <a:lnTo>
                    <a:pt x="157" y="912"/>
                  </a:lnTo>
                  <a:lnTo>
                    <a:pt x="138" y="895"/>
                  </a:lnTo>
                  <a:lnTo>
                    <a:pt x="123" y="875"/>
                  </a:lnTo>
                  <a:lnTo>
                    <a:pt x="105" y="854"/>
                  </a:lnTo>
                  <a:lnTo>
                    <a:pt x="92" y="833"/>
                  </a:lnTo>
                  <a:lnTo>
                    <a:pt x="77" y="812"/>
                  </a:lnTo>
                  <a:lnTo>
                    <a:pt x="65" y="789"/>
                  </a:lnTo>
                  <a:lnTo>
                    <a:pt x="52" y="766"/>
                  </a:lnTo>
                  <a:lnTo>
                    <a:pt x="42" y="743"/>
                  </a:lnTo>
                  <a:lnTo>
                    <a:pt x="32" y="718"/>
                  </a:lnTo>
                  <a:lnTo>
                    <a:pt x="25" y="693"/>
                  </a:lnTo>
                  <a:lnTo>
                    <a:pt x="17" y="668"/>
                  </a:lnTo>
                  <a:lnTo>
                    <a:pt x="11" y="643"/>
                  </a:lnTo>
                  <a:lnTo>
                    <a:pt x="6" y="616"/>
                  </a:lnTo>
                  <a:lnTo>
                    <a:pt x="2" y="589"/>
                  </a:lnTo>
                  <a:lnTo>
                    <a:pt x="0" y="563"/>
                  </a:lnTo>
                  <a:lnTo>
                    <a:pt x="0" y="536"/>
                  </a:lnTo>
                  <a:lnTo>
                    <a:pt x="0" y="507"/>
                  </a:lnTo>
                  <a:lnTo>
                    <a:pt x="2" y="480"/>
                  </a:lnTo>
                  <a:lnTo>
                    <a:pt x="6" y="453"/>
                  </a:lnTo>
                  <a:lnTo>
                    <a:pt x="11" y="428"/>
                  </a:lnTo>
                  <a:lnTo>
                    <a:pt x="17" y="401"/>
                  </a:lnTo>
                  <a:lnTo>
                    <a:pt x="25" y="376"/>
                  </a:lnTo>
                  <a:lnTo>
                    <a:pt x="32" y="351"/>
                  </a:lnTo>
                  <a:lnTo>
                    <a:pt x="42" y="328"/>
                  </a:lnTo>
                  <a:lnTo>
                    <a:pt x="52" y="303"/>
                  </a:lnTo>
                  <a:lnTo>
                    <a:pt x="65" y="280"/>
                  </a:lnTo>
                  <a:lnTo>
                    <a:pt x="77" y="259"/>
                  </a:lnTo>
                  <a:lnTo>
                    <a:pt x="92" y="236"/>
                  </a:lnTo>
                  <a:lnTo>
                    <a:pt x="105" y="215"/>
                  </a:lnTo>
                  <a:lnTo>
                    <a:pt x="123" y="196"/>
                  </a:lnTo>
                  <a:lnTo>
                    <a:pt x="138" y="177"/>
                  </a:lnTo>
                  <a:lnTo>
                    <a:pt x="157" y="158"/>
                  </a:lnTo>
                  <a:lnTo>
                    <a:pt x="174" y="140"/>
                  </a:lnTo>
                  <a:lnTo>
                    <a:pt x="194" y="123"/>
                  </a:lnTo>
                  <a:lnTo>
                    <a:pt x="215" y="108"/>
                  </a:lnTo>
                  <a:lnTo>
                    <a:pt x="236" y="92"/>
                  </a:lnTo>
                  <a:lnTo>
                    <a:pt x="257" y="79"/>
                  </a:lnTo>
                  <a:lnTo>
                    <a:pt x="280" y="65"/>
                  </a:lnTo>
                  <a:lnTo>
                    <a:pt x="303" y="54"/>
                  </a:lnTo>
                  <a:lnTo>
                    <a:pt x="326" y="42"/>
                  </a:lnTo>
                  <a:lnTo>
                    <a:pt x="351" y="33"/>
                  </a:lnTo>
                  <a:lnTo>
                    <a:pt x="376" y="25"/>
                  </a:lnTo>
                  <a:lnTo>
                    <a:pt x="401" y="17"/>
                  </a:lnTo>
                  <a:lnTo>
                    <a:pt x="426" y="12"/>
                  </a:lnTo>
                  <a:lnTo>
                    <a:pt x="453" y="8"/>
                  </a:lnTo>
                  <a:lnTo>
                    <a:pt x="479" y="4"/>
                  </a:lnTo>
                  <a:lnTo>
                    <a:pt x="506" y="2"/>
                  </a:lnTo>
                  <a:lnTo>
                    <a:pt x="533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25" name="Line 201"/>
            <p:cNvSpPr>
              <a:spLocks noChangeShapeType="1"/>
            </p:cNvSpPr>
            <p:nvPr/>
          </p:nvSpPr>
          <p:spPr bwMode="auto">
            <a:xfrm>
              <a:off x="1258" y="960"/>
              <a:ext cx="133" cy="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26" name="Freeform 202"/>
            <p:cNvSpPr>
              <a:spLocks noChangeArrowheads="1"/>
            </p:cNvSpPr>
            <p:nvPr/>
          </p:nvSpPr>
          <p:spPr bwMode="auto">
            <a:xfrm>
              <a:off x="1209" y="782"/>
              <a:ext cx="213" cy="213"/>
            </a:xfrm>
            <a:custGeom>
              <a:avLst/>
              <a:gdLst>
                <a:gd name="T0" fmla="*/ 117 w 117"/>
                <a:gd name="T1" fmla="*/ 57 h 117"/>
                <a:gd name="T2" fmla="*/ 115 w 117"/>
                <a:gd name="T3" fmla="*/ 46 h 117"/>
                <a:gd name="T4" fmla="*/ 111 w 117"/>
                <a:gd name="T5" fmla="*/ 36 h 117"/>
                <a:gd name="T6" fmla="*/ 106 w 117"/>
                <a:gd name="T7" fmla="*/ 27 h 117"/>
                <a:gd name="T8" fmla="*/ 100 w 117"/>
                <a:gd name="T9" fmla="*/ 17 h 117"/>
                <a:gd name="T10" fmla="*/ 90 w 117"/>
                <a:gd name="T11" fmla="*/ 9 h 117"/>
                <a:gd name="T12" fmla="*/ 81 w 117"/>
                <a:gd name="T13" fmla="*/ 6 h 117"/>
                <a:gd name="T14" fmla="*/ 69 w 117"/>
                <a:gd name="T15" fmla="*/ 2 h 117"/>
                <a:gd name="T16" fmla="*/ 58 w 117"/>
                <a:gd name="T17" fmla="*/ 0 h 117"/>
                <a:gd name="T18" fmla="*/ 46 w 117"/>
                <a:gd name="T19" fmla="*/ 2 h 117"/>
                <a:gd name="T20" fmla="*/ 37 w 117"/>
                <a:gd name="T21" fmla="*/ 6 h 117"/>
                <a:gd name="T22" fmla="*/ 25 w 117"/>
                <a:gd name="T23" fmla="*/ 9 h 117"/>
                <a:gd name="T24" fmla="*/ 17 w 117"/>
                <a:gd name="T25" fmla="*/ 17 h 117"/>
                <a:gd name="T26" fmla="*/ 10 w 117"/>
                <a:gd name="T27" fmla="*/ 27 h 117"/>
                <a:gd name="T28" fmla="*/ 4 w 117"/>
                <a:gd name="T29" fmla="*/ 36 h 117"/>
                <a:gd name="T30" fmla="*/ 2 w 117"/>
                <a:gd name="T31" fmla="*/ 46 h 117"/>
                <a:gd name="T32" fmla="*/ 0 w 117"/>
                <a:gd name="T33" fmla="*/ 57 h 117"/>
                <a:gd name="T34" fmla="*/ 2 w 117"/>
                <a:gd name="T35" fmla="*/ 69 h 117"/>
                <a:gd name="T36" fmla="*/ 4 w 117"/>
                <a:gd name="T37" fmla="*/ 80 h 117"/>
                <a:gd name="T38" fmla="*/ 10 w 117"/>
                <a:gd name="T39" fmla="*/ 90 h 117"/>
                <a:gd name="T40" fmla="*/ 17 w 117"/>
                <a:gd name="T41" fmla="*/ 100 h 117"/>
                <a:gd name="T42" fmla="*/ 25 w 117"/>
                <a:gd name="T43" fmla="*/ 105 h 117"/>
                <a:gd name="T44" fmla="*/ 37 w 117"/>
                <a:gd name="T45" fmla="*/ 111 h 117"/>
                <a:gd name="T46" fmla="*/ 46 w 117"/>
                <a:gd name="T47" fmla="*/ 115 h 117"/>
                <a:gd name="T48" fmla="*/ 58 w 117"/>
                <a:gd name="T49" fmla="*/ 117 h 117"/>
                <a:gd name="T50" fmla="*/ 69 w 117"/>
                <a:gd name="T51" fmla="*/ 115 h 117"/>
                <a:gd name="T52" fmla="*/ 81 w 117"/>
                <a:gd name="T53" fmla="*/ 111 h 117"/>
                <a:gd name="T54" fmla="*/ 90 w 117"/>
                <a:gd name="T55" fmla="*/ 105 h 117"/>
                <a:gd name="T56" fmla="*/ 100 w 117"/>
                <a:gd name="T57" fmla="*/ 100 h 117"/>
                <a:gd name="T58" fmla="*/ 106 w 117"/>
                <a:gd name="T59" fmla="*/ 90 h 117"/>
                <a:gd name="T60" fmla="*/ 111 w 117"/>
                <a:gd name="T61" fmla="*/ 80 h 117"/>
                <a:gd name="T62" fmla="*/ 115 w 117"/>
                <a:gd name="T63" fmla="*/ 69 h 117"/>
                <a:gd name="T64" fmla="*/ 117 w 117"/>
                <a:gd name="T65" fmla="*/ 5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7">
                  <a:moveTo>
                    <a:pt x="117" y="57"/>
                  </a:moveTo>
                  <a:lnTo>
                    <a:pt x="115" y="46"/>
                  </a:lnTo>
                  <a:lnTo>
                    <a:pt x="111" y="36"/>
                  </a:lnTo>
                  <a:lnTo>
                    <a:pt x="106" y="27"/>
                  </a:lnTo>
                  <a:lnTo>
                    <a:pt x="100" y="17"/>
                  </a:lnTo>
                  <a:lnTo>
                    <a:pt x="90" y="9"/>
                  </a:lnTo>
                  <a:lnTo>
                    <a:pt x="81" y="6"/>
                  </a:lnTo>
                  <a:lnTo>
                    <a:pt x="69" y="2"/>
                  </a:lnTo>
                  <a:lnTo>
                    <a:pt x="58" y="0"/>
                  </a:lnTo>
                  <a:lnTo>
                    <a:pt x="46" y="2"/>
                  </a:lnTo>
                  <a:lnTo>
                    <a:pt x="37" y="6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0" y="27"/>
                  </a:lnTo>
                  <a:lnTo>
                    <a:pt x="4" y="36"/>
                  </a:lnTo>
                  <a:lnTo>
                    <a:pt x="2" y="46"/>
                  </a:lnTo>
                  <a:lnTo>
                    <a:pt x="0" y="57"/>
                  </a:lnTo>
                  <a:lnTo>
                    <a:pt x="2" y="69"/>
                  </a:lnTo>
                  <a:lnTo>
                    <a:pt x="4" y="80"/>
                  </a:lnTo>
                  <a:lnTo>
                    <a:pt x="10" y="90"/>
                  </a:lnTo>
                  <a:lnTo>
                    <a:pt x="17" y="100"/>
                  </a:lnTo>
                  <a:lnTo>
                    <a:pt x="25" y="105"/>
                  </a:lnTo>
                  <a:lnTo>
                    <a:pt x="37" y="111"/>
                  </a:lnTo>
                  <a:lnTo>
                    <a:pt x="46" y="115"/>
                  </a:lnTo>
                  <a:lnTo>
                    <a:pt x="58" y="117"/>
                  </a:lnTo>
                  <a:lnTo>
                    <a:pt x="69" y="115"/>
                  </a:lnTo>
                  <a:lnTo>
                    <a:pt x="81" y="111"/>
                  </a:lnTo>
                  <a:lnTo>
                    <a:pt x="90" y="105"/>
                  </a:lnTo>
                  <a:lnTo>
                    <a:pt x="100" y="100"/>
                  </a:lnTo>
                  <a:lnTo>
                    <a:pt x="106" y="90"/>
                  </a:lnTo>
                  <a:lnTo>
                    <a:pt x="111" y="80"/>
                  </a:lnTo>
                  <a:lnTo>
                    <a:pt x="115" y="69"/>
                  </a:lnTo>
                  <a:lnTo>
                    <a:pt x="117" y="57"/>
                  </a:lnTo>
                  <a:close/>
                </a:path>
              </a:pathLst>
            </a:custGeom>
            <a:solidFill>
              <a:srgbClr val="D3E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27" name="Freeform 203"/>
            <p:cNvSpPr>
              <a:spLocks noChangeArrowheads="1"/>
            </p:cNvSpPr>
            <p:nvPr/>
          </p:nvSpPr>
          <p:spPr bwMode="auto">
            <a:xfrm>
              <a:off x="1209" y="782"/>
              <a:ext cx="213" cy="213"/>
            </a:xfrm>
            <a:custGeom>
              <a:avLst/>
              <a:gdLst>
                <a:gd name="T0" fmla="*/ 117 w 117"/>
                <a:gd name="T1" fmla="*/ 57 h 117"/>
                <a:gd name="T2" fmla="*/ 115 w 117"/>
                <a:gd name="T3" fmla="*/ 46 h 117"/>
                <a:gd name="T4" fmla="*/ 111 w 117"/>
                <a:gd name="T5" fmla="*/ 36 h 117"/>
                <a:gd name="T6" fmla="*/ 106 w 117"/>
                <a:gd name="T7" fmla="*/ 27 h 117"/>
                <a:gd name="T8" fmla="*/ 100 w 117"/>
                <a:gd name="T9" fmla="*/ 17 h 117"/>
                <a:gd name="T10" fmla="*/ 90 w 117"/>
                <a:gd name="T11" fmla="*/ 9 h 117"/>
                <a:gd name="T12" fmla="*/ 81 w 117"/>
                <a:gd name="T13" fmla="*/ 6 h 117"/>
                <a:gd name="T14" fmla="*/ 69 w 117"/>
                <a:gd name="T15" fmla="*/ 2 h 117"/>
                <a:gd name="T16" fmla="*/ 58 w 117"/>
                <a:gd name="T17" fmla="*/ 0 h 117"/>
                <a:gd name="T18" fmla="*/ 46 w 117"/>
                <a:gd name="T19" fmla="*/ 2 h 117"/>
                <a:gd name="T20" fmla="*/ 37 w 117"/>
                <a:gd name="T21" fmla="*/ 6 h 117"/>
                <a:gd name="T22" fmla="*/ 25 w 117"/>
                <a:gd name="T23" fmla="*/ 9 h 117"/>
                <a:gd name="T24" fmla="*/ 17 w 117"/>
                <a:gd name="T25" fmla="*/ 17 h 117"/>
                <a:gd name="T26" fmla="*/ 10 w 117"/>
                <a:gd name="T27" fmla="*/ 27 h 117"/>
                <a:gd name="T28" fmla="*/ 4 w 117"/>
                <a:gd name="T29" fmla="*/ 36 h 117"/>
                <a:gd name="T30" fmla="*/ 2 w 117"/>
                <a:gd name="T31" fmla="*/ 46 h 117"/>
                <a:gd name="T32" fmla="*/ 0 w 117"/>
                <a:gd name="T33" fmla="*/ 57 h 117"/>
                <a:gd name="T34" fmla="*/ 2 w 117"/>
                <a:gd name="T35" fmla="*/ 69 h 117"/>
                <a:gd name="T36" fmla="*/ 4 w 117"/>
                <a:gd name="T37" fmla="*/ 80 h 117"/>
                <a:gd name="T38" fmla="*/ 10 w 117"/>
                <a:gd name="T39" fmla="*/ 90 h 117"/>
                <a:gd name="T40" fmla="*/ 17 w 117"/>
                <a:gd name="T41" fmla="*/ 100 h 117"/>
                <a:gd name="T42" fmla="*/ 25 w 117"/>
                <a:gd name="T43" fmla="*/ 105 h 117"/>
                <a:gd name="T44" fmla="*/ 37 w 117"/>
                <a:gd name="T45" fmla="*/ 111 h 117"/>
                <a:gd name="T46" fmla="*/ 46 w 117"/>
                <a:gd name="T47" fmla="*/ 115 h 117"/>
                <a:gd name="T48" fmla="*/ 58 w 117"/>
                <a:gd name="T49" fmla="*/ 117 h 117"/>
                <a:gd name="T50" fmla="*/ 69 w 117"/>
                <a:gd name="T51" fmla="*/ 115 h 117"/>
                <a:gd name="T52" fmla="*/ 81 w 117"/>
                <a:gd name="T53" fmla="*/ 111 h 117"/>
                <a:gd name="T54" fmla="*/ 90 w 117"/>
                <a:gd name="T55" fmla="*/ 105 h 117"/>
                <a:gd name="T56" fmla="*/ 100 w 117"/>
                <a:gd name="T57" fmla="*/ 100 h 117"/>
                <a:gd name="T58" fmla="*/ 106 w 117"/>
                <a:gd name="T59" fmla="*/ 90 h 117"/>
                <a:gd name="T60" fmla="*/ 111 w 117"/>
                <a:gd name="T61" fmla="*/ 80 h 117"/>
                <a:gd name="T62" fmla="*/ 115 w 117"/>
                <a:gd name="T63" fmla="*/ 69 h 117"/>
                <a:gd name="T64" fmla="*/ 117 w 117"/>
                <a:gd name="T65" fmla="*/ 5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7">
                  <a:moveTo>
                    <a:pt x="117" y="57"/>
                  </a:moveTo>
                  <a:lnTo>
                    <a:pt x="115" y="46"/>
                  </a:lnTo>
                  <a:lnTo>
                    <a:pt x="111" y="36"/>
                  </a:lnTo>
                  <a:lnTo>
                    <a:pt x="106" y="27"/>
                  </a:lnTo>
                  <a:lnTo>
                    <a:pt x="100" y="17"/>
                  </a:lnTo>
                  <a:lnTo>
                    <a:pt x="90" y="9"/>
                  </a:lnTo>
                  <a:lnTo>
                    <a:pt x="81" y="6"/>
                  </a:lnTo>
                  <a:lnTo>
                    <a:pt x="69" y="2"/>
                  </a:lnTo>
                  <a:lnTo>
                    <a:pt x="58" y="0"/>
                  </a:lnTo>
                  <a:lnTo>
                    <a:pt x="46" y="2"/>
                  </a:lnTo>
                  <a:lnTo>
                    <a:pt x="37" y="6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0" y="27"/>
                  </a:lnTo>
                  <a:lnTo>
                    <a:pt x="4" y="36"/>
                  </a:lnTo>
                  <a:lnTo>
                    <a:pt x="2" y="46"/>
                  </a:lnTo>
                  <a:lnTo>
                    <a:pt x="0" y="57"/>
                  </a:lnTo>
                  <a:lnTo>
                    <a:pt x="2" y="69"/>
                  </a:lnTo>
                  <a:lnTo>
                    <a:pt x="4" y="80"/>
                  </a:lnTo>
                  <a:lnTo>
                    <a:pt x="10" y="90"/>
                  </a:lnTo>
                  <a:lnTo>
                    <a:pt x="17" y="100"/>
                  </a:lnTo>
                  <a:lnTo>
                    <a:pt x="25" y="105"/>
                  </a:lnTo>
                  <a:lnTo>
                    <a:pt x="37" y="111"/>
                  </a:lnTo>
                  <a:lnTo>
                    <a:pt x="46" y="115"/>
                  </a:lnTo>
                  <a:lnTo>
                    <a:pt x="58" y="117"/>
                  </a:lnTo>
                  <a:lnTo>
                    <a:pt x="69" y="115"/>
                  </a:lnTo>
                  <a:lnTo>
                    <a:pt x="81" y="111"/>
                  </a:lnTo>
                  <a:lnTo>
                    <a:pt x="90" y="105"/>
                  </a:lnTo>
                  <a:lnTo>
                    <a:pt x="100" y="100"/>
                  </a:lnTo>
                  <a:lnTo>
                    <a:pt x="106" y="90"/>
                  </a:lnTo>
                  <a:lnTo>
                    <a:pt x="111" y="80"/>
                  </a:lnTo>
                  <a:lnTo>
                    <a:pt x="115" y="69"/>
                  </a:lnTo>
                  <a:lnTo>
                    <a:pt x="117" y="57"/>
                  </a:lnTo>
                </a:path>
              </a:pathLst>
            </a:custGeom>
            <a:noFill/>
            <a:ln w="936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28" name="Freeform 204"/>
            <p:cNvSpPr>
              <a:spLocks noChangeArrowheads="1"/>
            </p:cNvSpPr>
            <p:nvPr/>
          </p:nvSpPr>
          <p:spPr bwMode="auto">
            <a:xfrm>
              <a:off x="1338" y="827"/>
              <a:ext cx="42" cy="42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9 h 23"/>
                <a:gd name="T4" fmla="*/ 21 w 23"/>
                <a:gd name="T5" fmla="*/ 7 h 23"/>
                <a:gd name="T6" fmla="*/ 21 w 23"/>
                <a:gd name="T7" fmla="*/ 5 h 23"/>
                <a:gd name="T8" fmla="*/ 19 w 23"/>
                <a:gd name="T9" fmla="*/ 4 h 23"/>
                <a:gd name="T10" fmla="*/ 17 w 23"/>
                <a:gd name="T11" fmla="*/ 2 h 23"/>
                <a:gd name="T12" fmla="*/ 16 w 23"/>
                <a:gd name="T13" fmla="*/ 2 h 23"/>
                <a:gd name="T14" fmla="*/ 14 w 23"/>
                <a:gd name="T15" fmla="*/ 0 h 23"/>
                <a:gd name="T16" fmla="*/ 12 w 23"/>
                <a:gd name="T17" fmla="*/ 0 h 23"/>
                <a:gd name="T18" fmla="*/ 10 w 23"/>
                <a:gd name="T19" fmla="*/ 0 h 23"/>
                <a:gd name="T20" fmla="*/ 6 w 23"/>
                <a:gd name="T21" fmla="*/ 2 h 23"/>
                <a:gd name="T22" fmla="*/ 4 w 23"/>
                <a:gd name="T23" fmla="*/ 2 h 23"/>
                <a:gd name="T24" fmla="*/ 4 w 23"/>
                <a:gd name="T25" fmla="*/ 4 h 23"/>
                <a:gd name="T26" fmla="*/ 2 w 23"/>
                <a:gd name="T27" fmla="*/ 5 h 23"/>
                <a:gd name="T28" fmla="*/ 0 w 23"/>
                <a:gd name="T29" fmla="*/ 7 h 23"/>
                <a:gd name="T30" fmla="*/ 0 w 23"/>
                <a:gd name="T31" fmla="*/ 9 h 23"/>
                <a:gd name="T32" fmla="*/ 0 w 23"/>
                <a:gd name="T33" fmla="*/ 11 h 23"/>
                <a:gd name="T34" fmla="*/ 0 w 23"/>
                <a:gd name="T35" fmla="*/ 13 h 23"/>
                <a:gd name="T36" fmla="*/ 0 w 23"/>
                <a:gd name="T37" fmla="*/ 17 h 23"/>
                <a:gd name="T38" fmla="*/ 2 w 23"/>
                <a:gd name="T39" fmla="*/ 19 h 23"/>
                <a:gd name="T40" fmla="*/ 4 w 23"/>
                <a:gd name="T41" fmla="*/ 19 h 23"/>
                <a:gd name="T42" fmla="*/ 4 w 23"/>
                <a:gd name="T43" fmla="*/ 21 h 23"/>
                <a:gd name="T44" fmla="*/ 6 w 23"/>
                <a:gd name="T45" fmla="*/ 23 h 23"/>
                <a:gd name="T46" fmla="*/ 10 w 23"/>
                <a:gd name="T47" fmla="*/ 23 h 23"/>
                <a:gd name="T48" fmla="*/ 12 w 23"/>
                <a:gd name="T49" fmla="*/ 23 h 23"/>
                <a:gd name="T50" fmla="*/ 14 w 23"/>
                <a:gd name="T51" fmla="*/ 23 h 23"/>
                <a:gd name="T52" fmla="*/ 16 w 23"/>
                <a:gd name="T53" fmla="*/ 23 h 23"/>
                <a:gd name="T54" fmla="*/ 17 w 23"/>
                <a:gd name="T55" fmla="*/ 21 h 23"/>
                <a:gd name="T56" fmla="*/ 19 w 23"/>
                <a:gd name="T57" fmla="*/ 19 h 23"/>
                <a:gd name="T58" fmla="*/ 21 w 23"/>
                <a:gd name="T59" fmla="*/ 19 h 23"/>
                <a:gd name="T60" fmla="*/ 21 w 23"/>
                <a:gd name="T61" fmla="*/ 17 h 23"/>
                <a:gd name="T62" fmla="*/ 23 w 23"/>
                <a:gd name="T63" fmla="*/ 13 h 23"/>
                <a:gd name="T64" fmla="*/ 23 w 23"/>
                <a:gd name="T6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9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29" name="Freeform 205"/>
            <p:cNvSpPr>
              <a:spLocks noChangeArrowheads="1"/>
            </p:cNvSpPr>
            <p:nvPr/>
          </p:nvSpPr>
          <p:spPr bwMode="auto">
            <a:xfrm>
              <a:off x="1079" y="760"/>
              <a:ext cx="213" cy="213"/>
            </a:xfrm>
            <a:custGeom>
              <a:avLst/>
              <a:gdLst>
                <a:gd name="T0" fmla="*/ 117 w 117"/>
                <a:gd name="T1" fmla="*/ 58 h 117"/>
                <a:gd name="T2" fmla="*/ 115 w 117"/>
                <a:gd name="T3" fmla="*/ 46 h 117"/>
                <a:gd name="T4" fmla="*/ 111 w 117"/>
                <a:gd name="T5" fmla="*/ 37 h 117"/>
                <a:gd name="T6" fmla="*/ 108 w 117"/>
                <a:gd name="T7" fmla="*/ 27 h 117"/>
                <a:gd name="T8" fmla="*/ 100 w 117"/>
                <a:gd name="T9" fmla="*/ 18 h 117"/>
                <a:gd name="T10" fmla="*/ 92 w 117"/>
                <a:gd name="T11" fmla="*/ 10 h 117"/>
                <a:gd name="T12" fmla="*/ 81 w 117"/>
                <a:gd name="T13" fmla="*/ 6 h 117"/>
                <a:gd name="T14" fmla="*/ 71 w 117"/>
                <a:gd name="T15" fmla="*/ 2 h 117"/>
                <a:gd name="T16" fmla="*/ 60 w 117"/>
                <a:gd name="T17" fmla="*/ 0 h 117"/>
                <a:gd name="T18" fmla="*/ 48 w 117"/>
                <a:gd name="T19" fmla="*/ 2 h 117"/>
                <a:gd name="T20" fmla="*/ 37 w 117"/>
                <a:gd name="T21" fmla="*/ 6 h 117"/>
                <a:gd name="T22" fmla="*/ 27 w 117"/>
                <a:gd name="T23" fmla="*/ 10 h 117"/>
                <a:gd name="T24" fmla="*/ 17 w 117"/>
                <a:gd name="T25" fmla="*/ 18 h 117"/>
                <a:gd name="T26" fmla="*/ 12 w 117"/>
                <a:gd name="T27" fmla="*/ 27 h 117"/>
                <a:gd name="T28" fmla="*/ 6 w 117"/>
                <a:gd name="T29" fmla="*/ 37 h 117"/>
                <a:gd name="T30" fmla="*/ 2 w 117"/>
                <a:gd name="T31" fmla="*/ 46 h 117"/>
                <a:gd name="T32" fmla="*/ 0 w 117"/>
                <a:gd name="T33" fmla="*/ 58 h 117"/>
                <a:gd name="T34" fmla="*/ 2 w 117"/>
                <a:gd name="T35" fmla="*/ 71 h 117"/>
                <a:gd name="T36" fmla="*/ 6 w 117"/>
                <a:gd name="T37" fmla="*/ 81 h 117"/>
                <a:gd name="T38" fmla="*/ 12 w 117"/>
                <a:gd name="T39" fmla="*/ 90 h 117"/>
                <a:gd name="T40" fmla="*/ 17 w 117"/>
                <a:gd name="T41" fmla="*/ 100 h 117"/>
                <a:gd name="T42" fmla="*/ 27 w 117"/>
                <a:gd name="T43" fmla="*/ 108 h 117"/>
                <a:gd name="T44" fmla="*/ 37 w 117"/>
                <a:gd name="T45" fmla="*/ 112 h 117"/>
                <a:gd name="T46" fmla="*/ 48 w 117"/>
                <a:gd name="T47" fmla="*/ 115 h 117"/>
                <a:gd name="T48" fmla="*/ 60 w 117"/>
                <a:gd name="T49" fmla="*/ 117 h 117"/>
                <a:gd name="T50" fmla="*/ 71 w 117"/>
                <a:gd name="T51" fmla="*/ 115 h 117"/>
                <a:gd name="T52" fmla="*/ 81 w 117"/>
                <a:gd name="T53" fmla="*/ 112 h 117"/>
                <a:gd name="T54" fmla="*/ 92 w 117"/>
                <a:gd name="T55" fmla="*/ 108 h 117"/>
                <a:gd name="T56" fmla="*/ 100 w 117"/>
                <a:gd name="T57" fmla="*/ 100 h 117"/>
                <a:gd name="T58" fmla="*/ 108 w 117"/>
                <a:gd name="T59" fmla="*/ 90 h 117"/>
                <a:gd name="T60" fmla="*/ 111 w 117"/>
                <a:gd name="T61" fmla="*/ 81 h 117"/>
                <a:gd name="T62" fmla="*/ 115 w 117"/>
                <a:gd name="T63" fmla="*/ 71 h 117"/>
                <a:gd name="T64" fmla="*/ 117 w 117"/>
                <a:gd name="T65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7">
                  <a:moveTo>
                    <a:pt x="117" y="58"/>
                  </a:moveTo>
                  <a:lnTo>
                    <a:pt x="115" y="46"/>
                  </a:lnTo>
                  <a:lnTo>
                    <a:pt x="111" y="37"/>
                  </a:lnTo>
                  <a:lnTo>
                    <a:pt x="108" y="27"/>
                  </a:lnTo>
                  <a:lnTo>
                    <a:pt x="100" y="18"/>
                  </a:lnTo>
                  <a:lnTo>
                    <a:pt x="92" y="10"/>
                  </a:lnTo>
                  <a:lnTo>
                    <a:pt x="81" y="6"/>
                  </a:lnTo>
                  <a:lnTo>
                    <a:pt x="71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6"/>
                  </a:lnTo>
                  <a:lnTo>
                    <a:pt x="27" y="10"/>
                  </a:lnTo>
                  <a:lnTo>
                    <a:pt x="17" y="18"/>
                  </a:lnTo>
                  <a:lnTo>
                    <a:pt x="12" y="27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0" y="58"/>
                  </a:lnTo>
                  <a:lnTo>
                    <a:pt x="2" y="71"/>
                  </a:lnTo>
                  <a:lnTo>
                    <a:pt x="6" y="81"/>
                  </a:lnTo>
                  <a:lnTo>
                    <a:pt x="12" y="90"/>
                  </a:lnTo>
                  <a:lnTo>
                    <a:pt x="17" y="100"/>
                  </a:lnTo>
                  <a:lnTo>
                    <a:pt x="27" y="108"/>
                  </a:lnTo>
                  <a:lnTo>
                    <a:pt x="37" y="112"/>
                  </a:lnTo>
                  <a:lnTo>
                    <a:pt x="48" y="115"/>
                  </a:lnTo>
                  <a:lnTo>
                    <a:pt x="60" y="117"/>
                  </a:lnTo>
                  <a:lnTo>
                    <a:pt x="71" y="115"/>
                  </a:lnTo>
                  <a:lnTo>
                    <a:pt x="81" y="112"/>
                  </a:lnTo>
                  <a:lnTo>
                    <a:pt x="92" y="108"/>
                  </a:lnTo>
                  <a:lnTo>
                    <a:pt x="100" y="100"/>
                  </a:lnTo>
                  <a:lnTo>
                    <a:pt x="108" y="90"/>
                  </a:lnTo>
                  <a:lnTo>
                    <a:pt x="111" y="81"/>
                  </a:lnTo>
                  <a:lnTo>
                    <a:pt x="115" y="71"/>
                  </a:lnTo>
                  <a:lnTo>
                    <a:pt x="117" y="58"/>
                  </a:lnTo>
                  <a:close/>
                </a:path>
              </a:pathLst>
            </a:custGeom>
            <a:solidFill>
              <a:srgbClr val="A5D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30" name="Freeform 206"/>
            <p:cNvSpPr>
              <a:spLocks noChangeArrowheads="1"/>
            </p:cNvSpPr>
            <p:nvPr/>
          </p:nvSpPr>
          <p:spPr bwMode="auto">
            <a:xfrm>
              <a:off x="1079" y="760"/>
              <a:ext cx="213" cy="213"/>
            </a:xfrm>
            <a:custGeom>
              <a:avLst/>
              <a:gdLst>
                <a:gd name="T0" fmla="*/ 117 w 117"/>
                <a:gd name="T1" fmla="*/ 58 h 117"/>
                <a:gd name="T2" fmla="*/ 115 w 117"/>
                <a:gd name="T3" fmla="*/ 46 h 117"/>
                <a:gd name="T4" fmla="*/ 111 w 117"/>
                <a:gd name="T5" fmla="*/ 37 h 117"/>
                <a:gd name="T6" fmla="*/ 108 w 117"/>
                <a:gd name="T7" fmla="*/ 27 h 117"/>
                <a:gd name="T8" fmla="*/ 100 w 117"/>
                <a:gd name="T9" fmla="*/ 18 h 117"/>
                <a:gd name="T10" fmla="*/ 92 w 117"/>
                <a:gd name="T11" fmla="*/ 10 h 117"/>
                <a:gd name="T12" fmla="*/ 81 w 117"/>
                <a:gd name="T13" fmla="*/ 6 h 117"/>
                <a:gd name="T14" fmla="*/ 71 w 117"/>
                <a:gd name="T15" fmla="*/ 2 h 117"/>
                <a:gd name="T16" fmla="*/ 60 w 117"/>
                <a:gd name="T17" fmla="*/ 0 h 117"/>
                <a:gd name="T18" fmla="*/ 48 w 117"/>
                <a:gd name="T19" fmla="*/ 2 h 117"/>
                <a:gd name="T20" fmla="*/ 37 w 117"/>
                <a:gd name="T21" fmla="*/ 6 h 117"/>
                <a:gd name="T22" fmla="*/ 27 w 117"/>
                <a:gd name="T23" fmla="*/ 10 h 117"/>
                <a:gd name="T24" fmla="*/ 17 w 117"/>
                <a:gd name="T25" fmla="*/ 18 h 117"/>
                <a:gd name="T26" fmla="*/ 12 w 117"/>
                <a:gd name="T27" fmla="*/ 27 h 117"/>
                <a:gd name="T28" fmla="*/ 6 w 117"/>
                <a:gd name="T29" fmla="*/ 37 h 117"/>
                <a:gd name="T30" fmla="*/ 2 w 117"/>
                <a:gd name="T31" fmla="*/ 46 h 117"/>
                <a:gd name="T32" fmla="*/ 0 w 117"/>
                <a:gd name="T33" fmla="*/ 58 h 117"/>
                <a:gd name="T34" fmla="*/ 2 w 117"/>
                <a:gd name="T35" fmla="*/ 71 h 117"/>
                <a:gd name="T36" fmla="*/ 6 w 117"/>
                <a:gd name="T37" fmla="*/ 81 h 117"/>
                <a:gd name="T38" fmla="*/ 12 w 117"/>
                <a:gd name="T39" fmla="*/ 90 h 117"/>
                <a:gd name="T40" fmla="*/ 17 w 117"/>
                <a:gd name="T41" fmla="*/ 100 h 117"/>
                <a:gd name="T42" fmla="*/ 27 w 117"/>
                <a:gd name="T43" fmla="*/ 108 h 117"/>
                <a:gd name="T44" fmla="*/ 37 w 117"/>
                <a:gd name="T45" fmla="*/ 112 h 117"/>
                <a:gd name="T46" fmla="*/ 48 w 117"/>
                <a:gd name="T47" fmla="*/ 115 h 117"/>
                <a:gd name="T48" fmla="*/ 60 w 117"/>
                <a:gd name="T49" fmla="*/ 117 h 117"/>
                <a:gd name="T50" fmla="*/ 71 w 117"/>
                <a:gd name="T51" fmla="*/ 115 h 117"/>
                <a:gd name="T52" fmla="*/ 81 w 117"/>
                <a:gd name="T53" fmla="*/ 112 h 117"/>
                <a:gd name="T54" fmla="*/ 92 w 117"/>
                <a:gd name="T55" fmla="*/ 108 h 117"/>
                <a:gd name="T56" fmla="*/ 100 w 117"/>
                <a:gd name="T57" fmla="*/ 100 h 117"/>
                <a:gd name="T58" fmla="*/ 108 w 117"/>
                <a:gd name="T59" fmla="*/ 90 h 117"/>
                <a:gd name="T60" fmla="*/ 111 w 117"/>
                <a:gd name="T61" fmla="*/ 81 h 117"/>
                <a:gd name="T62" fmla="*/ 115 w 117"/>
                <a:gd name="T63" fmla="*/ 71 h 117"/>
                <a:gd name="T64" fmla="*/ 117 w 117"/>
                <a:gd name="T65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7">
                  <a:moveTo>
                    <a:pt x="117" y="58"/>
                  </a:moveTo>
                  <a:lnTo>
                    <a:pt x="115" y="46"/>
                  </a:lnTo>
                  <a:lnTo>
                    <a:pt x="111" y="37"/>
                  </a:lnTo>
                  <a:lnTo>
                    <a:pt x="108" y="27"/>
                  </a:lnTo>
                  <a:lnTo>
                    <a:pt x="100" y="18"/>
                  </a:lnTo>
                  <a:lnTo>
                    <a:pt x="92" y="10"/>
                  </a:lnTo>
                  <a:lnTo>
                    <a:pt x="81" y="6"/>
                  </a:lnTo>
                  <a:lnTo>
                    <a:pt x="71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6"/>
                  </a:lnTo>
                  <a:lnTo>
                    <a:pt x="27" y="10"/>
                  </a:lnTo>
                  <a:lnTo>
                    <a:pt x="17" y="18"/>
                  </a:lnTo>
                  <a:lnTo>
                    <a:pt x="12" y="27"/>
                  </a:lnTo>
                  <a:lnTo>
                    <a:pt x="6" y="37"/>
                  </a:lnTo>
                  <a:lnTo>
                    <a:pt x="2" y="46"/>
                  </a:lnTo>
                  <a:lnTo>
                    <a:pt x="0" y="58"/>
                  </a:lnTo>
                  <a:lnTo>
                    <a:pt x="2" y="71"/>
                  </a:lnTo>
                  <a:lnTo>
                    <a:pt x="6" y="81"/>
                  </a:lnTo>
                  <a:lnTo>
                    <a:pt x="12" y="90"/>
                  </a:lnTo>
                  <a:lnTo>
                    <a:pt x="17" y="100"/>
                  </a:lnTo>
                  <a:lnTo>
                    <a:pt x="27" y="108"/>
                  </a:lnTo>
                  <a:lnTo>
                    <a:pt x="37" y="112"/>
                  </a:lnTo>
                  <a:lnTo>
                    <a:pt x="48" y="115"/>
                  </a:lnTo>
                  <a:lnTo>
                    <a:pt x="60" y="117"/>
                  </a:lnTo>
                  <a:lnTo>
                    <a:pt x="71" y="115"/>
                  </a:lnTo>
                  <a:lnTo>
                    <a:pt x="81" y="112"/>
                  </a:lnTo>
                  <a:lnTo>
                    <a:pt x="92" y="108"/>
                  </a:lnTo>
                  <a:lnTo>
                    <a:pt x="100" y="100"/>
                  </a:lnTo>
                  <a:lnTo>
                    <a:pt x="108" y="90"/>
                  </a:lnTo>
                  <a:lnTo>
                    <a:pt x="111" y="81"/>
                  </a:lnTo>
                  <a:lnTo>
                    <a:pt x="115" y="71"/>
                  </a:lnTo>
                  <a:lnTo>
                    <a:pt x="117" y="58"/>
                  </a:lnTo>
                </a:path>
              </a:pathLst>
            </a:custGeom>
            <a:noFill/>
            <a:ln w="9360">
              <a:solidFill>
                <a:srgbClr val="7F7F7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31" name="Freeform 207"/>
            <p:cNvSpPr>
              <a:spLocks noChangeArrowheads="1"/>
            </p:cNvSpPr>
            <p:nvPr/>
          </p:nvSpPr>
          <p:spPr bwMode="auto">
            <a:xfrm>
              <a:off x="1209" y="805"/>
              <a:ext cx="42" cy="42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0 h 23"/>
                <a:gd name="T4" fmla="*/ 23 w 23"/>
                <a:gd name="T5" fmla="*/ 8 h 23"/>
                <a:gd name="T6" fmla="*/ 21 w 23"/>
                <a:gd name="T7" fmla="*/ 6 h 23"/>
                <a:gd name="T8" fmla="*/ 19 w 23"/>
                <a:gd name="T9" fmla="*/ 4 h 23"/>
                <a:gd name="T10" fmla="*/ 17 w 23"/>
                <a:gd name="T11" fmla="*/ 2 h 23"/>
                <a:gd name="T12" fmla="*/ 16 w 23"/>
                <a:gd name="T13" fmla="*/ 2 h 23"/>
                <a:gd name="T14" fmla="*/ 14 w 23"/>
                <a:gd name="T15" fmla="*/ 2 h 23"/>
                <a:gd name="T16" fmla="*/ 12 w 23"/>
                <a:gd name="T17" fmla="*/ 0 h 23"/>
                <a:gd name="T18" fmla="*/ 10 w 23"/>
                <a:gd name="T19" fmla="*/ 2 h 23"/>
                <a:gd name="T20" fmla="*/ 8 w 23"/>
                <a:gd name="T21" fmla="*/ 2 h 23"/>
                <a:gd name="T22" fmla="*/ 6 w 23"/>
                <a:gd name="T23" fmla="*/ 2 h 23"/>
                <a:gd name="T24" fmla="*/ 4 w 23"/>
                <a:gd name="T25" fmla="*/ 4 h 23"/>
                <a:gd name="T26" fmla="*/ 2 w 23"/>
                <a:gd name="T27" fmla="*/ 6 h 23"/>
                <a:gd name="T28" fmla="*/ 2 w 23"/>
                <a:gd name="T29" fmla="*/ 8 h 23"/>
                <a:gd name="T30" fmla="*/ 0 w 23"/>
                <a:gd name="T31" fmla="*/ 10 h 23"/>
                <a:gd name="T32" fmla="*/ 0 w 23"/>
                <a:gd name="T33" fmla="*/ 12 h 23"/>
                <a:gd name="T34" fmla="*/ 0 w 23"/>
                <a:gd name="T35" fmla="*/ 16 h 23"/>
                <a:gd name="T36" fmla="*/ 2 w 23"/>
                <a:gd name="T37" fmla="*/ 17 h 23"/>
                <a:gd name="T38" fmla="*/ 2 w 23"/>
                <a:gd name="T39" fmla="*/ 19 h 23"/>
                <a:gd name="T40" fmla="*/ 4 w 23"/>
                <a:gd name="T41" fmla="*/ 21 h 23"/>
                <a:gd name="T42" fmla="*/ 6 w 23"/>
                <a:gd name="T43" fmla="*/ 21 h 23"/>
                <a:gd name="T44" fmla="*/ 8 w 23"/>
                <a:gd name="T45" fmla="*/ 23 h 23"/>
                <a:gd name="T46" fmla="*/ 10 w 23"/>
                <a:gd name="T47" fmla="*/ 23 h 23"/>
                <a:gd name="T48" fmla="*/ 12 w 23"/>
                <a:gd name="T49" fmla="*/ 23 h 23"/>
                <a:gd name="T50" fmla="*/ 14 w 23"/>
                <a:gd name="T51" fmla="*/ 23 h 23"/>
                <a:gd name="T52" fmla="*/ 16 w 23"/>
                <a:gd name="T53" fmla="*/ 23 h 23"/>
                <a:gd name="T54" fmla="*/ 17 w 23"/>
                <a:gd name="T55" fmla="*/ 21 h 23"/>
                <a:gd name="T56" fmla="*/ 19 w 23"/>
                <a:gd name="T57" fmla="*/ 21 h 23"/>
                <a:gd name="T58" fmla="*/ 21 w 23"/>
                <a:gd name="T59" fmla="*/ 19 h 23"/>
                <a:gd name="T60" fmla="*/ 23 w 23"/>
                <a:gd name="T61" fmla="*/ 17 h 23"/>
                <a:gd name="T62" fmla="*/ 23 w 23"/>
                <a:gd name="T63" fmla="*/ 16 h 23"/>
                <a:gd name="T64" fmla="*/ 23 w 23"/>
                <a:gd name="T6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0"/>
                  </a:lnTo>
                  <a:lnTo>
                    <a:pt x="23" y="8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D3E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32" name="Freeform 208"/>
            <p:cNvSpPr>
              <a:spLocks noChangeArrowheads="1"/>
            </p:cNvSpPr>
            <p:nvPr/>
          </p:nvSpPr>
          <p:spPr bwMode="auto">
            <a:xfrm>
              <a:off x="604" y="847"/>
              <a:ext cx="399" cy="22"/>
            </a:xfrm>
            <a:custGeom>
              <a:avLst/>
              <a:gdLst>
                <a:gd name="T0" fmla="*/ 0 w 219"/>
                <a:gd name="T1" fmla="*/ 6 h 12"/>
                <a:gd name="T2" fmla="*/ 0 w 219"/>
                <a:gd name="T3" fmla="*/ 12 h 12"/>
                <a:gd name="T4" fmla="*/ 219 w 219"/>
                <a:gd name="T5" fmla="*/ 12 h 12"/>
                <a:gd name="T6" fmla="*/ 219 w 219"/>
                <a:gd name="T7" fmla="*/ 0 h 12"/>
                <a:gd name="T8" fmla="*/ 0 w 219"/>
                <a:gd name="T9" fmla="*/ 0 h 12"/>
                <a:gd name="T10" fmla="*/ 0 w 219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2">
                  <a:moveTo>
                    <a:pt x="0" y="6"/>
                  </a:moveTo>
                  <a:lnTo>
                    <a:pt x="0" y="12"/>
                  </a:lnTo>
                  <a:lnTo>
                    <a:pt x="219" y="12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33" name="Freeform 209"/>
            <p:cNvSpPr>
              <a:spLocks noChangeArrowheads="1"/>
            </p:cNvSpPr>
            <p:nvPr/>
          </p:nvSpPr>
          <p:spPr bwMode="auto">
            <a:xfrm>
              <a:off x="551" y="831"/>
              <a:ext cx="53" cy="54"/>
            </a:xfrm>
            <a:custGeom>
              <a:avLst/>
              <a:gdLst>
                <a:gd name="T0" fmla="*/ 0 w 29"/>
                <a:gd name="T1" fmla="*/ 15 h 30"/>
                <a:gd name="T2" fmla="*/ 29 w 29"/>
                <a:gd name="T3" fmla="*/ 30 h 30"/>
                <a:gd name="T4" fmla="*/ 29 w 29"/>
                <a:gd name="T5" fmla="*/ 0 h 30"/>
                <a:gd name="T6" fmla="*/ 0 w 29"/>
                <a:gd name="T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0">
                  <a:moveTo>
                    <a:pt x="0" y="15"/>
                  </a:moveTo>
                  <a:lnTo>
                    <a:pt x="29" y="30"/>
                  </a:lnTo>
                  <a:lnTo>
                    <a:pt x="2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34" name="Freeform 210"/>
            <p:cNvSpPr>
              <a:spLocks noChangeArrowheads="1"/>
            </p:cNvSpPr>
            <p:nvPr/>
          </p:nvSpPr>
          <p:spPr bwMode="auto">
            <a:xfrm>
              <a:off x="972" y="753"/>
              <a:ext cx="210" cy="211"/>
            </a:xfrm>
            <a:custGeom>
              <a:avLst/>
              <a:gdLst>
                <a:gd name="T0" fmla="*/ 115 w 115"/>
                <a:gd name="T1" fmla="*/ 58 h 116"/>
                <a:gd name="T2" fmla="*/ 115 w 115"/>
                <a:gd name="T3" fmla="*/ 46 h 116"/>
                <a:gd name="T4" fmla="*/ 111 w 115"/>
                <a:gd name="T5" fmla="*/ 35 h 116"/>
                <a:gd name="T6" fmla="*/ 105 w 115"/>
                <a:gd name="T7" fmla="*/ 25 h 116"/>
                <a:gd name="T8" fmla="*/ 99 w 115"/>
                <a:gd name="T9" fmla="*/ 18 h 116"/>
                <a:gd name="T10" fmla="*/ 90 w 115"/>
                <a:gd name="T11" fmla="*/ 10 h 116"/>
                <a:gd name="T12" fmla="*/ 80 w 115"/>
                <a:gd name="T13" fmla="*/ 4 h 116"/>
                <a:gd name="T14" fmla="*/ 69 w 115"/>
                <a:gd name="T15" fmla="*/ 2 h 116"/>
                <a:gd name="T16" fmla="*/ 57 w 115"/>
                <a:gd name="T17" fmla="*/ 0 h 116"/>
                <a:gd name="T18" fmla="*/ 46 w 115"/>
                <a:gd name="T19" fmla="*/ 2 h 116"/>
                <a:gd name="T20" fmla="*/ 36 w 115"/>
                <a:gd name="T21" fmla="*/ 4 h 116"/>
                <a:gd name="T22" fmla="*/ 25 w 115"/>
                <a:gd name="T23" fmla="*/ 10 h 116"/>
                <a:gd name="T24" fmla="*/ 17 w 115"/>
                <a:gd name="T25" fmla="*/ 18 h 116"/>
                <a:gd name="T26" fmla="*/ 9 w 115"/>
                <a:gd name="T27" fmla="*/ 25 h 116"/>
                <a:gd name="T28" fmla="*/ 4 w 115"/>
                <a:gd name="T29" fmla="*/ 35 h 116"/>
                <a:gd name="T30" fmla="*/ 2 w 115"/>
                <a:gd name="T31" fmla="*/ 46 h 116"/>
                <a:gd name="T32" fmla="*/ 0 w 115"/>
                <a:gd name="T33" fmla="*/ 58 h 116"/>
                <a:gd name="T34" fmla="*/ 2 w 115"/>
                <a:gd name="T35" fmla="*/ 70 h 116"/>
                <a:gd name="T36" fmla="*/ 4 w 115"/>
                <a:gd name="T37" fmla="*/ 81 h 116"/>
                <a:gd name="T38" fmla="*/ 9 w 115"/>
                <a:gd name="T39" fmla="*/ 91 h 116"/>
                <a:gd name="T40" fmla="*/ 17 w 115"/>
                <a:gd name="T41" fmla="*/ 98 h 116"/>
                <a:gd name="T42" fmla="*/ 25 w 115"/>
                <a:gd name="T43" fmla="*/ 106 h 116"/>
                <a:gd name="T44" fmla="*/ 36 w 115"/>
                <a:gd name="T45" fmla="*/ 112 h 116"/>
                <a:gd name="T46" fmla="*/ 46 w 115"/>
                <a:gd name="T47" fmla="*/ 116 h 116"/>
                <a:gd name="T48" fmla="*/ 57 w 115"/>
                <a:gd name="T49" fmla="*/ 116 h 116"/>
                <a:gd name="T50" fmla="*/ 69 w 115"/>
                <a:gd name="T51" fmla="*/ 116 h 116"/>
                <a:gd name="T52" fmla="*/ 80 w 115"/>
                <a:gd name="T53" fmla="*/ 112 h 116"/>
                <a:gd name="T54" fmla="*/ 90 w 115"/>
                <a:gd name="T55" fmla="*/ 106 h 116"/>
                <a:gd name="T56" fmla="*/ 99 w 115"/>
                <a:gd name="T57" fmla="*/ 98 h 116"/>
                <a:gd name="T58" fmla="*/ 105 w 115"/>
                <a:gd name="T59" fmla="*/ 91 h 116"/>
                <a:gd name="T60" fmla="*/ 111 w 115"/>
                <a:gd name="T61" fmla="*/ 81 h 116"/>
                <a:gd name="T62" fmla="*/ 115 w 115"/>
                <a:gd name="T63" fmla="*/ 70 h 116"/>
                <a:gd name="T64" fmla="*/ 115 w 115"/>
                <a:gd name="T65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16">
                  <a:moveTo>
                    <a:pt x="115" y="58"/>
                  </a:moveTo>
                  <a:lnTo>
                    <a:pt x="115" y="46"/>
                  </a:lnTo>
                  <a:lnTo>
                    <a:pt x="111" y="35"/>
                  </a:lnTo>
                  <a:lnTo>
                    <a:pt x="105" y="25"/>
                  </a:lnTo>
                  <a:lnTo>
                    <a:pt x="99" y="18"/>
                  </a:lnTo>
                  <a:lnTo>
                    <a:pt x="90" y="10"/>
                  </a:lnTo>
                  <a:lnTo>
                    <a:pt x="80" y="4"/>
                  </a:lnTo>
                  <a:lnTo>
                    <a:pt x="69" y="2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9" y="25"/>
                  </a:lnTo>
                  <a:lnTo>
                    <a:pt x="4" y="35"/>
                  </a:lnTo>
                  <a:lnTo>
                    <a:pt x="2" y="46"/>
                  </a:lnTo>
                  <a:lnTo>
                    <a:pt x="0" y="58"/>
                  </a:lnTo>
                  <a:lnTo>
                    <a:pt x="2" y="70"/>
                  </a:lnTo>
                  <a:lnTo>
                    <a:pt x="4" y="81"/>
                  </a:lnTo>
                  <a:lnTo>
                    <a:pt x="9" y="91"/>
                  </a:lnTo>
                  <a:lnTo>
                    <a:pt x="17" y="98"/>
                  </a:lnTo>
                  <a:lnTo>
                    <a:pt x="25" y="106"/>
                  </a:lnTo>
                  <a:lnTo>
                    <a:pt x="36" y="112"/>
                  </a:lnTo>
                  <a:lnTo>
                    <a:pt x="46" y="116"/>
                  </a:lnTo>
                  <a:lnTo>
                    <a:pt x="57" y="116"/>
                  </a:lnTo>
                  <a:lnTo>
                    <a:pt x="69" y="116"/>
                  </a:lnTo>
                  <a:lnTo>
                    <a:pt x="80" y="112"/>
                  </a:lnTo>
                  <a:lnTo>
                    <a:pt x="90" y="106"/>
                  </a:lnTo>
                  <a:lnTo>
                    <a:pt x="99" y="98"/>
                  </a:lnTo>
                  <a:lnTo>
                    <a:pt x="105" y="91"/>
                  </a:lnTo>
                  <a:lnTo>
                    <a:pt x="111" y="81"/>
                  </a:lnTo>
                  <a:lnTo>
                    <a:pt x="115" y="70"/>
                  </a:lnTo>
                  <a:lnTo>
                    <a:pt x="115" y="58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35" name="Freeform 211"/>
            <p:cNvSpPr>
              <a:spLocks noChangeArrowheads="1"/>
            </p:cNvSpPr>
            <p:nvPr/>
          </p:nvSpPr>
          <p:spPr bwMode="auto">
            <a:xfrm>
              <a:off x="972" y="753"/>
              <a:ext cx="210" cy="211"/>
            </a:xfrm>
            <a:custGeom>
              <a:avLst/>
              <a:gdLst>
                <a:gd name="T0" fmla="*/ 115 w 115"/>
                <a:gd name="T1" fmla="*/ 58 h 116"/>
                <a:gd name="T2" fmla="*/ 115 w 115"/>
                <a:gd name="T3" fmla="*/ 46 h 116"/>
                <a:gd name="T4" fmla="*/ 111 w 115"/>
                <a:gd name="T5" fmla="*/ 35 h 116"/>
                <a:gd name="T6" fmla="*/ 105 w 115"/>
                <a:gd name="T7" fmla="*/ 25 h 116"/>
                <a:gd name="T8" fmla="*/ 99 w 115"/>
                <a:gd name="T9" fmla="*/ 18 h 116"/>
                <a:gd name="T10" fmla="*/ 90 w 115"/>
                <a:gd name="T11" fmla="*/ 10 h 116"/>
                <a:gd name="T12" fmla="*/ 80 w 115"/>
                <a:gd name="T13" fmla="*/ 4 h 116"/>
                <a:gd name="T14" fmla="*/ 69 w 115"/>
                <a:gd name="T15" fmla="*/ 2 h 116"/>
                <a:gd name="T16" fmla="*/ 57 w 115"/>
                <a:gd name="T17" fmla="*/ 0 h 116"/>
                <a:gd name="T18" fmla="*/ 46 w 115"/>
                <a:gd name="T19" fmla="*/ 2 h 116"/>
                <a:gd name="T20" fmla="*/ 36 w 115"/>
                <a:gd name="T21" fmla="*/ 4 h 116"/>
                <a:gd name="T22" fmla="*/ 25 w 115"/>
                <a:gd name="T23" fmla="*/ 10 h 116"/>
                <a:gd name="T24" fmla="*/ 17 w 115"/>
                <a:gd name="T25" fmla="*/ 18 h 116"/>
                <a:gd name="T26" fmla="*/ 9 w 115"/>
                <a:gd name="T27" fmla="*/ 25 h 116"/>
                <a:gd name="T28" fmla="*/ 4 w 115"/>
                <a:gd name="T29" fmla="*/ 35 h 116"/>
                <a:gd name="T30" fmla="*/ 2 w 115"/>
                <a:gd name="T31" fmla="*/ 46 h 116"/>
                <a:gd name="T32" fmla="*/ 0 w 115"/>
                <a:gd name="T33" fmla="*/ 58 h 116"/>
                <a:gd name="T34" fmla="*/ 2 w 115"/>
                <a:gd name="T35" fmla="*/ 70 h 116"/>
                <a:gd name="T36" fmla="*/ 4 w 115"/>
                <a:gd name="T37" fmla="*/ 81 h 116"/>
                <a:gd name="T38" fmla="*/ 9 w 115"/>
                <a:gd name="T39" fmla="*/ 91 h 116"/>
                <a:gd name="T40" fmla="*/ 17 w 115"/>
                <a:gd name="T41" fmla="*/ 98 h 116"/>
                <a:gd name="T42" fmla="*/ 25 w 115"/>
                <a:gd name="T43" fmla="*/ 106 h 116"/>
                <a:gd name="T44" fmla="*/ 36 w 115"/>
                <a:gd name="T45" fmla="*/ 112 h 116"/>
                <a:gd name="T46" fmla="*/ 46 w 115"/>
                <a:gd name="T47" fmla="*/ 116 h 116"/>
                <a:gd name="T48" fmla="*/ 57 w 115"/>
                <a:gd name="T49" fmla="*/ 116 h 116"/>
                <a:gd name="T50" fmla="*/ 69 w 115"/>
                <a:gd name="T51" fmla="*/ 116 h 116"/>
                <a:gd name="T52" fmla="*/ 80 w 115"/>
                <a:gd name="T53" fmla="*/ 112 h 116"/>
                <a:gd name="T54" fmla="*/ 90 w 115"/>
                <a:gd name="T55" fmla="*/ 106 h 116"/>
                <a:gd name="T56" fmla="*/ 99 w 115"/>
                <a:gd name="T57" fmla="*/ 98 h 116"/>
                <a:gd name="T58" fmla="*/ 105 w 115"/>
                <a:gd name="T59" fmla="*/ 91 h 116"/>
                <a:gd name="T60" fmla="*/ 111 w 115"/>
                <a:gd name="T61" fmla="*/ 81 h 116"/>
                <a:gd name="T62" fmla="*/ 115 w 115"/>
                <a:gd name="T63" fmla="*/ 70 h 116"/>
                <a:gd name="T64" fmla="*/ 115 w 115"/>
                <a:gd name="T65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16">
                  <a:moveTo>
                    <a:pt x="115" y="58"/>
                  </a:moveTo>
                  <a:lnTo>
                    <a:pt x="115" y="46"/>
                  </a:lnTo>
                  <a:lnTo>
                    <a:pt x="111" y="35"/>
                  </a:lnTo>
                  <a:lnTo>
                    <a:pt x="105" y="25"/>
                  </a:lnTo>
                  <a:lnTo>
                    <a:pt x="99" y="18"/>
                  </a:lnTo>
                  <a:lnTo>
                    <a:pt x="90" y="10"/>
                  </a:lnTo>
                  <a:lnTo>
                    <a:pt x="80" y="4"/>
                  </a:lnTo>
                  <a:lnTo>
                    <a:pt x="69" y="2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6" y="4"/>
                  </a:lnTo>
                  <a:lnTo>
                    <a:pt x="25" y="10"/>
                  </a:lnTo>
                  <a:lnTo>
                    <a:pt x="17" y="18"/>
                  </a:lnTo>
                  <a:lnTo>
                    <a:pt x="9" y="25"/>
                  </a:lnTo>
                  <a:lnTo>
                    <a:pt x="4" y="35"/>
                  </a:lnTo>
                  <a:lnTo>
                    <a:pt x="2" y="46"/>
                  </a:lnTo>
                  <a:lnTo>
                    <a:pt x="0" y="58"/>
                  </a:lnTo>
                  <a:lnTo>
                    <a:pt x="2" y="70"/>
                  </a:lnTo>
                  <a:lnTo>
                    <a:pt x="4" y="81"/>
                  </a:lnTo>
                  <a:lnTo>
                    <a:pt x="9" y="91"/>
                  </a:lnTo>
                  <a:lnTo>
                    <a:pt x="17" y="98"/>
                  </a:lnTo>
                  <a:lnTo>
                    <a:pt x="25" y="106"/>
                  </a:lnTo>
                  <a:lnTo>
                    <a:pt x="36" y="112"/>
                  </a:lnTo>
                  <a:lnTo>
                    <a:pt x="46" y="116"/>
                  </a:lnTo>
                  <a:lnTo>
                    <a:pt x="57" y="116"/>
                  </a:lnTo>
                  <a:lnTo>
                    <a:pt x="69" y="116"/>
                  </a:lnTo>
                  <a:lnTo>
                    <a:pt x="80" y="112"/>
                  </a:lnTo>
                  <a:lnTo>
                    <a:pt x="90" y="106"/>
                  </a:lnTo>
                  <a:lnTo>
                    <a:pt x="99" y="98"/>
                  </a:lnTo>
                  <a:lnTo>
                    <a:pt x="105" y="91"/>
                  </a:lnTo>
                  <a:lnTo>
                    <a:pt x="111" y="81"/>
                  </a:lnTo>
                  <a:lnTo>
                    <a:pt x="115" y="70"/>
                  </a:lnTo>
                  <a:lnTo>
                    <a:pt x="115" y="5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36" name="Freeform 212"/>
            <p:cNvSpPr>
              <a:spLocks noChangeArrowheads="1"/>
            </p:cNvSpPr>
            <p:nvPr/>
          </p:nvSpPr>
          <p:spPr bwMode="auto">
            <a:xfrm>
              <a:off x="1101" y="798"/>
              <a:ext cx="42" cy="42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0 h 23"/>
                <a:gd name="T4" fmla="*/ 21 w 23"/>
                <a:gd name="T5" fmla="*/ 8 h 23"/>
                <a:gd name="T6" fmla="*/ 21 w 23"/>
                <a:gd name="T7" fmla="*/ 6 h 23"/>
                <a:gd name="T8" fmla="*/ 19 w 23"/>
                <a:gd name="T9" fmla="*/ 4 h 23"/>
                <a:gd name="T10" fmla="*/ 17 w 23"/>
                <a:gd name="T11" fmla="*/ 2 h 23"/>
                <a:gd name="T12" fmla="*/ 15 w 23"/>
                <a:gd name="T13" fmla="*/ 2 h 23"/>
                <a:gd name="T14" fmla="*/ 13 w 23"/>
                <a:gd name="T15" fmla="*/ 0 h 23"/>
                <a:gd name="T16" fmla="*/ 11 w 23"/>
                <a:gd name="T17" fmla="*/ 0 h 23"/>
                <a:gd name="T18" fmla="*/ 9 w 23"/>
                <a:gd name="T19" fmla="*/ 0 h 23"/>
                <a:gd name="T20" fmla="*/ 5 w 23"/>
                <a:gd name="T21" fmla="*/ 2 h 23"/>
                <a:gd name="T22" fmla="*/ 4 w 23"/>
                <a:gd name="T23" fmla="*/ 2 h 23"/>
                <a:gd name="T24" fmla="*/ 4 w 23"/>
                <a:gd name="T25" fmla="*/ 4 h 23"/>
                <a:gd name="T26" fmla="*/ 2 w 23"/>
                <a:gd name="T27" fmla="*/ 6 h 23"/>
                <a:gd name="T28" fmla="*/ 0 w 23"/>
                <a:gd name="T29" fmla="*/ 8 h 23"/>
                <a:gd name="T30" fmla="*/ 0 w 23"/>
                <a:gd name="T31" fmla="*/ 10 h 23"/>
                <a:gd name="T32" fmla="*/ 0 w 23"/>
                <a:gd name="T33" fmla="*/ 12 h 23"/>
                <a:gd name="T34" fmla="*/ 0 w 23"/>
                <a:gd name="T35" fmla="*/ 14 h 23"/>
                <a:gd name="T36" fmla="*/ 0 w 23"/>
                <a:gd name="T37" fmla="*/ 16 h 23"/>
                <a:gd name="T38" fmla="*/ 2 w 23"/>
                <a:gd name="T39" fmla="*/ 18 h 23"/>
                <a:gd name="T40" fmla="*/ 4 w 23"/>
                <a:gd name="T41" fmla="*/ 20 h 23"/>
                <a:gd name="T42" fmla="*/ 4 w 23"/>
                <a:gd name="T43" fmla="*/ 21 h 23"/>
                <a:gd name="T44" fmla="*/ 5 w 23"/>
                <a:gd name="T45" fmla="*/ 21 h 23"/>
                <a:gd name="T46" fmla="*/ 9 w 23"/>
                <a:gd name="T47" fmla="*/ 23 h 23"/>
                <a:gd name="T48" fmla="*/ 11 w 23"/>
                <a:gd name="T49" fmla="*/ 23 h 23"/>
                <a:gd name="T50" fmla="*/ 13 w 23"/>
                <a:gd name="T51" fmla="*/ 23 h 23"/>
                <a:gd name="T52" fmla="*/ 15 w 23"/>
                <a:gd name="T53" fmla="*/ 21 h 23"/>
                <a:gd name="T54" fmla="*/ 17 w 23"/>
                <a:gd name="T55" fmla="*/ 21 h 23"/>
                <a:gd name="T56" fmla="*/ 19 w 23"/>
                <a:gd name="T57" fmla="*/ 20 h 23"/>
                <a:gd name="T58" fmla="*/ 21 w 23"/>
                <a:gd name="T59" fmla="*/ 18 h 23"/>
                <a:gd name="T60" fmla="*/ 21 w 23"/>
                <a:gd name="T61" fmla="*/ 16 h 23"/>
                <a:gd name="T62" fmla="*/ 23 w 23"/>
                <a:gd name="T63" fmla="*/ 14 h 23"/>
                <a:gd name="T64" fmla="*/ 23 w 23"/>
                <a:gd name="T6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0"/>
                  </a:lnTo>
                  <a:lnTo>
                    <a:pt x="21" y="18"/>
                  </a:lnTo>
                  <a:lnTo>
                    <a:pt x="21" y="16"/>
                  </a:lnTo>
                  <a:lnTo>
                    <a:pt x="23" y="14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A5D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37" name="Line 213"/>
            <p:cNvSpPr>
              <a:spLocks noChangeShapeType="1"/>
            </p:cNvSpPr>
            <p:nvPr/>
          </p:nvSpPr>
          <p:spPr bwMode="auto">
            <a:xfrm>
              <a:off x="1940" y="1995"/>
              <a:ext cx="2" cy="13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838" name="Freeform 214"/>
            <p:cNvSpPr>
              <a:spLocks noChangeArrowheads="1"/>
            </p:cNvSpPr>
            <p:nvPr/>
          </p:nvSpPr>
          <p:spPr bwMode="auto">
            <a:xfrm>
              <a:off x="1912" y="1946"/>
              <a:ext cx="210" cy="213"/>
            </a:xfrm>
            <a:custGeom>
              <a:avLst/>
              <a:gdLst>
                <a:gd name="T0" fmla="*/ 57 w 115"/>
                <a:gd name="T1" fmla="*/ 117 h 117"/>
                <a:gd name="T2" fmla="*/ 69 w 115"/>
                <a:gd name="T3" fmla="*/ 115 h 117"/>
                <a:gd name="T4" fmla="*/ 80 w 115"/>
                <a:gd name="T5" fmla="*/ 111 h 117"/>
                <a:gd name="T6" fmla="*/ 90 w 115"/>
                <a:gd name="T7" fmla="*/ 106 h 117"/>
                <a:gd name="T8" fmla="*/ 100 w 115"/>
                <a:gd name="T9" fmla="*/ 100 h 117"/>
                <a:gd name="T10" fmla="*/ 105 w 115"/>
                <a:gd name="T11" fmla="*/ 90 h 117"/>
                <a:gd name="T12" fmla="*/ 111 w 115"/>
                <a:gd name="T13" fmla="*/ 81 h 117"/>
                <a:gd name="T14" fmla="*/ 115 w 115"/>
                <a:gd name="T15" fmla="*/ 69 h 117"/>
                <a:gd name="T16" fmla="*/ 115 w 115"/>
                <a:gd name="T17" fmla="*/ 58 h 117"/>
                <a:gd name="T18" fmla="*/ 115 w 115"/>
                <a:gd name="T19" fmla="*/ 46 h 117"/>
                <a:gd name="T20" fmla="*/ 111 w 115"/>
                <a:gd name="T21" fmla="*/ 36 h 117"/>
                <a:gd name="T22" fmla="*/ 105 w 115"/>
                <a:gd name="T23" fmla="*/ 25 h 117"/>
                <a:gd name="T24" fmla="*/ 100 w 115"/>
                <a:gd name="T25" fmla="*/ 17 h 117"/>
                <a:gd name="T26" fmla="*/ 90 w 115"/>
                <a:gd name="T27" fmla="*/ 10 h 117"/>
                <a:gd name="T28" fmla="*/ 80 w 115"/>
                <a:gd name="T29" fmla="*/ 6 h 117"/>
                <a:gd name="T30" fmla="*/ 69 w 115"/>
                <a:gd name="T31" fmla="*/ 2 h 117"/>
                <a:gd name="T32" fmla="*/ 57 w 115"/>
                <a:gd name="T33" fmla="*/ 0 h 117"/>
                <a:gd name="T34" fmla="*/ 46 w 115"/>
                <a:gd name="T35" fmla="*/ 2 h 117"/>
                <a:gd name="T36" fmla="*/ 34 w 115"/>
                <a:gd name="T37" fmla="*/ 6 h 117"/>
                <a:gd name="T38" fmla="*/ 25 w 115"/>
                <a:gd name="T39" fmla="*/ 10 h 117"/>
                <a:gd name="T40" fmla="*/ 17 w 115"/>
                <a:gd name="T41" fmla="*/ 17 h 117"/>
                <a:gd name="T42" fmla="*/ 9 w 115"/>
                <a:gd name="T43" fmla="*/ 25 h 117"/>
                <a:gd name="T44" fmla="*/ 4 w 115"/>
                <a:gd name="T45" fmla="*/ 36 h 117"/>
                <a:gd name="T46" fmla="*/ 2 w 115"/>
                <a:gd name="T47" fmla="*/ 46 h 117"/>
                <a:gd name="T48" fmla="*/ 0 w 115"/>
                <a:gd name="T49" fmla="*/ 58 h 117"/>
                <a:gd name="T50" fmla="*/ 2 w 115"/>
                <a:gd name="T51" fmla="*/ 69 h 117"/>
                <a:gd name="T52" fmla="*/ 4 w 115"/>
                <a:gd name="T53" fmla="*/ 81 h 117"/>
                <a:gd name="T54" fmla="*/ 9 w 115"/>
                <a:gd name="T55" fmla="*/ 90 h 117"/>
                <a:gd name="T56" fmla="*/ 17 w 115"/>
                <a:gd name="T57" fmla="*/ 100 h 117"/>
                <a:gd name="T58" fmla="*/ 25 w 115"/>
                <a:gd name="T59" fmla="*/ 106 h 117"/>
                <a:gd name="T60" fmla="*/ 34 w 115"/>
                <a:gd name="T61" fmla="*/ 111 h 117"/>
                <a:gd name="T62" fmla="*/ 46 w 115"/>
                <a:gd name="T63" fmla="*/ 115 h 117"/>
                <a:gd name="T64" fmla="*/ 57 w 115"/>
                <a:gd name="T6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17">
                  <a:moveTo>
                    <a:pt x="57" y="117"/>
                  </a:moveTo>
                  <a:lnTo>
                    <a:pt x="69" y="115"/>
                  </a:lnTo>
                  <a:lnTo>
                    <a:pt x="80" y="111"/>
                  </a:lnTo>
                  <a:lnTo>
                    <a:pt x="90" y="106"/>
                  </a:lnTo>
                  <a:lnTo>
                    <a:pt x="100" y="100"/>
                  </a:lnTo>
                  <a:lnTo>
                    <a:pt x="105" y="90"/>
                  </a:lnTo>
                  <a:lnTo>
                    <a:pt x="111" y="81"/>
                  </a:lnTo>
                  <a:lnTo>
                    <a:pt x="115" y="69"/>
                  </a:lnTo>
                  <a:lnTo>
                    <a:pt x="115" y="58"/>
                  </a:lnTo>
                  <a:lnTo>
                    <a:pt x="115" y="46"/>
                  </a:lnTo>
                  <a:lnTo>
                    <a:pt x="111" y="36"/>
                  </a:lnTo>
                  <a:lnTo>
                    <a:pt x="105" y="25"/>
                  </a:lnTo>
                  <a:lnTo>
                    <a:pt x="100" y="17"/>
                  </a:lnTo>
                  <a:lnTo>
                    <a:pt x="90" y="10"/>
                  </a:lnTo>
                  <a:lnTo>
                    <a:pt x="80" y="6"/>
                  </a:lnTo>
                  <a:lnTo>
                    <a:pt x="69" y="2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4" y="6"/>
                  </a:lnTo>
                  <a:lnTo>
                    <a:pt x="25" y="10"/>
                  </a:lnTo>
                  <a:lnTo>
                    <a:pt x="17" y="17"/>
                  </a:lnTo>
                  <a:lnTo>
                    <a:pt x="9" y="25"/>
                  </a:lnTo>
                  <a:lnTo>
                    <a:pt x="4" y="36"/>
                  </a:lnTo>
                  <a:lnTo>
                    <a:pt x="2" y="46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4" y="81"/>
                  </a:lnTo>
                  <a:lnTo>
                    <a:pt x="9" y="90"/>
                  </a:lnTo>
                  <a:lnTo>
                    <a:pt x="17" y="100"/>
                  </a:lnTo>
                  <a:lnTo>
                    <a:pt x="25" y="106"/>
                  </a:lnTo>
                  <a:lnTo>
                    <a:pt x="34" y="111"/>
                  </a:lnTo>
                  <a:lnTo>
                    <a:pt x="46" y="115"/>
                  </a:lnTo>
                  <a:lnTo>
                    <a:pt x="57" y="117"/>
                  </a:lnTo>
                  <a:close/>
                </a:path>
              </a:pathLst>
            </a:custGeom>
            <a:solidFill>
              <a:srgbClr val="D3E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39" name="Freeform 215"/>
            <p:cNvSpPr>
              <a:spLocks noChangeArrowheads="1"/>
            </p:cNvSpPr>
            <p:nvPr/>
          </p:nvSpPr>
          <p:spPr bwMode="auto">
            <a:xfrm>
              <a:off x="1912" y="1946"/>
              <a:ext cx="210" cy="213"/>
            </a:xfrm>
            <a:custGeom>
              <a:avLst/>
              <a:gdLst>
                <a:gd name="T0" fmla="*/ 57 w 115"/>
                <a:gd name="T1" fmla="*/ 117 h 117"/>
                <a:gd name="T2" fmla="*/ 69 w 115"/>
                <a:gd name="T3" fmla="*/ 115 h 117"/>
                <a:gd name="T4" fmla="*/ 80 w 115"/>
                <a:gd name="T5" fmla="*/ 111 h 117"/>
                <a:gd name="T6" fmla="*/ 90 w 115"/>
                <a:gd name="T7" fmla="*/ 106 h 117"/>
                <a:gd name="T8" fmla="*/ 100 w 115"/>
                <a:gd name="T9" fmla="*/ 100 h 117"/>
                <a:gd name="T10" fmla="*/ 105 w 115"/>
                <a:gd name="T11" fmla="*/ 90 h 117"/>
                <a:gd name="T12" fmla="*/ 111 w 115"/>
                <a:gd name="T13" fmla="*/ 81 h 117"/>
                <a:gd name="T14" fmla="*/ 115 w 115"/>
                <a:gd name="T15" fmla="*/ 69 h 117"/>
                <a:gd name="T16" fmla="*/ 115 w 115"/>
                <a:gd name="T17" fmla="*/ 58 h 117"/>
                <a:gd name="T18" fmla="*/ 115 w 115"/>
                <a:gd name="T19" fmla="*/ 46 h 117"/>
                <a:gd name="T20" fmla="*/ 111 w 115"/>
                <a:gd name="T21" fmla="*/ 36 h 117"/>
                <a:gd name="T22" fmla="*/ 105 w 115"/>
                <a:gd name="T23" fmla="*/ 25 h 117"/>
                <a:gd name="T24" fmla="*/ 100 w 115"/>
                <a:gd name="T25" fmla="*/ 17 h 117"/>
                <a:gd name="T26" fmla="*/ 90 w 115"/>
                <a:gd name="T27" fmla="*/ 10 h 117"/>
                <a:gd name="T28" fmla="*/ 80 w 115"/>
                <a:gd name="T29" fmla="*/ 6 h 117"/>
                <a:gd name="T30" fmla="*/ 69 w 115"/>
                <a:gd name="T31" fmla="*/ 2 h 117"/>
                <a:gd name="T32" fmla="*/ 57 w 115"/>
                <a:gd name="T33" fmla="*/ 0 h 117"/>
                <a:gd name="T34" fmla="*/ 46 w 115"/>
                <a:gd name="T35" fmla="*/ 2 h 117"/>
                <a:gd name="T36" fmla="*/ 34 w 115"/>
                <a:gd name="T37" fmla="*/ 6 h 117"/>
                <a:gd name="T38" fmla="*/ 25 w 115"/>
                <a:gd name="T39" fmla="*/ 10 h 117"/>
                <a:gd name="T40" fmla="*/ 17 w 115"/>
                <a:gd name="T41" fmla="*/ 17 h 117"/>
                <a:gd name="T42" fmla="*/ 9 w 115"/>
                <a:gd name="T43" fmla="*/ 25 h 117"/>
                <a:gd name="T44" fmla="*/ 4 w 115"/>
                <a:gd name="T45" fmla="*/ 36 h 117"/>
                <a:gd name="T46" fmla="*/ 2 w 115"/>
                <a:gd name="T47" fmla="*/ 46 h 117"/>
                <a:gd name="T48" fmla="*/ 0 w 115"/>
                <a:gd name="T49" fmla="*/ 58 h 117"/>
                <a:gd name="T50" fmla="*/ 2 w 115"/>
                <a:gd name="T51" fmla="*/ 69 h 117"/>
                <a:gd name="T52" fmla="*/ 4 w 115"/>
                <a:gd name="T53" fmla="*/ 81 h 117"/>
                <a:gd name="T54" fmla="*/ 9 w 115"/>
                <a:gd name="T55" fmla="*/ 90 h 117"/>
                <a:gd name="T56" fmla="*/ 17 w 115"/>
                <a:gd name="T57" fmla="*/ 100 h 117"/>
                <a:gd name="T58" fmla="*/ 25 w 115"/>
                <a:gd name="T59" fmla="*/ 106 h 117"/>
                <a:gd name="T60" fmla="*/ 34 w 115"/>
                <a:gd name="T61" fmla="*/ 111 h 117"/>
                <a:gd name="T62" fmla="*/ 46 w 115"/>
                <a:gd name="T63" fmla="*/ 115 h 117"/>
                <a:gd name="T64" fmla="*/ 57 w 115"/>
                <a:gd name="T6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17">
                  <a:moveTo>
                    <a:pt x="57" y="117"/>
                  </a:moveTo>
                  <a:lnTo>
                    <a:pt x="69" y="115"/>
                  </a:lnTo>
                  <a:lnTo>
                    <a:pt x="80" y="111"/>
                  </a:lnTo>
                  <a:lnTo>
                    <a:pt x="90" y="106"/>
                  </a:lnTo>
                  <a:lnTo>
                    <a:pt x="100" y="100"/>
                  </a:lnTo>
                  <a:lnTo>
                    <a:pt x="105" y="90"/>
                  </a:lnTo>
                  <a:lnTo>
                    <a:pt x="111" y="81"/>
                  </a:lnTo>
                  <a:lnTo>
                    <a:pt x="115" y="69"/>
                  </a:lnTo>
                  <a:lnTo>
                    <a:pt x="115" y="58"/>
                  </a:lnTo>
                  <a:lnTo>
                    <a:pt x="115" y="46"/>
                  </a:lnTo>
                  <a:lnTo>
                    <a:pt x="111" y="36"/>
                  </a:lnTo>
                  <a:lnTo>
                    <a:pt x="105" y="25"/>
                  </a:lnTo>
                  <a:lnTo>
                    <a:pt x="100" y="17"/>
                  </a:lnTo>
                  <a:lnTo>
                    <a:pt x="90" y="10"/>
                  </a:lnTo>
                  <a:lnTo>
                    <a:pt x="80" y="6"/>
                  </a:lnTo>
                  <a:lnTo>
                    <a:pt x="69" y="2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4" y="6"/>
                  </a:lnTo>
                  <a:lnTo>
                    <a:pt x="25" y="10"/>
                  </a:lnTo>
                  <a:lnTo>
                    <a:pt x="17" y="17"/>
                  </a:lnTo>
                  <a:lnTo>
                    <a:pt x="9" y="25"/>
                  </a:lnTo>
                  <a:lnTo>
                    <a:pt x="4" y="36"/>
                  </a:lnTo>
                  <a:lnTo>
                    <a:pt x="2" y="46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4" y="81"/>
                  </a:lnTo>
                  <a:lnTo>
                    <a:pt x="9" y="90"/>
                  </a:lnTo>
                  <a:lnTo>
                    <a:pt x="17" y="100"/>
                  </a:lnTo>
                  <a:lnTo>
                    <a:pt x="25" y="106"/>
                  </a:lnTo>
                  <a:lnTo>
                    <a:pt x="34" y="111"/>
                  </a:lnTo>
                  <a:lnTo>
                    <a:pt x="46" y="115"/>
                  </a:lnTo>
                  <a:lnTo>
                    <a:pt x="57" y="117"/>
                  </a:lnTo>
                </a:path>
              </a:pathLst>
            </a:custGeom>
            <a:noFill/>
            <a:ln w="936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40" name="Freeform 216"/>
            <p:cNvSpPr>
              <a:spLocks noChangeArrowheads="1"/>
            </p:cNvSpPr>
            <p:nvPr/>
          </p:nvSpPr>
          <p:spPr bwMode="auto">
            <a:xfrm>
              <a:off x="2034" y="2075"/>
              <a:ext cx="42" cy="42"/>
            </a:xfrm>
            <a:custGeom>
              <a:avLst/>
              <a:gdLst>
                <a:gd name="T0" fmla="*/ 11 w 23"/>
                <a:gd name="T1" fmla="*/ 23 h 23"/>
                <a:gd name="T2" fmla="*/ 15 w 23"/>
                <a:gd name="T3" fmla="*/ 23 h 23"/>
                <a:gd name="T4" fmla="*/ 17 w 23"/>
                <a:gd name="T5" fmla="*/ 21 h 23"/>
                <a:gd name="T6" fmla="*/ 19 w 23"/>
                <a:gd name="T7" fmla="*/ 21 h 23"/>
                <a:gd name="T8" fmla="*/ 21 w 23"/>
                <a:gd name="T9" fmla="*/ 19 h 23"/>
                <a:gd name="T10" fmla="*/ 21 w 23"/>
                <a:gd name="T11" fmla="*/ 17 h 23"/>
                <a:gd name="T12" fmla="*/ 23 w 23"/>
                <a:gd name="T13" fmla="*/ 15 h 23"/>
                <a:gd name="T14" fmla="*/ 23 w 23"/>
                <a:gd name="T15" fmla="*/ 13 h 23"/>
                <a:gd name="T16" fmla="*/ 23 w 23"/>
                <a:gd name="T17" fmla="*/ 12 h 23"/>
                <a:gd name="T18" fmla="*/ 23 w 23"/>
                <a:gd name="T19" fmla="*/ 10 h 23"/>
                <a:gd name="T20" fmla="*/ 23 w 23"/>
                <a:gd name="T21" fmla="*/ 6 h 23"/>
                <a:gd name="T22" fmla="*/ 21 w 23"/>
                <a:gd name="T23" fmla="*/ 4 h 23"/>
                <a:gd name="T24" fmla="*/ 21 w 23"/>
                <a:gd name="T25" fmla="*/ 4 h 23"/>
                <a:gd name="T26" fmla="*/ 19 w 23"/>
                <a:gd name="T27" fmla="*/ 2 h 23"/>
                <a:gd name="T28" fmla="*/ 17 w 23"/>
                <a:gd name="T29" fmla="*/ 0 h 23"/>
                <a:gd name="T30" fmla="*/ 15 w 23"/>
                <a:gd name="T31" fmla="*/ 0 h 23"/>
                <a:gd name="T32" fmla="*/ 11 w 23"/>
                <a:gd name="T33" fmla="*/ 0 h 23"/>
                <a:gd name="T34" fmla="*/ 10 w 23"/>
                <a:gd name="T35" fmla="*/ 0 h 23"/>
                <a:gd name="T36" fmla="*/ 8 w 23"/>
                <a:gd name="T37" fmla="*/ 0 h 23"/>
                <a:gd name="T38" fmla="*/ 6 w 23"/>
                <a:gd name="T39" fmla="*/ 2 h 23"/>
                <a:gd name="T40" fmla="*/ 4 w 23"/>
                <a:gd name="T41" fmla="*/ 4 h 23"/>
                <a:gd name="T42" fmla="*/ 2 w 23"/>
                <a:gd name="T43" fmla="*/ 4 h 23"/>
                <a:gd name="T44" fmla="*/ 2 w 23"/>
                <a:gd name="T45" fmla="*/ 6 h 23"/>
                <a:gd name="T46" fmla="*/ 2 w 23"/>
                <a:gd name="T47" fmla="*/ 10 h 23"/>
                <a:gd name="T48" fmla="*/ 0 w 23"/>
                <a:gd name="T49" fmla="*/ 12 h 23"/>
                <a:gd name="T50" fmla="*/ 2 w 23"/>
                <a:gd name="T51" fmla="*/ 13 h 23"/>
                <a:gd name="T52" fmla="*/ 2 w 23"/>
                <a:gd name="T53" fmla="*/ 15 h 23"/>
                <a:gd name="T54" fmla="*/ 2 w 23"/>
                <a:gd name="T55" fmla="*/ 17 h 23"/>
                <a:gd name="T56" fmla="*/ 4 w 23"/>
                <a:gd name="T57" fmla="*/ 19 h 23"/>
                <a:gd name="T58" fmla="*/ 6 w 23"/>
                <a:gd name="T59" fmla="*/ 21 h 23"/>
                <a:gd name="T60" fmla="*/ 8 w 23"/>
                <a:gd name="T61" fmla="*/ 21 h 23"/>
                <a:gd name="T62" fmla="*/ 10 w 23"/>
                <a:gd name="T63" fmla="*/ 23 h 23"/>
                <a:gd name="T64" fmla="*/ 11 w 23"/>
                <a:gd name="T6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lnTo>
                    <a:pt x="15" y="23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23" y="15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10" y="23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41" name="Freeform 217"/>
            <p:cNvSpPr>
              <a:spLocks noChangeArrowheads="1"/>
            </p:cNvSpPr>
            <p:nvPr/>
          </p:nvSpPr>
          <p:spPr bwMode="auto">
            <a:xfrm>
              <a:off x="1932" y="1817"/>
              <a:ext cx="210" cy="213"/>
            </a:xfrm>
            <a:custGeom>
              <a:avLst/>
              <a:gdLst>
                <a:gd name="T0" fmla="*/ 58 w 115"/>
                <a:gd name="T1" fmla="*/ 117 h 117"/>
                <a:gd name="T2" fmla="*/ 69 w 115"/>
                <a:gd name="T3" fmla="*/ 115 h 117"/>
                <a:gd name="T4" fmla="*/ 81 w 115"/>
                <a:gd name="T5" fmla="*/ 111 h 117"/>
                <a:gd name="T6" fmla="*/ 90 w 115"/>
                <a:gd name="T7" fmla="*/ 107 h 117"/>
                <a:gd name="T8" fmla="*/ 98 w 115"/>
                <a:gd name="T9" fmla="*/ 100 h 117"/>
                <a:gd name="T10" fmla="*/ 106 w 115"/>
                <a:gd name="T11" fmla="*/ 92 h 117"/>
                <a:gd name="T12" fmla="*/ 112 w 115"/>
                <a:gd name="T13" fmla="*/ 81 h 117"/>
                <a:gd name="T14" fmla="*/ 115 w 115"/>
                <a:gd name="T15" fmla="*/ 71 h 117"/>
                <a:gd name="T16" fmla="*/ 115 w 115"/>
                <a:gd name="T17" fmla="*/ 59 h 117"/>
                <a:gd name="T18" fmla="*/ 115 w 115"/>
                <a:gd name="T19" fmla="*/ 48 h 117"/>
                <a:gd name="T20" fmla="*/ 112 w 115"/>
                <a:gd name="T21" fmla="*/ 36 h 117"/>
                <a:gd name="T22" fmla="*/ 106 w 115"/>
                <a:gd name="T23" fmla="*/ 27 h 117"/>
                <a:gd name="T24" fmla="*/ 98 w 115"/>
                <a:gd name="T25" fmla="*/ 17 h 117"/>
                <a:gd name="T26" fmla="*/ 90 w 115"/>
                <a:gd name="T27" fmla="*/ 11 h 117"/>
                <a:gd name="T28" fmla="*/ 81 w 115"/>
                <a:gd name="T29" fmla="*/ 6 h 117"/>
                <a:gd name="T30" fmla="*/ 69 w 115"/>
                <a:gd name="T31" fmla="*/ 2 h 117"/>
                <a:gd name="T32" fmla="*/ 58 w 115"/>
                <a:gd name="T33" fmla="*/ 0 h 117"/>
                <a:gd name="T34" fmla="*/ 46 w 115"/>
                <a:gd name="T35" fmla="*/ 2 h 117"/>
                <a:gd name="T36" fmla="*/ 35 w 115"/>
                <a:gd name="T37" fmla="*/ 6 h 117"/>
                <a:gd name="T38" fmla="*/ 25 w 115"/>
                <a:gd name="T39" fmla="*/ 11 h 117"/>
                <a:gd name="T40" fmla="*/ 18 w 115"/>
                <a:gd name="T41" fmla="*/ 17 h 117"/>
                <a:gd name="T42" fmla="*/ 10 w 115"/>
                <a:gd name="T43" fmla="*/ 27 h 117"/>
                <a:gd name="T44" fmla="*/ 4 w 115"/>
                <a:gd name="T45" fmla="*/ 36 h 117"/>
                <a:gd name="T46" fmla="*/ 2 w 115"/>
                <a:gd name="T47" fmla="*/ 48 h 117"/>
                <a:gd name="T48" fmla="*/ 0 w 115"/>
                <a:gd name="T49" fmla="*/ 59 h 117"/>
                <a:gd name="T50" fmla="*/ 2 w 115"/>
                <a:gd name="T51" fmla="*/ 71 h 117"/>
                <a:gd name="T52" fmla="*/ 4 w 115"/>
                <a:gd name="T53" fmla="*/ 81 h 117"/>
                <a:gd name="T54" fmla="*/ 10 w 115"/>
                <a:gd name="T55" fmla="*/ 92 h 117"/>
                <a:gd name="T56" fmla="*/ 18 w 115"/>
                <a:gd name="T57" fmla="*/ 100 h 117"/>
                <a:gd name="T58" fmla="*/ 25 w 115"/>
                <a:gd name="T59" fmla="*/ 107 h 117"/>
                <a:gd name="T60" fmla="*/ 35 w 115"/>
                <a:gd name="T61" fmla="*/ 111 h 117"/>
                <a:gd name="T62" fmla="*/ 46 w 115"/>
                <a:gd name="T63" fmla="*/ 115 h 117"/>
                <a:gd name="T64" fmla="*/ 58 w 115"/>
                <a:gd name="T6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17">
                  <a:moveTo>
                    <a:pt x="58" y="117"/>
                  </a:moveTo>
                  <a:lnTo>
                    <a:pt x="69" y="115"/>
                  </a:lnTo>
                  <a:lnTo>
                    <a:pt x="81" y="111"/>
                  </a:lnTo>
                  <a:lnTo>
                    <a:pt x="90" y="107"/>
                  </a:lnTo>
                  <a:lnTo>
                    <a:pt x="98" y="100"/>
                  </a:lnTo>
                  <a:lnTo>
                    <a:pt x="106" y="92"/>
                  </a:lnTo>
                  <a:lnTo>
                    <a:pt x="112" y="81"/>
                  </a:lnTo>
                  <a:lnTo>
                    <a:pt x="115" y="71"/>
                  </a:lnTo>
                  <a:lnTo>
                    <a:pt x="115" y="59"/>
                  </a:lnTo>
                  <a:lnTo>
                    <a:pt x="115" y="48"/>
                  </a:lnTo>
                  <a:lnTo>
                    <a:pt x="112" y="36"/>
                  </a:lnTo>
                  <a:lnTo>
                    <a:pt x="106" y="27"/>
                  </a:lnTo>
                  <a:lnTo>
                    <a:pt x="98" y="17"/>
                  </a:lnTo>
                  <a:lnTo>
                    <a:pt x="90" y="11"/>
                  </a:lnTo>
                  <a:lnTo>
                    <a:pt x="81" y="6"/>
                  </a:lnTo>
                  <a:lnTo>
                    <a:pt x="69" y="2"/>
                  </a:lnTo>
                  <a:lnTo>
                    <a:pt x="58" y="0"/>
                  </a:lnTo>
                  <a:lnTo>
                    <a:pt x="46" y="2"/>
                  </a:lnTo>
                  <a:lnTo>
                    <a:pt x="35" y="6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4" y="36"/>
                  </a:lnTo>
                  <a:lnTo>
                    <a:pt x="2" y="48"/>
                  </a:lnTo>
                  <a:lnTo>
                    <a:pt x="0" y="59"/>
                  </a:lnTo>
                  <a:lnTo>
                    <a:pt x="2" y="71"/>
                  </a:lnTo>
                  <a:lnTo>
                    <a:pt x="4" y="81"/>
                  </a:lnTo>
                  <a:lnTo>
                    <a:pt x="10" y="92"/>
                  </a:lnTo>
                  <a:lnTo>
                    <a:pt x="18" y="100"/>
                  </a:lnTo>
                  <a:lnTo>
                    <a:pt x="25" y="107"/>
                  </a:lnTo>
                  <a:lnTo>
                    <a:pt x="35" y="111"/>
                  </a:lnTo>
                  <a:lnTo>
                    <a:pt x="46" y="115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rgbClr val="A5D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42" name="Freeform 218"/>
            <p:cNvSpPr>
              <a:spLocks noChangeArrowheads="1"/>
            </p:cNvSpPr>
            <p:nvPr/>
          </p:nvSpPr>
          <p:spPr bwMode="auto">
            <a:xfrm>
              <a:off x="1932" y="1817"/>
              <a:ext cx="210" cy="213"/>
            </a:xfrm>
            <a:custGeom>
              <a:avLst/>
              <a:gdLst>
                <a:gd name="T0" fmla="*/ 58 w 115"/>
                <a:gd name="T1" fmla="*/ 117 h 117"/>
                <a:gd name="T2" fmla="*/ 69 w 115"/>
                <a:gd name="T3" fmla="*/ 115 h 117"/>
                <a:gd name="T4" fmla="*/ 81 w 115"/>
                <a:gd name="T5" fmla="*/ 111 h 117"/>
                <a:gd name="T6" fmla="*/ 90 w 115"/>
                <a:gd name="T7" fmla="*/ 107 h 117"/>
                <a:gd name="T8" fmla="*/ 98 w 115"/>
                <a:gd name="T9" fmla="*/ 100 h 117"/>
                <a:gd name="T10" fmla="*/ 106 w 115"/>
                <a:gd name="T11" fmla="*/ 92 h 117"/>
                <a:gd name="T12" fmla="*/ 112 w 115"/>
                <a:gd name="T13" fmla="*/ 81 h 117"/>
                <a:gd name="T14" fmla="*/ 115 w 115"/>
                <a:gd name="T15" fmla="*/ 71 h 117"/>
                <a:gd name="T16" fmla="*/ 115 w 115"/>
                <a:gd name="T17" fmla="*/ 59 h 117"/>
                <a:gd name="T18" fmla="*/ 115 w 115"/>
                <a:gd name="T19" fmla="*/ 48 h 117"/>
                <a:gd name="T20" fmla="*/ 112 w 115"/>
                <a:gd name="T21" fmla="*/ 36 h 117"/>
                <a:gd name="T22" fmla="*/ 106 w 115"/>
                <a:gd name="T23" fmla="*/ 27 h 117"/>
                <a:gd name="T24" fmla="*/ 98 w 115"/>
                <a:gd name="T25" fmla="*/ 17 h 117"/>
                <a:gd name="T26" fmla="*/ 90 w 115"/>
                <a:gd name="T27" fmla="*/ 11 h 117"/>
                <a:gd name="T28" fmla="*/ 81 w 115"/>
                <a:gd name="T29" fmla="*/ 6 h 117"/>
                <a:gd name="T30" fmla="*/ 69 w 115"/>
                <a:gd name="T31" fmla="*/ 2 h 117"/>
                <a:gd name="T32" fmla="*/ 58 w 115"/>
                <a:gd name="T33" fmla="*/ 0 h 117"/>
                <a:gd name="T34" fmla="*/ 46 w 115"/>
                <a:gd name="T35" fmla="*/ 2 h 117"/>
                <a:gd name="T36" fmla="*/ 35 w 115"/>
                <a:gd name="T37" fmla="*/ 6 h 117"/>
                <a:gd name="T38" fmla="*/ 25 w 115"/>
                <a:gd name="T39" fmla="*/ 11 h 117"/>
                <a:gd name="T40" fmla="*/ 18 w 115"/>
                <a:gd name="T41" fmla="*/ 17 h 117"/>
                <a:gd name="T42" fmla="*/ 10 w 115"/>
                <a:gd name="T43" fmla="*/ 27 h 117"/>
                <a:gd name="T44" fmla="*/ 4 w 115"/>
                <a:gd name="T45" fmla="*/ 36 h 117"/>
                <a:gd name="T46" fmla="*/ 2 w 115"/>
                <a:gd name="T47" fmla="*/ 48 h 117"/>
                <a:gd name="T48" fmla="*/ 0 w 115"/>
                <a:gd name="T49" fmla="*/ 59 h 117"/>
                <a:gd name="T50" fmla="*/ 2 w 115"/>
                <a:gd name="T51" fmla="*/ 71 h 117"/>
                <a:gd name="T52" fmla="*/ 4 w 115"/>
                <a:gd name="T53" fmla="*/ 81 h 117"/>
                <a:gd name="T54" fmla="*/ 10 w 115"/>
                <a:gd name="T55" fmla="*/ 92 h 117"/>
                <a:gd name="T56" fmla="*/ 18 w 115"/>
                <a:gd name="T57" fmla="*/ 100 h 117"/>
                <a:gd name="T58" fmla="*/ 25 w 115"/>
                <a:gd name="T59" fmla="*/ 107 h 117"/>
                <a:gd name="T60" fmla="*/ 35 w 115"/>
                <a:gd name="T61" fmla="*/ 111 h 117"/>
                <a:gd name="T62" fmla="*/ 46 w 115"/>
                <a:gd name="T63" fmla="*/ 115 h 117"/>
                <a:gd name="T64" fmla="*/ 58 w 115"/>
                <a:gd name="T6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17">
                  <a:moveTo>
                    <a:pt x="58" y="117"/>
                  </a:moveTo>
                  <a:lnTo>
                    <a:pt x="69" y="115"/>
                  </a:lnTo>
                  <a:lnTo>
                    <a:pt x="81" y="111"/>
                  </a:lnTo>
                  <a:lnTo>
                    <a:pt x="90" y="107"/>
                  </a:lnTo>
                  <a:lnTo>
                    <a:pt x="98" y="100"/>
                  </a:lnTo>
                  <a:lnTo>
                    <a:pt x="106" y="92"/>
                  </a:lnTo>
                  <a:lnTo>
                    <a:pt x="112" y="81"/>
                  </a:lnTo>
                  <a:lnTo>
                    <a:pt x="115" y="71"/>
                  </a:lnTo>
                  <a:lnTo>
                    <a:pt x="115" y="59"/>
                  </a:lnTo>
                  <a:lnTo>
                    <a:pt x="115" y="48"/>
                  </a:lnTo>
                  <a:lnTo>
                    <a:pt x="112" y="36"/>
                  </a:lnTo>
                  <a:lnTo>
                    <a:pt x="106" y="27"/>
                  </a:lnTo>
                  <a:lnTo>
                    <a:pt x="98" y="17"/>
                  </a:lnTo>
                  <a:lnTo>
                    <a:pt x="90" y="11"/>
                  </a:lnTo>
                  <a:lnTo>
                    <a:pt x="81" y="6"/>
                  </a:lnTo>
                  <a:lnTo>
                    <a:pt x="69" y="2"/>
                  </a:lnTo>
                  <a:lnTo>
                    <a:pt x="58" y="0"/>
                  </a:lnTo>
                  <a:lnTo>
                    <a:pt x="46" y="2"/>
                  </a:lnTo>
                  <a:lnTo>
                    <a:pt x="35" y="6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4" y="36"/>
                  </a:lnTo>
                  <a:lnTo>
                    <a:pt x="2" y="48"/>
                  </a:lnTo>
                  <a:lnTo>
                    <a:pt x="0" y="59"/>
                  </a:lnTo>
                  <a:lnTo>
                    <a:pt x="2" y="71"/>
                  </a:lnTo>
                  <a:lnTo>
                    <a:pt x="4" y="81"/>
                  </a:lnTo>
                  <a:lnTo>
                    <a:pt x="10" y="92"/>
                  </a:lnTo>
                  <a:lnTo>
                    <a:pt x="18" y="100"/>
                  </a:lnTo>
                  <a:lnTo>
                    <a:pt x="25" y="107"/>
                  </a:lnTo>
                  <a:lnTo>
                    <a:pt x="35" y="111"/>
                  </a:lnTo>
                  <a:lnTo>
                    <a:pt x="46" y="115"/>
                  </a:lnTo>
                  <a:lnTo>
                    <a:pt x="58" y="117"/>
                  </a:lnTo>
                </a:path>
              </a:pathLst>
            </a:custGeom>
            <a:noFill/>
            <a:ln w="9360">
              <a:solidFill>
                <a:srgbClr val="7F7F7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43" name="Freeform 219"/>
            <p:cNvSpPr>
              <a:spLocks noChangeArrowheads="1"/>
            </p:cNvSpPr>
            <p:nvPr/>
          </p:nvSpPr>
          <p:spPr bwMode="auto">
            <a:xfrm>
              <a:off x="2055" y="1946"/>
              <a:ext cx="42" cy="42"/>
            </a:xfrm>
            <a:custGeom>
              <a:avLst/>
              <a:gdLst>
                <a:gd name="T0" fmla="*/ 12 w 23"/>
                <a:gd name="T1" fmla="*/ 23 h 23"/>
                <a:gd name="T2" fmla="*/ 14 w 23"/>
                <a:gd name="T3" fmla="*/ 23 h 23"/>
                <a:gd name="T4" fmla="*/ 18 w 23"/>
                <a:gd name="T5" fmla="*/ 23 h 23"/>
                <a:gd name="T6" fmla="*/ 20 w 23"/>
                <a:gd name="T7" fmla="*/ 21 h 23"/>
                <a:gd name="T8" fmla="*/ 20 w 23"/>
                <a:gd name="T9" fmla="*/ 19 h 23"/>
                <a:gd name="T10" fmla="*/ 22 w 23"/>
                <a:gd name="T11" fmla="*/ 17 h 23"/>
                <a:gd name="T12" fmla="*/ 23 w 23"/>
                <a:gd name="T13" fmla="*/ 15 h 23"/>
                <a:gd name="T14" fmla="*/ 23 w 23"/>
                <a:gd name="T15" fmla="*/ 13 h 23"/>
                <a:gd name="T16" fmla="*/ 23 w 23"/>
                <a:gd name="T17" fmla="*/ 11 h 23"/>
                <a:gd name="T18" fmla="*/ 23 w 23"/>
                <a:gd name="T19" fmla="*/ 10 h 23"/>
                <a:gd name="T20" fmla="*/ 23 w 23"/>
                <a:gd name="T21" fmla="*/ 8 h 23"/>
                <a:gd name="T22" fmla="*/ 22 w 23"/>
                <a:gd name="T23" fmla="*/ 6 h 23"/>
                <a:gd name="T24" fmla="*/ 20 w 23"/>
                <a:gd name="T25" fmla="*/ 4 h 23"/>
                <a:gd name="T26" fmla="*/ 20 w 23"/>
                <a:gd name="T27" fmla="*/ 2 h 23"/>
                <a:gd name="T28" fmla="*/ 18 w 23"/>
                <a:gd name="T29" fmla="*/ 2 h 23"/>
                <a:gd name="T30" fmla="*/ 14 w 23"/>
                <a:gd name="T31" fmla="*/ 0 h 23"/>
                <a:gd name="T32" fmla="*/ 12 w 23"/>
                <a:gd name="T33" fmla="*/ 0 h 23"/>
                <a:gd name="T34" fmla="*/ 10 w 23"/>
                <a:gd name="T35" fmla="*/ 0 h 23"/>
                <a:gd name="T36" fmla="*/ 8 w 23"/>
                <a:gd name="T37" fmla="*/ 2 h 23"/>
                <a:gd name="T38" fmla="*/ 6 w 23"/>
                <a:gd name="T39" fmla="*/ 2 h 23"/>
                <a:gd name="T40" fmla="*/ 4 w 23"/>
                <a:gd name="T41" fmla="*/ 4 h 23"/>
                <a:gd name="T42" fmla="*/ 2 w 23"/>
                <a:gd name="T43" fmla="*/ 6 h 23"/>
                <a:gd name="T44" fmla="*/ 2 w 23"/>
                <a:gd name="T45" fmla="*/ 8 h 23"/>
                <a:gd name="T46" fmla="*/ 0 w 23"/>
                <a:gd name="T47" fmla="*/ 10 h 23"/>
                <a:gd name="T48" fmla="*/ 0 w 23"/>
                <a:gd name="T49" fmla="*/ 11 h 23"/>
                <a:gd name="T50" fmla="*/ 0 w 23"/>
                <a:gd name="T51" fmla="*/ 13 h 23"/>
                <a:gd name="T52" fmla="*/ 2 w 23"/>
                <a:gd name="T53" fmla="*/ 15 h 23"/>
                <a:gd name="T54" fmla="*/ 2 w 23"/>
                <a:gd name="T55" fmla="*/ 17 h 23"/>
                <a:gd name="T56" fmla="*/ 4 w 23"/>
                <a:gd name="T57" fmla="*/ 19 h 23"/>
                <a:gd name="T58" fmla="*/ 6 w 23"/>
                <a:gd name="T59" fmla="*/ 21 h 23"/>
                <a:gd name="T60" fmla="*/ 8 w 23"/>
                <a:gd name="T61" fmla="*/ 23 h 23"/>
                <a:gd name="T62" fmla="*/ 10 w 23"/>
                <a:gd name="T63" fmla="*/ 23 h 23"/>
                <a:gd name="T64" fmla="*/ 12 w 23"/>
                <a:gd name="T6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23">
                  <a:moveTo>
                    <a:pt x="12" y="23"/>
                  </a:moveTo>
                  <a:lnTo>
                    <a:pt x="14" y="23"/>
                  </a:lnTo>
                  <a:lnTo>
                    <a:pt x="18" y="23"/>
                  </a:lnTo>
                  <a:lnTo>
                    <a:pt x="20" y="21"/>
                  </a:lnTo>
                  <a:lnTo>
                    <a:pt x="20" y="19"/>
                  </a:lnTo>
                  <a:lnTo>
                    <a:pt x="22" y="17"/>
                  </a:lnTo>
                  <a:lnTo>
                    <a:pt x="23" y="15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D3E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44" name="Freeform 220"/>
            <p:cNvSpPr>
              <a:spLocks noChangeArrowheads="1"/>
            </p:cNvSpPr>
            <p:nvPr/>
          </p:nvSpPr>
          <p:spPr bwMode="auto">
            <a:xfrm>
              <a:off x="2038" y="1341"/>
              <a:ext cx="16" cy="399"/>
            </a:xfrm>
            <a:custGeom>
              <a:avLst/>
              <a:gdLst>
                <a:gd name="T0" fmla="*/ 4 w 9"/>
                <a:gd name="T1" fmla="*/ 0 h 219"/>
                <a:gd name="T2" fmla="*/ 0 w 9"/>
                <a:gd name="T3" fmla="*/ 0 h 219"/>
                <a:gd name="T4" fmla="*/ 0 w 9"/>
                <a:gd name="T5" fmla="*/ 219 h 219"/>
                <a:gd name="T6" fmla="*/ 9 w 9"/>
                <a:gd name="T7" fmla="*/ 219 h 219"/>
                <a:gd name="T8" fmla="*/ 9 w 9"/>
                <a:gd name="T9" fmla="*/ 0 h 219"/>
                <a:gd name="T10" fmla="*/ 4 w 9"/>
                <a:gd name="T1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9">
                  <a:moveTo>
                    <a:pt x="4" y="0"/>
                  </a:moveTo>
                  <a:lnTo>
                    <a:pt x="0" y="0"/>
                  </a:lnTo>
                  <a:lnTo>
                    <a:pt x="0" y="219"/>
                  </a:lnTo>
                  <a:lnTo>
                    <a:pt x="9" y="219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45" name="Freeform 221"/>
            <p:cNvSpPr>
              <a:spLocks noChangeArrowheads="1"/>
            </p:cNvSpPr>
            <p:nvPr/>
          </p:nvSpPr>
          <p:spPr bwMode="auto">
            <a:xfrm>
              <a:off x="2020" y="1288"/>
              <a:ext cx="53" cy="53"/>
            </a:xfrm>
            <a:custGeom>
              <a:avLst/>
              <a:gdLst>
                <a:gd name="T0" fmla="*/ 14 w 29"/>
                <a:gd name="T1" fmla="*/ 0 h 29"/>
                <a:gd name="T2" fmla="*/ 0 w 29"/>
                <a:gd name="T3" fmla="*/ 29 h 29"/>
                <a:gd name="T4" fmla="*/ 29 w 29"/>
                <a:gd name="T5" fmla="*/ 29 h 29"/>
                <a:gd name="T6" fmla="*/ 14 w 2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0" y="29"/>
                  </a:lnTo>
                  <a:lnTo>
                    <a:pt x="29" y="2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46" name="Freeform 222"/>
            <p:cNvSpPr>
              <a:spLocks noChangeArrowheads="1"/>
            </p:cNvSpPr>
            <p:nvPr/>
          </p:nvSpPr>
          <p:spPr bwMode="auto">
            <a:xfrm>
              <a:off x="1940" y="1707"/>
              <a:ext cx="213" cy="215"/>
            </a:xfrm>
            <a:custGeom>
              <a:avLst/>
              <a:gdLst>
                <a:gd name="T0" fmla="*/ 58 w 117"/>
                <a:gd name="T1" fmla="*/ 118 h 118"/>
                <a:gd name="T2" fmla="*/ 71 w 117"/>
                <a:gd name="T3" fmla="*/ 116 h 118"/>
                <a:gd name="T4" fmla="*/ 81 w 117"/>
                <a:gd name="T5" fmla="*/ 112 h 118"/>
                <a:gd name="T6" fmla="*/ 90 w 117"/>
                <a:gd name="T7" fmla="*/ 106 h 118"/>
                <a:gd name="T8" fmla="*/ 100 w 117"/>
                <a:gd name="T9" fmla="*/ 100 h 118"/>
                <a:gd name="T10" fmla="*/ 108 w 117"/>
                <a:gd name="T11" fmla="*/ 91 h 118"/>
                <a:gd name="T12" fmla="*/ 111 w 117"/>
                <a:gd name="T13" fmla="*/ 81 h 118"/>
                <a:gd name="T14" fmla="*/ 115 w 117"/>
                <a:gd name="T15" fmla="*/ 70 h 118"/>
                <a:gd name="T16" fmla="*/ 117 w 117"/>
                <a:gd name="T17" fmla="*/ 58 h 118"/>
                <a:gd name="T18" fmla="*/ 115 w 117"/>
                <a:gd name="T19" fmla="*/ 47 h 118"/>
                <a:gd name="T20" fmla="*/ 111 w 117"/>
                <a:gd name="T21" fmla="*/ 37 h 118"/>
                <a:gd name="T22" fmla="*/ 108 w 117"/>
                <a:gd name="T23" fmla="*/ 25 h 118"/>
                <a:gd name="T24" fmla="*/ 100 w 117"/>
                <a:gd name="T25" fmla="*/ 18 h 118"/>
                <a:gd name="T26" fmla="*/ 90 w 117"/>
                <a:gd name="T27" fmla="*/ 10 h 118"/>
                <a:gd name="T28" fmla="*/ 81 w 117"/>
                <a:gd name="T29" fmla="*/ 4 h 118"/>
                <a:gd name="T30" fmla="*/ 71 w 117"/>
                <a:gd name="T31" fmla="*/ 2 h 118"/>
                <a:gd name="T32" fmla="*/ 58 w 117"/>
                <a:gd name="T33" fmla="*/ 0 h 118"/>
                <a:gd name="T34" fmla="*/ 46 w 117"/>
                <a:gd name="T35" fmla="*/ 2 h 118"/>
                <a:gd name="T36" fmla="*/ 37 w 117"/>
                <a:gd name="T37" fmla="*/ 4 h 118"/>
                <a:gd name="T38" fmla="*/ 27 w 117"/>
                <a:gd name="T39" fmla="*/ 10 h 118"/>
                <a:gd name="T40" fmla="*/ 17 w 117"/>
                <a:gd name="T41" fmla="*/ 18 h 118"/>
                <a:gd name="T42" fmla="*/ 10 w 117"/>
                <a:gd name="T43" fmla="*/ 25 h 118"/>
                <a:gd name="T44" fmla="*/ 6 w 117"/>
                <a:gd name="T45" fmla="*/ 37 h 118"/>
                <a:gd name="T46" fmla="*/ 2 w 117"/>
                <a:gd name="T47" fmla="*/ 47 h 118"/>
                <a:gd name="T48" fmla="*/ 0 w 117"/>
                <a:gd name="T49" fmla="*/ 58 h 118"/>
                <a:gd name="T50" fmla="*/ 2 w 117"/>
                <a:gd name="T51" fmla="*/ 70 h 118"/>
                <a:gd name="T52" fmla="*/ 6 w 117"/>
                <a:gd name="T53" fmla="*/ 81 h 118"/>
                <a:gd name="T54" fmla="*/ 10 w 117"/>
                <a:gd name="T55" fmla="*/ 91 h 118"/>
                <a:gd name="T56" fmla="*/ 17 w 117"/>
                <a:gd name="T57" fmla="*/ 100 h 118"/>
                <a:gd name="T58" fmla="*/ 27 w 117"/>
                <a:gd name="T59" fmla="*/ 106 h 118"/>
                <a:gd name="T60" fmla="*/ 37 w 117"/>
                <a:gd name="T61" fmla="*/ 112 h 118"/>
                <a:gd name="T62" fmla="*/ 46 w 117"/>
                <a:gd name="T63" fmla="*/ 116 h 118"/>
                <a:gd name="T64" fmla="*/ 58 w 117"/>
                <a:gd name="T6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8">
                  <a:moveTo>
                    <a:pt x="58" y="118"/>
                  </a:moveTo>
                  <a:lnTo>
                    <a:pt x="71" y="116"/>
                  </a:lnTo>
                  <a:lnTo>
                    <a:pt x="81" y="112"/>
                  </a:lnTo>
                  <a:lnTo>
                    <a:pt x="90" y="106"/>
                  </a:lnTo>
                  <a:lnTo>
                    <a:pt x="100" y="100"/>
                  </a:lnTo>
                  <a:lnTo>
                    <a:pt x="108" y="91"/>
                  </a:lnTo>
                  <a:lnTo>
                    <a:pt x="111" y="81"/>
                  </a:lnTo>
                  <a:lnTo>
                    <a:pt x="115" y="70"/>
                  </a:lnTo>
                  <a:lnTo>
                    <a:pt x="117" y="58"/>
                  </a:lnTo>
                  <a:lnTo>
                    <a:pt x="115" y="47"/>
                  </a:lnTo>
                  <a:lnTo>
                    <a:pt x="111" y="37"/>
                  </a:lnTo>
                  <a:lnTo>
                    <a:pt x="108" y="25"/>
                  </a:lnTo>
                  <a:lnTo>
                    <a:pt x="100" y="18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1" y="2"/>
                  </a:lnTo>
                  <a:lnTo>
                    <a:pt x="58" y="0"/>
                  </a:lnTo>
                  <a:lnTo>
                    <a:pt x="46" y="2"/>
                  </a:lnTo>
                  <a:lnTo>
                    <a:pt x="37" y="4"/>
                  </a:lnTo>
                  <a:lnTo>
                    <a:pt x="27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6" y="37"/>
                  </a:lnTo>
                  <a:lnTo>
                    <a:pt x="2" y="47"/>
                  </a:lnTo>
                  <a:lnTo>
                    <a:pt x="0" y="58"/>
                  </a:lnTo>
                  <a:lnTo>
                    <a:pt x="2" y="70"/>
                  </a:lnTo>
                  <a:lnTo>
                    <a:pt x="6" y="81"/>
                  </a:lnTo>
                  <a:lnTo>
                    <a:pt x="10" y="91"/>
                  </a:lnTo>
                  <a:lnTo>
                    <a:pt x="17" y="100"/>
                  </a:lnTo>
                  <a:lnTo>
                    <a:pt x="27" y="106"/>
                  </a:lnTo>
                  <a:lnTo>
                    <a:pt x="37" y="112"/>
                  </a:lnTo>
                  <a:lnTo>
                    <a:pt x="46" y="116"/>
                  </a:lnTo>
                  <a:lnTo>
                    <a:pt x="58" y="118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47" name="Freeform 223"/>
            <p:cNvSpPr>
              <a:spLocks noChangeArrowheads="1"/>
            </p:cNvSpPr>
            <p:nvPr/>
          </p:nvSpPr>
          <p:spPr bwMode="auto">
            <a:xfrm>
              <a:off x="1940" y="1707"/>
              <a:ext cx="213" cy="215"/>
            </a:xfrm>
            <a:custGeom>
              <a:avLst/>
              <a:gdLst>
                <a:gd name="T0" fmla="*/ 58 w 117"/>
                <a:gd name="T1" fmla="*/ 118 h 118"/>
                <a:gd name="T2" fmla="*/ 71 w 117"/>
                <a:gd name="T3" fmla="*/ 116 h 118"/>
                <a:gd name="T4" fmla="*/ 81 w 117"/>
                <a:gd name="T5" fmla="*/ 112 h 118"/>
                <a:gd name="T6" fmla="*/ 90 w 117"/>
                <a:gd name="T7" fmla="*/ 106 h 118"/>
                <a:gd name="T8" fmla="*/ 100 w 117"/>
                <a:gd name="T9" fmla="*/ 100 h 118"/>
                <a:gd name="T10" fmla="*/ 108 w 117"/>
                <a:gd name="T11" fmla="*/ 91 h 118"/>
                <a:gd name="T12" fmla="*/ 111 w 117"/>
                <a:gd name="T13" fmla="*/ 81 h 118"/>
                <a:gd name="T14" fmla="*/ 115 w 117"/>
                <a:gd name="T15" fmla="*/ 70 h 118"/>
                <a:gd name="T16" fmla="*/ 117 w 117"/>
                <a:gd name="T17" fmla="*/ 58 h 118"/>
                <a:gd name="T18" fmla="*/ 115 w 117"/>
                <a:gd name="T19" fmla="*/ 47 h 118"/>
                <a:gd name="T20" fmla="*/ 111 w 117"/>
                <a:gd name="T21" fmla="*/ 37 h 118"/>
                <a:gd name="T22" fmla="*/ 108 w 117"/>
                <a:gd name="T23" fmla="*/ 25 h 118"/>
                <a:gd name="T24" fmla="*/ 100 w 117"/>
                <a:gd name="T25" fmla="*/ 18 h 118"/>
                <a:gd name="T26" fmla="*/ 90 w 117"/>
                <a:gd name="T27" fmla="*/ 10 h 118"/>
                <a:gd name="T28" fmla="*/ 81 w 117"/>
                <a:gd name="T29" fmla="*/ 4 h 118"/>
                <a:gd name="T30" fmla="*/ 71 w 117"/>
                <a:gd name="T31" fmla="*/ 2 h 118"/>
                <a:gd name="T32" fmla="*/ 58 w 117"/>
                <a:gd name="T33" fmla="*/ 0 h 118"/>
                <a:gd name="T34" fmla="*/ 46 w 117"/>
                <a:gd name="T35" fmla="*/ 2 h 118"/>
                <a:gd name="T36" fmla="*/ 37 w 117"/>
                <a:gd name="T37" fmla="*/ 4 h 118"/>
                <a:gd name="T38" fmla="*/ 27 w 117"/>
                <a:gd name="T39" fmla="*/ 10 h 118"/>
                <a:gd name="T40" fmla="*/ 17 w 117"/>
                <a:gd name="T41" fmla="*/ 18 h 118"/>
                <a:gd name="T42" fmla="*/ 10 w 117"/>
                <a:gd name="T43" fmla="*/ 25 h 118"/>
                <a:gd name="T44" fmla="*/ 6 w 117"/>
                <a:gd name="T45" fmla="*/ 37 h 118"/>
                <a:gd name="T46" fmla="*/ 2 w 117"/>
                <a:gd name="T47" fmla="*/ 47 h 118"/>
                <a:gd name="T48" fmla="*/ 0 w 117"/>
                <a:gd name="T49" fmla="*/ 58 h 118"/>
                <a:gd name="T50" fmla="*/ 2 w 117"/>
                <a:gd name="T51" fmla="*/ 70 h 118"/>
                <a:gd name="T52" fmla="*/ 6 w 117"/>
                <a:gd name="T53" fmla="*/ 81 h 118"/>
                <a:gd name="T54" fmla="*/ 10 w 117"/>
                <a:gd name="T55" fmla="*/ 91 h 118"/>
                <a:gd name="T56" fmla="*/ 17 w 117"/>
                <a:gd name="T57" fmla="*/ 100 h 118"/>
                <a:gd name="T58" fmla="*/ 27 w 117"/>
                <a:gd name="T59" fmla="*/ 106 h 118"/>
                <a:gd name="T60" fmla="*/ 37 w 117"/>
                <a:gd name="T61" fmla="*/ 112 h 118"/>
                <a:gd name="T62" fmla="*/ 46 w 117"/>
                <a:gd name="T63" fmla="*/ 116 h 118"/>
                <a:gd name="T64" fmla="*/ 58 w 117"/>
                <a:gd name="T6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8">
                  <a:moveTo>
                    <a:pt x="58" y="118"/>
                  </a:moveTo>
                  <a:lnTo>
                    <a:pt x="71" y="116"/>
                  </a:lnTo>
                  <a:lnTo>
                    <a:pt x="81" y="112"/>
                  </a:lnTo>
                  <a:lnTo>
                    <a:pt x="90" y="106"/>
                  </a:lnTo>
                  <a:lnTo>
                    <a:pt x="100" y="100"/>
                  </a:lnTo>
                  <a:lnTo>
                    <a:pt x="108" y="91"/>
                  </a:lnTo>
                  <a:lnTo>
                    <a:pt x="111" y="81"/>
                  </a:lnTo>
                  <a:lnTo>
                    <a:pt x="115" y="70"/>
                  </a:lnTo>
                  <a:lnTo>
                    <a:pt x="117" y="58"/>
                  </a:lnTo>
                  <a:lnTo>
                    <a:pt x="115" y="47"/>
                  </a:lnTo>
                  <a:lnTo>
                    <a:pt x="111" y="37"/>
                  </a:lnTo>
                  <a:lnTo>
                    <a:pt x="108" y="25"/>
                  </a:lnTo>
                  <a:lnTo>
                    <a:pt x="100" y="18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1" y="2"/>
                  </a:lnTo>
                  <a:lnTo>
                    <a:pt x="58" y="0"/>
                  </a:lnTo>
                  <a:lnTo>
                    <a:pt x="46" y="2"/>
                  </a:lnTo>
                  <a:lnTo>
                    <a:pt x="37" y="4"/>
                  </a:lnTo>
                  <a:lnTo>
                    <a:pt x="27" y="10"/>
                  </a:lnTo>
                  <a:lnTo>
                    <a:pt x="17" y="18"/>
                  </a:lnTo>
                  <a:lnTo>
                    <a:pt x="10" y="25"/>
                  </a:lnTo>
                  <a:lnTo>
                    <a:pt x="6" y="37"/>
                  </a:lnTo>
                  <a:lnTo>
                    <a:pt x="2" y="47"/>
                  </a:lnTo>
                  <a:lnTo>
                    <a:pt x="0" y="58"/>
                  </a:lnTo>
                  <a:lnTo>
                    <a:pt x="2" y="70"/>
                  </a:lnTo>
                  <a:lnTo>
                    <a:pt x="6" y="81"/>
                  </a:lnTo>
                  <a:lnTo>
                    <a:pt x="10" y="91"/>
                  </a:lnTo>
                  <a:lnTo>
                    <a:pt x="17" y="100"/>
                  </a:lnTo>
                  <a:lnTo>
                    <a:pt x="27" y="106"/>
                  </a:lnTo>
                  <a:lnTo>
                    <a:pt x="37" y="112"/>
                  </a:lnTo>
                  <a:lnTo>
                    <a:pt x="46" y="116"/>
                  </a:lnTo>
                  <a:lnTo>
                    <a:pt x="58" y="11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848" name="Freeform 224"/>
            <p:cNvSpPr>
              <a:spLocks noChangeArrowheads="1"/>
            </p:cNvSpPr>
            <p:nvPr/>
          </p:nvSpPr>
          <p:spPr bwMode="auto">
            <a:xfrm>
              <a:off x="2065" y="1837"/>
              <a:ext cx="42" cy="42"/>
            </a:xfrm>
            <a:custGeom>
              <a:avLst/>
              <a:gdLst>
                <a:gd name="T0" fmla="*/ 12 w 23"/>
                <a:gd name="T1" fmla="*/ 23 h 23"/>
                <a:gd name="T2" fmla="*/ 14 w 23"/>
                <a:gd name="T3" fmla="*/ 23 h 23"/>
                <a:gd name="T4" fmla="*/ 16 w 23"/>
                <a:gd name="T5" fmla="*/ 22 h 23"/>
                <a:gd name="T6" fmla="*/ 17 w 23"/>
                <a:gd name="T7" fmla="*/ 22 h 23"/>
                <a:gd name="T8" fmla="*/ 19 w 23"/>
                <a:gd name="T9" fmla="*/ 20 h 23"/>
                <a:gd name="T10" fmla="*/ 21 w 23"/>
                <a:gd name="T11" fmla="*/ 18 h 23"/>
                <a:gd name="T12" fmla="*/ 21 w 23"/>
                <a:gd name="T13" fmla="*/ 16 h 23"/>
                <a:gd name="T14" fmla="*/ 21 w 23"/>
                <a:gd name="T15" fmla="*/ 14 h 23"/>
                <a:gd name="T16" fmla="*/ 23 w 23"/>
                <a:gd name="T17" fmla="*/ 12 h 23"/>
                <a:gd name="T18" fmla="*/ 21 w 23"/>
                <a:gd name="T19" fmla="*/ 10 h 23"/>
                <a:gd name="T20" fmla="*/ 21 w 23"/>
                <a:gd name="T21" fmla="*/ 6 h 23"/>
                <a:gd name="T22" fmla="*/ 21 w 23"/>
                <a:gd name="T23" fmla="*/ 4 h 23"/>
                <a:gd name="T24" fmla="*/ 19 w 23"/>
                <a:gd name="T25" fmla="*/ 4 h 23"/>
                <a:gd name="T26" fmla="*/ 17 w 23"/>
                <a:gd name="T27" fmla="*/ 2 h 23"/>
                <a:gd name="T28" fmla="*/ 16 w 23"/>
                <a:gd name="T29" fmla="*/ 0 h 23"/>
                <a:gd name="T30" fmla="*/ 14 w 23"/>
                <a:gd name="T31" fmla="*/ 0 h 23"/>
                <a:gd name="T32" fmla="*/ 12 w 23"/>
                <a:gd name="T33" fmla="*/ 0 h 23"/>
                <a:gd name="T34" fmla="*/ 8 w 23"/>
                <a:gd name="T35" fmla="*/ 0 h 23"/>
                <a:gd name="T36" fmla="*/ 6 w 23"/>
                <a:gd name="T37" fmla="*/ 0 h 23"/>
                <a:gd name="T38" fmla="*/ 4 w 23"/>
                <a:gd name="T39" fmla="*/ 2 h 23"/>
                <a:gd name="T40" fmla="*/ 2 w 23"/>
                <a:gd name="T41" fmla="*/ 4 h 23"/>
                <a:gd name="T42" fmla="*/ 2 w 23"/>
                <a:gd name="T43" fmla="*/ 4 h 23"/>
                <a:gd name="T44" fmla="*/ 0 w 23"/>
                <a:gd name="T45" fmla="*/ 6 h 23"/>
                <a:gd name="T46" fmla="*/ 0 w 23"/>
                <a:gd name="T47" fmla="*/ 10 h 23"/>
                <a:gd name="T48" fmla="*/ 0 w 23"/>
                <a:gd name="T49" fmla="*/ 12 h 23"/>
                <a:gd name="T50" fmla="*/ 0 w 23"/>
                <a:gd name="T51" fmla="*/ 14 h 23"/>
                <a:gd name="T52" fmla="*/ 0 w 23"/>
                <a:gd name="T53" fmla="*/ 16 h 23"/>
                <a:gd name="T54" fmla="*/ 2 w 23"/>
                <a:gd name="T55" fmla="*/ 18 h 23"/>
                <a:gd name="T56" fmla="*/ 2 w 23"/>
                <a:gd name="T57" fmla="*/ 20 h 23"/>
                <a:gd name="T58" fmla="*/ 4 w 23"/>
                <a:gd name="T59" fmla="*/ 22 h 23"/>
                <a:gd name="T60" fmla="*/ 6 w 23"/>
                <a:gd name="T61" fmla="*/ 22 h 23"/>
                <a:gd name="T62" fmla="*/ 8 w 23"/>
                <a:gd name="T63" fmla="*/ 23 h 23"/>
                <a:gd name="T64" fmla="*/ 12 w 23"/>
                <a:gd name="T6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23">
                  <a:moveTo>
                    <a:pt x="12" y="23"/>
                  </a:moveTo>
                  <a:lnTo>
                    <a:pt x="14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21" y="18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A5D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6849" name="Text Box 225"/>
          <p:cNvSpPr txBox="1">
            <a:spLocks noChangeArrowheads="1"/>
          </p:cNvSpPr>
          <p:nvPr/>
        </p:nvSpPr>
        <p:spPr bwMode="auto">
          <a:xfrm>
            <a:off x="484188" y="4456113"/>
            <a:ext cx="8443912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3200" b="1">
                <a:solidFill>
                  <a:srgbClr val="FF6600"/>
                </a:solidFill>
                <a:latin typeface="Tahoma" pitchFamily="32" charset="0"/>
              </a:rPr>
              <a:t>R=Raio de curvatura</a:t>
            </a:r>
          </a:p>
          <a:p>
            <a:pPr>
              <a:buClrTx/>
              <a:buFontTx/>
              <a:buNone/>
            </a:pPr>
            <a:r>
              <a:rPr lang="pt-BR" sz="4000" b="1">
                <a:solidFill>
                  <a:srgbClr val="FF6600"/>
                </a:solidFill>
                <a:latin typeface="Tahoma" pitchFamily="32" charset="0"/>
              </a:rPr>
              <a:t>a</a:t>
            </a:r>
            <a:r>
              <a:rPr lang="pt-BR" sz="2000" b="1">
                <a:solidFill>
                  <a:srgbClr val="FF6600"/>
                </a:solidFill>
                <a:latin typeface="Arial Black" pitchFamily="32" charset="0"/>
              </a:rPr>
              <a:t>c= </a:t>
            </a:r>
            <a:r>
              <a:rPr lang="pt-BR" sz="3600" b="1">
                <a:solidFill>
                  <a:srgbClr val="FF6600"/>
                </a:solidFill>
                <a:latin typeface="Tahoma" pitchFamily="32" charset="0"/>
              </a:rPr>
              <a:t>Aceleração centripeta</a:t>
            </a:r>
          </a:p>
          <a:p>
            <a:pPr>
              <a:buClrTx/>
              <a:buFontTx/>
              <a:buNone/>
            </a:pPr>
            <a:r>
              <a:rPr lang="pt-BR" sz="4000" b="1">
                <a:solidFill>
                  <a:srgbClr val="FF6600"/>
                </a:solidFill>
                <a:latin typeface="Tahoma" pitchFamily="32" charset="0"/>
              </a:rPr>
              <a:t>a</a:t>
            </a:r>
            <a:r>
              <a:rPr lang="pt-BR" sz="3200" b="1">
                <a:solidFill>
                  <a:srgbClr val="FF6600"/>
                </a:solidFill>
                <a:latin typeface="Tahoma" pitchFamily="32" charset="0"/>
              </a:rPr>
              <a:t>=Aceleração resultante</a:t>
            </a:r>
          </a:p>
          <a:p>
            <a:pPr>
              <a:buClrTx/>
              <a:buFontTx/>
              <a:buNone/>
            </a:pPr>
            <a:r>
              <a:rPr lang="pt-BR" sz="4000" b="1">
                <a:solidFill>
                  <a:srgbClr val="FF6600"/>
                </a:solidFill>
                <a:latin typeface="Tahoma" pitchFamily="32" charset="0"/>
              </a:rPr>
              <a:t>a</a:t>
            </a:r>
            <a:r>
              <a:rPr lang="pt-BR" sz="2200" b="1">
                <a:solidFill>
                  <a:srgbClr val="FF6600"/>
                </a:solidFill>
                <a:latin typeface="Tahoma" pitchFamily="32" charset="0"/>
              </a:rPr>
              <a:t>t</a:t>
            </a:r>
            <a:r>
              <a:rPr lang="pt-BR" sz="3200" b="1">
                <a:solidFill>
                  <a:srgbClr val="FF6600"/>
                </a:solidFill>
                <a:latin typeface="Tahoma" pitchFamily="32" charset="0"/>
              </a:rPr>
              <a:t>=Aceleração tangencial</a:t>
            </a:r>
          </a:p>
          <a:p>
            <a:pPr>
              <a:buClrTx/>
              <a:buFontTx/>
              <a:buNone/>
            </a:pPr>
            <a:endParaRPr lang="pt-BR" sz="3200" b="1">
              <a:solidFill>
                <a:srgbClr val="FF6600"/>
              </a:solidFill>
              <a:latin typeface="Tahoma" pitchFamily="32" charset="0"/>
            </a:endParaRPr>
          </a:p>
        </p:txBody>
      </p:sp>
      <p:pic>
        <p:nvPicPr>
          <p:cNvPr id="26850" name="Picture 2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3681413"/>
            <a:ext cx="1338262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04800" y="152400"/>
            <a:ext cx="1992313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M.C.U.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963613"/>
            <a:ext cx="7924800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3035300"/>
            <a:ext cx="52832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665663"/>
            <a:ext cx="344646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794125" y="4262438"/>
            <a:ext cx="5262563" cy="344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3600" b="1">
                <a:solidFill>
                  <a:srgbClr val="FF6600"/>
                </a:solidFill>
                <a:latin typeface="Tahoma" pitchFamily="32" charset="0"/>
              </a:rPr>
              <a:t>f=frequência</a:t>
            </a:r>
          </a:p>
          <a:p>
            <a:pPr>
              <a:buClrTx/>
              <a:buFontTx/>
              <a:buNone/>
            </a:pPr>
            <a:r>
              <a:rPr lang="pt-BR" sz="3600" b="1">
                <a:solidFill>
                  <a:srgbClr val="FF6600"/>
                </a:solidFill>
                <a:latin typeface="Tahoma" pitchFamily="32" charset="0"/>
              </a:rPr>
              <a:t>T=Periodo</a:t>
            </a:r>
          </a:p>
          <a:p>
            <a:pPr>
              <a:buClrTx/>
              <a:buFontTx/>
              <a:buNone/>
            </a:pPr>
            <a:r>
              <a:rPr lang="pt-BR" sz="3600" b="1">
                <a:solidFill>
                  <a:srgbClr val="FF6600"/>
                </a:solidFill>
                <a:latin typeface="Tahoma" pitchFamily="32" charset="0"/>
              </a:rPr>
              <a:t>V=velocidade linear</a:t>
            </a:r>
          </a:p>
          <a:p>
            <a:pPr>
              <a:buClrTx/>
              <a:buFontTx/>
              <a:buNone/>
            </a:pPr>
            <a:r>
              <a:rPr lang="pt-BR" sz="4000" b="1">
                <a:solidFill>
                  <a:srgbClr val="FF6600"/>
                </a:solidFill>
                <a:latin typeface="SymbolMath" pitchFamily="16" charset="2"/>
              </a:rPr>
              <a:t></a:t>
            </a:r>
            <a:r>
              <a:rPr lang="pt-BR" sz="3600" b="1">
                <a:solidFill>
                  <a:srgbClr val="FF6600"/>
                </a:solidFill>
                <a:latin typeface="Tahoma" pitchFamily="32" charset="0"/>
              </a:rPr>
              <a:t>=velocidade angular</a:t>
            </a:r>
          </a:p>
          <a:p>
            <a:pPr>
              <a:buClrTx/>
              <a:buFontTx/>
              <a:buNone/>
            </a:pPr>
            <a:endParaRPr lang="pt-BR" sz="3600" b="1">
              <a:solidFill>
                <a:srgbClr val="FF6600"/>
              </a:solidFill>
              <a:latin typeface="Tahoma" pitchFamily="32" charset="0"/>
            </a:endParaRPr>
          </a:p>
          <a:p>
            <a:pPr>
              <a:buClrTx/>
              <a:buFontTx/>
              <a:buNone/>
            </a:pPr>
            <a:endParaRPr lang="pt-BR" sz="3600" b="1">
              <a:solidFill>
                <a:srgbClr val="FF6600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04800" y="152400"/>
            <a:ext cx="1992313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M.C.U.</a:t>
            </a: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654175" y="1074738"/>
            <a:ext cx="5313363" cy="5464175"/>
            <a:chOff x="1042" y="677"/>
            <a:chExt cx="3347" cy="3442"/>
          </a:xfrm>
        </p:grpSpPr>
        <p:sp>
          <p:nvSpPr>
            <p:cNvPr id="28675" name="Freeform 3"/>
            <p:cNvSpPr>
              <a:spLocks noChangeArrowheads="1"/>
            </p:cNvSpPr>
            <p:nvPr/>
          </p:nvSpPr>
          <p:spPr bwMode="auto">
            <a:xfrm>
              <a:off x="1561" y="721"/>
              <a:ext cx="1987" cy="456"/>
            </a:xfrm>
            <a:custGeom>
              <a:avLst/>
              <a:gdLst>
                <a:gd name="T0" fmla="*/ 0 w 946"/>
                <a:gd name="T1" fmla="*/ 217 h 217"/>
                <a:gd name="T2" fmla="*/ 0 w 946"/>
                <a:gd name="T3" fmla="*/ 185 h 217"/>
                <a:gd name="T4" fmla="*/ 946 w 946"/>
                <a:gd name="T5" fmla="*/ 0 h 217"/>
                <a:gd name="T6" fmla="*/ 946 w 946"/>
                <a:gd name="T7" fmla="*/ 33 h 217"/>
                <a:gd name="T8" fmla="*/ 0 w 946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6" h="217">
                  <a:moveTo>
                    <a:pt x="0" y="217"/>
                  </a:moveTo>
                  <a:lnTo>
                    <a:pt x="0" y="185"/>
                  </a:lnTo>
                  <a:lnTo>
                    <a:pt x="946" y="0"/>
                  </a:lnTo>
                  <a:lnTo>
                    <a:pt x="946" y="33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6" name="Freeform 4"/>
            <p:cNvSpPr>
              <a:spLocks noChangeArrowheads="1"/>
            </p:cNvSpPr>
            <p:nvPr/>
          </p:nvSpPr>
          <p:spPr bwMode="auto">
            <a:xfrm>
              <a:off x="1561" y="1822"/>
              <a:ext cx="1987" cy="456"/>
            </a:xfrm>
            <a:custGeom>
              <a:avLst/>
              <a:gdLst>
                <a:gd name="T0" fmla="*/ 0 w 946"/>
                <a:gd name="T1" fmla="*/ 33 h 217"/>
                <a:gd name="T2" fmla="*/ 0 w 946"/>
                <a:gd name="T3" fmla="*/ 0 h 217"/>
                <a:gd name="T4" fmla="*/ 946 w 946"/>
                <a:gd name="T5" fmla="*/ 184 h 217"/>
                <a:gd name="T6" fmla="*/ 946 w 946"/>
                <a:gd name="T7" fmla="*/ 217 h 217"/>
                <a:gd name="T8" fmla="*/ 0 w 946"/>
                <a:gd name="T9" fmla="*/ 3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6" h="217">
                  <a:moveTo>
                    <a:pt x="0" y="33"/>
                  </a:moveTo>
                  <a:lnTo>
                    <a:pt x="0" y="0"/>
                  </a:lnTo>
                  <a:lnTo>
                    <a:pt x="946" y="184"/>
                  </a:lnTo>
                  <a:lnTo>
                    <a:pt x="946" y="21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1800" y="2790"/>
              <a:ext cx="750" cy="262"/>
            </a:xfrm>
            <a:prstGeom prst="rect">
              <a:avLst/>
            </a:prstGeom>
            <a:solidFill>
              <a:srgbClr val="FFB5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1800" y="2790"/>
              <a:ext cx="750" cy="262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9" name="Freeform 7"/>
            <p:cNvSpPr>
              <a:spLocks noChangeArrowheads="1"/>
            </p:cNvSpPr>
            <p:nvPr/>
          </p:nvSpPr>
          <p:spPr bwMode="auto">
            <a:xfrm>
              <a:off x="1893" y="2851"/>
              <a:ext cx="97" cy="103"/>
            </a:xfrm>
            <a:custGeom>
              <a:avLst/>
              <a:gdLst>
                <a:gd name="T0" fmla="*/ 19 w 46"/>
                <a:gd name="T1" fmla="*/ 49 h 49"/>
                <a:gd name="T2" fmla="*/ 0 w 46"/>
                <a:gd name="T3" fmla="*/ 0 h 49"/>
                <a:gd name="T4" fmla="*/ 7 w 46"/>
                <a:gd name="T5" fmla="*/ 0 h 49"/>
                <a:gd name="T6" fmla="*/ 19 w 46"/>
                <a:gd name="T7" fmla="*/ 30 h 49"/>
                <a:gd name="T8" fmla="*/ 19 w 46"/>
                <a:gd name="T9" fmla="*/ 30 h 49"/>
                <a:gd name="T10" fmla="*/ 19 w 46"/>
                <a:gd name="T11" fmla="*/ 32 h 49"/>
                <a:gd name="T12" fmla="*/ 21 w 46"/>
                <a:gd name="T13" fmla="*/ 32 h 49"/>
                <a:gd name="T14" fmla="*/ 21 w 46"/>
                <a:gd name="T15" fmla="*/ 34 h 49"/>
                <a:gd name="T16" fmla="*/ 21 w 46"/>
                <a:gd name="T17" fmla="*/ 36 h 49"/>
                <a:gd name="T18" fmla="*/ 21 w 46"/>
                <a:gd name="T19" fmla="*/ 36 h 49"/>
                <a:gd name="T20" fmla="*/ 23 w 46"/>
                <a:gd name="T21" fmla="*/ 38 h 49"/>
                <a:gd name="T22" fmla="*/ 23 w 46"/>
                <a:gd name="T23" fmla="*/ 40 h 49"/>
                <a:gd name="T24" fmla="*/ 23 w 46"/>
                <a:gd name="T25" fmla="*/ 38 h 49"/>
                <a:gd name="T26" fmla="*/ 23 w 46"/>
                <a:gd name="T27" fmla="*/ 38 h 49"/>
                <a:gd name="T28" fmla="*/ 23 w 46"/>
                <a:gd name="T29" fmla="*/ 36 h 49"/>
                <a:gd name="T30" fmla="*/ 23 w 46"/>
                <a:gd name="T31" fmla="*/ 36 h 49"/>
                <a:gd name="T32" fmla="*/ 25 w 46"/>
                <a:gd name="T33" fmla="*/ 34 h 49"/>
                <a:gd name="T34" fmla="*/ 25 w 46"/>
                <a:gd name="T35" fmla="*/ 32 h 49"/>
                <a:gd name="T36" fmla="*/ 25 w 46"/>
                <a:gd name="T37" fmla="*/ 32 h 49"/>
                <a:gd name="T38" fmla="*/ 25 w 46"/>
                <a:gd name="T39" fmla="*/ 30 h 49"/>
                <a:gd name="T40" fmla="*/ 36 w 46"/>
                <a:gd name="T41" fmla="*/ 0 h 49"/>
                <a:gd name="T42" fmla="*/ 46 w 46"/>
                <a:gd name="T43" fmla="*/ 0 h 49"/>
                <a:gd name="T44" fmla="*/ 27 w 46"/>
                <a:gd name="T45" fmla="*/ 49 h 49"/>
                <a:gd name="T46" fmla="*/ 19 w 46"/>
                <a:gd name="T4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9">
                  <a:moveTo>
                    <a:pt x="19" y="49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27" y="4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0" name="Freeform 8"/>
            <p:cNvSpPr>
              <a:spLocks noChangeArrowheads="1"/>
            </p:cNvSpPr>
            <p:nvPr/>
          </p:nvSpPr>
          <p:spPr bwMode="auto">
            <a:xfrm>
              <a:off x="2130" y="2853"/>
              <a:ext cx="96" cy="61"/>
            </a:xfrm>
            <a:custGeom>
              <a:avLst/>
              <a:gdLst>
                <a:gd name="T0" fmla="*/ 46 w 46"/>
                <a:gd name="T1" fmla="*/ 8 h 29"/>
                <a:gd name="T2" fmla="*/ 0 w 46"/>
                <a:gd name="T3" fmla="*/ 8 h 29"/>
                <a:gd name="T4" fmla="*/ 0 w 46"/>
                <a:gd name="T5" fmla="*/ 0 h 29"/>
                <a:gd name="T6" fmla="*/ 46 w 46"/>
                <a:gd name="T7" fmla="*/ 0 h 29"/>
                <a:gd name="T8" fmla="*/ 46 w 46"/>
                <a:gd name="T9" fmla="*/ 8 h 29"/>
                <a:gd name="T10" fmla="*/ 46 w 46"/>
                <a:gd name="T11" fmla="*/ 29 h 29"/>
                <a:gd name="T12" fmla="*/ 0 w 46"/>
                <a:gd name="T13" fmla="*/ 29 h 29"/>
                <a:gd name="T14" fmla="*/ 0 w 46"/>
                <a:gd name="T15" fmla="*/ 22 h 29"/>
                <a:gd name="T16" fmla="*/ 46 w 46"/>
                <a:gd name="T17" fmla="*/ 22 h 29"/>
                <a:gd name="T18" fmla="*/ 46 w 46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9">
                  <a:moveTo>
                    <a:pt x="4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"/>
                  </a:lnTo>
                  <a:close/>
                  <a:moveTo>
                    <a:pt x="46" y="29"/>
                  </a:moveTo>
                  <a:lnTo>
                    <a:pt x="0" y="29"/>
                  </a:lnTo>
                  <a:lnTo>
                    <a:pt x="0" y="22"/>
                  </a:lnTo>
                  <a:lnTo>
                    <a:pt x="46" y="22"/>
                  </a:lnTo>
                  <a:lnTo>
                    <a:pt x="4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1" name="Freeform 9"/>
            <p:cNvSpPr>
              <a:spLocks noChangeArrowheads="1"/>
            </p:cNvSpPr>
            <p:nvPr/>
          </p:nvSpPr>
          <p:spPr bwMode="auto">
            <a:xfrm>
              <a:off x="2296" y="2851"/>
              <a:ext cx="97" cy="103"/>
            </a:xfrm>
            <a:custGeom>
              <a:avLst/>
              <a:gdLst>
                <a:gd name="T0" fmla="*/ 19 w 46"/>
                <a:gd name="T1" fmla="*/ 49 h 49"/>
                <a:gd name="T2" fmla="*/ 0 w 46"/>
                <a:gd name="T3" fmla="*/ 0 h 49"/>
                <a:gd name="T4" fmla="*/ 9 w 46"/>
                <a:gd name="T5" fmla="*/ 0 h 49"/>
                <a:gd name="T6" fmla="*/ 19 w 46"/>
                <a:gd name="T7" fmla="*/ 30 h 49"/>
                <a:gd name="T8" fmla="*/ 19 w 46"/>
                <a:gd name="T9" fmla="*/ 30 h 49"/>
                <a:gd name="T10" fmla="*/ 21 w 46"/>
                <a:gd name="T11" fmla="*/ 32 h 49"/>
                <a:gd name="T12" fmla="*/ 21 w 46"/>
                <a:gd name="T13" fmla="*/ 32 h 49"/>
                <a:gd name="T14" fmla="*/ 21 w 46"/>
                <a:gd name="T15" fmla="*/ 34 h 49"/>
                <a:gd name="T16" fmla="*/ 21 w 46"/>
                <a:gd name="T17" fmla="*/ 36 h 49"/>
                <a:gd name="T18" fmla="*/ 21 w 46"/>
                <a:gd name="T19" fmla="*/ 36 h 49"/>
                <a:gd name="T20" fmla="*/ 23 w 46"/>
                <a:gd name="T21" fmla="*/ 38 h 49"/>
                <a:gd name="T22" fmla="*/ 23 w 46"/>
                <a:gd name="T23" fmla="*/ 40 h 49"/>
                <a:gd name="T24" fmla="*/ 23 w 46"/>
                <a:gd name="T25" fmla="*/ 38 h 49"/>
                <a:gd name="T26" fmla="*/ 23 w 46"/>
                <a:gd name="T27" fmla="*/ 38 h 49"/>
                <a:gd name="T28" fmla="*/ 23 w 46"/>
                <a:gd name="T29" fmla="*/ 36 h 49"/>
                <a:gd name="T30" fmla="*/ 25 w 46"/>
                <a:gd name="T31" fmla="*/ 36 h 49"/>
                <a:gd name="T32" fmla="*/ 25 w 46"/>
                <a:gd name="T33" fmla="*/ 34 h 49"/>
                <a:gd name="T34" fmla="*/ 25 w 46"/>
                <a:gd name="T35" fmla="*/ 32 h 49"/>
                <a:gd name="T36" fmla="*/ 25 w 46"/>
                <a:gd name="T37" fmla="*/ 32 h 49"/>
                <a:gd name="T38" fmla="*/ 25 w 46"/>
                <a:gd name="T39" fmla="*/ 30 h 49"/>
                <a:gd name="T40" fmla="*/ 36 w 46"/>
                <a:gd name="T41" fmla="*/ 0 h 49"/>
                <a:gd name="T42" fmla="*/ 46 w 46"/>
                <a:gd name="T43" fmla="*/ 0 h 49"/>
                <a:gd name="T44" fmla="*/ 27 w 46"/>
                <a:gd name="T45" fmla="*/ 49 h 49"/>
                <a:gd name="T46" fmla="*/ 19 w 46"/>
                <a:gd name="T4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9">
                  <a:moveTo>
                    <a:pt x="19" y="4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27" y="4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2" name="Freeform 10"/>
            <p:cNvSpPr>
              <a:spLocks noChangeArrowheads="1"/>
            </p:cNvSpPr>
            <p:nvPr/>
          </p:nvSpPr>
          <p:spPr bwMode="auto">
            <a:xfrm>
              <a:off x="1989" y="2922"/>
              <a:ext cx="71" cy="73"/>
            </a:xfrm>
            <a:custGeom>
              <a:avLst/>
              <a:gdLst>
                <a:gd name="T0" fmla="*/ 34 w 34"/>
                <a:gd name="T1" fmla="*/ 35 h 35"/>
                <a:gd name="T2" fmla="*/ 27 w 34"/>
                <a:gd name="T3" fmla="*/ 35 h 35"/>
                <a:gd name="T4" fmla="*/ 25 w 34"/>
                <a:gd name="T5" fmla="*/ 27 h 35"/>
                <a:gd name="T6" fmla="*/ 11 w 34"/>
                <a:gd name="T7" fmla="*/ 27 h 35"/>
                <a:gd name="T8" fmla="*/ 8 w 34"/>
                <a:gd name="T9" fmla="*/ 35 h 35"/>
                <a:gd name="T10" fmla="*/ 0 w 34"/>
                <a:gd name="T11" fmla="*/ 35 h 35"/>
                <a:gd name="T12" fmla="*/ 13 w 34"/>
                <a:gd name="T13" fmla="*/ 0 h 35"/>
                <a:gd name="T14" fmla="*/ 21 w 34"/>
                <a:gd name="T15" fmla="*/ 0 h 35"/>
                <a:gd name="T16" fmla="*/ 34 w 34"/>
                <a:gd name="T17" fmla="*/ 35 h 35"/>
                <a:gd name="T18" fmla="*/ 23 w 34"/>
                <a:gd name="T19" fmla="*/ 21 h 35"/>
                <a:gd name="T20" fmla="*/ 17 w 34"/>
                <a:gd name="T21" fmla="*/ 8 h 35"/>
                <a:gd name="T22" fmla="*/ 13 w 34"/>
                <a:gd name="T23" fmla="*/ 21 h 35"/>
                <a:gd name="T24" fmla="*/ 23 w 34"/>
                <a:gd name="T25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5">
                  <a:moveTo>
                    <a:pt x="34" y="35"/>
                  </a:moveTo>
                  <a:lnTo>
                    <a:pt x="27" y="35"/>
                  </a:lnTo>
                  <a:lnTo>
                    <a:pt x="25" y="27"/>
                  </a:lnTo>
                  <a:lnTo>
                    <a:pt x="11" y="27"/>
                  </a:lnTo>
                  <a:lnTo>
                    <a:pt x="8" y="35"/>
                  </a:lnTo>
                  <a:lnTo>
                    <a:pt x="0" y="35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4" y="35"/>
                  </a:lnTo>
                  <a:close/>
                  <a:moveTo>
                    <a:pt x="23" y="21"/>
                  </a:moveTo>
                  <a:lnTo>
                    <a:pt x="17" y="8"/>
                  </a:lnTo>
                  <a:lnTo>
                    <a:pt x="13" y="21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3" name="Freeform 11"/>
            <p:cNvSpPr>
              <a:spLocks noChangeArrowheads="1"/>
            </p:cNvSpPr>
            <p:nvPr/>
          </p:nvSpPr>
          <p:spPr bwMode="auto">
            <a:xfrm>
              <a:off x="2401" y="2922"/>
              <a:ext cx="59" cy="73"/>
            </a:xfrm>
            <a:custGeom>
              <a:avLst/>
              <a:gdLst>
                <a:gd name="T0" fmla="*/ 15 w 28"/>
                <a:gd name="T1" fmla="*/ 0 h 35"/>
                <a:gd name="T2" fmla="*/ 19 w 28"/>
                <a:gd name="T3" fmla="*/ 0 h 35"/>
                <a:gd name="T4" fmla="*/ 21 w 28"/>
                <a:gd name="T5" fmla="*/ 0 h 35"/>
                <a:gd name="T6" fmla="*/ 23 w 28"/>
                <a:gd name="T7" fmla="*/ 2 h 35"/>
                <a:gd name="T8" fmla="*/ 24 w 28"/>
                <a:gd name="T9" fmla="*/ 2 h 35"/>
                <a:gd name="T10" fmla="*/ 24 w 28"/>
                <a:gd name="T11" fmla="*/ 4 h 35"/>
                <a:gd name="T12" fmla="*/ 26 w 28"/>
                <a:gd name="T13" fmla="*/ 6 h 35"/>
                <a:gd name="T14" fmla="*/ 26 w 28"/>
                <a:gd name="T15" fmla="*/ 8 h 35"/>
                <a:gd name="T16" fmla="*/ 26 w 28"/>
                <a:gd name="T17" fmla="*/ 10 h 35"/>
                <a:gd name="T18" fmla="*/ 26 w 28"/>
                <a:gd name="T19" fmla="*/ 12 h 35"/>
                <a:gd name="T20" fmla="*/ 24 w 28"/>
                <a:gd name="T21" fmla="*/ 14 h 35"/>
                <a:gd name="T22" fmla="*/ 23 w 28"/>
                <a:gd name="T23" fmla="*/ 15 h 35"/>
                <a:gd name="T24" fmla="*/ 24 w 28"/>
                <a:gd name="T25" fmla="*/ 17 h 35"/>
                <a:gd name="T26" fmla="*/ 26 w 28"/>
                <a:gd name="T27" fmla="*/ 19 h 35"/>
                <a:gd name="T28" fmla="*/ 28 w 28"/>
                <a:gd name="T29" fmla="*/ 21 h 35"/>
                <a:gd name="T30" fmla="*/ 28 w 28"/>
                <a:gd name="T31" fmla="*/ 23 h 35"/>
                <a:gd name="T32" fmla="*/ 28 w 28"/>
                <a:gd name="T33" fmla="*/ 25 h 35"/>
                <a:gd name="T34" fmla="*/ 28 w 28"/>
                <a:gd name="T35" fmla="*/ 29 h 35"/>
                <a:gd name="T36" fmla="*/ 26 w 28"/>
                <a:gd name="T37" fmla="*/ 31 h 35"/>
                <a:gd name="T38" fmla="*/ 24 w 28"/>
                <a:gd name="T39" fmla="*/ 33 h 35"/>
                <a:gd name="T40" fmla="*/ 23 w 28"/>
                <a:gd name="T41" fmla="*/ 33 h 35"/>
                <a:gd name="T42" fmla="*/ 21 w 28"/>
                <a:gd name="T43" fmla="*/ 35 h 35"/>
                <a:gd name="T44" fmla="*/ 19 w 28"/>
                <a:gd name="T45" fmla="*/ 35 h 35"/>
                <a:gd name="T46" fmla="*/ 15 w 28"/>
                <a:gd name="T47" fmla="*/ 35 h 35"/>
                <a:gd name="T48" fmla="*/ 0 w 28"/>
                <a:gd name="T49" fmla="*/ 0 h 35"/>
                <a:gd name="T50" fmla="*/ 13 w 28"/>
                <a:gd name="T51" fmla="*/ 14 h 35"/>
                <a:gd name="T52" fmla="*/ 15 w 28"/>
                <a:gd name="T53" fmla="*/ 14 h 35"/>
                <a:gd name="T54" fmla="*/ 17 w 28"/>
                <a:gd name="T55" fmla="*/ 14 h 35"/>
                <a:gd name="T56" fmla="*/ 19 w 28"/>
                <a:gd name="T57" fmla="*/ 14 h 35"/>
                <a:gd name="T58" fmla="*/ 19 w 28"/>
                <a:gd name="T59" fmla="*/ 12 h 35"/>
                <a:gd name="T60" fmla="*/ 21 w 28"/>
                <a:gd name="T61" fmla="*/ 12 h 35"/>
                <a:gd name="T62" fmla="*/ 21 w 28"/>
                <a:gd name="T63" fmla="*/ 10 h 35"/>
                <a:gd name="T64" fmla="*/ 21 w 28"/>
                <a:gd name="T65" fmla="*/ 8 h 35"/>
                <a:gd name="T66" fmla="*/ 19 w 28"/>
                <a:gd name="T67" fmla="*/ 8 h 35"/>
                <a:gd name="T68" fmla="*/ 19 w 28"/>
                <a:gd name="T69" fmla="*/ 6 h 35"/>
                <a:gd name="T70" fmla="*/ 17 w 28"/>
                <a:gd name="T71" fmla="*/ 6 h 35"/>
                <a:gd name="T72" fmla="*/ 13 w 28"/>
                <a:gd name="T73" fmla="*/ 6 h 35"/>
                <a:gd name="T74" fmla="*/ 7 w 28"/>
                <a:gd name="T75" fmla="*/ 6 h 35"/>
                <a:gd name="T76" fmla="*/ 15 w 28"/>
                <a:gd name="T77" fmla="*/ 29 h 35"/>
                <a:gd name="T78" fmla="*/ 17 w 28"/>
                <a:gd name="T79" fmla="*/ 29 h 35"/>
                <a:gd name="T80" fmla="*/ 19 w 28"/>
                <a:gd name="T81" fmla="*/ 29 h 35"/>
                <a:gd name="T82" fmla="*/ 19 w 28"/>
                <a:gd name="T83" fmla="*/ 27 h 35"/>
                <a:gd name="T84" fmla="*/ 21 w 28"/>
                <a:gd name="T85" fmla="*/ 27 h 35"/>
                <a:gd name="T86" fmla="*/ 21 w 28"/>
                <a:gd name="T87" fmla="*/ 25 h 35"/>
                <a:gd name="T88" fmla="*/ 21 w 28"/>
                <a:gd name="T89" fmla="*/ 23 h 35"/>
                <a:gd name="T90" fmla="*/ 21 w 28"/>
                <a:gd name="T91" fmla="*/ 23 h 35"/>
                <a:gd name="T92" fmla="*/ 21 w 28"/>
                <a:gd name="T93" fmla="*/ 21 h 35"/>
                <a:gd name="T94" fmla="*/ 19 w 28"/>
                <a:gd name="T95" fmla="*/ 21 h 35"/>
                <a:gd name="T96" fmla="*/ 19 w 28"/>
                <a:gd name="T97" fmla="*/ 19 h 35"/>
                <a:gd name="T98" fmla="*/ 15 w 28"/>
                <a:gd name="T99" fmla="*/ 19 h 35"/>
                <a:gd name="T100" fmla="*/ 7 w 28"/>
                <a:gd name="T101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" h="35">
                  <a:moveTo>
                    <a:pt x="0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1" y="35"/>
                  </a:lnTo>
                  <a:lnTo>
                    <a:pt x="0" y="35"/>
                  </a:lnTo>
                  <a:lnTo>
                    <a:pt x="0" y="0"/>
                  </a:lnTo>
                  <a:close/>
                  <a:moveTo>
                    <a:pt x="7" y="6"/>
                  </a:moveTo>
                  <a:lnTo>
                    <a:pt x="7" y="14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7" y="6"/>
                  </a:lnTo>
                  <a:close/>
                  <a:moveTo>
                    <a:pt x="7" y="19"/>
                  </a:moveTo>
                  <a:lnTo>
                    <a:pt x="7" y="29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4" name="Freeform 12"/>
            <p:cNvSpPr>
              <a:spLocks noChangeArrowheads="1"/>
            </p:cNvSpPr>
            <p:nvPr/>
          </p:nvSpPr>
          <p:spPr bwMode="auto">
            <a:xfrm>
              <a:off x="1876" y="3327"/>
              <a:ext cx="113" cy="145"/>
            </a:xfrm>
            <a:custGeom>
              <a:avLst/>
              <a:gdLst>
                <a:gd name="T0" fmla="*/ 21 w 54"/>
                <a:gd name="T1" fmla="*/ 69 h 69"/>
                <a:gd name="T2" fmla="*/ 21 w 54"/>
                <a:gd name="T3" fmla="*/ 8 h 69"/>
                <a:gd name="T4" fmla="*/ 0 w 54"/>
                <a:gd name="T5" fmla="*/ 8 h 69"/>
                <a:gd name="T6" fmla="*/ 0 w 54"/>
                <a:gd name="T7" fmla="*/ 0 h 69"/>
                <a:gd name="T8" fmla="*/ 54 w 54"/>
                <a:gd name="T9" fmla="*/ 0 h 69"/>
                <a:gd name="T10" fmla="*/ 54 w 54"/>
                <a:gd name="T11" fmla="*/ 8 h 69"/>
                <a:gd name="T12" fmla="*/ 31 w 54"/>
                <a:gd name="T13" fmla="*/ 8 h 69"/>
                <a:gd name="T14" fmla="*/ 31 w 54"/>
                <a:gd name="T15" fmla="*/ 69 h 69"/>
                <a:gd name="T16" fmla="*/ 21 w 54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69">
                  <a:moveTo>
                    <a:pt x="21" y="69"/>
                  </a:moveTo>
                  <a:lnTo>
                    <a:pt x="2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8"/>
                  </a:lnTo>
                  <a:lnTo>
                    <a:pt x="31" y="8"/>
                  </a:lnTo>
                  <a:lnTo>
                    <a:pt x="31" y="69"/>
                  </a:lnTo>
                  <a:lnTo>
                    <a:pt x="21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5" name="Freeform 13"/>
            <p:cNvSpPr>
              <a:spLocks noChangeArrowheads="1"/>
            </p:cNvSpPr>
            <p:nvPr/>
          </p:nvSpPr>
          <p:spPr bwMode="auto">
            <a:xfrm>
              <a:off x="2134" y="3351"/>
              <a:ext cx="92" cy="96"/>
            </a:xfrm>
            <a:custGeom>
              <a:avLst/>
              <a:gdLst>
                <a:gd name="T0" fmla="*/ 44 w 44"/>
                <a:gd name="T1" fmla="*/ 26 h 46"/>
                <a:gd name="T2" fmla="*/ 0 w 44"/>
                <a:gd name="T3" fmla="*/ 46 h 46"/>
                <a:gd name="T4" fmla="*/ 0 w 44"/>
                <a:gd name="T5" fmla="*/ 38 h 46"/>
                <a:gd name="T6" fmla="*/ 36 w 44"/>
                <a:gd name="T7" fmla="*/ 23 h 46"/>
                <a:gd name="T8" fmla="*/ 0 w 44"/>
                <a:gd name="T9" fmla="*/ 7 h 46"/>
                <a:gd name="T10" fmla="*/ 0 w 44"/>
                <a:gd name="T11" fmla="*/ 0 h 46"/>
                <a:gd name="T12" fmla="*/ 44 w 44"/>
                <a:gd name="T13" fmla="*/ 19 h 46"/>
                <a:gd name="T14" fmla="*/ 44 w 44"/>
                <a:gd name="T15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6">
                  <a:moveTo>
                    <a:pt x="44" y="26"/>
                  </a:moveTo>
                  <a:lnTo>
                    <a:pt x="0" y="46"/>
                  </a:lnTo>
                  <a:lnTo>
                    <a:pt x="0" y="38"/>
                  </a:lnTo>
                  <a:lnTo>
                    <a:pt x="36" y="23"/>
                  </a:lnTo>
                  <a:lnTo>
                    <a:pt x="0" y="7"/>
                  </a:lnTo>
                  <a:lnTo>
                    <a:pt x="0" y="0"/>
                  </a:lnTo>
                  <a:lnTo>
                    <a:pt x="44" y="19"/>
                  </a:lnTo>
                  <a:lnTo>
                    <a:pt x="4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6" name="Freeform 14"/>
            <p:cNvSpPr>
              <a:spLocks noChangeArrowheads="1"/>
            </p:cNvSpPr>
            <p:nvPr/>
          </p:nvSpPr>
          <p:spPr bwMode="auto">
            <a:xfrm>
              <a:off x="2296" y="3327"/>
              <a:ext cx="115" cy="145"/>
            </a:xfrm>
            <a:custGeom>
              <a:avLst/>
              <a:gdLst>
                <a:gd name="T0" fmla="*/ 23 w 55"/>
                <a:gd name="T1" fmla="*/ 69 h 69"/>
                <a:gd name="T2" fmla="*/ 23 w 55"/>
                <a:gd name="T3" fmla="*/ 8 h 69"/>
                <a:gd name="T4" fmla="*/ 0 w 55"/>
                <a:gd name="T5" fmla="*/ 8 h 69"/>
                <a:gd name="T6" fmla="*/ 0 w 55"/>
                <a:gd name="T7" fmla="*/ 0 h 69"/>
                <a:gd name="T8" fmla="*/ 55 w 55"/>
                <a:gd name="T9" fmla="*/ 0 h 69"/>
                <a:gd name="T10" fmla="*/ 55 w 55"/>
                <a:gd name="T11" fmla="*/ 8 h 69"/>
                <a:gd name="T12" fmla="*/ 32 w 55"/>
                <a:gd name="T13" fmla="*/ 8 h 69"/>
                <a:gd name="T14" fmla="*/ 32 w 55"/>
                <a:gd name="T15" fmla="*/ 69 h 69"/>
                <a:gd name="T16" fmla="*/ 23 w 55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9">
                  <a:moveTo>
                    <a:pt x="23" y="69"/>
                  </a:moveTo>
                  <a:lnTo>
                    <a:pt x="23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8"/>
                  </a:lnTo>
                  <a:lnTo>
                    <a:pt x="32" y="8"/>
                  </a:lnTo>
                  <a:lnTo>
                    <a:pt x="32" y="69"/>
                  </a:lnTo>
                  <a:lnTo>
                    <a:pt x="23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7" name="Freeform 15"/>
            <p:cNvSpPr>
              <a:spLocks noChangeArrowheads="1"/>
            </p:cNvSpPr>
            <p:nvPr/>
          </p:nvSpPr>
          <p:spPr bwMode="auto">
            <a:xfrm>
              <a:off x="2002" y="3439"/>
              <a:ext cx="59" cy="71"/>
            </a:xfrm>
            <a:custGeom>
              <a:avLst/>
              <a:gdLst>
                <a:gd name="T0" fmla="*/ 15 w 28"/>
                <a:gd name="T1" fmla="*/ 0 h 34"/>
                <a:gd name="T2" fmla="*/ 19 w 28"/>
                <a:gd name="T3" fmla="*/ 0 h 34"/>
                <a:gd name="T4" fmla="*/ 21 w 28"/>
                <a:gd name="T5" fmla="*/ 0 h 34"/>
                <a:gd name="T6" fmla="*/ 23 w 28"/>
                <a:gd name="T7" fmla="*/ 2 h 34"/>
                <a:gd name="T8" fmla="*/ 23 w 28"/>
                <a:gd name="T9" fmla="*/ 2 h 34"/>
                <a:gd name="T10" fmla="*/ 25 w 28"/>
                <a:gd name="T11" fmla="*/ 4 h 34"/>
                <a:gd name="T12" fmla="*/ 26 w 28"/>
                <a:gd name="T13" fmla="*/ 5 h 34"/>
                <a:gd name="T14" fmla="*/ 26 w 28"/>
                <a:gd name="T15" fmla="*/ 7 h 34"/>
                <a:gd name="T16" fmla="*/ 26 w 28"/>
                <a:gd name="T17" fmla="*/ 9 h 34"/>
                <a:gd name="T18" fmla="*/ 26 w 28"/>
                <a:gd name="T19" fmla="*/ 11 h 34"/>
                <a:gd name="T20" fmla="*/ 25 w 28"/>
                <a:gd name="T21" fmla="*/ 13 h 34"/>
                <a:gd name="T22" fmla="*/ 23 w 28"/>
                <a:gd name="T23" fmla="*/ 15 h 34"/>
                <a:gd name="T24" fmla="*/ 23 w 28"/>
                <a:gd name="T25" fmla="*/ 17 h 34"/>
                <a:gd name="T26" fmla="*/ 26 w 28"/>
                <a:gd name="T27" fmla="*/ 17 h 34"/>
                <a:gd name="T28" fmla="*/ 26 w 28"/>
                <a:gd name="T29" fmla="*/ 21 h 34"/>
                <a:gd name="T30" fmla="*/ 28 w 28"/>
                <a:gd name="T31" fmla="*/ 23 h 34"/>
                <a:gd name="T32" fmla="*/ 28 w 28"/>
                <a:gd name="T33" fmla="*/ 25 h 34"/>
                <a:gd name="T34" fmla="*/ 28 w 28"/>
                <a:gd name="T35" fmla="*/ 27 h 34"/>
                <a:gd name="T36" fmla="*/ 26 w 28"/>
                <a:gd name="T37" fmla="*/ 30 h 34"/>
                <a:gd name="T38" fmla="*/ 25 w 28"/>
                <a:gd name="T39" fmla="*/ 30 h 34"/>
                <a:gd name="T40" fmla="*/ 23 w 28"/>
                <a:gd name="T41" fmla="*/ 32 h 34"/>
                <a:gd name="T42" fmla="*/ 21 w 28"/>
                <a:gd name="T43" fmla="*/ 34 h 34"/>
                <a:gd name="T44" fmla="*/ 19 w 28"/>
                <a:gd name="T45" fmla="*/ 34 h 34"/>
                <a:gd name="T46" fmla="*/ 15 w 28"/>
                <a:gd name="T47" fmla="*/ 34 h 34"/>
                <a:gd name="T48" fmla="*/ 0 w 28"/>
                <a:gd name="T49" fmla="*/ 0 h 34"/>
                <a:gd name="T50" fmla="*/ 11 w 28"/>
                <a:gd name="T51" fmla="*/ 13 h 34"/>
                <a:gd name="T52" fmla="*/ 15 w 28"/>
                <a:gd name="T53" fmla="*/ 13 h 34"/>
                <a:gd name="T54" fmla="*/ 17 w 28"/>
                <a:gd name="T55" fmla="*/ 13 h 34"/>
                <a:gd name="T56" fmla="*/ 17 w 28"/>
                <a:gd name="T57" fmla="*/ 13 h 34"/>
                <a:gd name="T58" fmla="*/ 19 w 28"/>
                <a:gd name="T59" fmla="*/ 11 h 34"/>
                <a:gd name="T60" fmla="*/ 19 w 28"/>
                <a:gd name="T61" fmla="*/ 11 h 34"/>
                <a:gd name="T62" fmla="*/ 19 w 28"/>
                <a:gd name="T63" fmla="*/ 9 h 34"/>
                <a:gd name="T64" fmla="*/ 19 w 28"/>
                <a:gd name="T65" fmla="*/ 7 h 34"/>
                <a:gd name="T66" fmla="*/ 19 w 28"/>
                <a:gd name="T67" fmla="*/ 5 h 34"/>
                <a:gd name="T68" fmla="*/ 17 w 28"/>
                <a:gd name="T69" fmla="*/ 5 h 34"/>
                <a:gd name="T70" fmla="*/ 15 w 28"/>
                <a:gd name="T71" fmla="*/ 5 h 34"/>
                <a:gd name="T72" fmla="*/ 13 w 28"/>
                <a:gd name="T73" fmla="*/ 5 h 34"/>
                <a:gd name="T74" fmla="*/ 5 w 28"/>
                <a:gd name="T75" fmla="*/ 5 h 34"/>
                <a:gd name="T76" fmla="*/ 13 w 28"/>
                <a:gd name="T77" fmla="*/ 29 h 34"/>
                <a:gd name="T78" fmla="*/ 17 w 28"/>
                <a:gd name="T79" fmla="*/ 29 h 34"/>
                <a:gd name="T80" fmla="*/ 19 w 28"/>
                <a:gd name="T81" fmla="*/ 29 h 34"/>
                <a:gd name="T82" fmla="*/ 19 w 28"/>
                <a:gd name="T83" fmla="*/ 27 h 34"/>
                <a:gd name="T84" fmla="*/ 21 w 28"/>
                <a:gd name="T85" fmla="*/ 27 h 34"/>
                <a:gd name="T86" fmla="*/ 21 w 28"/>
                <a:gd name="T87" fmla="*/ 25 h 34"/>
                <a:gd name="T88" fmla="*/ 21 w 28"/>
                <a:gd name="T89" fmla="*/ 23 h 34"/>
                <a:gd name="T90" fmla="*/ 21 w 28"/>
                <a:gd name="T91" fmla="*/ 23 h 34"/>
                <a:gd name="T92" fmla="*/ 21 w 28"/>
                <a:gd name="T93" fmla="*/ 21 h 34"/>
                <a:gd name="T94" fmla="*/ 19 w 28"/>
                <a:gd name="T95" fmla="*/ 21 h 34"/>
                <a:gd name="T96" fmla="*/ 17 w 28"/>
                <a:gd name="T97" fmla="*/ 19 h 34"/>
                <a:gd name="T98" fmla="*/ 15 w 28"/>
                <a:gd name="T99" fmla="*/ 19 h 34"/>
                <a:gd name="T100" fmla="*/ 5 w 28"/>
                <a:gd name="T101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" h="34">
                  <a:moveTo>
                    <a:pt x="0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3" y="34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0"/>
                  </a:lnTo>
                  <a:close/>
                  <a:moveTo>
                    <a:pt x="5" y="5"/>
                  </a:moveTo>
                  <a:lnTo>
                    <a:pt x="5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5" y="5"/>
                  </a:lnTo>
                  <a:close/>
                  <a:moveTo>
                    <a:pt x="5" y="19"/>
                  </a:moveTo>
                  <a:lnTo>
                    <a:pt x="5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8" name="Freeform 16"/>
            <p:cNvSpPr>
              <a:spLocks noChangeArrowheads="1"/>
            </p:cNvSpPr>
            <p:nvPr/>
          </p:nvSpPr>
          <p:spPr bwMode="auto">
            <a:xfrm>
              <a:off x="2415" y="3439"/>
              <a:ext cx="74" cy="71"/>
            </a:xfrm>
            <a:custGeom>
              <a:avLst/>
              <a:gdLst>
                <a:gd name="T0" fmla="*/ 35 w 35"/>
                <a:gd name="T1" fmla="*/ 34 h 34"/>
                <a:gd name="T2" fmla="*/ 27 w 35"/>
                <a:gd name="T3" fmla="*/ 34 h 34"/>
                <a:gd name="T4" fmla="*/ 23 w 35"/>
                <a:gd name="T5" fmla="*/ 27 h 34"/>
                <a:gd name="T6" fmla="*/ 10 w 35"/>
                <a:gd name="T7" fmla="*/ 27 h 34"/>
                <a:gd name="T8" fmla="*/ 8 w 35"/>
                <a:gd name="T9" fmla="*/ 34 h 34"/>
                <a:gd name="T10" fmla="*/ 0 w 35"/>
                <a:gd name="T11" fmla="*/ 34 h 34"/>
                <a:gd name="T12" fmla="*/ 14 w 35"/>
                <a:gd name="T13" fmla="*/ 0 h 34"/>
                <a:gd name="T14" fmla="*/ 21 w 35"/>
                <a:gd name="T15" fmla="*/ 0 h 34"/>
                <a:gd name="T16" fmla="*/ 35 w 35"/>
                <a:gd name="T17" fmla="*/ 34 h 34"/>
                <a:gd name="T18" fmla="*/ 21 w 35"/>
                <a:gd name="T19" fmla="*/ 21 h 34"/>
                <a:gd name="T20" fmla="*/ 17 w 35"/>
                <a:gd name="T21" fmla="*/ 7 h 34"/>
                <a:gd name="T22" fmla="*/ 12 w 35"/>
                <a:gd name="T23" fmla="*/ 21 h 34"/>
                <a:gd name="T24" fmla="*/ 21 w 35"/>
                <a:gd name="T2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4">
                  <a:moveTo>
                    <a:pt x="35" y="34"/>
                  </a:moveTo>
                  <a:lnTo>
                    <a:pt x="27" y="34"/>
                  </a:lnTo>
                  <a:lnTo>
                    <a:pt x="23" y="27"/>
                  </a:lnTo>
                  <a:lnTo>
                    <a:pt x="10" y="27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5" y="34"/>
                  </a:lnTo>
                  <a:close/>
                  <a:moveTo>
                    <a:pt x="21" y="21"/>
                  </a:moveTo>
                  <a:lnTo>
                    <a:pt x="17" y="7"/>
                  </a:lnTo>
                  <a:lnTo>
                    <a:pt x="12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9" name="Freeform 17"/>
            <p:cNvSpPr>
              <a:spLocks noChangeArrowheads="1"/>
            </p:cNvSpPr>
            <p:nvPr/>
          </p:nvSpPr>
          <p:spPr bwMode="auto">
            <a:xfrm>
              <a:off x="1748" y="3229"/>
              <a:ext cx="56" cy="891"/>
            </a:xfrm>
            <a:custGeom>
              <a:avLst/>
              <a:gdLst>
                <a:gd name="T0" fmla="*/ 11 w 27"/>
                <a:gd name="T1" fmla="*/ 209 h 424"/>
                <a:gd name="T2" fmla="*/ 13 w 27"/>
                <a:gd name="T3" fmla="*/ 207 h 424"/>
                <a:gd name="T4" fmla="*/ 15 w 27"/>
                <a:gd name="T5" fmla="*/ 205 h 424"/>
                <a:gd name="T6" fmla="*/ 17 w 27"/>
                <a:gd name="T7" fmla="*/ 200 h 424"/>
                <a:gd name="T8" fmla="*/ 17 w 27"/>
                <a:gd name="T9" fmla="*/ 142 h 424"/>
                <a:gd name="T10" fmla="*/ 17 w 27"/>
                <a:gd name="T11" fmla="*/ 27 h 424"/>
                <a:gd name="T12" fmla="*/ 17 w 27"/>
                <a:gd name="T13" fmla="*/ 13 h 424"/>
                <a:gd name="T14" fmla="*/ 19 w 27"/>
                <a:gd name="T15" fmla="*/ 10 h 424"/>
                <a:gd name="T16" fmla="*/ 21 w 27"/>
                <a:gd name="T17" fmla="*/ 8 h 424"/>
                <a:gd name="T18" fmla="*/ 25 w 27"/>
                <a:gd name="T19" fmla="*/ 8 h 424"/>
                <a:gd name="T20" fmla="*/ 25 w 27"/>
                <a:gd name="T21" fmla="*/ 0 h 424"/>
                <a:gd name="T22" fmla="*/ 21 w 27"/>
                <a:gd name="T23" fmla="*/ 0 h 424"/>
                <a:gd name="T24" fmla="*/ 19 w 27"/>
                <a:gd name="T25" fmla="*/ 0 h 424"/>
                <a:gd name="T26" fmla="*/ 17 w 27"/>
                <a:gd name="T27" fmla="*/ 0 h 424"/>
                <a:gd name="T28" fmla="*/ 15 w 27"/>
                <a:gd name="T29" fmla="*/ 2 h 424"/>
                <a:gd name="T30" fmla="*/ 13 w 27"/>
                <a:gd name="T31" fmla="*/ 4 h 424"/>
                <a:gd name="T32" fmla="*/ 11 w 27"/>
                <a:gd name="T33" fmla="*/ 6 h 424"/>
                <a:gd name="T34" fmla="*/ 11 w 27"/>
                <a:gd name="T35" fmla="*/ 10 h 424"/>
                <a:gd name="T36" fmla="*/ 9 w 27"/>
                <a:gd name="T37" fmla="*/ 11 h 424"/>
                <a:gd name="T38" fmla="*/ 9 w 27"/>
                <a:gd name="T39" fmla="*/ 100 h 424"/>
                <a:gd name="T40" fmla="*/ 9 w 27"/>
                <a:gd name="T41" fmla="*/ 190 h 424"/>
                <a:gd name="T42" fmla="*/ 9 w 27"/>
                <a:gd name="T43" fmla="*/ 196 h 424"/>
                <a:gd name="T44" fmla="*/ 9 w 27"/>
                <a:gd name="T45" fmla="*/ 201 h 424"/>
                <a:gd name="T46" fmla="*/ 7 w 27"/>
                <a:gd name="T47" fmla="*/ 203 h 424"/>
                <a:gd name="T48" fmla="*/ 6 w 27"/>
                <a:gd name="T49" fmla="*/ 205 h 424"/>
                <a:gd name="T50" fmla="*/ 4 w 27"/>
                <a:gd name="T51" fmla="*/ 207 h 424"/>
                <a:gd name="T52" fmla="*/ 0 w 27"/>
                <a:gd name="T53" fmla="*/ 207 h 424"/>
                <a:gd name="T54" fmla="*/ 2 w 27"/>
                <a:gd name="T55" fmla="*/ 215 h 424"/>
                <a:gd name="T56" fmla="*/ 6 w 27"/>
                <a:gd name="T57" fmla="*/ 217 h 424"/>
                <a:gd name="T58" fmla="*/ 7 w 27"/>
                <a:gd name="T59" fmla="*/ 219 h 424"/>
                <a:gd name="T60" fmla="*/ 9 w 27"/>
                <a:gd name="T61" fmla="*/ 221 h 424"/>
                <a:gd name="T62" fmla="*/ 9 w 27"/>
                <a:gd name="T63" fmla="*/ 224 h 424"/>
                <a:gd name="T64" fmla="*/ 9 w 27"/>
                <a:gd name="T65" fmla="*/ 230 h 424"/>
                <a:gd name="T66" fmla="*/ 9 w 27"/>
                <a:gd name="T67" fmla="*/ 263 h 424"/>
                <a:gd name="T68" fmla="*/ 9 w 27"/>
                <a:gd name="T69" fmla="*/ 384 h 424"/>
                <a:gd name="T70" fmla="*/ 9 w 27"/>
                <a:gd name="T71" fmla="*/ 412 h 424"/>
                <a:gd name="T72" fmla="*/ 11 w 27"/>
                <a:gd name="T73" fmla="*/ 416 h 424"/>
                <a:gd name="T74" fmla="*/ 11 w 27"/>
                <a:gd name="T75" fmla="*/ 418 h 424"/>
                <a:gd name="T76" fmla="*/ 13 w 27"/>
                <a:gd name="T77" fmla="*/ 420 h 424"/>
                <a:gd name="T78" fmla="*/ 15 w 27"/>
                <a:gd name="T79" fmla="*/ 422 h 424"/>
                <a:gd name="T80" fmla="*/ 17 w 27"/>
                <a:gd name="T81" fmla="*/ 424 h 424"/>
                <a:gd name="T82" fmla="*/ 19 w 27"/>
                <a:gd name="T83" fmla="*/ 424 h 424"/>
                <a:gd name="T84" fmla="*/ 23 w 27"/>
                <a:gd name="T85" fmla="*/ 424 h 424"/>
                <a:gd name="T86" fmla="*/ 27 w 27"/>
                <a:gd name="T87" fmla="*/ 416 h 424"/>
                <a:gd name="T88" fmla="*/ 23 w 27"/>
                <a:gd name="T89" fmla="*/ 416 h 424"/>
                <a:gd name="T90" fmla="*/ 19 w 27"/>
                <a:gd name="T91" fmla="*/ 414 h 424"/>
                <a:gd name="T92" fmla="*/ 19 w 27"/>
                <a:gd name="T93" fmla="*/ 412 h 424"/>
                <a:gd name="T94" fmla="*/ 17 w 27"/>
                <a:gd name="T95" fmla="*/ 409 h 424"/>
                <a:gd name="T96" fmla="*/ 17 w 27"/>
                <a:gd name="T97" fmla="*/ 345 h 424"/>
                <a:gd name="T98" fmla="*/ 17 w 27"/>
                <a:gd name="T99" fmla="*/ 232 h 424"/>
                <a:gd name="T100" fmla="*/ 17 w 27"/>
                <a:gd name="T101" fmla="*/ 221 h 424"/>
                <a:gd name="T102" fmla="*/ 15 w 27"/>
                <a:gd name="T103" fmla="*/ 217 h 424"/>
                <a:gd name="T104" fmla="*/ 13 w 27"/>
                <a:gd name="T105" fmla="*/ 215 h 424"/>
                <a:gd name="T106" fmla="*/ 9 w 27"/>
                <a:gd name="T107" fmla="*/ 21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" h="424">
                  <a:moveTo>
                    <a:pt x="7" y="211"/>
                  </a:moveTo>
                  <a:lnTo>
                    <a:pt x="9" y="211"/>
                  </a:lnTo>
                  <a:lnTo>
                    <a:pt x="9" y="211"/>
                  </a:lnTo>
                  <a:lnTo>
                    <a:pt x="11" y="209"/>
                  </a:lnTo>
                  <a:lnTo>
                    <a:pt x="11" y="209"/>
                  </a:lnTo>
                  <a:lnTo>
                    <a:pt x="13" y="209"/>
                  </a:lnTo>
                  <a:lnTo>
                    <a:pt x="13" y="209"/>
                  </a:lnTo>
                  <a:lnTo>
                    <a:pt x="13" y="207"/>
                  </a:lnTo>
                  <a:lnTo>
                    <a:pt x="15" y="207"/>
                  </a:lnTo>
                  <a:lnTo>
                    <a:pt x="15" y="205"/>
                  </a:lnTo>
                  <a:lnTo>
                    <a:pt x="15" y="205"/>
                  </a:lnTo>
                  <a:lnTo>
                    <a:pt x="15" y="205"/>
                  </a:lnTo>
                  <a:lnTo>
                    <a:pt x="15" y="203"/>
                  </a:lnTo>
                  <a:lnTo>
                    <a:pt x="17" y="203"/>
                  </a:lnTo>
                  <a:lnTo>
                    <a:pt x="17" y="201"/>
                  </a:lnTo>
                  <a:lnTo>
                    <a:pt x="17" y="200"/>
                  </a:lnTo>
                  <a:lnTo>
                    <a:pt x="17" y="200"/>
                  </a:lnTo>
                  <a:lnTo>
                    <a:pt x="17" y="192"/>
                  </a:lnTo>
                  <a:lnTo>
                    <a:pt x="17" y="171"/>
                  </a:lnTo>
                  <a:lnTo>
                    <a:pt x="17" y="142"/>
                  </a:lnTo>
                  <a:lnTo>
                    <a:pt x="17" y="109"/>
                  </a:lnTo>
                  <a:lnTo>
                    <a:pt x="17" y="77"/>
                  </a:lnTo>
                  <a:lnTo>
                    <a:pt x="17" y="48"/>
                  </a:lnTo>
                  <a:lnTo>
                    <a:pt x="17" y="2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21"/>
                  </a:lnTo>
                  <a:lnTo>
                    <a:pt x="9" y="40"/>
                  </a:lnTo>
                  <a:lnTo>
                    <a:pt x="9" y="67"/>
                  </a:lnTo>
                  <a:lnTo>
                    <a:pt x="9" y="100"/>
                  </a:lnTo>
                  <a:lnTo>
                    <a:pt x="9" y="132"/>
                  </a:lnTo>
                  <a:lnTo>
                    <a:pt x="9" y="159"/>
                  </a:lnTo>
                  <a:lnTo>
                    <a:pt x="9" y="180"/>
                  </a:lnTo>
                  <a:lnTo>
                    <a:pt x="9" y="190"/>
                  </a:lnTo>
                  <a:lnTo>
                    <a:pt x="9" y="192"/>
                  </a:lnTo>
                  <a:lnTo>
                    <a:pt x="9" y="194"/>
                  </a:lnTo>
                  <a:lnTo>
                    <a:pt x="9" y="196"/>
                  </a:lnTo>
                  <a:lnTo>
                    <a:pt x="9" y="196"/>
                  </a:lnTo>
                  <a:lnTo>
                    <a:pt x="9" y="198"/>
                  </a:lnTo>
                  <a:lnTo>
                    <a:pt x="9" y="200"/>
                  </a:lnTo>
                  <a:lnTo>
                    <a:pt x="9" y="200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7" y="203"/>
                  </a:lnTo>
                  <a:lnTo>
                    <a:pt x="7" y="203"/>
                  </a:lnTo>
                  <a:lnTo>
                    <a:pt x="7" y="205"/>
                  </a:lnTo>
                  <a:lnTo>
                    <a:pt x="7" y="205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6" y="207"/>
                  </a:lnTo>
                  <a:lnTo>
                    <a:pt x="6" y="207"/>
                  </a:lnTo>
                  <a:lnTo>
                    <a:pt x="4" y="207"/>
                  </a:lnTo>
                  <a:lnTo>
                    <a:pt x="4" y="207"/>
                  </a:lnTo>
                  <a:lnTo>
                    <a:pt x="2" y="207"/>
                  </a:lnTo>
                  <a:lnTo>
                    <a:pt x="2" y="207"/>
                  </a:lnTo>
                  <a:lnTo>
                    <a:pt x="2" y="207"/>
                  </a:lnTo>
                  <a:lnTo>
                    <a:pt x="0" y="207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2" y="215"/>
                  </a:lnTo>
                  <a:lnTo>
                    <a:pt x="2" y="215"/>
                  </a:lnTo>
                  <a:lnTo>
                    <a:pt x="2" y="217"/>
                  </a:lnTo>
                  <a:lnTo>
                    <a:pt x="4" y="217"/>
                  </a:lnTo>
                  <a:lnTo>
                    <a:pt x="4" y="217"/>
                  </a:lnTo>
                  <a:lnTo>
                    <a:pt x="6" y="217"/>
                  </a:lnTo>
                  <a:lnTo>
                    <a:pt x="6" y="217"/>
                  </a:lnTo>
                  <a:lnTo>
                    <a:pt x="6" y="217"/>
                  </a:lnTo>
                  <a:lnTo>
                    <a:pt x="6" y="219"/>
                  </a:lnTo>
                  <a:lnTo>
                    <a:pt x="7" y="219"/>
                  </a:lnTo>
                  <a:lnTo>
                    <a:pt x="7" y="219"/>
                  </a:lnTo>
                  <a:lnTo>
                    <a:pt x="7" y="221"/>
                  </a:lnTo>
                  <a:lnTo>
                    <a:pt x="7" y="221"/>
                  </a:lnTo>
                  <a:lnTo>
                    <a:pt x="9" y="221"/>
                  </a:lnTo>
                  <a:lnTo>
                    <a:pt x="9" y="223"/>
                  </a:lnTo>
                  <a:lnTo>
                    <a:pt x="9" y="223"/>
                  </a:lnTo>
                  <a:lnTo>
                    <a:pt x="9" y="223"/>
                  </a:lnTo>
                  <a:lnTo>
                    <a:pt x="9" y="224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28"/>
                  </a:lnTo>
                  <a:lnTo>
                    <a:pt x="9" y="230"/>
                  </a:lnTo>
                  <a:lnTo>
                    <a:pt x="9" y="232"/>
                  </a:lnTo>
                  <a:lnTo>
                    <a:pt x="9" y="234"/>
                  </a:lnTo>
                  <a:lnTo>
                    <a:pt x="9" y="244"/>
                  </a:lnTo>
                  <a:lnTo>
                    <a:pt x="9" y="263"/>
                  </a:lnTo>
                  <a:lnTo>
                    <a:pt x="9" y="292"/>
                  </a:lnTo>
                  <a:lnTo>
                    <a:pt x="9" y="324"/>
                  </a:lnTo>
                  <a:lnTo>
                    <a:pt x="9" y="355"/>
                  </a:lnTo>
                  <a:lnTo>
                    <a:pt x="9" y="384"/>
                  </a:lnTo>
                  <a:lnTo>
                    <a:pt x="9" y="403"/>
                  </a:lnTo>
                  <a:lnTo>
                    <a:pt x="9" y="411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11" y="414"/>
                  </a:lnTo>
                  <a:lnTo>
                    <a:pt x="11" y="414"/>
                  </a:lnTo>
                  <a:lnTo>
                    <a:pt x="11" y="416"/>
                  </a:lnTo>
                  <a:lnTo>
                    <a:pt x="11" y="416"/>
                  </a:lnTo>
                  <a:lnTo>
                    <a:pt x="11" y="416"/>
                  </a:lnTo>
                  <a:lnTo>
                    <a:pt x="11" y="418"/>
                  </a:lnTo>
                  <a:lnTo>
                    <a:pt x="11" y="418"/>
                  </a:lnTo>
                  <a:lnTo>
                    <a:pt x="11" y="418"/>
                  </a:lnTo>
                  <a:lnTo>
                    <a:pt x="13" y="418"/>
                  </a:lnTo>
                  <a:lnTo>
                    <a:pt x="13" y="420"/>
                  </a:lnTo>
                  <a:lnTo>
                    <a:pt x="13" y="420"/>
                  </a:lnTo>
                  <a:lnTo>
                    <a:pt x="13" y="420"/>
                  </a:lnTo>
                  <a:lnTo>
                    <a:pt x="13" y="420"/>
                  </a:lnTo>
                  <a:lnTo>
                    <a:pt x="15" y="422"/>
                  </a:lnTo>
                  <a:lnTo>
                    <a:pt x="15" y="422"/>
                  </a:lnTo>
                  <a:lnTo>
                    <a:pt x="15" y="422"/>
                  </a:lnTo>
                  <a:lnTo>
                    <a:pt x="15" y="422"/>
                  </a:lnTo>
                  <a:lnTo>
                    <a:pt x="17" y="422"/>
                  </a:lnTo>
                  <a:lnTo>
                    <a:pt x="17" y="422"/>
                  </a:lnTo>
                  <a:lnTo>
                    <a:pt x="17" y="424"/>
                  </a:lnTo>
                  <a:lnTo>
                    <a:pt x="19" y="424"/>
                  </a:lnTo>
                  <a:lnTo>
                    <a:pt x="19" y="424"/>
                  </a:lnTo>
                  <a:lnTo>
                    <a:pt x="19" y="424"/>
                  </a:lnTo>
                  <a:lnTo>
                    <a:pt x="19" y="424"/>
                  </a:lnTo>
                  <a:lnTo>
                    <a:pt x="21" y="424"/>
                  </a:lnTo>
                  <a:lnTo>
                    <a:pt x="21" y="424"/>
                  </a:lnTo>
                  <a:lnTo>
                    <a:pt x="23" y="424"/>
                  </a:lnTo>
                  <a:lnTo>
                    <a:pt x="23" y="424"/>
                  </a:lnTo>
                  <a:lnTo>
                    <a:pt x="23" y="424"/>
                  </a:lnTo>
                  <a:lnTo>
                    <a:pt x="25" y="424"/>
                  </a:lnTo>
                  <a:lnTo>
                    <a:pt x="27" y="424"/>
                  </a:lnTo>
                  <a:lnTo>
                    <a:pt x="27" y="416"/>
                  </a:lnTo>
                  <a:lnTo>
                    <a:pt x="27" y="416"/>
                  </a:lnTo>
                  <a:lnTo>
                    <a:pt x="25" y="416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1" y="416"/>
                  </a:lnTo>
                  <a:lnTo>
                    <a:pt x="21" y="416"/>
                  </a:lnTo>
                  <a:lnTo>
                    <a:pt x="21" y="416"/>
                  </a:lnTo>
                  <a:lnTo>
                    <a:pt x="19" y="414"/>
                  </a:lnTo>
                  <a:lnTo>
                    <a:pt x="19" y="414"/>
                  </a:lnTo>
                  <a:lnTo>
                    <a:pt x="19" y="414"/>
                  </a:lnTo>
                  <a:lnTo>
                    <a:pt x="19" y="414"/>
                  </a:lnTo>
                  <a:lnTo>
                    <a:pt x="19" y="412"/>
                  </a:lnTo>
                  <a:lnTo>
                    <a:pt x="19" y="412"/>
                  </a:lnTo>
                  <a:lnTo>
                    <a:pt x="17" y="411"/>
                  </a:lnTo>
                  <a:lnTo>
                    <a:pt x="17" y="411"/>
                  </a:lnTo>
                  <a:lnTo>
                    <a:pt x="17" y="409"/>
                  </a:lnTo>
                  <a:lnTo>
                    <a:pt x="17" y="407"/>
                  </a:lnTo>
                  <a:lnTo>
                    <a:pt x="17" y="397"/>
                  </a:lnTo>
                  <a:lnTo>
                    <a:pt x="17" y="376"/>
                  </a:lnTo>
                  <a:lnTo>
                    <a:pt x="17" y="345"/>
                  </a:lnTo>
                  <a:lnTo>
                    <a:pt x="17" y="313"/>
                  </a:lnTo>
                  <a:lnTo>
                    <a:pt x="17" y="280"/>
                  </a:lnTo>
                  <a:lnTo>
                    <a:pt x="17" y="253"/>
                  </a:lnTo>
                  <a:lnTo>
                    <a:pt x="17" y="232"/>
                  </a:lnTo>
                  <a:lnTo>
                    <a:pt x="17" y="224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5" y="221"/>
                  </a:lnTo>
                  <a:lnTo>
                    <a:pt x="15" y="219"/>
                  </a:lnTo>
                  <a:lnTo>
                    <a:pt x="15" y="219"/>
                  </a:lnTo>
                  <a:lnTo>
                    <a:pt x="15" y="217"/>
                  </a:lnTo>
                  <a:lnTo>
                    <a:pt x="15" y="217"/>
                  </a:lnTo>
                  <a:lnTo>
                    <a:pt x="13" y="217"/>
                  </a:lnTo>
                  <a:lnTo>
                    <a:pt x="13" y="215"/>
                  </a:lnTo>
                  <a:lnTo>
                    <a:pt x="13" y="215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7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0" name="Freeform 18"/>
            <p:cNvSpPr>
              <a:spLocks noChangeArrowheads="1"/>
            </p:cNvSpPr>
            <p:nvPr/>
          </p:nvSpPr>
          <p:spPr bwMode="auto">
            <a:xfrm>
              <a:off x="1941" y="3603"/>
              <a:ext cx="61" cy="145"/>
            </a:xfrm>
            <a:custGeom>
              <a:avLst/>
              <a:gdLst>
                <a:gd name="T0" fmla="*/ 8 w 29"/>
                <a:gd name="T1" fmla="*/ 27 h 69"/>
                <a:gd name="T2" fmla="*/ 0 w 29"/>
                <a:gd name="T3" fmla="*/ 22 h 69"/>
                <a:gd name="T4" fmla="*/ 8 w 29"/>
                <a:gd name="T5" fmla="*/ 16 h 69"/>
                <a:gd name="T6" fmla="*/ 8 w 29"/>
                <a:gd name="T7" fmla="*/ 14 h 69"/>
                <a:gd name="T8" fmla="*/ 8 w 29"/>
                <a:gd name="T9" fmla="*/ 12 h 69"/>
                <a:gd name="T10" fmla="*/ 8 w 29"/>
                <a:gd name="T11" fmla="*/ 10 h 69"/>
                <a:gd name="T12" fmla="*/ 8 w 29"/>
                <a:gd name="T13" fmla="*/ 8 h 69"/>
                <a:gd name="T14" fmla="*/ 9 w 29"/>
                <a:gd name="T15" fmla="*/ 6 h 69"/>
                <a:gd name="T16" fmla="*/ 9 w 29"/>
                <a:gd name="T17" fmla="*/ 4 h 69"/>
                <a:gd name="T18" fmla="*/ 11 w 29"/>
                <a:gd name="T19" fmla="*/ 4 h 69"/>
                <a:gd name="T20" fmla="*/ 13 w 29"/>
                <a:gd name="T21" fmla="*/ 2 h 69"/>
                <a:gd name="T22" fmla="*/ 13 w 29"/>
                <a:gd name="T23" fmla="*/ 2 h 69"/>
                <a:gd name="T24" fmla="*/ 15 w 29"/>
                <a:gd name="T25" fmla="*/ 0 h 69"/>
                <a:gd name="T26" fmla="*/ 19 w 29"/>
                <a:gd name="T27" fmla="*/ 0 h 69"/>
                <a:gd name="T28" fmla="*/ 21 w 29"/>
                <a:gd name="T29" fmla="*/ 0 h 69"/>
                <a:gd name="T30" fmla="*/ 23 w 29"/>
                <a:gd name="T31" fmla="*/ 0 h 69"/>
                <a:gd name="T32" fmla="*/ 25 w 29"/>
                <a:gd name="T33" fmla="*/ 0 h 69"/>
                <a:gd name="T34" fmla="*/ 27 w 29"/>
                <a:gd name="T35" fmla="*/ 0 h 69"/>
                <a:gd name="T36" fmla="*/ 29 w 29"/>
                <a:gd name="T37" fmla="*/ 2 h 69"/>
                <a:gd name="T38" fmla="*/ 27 w 29"/>
                <a:gd name="T39" fmla="*/ 8 h 69"/>
                <a:gd name="T40" fmla="*/ 25 w 29"/>
                <a:gd name="T41" fmla="*/ 8 h 69"/>
                <a:gd name="T42" fmla="*/ 25 w 29"/>
                <a:gd name="T43" fmla="*/ 8 h 69"/>
                <a:gd name="T44" fmla="*/ 23 w 29"/>
                <a:gd name="T45" fmla="*/ 8 h 69"/>
                <a:gd name="T46" fmla="*/ 21 w 29"/>
                <a:gd name="T47" fmla="*/ 8 h 69"/>
                <a:gd name="T48" fmla="*/ 21 w 29"/>
                <a:gd name="T49" fmla="*/ 8 h 69"/>
                <a:gd name="T50" fmla="*/ 19 w 29"/>
                <a:gd name="T51" fmla="*/ 8 h 69"/>
                <a:gd name="T52" fmla="*/ 17 w 29"/>
                <a:gd name="T53" fmla="*/ 10 h 69"/>
                <a:gd name="T54" fmla="*/ 17 w 29"/>
                <a:gd name="T55" fmla="*/ 10 h 69"/>
                <a:gd name="T56" fmla="*/ 17 w 29"/>
                <a:gd name="T57" fmla="*/ 12 h 69"/>
                <a:gd name="T58" fmla="*/ 15 w 29"/>
                <a:gd name="T59" fmla="*/ 14 h 69"/>
                <a:gd name="T60" fmla="*/ 15 w 29"/>
                <a:gd name="T61" fmla="*/ 16 h 69"/>
                <a:gd name="T62" fmla="*/ 15 w 29"/>
                <a:gd name="T63" fmla="*/ 22 h 69"/>
                <a:gd name="T64" fmla="*/ 25 w 29"/>
                <a:gd name="T65" fmla="*/ 27 h 69"/>
                <a:gd name="T66" fmla="*/ 15 w 29"/>
                <a:gd name="T6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69">
                  <a:moveTo>
                    <a:pt x="8" y="69"/>
                  </a:moveTo>
                  <a:lnTo>
                    <a:pt x="8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22"/>
                  </a:lnTo>
                  <a:lnTo>
                    <a:pt x="25" y="22"/>
                  </a:lnTo>
                  <a:lnTo>
                    <a:pt x="25" y="27"/>
                  </a:lnTo>
                  <a:lnTo>
                    <a:pt x="15" y="27"/>
                  </a:lnTo>
                  <a:lnTo>
                    <a:pt x="15" y="69"/>
                  </a:lnTo>
                  <a:lnTo>
                    <a:pt x="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1" name="Freeform 19"/>
            <p:cNvSpPr>
              <a:spLocks noChangeArrowheads="1"/>
            </p:cNvSpPr>
            <p:nvPr/>
          </p:nvSpPr>
          <p:spPr bwMode="auto">
            <a:xfrm>
              <a:off x="2134" y="3632"/>
              <a:ext cx="97" cy="97"/>
            </a:xfrm>
            <a:custGeom>
              <a:avLst/>
              <a:gdLst>
                <a:gd name="T0" fmla="*/ 46 w 46"/>
                <a:gd name="T1" fmla="*/ 27 h 46"/>
                <a:gd name="T2" fmla="*/ 0 w 46"/>
                <a:gd name="T3" fmla="*/ 46 h 46"/>
                <a:gd name="T4" fmla="*/ 0 w 46"/>
                <a:gd name="T5" fmla="*/ 38 h 46"/>
                <a:gd name="T6" fmla="*/ 36 w 46"/>
                <a:gd name="T7" fmla="*/ 23 h 46"/>
                <a:gd name="T8" fmla="*/ 0 w 46"/>
                <a:gd name="T9" fmla="*/ 8 h 46"/>
                <a:gd name="T10" fmla="*/ 0 w 46"/>
                <a:gd name="T11" fmla="*/ 0 h 46"/>
                <a:gd name="T12" fmla="*/ 46 w 46"/>
                <a:gd name="T13" fmla="*/ 19 h 46"/>
                <a:gd name="T14" fmla="*/ 46 w 46"/>
                <a:gd name="T15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46" y="27"/>
                  </a:moveTo>
                  <a:lnTo>
                    <a:pt x="0" y="46"/>
                  </a:lnTo>
                  <a:lnTo>
                    <a:pt x="0" y="38"/>
                  </a:lnTo>
                  <a:lnTo>
                    <a:pt x="36" y="23"/>
                  </a:lnTo>
                  <a:lnTo>
                    <a:pt x="0" y="8"/>
                  </a:lnTo>
                  <a:lnTo>
                    <a:pt x="0" y="0"/>
                  </a:lnTo>
                  <a:lnTo>
                    <a:pt x="46" y="19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2" name="Freeform 20"/>
            <p:cNvSpPr>
              <a:spLocks noChangeArrowheads="1"/>
            </p:cNvSpPr>
            <p:nvPr/>
          </p:nvSpPr>
          <p:spPr bwMode="auto">
            <a:xfrm>
              <a:off x="2300" y="3603"/>
              <a:ext cx="59" cy="145"/>
            </a:xfrm>
            <a:custGeom>
              <a:avLst/>
              <a:gdLst>
                <a:gd name="T0" fmla="*/ 7 w 28"/>
                <a:gd name="T1" fmla="*/ 27 h 69"/>
                <a:gd name="T2" fmla="*/ 0 w 28"/>
                <a:gd name="T3" fmla="*/ 22 h 69"/>
                <a:gd name="T4" fmla="*/ 7 w 28"/>
                <a:gd name="T5" fmla="*/ 16 h 69"/>
                <a:gd name="T6" fmla="*/ 7 w 28"/>
                <a:gd name="T7" fmla="*/ 14 h 69"/>
                <a:gd name="T8" fmla="*/ 7 w 28"/>
                <a:gd name="T9" fmla="*/ 12 h 69"/>
                <a:gd name="T10" fmla="*/ 7 w 28"/>
                <a:gd name="T11" fmla="*/ 10 h 69"/>
                <a:gd name="T12" fmla="*/ 7 w 28"/>
                <a:gd name="T13" fmla="*/ 8 h 69"/>
                <a:gd name="T14" fmla="*/ 9 w 28"/>
                <a:gd name="T15" fmla="*/ 6 h 69"/>
                <a:gd name="T16" fmla="*/ 9 w 28"/>
                <a:gd name="T17" fmla="*/ 4 h 69"/>
                <a:gd name="T18" fmla="*/ 11 w 28"/>
                <a:gd name="T19" fmla="*/ 4 h 69"/>
                <a:gd name="T20" fmla="*/ 13 w 28"/>
                <a:gd name="T21" fmla="*/ 2 h 69"/>
                <a:gd name="T22" fmla="*/ 13 w 28"/>
                <a:gd name="T23" fmla="*/ 2 h 69"/>
                <a:gd name="T24" fmla="*/ 15 w 28"/>
                <a:gd name="T25" fmla="*/ 0 h 69"/>
                <a:gd name="T26" fmla="*/ 19 w 28"/>
                <a:gd name="T27" fmla="*/ 0 h 69"/>
                <a:gd name="T28" fmla="*/ 21 w 28"/>
                <a:gd name="T29" fmla="*/ 0 h 69"/>
                <a:gd name="T30" fmla="*/ 23 w 28"/>
                <a:gd name="T31" fmla="*/ 0 h 69"/>
                <a:gd name="T32" fmla="*/ 25 w 28"/>
                <a:gd name="T33" fmla="*/ 0 h 69"/>
                <a:gd name="T34" fmla="*/ 26 w 28"/>
                <a:gd name="T35" fmla="*/ 0 h 69"/>
                <a:gd name="T36" fmla="*/ 28 w 28"/>
                <a:gd name="T37" fmla="*/ 2 h 69"/>
                <a:gd name="T38" fmla="*/ 26 w 28"/>
                <a:gd name="T39" fmla="*/ 8 h 69"/>
                <a:gd name="T40" fmla="*/ 25 w 28"/>
                <a:gd name="T41" fmla="*/ 8 h 69"/>
                <a:gd name="T42" fmla="*/ 25 w 28"/>
                <a:gd name="T43" fmla="*/ 8 h 69"/>
                <a:gd name="T44" fmla="*/ 23 w 28"/>
                <a:gd name="T45" fmla="*/ 8 h 69"/>
                <a:gd name="T46" fmla="*/ 21 w 28"/>
                <a:gd name="T47" fmla="*/ 8 h 69"/>
                <a:gd name="T48" fmla="*/ 21 w 28"/>
                <a:gd name="T49" fmla="*/ 8 h 69"/>
                <a:gd name="T50" fmla="*/ 19 w 28"/>
                <a:gd name="T51" fmla="*/ 8 h 69"/>
                <a:gd name="T52" fmla="*/ 17 w 28"/>
                <a:gd name="T53" fmla="*/ 10 h 69"/>
                <a:gd name="T54" fmla="*/ 17 w 28"/>
                <a:gd name="T55" fmla="*/ 10 h 69"/>
                <a:gd name="T56" fmla="*/ 17 w 28"/>
                <a:gd name="T57" fmla="*/ 12 h 69"/>
                <a:gd name="T58" fmla="*/ 15 w 28"/>
                <a:gd name="T59" fmla="*/ 14 h 69"/>
                <a:gd name="T60" fmla="*/ 15 w 28"/>
                <a:gd name="T61" fmla="*/ 16 h 69"/>
                <a:gd name="T62" fmla="*/ 15 w 28"/>
                <a:gd name="T63" fmla="*/ 22 h 69"/>
                <a:gd name="T64" fmla="*/ 25 w 28"/>
                <a:gd name="T65" fmla="*/ 27 h 69"/>
                <a:gd name="T66" fmla="*/ 15 w 28"/>
                <a:gd name="T6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69">
                  <a:moveTo>
                    <a:pt x="7" y="69"/>
                  </a:moveTo>
                  <a:lnTo>
                    <a:pt x="7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22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22"/>
                  </a:lnTo>
                  <a:lnTo>
                    <a:pt x="25" y="22"/>
                  </a:lnTo>
                  <a:lnTo>
                    <a:pt x="25" y="27"/>
                  </a:lnTo>
                  <a:lnTo>
                    <a:pt x="15" y="27"/>
                  </a:lnTo>
                  <a:lnTo>
                    <a:pt x="15" y="69"/>
                  </a:lnTo>
                  <a:lnTo>
                    <a:pt x="7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3" name="Freeform 21"/>
            <p:cNvSpPr>
              <a:spLocks noChangeArrowheads="1"/>
            </p:cNvSpPr>
            <p:nvPr/>
          </p:nvSpPr>
          <p:spPr bwMode="auto">
            <a:xfrm>
              <a:off x="1993" y="3721"/>
              <a:ext cx="71" cy="69"/>
            </a:xfrm>
            <a:custGeom>
              <a:avLst/>
              <a:gdLst>
                <a:gd name="T0" fmla="*/ 34 w 34"/>
                <a:gd name="T1" fmla="*/ 33 h 33"/>
                <a:gd name="T2" fmla="*/ 27 w 34"/>
                <a:gd name="T3" fmla="*/ 33 h 33"/>
                <a:gd name="T4" fmla="*/ 25 w 34"/>
                <a:gd name="T5" fmla="*/ 25 h 33"/>
                <a:gd name="T6" fmla="*/ 11 w 34"/>
                <a:gd name="T7" fmla="*/ 25 h 33"/>
                <a:gd name="T8" fmla="*/ 7 w 34"/>
                <a:gd name="T9" fmla="*/ 33 h 33"/>
                <a:gd name="T10" fmla="*/ 0 w 34"/>
                <a:gd name="T11" fmla="*/ 33 h 33"/>
                <a:gd name="T12" fmla="*/ 13 w 34"/>
                <a:gd name="T13" fmla="*/ 0 h 33"/>
                <a:gd name="T14" fmla="*/ 21 w 34"/>
                <a:gd name="T15" fmla="*/ 0 h 33"/>
                <a:gd name="T16" fmla="*/ 34 w 34"/>
                <a:gd name="T17" fmla="*/ 33 h 33"/>
                <a:gd name="T18" fmla="*/ 23 w 34"/>
                <a:gd name="T19" fmla="*/ 19 h 33"/>
                <a:gd name="T20" fmla="*/ 17 w 34"/>
                <a:gd name="T21" fmla="*/ 8 h 33"/>
                <a:gd name="T22" fmla="*/ 13 w 34"/>
                <a:gd name="T23" fmla="*/ 19 h 33"/>
                <a:gd name="T24" fmla="*/ 23 w 34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3">
                  <a:moveTo>
                    <a:pt x="34" y="33"/>
                  </a:moveTo>
                  <a:lnTo>
                    <a:pt x="27" y="33"/>
                  </a:lnTo>
                  <a:lnTo>
                    <a:pt x="25" y="25"/>
                  </a:lnTo>
                  <a:lnTo>
                    <a:pt x="11" y="25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4" y="33"/>
                  </a:lnTo>
                  <a:close/>
                  <a:moveTo>
                    <a:pt x="23" y="19"/>
                  </a:moveTo>
                  <a:lnTo>
                    <a:pt x="17" y="8"/>
                  </a:lnTo>
                  <a:lnTo>
                    <a:pt x="13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4" name="Freeform 22"/>
            <p:cNvSpPr>
              <a:spLocks noChangeArrowheads="1"/>
            </p:cNvSpPr>
            <p:nvPr/>
          </p:nvSpPr>
          <p:spPr bwMode="auto">
            <a:xfrm>
              <a:off x="2359" y="3721"/>
              <a:ext cx="61" cy="69"/>
            </a:xfrm>
            <a:custGeom>
              <a:avLst/>
              <a:gdLst>
                <a:gd name="T0" fmla="*/ 16 w 29"/>
                <a:gd name="T1" fmla="*/ 0 h 33"/>
                <a:gd name="T2" fmla="*/ 20 w 29"/>
                <a:gd name="T3" fmla="*/ 0 h 33"/>
                <a:gd name="T4" fmla="*/ 21 w 29"/>
                <a:gd name="T5" fmla="*/ 0 h 33"/>
                <a:gd name="T6" fmla="*/ 23 w 29"/>
                <a:gd name="T7" fmla="*/ 0 h 33"/>
                <a:gd name="T8" fmla="*/ 25 w 29"/>
                <a:gd name="T9" fmla="*/ 2 h 33"/>
                <a:gd name="T10" fmla="*/ 25 w 29"/>
                <a:gd name="T11" fmla="*/ 4 h 33"/>
                <a:gd name="T12" fmla="*/ 27 w 29"/>
                <a:gd name="T13" fmla="*/ 4 h 33"/>
                <a:gd name="T14" fmla="*/ 27 w 29"/>
                <a:gd name="T15" fmla="*/ 8 h 33"/>
                <a:gd name="T16" fmla="*/ 27 w 29"/>
                <a:gd name="T17" fmla="*/ 10 h 33"/>
                <a:gd name="T18" fmla="*/ 27 w 29"/>
                <a:gd name="T19" fmla="*/ 12 h 33"/>
                <a:gd name="T20" fmla="*/ 25 w 29"/>
                <a:gd name="T21" fmla="*/ 13 h 33"/>
                <a:gd name="T22" fmla="*/ 23 w 29"/>
                <a:gd name="T23" fmla="*/ 15 h 33"/>
                <a:gd name="T24" fmla="*/ 25 w 29"/>
                <a:gd name="T25" fmla="*/ 15 h 33"/>
                <a:gd name="T26" fmla="*/ 27 w 29"/>
                <a:gd name="T27" fmla="*/ 17 h 33"/>
                <a:gd name="T28" fmla="*/ 29 w 29"/>
                <a:gd name="T29" fmla="*/ 19 h 33"/>
                <a:gd name="T30" fmla="*/ 29 w 29"/>
                <a:gd name="T31" fmla="*/ 23 h 33"/>
                <a:gd name="T32" fmla="*/ 29 w 29"/>
                <a:gd name="T33" fmla="*/ 25 h 33"/>
                <a:gd name="T34" fmla="*/ 29 w 29"/>
                <a:gd name="T35" fmla="*/ 27 h 33"/>
                <a:gd name="T36" fmla="*/ 27 w 29"/>
                <a:gd name="T37" fmla="*/ 29 h 33"/>
                <a:gd name="T38" fmla="*/ 27 w 29"/>
                <a:gd name="T39" fmla="*/ 31 h 33"/>
                <a:gd name="T40" fmla="*/ 25 w 29"/>
                <a:gd name="T41" fmla="*/ 33 h 33"/>
                <a:gd name="T42" fmla="*/ 21 w 29"/>
                <a:gd name="T43" fmla="*/ 33 h 33"/>
                <a:gd name="T44" fmla="*/ 20 w 29"/>
                <a:gd name="T45" fmla="*/ 33 h 33"/>
                <a:gd name="T46" fmla="*/ 16 w 29"/>
                <a:gd name="T47" fmla="*/ 33 h 33"/>
                <a:gd name="T48" fmla="*/ 0 w 29"/>
                <a:gd name="T49" fmla="*/ 0 h 33"/>
                <a:gd name="T50" fmla="*/ 14 w 29"/>
                <a:gd name="T51" fmla="*/ 13 h 33"/>
                <a:gd name="T52" fmla="*/ 16 w 29"/>
                <a:gd name="T53" fmla="*/ 13 h 33"/>
                <a:gd name="T54" fmla="*/ 18 w 29"/>
                <a:gd name="T55" fmla="*/ 13 h 33"/>
                <a:gd name="T56" fmla="*/ 20 w 29"/>
                <a:gd name="T57" fmla="*/ 12 h 33"/>
                <a:gd name="T58" fmla="*/ 20 w 29"/>
                <a:gd name="T59" fmla="*/ 12 h 33"/>
                <a:gd name="T60" fmla="*/ 21 w 29"/>
                <a:gd name="T61" fmla="*/ 10 h 33"/>
                <a:gd name="T62" fmla="*/ 21 w 29"/>
                <a:gd name="T63" fmla="*/ 8 h 33"/>
                <a:gd name="T64" fmla="*/ 21 w 29"/>
                <a:gd name="T65" fmla="*/ 8 h 33"/>
                <a:gd name="T66" fmla="*/ 20 w 29"/>
                <a:gd name="T67" fmla="*/ 6 h 33"/>
                <a:gd name="T68" fmla="*/ 20 w 29"/>
                <a:gd name="T69" fmla="*/ 6 h 33"/>
                <a:gd name="T70" fmla="*/ 18 w 29"/>
                <a:gd name="T71" fmla="*/ 6 h 33"/>
                <a:gd name="T72" fmla="*/ 16 w 29"/>
                <a:gd name="T73" fmla="*/ 6 h 33"/>
                <a:gd name="T74" fmla="*/ 8 w 29"/>
                <a:gd name="T75" fmla="*/ 6 h 33"/>
                <a:gd name="T76" fmla="*/ 16 w 29"/>
                <a:gd name="T77" fmla="*/ 27 h 33"/>
                <a:gd name="T78" fmla="*/ 18 w 29"/>
                <a:gd name="T79" fmla="*/ 27 h 33"/>
                <a:gd name="T80" fmla="*/ 20 w 29"/>
                <a:gd name="T81" fmla="*/ 27 h 33"/>
                <a:gd name="T82" fmla="*/ 21 w 29"/>
                <a:gd name="T83" fmla="*/ 27 h 33"/>
                <a:gd name="T84" fmla="*/ 21 w 29"/>
                <a:gd name="T85" fmla="*/ 25 h 33"/>
                <a:gd name="T86" fmla="*/ 21 w 29"/>
                <a:gd name="T87" fmla="*/ 25 h 33"/>
                <a:gd name="T88" fmla="*/ 21 w 29"/>
                <a:gd name="T89" fmla="*/ 23 h 33"/>
                <a:gd name="T90" fmla="*/ 21 w 29"/>
                <a:gd name="T91" fmla="*/ 21 h 33"/>
                <a:gd name="T92" fmla="*/ 21 w 29"/>
                <a:gd name="T93" fmla="*/ 21 h 33"/>
                <a:gd name="T94" fmla="*/ 20 w 29"/>
                <a:gd name="T95" fmla="*/ 19 h 33"/>
                <a:gd name="T96" fmla="*/ 20 w 29"/>
                <a:gd name="T97" fmla="*/ 19 h 33"/>
                <a:gd name="T98" fmla="*/ 16 w 29"/>
                <a:gd name="T99" fmla="*/ 19 h 33"/>
                <a:gd name="T100" fmla="*/ 8 w 29"/>
                <a:gd name="T10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" h="33">
                  <a:moveTo>
                    <a:pt x="0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0" y="0"/>
                  </a:lnTo>
                  <a:close/>
                  <a:moveTo>
                    <a:pt x="8" y="6"/>
                  </a:moveTo>
                  <a:lnTo>
                    <a:pt x="8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6"/>
                  </a:lnTo>
                  <a:close/>
                  <a:moveTo>
                    <a:pt x="8" y="19"/>
                  </a:moveTo>
                  <a:lnTo>
                    <a:pt x="8" y="27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5" name="Freeform 23"/>
            <p:cNvSpPr>
              <a:spLocks noChangeArrowheads="1"/>
            </p:cNvSpPr>
            <p:nvPr/>
          </p:nvSpPr>
          <p:spPr bwMode="auto">
            <a:xfrm>
              <a:off x="1857" y="3953"/>
              <a:ext cx="120" cy="92"/>
            </a:xfrm>
            <a:custGeom>
              <a:avLst/>
              <a:gdLst>
                <a:gd name="T0" fmla="*/ 38 w 57"/>
                <a:gd name="T1" fmla="*/ 0 h 44"/>
                <a:gd name="T2" fmla="*/ 46 w 57"/>
                <a:gd name="T3" fmla="*/ 2 h 44"/>
                <a:gd name="T4" fmla="*/ 51 w 57"/>
                <a:gd name="T5" fmla="*/ 6 h 44"/>
                <a:gd name="T6" fmla="*/ 55 w 57"/>
                <a:gd name="T7" fmla="*/ 14 h 44"/>
                <a:gd name="T8" fmla="*/ 57 w 57"/>
                <a:gd name="T9" fmla="*/ 21 h 44"/>
                <a:gd name="T10" fmla="*/ 57 w 57"/>
                <a:gd name="T11" fmla="*/ 29 h 44"/>
                <a:gd name="T12" fmla="*/ 53 w 57"/>
                <a:gd name="T13" fmla="*/ 37 h 44"/>
                <a:gd name="T14" fmla="*/ 49 w 57"/>
                <a:gd name="T15" fmla="*/ 41 h 44"/>
                <a:gd name="T16" fmla="*/ 46 w 57"/>
                <a:gd name="T17" fmla="*/ 44 h 44"/>
                <a:gd name="T18" fmla="*/ 40 w 57"/>
                <a:gd name="T19" fmla="*/ 44 h 44"/>
                <a:gd name="T20" fmla="*/ 36 w 57"/>
                <a:gd name="T21" fmla="*/ 44 h 44"/>
                <a:gd name="T22" fmla="*/ 32 w 57"/>
                <a:gd name="T23" fmla="*/ 41 h 44"/>
                <a:gd name="T24" fmla="*/ 28 w 57"/>
                <a:gd name="T25" fmla="*/ 37 h 44"/>
                <a:gd name="T26" fmla="*/ 24 w 57"/>
                <a:gd name="T27" fmla="*/ 41 h 44"/>
                <a:gd name="T28" fmla="*/ 21 w 57"/>
                <a:gd name="T29" fmla="*/ 43 h 44"/>
                <a:gd name="T30" fmla="*/ 17 w 57"/>
                <a:gd name="T31" fmla="*/ 44 h 44"/>
                <a:gd name="T32" fmla="*/ 13 w 57"/>
                <a:gd name="T33" fmla="*/ 44 h 44"/>
                <a:gd name="T34" fmla="*/ 7 w 57"/>
                <a:gd name="T35" fmla="*/ 43 h 44"/>
                <a:gd name="T36" fmla="*/ 3 w 57"/>
                <a:gd name="T37" fmla="*/ 39 h 44"/>
                <a:gd name="T38" fmla="*/ 0 w 57"/>
                <a:gd name="T39" fmla="*/ 33 h 44"/>
                <a:gd name="T40" fmla="*/ 0 w 57"/>
                <a:gd name="T41" fmla="*/ 25 h 44"/>
                <a:gd name="T42" fmla="*/ 0 w 57"/>
                <a:gd name="T43" fmla="*/ 18 h 44"/>
                <a:gd name="T44" fmla="*/ 1 w 57"/>
                <a:gd name="T45" fmla="*/ 10 h 44"/>
                <a:gd name="T46" fmla="*/ 5 w 57"/>
                <a:gd name="T47" fmla="*/ 6 h 44"/>
                <a:gd name="T48" fmla="*/ 9 w 57"/>
                <a:gd name="T49" fmla="*/ 2 h 44"/>
                <a:gd name="T50" fmla="*/ 13 w 57"/>
                <a:gd name="T51" fmla="*/ 0 h 44"/>
                <a:gd name="T52" fmla="*/ 19 w 57"/>
                <a:gd name="T53" fmla="*/ 0 h 44"/>
                <a:gd name="T54" fmla="*/ 21 w 57"/>
                <a:gd name="T55" fmla="*/ 2 h 44"/>
                <a:gd name="T56" fmla="*/ 15 w 57"/>
                <a:gd name="T57" fmla="*/ 4 h 44"/>
                <a:gd name="T58" fmla="*/ 9 w 57"/>
                <a:gd name="T59" fmla="*/ 12 h 44"/>
                <a:gd name="T60" fmla="*/ 7 w 57"/>
                <a:gd name="T61" fmla="*/ 23 h 44"/>
                <a:gd name="T62" fmla="*/ 9 w 57"/>
                <a:gd name="T63" fmla="*/ 35 h 44"/>
                <a:gd name="T64" fmla="*/ 11 w 57"/>
                <a:gd name="T65" fmla="*/ 41 h 44"/>
                <a:gd name="T66" fmla="*/ 15 w 57"/>
                <a:gd name="T67" fmla="*/ 43 h 44"/>
                <a:gd name="T68" fmla="*/ 19 w 57"/>
                <a:gd name="T69" fmla="*/ 41 h 44"/>
                <a:gd name="T70" fmla="*/ 23 w 57"/>
                <a:gd name="T71" fmla="*/ 39 h 44"/>
                <a:gd name="T72" fmla="*/ 26 w 57"/>
                <a:gd name="T73" fmla="*/ 33 h 44"/>
                <a:gd name="T74" fmla="*/ 24 w 57"/>
                <a:gd name="T75" fmla="*/ 27 h 44"/>
                <a:gd name="T76" fmla="*/ 24 w 57"/>
                <a:gd name="T77" fmla="*/ 23 h 44"/>
                <a:gd name="T78" fmla="*/ 23 w 57"/>
                <a:gd name="T79" fmla="*/ 20 h 44"/>
                <a:gd name="T80" fmla="*/ 23 w 57"/>
                <a:gd name="T81" fmla="*/ 16 h 44"/>
                <a:gd name="T82" fmla="*/ 24 w 57"/>
                <a:gd name="T83" fmla="*/ 10 h 44"/>
                <a:gd name="T84" fmla="*/ 26 w 57"/>
                <a:gd name="T85" fmla="*/ 8 h 44"/>
                <a:gd name="T86" fmla="*/ 28 w 57"/>
                <a:gd name="T87" fmla="*/ 8 h 44"/>
                <a:gd name="T88" fmla="*/ 30 w 57"/>
                <a:gd name="T89" fmla="*/ 10 h 44"/>
                <a:gd name="T90" fmla="*/ 32 w 57"/>
                <a:gd name="T91" fmla="*/ 12 h 44"/>
                <a:gd name="T92" fmla="*/ 32 w 57"/>
                <a:gd name="T93" fmla="*/ 18 h 44"/>
                <a:gd name="T94" fmla="*/ 30 w 57"/>
                <a:gd name="T95" fmla="*/ 25 h 44"/>
                <a:gd name="T96" fmla="*/ 30 w 57"/>
                <a:gd name="T97" fmla="*/ 33 h 44"/>
                <a:gd name="T98" fmla="*/ 32 w 57"/>
                <a:gd name="T99" fmla="*/ 39 h 44"/>
                <a:gd name="T100" fmla="*/ 36 w 57"/>
                <a:gd name="T101" fmla="*/ 41 h 44"/>
                <a:gd name="T102" fmla="*/ 40 w 57"/>
                <a:gd name="T103" fmla="*/ 43 h 44"/>
                <a:gd name="T104" fmla="*/ 44 w 57"/>
                <a:gd name="T105" fmla="*/ 41 h 44"/>
                <a:gd name="T106" fmla="*/ 48 w 57"/>
                <a:gd name="T107" fmla="*/ 35 h 44"/>
                <a:gd name="T108" fmla="*/ 48 w 57"/>
                <a:gd name="T109" fmla="*/ 25 h 44"/>
                <a:gd name="T110" fmla="*/ 46 w 57"/>
                <a:gd name="T111" fmla="*/ 12 h 44"/>
                <a:gd name="T112" fmla="*/ 40 w 57"/>
                <a:gd name="T113" fmla="*/ 4 h 44"/>
                <a:gd name="T114" fmla="*/ 34 w 57"/>
                <a:gd name="T11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" h="44">
                  <a:moveTo>
                    <a:pt x="32" y="0"/>
                  </a:move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51" y="8"/>
                  </a:lnTo>
                  <a:lnTo>
                    <a:pt x="53" y="10"/>
                  </a:lnTo>
                  <a:lnTo>
                    <a:pt x="53" y="12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55" y="16"/>
                  </a:lnTo>
                  <a:lnTo>
                    <a:pt x="57" y="18"/>
                  </a:lnTo>
                  <a:lnTo>
                    <a:pt x="57" y="20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7" y="23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5" y="31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5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51" y="39"/>
                  </a:lnTo>
                  <a:lnTo>
                    <a:pt x="51" y="41"/>
                  </a:lnTo>
                  <a:lnTo>
                    <a:pt x="49" y="41"/>
                  </a:lnTo>
                  <a:lnTo>
                    <a:pt x="49" y="43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4" y="4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8" y="35"/>
                  </a:lnTo>
                  <a:lnTo>
                    <a:pt x="26" y="37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5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4" y="27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2" y="23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28" y="31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5"/>
                  </a:lnTo>
                  <a:lnTo>
                    <a:pt x="30" y="37"/>
                  </a:lnTo>
                  <a:lnTo>
                    <a:pt x="32" y="37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8" y="43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4" y="41"/>
                  </a:lnTo>
                  <a:lnTo>
                    <a:pt x="44" y="41"/>
                  </a:lnTo>
                  <a:lnTo>
                    <a:pt x="44" y="39"/>
                  </a:lnTo>
                  <a:lnTo>
                    <a:pt x="46" y="39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1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4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6" name="Freeform 24"/>
            <p:cNvSpPr>
              <a:spLocks noChangeArrowheads="1"/>
            </p:cNvSpPr>
            <p:nvPr/>
          </p:nvSpPr>
          <p:spPr bwMode="auto">
            <a:xfrm>
              <a:off x="2296" y="3953"/>
              <a:ext cx="120" cy="92"/>
            </a:xfrm>
            <a:custGeom>
              <a:avLst/>
              <a:gdLst>
                <a:gd name="T0" fmla="*/ 40 w 57"/>
                <a:gd name="T1" fmla="*/ 0 h 44"/>
                <a:gd name="T2" fmla="*/ 46 w 57"/>
                <a:gd name="T3" fmla="*/ 2 h 44"/>
                <a:gd name="T4" fmla="*/ 51 w 57"/>
                <a:gd name="T5" fmla="*/ 6 h 44"/>
                <a:gd name="T6" fmla="*/ 55 w 57"/>
                <a:gd name="T7" fmla="*/ 14 h 44"/>
                <a:gd name="T8" fmla="*/ 57 w 57"/>
                <a:gd name="T9" fmla="*/ 21 h 44"/>
                <a:gd name="T10" fmla="*/ 57 w 57"/>
                <a:gd name="T11" fmla="*/ 29 h 44"/>
                <a:gd name="T12" fmla="*/ 55 w 57"/>
                <a:gd name="T13" fmla="*/ 37 h 44"/>
                <a:gd name="T14" fmla="*/ 51 w 57"/>
                <a:gd name="T15" fmla="*/ 41 h 44"/>
                <a:gd name="T16" fmla="*/ 46 w 57"/>
                <a:gd name="T17" fmla="*/ 44 h 44"/>
                <a:gd name="T18" fmla="*/ 42 w 57"/>
                <a:gd name="T19" fmla="*/ 44 h 44"/>
                <a:gd name="T20" fmla="*/ 36 w 57"/>
                <a:gd name="T21" fmla="*/ 44 h 44"/>
                <a:gd name="T22" fmla="*/ 32 w 57"/>
                <a:gd name="T23" fmla="*/ 41 h 44"/>
                <a:gd name="T24" fmla="*/ 28 w 57"/>
                <a:gd name="T25" fmla="*/ 37 h 44"/>
                <a:gd name="T26" fmla="*/ 27 w 57"/>
                <a:gd name="T27" fmla="*/ 41 h 44"/>
                <a:gd name="T28" fmla="*/ 23 w 57"/>
                <a:gd name="T29" fmla="*/ 43 h 44"/>
                <a:gd name="T30" fmla="*/ 17 w 57"/>
                <a:gd name="T31" fmla="*/ 44 h 44"/>
                <a:gd name="T32" fmla="*/ 13 w 57"/>
                <a:gd name="T33" fmla="*/ 44 h 44"/>
                <a:gd name="T34" fmla="*/ 7 w 57"/>
                <a:gd name="T35" fmla="*/ 43 h 44"/>
                <a:gd name="T36" fmla="*/ 4 w 57"/>
                <a:gd name="T37" fmla="*/ 39 h 44"/>
                <a:gd name="T38" fmla="*/ 2 w 57"/>
                <a:gd name="T39" fmla="*/ 33 h 44"/>
                <a:gd name="T40" fmla="*/ 0 w 57"/>
                <a:gd name="T41" fmla="*/ 25 h 44"/>
                <a:gd name="T42" fmla="*/ 0 w 57"/>
                <a:gd name="T43" fmla="*/ 18 h 44"/>
                <a:gd name="T44" fmla="*/ 4 w 57"/>
                <a:gd name="T45" fmla="*/ 10 h 44"/>
                <a:gd name="T46" fmla="*/ 5 w 57"/>
                <a:gd name="T47" fmla="*/ 6 h 44"/>
                <a:gd name="T48" fmla="*/ 9 w 57"/>
                <a:gd name="T49" fmla="*/ 2 h 44"/>
                <a:gd name="T50" fmla="*/ 15 w 57"/>
                <a:gd name="T51" fmla="*/ 0 h 44"/>
                <a:gd name="T52" fmla="*/ 19 w 57"/>
                <a:gd name="T53" fmla="*/ 0 h 44"/>
                <a:gd name="T54" fmla="*/ 23 w 57"/>
                <a:gd name="T55" fmla="*/ 2 h 44"/>
                <a:gd name="T56" fmla="*/ 15 w 57"/>
                <a:gd name="T57" fmla="*/ 4 h 44"/>
                <a:gd name="T58" fmla="*/ 9 w 57"/>
                <a:gd name="T59" fmla="*/ 12 h 44"/>
                <a:gd name="T60" fmla="*/ 9 w 57"/>
                <a:gd name="T61" fmla="*/ 23 h 44"/>
                <a:gd name="T62" fmla="*/ 9 w 57"/>
                <a:gd name="T63" fmla="*/ 35 h 44"/>
                <a:gd name="T64" fmla="*/ 13 w 57"/>
                <a:gd name="T65" fmla="*/ 41 h 44"/>
                <a:gd name="T66" fmla="*/ 17 w 57"/>
                <a:gd name="T67" fmla="*/ 43 h 44"/>
                <a:gd name="T68" fmla="*/ 21 w 57"/>
                <a:gd name="T69" fmla="*/ 41 h 44"/>
                <a:gd name="T70" fmla="*/ 23 w 57"/>
                <a:gd name="T71" fmla="*/ 39 h 44"/>
                <a:gd name="T72" fmla="*/ 27 w 57"/>
                <a:gd name="T73" fmla="*/ 33 h 44"/>
                <a:gd name="T74" fmla="*/ 27 w 57"/>
                <a:gd name="T75" fmla="*/ 27 h 44"/>
                <a:gd name="T76" fmla="*/ 25 w 57"/>
                <a:gd name="T77" fmla="*/ 23 h 44"/>
                <a:gd name="T78" fmla="*/ 25 w 57"/>
                <a:gd name="T79" fmla="*/ 20 h 44"/>
                <a:gd name="T80" fmla="*/ 25 w 57"/>
                <a:gd name="T81" fmla="*/ 16 h 44"/>
                <a:gd name="T82" fmla="*/ 27 w 57"/>
                <a:gd name="T83" fmla="*/ 10 h 44"/>
                <a:gd name="T84" fmla="*/ 27 w 57"/>
                <a:gd name="T85" fmla="*/ 8 h 44"/>
                <a:gd name="T86" fmla="*/ 28 w 57"/>
                <a:gd name="T87" fmla="*/ 8 h 44"/>
                <a:gd name="T88" fmla="*/ 30 w 57"/>
                <a:gd name="T89" fmla="*/ 10 h 44"/>
                <a:gd name="T90" fmla="*/ 32 w 57"/>
                <a:gd name="T91" fmla="*/ 12 h 44"/>
                <a:gd name="T92" fmla="*/ 32 w 57"/>
                <a:gd name="T93" fmla="*/ 18 h 44"/>
                <a:gd name="T94" fmla="*/ 32 w 57"/>
                <a:gd name="T95" fmla="*/ 25 h 44"/>
                <a:gd name="T96" fmla="*/ 30 w 57"/>
                <a:gd name="T97" fmla="*/ 33 h 44"/>
                <a:gd name="T98" fmla="*/ 34 w 57"/>
                <a:gd name="T99" fmla="*/ 39 h 44"/>
                <a:gd name="T100" fmla="*/ 36 w 57"/>
                <a:gd name="T101" fmla="*/ 41 h 44"/>
                <a:gd name="T102" fmla="*/ 40 w 57"/>
                <a:gd name="T103" fmla="*/ 43 h 44"/>
                <a:gd name="T104" fmla="*/ 44 w 57"/>
                <a:gd name="T105" fmla="*/ 41 h 44"/>
                <a:gd name="T106" fmla="*/ 48 w 57"/>
                <a:gd name="T107" fmla="*/ 35 h 44"/>
                <a:gd name="T108" fmla="*/ 50 w 57"/>
                <a:gd name="T109" fmla="*/ 25 h 44"/>
                <a:gd name="T110" fmla="*/ 46 w 57"/>
                <a:gd name="T111" fmla="*/ 12 h 44"/>
                <a:gd name="T112" fmla="*/ 42 w 57"/>
                <a:gd name="T113" fmla="*/ 4 h 44"/>
                <a:gd name="T114" fmla="*/ 36 w 57"/>
                <a:gd name="T11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" h="44">
                  <a:moveTo>
                    <a:pt x="34" y="0"/>
                  </a:move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57" y="16"/>
                  </a:lnTo>
                  <a:lnTo>
                    <a:pt x="57" y="18"/>
                  </a:lnTo>
                  <a:lnTo>
                    <a:pt x="57" y="20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7" y="23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7" y="33"/>
                  </a:lnTo>
                  <a:lnTo>
                    <a:pt x="55" y="33"/>
                  </a:lnTo>
                  <a:lnTo>
                    <a:pt x="55" y="35"/>
                  </a:lnTo>
                  <a:lnTo>
                    <a:pt x="55" y="37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2" y="43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28" y="37"/>
                  </a:lnTo>
                  <a:lnTo>
                    <a:pt x="28" y="35"/>
                  </a:lnTo>
                  <a:lnTo>
                    <a:pt x="28" y="37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2" y="23"/>
                  </a:lnTo>
                  <a:lnTo>
                    <a:pt x="32" y="25"/>
                  </a:lnTo>
                  <a:lnTo>
                    <a:pt x="32" y="27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2" y="35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4" y="41"/>
                  </a:lnTo>
                  <a:lnTo>
                    <a:pt x="44" y="41"/>
                  </a:lnTo>
                  <a:lnTo>
                    <a:pt x="44" y="41"/>
                  </a:lnTo>
                  <a:lnTo>
                    <a:pt x="46" y="39"/>
                  </a:lnTo>
                  <a:lnTo>
                    <a:pt x="46" y="39"/>
                  </a:lnTo>
                  <a:lnTo>
                    <a:pt x="46" y="37"/>
                  </a:lnTo>
                  <a:lnTo>
                    <a:pt x="48" y="37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1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7" name="Freeform 25"/>
            <p:cNvSpPr>
              <a:spLocks noChangeArrowheads="1"/>
            </p:cNvSpPr>
            <p:nvPr/>
          </p:nvSpPr>
          <p:spPr bwMode="auto">
            <a:xfrm>
              <a:off x="1985" y="4014"/>
              <a:ext cx="71" cy="73"/>
            </a:xfrm>
            <a:custGeom>
              <a:avLst/>
              <a:gdLst>
                <a:gd name="T0" fmla="*/ 34 w 34"/>
                <a:gd name="T1" fmla="*/ 35 h 35"/>
                <a:gd name="T2" fmla="*/ 27 w 34"/>
                <a:gd name="T3" fmla="*/ 35 h 35"/>
                <a:gd name="T4" fmla="*/ 23 w 34"/>
                <a:gd name="T5" fmla="*/ 27 h 35"/>
                <a:gd name="T6" fmla="*/ 10 w 34"/>
                <a:gd name="T7" fmla="*/ 27 h 35"/>
                <a:gd name="T8" fmla="*/ 8 w 34"/>
                <a:gd name="T9" fmla="*/ 35 h 35"/>
                <a:gd name="T10" fmla="*/ 0 w 34"/>
                <a:gd name="T11" fmla="*/ 35 h 35"/>
                <a:gd name="T12" fmla="*/ 13 w 34"/>
                <a:gd name="T13" fmla="*/ 0 h 35"/>
                <a:gd name="T14" fmla="*/ 21 w 34"/>
                <a:gd name="T15" fmla="*/ 0 h 35"/>
                <a:gd name="T16" fmla="*/ 34 w 34"/>
                <a:gd name="T17" fmla="*/ 35 h 35"/>
                <a:gd name="T18" fmla="*/ 21 w 34"/>
                <a:gd name="T19" fmla="*/ 21 h 35"/>
                <a:gd name="T20" fmla="*/ 17 w 34"/>
                <a:gd name="T21" fmla="*/ 8 h 35"/>
                <a:gd name="T22" fmla="*/ 11 w 34"/>
                <a:gd name="T23" fmla="*/ 21 h 35"/>
                <a:gd name="T24" fmla="*/ 21 w 34"/>
                <a:gd name="T25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5">
                  <a:moveTo>
                    <a:pt x="34" y="35"/>
                  </a:moveTo>
                  <a:lnTo>
                    <a:pt x="27" y="35"/>
                  </a:lnTo>
                  <a:lnTo>
                    <a:pt x="23" y="27"/>
                  </a:lnTo>
                  <a:lnTo>
                    <a:pt x="10" y="27"/>
                  </a:lnTo>
                  <a:lnTo>
                    <a:pt x="8" y="35"/>
                  </a:lnTo>
                  <a:lnTo>
                    <a:pt x="0" y="35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4" y="35"/>
                  </a:lnTo>
                  <a:close/>
                  <a:moveTo>
                    <a:pt x="21" y="21"/>
                  </a:moveTo>
                  <a:lnTo>
                    <a:pt x="17" y="8"/>
                  </a:lnTo>
                  <a:lnTo>
                    <a:pt x="11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8" name="Freeform 26"/>
            <p:cNvSpPr>
              <a:spLocks noChangeArrowheads="1"/>
            </p:cNvSpPr>
            <p:nvPr/>
          </p:nvSpPr>
          <p:spPr bwMode="auto">
            <a:xfrm>
              <a:off x="2432" y="4014"/>
              <a:ext cx="60" cy="73"/>
            </a:xfrm>
            <a:custGeom>
              <a:avLst/>
              <a:gdLst>
                <a:gd name="T0" fmla="*/ 15 w 29"/>
                <a:gd name="T1" fmla="*/ 0 h 35"/>
                <a:gd name="T2" fmla="*/ 19 w 29"/>
                <a:gd name="T3" fmla="*/ 0 h 35"/>
                <a:gd name="T4" fmla="*/ 21 w 29"/>
                <a:gd name="T5" fmla="*/ 0 h 35"/>
                <a:gd name="T6" fmla="*/ 23 w 29"/>
                <a:gd name="T7" fmla="*/ 0 h 35"/>
                <a:gd name="T8" fmla="*/ 25 w 29"/>
                <a:gd name="T9" fmla="*/ 2 h 35"/>
                <a:gd name="T10" fmla="*/ 25 w 29"/>
                <a:gd name="T11" fmla="*/ 4 h 35"/>
                <a:gd name="T12" fmla="*/ 27 w 29"/>
                <a:gd name="T13" fmla="*/ 6 h 35"/>
                <a:gd name="T14" fmla="*/ 27 w 29"/>
                <a:gd name="T15" fmla="*/ 8 h 35"/>
                <a:gd name="T16" fmla="*/ 27 w 29"/>
                <a:gd name="T17" fmla="*/ 10 h 35"/>
                <a:gd name="T18" fmla="*/ 27 w 29"/>
                <a:gd name="T19" fmla="*/ 12 h 35"/>
                <a:gd name="T20" fmla="*/ 25 w 29"/>
                <a:gd name="T21" fmla="*/ 14 h 35"/>
                <a:gd name="T22" fmla="*/ 23 w 29"/>
                <a:gd name="T23" fmla="*/ 15 h 35"/>
                <a:gd name="T24" fmla="*/ 23 w 29"/>
                <a:gd name="T25" fmla="*/ 15 h 35"/>
                <a:gd name="T26" fmla="*/ 27 w 29"/>
                <a:gd name="T27" fmla="*/ 17 h 35"/>
                <a:gd name="T28" fmla="*/ 29 w 29"/>
                <a:gd name="T29" fmla="*/ 19 h 35"/>
                <a:gd name="T30" fmla="*/ 29 w 29"/>
                <a:gd name="T31" fmla="*/ 23 h 35"/>
                <a:gd name="T32" fmla="*/ 29 w 29"/>
                <a:gd name="T33" fmla="*/ 25 h 35"/>
                <a:gd name="T34" fmla="*/ 29 w 29"/>
                <a:gd name="T35" fmla="*/ 27 h 35"/>
                <a:gd name="T36" fmla="*/ 27 w 29"/>
                <a:gd name="T37" fmla="*/ 29 h 35"/>
                <a:gd name="T38" fmla="*/ 25 w 29"/>
                <a:gd name="T39" fmla="*/ 31 h 35"/>
                <a:gd name="T40" fmla="*/ 23 w 29"/>
                <a:gd name="T41" fmla="*/ 33 h 35"/>
                <a:gd name="T42" fmla="*/ 21 w 29"/>
                <a:gd name="T43" fmla="*/ 33 h 35"/>
                <a:gd name="T44" fmla="*/ 19 w 29"/>
                <a:gd name="T45" fmla="*/ 35 h 35"/>
                <a:gd name="T46" fmla="*/ 15 w 29"/>
                <a:gd name="T47" fmla="*/ 35 h 35"/>
                <a:gd name="T48" fmla="*/ 0 w 29"/>
                <a:gd name="T49" fmla="*/ 0 h 35"/>
                <a:gd name="T50" fmla="*/ 13 w 29"/>
                <a:gd name="T51" fmla="*/ 14 h 35"/>
                <a:gd name="T52" fmla="*/ 15 w 29"/>
                <a:gd name="T53" fmla="*/ 14 h 35"/>
                <a:gd name="T54" fmla="*/ 17 w 29"/>
                <a:gd name="T55" fmla="*/ 14 h 35"/>
                <a:gd name="T56" fmla="*/ 19 w 29"/>
                <a:gd name="T57" fmla="*/ 12 h 35"/>
                <a:gd name="T58" fmla="*/ 19 w 29"/>
                <a:gd name="T59" fmla="*/ 12 h 35"/>
                <a:gd name="T60" fmla="*/ 21 w 29"/>
                <a:gd name="T61" fmla="*/ 10 h 35"/>
                <a:gd name="T62" fmla="*/ 21 w 29"/>
                <a:gd name="T63" fmla="*/ 10 h 35"/>
                <a:gd name="T64" fmla="*/ 21 w 29"/>
                <a:gd name="T65" fmla="*/ 8 h 35"/>
                <a:gd name="T66" fmla="*/ 19 w 29"/>
                <a:gd name="T67" fmla="*/ 6 h 35"/>
                <a:gd name="T68" fmla="*/ 19 w 29"/>
                <a:gd name="T69" fmla="*/ 6 h 35"/>
                <a:gd name="T70" fmla="*/ 17 w 29"/>
                <a:gd name="T71" fmla="*/ 6 h 35"/>
                <a:gd name="T72" fmla="*/ 13 w 29"/>
                <a:gd name="T73" fmla="*/ 6 h 35"/>
                <a:gd name="T74" fmla="*/ 8 w 29"/>
                <a:gd name="T75" fmla="*/ 6 h 35"/>
                <a:gd name="T76" fmla="*/ 15 w 29"/>
                <a:gd name="T77" fmla="*/ 29 h 35"/>
                <a:gd name="T78" fmla="*/ 17 w 29"/>
                <a:gd name="T79" fmla="*/ 29 h 35"/>
                <a:gd name="T80" fmla="*/ 19 w 29"/>
                <a:gd name="T81" fmla="*/ 27 h 35"/>
                <a:gd name="T82" fmla="*/ 19 w 29"/>
                <a:gd name="T83" fmla="*/ 27 h 35"/>
                <a:gd name="T84" fmla="*/ 21 w 29"/>
                <a:gd name="T85" fmla="*/ 27 h 35"/>
                <a:gd name="T86" fmla="*/ 21 w 29"/>
                <a:gd name="T87" fmla="*/ 25 h 35"/>
                <a:gd name="T88" fmla="*/ 21 w 29"/>
                <a:gd name="T89" fmla="*/ 23 h 35"/>
                <a:gd name="T90" fmla="*/ 21 w 29"/>
                <a:gd name="T91" fmla="*/ 21 h 35"/>
                <a:gd name="T92" fmla="*/ 21 w 29"/>
                <a:gd name="T93" fmla="*/ 21 h 35"/>
                <a:gd name="T94" fmla="*/ 19 w 29"/>
                <a:gd name="T95" fmla="*/ 19 h 35"/>
                <a:gd name="T96" fmla="*/ 19 w 29"/>
                <a:gd name="T97" fmla="*/ 19 h 35"/>
                <a:gd name="T98" fmla="*/ 15 w 29"/>
                <a:gd name="T99" fmla="*/ 19 h 35"/>
                <a:gd name="T100" fmla="*/ 8 w 29"/>
                <a:gd name="T101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" h="35">
                  <a:moveTo>
                    <a:pt x="0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1" y="35"/>
                  </a:lnTo>
                  <a:lnTo>
                    <a:pt x="0" y="35"/>
                  </a:lnTo>
                  <a:lnTo>
                    <a:pt x="0" y="0"/>
                  </a:lnTo>
                  <a:close/>
                  <a:moveTo>
                    <a:pt x="8" y="6"/>
                  </a:moveTo>
                  <a:lnTo>
                    <a:pt x="8" y="14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8" y="6"/>
                  </a:lnTo>
                  <a:close/>
                  <a:moveTo>
                    <a:pt x="8" y="19"/>
                  </a:moveTo>
                  <a:lnTo>
                    <a:pt x="8" y="29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9" name="Freeform 27"/>
            <p:cNvSpPr>
              <a:spLocks noChangeArrowheads="1"/>
            </p:cNvSpPr>
            <p:nvPr/>
          </p:nvSpPr>
          <p:spPr bwMode="auto">
            <a:xfrm>
              <a:off x="2126" y="3926"/>
              <a:ext cx="92" cy="97"/>
            </a:xfrm>
            <a:custGeom>
              <a:avLst/>
              <a:gdLst>
                <a:gd name="T0" fmla="*/ 44 w 44"/>
                <a:gd name="T1" fmla="*/ 27 h 46"/>
                <a:gd name="T2" fmla="*/ 0 w 44"/>
                <a:gd name="T3" fmla="*/ 46 h 46"/>
                <a:gd name="T4" fmla="*/ 0 w 44"/>
                <a:gd name="T5" fmla="*/ 38 h 46"/>
                <a:gd name="T6" fmla="*/ 35 w 44"/>
                <a:gd name="T7" fmla="*/ 23 h 46"/>
                <a:gd name="T8" fmla="*/ 0 w 44"/>
                <a:gd name="T9" fmla="*/ 8 h 46"/>
                <a:gd name="T10" fmla="*/ 0 w 44"/>
                <a:gd name="T11" fmla="*/ 0 h 46"/>
                <a:gd name="T12" fmla="*/ 44 w 44"/>
                <a:gd name="T13" fmla="*/ 19 h 46"/>
                <a:gd name="T14" fmla="*/ 44 w 44"/>
                <a:gd name="T15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6">
                  <a:moveTo>
                    <a:pt x="44" y="27"/>
                  </a:moveTo>
                  <a:lnTo>
                    <a:pt x="0" y="46"/>
                  </a:lnTo>
                  <a:lnTo>
                    <a:pt x="0" y="38"/>
                  </a:lnTo>
                  <a:lnTo>
                    <a:pt x="35" y="23"/>
                  </a:lnTo>
                  <a:lnTo>
                    <a:pt x="0" y="8"/>
                  </a:lnTo>
                  <a:lnTo>
                    <a:pt x="0" y="0"/>
                  </a:lnTo>
                  <a:lnTo>
                    <a:pt x="44" y="19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0" name="Freeform 28"/>
            <p:cNvSpPr>
              <a:spLocks noChangeArrowheads="1"/>
            </p:cNvSpPr>
            <p:nvPr/>
          </p:nvSpPr>
          <p:spPr bwMode="auto">
            <a:xfrm>
              <a:off x="1178" y="1109"/>
              <a:ext cx="779" cy="781"/>
            </a:xfrm>
            <a:custGeom>
              <a:avLst/>
              <a:gdLst>
                <a:gd name="T0" fmla="*/ 223 w 371"/>
                <a:gd name="T1" fmla="*/ 3 h 372"/>
                <a:gd name="T2" fmla="*/ 275 w 371"/>
                <a:gd name="T3" fmla="*/ 23 h 372"/>
                <a:gd name="T4" fmla="*/ 317 w 371"/>
                <a:gd name="T5" fmla="*/ 55 h 372"/>
                <a:gd name="T6" fmla="*/ 349 w 371"/>
                <a:gd name="T7" fmla="*/ 98 h 372"/>
                <a:gd name="T8" fmla="*/ 367 w 371"/>
                <a:gd name="T9" fmla="*/ 149 h 372"/>
                <a:gd name="T10" fmla="*/ 371 w 371"/>
                <a:gd name="T11" fmla="*/ 205 h 372"/>
                <a:gd name="T12" fmla="*/ 357 w 371"/>
                <a:gd name="T13" fmla="*/ 259 h 372"/>
                <a:gd name="T14" fmla="*/ 328 w 371"/>
                <a:gd name="T15" fmla="*/ 305 h 372"/>
                <a:gd name="T16" fmla="*/ 290 w 371"/>
                <a:gd name="T17" fmla="*/ 339 h 372"/>
                <a:gd name="T18" fmla="*/ 240 w 371"/>
                <a:gd name="T19" fmla="*/ 362 h 372"/>
                <a:gd name="T20" fmla="*/ 186 w 371"/>
                <a:gd name="T21" fmla="*/ 372 h 372"/>
                <a:gd name="T22" fmla="*/ 131 w 371"/>
                <a:gd name="T23" fmla="*/ 362 h 372"/>
                <a:gd name="T24" fmla="*/ 81 w 371"/>
                <a:gd name="T25" fmla="*/ 339 h 372"/>
                <a:gd name="T26" fmla="*/ 42 w 371"/>
                <a:gd name="T27" fmla="*/ 305 h 372"/>
                <a:gd name="T28" fmla="*/ 14 w 371"/>
                <a:gd name="T29" fmla="*/ 259 h 372"/>
                <a:gd name="T30" fmla="*/ 0 w 371"/>
                <a:gd name="T31" fmla="*/ 205 h 372"/>
                <a:gd name="T32" fmla="*/ 4 w 371"/>
                <a:gd name="T33" fmla="*/ 149 h 372"/>
                <a:gd name="T34" fmla="*/ 21 w 371"/>
                <a:gd name="T35" fmla="*/ 98 h 372"/>
                <a:gd name="T36" fmla="*/ 54 w 371"/>
                <a:gd name="T37" fmla="*/ 55 h 372"/>
                <a:gd name="T38" fmla="*/ 96 w 371"/>
                <a:gd name="T39" fmla="*/ 23 h 372"/>
                <a:gd name="T40" fmla="*/ 148 w 371"/>
                <a:gd name="T41" fmla="*/ 3 h 372"/>
                <a:gd name="T42" fmla="*/ 186 w 371"/>
                <a:gd name="T43" fmla="*/ 30 h 372"/>
                <a:gd name="T44" fmla="*/ 232 w 371"/>
                <a:gd name="T45" fmla="*/ 36 h 372"/>
                <a:gd name="T46" fmla="*/ 273 w 371"/>
                <a:gd name="T47" fmla="*/ 57 h 372"/>
                <a:gd name="T48" fmla="*/ 305 w 371"/>
                <a:gd name="T49" fmla="*/ 86 h 372"/>
                <a:gd name="T50" fmla="*/ 328 w 371"/>
                <a:gd name="T51" fmla="*/ 124 h 372"/>
                <a:gd name="T52" fmla="*/ 340 w 371"/>
                <a:gd name="T53" fmla="*/ 170 h 372"/>
                <a:gd name="T54" fmla="*/ 338 w 371"/>
                <a:gd name="T55" fmla="*/ 216 h 372"/>
                <a:gd name="T56" fmla="*/ 323 w 371"/>
                <a:gd name="T57" fmla="*/ 261 h 372"/>
                <a:gd name="T58" fmla="*/ 296 w 371"/>
                <a:gd name="T59" fmla="*/ 295 h 372"/>
                <a:gd name="T60" fmla="*/ 259 w 371"/>
                <a:gd name="T61" fmla="*/ 322 h 372"/>
                <a:gd name="T62" fmla="*/ 217 w 371"/>
                <a:gd name="T63" fmla="*/ 339 h 372"/>
                <a:gd name="T64" fmla="*/ 169 w 371"/>
                <a:gd name="T65" fmla="*/ 341 h 372"/>
                <a:gd name="T66" fmla="*/ 125 w 371"/>
                <a:gd name="T67" fmla="*/ 330 h 372"/>
                <a:gd name="T68" fmla="*/ 87 w 371"/>
                <a:gd name="T69" fmla="*/ 307 h 372"/>
                <a:gd name="T70" fmla="*/ 56 w 371"/>
                <a:gd name="T71" fmla="*/ 272 h 372"/>
                <a:gd name="T72" fmla="*/ 37 w 371"/>
                <a:gd name="T73" fmla="*/ 232 h 372"/>
                <a:gd name="T74" fmla="*/ 29 w 371"/>
                <a:gd name="T75" fmla="*/ 186 h 372"/>
                <a:gd name="T76" fmla="*/ 37 w 371"/>
                <a:gd name="T77" fmla="*/ 140 h 372"/>
                <a:gd name="T78" fmla="*/ 56 w 371"/>
                <a:gd name="T79" fmla="*/ 99 h 372"/>
                <a:gd name="T80" fmla="*/ 87 w 371"/>
                <a:gd name="T81" fmla="*/ 65 h 372"/>
                <a:gd name="T82" fmla="*/ 125 w 371"/>
                <a:gd name="T83" fmla="*/ 42 h 372"/>
                <a:gd name="T84" fmla="*/ 169 w 371"/>
                <a:gd name="T85" fmla="*/ 3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1" h="372">
                  <a:moveTo>
                    <a:pt x="186" y="0"/>
                  </a:moveTo>
                  <a:lnTo>
                    <a:pt x="204" y="2"/>
                  </a:lnTo>
                  <a:lnTo>
                    <a:pt x="223" y="3"/>
                  </a:lnTo>
                  <a:lnTo>
                    <a:pt x="240" y="9"/>
                  </a:lnTo>
                  <a:lnTo>
                    <a:pt x="257" y="15"/>
                  </a:lnTo>
                  <a:lnTo>
                    <a:pt x="275" y="23"/>
                  </a:lnTo>
                  <a:lnTo>
                    <a:pt x="290" y="32"/>
                  </a:lnTo>
                  <a:lnTo>
                    <a:pt x="303" y="42"/>
                  </a:lnTo>
                  <a:lnTo>
                    <a:pt x="317" y="55"/>
                  </a:lnTo>
                  <a:lnTo>
                    <a:pt x="328" y="67"/>
                  </a:lnTo>
                  <a:lnTo>
                    <a:pt x="340" y="82"/>
                  </a:lnTo>
                  <a:lnTo>
                    <a:pt x="349" y="98"/>
                  </a:lnTo>
                  <a:lnTo>
                    <a:pt x="357" y="113"/>
                  </a:lnTo>
                  <a:lnTo>
                    <a:pt x="363" y="130"/>
                  </a:lnTo>
                  <a:lnTo>
                    <a:pt x="367" y="149"/>
                  </a:lnTo>
                  <a:lnTo>
                    <a:pt x="371" y="167"/>
                  </a:lnTo>
                  <a:lnTo>
                    <a:pt x="371" y="186"/>
                  </a:lnTo>
                  <a:lnTo>
                    <a:pt x="371" y="205"/>
                  </a:lnTo>
                  <a:lnTo>
                    <a:pt x="367" y="224"/>
                  </a:lnTo>
                  <a:lnTo>
                    <a:pt x="363" y="241"/>
                  </a:lnTo>
                  <a:lnTo>
                    <a:pt x="357" y="259"/>
                  </a:lnTo>
                  <a:lnTo>
                    <a:pt x="349" y="274"/>
                  </a:lnTo>
                  <a:lnTo>
                    <a:pt x="340" y="289"/>
                  </a:lnTo>
                  <a:lnTo>
                    <a:pt x="328" y="305"/>
                  </a:lnTo>
                  <a:lnTo>
                    <a:pt x="317" y="316"/>
                  </a:lnTo>
                  <a:lnTo>
                    <a:pt x="303" y="330"/>
                  </a:lnTo>
                  <a:lnTo>
                    <a:pt x="290" y="339"/>
                  </a:lnTo>
                  <a:lnTo>
                    <a:pt x="275" y="349"/>
                  </a:lnTo>
                  <a:lnTo>
                    <a:pt x="257" y="357"/>
                  </a:lnTo>
                  <a:lnTo>
                    <a:pt x="240" y="362"/>
                  </a:lnTo>
                  <a:lnTo>
                    <a:pt x="223" y="368"/>
                  </a:lnTo>
                  <a:lnTo>
                    <a:pt x="204" y="370"/>
                  </a:lnTo>
                  <a:lnTo>
                    <a:pt x="186" y="372"/>
                  </a:lnTo>
                  <a:lnTo>
                    <a:pt x="167" y="370"/>
                  </a:lnTo>
                  <a:lnTo>
                    <a:pt x="148" y="368"/>
                  </a:lnTo>
                  <a:lnTo>
                    <a:pt x="131" y="362"/>
                  </a:lnTo>
                  <a:lnTo>
                    <a:pt x="113" y="357"/>
                  </a:lnTo>
                  <a:lnTo>
                    <a:pt x="96" y="349"/>
                  </a:lnTo>
                  <a:lnTo>
                    <a:pt x="81" y="339"/>
                  </a:lnTo>
                  <a:lnTo>
                    <a:pt x="67" y="330"/>
                  </a:lnTo>
                  <a:lnTo>
                    <a:pt x="54" y="316"/>
                  </a:lnTo>
                  <a:lnTo>
                    <a:pt x="42" y="305"/>
                  </a:lnTo>
                  <a:lnTo>
                    <a:pt x="31" y="289"/>
                  </a:lnTo>
                  <a:lnTo>
                    <a:pt x="21" y="274"/>
                  </a:lnTo>
                  <a:lnTo>
                    <a:pt x="14" y="259"/>
                  </a:lnTo>
                  <a:lnTo>
                    <a:pt x="8" y="241"/>
                  </a:lnTo>
                  <a:lnTo>
                    <a:pt x="4" y="224"/>
                  </a:lnTo>
                  <a:lnTo>
                    <a:pt x="0" y="205"/>
                  </a:lnTo>
                  <a:lnTo>
                    <a:pt x="0" y="186"/>
                  </a:lnTo>
                  <a:lnTo>
                    <a:pt x="0" y="167"/>
                  </a:lnTo>
                  <a:lnTo>
                    <a:pt x="4" y="149"/>
                  </a:lnTo>
                  <a:lnTo>
                    <a:pt x="8" y="130"/>
                  </a:lnTo>
                  <a:lnTo>
                    <a:pt x="14" y="113"/>
                  </a:lnTo>
                  <a:lnTo>
                    <a:pt x="21" y="98"/>
                  </a:lnTo>
                  <a:lnTo>
                    <a:pt x="31" y="82"/>
                  </a:lnTo>
                  <a:lnTo>
                    <a:pt x="42" y="67"/>
                  </a:lnTo>
                  <a:lnTo>
                    <a:pt x="54" y="55"/>
                  </a:lnTo>
                  <a:lnTo>
                    <a:pt x="67" y="42"/>
                  </a:lnTo>
                  <a:lnTo>
                    <a:pt x="81" y="32"/>
                  </a:lnTo>
                  <a:lnTo>
                    <a:pt x="96" y="23"/>
                  </a:lnTo>
                  <a:lnTo>
                    <a:pt x="113" y="15"/>
                  </a:lnTo>
                  <a:lnTo>
                    <a:pt x="131" y="9"/>
                  </a:lnTo>
                  <a:lnTo>
                    <a:pt x="148" y="3"/>
                  </a:lnTo>
                  <a:lnTo>
                    <a:pt x="167" y="2"/>
                  </a:lnTo>
                  <a:lnTo>
                    <a:pt x="186" y="0"/>
                  </a:lnTo>
                  <a:close/>
                  <a:moveTo>
                    <a:pt x="186" y="30"/>
                  </a:moveTo>
                  <a:lnTo>
                    <a:pt x="202" y="30"/>
                  </a:lnTo>
                  <a:lnTo>
                    <a:pt x="217" y="32"/>
                  </a:lnTo>
                  <a:lnTo>
                    <a:pt x="232" y="36"/>
                  </a:lnTo>
                  <a:lnTo>
                    <a:pt x="246" y="42"/>
                  </a:lnTo>
                  <a:lnTo>
                    <a:pt x="259" y="50"/>
                  </a:lnTo>
                  <a:lnTo>
                    <a:pt x="273" y="57"/>
                  </a:lnTo>
                  <a:lnTo>
                    <a:pt x="284" y="65"/>
                  </a:lnTo>
                  <a:lnTo>
                    <a:pt x="296" y="76"/>
                  </a:lnTo>
                  <a:lnTo>
                    <a:pt x="305" y="86"/>
                  </a:lnTo>
                  <a:lnTo>
                    <a:pt x="315" y="99"/>
                  </a:lnTo>
                  <a:lnTo>
                    <a:pt x="323" y="111"/>
                  </a:lnTo>
                  <a:lnTo>
                    <a:pt x="328" y="124"/>
                  </a:lnTo>
                  <a:lnTo>
                    <a:pt x="334" y="140"/>
                  </a:lnTo>
                  <a:lnTo>
                    <a:pt x="338" y="155"/>
                  </a:lnTo>
                  <a:lnTo>
                    <a:pt x="340" y="170"/>
                  </a:lnTo>
                  <a:lnTo>
                    <a:pt x="342" y="186"/>
                  </a:lnTo>
                  <a:lnTo>
                    <a:pt x="340" y="201"/>
                  </a:lnTo>
                  <a:lnTo>
                    <a:pt x="338" y="216"/>
                  </a:lnTo>
                  <a:lnTo>
                    <a:pt x="334" y="232"/>
                  </a:lnTo>
                  <a:lnTo>
                    <a:pt x="328" y="247"/>
                  </a:lnTo>
                  <a:lnTo>
                    <a:pt x="323" y="261"/>
                  </a:lnTo>
                  <a:lnTo>
                    <a:pt x="315" y="272"/>
                  </a:lnTo>
                  <a:lnTo>
                    <a:pt x="305" y="286"/>
                  </a:lnTo>
                  <a:lnTo>
                    <a:pt x="296" y="295"/>
                  </a:lnTo>
                  <a:lnTo>
                    <a:pt x="284" y="307"/>
                  </a:lnTo>
                  <a:lnTo>
                    <a:pt x="273" y="314"/>
                  </a:lnTo>
                  <a:lnTo>
                    <a:pt x="259" y="322"/>
                  </a:lnTo>
                  <a:lnTo>
                    <a:pt x="246" y="330"/>
                  </a:lnTo>
                  <a:lnTo>
                    <a:pt x="232" y="335"/>
                  </a:lnTo>
                  <a:lnTo>
                    <a:pt x="217" y="339"/>
                  </a:lnTo>
                  <a:lnTo>
                    <a:pt x="202" y="341"/>
                  </a:lnTo>
                  <a:lnTo>
                    <a:pt x="186" y="341"/>
                  </a:lnTo>
                  <a:lnTo>
                    <a:pt x="169" y="341"/>
                  </a:lnTo>
                  <a:lnTo>
                    <a:pt x="154" y="339"/>
                  </a:lnTo>
                  <a:lnTo>
                    <a:pt x="138" y="335"/>
                  </a:lnTo>
                  <a:lnTo>
                    <a:pt x="125" y="330"/>
                  </a:lnTo>
                  <a:lnTo>
                    <a:pt x="112" y="322"/>
                  </a:lnTo>
                  <a:lnTo>
                    <a:pt x="98" y="314"/>
                  </a:lnTo>
                  <a:lnTo>
                    <a:pt x="87" y="307"/>
                  </a:lnTo>
                  <a:lnTo>
                    <a:pt x="75" y="295"/>
                  </a:lnTo>
                  <a:lnTo>
                    <a:pt x="65" y="286"/>
                  </a:lnTo>
                  <a:lnTo>
                    <a:pt x="56" y="272"/>
                  </a:lnTo>
                  <a:lnTo>
                    <a:pt x="48" y="261"/>
                  </a:lnTo>
                  <a:lnTo>
                    <a:pt x="42" y="247"/>
                  </a:lnTo>
                  <a:lnTo>
                    <a:pt x="37" y="232"/>
                  </a:lnTo>
                  <a:lnTo>
                    <a:pt x="33" y="216"/>
                  </a:lnTo>
                  <a:lnTo>
                    <a:pt x="31" y="201"/>
                  </a:lnTo>
                  <a:lnTo>
                    <a:pt x="29" y="186"/>
                  </a:lnTo>
                  <a:lnTo>
                    <a:pt x="31" y="170"/>
                  </a:lnTo>
                  <a:lnTo>
                    <a:pt x="33" y="155"/>
                  </a:lnTo>
                  <a:lnTo>
                    <a:pt x="37" y="140"/>
                  </a:lnTo>
                  <a:lnTo>
                    <a:pt x="42" y="124"/>
                  </a:lnTo>
                  <a:lnTo>
                    <a:pt x="48" y="111"/>
                  </a:lnTo>
                  <a:lnTo>
                    <a:pt x="56" y="99"/>
                  </a:lnTo>
                  <a:lnTo>
                    <a:pt x="65" y="86"/>
                  </a:lnTo>
                  <a:lnTo>
                    <a:pt x="75" y="76"/>
                  </a:lnTo>
                  <a:lnTo>
                    <a:pt x="87" y="65"/>
                  </a:lnTo>
                  <a:lnTo>
                    <a:pt x="98" y="57"/>
                  </a:lnTo>
                  <a:lnTo>
                    <a:pt x="112" y="50"/>
                  </a:lnTo>
                  <a:lnTo>
                    <a:pt x="125" y="42"/>
                  </a:lnTo>
                  <a:lnTo>
                    <a:pt x="138" y="36"/>
                  </a:lnTo>
                  <a:lnTo>
                    <a:pt x="154" y="32"/>
                  </a:lnTo>
                  <a:lnTo>
                    <a:pt x="169" y="30"/>
                  </a:lnTo>
                  <a:lnTo>
                    <a:pt x="186" y="30"/>
                  </a:lnTo>
                  <a:close/>
                </a:path>
              </a:pathLst>
            </a:custGeom>
            <a:solidFill>
              <a:srgbClr val="FFB5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1" name="Freeform 29"/>
            <p:cNvSpPr>
              <a:spLocks noChangeArrowheads="1"/>
            </p:cNvSpPr>
            <p:nvPr/>
          </p:nvSpPr>
          <p:spPr bwMode="auto">
            <a:xfrm>
              <a:off x="2840" y="721"/>
              <a:ext cx="1550" cy="1556"/>
            </a:xfrm>
            <a:custGeom>
              <a:avLst/>
              <a:gdLst>
                <a:gd name="T0" fmla="*/ 443 w 738"/>
                <a:gd name="T1" fmla="*/ 8 h 741"/>
                <a:gd name="T2" fmla="*/ 545 w 738"/>
                <a:gd name="T3" fmla="*/ 47 h 741"/>
                <a:gd name="T4" fmla="*/ 629 w 738"/>
                <a:gd name="T5" fmla="*/ 110 h 741"/>
                <a:gd name="T6" fmla="*/ 692 w 738"/>
                <a:gd name="T7" fmla="*/ 194 h 741"/>
                <a:gd name="T8" fmla="*/ 731 w 738"/>
                <a:gd name="T9" fmla="*/ 296 h 741"/>
                <a:gd name="T10" fmla="*/ 736 w 738"/>
                <a:gd name="T11" fmla="*/ 409 h 741"/>
                <a:gd name="T12" fmla="*/ 710 w 738"/>
                <a:gd name="T13" fmla="*/ 515 h 741"/>
                <a:gd name="T14" fmla="*/ 654 w 738"/>
                <a:gd name="T15" fmla="*/ 605 h 741"/>
                <a:gd name="T16" fmla="*/ 575 w 738"/>
                <a:gd name="T17" fmla="*/ 678 h 741"/>
                <a:gd name="T18" fmla="*/ 477 w 738"/>
                <a:gd name="T19" fmla="*/ 724 h 741"/>
                <a:gd name="T20" fmla="*/ 368 w 738"/>
                <a:gd name="T21" fmla="*/ 741 h 741"/>
                <a:gd name="T22" fmla="*/ 259 w 738"/>
                <a:gd name="T23" fmla="*/ 724 h 741"/>
                <a:gd name="T24" fmla="*/ 163 w 738"/>
                <a:gd name="T25" fmla="*/ 678 h 741"/>
                <a:gd name="T26" fmla="*/ 84 w 738"/>
                <a:gd name="T27" fmla="*/ 605 h 741"/>
                <a:gd name="T28" fmla="*/ 28 w 738"/>
                <a:gd name="T29" fmla="*/ 515 h 741"/>
                <a:gd name="T30" fmla="*/ 2 w 738"/>
                <a:gd name="T31" fmla="*/ 409 h 741"/>
                <a:gd name="T32" fmla="*/ 5 w 738"/>
                <a:gd name="T33" fmla="*/ 296 h 741"/>
                <a:gd name="T34" fmla="*/ 44 w 738"/>
                <a:gd name="T35" fmla="*/ 194 h 741"/>
                <a:gd name="T36" fmla="*/ 107 w 738"/>
                <a:gd name="T37" fmla="*/ 110 h 741"/>
                <a:gd name="T38" fmla="*/ 192 w 738"/>
                <a:gd name="T39" fmla="*/ 47 h 741"/>
                <a:gd name="T40" fmla="*/ 293 w 738"/>
                <a:gd name="T41" fmla="*/ 8 h 741"/>
                <a:gd name="T42" fmla="*/ 368 w 738"/>
                <a:gd name="T43" fmla="*/ 33 h 741"/>
                <a:gd name="T44" fmla="*/ 470 w 738"/>
                <a:gd name="T45" fmla="*/ 47 h 741"/>
                <a:gd name="T46" fmla="*/ 558 w 738"/>
                <a:gd name="T47" fmla="*/ 91 h 741"/>
                <a:gd name="T48" fmla="*/ 629 w 738"/>
                <a:gd name="T49" fmla="*/ 156 h 741"/>
                <a:gd name="T50" fmla="*/ 681 w 738"/>
                <a:gd name="T51" fmla="*/ 238 h 741"/>
                <a:gd name="T52" fmla="*/ 706 w 738"/>
                <a:gd name="T53" fmla="*/ 336 h 741"/>
                <a:gd name="T54" fmla="*/ 700 w 738"/>
                <a:gd name="T55" fmla="*/ 440 h 741"/>
                <a:gd name="T56" fmla="*/ 665 w 738"/>
                <a:gd name="T57" fmla="*/ 532 h 741"/>
                <a:gd name="T58" fmla="*/ 608 w 738"/>
                <a:gd name="T59" fmla="*/ 611 h 741"/>
                <a:gd name="T60" fmla="*/ 529 w 738"/>
                <a:gd name="T61" fmla="*/ 668 h 741"/>
                <a:gd name="T62" fmla="*/ 437 w 738"/>
                <a:gd name="T63" fmla="*/ 703 h 741"/>
                <a:gd name="T64" fmla="*/ 334 w 738"/>
                <a:gd name="T65" fmla="*/ 708 h 741"/>
                <a:gd name="T66" fmla="*/ 238 w 738"/>
                <a:gd name="T67" fmla="*/ 684 h 741"/>
                <a:gd name="T68" fmla="*/ 153 w 738"/>
                <a:gd name="T69" fmla="*/ 632 h 741"/>
                <a:gd name="T70" fmla="*/ 88 w 738"/>
                <a:gd name="T71" fmla="*/ 561 h 741"/>
                <a:gd name="T72" fmla="*/ 46 w 738"/>
                <a:gd name="T73" fmla="*/ 471 h 741"/>
                <a:gd name="T74" fmla="*/ 30 w 738"/>
                <a:gd name="T75" fmla="*/ 371 h 741"/>
                <a:gd name="T76" fmla="*/ 46 w 738"/>
                <a:gd name="T77" fmla="*/ 271 h 741"/>
                <a:gd name="T78" fmla="*/ 88 w 738"/>
                <a:gd name="T79" fmla="*/ 181 h 741"/>
                <a:gd name="T80" fmla="*/ 153 w 738"/>
                <a:gd name="T81" fmla="*/ 110 h 741"/>
                <a:gd name="T82" fmla="*/ 238 w 738"/>
                <a:gd name="T83" fmla="*/ 58 h 741"/>
                <a:gd name="T84" fmla="*/ 334 w 738"/>
                <a:gd name="T85" fmla="*/ 33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8" h="741">
                  <a:moveTo>
                    <a:pt x="368" y="0"/>
                  </a:moveTo>
                  <a:lnTo>
                    <a:pt x="406" y="2"/>
                  </a:lnTo>
                  <a:lnTo>
                    <a:pt x="443" y="8"/>
                  </a:lnTo>
                  <a:lnTo>
                    <a:pt x="477" y="18"/>
                  </a:lnTo>
                  <a:lnTo>
                    <a:pt x="512" y="31"/>
                  </a:lnTo>
                  <a:lnTo>
                    <a:pt x="545" y="47"/>
                  </a:lnTo>
                  <a:lnTo>
                    <a:pt x="575" y="64"/>
                  </a:lnTo>
                  <a:lnTo>
                    <a:pt x="602" y="87"/>
                  </a:lnTo>
                  <a:lnTo>
                    <a:pt x="629" y="110"/>
                  </a:lnTo>
                  <a:lnTo>
                    <a:pt x="654" y="137"/>
                  </a:lnTo>
                  <a:lnTo>
                    <a:pt x="675" y="164"/>
                  </a:lnTo>
                  <a:lnTo>
                    <a:pt x="692" y="194"/>
                  </a:lnTo>
                  <a:lnTo>
                    <a:pt x="710" y="227"/>
                  </a:lnTo>
                  <a:lnTo>
                    <a:pt x="721" y="261"/>
                  </a:lnTo>
                  <a:lnTo>
                    <a:pt x="731" y="296"/>
                  </a:lnTo>
                  <a:lnTo>
                    <a:pt x="736" y="332"/>
                  </a:lnTo>
                  <a:lnTo>
                    <a:pt x="738" y="371"/>
                  </a:lnTo>
                  <a:lnTo>
                    <a:pt x="736" y="409"/>
                  </a:lnTo>
                  <a:lnTo>
                    <a:pt x="731" y="446"/>
                  </a:lnTo>
                  <a:lnTo>
                    <a:pt x="721" y="480"/>
                  </a:lnTo>
                  <a:lnTo>
                    <a:pt x="710" y="515"/>
                  </a:lnTo>
                  <a:lnTo>
                    <a:pt x="692" y="547"/>
                  </a:lnTo>
                  <a:lnTo>
                    <a:pt x="675" y="578"/>
                  </a:lnTo>
                  <a:lnTo>
                    <a:pt x="654" y="605"/>
                  </a:lnTo>
                  <a:lnTo>
                    <a:pt x="629" y="632"/>
                  </a:lnTo>
                  <a:lnTo>
                    <a:pt x="602" y="657"/>
                  </a:lnTo>
                  <a:lnTo>
                    <a:pt x="575" y="678"/>
                  </a:lnTo>
                  <a:lnTo>
                    <a:pt x="545" y="695"/>
                  </a:lnTo>
                  <a:lnTo>
                    <a:pt x="512" y="710"/>
                  </a:lnTo>
                  <a:lnTo>
                    <a:pt x="477" y="724"/>
                  </a:lnTo>
                  <a:lnTo>
                    <a:pt x="443" y="733"/>
                  </a:lnTo>
                  <a:lnTo>
                    <a:pt x="406" y="739"/>
                  </a:lnTo>
                  <a:lnTo>
                    <a:pt x="368" y="741"/>
                  </a:lnTo>
                  <a:lnTo>
                    <a:pt x="330" y="739"/>
                  </a:lnTo>
                  <a:lnTo>
                    <a:pt x="293" y="733"/>
                  </a:lnTo>
                  <a:lnTo>
                    <a:pt x="259" y="724"/>
                  </a:lnTo>
                  <a:lnTo>
                    <a:pt x="224" y="710"/>
                  </a:lnTo>
                  <a:lnTo>
                    <a:pt x="192" y="695"/>
                  </a:lnTo>
                  <a:lnTo>
                    <a:pt x="163" y="678"/>
                  </a:lnTo>
                  <a:lnTo>
                    <a:pt x="134" y="657"/>
                  </a:lnTo>
                  <a:lnTo>
                    <a:pt x="107" y="632"/>
                  </a:lnTo>
                  <a:lnTo>
                    <a:pt x="84" y="605"/>
                  </a:lnTo>
                  <a:lnTo>
                    <a:pt x="63" y="578"/>
                  </a:lnTo>
                  <a:lnTo>
                    <a:pt x="44" y="547"/>
                  </a:lnTo>
                  <a:lnTo>
                    <a:pt x="28" y="515"/>
                  </a:lnTo>
                  <a:lnTo>
                    <a:pt x="15" y="480"/>
                  </a:lnTo>
                  <a:lnTo>
                    <a:pt x="5" y="446"/>
                  </a:lnTo>
                  <a:lnTo>
                    <a:pt x="2" y="409"/>
                  </a:lnTo>
                  <a:lnTo>
                    <a:pt x="0" y="371"/>
                  </a:lnTo>
                  <a:lnTo>
                    <a:pt x="2" y="332"/>
                  </a:lnTo>
                  <a:lnTo>
                    <a:pt x="5" y="296"/>
                  </a:lnTo>
                  <a:lnTo>
                    <a:pt x="15" y="261"/>
                  </a:lnTo>
                  <a:lnTo>
                    <a:pt x="28" y="227"/>
                  </a:lnTo>
                  <a:lnTo>
                    <a:pt x="44" y="194"/>
                  </a:lnTo>
                  <a:lnTo>
                    <a:pt x="63" y="164"/>
                  </a:lnTo>
                  <a:lnTo>
                    <a:pt x="84" y="137"/>
                  </a:lnTo>
                  <a:lnTo>
                    <a:pt x="107" y="110"/>
                  </a:lnTo>
                  <a:lnTo>
                    <a:pt x="134" y="87"/>
                  </a:lnTo>
                  <a:lnTo>
                    <a:pt x="163" y="64"/>
                  </a:lnTo>
                  <a:lnTo>
                    <a:pt x="192" y="47"/>
                  </a:lnTo>
                  <a:lnTo>
                    <a:pt x="224" y="31"/>
                  </a:lnTo>
                  <a:lnTo>
                    <a:pt x="259" y="18"/>
                  </a:lnTo>
                  <a:lnTo>
                    <a:pt x="293" y="8"/>
                  </a:lnTo>
                  <a:lnTo>
                    <a:pt x="330" y="2"/>
                  </a:lnTo>
                  <a:lnTo>
                    <a:pt x="368" y="0"/>
                  </a:lnTo>
                  <a:close/>
                  <a:moveTo>
                    <a:pt x="368" y="33"/>
                  </a:moveTo>
                  <a:lnTo>
                    <a:pt x="403" y="33"/>
                  </a:lnTo>
                  <a:lnTo>
                    <a:pt x="437" y="39"/>
                  </a:lnTo>
                  <a:lnTo>
                    <a:pt x="470" y="47"/>
                  </a:lnTo>
                  <a:lnTo>
                    <a:pt x="500" y="58"/>
                  </a:lnTo>
                  <a:lnTo>
                    <a:pt x="529" y="73"/>
                  </a:lnTo>
                  <a:lnTo>
                    <a:pt x="558" y="91"/>
                  </a:lnTo>
                  <a:lnTo>
                    <a:pt x="583" y="110"/>
                  </a:lnTo>
                  <a:lnTo>
                    <a:pt x="608" y="131"/>
                  </a:lnTo>
                  <a:lnTo>
                    <a:pt x="629" y="156"/>
                  </a:lnTo>
                  <a:lnTo>
                    <a:pt x="648" y="181"/>
                  </a:lnTo>
                  <a:lnTo>
                    <a:pt x="665" y="210"/>
                  </a:lnTo>
                  <a:lnTo>
                    <a:pt x="681" y="238"/>
                  </a:lnTo>
                  <a:lnTo>
                    <a:pt x="692" y="271"/>
                  </a:lnTo>
                  <a:lnTo>
                    <a:pt x="700" y="304"/>
                  </a:lnTo>
                  <a:lnTo>
                    <a:pt x="706" y="336"/>
                  </a:lnTo>
                  <a:lnTo>
                    <a:pt x="708" y="371"/>
                  </a:lnTo>
                  <a:lnTo>
                    <a:pt x="706" y="405"/>
                  </a:lnTo>
                  <a:lnTo>
                    <a:pt x="700" y="440"/>
                  </a:lnTo>
                  <a:lnTo>
                    <a:pt x="692" y="471"/>
                  </a:lnTo>
                  <a:lnTo>
                    <a:pt x="681" y="503"/>
                  </a:lnTo>
                  <a:lnTo>
                    <a:pt x="665" y="532"/>
                  </a:lnTo>
                  <a:lnTo>
                    <a:pt x="648" y="561"/>
                  </a:lnTo>
                  <a:lnTo>
                    <a:pt x="629" y="586"/>
                  </a:lnTo>
                  <a:lnTo>
                    <a:pt x="608" y="611"/>
                  </a:lnTo>
                  <a:lnTo>
                    <a:pt x="583" y="632"/>
                  </a:lnTo>
                  <a:lnTo>
                    <a:pt x="558" y="651"/>
                  </a:lnTo>
                  <a:lnTo>
                    <a:pt x="529" y="668"/>
                  </a:lnTo>
                  <a:lnTo>
                    <a:pt x="500" y="684"/>
                  </a:lnTo>
                  <a:lnTo>
                    <a:pt x="470" y="695"/>
                  </a:lnTo>
                  <a:lnTo>
                    <a:pt x="437" y="703"/>
                  </a:lnTo>
                  <a:lnTo>
                    <a:pt x="403" y="708"/>
                  </a:lnTo>
                  <a:lnTo>
                    <a:pt x="368" y="710"/>
                  </a:lnTo>
                  <a:lnTo>
                    <a:pt x="334" y="708"/>
                  </a:lnTo>
                  <a:lnTo>
                    <a:pt x="301" y="703"/>
                  </a:lnTo>
                  <a:lnTo>
                    <a:pt x="268" y="695"/>
                  </a:lnTo>
                  <a:lnTo>
                    <a:pt x="238" y="684"/>
                  </a:lnTo>
                  <a:lnTo>
                    <a:pt x="207" y="668"/>
                  </a:lnTo>
                  <a:lnTo>
                    <a:pt x="180" y="651"/>
                  </a:lnTo>
                  <a:lnTo>
                    <a:pt x="153" y="632"/>
                  </a:lnTo>
                  <a:lnTo>
                    <a:pt x="128" y="611"/>
                  </a:lnTo>
                  <a:lnTo>
                    <a:pt x="107" y="586"/>
                  </a:lnTo>
                  <a:lnTo>
                    <a:pt x="88" y="561"/>
                  </a:lnTo>
                  <a:lnTo>
                    <a:pt x="71" y="532"/>
                  </a:lnTo>
                  <a:lnTo>
                    <a:pt x="55" y="503"/>
                  </a:lnTo>
                  <a:lnTo>
                    <a:pt x="46" y="471"/>
                  </a:lnTo>
                  <a:lnTo>
                    <a:pt x="36" y="440"/>
                  </a:lnTo>
                  <a:lnTo>
                    <a:pt x="32" y="405"/>
                  </a:lnTo>
                  <a:lnTo>
                    <a:pt x="30" y="371"/>
                  </a:lnTo>
                  <a:lnTo>
                    <a:pt x="32" y="336"/>
                  </a:lnTo>
                  <a:lnTo>
                    <a:pt x="36" y="304"/>
                  </a:lnTo>
                  <a:lnTo>
                    <a:pt x="46" y="271"/>
                  </a:lnTo>
                  <a:lnTo>
                    <a:pt x="55" y="238"/>
                  </a:lnTo>
                  <a:lnTo>
                    <a:pt x="71" y="210"/>
                  </a:lnTo>
                  <a:lnTo>
                    <a:pt x="88" y="181"/>
                  </a:lnTo>
                  <a:lnTo>
                    <a:pt x="107" y="156"/>
                  </a:lnTo>
                  <a:lnTo>
                    <a:pt x="128" y="131"/>
                  </a:lnTo>
                  <a:lnTo>
                    <a:pt x="153" y="110"/>
                  </a:lnTo>
                  <a:lnTo>
                    <a:pt x="180" y="91"/>
                  </a:lnTo>
                  <a:lnTo>
                    <a:pt x="207" y="73"/>
                  </a:lnTo>
                  <a:lnTo>
                    <a:pt x="238" y="58"/>
                  </a:lnTo>
                  <a:lnTo>
                    <a:pt x="268" y="47"/>
                  </a:lnTo>
                  <a:lnTo>
                    <a:pt x="301" y="39"/>
                  </a:lnTo>
                  <a:lnTo>
                    <a:pt x="334" y="33"/>
                  </a:lnTo>
                  <a:lnTo>
                    <a:pt x="368" y="3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2" name="Line 30"/>
            <p:cNvSpPr>
              <a:spLocks noChangeShapeType="1"/>
            </p:cNvSpPr>
            <p:nvPr/>
          </p:nvSpPr>
          <p:spPr bwMode="auto">
            <a:xfrm>
              <a:off x="1569" y="1496"/>
              <a:ext cx="2" cy="3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3613" y="1496"/>
              <a:ext cx="2" cy="72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4" name="Freeform 32"/>
            <p:cNvSpPr>
              <a:spLocks noChangeArrowheads="1"/>
            </p:cNvSpPr>
            <p:nvPr/>
          </p:nvSpPr>
          <p:spPr bwMode="auto">
            <a:xfrm>
              <a:off x="1042" y="1109"/>
              <a:ext cx="137" cy="145"/>
            </a:xfrm>
            <a:custGeom>
              <a:avLst/>
              <a:gdLst>
                <a:gd name="T0" fmla="*/ 0 w 65"/>
                <a:gd name="T1" fmla="*/ 69 h 69"/>
                <a:gd name="T2" fmla="*/ 27 w 65"/>
                <a:gd name="T3" fmla="*/ 0 h 69"/>
                <a:gd name="T4" fmla="*/ 36 w 65"/>
                <a:gd name="T5" fmla="*/ 0 h 69"/>
                <a:gd name="T6" fmla="*/ 65 w 65"/>
                <a:gd name="T7" fmla="*/ 69 h 69"/>
                <a:gd name="T8" fmla="*/ 54 w 65"/>
                <a:gd name="T9" fmla="*/ 69 h 69"/>
                <a:gd name="T10" fmla="*/ 46 w 65"/>
                <a:gd name="T11" fmla="*/ 48 h 69"/>
                <a:gd name="T12" fmla="*/ 17 w 65"/>
                <a:gd name="T13" fmla="*/ 48 h 69"/>
                <a:gd name="T14" fmla="*/ 10 w 65"/>
                <a:gd name="T15" fmla="*/ 69 h 69"/>
                <a:gd name="T16" fmla="*/ 0 w 65"/>
                <a:gd name="T17" fmla="*/ 69 h 69"/>
                <a:gd name="T18" fmla="*/ 19 w 65"/>
                <a:gd name="T19" fmla="*/ 40 h 69"/>
                <a:gd name="T20" fmla="*/ 42 w 65"/>
                <a:gd name="T21" fmla="*/ 40 h 69"/>
                <a:gd name="T22" fmla="*/ 36 w 65"/>
                <a:gd name="T23" fmla="*/ 21 h 69"/>
                <a:gd name="T24" fmla="*/ 35 w 65"/>
                <a:gd name="T25" fmla="*/ 19 h 69"/>
                <a:gd name="T26" fmla="*/ 35 w 65"/>
                <a:gd name="T27" fmla="*/ 17 h 69"/>
                <a:gd name="T28" fmla="*/ 35 w 65"/>
                <a:gd name="T29" fmla="*/ 15 h 69"/>
                <a:gd name="T30" fmla="*/ 33 w 65"/>
                <a:gd name="T31" fmla="*/ 13 h 69"/>
                <a:gd name="T32" fmla="*/ 33 w 65"/>
                <a:gd name="T33" fmla="*/ 11 h 69"/>
                <a:gd name="T34" fmla="*/ 33 w 65"/>
                <a:gd name="T35" fmla="*/ 9 h 69"/>
                <a:gd name="T36" fmla="*/ 31 w 65"/>
                <a:gd name="T37" fmla="*/ 7 h 69"/>
                <a:gd name="T38" fmla="*/ 31 w 65"/>
                <a:gd name="T39" fmla="*/ 7 h 69"/>
                <a:gd name="T40" fmla="*/ 31 w 65"/>
                <a:gd name="T41" fmla="*/ 7 h 69"/>
                <a:gd name="T42" fmla="*/ 31 w 65"/>
                <a:gd name="T43" fmla="*/ 9 h 69"/>
                <a:gd name="T44" fmla="*/ 31 w 65"/>
                <a:gd name="T45" fmla="*/ 11 h 69"/>
                <a:gd name="T46" fmla="*/ 29 w 65"/>
                <a:gd name="T47" fmla="*/ 13 h 69"/>
                <a:gd name="T48" fmla="*/ 29 w 65"/>
                <a:gd name="T49" fmla="*/ 15 h 69"/>
                <a:gd name="T50" fmla="*/ 29 w 65"/>
                <a:gd name="T51" fmla="*/ 17 h 69"/>
                <a:gd name="T52" fmla="*/ 29 w 65"/>
                <a:gd name="T53" fmla="*/ 19 h 69"/>
                <a:gd name="T54" fmla="*/ 27 w 65"/>
                <a:gd name="T55" fmla="*/ 19 h 69"/>
                <a:gd name="T56" fmla="*/ 19 w 65"/>
                <a:gd name="T57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" h="69">
                  <a:moveTo>
                    <a:pt x="0" y="69"/>
                  </a:moveTo>
                  <a:lnTo>
                    <a:pt x="27" y="0"/>
                  </a:lnTo>
                  <a:lnTo>
                    <a:pt x="36" y="0"/>
                  </a:lnTo>
                  <a:lnTo>
                    <a:pt x="65" y="69"/>
                  </a:lnTo>
                  <a:lnTo>
                    <a:pt x="54" y="69"/>
                  </a:lnTo>
                  <a:lnTo>
                    <a:pt x="46" y="48"/>
                  </a:lnTo>
                  <a:lnTo>
                    <a:pt x="17" y="48"/>
                  </a:lnTo>
                  <a:lnTo>
                    <a:pt x="10" y="69"/>
                  </a:lnTo>
                  <a:lnTo>
                    <a:pt x="0" y="69"/>
                  </a:lnTo>
                  <a:close/>
                  <a:moveTo>
                    <a:pt x="19" y="40"/>
                  </a:moveTo>
                  <a:lnTo>
                    <a:pt x="42" y="40"/>
                  </a:lnTo>
                  <a:lnTo>
                    <a:pt x="36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11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5" name="Freeform 33"/>
            <p:cNvSpPr>
              <a:spLocks noChangeArrowheads="1"/>
            </p:cNvSpPr>
            <p:nvPr/>
          </p:nvSpPr>
          <p:spPr bwMode="auto">
            <a:xfrm>
              <a:off x="4173" y="677"/>
              <a:ext cx="110" cy="145"/>
            </a:xfrm>
            <a:custGeom>
              <a:avLst/>
              <a:gdLst>
                <a:gd name="T0" fmla="*/ 27 w 52"/>
                <a:gd name="T1" fmla="*/ 0 h 69"/>
                <a:gd name="T2" fmla="*/ 34 w 52"/>
                <a:gd name="T3" fmla="*/ 2 h 69"/>
                <a:gd name="T4" fmla="*/ 40 w 52"/>
                <a:gd name="T5" fmla="*/ 4 h 69"/>
                <a:gd name="T6" fmla="*/ 44 w 52"/>
                <a:gd name="T7" fmla="*/ 6 h 69"/>
                <a:gd name="T8" fmla="*/ 46 w 52"/>
                <a:gd name="T9" fmla="*/ 10 h 69"/>
                <a:gd name="T10" fmla="*/ 48 w 52"/>
                <a:gd name="T11" fmla="*/ 16 h 69"/>
                <a:gd name="T12" fmla="*/ 48 w 52"/>
                <a:gd name="T13" fmla="*/ 20 h 69"/>
                <a:gd name="T14" fmla="*/ 48 w 52"/>
                <a:gd name="T15" fmla="*/ 23 h 69"/>
                <a:gd name="T16" fmla="*/ 46 w 52"/>
                <a:gd name="T17" fmla="*/ 27 h 69"/>
                <a:gd name="T18" fmla="*/ 42 w 52"/>
                <a:gd name="T19" fmla="*/ 31 h 69"/>
                <a:gd name="T20" fmla="*/ 40 w 52"/>
                <a:gd name="T21" fmla="*/ 33 h 69"/>
                <a:gd name="T22" fmla="*/ 46 w 52"/>
                <a:gd name="T23" fmla="*/ 37 h 69"/>
                <a:gd name="T24" fmla="*/ 50 w 52"/>
                <a:gd name="T25" fmla="*/ 41 h 69"/>
                <a:gd name="T26" fmla="*/ 52 w 52"/>
                <a:gd name="T27" fmla="*/ 46 h 69"/>
                <a:gd name="T28" fmla="*/ 52 w 52"/>
                <a:gd name="T29" fmla="*/ 50 h 69"/>
                <a:gd name="T30" fmla="*/ 52 w 52"/>
                <a:gd name="T31" fmla="*/ 56 h 69"/>
                <a:gd name="T32" fmla="*/ 50 w 52"/>
                <a:gd name="T33" fmla="*/ 60 h 69"/>
                <a:gd name="T34" fmla="*/ 46 w 52"/>
                <a:gd name="T35" fmla="*/ 64 h 69"/>
                <a:gd name="T36" fmla="*/ 44 w 52"/>
                <a:gd name="T37" fmla="*/ 66 h 69"/>
                <a:gd name="T38" fmla="*/ 40 w 52"/>
                <a:gd name="T39" fmla="*/ 68 h 69"/>
                <a:gd name="T40" fmla="*/ 36 w 52"/>
                <a:gd name="T41" fmla="*/ 69 h 69"/>
                <a:gd name="T42" fmla="*/ 30 w 52"/>
                <a:gd name="T43" fmla="*/ 69 h 69"/>
                <a:gd name="T44" fmla="*/ 0 w 52"/>
                <a:gd name="T45" fmla="*/ 69 h 69"/>
                <a:gd name="T46" fmla="*/ 27 w 52"/>
                <a:gd name="T47" fmla="*/ 29 h 69"/>
                <a:gd name="T48" fmla="*/ 30 w 52"/>
                <a:gd name="T49" fmla="*/ 29 h 69"/>
                <a:gd name="T50" fmla="*/ 34 w 52"/>
                <a:gd name="T51" fmla="*/ 29 h 69"/>
                <a:gd name="T52" fmla="*/ 36 w 52"/>
                <a:gd name="T53" fmla="*/ 27 h 69"/>
                <a:gd name="T54" fmla="*/ 38 w 52"/>
                <a:gd name="T55" fmla="*/ 25 h 69"/>
                <a:gd name="T56" fmla="*/ 40 w 52"/>
                <a:gd name="T57" fmla="*/ 21 h 69"/>
                <a:gd name="T58" fmla="*/ 40 w 52"/>
                <a:gd name="T59" fmla="*/ 18 h 69"/>
                <a:gd name="T60" fmla="*/ 38 w 52"/>
                <a:gd name="T61" fmla="*/ 16 h 69"/>
                <a:gd name="T62" fmla="*/ 36 w 52"/>
                <a:gd name="T63" fmla="*/ 12 h 69"/>
                <a:gd name="T64" fmla="*/ 34 w 52"/>
                <a:gd name="T65" fmla="*/ 10 h 69"/>
                <a:gd name="T66" fmla="*/ 30 w 52"/>
                <a:gd name="T67" fmla="*/ 10 h 69"/>
                <a:gd name="T68" fmla="*/ 27 w 52"/>
                <a:gd name="T69" fmla="*/ 10 h 69"/>
                <a:gd name="T70" fmla="*/ 9 w 52"/>
                <a:gd name="T71" fmla="*/ 29 h 69"/>
                <a:gd name="T72" fmla="*/ 28 w 52"/>
                <a:gd name="T73" fmla="*/ 62 h 69"/>
                <a:gd name="T74" fmla="*/ 30 w 52"/>
                <a:gd name="T75" fmla="*/ 62 h 69"/>
                <a:gd name="T76" fmla="*/ 34 w 52"/>
                <a:gd name="T77" fmla="*/ 62 h 69"/>
                <a:gd name="T78" fmla="*/ 36 w 52"/>
                <a:gd name="T79" fmla="*/ 60 h 69"/>
                <a:gd name="T80" fmla="*/ 38 w 52"/>
                <a:gd name="T81" fmla="*/ 58 h 69"/>
                <a:gd name="T82" fmla="*/ 40 w 52"/>
                <a:gd name="T83" fmla="*/ 56 h 69"/>
                <a:gd name="T84" fmla="*/ 42 w 52"/>
                <a:gd name="T85" fmla="*/ 54 h 69"/>
                <a:gd name="T86" fmla="*/ 42 w 52"/>
                <a:gd name="T87" fmla="*/ 52 h 69"/>
                <a:gd name="T88" fmla="*/ 42 w 52"/>
                <a:gd name="T89" fmla="*/ 48 h 69"/>
                <a:gd name="T90" fmla="*/ 40 w 52"/>
                <a:gd name="T91" fmla="*/ 44 h 69"/>
                <a:gd name="T92" fmla="*/ 38 w 52"/>
                <a:gd name="T93" fmla="*/ 43 h 69"/>
                <a:gd name="T94" fmla="*/ 36 w 52"/>
                <a:gd name="T95" fmla="*/ 41 h 69"/>
                <a:gd name="T96" fmla="*/ 32 w 52"/>
                <a:gd name="T97" fmla="*/ 39 h 69"/>
                <a:gd name="T98" fmla="*/ 28 w 52"/>
                <a:gd name="T99" fmla="*/ 39 h 69"/>
                <a:gd name="T100" fmla="*/ 9 w 52"/>
                <a:gd name="T101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" h="69">
                  <a:moveTo>
                    <a:pt x="0" y="69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1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38" y="33"/>
                  </a:lnTo>
                  <a:lnTo>
                    <a:pt x="40" y="33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8" y="39"/>
                  </a:lnTo>
                  <a:lnTo>
                    <a:pt x="48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52" y="44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2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6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0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0" y="69"/>
                  </a:lnTo>
                  <a:close/>
                  <a:moveTo>
                    <a:pt x="9" y="29"/>
                  </a:move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9" y="10"/>
                  </a:lnTo>
                  <a:lnTo>
                    <a:pt x="9" y="29"/>
                  </a:lnTo>
                  <a:close/>
                  <a:moveTo>
                    <a:pt x="9" y="62"/>
                  </a:moveTo>
                  <a:lnTo>
                    <a:pt x="27" y="62"/>
                  </a:lnTo>
                  <a:lnTo>
                    <a:pt x="27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2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7" y="39"/>
                  </a:lnTo>
                  <a:lnTo>
                    <a:pt x="25" y="39"/>
                  </a:lnTo>
                  <a:lnTo>
                    <a:pt x="9" y="39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6" name="Freeform 34"/>
            <p:cNvSpPr>
              <a:spLocks noChangeArrowheads="1"/>
            </p:cNvSpPr>
            <p:nvPr/>
          </p:nvSpPr>
          <p:spPr bwMode="auto">
            <a:xfrm>
              <a:off x="3670" y="1496"/>
              <a:ext cx="124" cy="145"/>
            </a:xfrm>
            <a:custGeom>
              <a:avLst/>
              <a:gdLst>
                <a:gd name="T0" fmla="*/ 31 w 59"/>
                <a:gd name="T1" fmla="*/ 0 h 69"/>
                <a:gd name="T2" fmla="*/ 36 w 59"/>
                <a:gd name="T3" fmla="*/ 2 h 69"/>
                <a:gd name="T4" fmla="*/ 42 w 59"/>
                <a:gd name="T5" fmla="*/ 2 h 69"/>
                <a:gd name="T6" fmla="*/ 46 w 59"/>
                <a:gd name="T7" fmla="*/ 4 h 69"/>
                <a:gd name="T8" fmla="*/ 48 w 59"/>
                <a:gd name="T9" fmla="*/ 6 h 69"/>
                <a:gd name="T10" fmla="*/ 52 w 59"/>
                <a:gd name="T11" fmla="*/ 8 h 69"/>
                <a:gd name="T12" fmla="*/ 54 w 59"/>
                <a:gd name="T13" fmla="*/ 11 h 69"/>
                <a:gd name="T14" fmla="*/ 54 w 59"/>
                <a:gd name="T15" fmla="*/ 15 h 69"/>
                <a:gd name="T16" fmla="*/ 54 w 59"/>
                <a:gd name="T17" fmla="*/ 19 h 69"/>
                <a:gd name="T18" fmla="*/ 54 w 59"/>
                <a:gd name="T19" fmla="*/ 25 h 69"/>
                <a:gd name="T20" fmla="*/ 52 w 59"/>
                <a:gd name="T21" fmla="*/ 29 h 69"/>
                <a:gd name="T22" fmla="*/ 48 w 59"/>
                <a:gd name="T23" fmla="*/ 32 h 69"/>
                <a:gd name="T24" fmla="*/ 44 w 59"/>
                <a:gd name="T25" fmla="*/ 36 h 69"/>
                <a:gd name="T26" fmla="*/ 38 w 59"/>
                <a:gd name="T27" fmla="*/ 38 h 69"/>
                <a:gd name="T28" fmla="*/ 36 w 59"/>
                <a:gd name="T29" fmla="*/ 38 h 69"/>
                <a:gd name="T30" fmla="*/ 38 w 59"/>
                <a:gd name="T31" fmla="*/ 40 h 69"/>
                <a:gd name="T32" fmla="*/ 40 w 59"/>
                <a:gd name="T33" fmla="*/ 42 h 69"/>
                <a:gd name="T34" fmla="*/ 44 w 59"/>
                <a:gd name="T35" fmla="*/ 44 h 69"/>
                <a:gd name="T36" fmla="*/ 46 w 59"/>
                <a:gd name="T37" fmla="*/ 48 h 69"/>
                <a:gd name="T38" fmla="*/ 59 w 59"/>
                <a:gd name="T39" fmla="*/ 69 h 69"/>
                <a:gd name="T40" fmla="*/ 38 w 59"/>
                <a:gd name="T41" fmla="*/ 54 h 69"/>
                <a:gd name="T42" fmla="*/ 36 w 59"/>
                <a:gd name="T43" fmla="*/ 50 h 69"/>
                <a:gd name="T44" fmla="*/ 34 w 59"/>
                <a:gd name="T45" fmla="*/ 46 h 69"/>
                <a:gd name="T46" fmla="*/ 33 w 59"/>
                <a:gd name="T47" fmla="*/ 44 h 69"/>
                <a:gd name="T48" fmla="*/ 31 w 59"/>
                <a:gd name="T49" fmla="*/ 42 h 69"/>
                <a:gd name="T50" fmla="*/ 29 w 59"/>
                <a:gd name="T51" fmla="*/ 40 h 69"/>
                <a:gd name="T52" fmla="*/ 27 w 59"/>
                <a:gd name="T53" fmla="*/ 40 h 69"/>
                <a:gd name="T54" fmla="*/ 25 w 59"/>
                <a:gd name="T55" fmla="*/ 40 h 69"/>
                <a:gd name="T56" fmla="*/ 23 w 59"/>
                <a:gd name="T57" fmla="*/ 38 h 69"/>
                <a:gd name="T58" fmla="*/ 23 w 59"/>
                <a:gd name="T59" fmla="*/ 38 h 69"/>
                <a:gd name="T60" fmla="*/ 21 w 59"/>
                <a:gd name="T61" fmla="*/ 38 h 69"/>
                <a:gd name="T62" fmla="*/ 9 w 59"/>
                <a:gd name="T63" fmla="*/ 69 h 69"/>
                <a:gd name="T64" fmla="*/ 29 w 59"/>
                <a:gd name="T65" fmla="*/ 31 h 69"/>
                <a:gd name="T66" fmla="*/ 33 w 59"/>
                <a:gd name="T67" fmla="*/ 31 h 69"/>
                <a:gd name="T68" fmla="*/ 36 w 59"/>
                <a:gd name="T69" fmla="*/ 31 h 69"/>
                <a:gd name="T70" fmla="*/ 38 w 59"/>
                <a:gd name="T71" fmla="*/ 29 h 69"/>
                <a:gd name="T72" fmla="*/ 40 w 59"/>
                <a:gd name="T73" fmla="*/ 29 h 69"/>
                <a:gd name="T74" fmla="*/ 42 w 59"/>
                <a:gd name="T75" fmla="*/ 27 h 69"/>
                <a:gd name="T76" fmla="*/ 44 w 59"/>
                <a:gd name="T77" fmla="*/ 25 h 69"/>
                <a:gd name="T78" fmla="*/ 44 w 59"/>
                <a:gd name="T79" fmla="*/ 21 h 69"/>
                <a:gd name="T80" fmla="*/ 46 w 59"/>
                <a:gd name="T81" fmla="*/ 19 h 69"/>
                <a:gd name="T82" fmla="*/ 44 w 59"/>
                <a:gd name="T83" fmla="*/ 15 h 69"/>
                <a:gd name="T84" fmla="*/ 44 w 59"/>
                <a:gd name="T85" fmla="*/ 13 h 69"/>
                <a:gd name="T86" fmla="*/ 40 w 59"/>
                <a:gd name="T87" fmla="*/ 11 h 69"/>
                <a:gd name="T88" fmla="*/ 36 w 59"/>
                <a:gd name="T89" fmla="*/ 9 h 69"/>
                <a:gd name="T90" fmla="*/ 33 w 59"/>
                <a:gd name="T91" fmla="*/ 8 h 69"/>
                <a:gd name="T92" fmla="*/ 9 w 59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" h="69">
                  <a:moveTo>
                    <a:pt x="0" y="6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4" y="15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2" y="27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9" y="69"/>
                  </a:lnTo>
                  <a:lnTo>
                    <a:pt x="48" y="69"/>
                  </a:lnTo>
                  <a:lnTo>
                    <a:pt x="40" y="56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9" y="38"/>
                  </a:lnTo>
                  <a:lnTo>
                    <a:pt x="9" y="69"/>
                  </a:lnTo>
                  <a:lnTo>
                    <a:pt x="0" y="69"/>
                  </a:lnTo>
                  <a:close/>
                  <a:moveTo>
                    <a:pt x="9" y="31"/>
                  </a:moveTo>
                  <a:lnTo>
                    <a:pt x="29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38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9" y="8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7" name="Freeform 35"/>
            <p:cNvSpPr>
              <a:spLocks noChangeArrowheads="1"/>
            </p:cNvSpPr>
            <p:nvPr/>
          </p:nvSpPr>
          <p:spPr bwMode="auto">
            <a:xfrm>
              <a:off x="1618" y="1500"/>
              <a:ext cx="56" cy="105"/>
            </a:xfrm>
            <a:custGeom>
              <a:avLst/>
              <a:gdLst>
                <a:gd name="T0" fmla="*/ 0 w 27"/>
                <a:gd name="T1" fmla="*/ 50 h 50"/>
                <a:gd name="T2" fmla="*/ 0 w 27"/>
                <a:gd name="T3" fmla="*/ 0 h 50"/>
                <a:gd name="T4" fmla="*/ 8 w 27"/>
                <a:gd name="T5" fmla="*/ 0 h 50"/>
                <a:gd name="T6" fmla="*/ 8 w 27"/>
                <a:gd name="T7" fmla="*/ 7 h 50"/>
                <a:gd name="T8" fmla="*/ 8 w 27"/>
                <a:gd name="T9" fmla="*/ 6 h 50"/>
                <a:gd name="T10" fmla="*/ 8 w 27"/>
                <a:gd name="T11" fmla="*/ 6 h 50"/>
                <a:gd name="T12" fmla="*/ 10 w 27"/>
                <a:gd name="T13" fmla="*/ 4 h 50"/>
                <a:gd name="T14" fmla="*/ 10 w 27"/>
                <a:gd name="T15" fmla="*/ 4 h 50"/>
                <a:gd name="T16" fmla="*/ 12 w 27"/>
                <a:gd name="T17" fmla="*/ 2 h 50"/>
                <a:gd name="T18" fmla="*/ 12 w 27"/>
                <a:gd name="T19" fmla="*/ 2 h 50"/>
                <a:gd name="T20" fmla="*/ 12 w 27"/>
                <a:gd name="T21" fmla="*/ 2 h 50"/>
                <a:gd name="T22" fmla="*/ 14 w 27"/>
                <a:gd name="T23" fmla="*/ 0 h 50"/>
                <a:gd name="T24" fmla="*/ 14 w 27"/>
                <a:gd name="T25" fmla="*/ 0 h 50"/>
                <a:gd name="T26" fmla="*/ 14 w 27"/>
                <a:gd name="T27" fmla="*/ 0 h 50"/>
                <a:gd name="T28" fmla="*/ 16 w 27"/>
                <a:gd name="T29" fmla="*/ 0 h 50"/>
                <a:gd name="T30" fmla="*/ 16 w 27"/>
                <a:gd name="T31" fmla="*/ 0 h 50"/>
                <a:gd name="T32" fmla="*/ 16 w 27"/>
                <a:gd name="T33" fmla="*/ 0 h 50"/>
                <a:gd name="T34" fmla="*/ 18 w 27"/>
                <a:gd name="T35" fmla="*/ 0 h 50"/>
                <a:gd name="T36" fmla="*/ 18 w 27"/>
                <a:gd name="T37" fmla="*/ 0 h 50"/>
                <a:gd name="T38" fmla="*/ 18 w 27"/>
                <a:gd name="T39" fmla="*/ 0 h 50"/>
                <a:gd name="T40" fmla="*/ 20 w 27"/>
                <a:gd name="T41" fmla="*/ 0 h 50"/>
                <a:gd name="T42" fmla="*/ 20 w 27"/>
                <a:gd name="T43" fmla="*/ 0 h 50"/>
                <a:gd name="T44" fmla="*/ 21 w 27"/>
                <a:gd name="T45" fmla="*/ 0 h 50"/>
                <a:gd name="T46" fmla="*/ 23 w 27"/>
                <a:gd name="T47" fmla="*/ 0 h 50"/>
                <a:gd name="T48" fmla="*/ 23 w 27"/>
                <a:gd name="T49" fmla="*/ 0 h 50"/>
                <a:gd name="T50" fmla="*/ 25 w 27"/>
                <a:gd name="T51" fmla="*/ 0 h 50"/>
                <a:gd name="T52" fmla="*/ 25 w 27"/>
                <a:gd name="T53" fmla="*/ 2 h 50"/>
                <a:gd name="T54" fmla="*/ 27 w 27"/>
                <a:gd name="T55" fmla="*/ 2 h 50"/>
                <a:gd name="T56" fmla="*/ 23 w 27"/>
                <a:gd name="T57" fmla="*/ 9 h 50"/>
                <a:gd name="T58" fmla="*/ 23 w 27"/>
                <a:gd name="T59" fmla="*/ 9 h 50"/>
                <a:gd name="T60" fmla="*/ 23 w 27"/>
                <a:gd name="T61" fmla="*/ 9 h 50"/>
                <a:gd name="T62" fmla="*/ 21 w 27"/>
                <a:gd name="T63" fmla="*/ 9 h 50"/>
                <a:gd name="T64" fmla="*/ 21 w 27"/>
                <a:gd name="T65" fmla="*/ 7 h 50"/>
                <a:gd name="T66" fmla="*/ 20 w 27"/>
                <a:gd name="T67" fmla="*/ 7 h 50"/>
                <a:gd name="T68" fmla="*/ 20 w 27"/>
                <a:gd name="T69" fmla="*/ 7 h 50"/>
                <a:gd name="T70" fmla="*/ 20 w 27"/>
                <a:gd name="T71" fmla="*/ 7 h 50"/>
                <a:gd name="T72" fmla="*/ 18 w 27"/>
                <a:gd name="T73" fmla="*/ 7 h 50"/>
                <a:gd name="T74" fmla="*/ 18 w 27"/>
                <a:gd name="T75" fmla="*/ 7 h 50"/>
                <a:gd name="T76" fmla="*/ 16 w 27"/>
                <a:gd name="T77" fmla="*/ 7 h 50"/>
                <a:gd name="T78" fmla="*/ 16 w 27"/>
                <a:gd name="T79" fmla="*/ 7 h 50"/>
                <a:gd name="T80" fmla="*/ 16 w 27"/>
                <a:gd name="T81" fmla="*/ 7 h 50"/>
                <a:gd name="T82" fmla="*/ 14 w 27"/>
                <a:gd name="T83" fmla="*/ 7 h 50"/>
                <a:gd name="T84" fmla="*/ 14 w 27"/>
                <a:gd name="T85" fmla="*/ 9 h 50"/>
                <a:gd name="T86" fmla="*/ 14 w 27"/>
                <a:gd name="T87" fmla="*/ 9 h 50"/>
                <a:gd name="T88" fmla="*/ 14 w 27"/>
                <a:gd name="T89" fmla="*/ 9 h 50"/>
                <a:gd name="T90" fmla="*/ 12 w 27"/>
                <a:gd name="T91" fmla="*/ 9 h 50"/>
                <a:gd name="T92" fmla="*/ 12 w 27"/>
                <a:gd name="T93" fmla="*/ 9 h 50"/>
                <a:gd name="T94" fmla="*/ 12 w 27"/>
                <a:gd name="T95" fmla="*/ 11 h 50"/>
                <a:gd name="T96" fmla="*/ 12 w 27"/>
                <a:gd name="T97" fmla="*/ 11 h 50"/>
                <a:gd name="T98" fmla="*/ 10 w 27"/>
                <a:gd name="T99" fmla="*/ 11 h 50"/>
                <a:gd name="T100" fmla="*/ 10 w 27"/>
                <a:gd name="T101" fmla="*/ 13 h 50"/>
                <a:gd name="T102" fmla="*/ 10 w 27"/>
                <a:gd name="T103" fmla="*/ 13 h 50"/>
                <a:gd name="T104" fmla="*/ 10 w 27"/>
                <a:gd name="T105" fmla="*/ 13 h 50"/>
                <a:gd name="T106" fmla="*/ 10 w 27"/>
                <a:gd name="T107" fmla="*/ 15 h 50"/>
                <a:gd name="T108" fmla="*/ 10 w 27"/>
                <a:gd name="T109" fmla="*/ 17 h 50"/>
                <a:gd name="T110" fmla="*/ 8 w 27"/>
                <a:gd name="T111" fmla="*/ 17 h 50"/>
                <a:gd name="T112" fmla="*/ 8 w 27"/>
                <a:gd name="T113" fmla="*/ 19 h 50"/>
                <a:gd name="T114" fmla="*/ 8 w 27"/>
                <a:gd name="T115" fmla="*/ 21 h 50"/>
                <a:gd name="T116" fmla="*/ 8 w 27"/>
                <a:gd name="T117" fmla="*/ 21 h 50"/>
                <a:gd name="T118" fmla="*/ 8 w 27"/>
                <a:gd name="T119" fmla="*/ 23 h 50"/>
                <a:gd name="T120" fmla="*/ 8 w 27"/>
                <a:gd name="T121" fmla="*/ 25 h 50"/>
                <a:gd name="T122" fmla="*/ 8 w 27"/>
                <a:gd name="T123" fmla="*/ 50 h 50"/>
                <a:gd name="T124" fmla="*/ 0 w 27"/>
                <a:gd name="T1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50">
                  <a:moveTo>
                    <a:pt x="0" y="5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8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8" name="Freeform 36"/>
            <p:cNvSpPr>
              <a:spLocks noChangeArrowheads="1"/>
            </p:cNvSpPr>
            <p:nvPr/>
          </p:nvSpPr>
          <p:spPr bwMode="auto">
            <a:xfrm>
              <a:off x="2170" y="799"/>
              <a:ext cx="382" cy="100"/>
            </a:xfrm>
            <a:custGeom>
              <a:avLst/>
              <a:gdLst>
                <a:gd name="T0" fmla="*/ 181 w 182"/>
                <a:gd name="T1" fmla="*/ 8 h 48"/>
                <a:gd name="T2" fmla="*/ 181 w 182"/>
                <a:gd name="T3" fmla="*/ 0 h 48"/>
                <a:gd name="T4" fmla="*/ 0 w 182"/>
                <a:gd name="T5" fmla="*/ 33 h 48"/>
                <a:gd name="T6" fmla="*/ 4 w 182"/>
                <a:gd name="T7" fmla="*/ 48 h 48"/>
                <a:gd name="T8" fmla="*/ 182 w 182"/>
                <a:gd name="T9" fmla="*/ 15 h 48"/>
                <a:gd name="T10" fmla="*/ 181 w 182"/>
                <a:gd name="T11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48">
                  <a:moveTo>
                    <a:pt x="181" y="8"/>
                  </a:moveTo>
                  <a:lnTo>
                    <a:pt x="181" y="0"/>
                  </a:lnTo>
                  <a:lnTo>
                    <a:pt x="0" y="33"/>
                  </a:lnTo>
                  <a:lnTo>
                    <a:pt x="4" y="48"/>
                  </a:lnTo>
                  <a:lnTo>
                    <a:pt x="182" y="15"/>
                  </a:lnTo>
                  <a:lnTo>
                    <a:pt x="181" y="8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9" name="Freeform 37"/>
            <p:cNvSpPr>
              <a:spLocks noChangeArrowheads="1"/>
            </p:cNvSpPr>
            <p:nvPr/>
          </p:nvSpPr>
          <p:spPr bwMode="auto">
            <a:xfrm>
              <a:off x="2542" y="769"/>
              <a:ext cx="92" cy="86"/>
            </a:xfrm>
            <a:custGeom>
              <a:avLst/>
              <a:gdLst>
                <a:gd name="T0" fmla="*/ 44 w 44"/>
                <a:gd name="T1" fmla="*/ 14 h 41"/>
                <a:gd name="T2" fmla="*/ 0 w 44"/>
                <a:gd name="T3" fmla="*/ 0 h 41"/>
                <a:gd name="T4" fmla="*/ 7 w 44"/>
                <a:gd name="T5" fmla="*/ 41 h 41"/>
                <a:gd name="T6" fmla="*/ 44 w 44"/>
                <a:gd name="T7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1">
                  <a:moveTo>
                    <a:pt x="44" y="14"/>
                  </a:moveTo>
                  <a:lnTo>
                    <a:pt x="0" y="0"/>
                  </a:lnTo>
                  <a:lnTo>
                    <a:pt x="7" y="41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04800" y="152400"/>
            <a:ext cx="1992313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M.C.U.</a:t>
            </a:r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209800" y="950913"/>
            <a:ext cx="4510088" cy="5713412"/>
            <a:chOff x="1392" y="599"/>
            <a:chExt cx="2841" cy="3599"/>
          </a:xfrm>
        </p:grpSpPr>
        <p:sp>
          <p:nvSpPr>
            <p:cNvPr id="29699" name="Freeform 3"/>
            <p:cNvSpPr>
              <a:spLocks noChangeArrowheads="1"/>
            </p:cNvSpPr>
            <p:nvPr/>
          </p:nvSpPr>
          <p:spPr bwMode="auto">
            <a:xfrm>
              <a:off x="1392" y="1855"/>
              <a:ext cx="188" cy="70"/>
            </a:xfrm>
            <a:custGeom>
              <a:avLst/>
              <a:gdLst>
                <a:gd name="T0" fmla="*/ 94 w 94"/>
                <a:gd name="T1" fmla="*/ 27 h 35"/>
                <a:gd name="T2" fmla="*/ 94 w 94"/>
                <a:gd name="T3" fmla="*/ 0 h 35"/>
                <a:gd name="T4" fmla="*/ 0 w 94"/>
                <a:gd name="T5" fmla="*/ 6 h 35"/>
                <a:gd name="T6" fmla="*/ 0 w 94"/>
                <a:gd name="T7" fmla="*/ 35 h 35"/>
                <a:gd name="T8" fmla="*/ 94 w 94"/>
                <a:gd name="T9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">
                  <a:moveTo>
                    <a:pt x="94" y="27"/>
                  </a:moveTo>
                  <a:lnTo>
                    <a:pt x="94" y="0"/>
                  </a:lnTo>
                  <a:lnTo>
                    <a:pt x="0" y="6"/>
                  </a:lnTo>
                  <a:lnTo>
                    <a:pt x="0" y="35"/>
                  </a:lnTo>
                  <a:lnTo>
                    <a:pt x="94" y="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0" name="Freeform 4"/>
            <p:cNvSpPr>
              <a:spLocks noChangeArrowheads="1"/>
            </p:cNvSpPr>
            <p:nvPr/>
          </p:nvSpPr>
          <p:spPr bwMode="auto">
            <a:xfrm>
              <a:off x="1558" y="1436"/>
              <a:ext cx="457" cy="862"/>
            </a:xfrm>
            <a:custGeom>
              <a:avLst/>
              <a:gdLst>
                <a:gd name="T0" fmla="*/ 126 w 228"/>
                <a:gd name="T1" fmla="*/ 0 h 430"/>
                <a:gd name="T2" fmla="*/ 147 w 228"/>
                <a:gd name="T3" fmla="*/ 10 h 430"/>
                <a:gd name="T4" fmla="*/ 169 w 228"/>
                <a:gd name="T5" fmla="*/ 25 h 430"/>
                <a:gd name="T6" fmla="*/ 188 w 228"/>
                <a:gd name="T7" fmla="*/ 48 h 430"/>
                <a:gd name="T8" fmla="*/ 203 w 228"/>
                <a:gd name="T9" fmla="*/ 79 h 430"/>
                <a:gd name="T10" fmla="*/ 215 w 228"/>
                <a:gd name="T11" fmla="*/ 114 h 430"/>
                <a:gd name="T12" fmla="*/ 224 w 228"/>
                <a:gd name="T13" fmla="*/ 152 h 430"/>
                <a:gd name="T14" fmla="*/ 228 w 228"/>
                <a:gd name="T15" fmla="*/ 192 h 430"/>
                <a:gd name="T16" fmla="*/ 228 w 228"/>
                <a:gd name="T17" fmla="*/ 236 h 430"/>
                <a:gd name="T18" fmla="*/ 224 w 228"/>
                <a:gd name="T19" fmla="*/ 279 h 430"/>
                <a:gd name="T20" fmla="*/ 215 w 228"/>
                <a:gd name="T21" fmla="*/ 317 h 430"/>
                <a:gd name="T22" fmla="*/ 203 w 228"/>
                <a:gd name="T23" fmla="*/ 351 h 430"/>
                <a:gd name="T24" fmla="*/ 188 w 228"/>
                <a:gd name="T25" fmla="*/ 380 h 430"/>
                <a:gd name="T26" fmla="*/ 169 w 228"/>
                <a:gd name="T27" fmla="*/ 403 h 430"/>
                <a:gd name="T28" fmla="*/ 147 w 228"/>
                <a:gd name="T29" fmla="*/ 421 h 430"/>
                <a:gd name="T30" fmla="*/ 126 w 228"/>
                <a:gd name="T31" fmla="*/ 428 h 430"/>
                <a:gd name="T32" fmla="*/ 103 w 228"/>
                <a:gd name="T33" fmla="*/ 428 h 430"/>
                <a:gd name="T34" fmla="*/ 80 w 228"/>
                <a:gd name="T35" fmla="*/ 421 h 430"/>
                <a:gd name="T36" fmla="*/ 59 w 228"/>
                <a:gd name="T37" fmla="*/ 403 h 430"/>
                <a:gd name="T38" fmla="*/ 42 w 228"/>
                <a:gd name="T39" fmla="*/ 380 h 430"/>
                <a:gd name="T40" fmla="*/ 27 w 228"/>
                <a:gd name="T41" fmla="*/ 351 h 430"/>
                <a:gd name="T42" fmla="*/ 13 w 228"/>
                <a:gd name="T43" fmla="*/ 317 h 430"/>
                <a:gd name="T44" fmla="*/ 5 w 228"/>
                <a:gd name="T45" fmla="*/ 279 h 430"/>
                <a:gd name="T46" fmla="*/ 0 w 228"/>
                <a:gd name="T47" fmla="*/ 236 h 430"/>
                <a:gd name="T48" fmla="*/ 0 w 228"/>
                <a:gd name="T49" fmla="*/ 192 h 430"/>
                <a:gd name="T50" fmla="*/ 5 w 228"/>
                <a:gd name="T51" fmla="*/ 152 h 430"/>
                <a:gd name="T52" fmla="*/ 13 w 228"/>
                <a:gd name="T53" fmla="*/ 114 h 430"/>
                <a:gd name="T54" fmla="*/ 27 w 228"/>
                <a:gd name="T55" fmla="*/ 79 h 430"/>
                <a:gd name="T56" fmla="*/ 42 w 228"/>
                <a:gd name="T57" fmla="*/ 48 h 430"/>
                <a:gd name="T58" fmla="*/ 59 w 228"/>
                <a:gd name="T59" fmla="*/ 25 h 430"/>
                <a:gd name="T60" fmla="*/ 80 w 228"/>
                <a:gd name="T61" fmla="*/ 10 h 430"/>
                <a:gd name="T62" fmla="*/ 103 w 228"/>
                <a:gd name="T63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430">
                  <a:moveTo>
                    <a:pt x="115" y="0"/>
                  </a:moveTo>
                  <a:lnTo>
                    <a:pt x="126" y="0"/>
                  </a:lnTo>
                  <a:lnTo>
                    <a:pt x="138" y="4"/>
                  </a:lnTo>
                  <a:lnTo>
                    <a:pt x="147" y="10"/>
                  </a:lnTo>
                  <a:lnTo>
                    <a:pt x="159" y="18"/>
                  </a:lnTo>
                  <a:lnTo>
                    <a:pt x="169" y="25"/>
                  </a:lnTo>
                  <a:lnTo>
                    <a:pt x="178" y="37"/>
                  </a:lnTo>
                  <a:lnTo>
                    <a:pt x="188" y="48"/>
                  </a:lnTo>
                  <a:lnTo>
                    <a:pt x="195" y="64"/>
                  </a:lnTo>
                  <a:lnTo>
                    <a:pt x="203" y="79"/>
                  </a:lnTo>
                  <a:lnTo>
                    <a:pt x="209" y="94"/>
                  </a:lnTo>
                  <a:lnTo>
                    <a:pt x="215" y="114"/>
                  </a:lnTo>
                  <a:lnTo>
                    <a:pt x="220" y="131"/>
                  </a:lnTo>
                  <a:lnTo>
                    <a:pt x="224" y="152"/>
                  </a:lnTo>
                  <a:lnTo>
                    <a:pt x="226" y="171"/>
                  </a:lnTo>
                  <a:lnTo>
                    <a:pt x="228" y="192"/>
                  </a:lnTo>
                  <a:lnTo>
                    <a:pt x="228" y="215"/>
                  </a:lnTo>
                  <a:lnTo>
                    <a:pt x="228" y="236"/>
                  </a:lnTo>
                  <a:lnTo>
                    <a:pt x="226" y="257"/>
                  </a:lnTo>
                  <a:lnTo>
                    <a:pt x="224" y="279"/>
                  </a:lnTo>
                  <a:lnTo>
                    <a:pt x="220" y="298"/>
                  </a:lnTo>
                  <a:lnTo>
                    <a:pt x="215" y="317"/>
                  </a:lnTo>
                  <a:lnTo>
                    <a:pt x="209" y="334"/>
                  </a:lnTo>
                  <a:lnTo>
                    <a:pt x="203" y="351"/>
                  </a:lnTo>
                  <a:lnTo>
                    <a:pt x="195" y="367"/>
                  </a:lnTo>
                  <a:lnTo>
                    <a:pt x="188" y="380"/>
                  </a:lnTo>
                  <a:lnTo>
                    <a:pt x="178" y="394"/>
                  </a:lnTo>
                  <a:lnTo>
                    <a:pt x="169" y="403"/>
                  </a:lnTo>
                  <a:lnTo>
                    <a:pt x="159" y="413"/>
                  </a:lnTo>
                  <a:lnTo>
                    <a:pt x="147" y="421"/>
                  </a:lnTo>
                  <a:lnTo>
                    <a:pt x="138" y="426"/>
                  </a:lnTo>
                  <a:lnTo>
                    <a:pt x="126" y="428"/>
                  </a:lnTo>
                  <a:lnTo>
                    <a:pt x="115" y="430"/>
                  </a:lnTo>
                  <a:lnTo>
                    <a:pt x="103" y="428"/>
                  </a:lnTo>
                  <a:lnTo>
                    <a:pt x="92" y="426"/>
                  </a:lnTo>
                  <a:lnTo>
                    <a:pt x="80" y="421"/>
                  </a:lnTo>
                  <a:lnTo>
                    <a:pt x="69" y="413"/>
                  </a:lnTo>
                  <a:lnTo>
                    <a:pt x="59" y="403"/>
                  </a:lnTo>
                  <a:lnTo>
                    <a:pt x="50" y="394"/>
                  </a:lnTo>
                  <a:lnTo>
                    <a:pt x="42" y="380"/>
                  </a:lnTo>
                  <a:lnTo>
                    <a:pt x="32" y="367"/>
                  </a:lnTo>
                  <a:lnTo>
                    <a:pt x="27" y="351"/>
                  </a:lnTo>
                  <a:lnTo>
                    <a:pt x="19" y="334"/>
                  </a:lnTo>
                  <a:lnTo>
                    <a:pt x="13" y="317"/>
                  </a:lnTo>
                  <a:lnTo>
                    <a:pt x="9" y="298"/>
                  </a:lnTo>
                  <a:lnTo>
                    <a:pt x="5" y="279"/>
                  </a:lnTo>
                  <a:lnTo>
                    <a:pt x="2" y="257"/>
                  </a:lnTo>
                  <a:lnTo>
                    <a:pt x="0" y="236"/>
                  </a:lnTo>
                  <a:lnTo>
                    <a:pt x="0" y="215"/>
                  </a:lnTo>
                  <a:lnTo>
                    <a:pt x="0" y="192"/>
                  </a:lnTo>
                  <a:lnTo>
                    <a:pt x="2" y="171"/>
                  </a:lnTo>
                  <a:lnTo>
                    <a:pt x="5" y="152"/>
                  </a:lnTo>
                  <a:lnTo>
                    <a:pt x="9" y="131"/>
                  </a:lnTo>
                  <a:lnTo>
                    <a:pt x="13" y="114"/>
                  </a:lnTo>
                  <a:lnTo>
                    <a:pt x="19" y="94"/>
                  </a:lnTo>
                  <a:lnTo>
                    <a:pt x="27" y="79"/>
                  </a:lnTo>
                  <a:lnTo>
                    <a:pt x="32" y="64"/>
                  </a:lnTo>
                  <a:lnTo>
                    <a:pt x="42" y="48"/>
                  </a:lnTo>
                  <a:lnTo>
                    <a:pt x="50" y="37"/>
                  </a:lnTo>
                  <a:lnTo>
                    <a:pt x="59" y="25"/>
                  </a:lnTo>
                  <a:lnTo>
                    <a:pt x="69" y="18"/>
                  </a:lnTo>
                  <a:lnTo>
                    <a:pt x="80" y="10"/>
                  </a:lnTo>
                  <a:lnTo>
                    <a:pt x="92" y="4"/>
                  </a:lnTo>
                  <a:lnTo>
                    <a:pt x="103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A5D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1" name="Freeform 5"/>
            <p:cNvSpPr>
              <a:spLocks noChangeArrowheads="1"/>
            </p:cNvSpPr>
            <p:nvPr/>
          </p:nvSpPr>
          <p:spPr bwMode="auto">
            <a:xfrm>
              <a:off x="1619" y="1475"/>
              <a:ext cx="370" cy="785"/>
            </a:xfrm>
            <a:custGeom>
              <a:avLst/>
              <a:gdLst>
                <a:gd name="T0" fmla="*/ 92 w 185"/>
                <a:gd name="T1" fmla="*/ 0 h 392"/>
                <a:gd name="T2" fmla="*/ 102 w 185"/>
                <a:gd name="T3" fmla="*/ 0 h 392"/>
                <a:gd name="T4" fmla="*/ 112 w 185"/>
                <a:gd name="T5" fmla="*/ 4 h 392"/>
                <a:gd name="T6" fmla="*/ 119 w 185"/>
                <a:gd name="T7" fmla="*/ 8 h 392"/>
                <a:gd name="T8" fmla="*/ 129 w 185"/>
                <a:gd name="T9" fmla="*/ 16 h 392"/>
                <a:gd name="T10" fmla="*/ 137 w 185"/>
                <a:gd name="T11" fmla="*/ 24 h 392"/>
                <a:gd name="T12" fmla="*/ 144 w 185"/>
                <a:gd name="T13" fmla="*/ 33 h 392"/>
                <a:gd name="T14" fmla="*/ 152 w 185"/>
                <a:gd name="T15" fmla="*/ 45 h 392"/>
                <a:gd name="T16" fmla="*/ 158 w 185"/>
                <a:gd name="T17" fmla="*/ 58 h 392"/>
                <a:gd name="T18" fmla="*/ 163 w 185"/>
                <a:gd name="T19" fmla="*/ 71 h 392"/>
                <a:gd name="T20" fmla="*/ 169 w 185"/>
                <a:gd name="T21" fmla="*/ 87 h 392"/>
                <a:gd name="T22" fmla="*/ 175 w 185"/>
                <a:gd name="T23" fmla="*/ 102 h 392"/>
                <a:gd name="T24" fmla="*/ 179 w 185"/>
                <a:gd name="T25" fmla="*/ 119 h 392"/>
                <a:gd name="T26" fmla="*/ 185 w 185"/>
                <a:gd name="T27" fmla="*/ 156 h 392"/>
                <a:gd name="T28" fmla="*/ 185 w 185"/>
                <a:gd name="T29" fmla="*/ 196 h 392"/>
                <a:gd name="T30" fmla="*/ 185 w 185"/>
                <a:gd name="T31" fmla="*/ 235 h 392"/>
                <a:gd name="T32" fmla="*/ 179 w 185"/>
                <a:gd name="T33" fmla="*/ 273 h 392"/>
                <a:gd name="T34" fmla="*/ 175 w 185"/>
                <a:gd name="T35" fmla="*/ 290 h 392"/>
                <a:gd name="T36" fmla="*/ 169 w 185"/>
                <a:gd name="T37" fmla="*/ 306 h 392"/>
                <a:gd name="T38" fmla="*/ 163 w 185"/>
                <a:gd name="T39" fmla="*/ 321 h 392"/>
                <a:gd name="T40" fmla="*/ 158 w 185"/>
                <a:gd name="T41" fmla="*/ 334 h 392"/>
                <a:gd name="T42" fmla="*/ 152 w 185"/>
                <a:gd name="T43" fmla="*/ 348 h 392"/>
                <a:gd name="T44" fmla="*/ 144 w 185"/>
                <a:gd name="T45" fmla="*/ 359 h 392"/>
                <a:gd name="T46" fmla="*/ 137 w 185"/>
                <a:gd name="T47" fmla="*/ 369 h 392"/>
                <a:gd name="T48" fmla="*/ 129 w 185"/>
                <a:gd name="T49" fmla="*/ 377 h 392"/>
                <a:gd name="T50" fmla="*/ 119 w 185"/>
                <a:gd name="T51" fmla="*/ 384 h 392"/>
                <a:gd name="T52" fmla="*/ 112 w 185"/>
                <a:gd name="T53" fmla="*/ 388 h 392"/>
                <a:gd name="T54" fmla="*/ 102 w 185"/>
                <a:gd name="T55" fmla="*/ 392 h 392"/>
                <a:gd name="T56" fmla="*/ 92 w 185"/>
                <a:gd name="T57" fmla="*/ 392 h 392"/>
                <a:gd name="T58" fmla="*/ 83 w 185"/>
                <a:gd name="T59" fmla="*/ 392 h 392"/>
                <a:gd name="T60" fmla="*/ 73 w 185"/>
                <a:gd name="T61" fmla="*/ 388 h 392"/>
                <a:gd name="T62" fmla="*/ 66 w 185"/>
                <a:gd name="T63" fmla="*/ 384 h 392"/>
                <a:gd name="T64" fmla="*/ 56 w 185"/>
                <a:gd name="T65" fmla="*/ 377 h 392"/>
                <a:gd name="T66" fmla="*/ 48 w 185"/>
                <a:gd name="T67" fmla="*/ 369 h 392"/>
                <a:gd name="T68" fmla="*/ 41 w 185"/>
                <a:gd name="T69" fmla="*/ 359 h 392"/>
                <a:gd name="T70" fmla="*/ 33 w 185"/>
                <a:gd name="T71" fmla="*/ 348 h 392"/>
                <a:gd name="T72" fmla="*/ 27 w 185"/>
                <a:gd name="T73" fmla="*/ 334 h 392"/>
                <a:gd name="T74" fmla="*/ 21 w 185"/>
                <a:gd name="T75" fmla="*/ 321 h 392"/>
                <a:gd name="T76" fmla="*/ 16 w 185"/>
                <a:gd name="T77" fmla="*/ 306 h 392"/>
                <a:gd name="T78" fmla="*/ 12 w 185"/>
                <a:gd name="T79" fmla="*/ 290 h 392"/>
                <a:gd name="T80" fmla="*/ 8 w 185"/>
                <a:gd name="T81" fmla="*/ 273 h 392"/>
                <a:gd name="T82" fmla="*/ 2 w 185"/>
                <a:gd name="T83" fmla="*/ 235 h 392"/>
                <a:gd name="T84" fmla="*/ 0 w 185"/>
                <a:gd name="T85" fmla="*/ 196 h 392"/>
                <a:gd name="T86" fmla="*/ 2 w 185"/>
                <a:gd name="T87" fmla="*/ 156 h 392"/>
                <a:gd name="T88" fmla="*/ 8 w 185"/>
                <a:gd name="T89" fmla="*/ 119 h 392"/>
                <a:gd name="T90" fmla="*/ 12 w 185"/>
                <a:gd name="T91" fmla="*/ 102 h 392"/>
                <a:gd name="T92" fmla="*/ 16 w 185"/>
                <a:gd name="T93" fmla="*/ 87 h 392"/>
                <a:gd name="T94" fmla="*/ 21 w 185"/>
                <a:gd name="T95" fmla="*/ 71 h 392"/>
                <a:gd name="T96" fmla="*/ 27 w 185"/>
                <a:gd name="T97" fmla="*/ 58 h 392"/>
                <a:gd name="T98" fmla="*/ 33 w 185"/>
                <a:gd name="T99" fmla="*/ 45 h 392"/>
                <a:gd name="T100" fmla="*/ 41 w 185"/>
                <a:gd name="T101" fmla="*/ 33 h 392"/>
                <a:gd name="T102" fmla="*/ 48 w 185"/>
                <a:gd name="T103" fmla="*/ 24 h 392"/>
                <a:gd name="T104" fmla="*/ 56 w 185"/>
                <a:gd name="T105" fmla="*/ 16 h 392"/>
                <a:gd name="T106" fmla="*/ 66 w 185"/>
                <a:gd name="T107" fmla="*/ 8 h 392"/>
                <a:gd name="T108" fmla="*/ 73 w 185"/>
                <a:gd name="T109" fmla="*/ 4 h 392"/>
                <a:gd name="T110" fmla="*/ 83 w 185"/>
                <a:gd name="T111" fmla="*/ 0 h 392"/>
                <a:gd name="T112" fmla="*/ 92 w 185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" h="392">
                  <a:moveTo>
                    <a:pt x="92" y="0"/>
                  </a:moveTo>
                  <a:lnTo>
                    <a:pt x="102" y="0"/>
                  </a:lnTo>
                  <a:lnTo>
                    <a:pt x="112" y="4"/>
                  </a:lnTo>
                  <a:lnTo>
                    <a:pt x="119" y="8"/>
                  </a:lnTo>
                  <a:lnTo>
                    <a:pt x="129" y="16"/>
                  </a:lnTo>
                  <a:lnTo>
                    <a:pt x="137" y="24"/>
                  </a:lnTo>
                  <a:lnTo>
                    <a:pt x="144" y="33"/>
                  </a:lnTo>
                  <a:lnTo>
                    <a:pt x="152" y="45"/>
                  </a:lnTo>
                  <a:lnTo>
                    <a:pt x="158" y="58"/>
                  </a:lnTo>
                  <a:lnTo>
                    <a:pt x="163" y="71"/>
                  </a:lnTo>
                  <a:lnTo>
                    <a:pt x="169" y="87"/>
                  </a:lnTo>
                  <a:lnTo>
                    <a:pt x="175" y="102"/>
                  </a:lnTo>
                  <a:lnTo>
                    <a:pt x="179" y="119"/>
                  </a:lnTo>
                  <a:lnTo>
                    <a:pt x="185" y="156"/>
                  </a:lnTo>
                  <a:lnTo>
                    <a:pt x="185" y="196"/>
                  </a:lnTo>
                  <a:lnTo>
                    <a:pt x="185" y="235"/>
                  </a:lnTo>
                  <a:lnTo>
                    <a:pt x="179" y="273"/>
                  </a:lnTo>
                  <a:lnTo>
                    <a:pt x="175" y="290"/>
                  </a:lnTo>
                  <a:lnTo>
                    <a:pt x="169" y="306"/>
                  </a:lnTo>
                  <a:lnTo>
                    <a:pt x="163" y="321"/>
                  </a:lnTo>
                  <a:lnTo>
                    <a:pt x="158" y="334"/>
                  </a:lnTo>
                  <a:lnTo>
                    <a:pt x="152" y="348"/>
                  </a:lnTo>
                  <a:lnTo>
                    <a:pt x="144" y="359"/>
                  </a:lnTo>
                  <a:lnTo>
                    <a:pt x="137" y="369"/>
                  </a:lnTo>
                  <a:lnTo>
                    <a:pt x="129" y="377"/>
                  </a:lnTo>
                  <a:lnTo>
                    <a:pt x="119" y="384"/>
                  </a:lnTo>
                  <a:lnTo>
                    <a:pt x="112" y="388"/>
                  </a:lnTo>
                  <a:lnTo>
                    <a:pt x="102" y="392"/>
                  </a:lnTo>
                  <a:lnTo>
                    <a:pt x="92" y="392"/>
                  </a:lnTo>
                  <a:lnTo>
                    <a:pt x="83" y="392"/>
                  </a:lnTo>
                  <a:lnTo>
                    <a:pt x="73" y="388"/>
                  </a:lnTo>
                  <a:lnTo>
                    <a:pt x="66" y="384"/>
                  </a:lnTo>
                  <a:lnTo>
                    <a:pt x="56" y="377"/>
                  </a:lnTo>
                  <a:lnTo>
                    <a:pt x="48" y="369"/>
                  </a:lnTo>
                  <a:lnTo>
                    <a:pt x="41" y="359"/>
                  </a:lnTo>
                  <a:lnTo>
                    <a:pt x="33" y="348"/>
                  </a:lnTo>
                  <a:lnTo>
                    <a:pt x="27" y="334"/>
                  </a:lnTo>
                  <a:lnTo>
                    <a:pt x="21" y="321"/>
                  </a:lnTo>
                  <a:lnTo>
                    <a:pt x="16" y="306"/>
                  </a:lnTo>
                  <a:lnTo>
                    <a:pt x="12" y="290"/>
                  </a:lnTo>
                  <a:lnTo>
                    <a:pt x="8" y="273"/>
                  </a:lnTo>
                  <a:lnTo>
                    <a:pt x="2" y="235"/>
                  </a:lnTo>
                  <a:lnTo>
                    <a:pt x="0" y="196"/>
                  </a:lnTo>
                  <a:lnTo>
                    <a:pt x="2" y="156"/>
                  </a:lnTo>
                  <a:lnTo>
                    <a:pt x="8" y="119"/>
                  </a:lnTo>
                  <a:lnTo>
                    <a:pt x="12" y="102"/>
                  </a:lnTo>
                  <a:lnTo>
                    <a:pt x="16" y="87"/>
                  </a:lnTo>
                  <a:lnTo>
                    <a:pt x="21" y="71"/>
                  </a:lnTo>
                  <a:lnTo>
                    <a:pt x="27" y="58"/>
                  </a:lnTo>
                  <a:lnTo>
                    <a:pt x="33" y="45"/>
                  </a:lnTo>
                  <a:lnTo>
                    <a:pt x="41" y="33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66" y="8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2" name="Line 6"/>
            <p:cNvSpPr>
              <a:spLocks noChangeShapeType="1"/>
            </p:cNvSpPr>
            <p:nvPr/>
          </p:nvSpPr>
          <p:spPr bwMode="auto">
            <a:xfrm>
              <a:off x="1803" y="1859"/>
              <a:ext cx="2" cy="39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03" name="Freeform 7"/>
            <p:cNvSpPr>
              <a:spLocks noChangeArrowheads="1"/>
            </p:cNvSpPr>
            <p:nvPr/>
          </p:nvSpPr>
          <p:spPr bwMode="auto">
            <a:xfrm>
              <a:off x="1839" y="1976"/>
              <a:ext cx="54" cy="100"/>
            </a:xfrm>
            <a:custGeom>
              <a:avLst/>
              <a:gdLst>
                <a:gd name="T0" fmla="*/ 0 w 27"/>
                <a:gd name="T1" fmla="*/ 50 h 50"/>
                <a:gd name="T2" fmla="*/ 0 w 27"/>
                <a:gd name="T3" fmla="*/ 0 h 50"/>
                <a:gd name="T4" fmla="*/ 5 w 27"/>
                <a:gd name="T5" fmla="*/ 0 h 50"/>
                <a:gd name="T6" fmla="*/ 5 w 27"/>
                <a:gd name="T7" fmla="*/ 8 h 50"/>
                <a:gd name="T8" fmla="*/ 7 w 27"/>
                <a:gd name="T9" fmla="*/ 8 h 50"/>
                <a:gd name="T10" fmla="*/ 7 w 27"/>
                <a:gd name="T11" fmla="*/ 6 h 50"/>
                <a:gd name="T12" fmla="*/ 9 w 27"/>
                <a:gd name="T13" fmla="*/ 6 h 50"/>
                <a:gd name="T14" fmla="*/ 9 w 27"/>
                <a:gd name="T15" fmla="*/ 4 h 50"/>
                <a:gd name="T16" fmla="*/ 9 w 27"/>
                <a:gd name="T17" fmla="*/ 4 h 50"/>
                <a:gd name="T18" fmla="*/ 11 w 27"/>
                <a:gd name="T19" fmla="*/ 2 h 50"/>
                <a:gd name="T20" fmla="*/ 11 w 27"/>
                <a:gd name="T21" fmla="*/ 2 h 50"/>
                <a:gd name="T22" fmla="*/ 11 w 27"/>
                <a:gd name="T23" fmla="*/ 2 h 50"/>
                <a:gd name="T24" fmla="*/ 13 w 27"/>
                <a:gd name="T25" fmla="*/ 2 h 50"/>
                <a:gd name="T26" fmla="*/ 13 w 27"/>
                <a:gd name="T27" fmla="*/ 0 h 50"/>
                <a:gd name="T28" fmla="*/ 13 w 27"/>
                <a:gd name="T29" fmla="*/ 0 h 50"/>
                <a:gd name="T30" fmla="*/ 15 w 27"/>
                <a:gd name="T31" fmla="*/ 0 h 50"/>
                <a:gd name="T32" fmla="*/ 15 w 27"/>
                <a:gd name="T33" fmla="*/ 0 h 50"/>
                <a:gd name="T34" fmla="*/ 15 w 27"/>
                <a:gd name="T35" fmla="*/ 0 h 50"/>
                <a:gd name="T36" fmla="*/ 17 w 27"/>
                <a:gd name="T37" fmla="*/ 0 h 50"/>
                <a:gd name="T38" fmla="*/ 17 w 27"/>
                <a:gd name="T39" fmla="*/ 0 h 50"/>
                <a:gd name="T40" fmla="*/ 19 w 27"/>
                <a:gd name="T41" fmla="*/ 0 h 50"/>
                <a:gd name="T42" fmla="*/ 19 w 27"/>
                <a:gd name="T43" fmla="*/ 0 h 50"/>
                <a:gd name="T44" fmla="*/ 21 w 27"/>
                <a:gd name="T45" fmla="*/ 0 h 50"/>
                <a:gd name="T46" fmla="*/ 21 w 27"/>
                <a:gd name="T47" fmla="*/ 0 h 50"/>
                <a:gd name="T48" fmla="*/ 23 w 27"/>
                <a:gd name="T49" fmla="*/ 0 h 50"/>
                <a:gd name="T50" fmla="*/ 23 w 27"/>
                <a:gd name="T51" fmla="*/ 2 h 50"/>
                <a:gd name="T52" fmla="*/ 25 w 27"/>
                <a:gd name="T53" fmla="*/ 2 h 50"/>
                <a:gd name="T54" fmla="*/ 27 w 27"/>
                <a:gd name="T55" fmla="*/ 2 h 50"/>
                <a:gd name="T56" fmla="*/ 23 w 27"/>
                <a:gd name="T57" fmla="*/ 10 h 50"/>
                <a:gd name="T58" fmla="*/ 23 w 27"/>
                <a:gd name="T59" fmla="*/ 10 h 50"/>
                <a:gd name="T60" fmla="*/ 21 w 27"/>
                <a:gd name="T61" fmla="*/ 10 h 50"/>
                <a:gd name="T62" fmla="*/ 21 w 27"/>
                <a:gd name="T63" fmla="*/ 10 h 50"/>
                <a:gd name="T64" fmla="*/ 19 w 27"/>
                <a:gd name="T65" fmla="*/ 10 h 50"/>
                <a:gd name="T66" fmla="*/ 19 w 27"/>
                <a:gd name="T67" fmla="*/ 10 h 50"/>
                <a:gd name="T68" fmla="*/ 19 w 27"/>
                <a:gd name="T69" fmla="*/ 8 h 50"/>
                <a:gd name="T70" fmla="*/ 17 w 27"/>
                <a:gd name="T71" fmla="*/ 8 h 50"/>
                <a:gd name="T72" fmla="*/ 17 w 27"/>
                <a:gd name="T73" fmla="*/ 8 h 50"/>
                <a:gd name="T74" fmla="*/ 17 w 27"/>
                <a:gd name="T75" fmla="*/ 8 h 50"/>
                <a:gd name="T76" fmla="*/ 15 w 27"/>
                <a:gd name="T77" fmla="*/ 8 h 50"/>
                <a:gd name="T78" fmla="*/ 15 w 27"/>
                <a:gd name="T79" fmla="*/ 10 h 50"/>
                <a:gd name="T80" fmla="*/ 15 w 27"/>
                <a:gd name="T81" fmla="*/ 10 h 50"/>
                <a:gd name="T82" fmla="*/ 13 w 27"/>
                <a:gd name="T83" fmla="*/ 10 h 50"/>
                <a:gd name="T84" fmla="*/ 13 w 27"/>
                <a:gd name="T85" fmla="*/ 10 h 50"/>
                <a:gd name="T86" fmla="*/ 13 w 27"/>
                <a:gd name="T87" fmla="*/ 10 h 50"/>
                <a:gd name="T88" fmla="*/ 11 w 27"/>
                <a:gd name="T89" fmla="*/ 10 h 50"/>
                <a:gd name="T90" fmla="*/ 11 w 27"/>
                <a:gd name="T91" fmla="*/ 11 h 50"/>
                <a:gd name="T92" fmla="*/ 11 w 27"/>
                <a:gd name="T93" fmla="*/ 11 h 50"/>
                <a:gd name="T94" fmla="*/ 11 w 27"/>
                <a:gd name="T95" fmla="*/ 11 h 50"/>
                <a:gd name="T96" fmla="*/ 9 w 27"/>
                <a:gd name="T97" fmla="*/ 11 h 50"/>
                <a:gd name="T98" fmla="*/ 9 w 27"/>
                <a:gd name="T99" fmla="*/ 13 h 50"/>
                <a:gd name="T100" fmla="*/ 9 w 27"/>
                <a:gd name="T101" fmla="*/ 13 h 50"/>
                <a:gd name="T102" fmla="*/ 9 w 27"/>
                <a:gd name="T103" fmla="*/ 13 h 50"/>
                <a:gd name="T104" fmla="*/ 9 w 27"/>
                <a:gd name="T105" fmla="*/ 15 h 50"/>
                <a:gd name="T106" fmla="*/ 7 w 27"/>
                <a:gd name="T107" fmla="*/ 15 h 50"/>
                <a:gd name="T108" fmla="*/ 7 w 27"/>
                <a:gd name="T109" fmla="*/ 17 h 50"/>
                <a:gd name="T110" fmla="*/ 7 w 27"/>
                <a:gd name="T111" fmla="*/ 19 h 50"/>
                <a:gd name="T112" fmla="*/ 7 w 27"/>
                <a:gd name="T113" fmla="*/ 19 h 50"/>
                <a:gd name="T114" fmla="*/ 7 w 27"/>
                <a:gd name="T115" fmla="*/ 21 h 50"/>
                <a:gd name="T116" fmla="*/ 7 w 27"/>
                <a:gd name="T117" fmla="*/ 21 h 50"/>
                <a:gd name="T118" fmla="*/ 7 w 27"/>
                <a:gd name="T119" fmla="*/ 23 h 50"/>
                <a:gd name="T120" fmla="*/ 7 w 27"/>
                <a:gd name="T121" fmla="*/ 25 h 50"/>
                <a:gd name="T122" fmla="*/ 7 w 27"/>
                <a:gd name="T123" fmla="*/ 50 h 50"/>
                <a:gd name="T124" fmla="*/ 0 w 27"/>
                <a:gd name="T1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50">
                  <a:moveTo>
                    <a:pt x="0" y="5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4" name="Freeform 8"/>
            <p:cNvSpPr>
              <a:spLocks noChangeArrowheads="1"/>
            </p:cNvSpPr>
            <p:nvPr/>
          </p:nvSpPr>
          <p:spPr bwMode="auto">
            <a:xfrm>
              <a:off x="1797" y="1771"/>
              <a:ext cx="1110" cy="130"/>
            </a:xfrm>
            <a:custGeom>
              <a:avLst/>
              <a:gdLst>
                <a:gd name="T0" fmla="*/ 5 w 554"/>
                <a:gd name="T1" fmla="*/ 65 h 65"/>
                <a:gd name="T2" fmla="*/ 3 w 554"/>
                <a:gd name="T3" fmla="*/ 62 h 65"/>
                <a:gd name="T4" fmla="*/ 0 w 554"/>
                <a:gd name="T5" fmla="*/ 58 h 65"/>
                <a:gd name="T6" fmla="*/ 0 w 554"/>
                <a:gd name="T7" fmla="*/ 54 h 65"/>
                <a:gd name="T8" fmla="*/ 0 w 554"/>
                <a:gd name="T9" fmla="*/ 50 h 65"/>
                <a:gd name="T10" fmla="*/ 0 w 554"/>
                <a:gd name="T11" fmla="*/ 46 h 65"/>
                <a:gd name="T12" fmla="*/ 0 w 554"/>
                <a:gd name="T13" fmla="*/ 42 h 65"/>
                <a:gd name="T14" fmla="*/ 3 w 554"/>
                <a:gd name="T15" fmla="*/ 39 h 65"/>
                <a:gd name="T16" fmla="*/ 5 w 554"/>
                <a:gd name="T17" fmla="*/ 35 h 65"/>
                <a:gd name="T18" fmla="*/ 554 w 554"/>
                <a:gd name="T19" fmla="*/ 0 h 65"/>
                <a:gd name="T20" fmla="*/ 554 w 554"/>
                <a:gd name="T21" fmla="*/ 33 h 65"/>
                <a:gd name="T22" fmla="*/ 485 w 554"/>
                <a:gd name="T23" fmla="*/ 37 h 65"/>
                <a:gd name="T24" fmla="*/ 416 w 554"/>
                <a:gd name="T25" fmla="*/ 41 h 65"/>
                <a:gd name="T26" fmla="*/ 349 w 554"/>
                <a:gd name="T27" fmla="*/ 44 h 65"/>
                <a:gd name="T28" fmla="*/ 280 w 554"/>
                <a:gd name="T29" fmla="*/ 48 h 65"/>
                <a:gd name="T30" fmla="*/ 211 w 554"/>
                <a:gd name="T31" fmla="*/ 54 h 65"/>
                <a:gd name="T32" fmla="*/ 144 w 554"/>
                <a:gd name="T33" fmla="*/ 58 h 65"/>
                <a:gd name="T34" fmla="*/ 74 w 554"/>
                <a:gd name="T35" fmla="*/ 62 h 65"/>
                <a:gd name="T36" fmla="*/ 5 w 554"/>
                <a:gd name="T3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4" h="65">
                  <a:moveTo>
                    <a:pt x="5" y="65"/>
                  </a:moveTo>
                  <a:lnTo>
                    <a:pt x="3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3" y="39"/>
                  </a:lnTo>
                  <a:lnTo>
                    <a:pt x="5" y="35"/>
                  </a:lnTo>
                  <a:lnTo>
                    <a:pt x="554" y="0"/>
                  </a:lnTo>
                  <a:lnTo>
                    <a:pt x="554" y="33"/>
                  </a:lnTo>
                  <a:lnTo>
                    <a:pt x="485" y="37"/>
                  </a:lnTo>
                  <a:lnTo>
                    <a:pt x="416" y="41"/>
                  </a:lnTo>
                  <a:lnTo>
                    <a:pt x="349" y="44"/>
                  </a:lnTo>
                  <a:lnTo>
                    <a:pt x="280" y="48"/>
                  </a:lnTo>
                  <a:lnTo>
                    <a:pt x="211" y="54"/>
                  </a:lnTo>
                  <a:lnTo>
                    <a:pt x="144" y="58"/>
                  </a:lnTo>
                  <a:lnTo>
                    <a:pt x="74" y="62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2322" y="2930"/>
              <a:ext cx="716" cy="250"/>
            </a:xfrm>
            <a:prstGeom prst="rect">
              <a:avLst/>
            </a:prstGeom>
            <a:solidFill>
              <a:srgbClr val="A5D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2322" y="2930"/>
              <a:ext cx="716" cy="25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7" name="Freeform 11"/>
            <p:cNvSpPr>
              <a:spLocks noChangeArrowheads="1"/>
            </p:cNvSpPr>
            <p:nvPr/>
          </p:nvSpPr>
          <p:spPr bwMode="auto">
            <a:xfrm>
              <a:off x="2376" y="2998"/>
              <a:ext cx="120" cy="92"/>
            </a:xfrm>
            <a:custGeom>
              <a:avLst/>
              <a:gdLst>
                <a:gd name="T0" fmla="*/ 41 w 60"/>
                <a:gd name="T1" fmla="*/ 0 h 46"/>
                <a:gd name="T2" fmla="*/ 48 w 60"/>
                <a:gd name="T3" fmla="*/ 2 h 46"/>
                <a:gd name="T4" fmla="*/ 54 w 60"/>
                <a:gd name="T5" fmla="*/ 8 h 46"/>
                <a:gd name="T6" fmla="*/ 58 w 60"/>
                <a:gd name="T7" fmla="*/ 14 h 46"/>
                <a:gd name="T8" fmla="*/ 60 w 60"/>
                <a:gd name="T9" fmla="*/ 23 h 46"/>
                <a:gd name="T10" fmla="*/ 60 w 60"/>
                <a:gd name="T11" fmla="*/ 31 h 46"/>
                <a:gd name="T12" fmla="*/ 56 w 60"/>
                <a:gd name="T13" fmla="*/ 37 h 46"/>
                <a:gd name="T14" fmla="*/ 52 w 60"/>
                <a:gd name="T15" fmla="*/ 43 h 46"/>
                <a:gd name="T16" fmla="*/ 48 w 60"/>
                <a:gd name="T17" fmla="*/ 44 h 46"/>
                <a:gd name="T18" fmla="*/ 43 w 60"/>
                <a:gd name="T19" fmla="*/ 46 h 46"/>
                <a:gd name="T20" fmla="*/ 39 w 60"/>
                <a:gd name="T21" fmla="*/ 44 h 46"/>
                <a:gd name="T22" fmla="*/ 35 w 60"/>
                <a:gd name="T23" fmla="*/ 43 h 46"/>
                <a:gd name="T24" fmla="*/ 31 w 60"/>
                <a:gd name="T25" fmla="*/ 37 h 46"/>
                <a:gd name="T26" fmla="*/ 27 w 60"/>
                <a:gd name="T27" fmla="*/ 41 h 46"/>
                <a:gd name="T28" fmla="*/ 23 w 60"/>
                <a:gd name="T29" fmla="*/ 44 h 46"/>
                <a:gd name="T30" fmla="*/ 20 w 60"/>
                <a:gd name="T31" fmla="*/ 46 h 46"/>
                <a:gd name="T32" fmla="*/ 14 w 60"/>
                <a:gd name="T33" fmla="*/ 46 h 46"/>
                <a:gd name="T34" fmla="*/ 10 w 60"/>
                <a:gd name="T35" fmla="*/ 43 h 46"/>
                <a:gd name="T36" fmla="*/ 6 w 60"/>
                <a:gd name="T37" fmla="*/ 39 h 46"/>
                <a:gd name="T38" fmla="*/ 2 w 60"/>
                <a:gd name="T39" fmla="*/ 33 h 46"/>
                <a:gd name="T40" fmla="*/ 0 w 60"/>
                <a:gd name="T41" fmla="*/ 25 h 46"/>
                <a:gd name="T42" fmla="*/ 2 w 60"/>
                <a:gd name="T43" fmla="*/ 18 h 46"/>
                <a:gd name="T44" fmla="*/ 4 w 60"/>
                <a:gd name="T45" fmla="*/ 12 h 46"/>
                <a:gd name="T46" fmla="*/ 8 w 60"/>
                <a:gd name="T47" fmla="*/ 6 h 46"/>
                <a:gd name="T48" fmla="*/ 12 w 60"/>
                <a:gd name="T49" fmla="*/ 4 h 46"/>
                <a:gd name="T50" fmla="*/ 16 w 60"/>
                <a:gd name="T51" fmla="*/ 2 h 46"/>
                <a:gd name="T52" fmla="*/ 21 w 60"/>
                <a:gd name="T53" fmla="*/ 0 h 46"/>
                <a:gd name="T54" fmla="*/ 23 w 60"/>
                <a:gd name="T55" fmla="*/ 2 h 46"/>
                <a:gd name="T56" fmla="*/ 18 w 60"/>
                <a:gd name="T57" fmla="*/ 6 h 46"/>
                <a:gd name="T58" fmla="*/ 12 w 60"/>
                <a:gd name="T59" fmla="*/ 14 h 46"/>
                <a:gd name="T60" fmla="*/ 10 w 60"/>
                <a:gd name="T61" fmla="*/ 23 h 46"/>
                <a:gd name="T62" fmla="*/ 12 w 60"/>
                <a:gd name="T63" fmla="*/ 35 h 46"/>
                <a:gd name="T64" fmla="*/ 14 w 60"/>
                <a:gd name="T65" fmla="*/ 41 h 46"/>
                <a:gd name="T66" fmla="*/ 18 w 60"/>
                <a:gd name="T67" fmla="*/ 43 h 46"/>
                <a:gd name="T68" fmla="*/ 21 w 60"/>
                <a:gd name="T69" fmla="*/ 43 h 46"/>
                <a:gd name="T70" fmla="*/ 25 w 60"/>
                <a:gd name="T71" fmla="*/ 39 h 46"/>
                <a:gd name="T72" fmla="*/ 27 w 60"/>
                <a:gd name="T73" fmla="*/ 35 h 46"/>
                <a:gd name="T74" fmla="*/ 27 w 60"/>
                <a:gd name="T75" fmla="*/ 27 h 46"/>
                <a:gd name="T76" fmla="*/ 27 w 60"/>
                <a:gd name="T77" fmla="*/ 23 h 46"/>
                <a:gd name="T78" fmla="*/ 25 w 60"/>
                <a:gd name="T79" fmla="*/ 20 h 46"/>
                <a:gd name="T80" fmla="*/ 25 w 60"/>
                <a:gd name="T81" fmla="*/ 16 h 46"/>
                <a:gd name="T82" fmla="*/ 27 w 60"/>
                <a:gd name="T83" fmla="*/ 12 h 46"/>
                <a:gd name="T84" fmla="*/ 29 w 60"/>
                <a:gd name="T85" fmla="*/ 10 h 46"/>
                <a:gd name="T86" fmla="*/ 31 w 60"/>
                <a:gd name="T87" fmla="*/ 8 h 46"/>
                <a:gd name="T88" fmla="*/ 33 w 60"/>
                <a:gd name="T89" fmla="*/ 10 h 46"/>
                <a:gd name="T90" fmla="*/ 35 w 60"/>
                <a:gd name="T91" fmla="*/ 14 h 46"/>
                <a:gd name="T92" fmla="*/ 35 w 60"/>
                <a:gd name="T93" fmla="*/ 18 h 46"/>
                <a:gd name="T94" fmla="*/ 33 w 60"/>
                <a:gd name="T95" fmla="*/ 25 h 46"/>
                <a:gd name="T96" fmla="*/ 33 w 60"/>
                <a:gd name="T97" fmla="*/ 35 h 46"/>
                <a:gd name="T98" fmla="*/ 35 w 60"/>
                <a:gd name="T99" fmla="*/ 39 h 46"/>
                <a:gd name="T100" fmla="*/ 39 w 60"/>
                <a:gd name="T101" fmla="*/ 43 h 46"/>
                <a:gd name="T102" fmla="*/ 43 w 60"/>
                <a:gd name="T103" fmla="*/ 43 h 46"/>
                <a:gd name="T104" fmla="*/ 46 w 60"/>
                <a:gd name="T105" fmla="*/ 41 h 46"/>
                <a:gd name="T106" fmla="*/ 50 w 60"/>
                <a:gd name="T107" fmla="*/ 35 h 46"/>
                <a:gd name="T108" fmla="*/ 50 w 60"/>
                <a:gd name="T109" fmla="*/ 25 h 46"/>
                <a:gd name="T110" fmla="*/ 48 w 60"/>
                <a:gd name="T111" fmla="*/ 12 h 46"/>
                <a:gd name="T112" fmla="*/ 43 w 60"/>
                <a:gd name="T113" fmla="*/ 4 h 46"/>
                <a:gd name="T114" fmla="*/ 37 w 60"/>
                <a:gd name="T11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46">
                  <a:moveTo>
                    <a:pt x="35" y="2"/>
                  </a:move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58" y="18"/>
                  </a:lnTo>
                  <a:lnTo>
                    <a:pt x="60" y="20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9"/>
                  </a:lnTo>
                  <a:lnTo>
                    <a:pt x="60" y="31"/>
                  </a:lnTo>
                  <a:lnTo>
                    <a:pt x="58" y="31"/>
                  </a:lnTo>
                  <a:lnTo>
                    <a:pt x="58" y="33"/>
                  </a:lnTo>
                  <a:lnTo>
                    <a:pt x="58" y="35"/>
                  </a:lnTo>
                  <a:lnTo>
                    <a:pt x="58" y="35"/>
                  </a:lnTo>
                  <a:lnTo>
                    <a:pt x="56" y="37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54" y="41"/>
                  </a:lnTo>
                  <a:lnTo>
                    <a:pt x="54" y="41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0" y="43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7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9" y="41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8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8" name="Freeform 12"/>
            <p:cNvSpPr>
              <a:spLocks noChangeArrowheads="1"/>
            </p:cNvSpPr>
            <p:nvPr/>
          </p:nvSpPr>
          <p:spPr bwMode="auto">
            <a:xfrm>
              <a:off x="2799" y="2998"/>
              <a:ext cx="116" cy="92"/>
            </a:xfrm>
            <a:custGeom>
              <a:avLst/>
              <a:gdLst>
                <a:gd name="T0" fmla="*/ 41 w 58"/>
                <a:gd name="T1" fmla="*/ 0 h 46"/>
                <a:gd name="T2" fmla="*/ 46 w 58"/>
                <a:gd name="T3" fmla="*/ 2 h 46"/>
                <a:gd name="T4" fmla="*/ 52 w 58"/>
                <a:gd name="T5" fmla="*/ 8 h 46"/>
                <a:gd name="T6" fmla="*/ 56 w 58"/>
                <a:gd name="T7" fmla="*/ 14 h 46"/>
                <a:gd name="T8" fmla="*/ 58 w 58"/>
                <a:gd name="T9" fmla="*/ 23 h 46"/>
                <a:gd name="T10" fmla="*/ 58 w 58"/>
                <a:gd name="T11" fmla="*/ 31 h 46"/>
                <a:gd name="T12" fmla="*/ 56 w 58"/>
                <a:gd name="T13" fmla="*/ 37 h 46"/>
                <a:gd name="T14" fmla="*/ 52 w 58"/>
                <a:gd name="T15" fmla="*/ 43 h 46"/>
                <a:gd name="T16" fmla="*/ 46 w 58"/>
                <a:gd name="T17" fmla="*/ 44 h 46"/>
                <a:gd name="T18" fmla="*/ 41 w 58"/>
                <a:gd name="T19" fmla="*/ 46 h 46"/>
                <a:gd name="T20" fmla="*/ 37 w 58"/>
                <a:gd name="T21" fmla="*/ 44 h 46"/>
                <a:gd name="T22" fmla="*/ 33 w 58"/>
                <a:gd name="T23" fmla="*/ 43 h 46"/>
                <a:gd name="T24" fmla="*/ 29 w 58"/>
                <a:gd name="T25" fmla="*/ 37 h 46"/>
                <a:gd name="T26" fmla="*/ 27 w 58"/>
                <a:gd name="T27" fmla="*/ 41 h 46"/>
                <a:gd name="T28" fmla="*/ 23 w 58"/>
                <a:gd name="T29" fmla="*/ 44 h 46"/>
                <a:gd name="T30" fmla="*/ 18 w 58"/>
                <a:gd name="T31" fmla="*/ 46 h 46"/>
                <a:gd name="T32" fmla="*/ 14 w 58"/>
                <a:gd name="T33" fmla="*/ 46 h 46"/>
                <a:gd name="T34" fmla="*/ 8 w 58"/>
                <a:gd name="T35" fmla="*/ 43 h 46"/>
                <a:gd name="T36" fmla="*/ 4 w 58"/>
                <a:gd name="T37" fmla="*/ 39 h 46"/>
                <a:gd name="T38" fmla="*/ 2 w 58"/>
                <a:gd name="T39" fmla="*/ 33 h 46"/>
                <a:gd name="T40" fmla="*/ 0 w 58"/>
                <a:gd name="T41" fmla="*/ 25 h 46"/>
                <a:gd name="T42" fmla="*/ 0 w 58"/>
                <a:gd name="T43" fmla="*/ 18 h 46"/>
                <a:gd name="T44" fmla="*/ 4 w 58"/>
                <a:gd name="T45" fmla="*/ 12 h 46"/>
                <a:gd name="T46" fmla="*/ 6 w 58"/>
                <a:gd name="T47" fmla="*/ 6 h 46"/>
                <a:gd name="T48" fmla="*/ 10 w 58"/>
                <a:gd name="T49" fmla="*/ 4 h 46"/>
                <a:gd name="T50" fmla="*/ 16 w 58"/>
                <a:gd name="T51" fmla="*/ 2 h 46"/>
                <a:gd name="T52" fmla="*/ 20 w 58"/>
                <a:gd name="T53" fmla="*/ 0 h 46"/>
                <a:gd name="T54" fmla="*/ 23 w 58"/>
                <a:gd name="T55" fmla="*/ 2 h 46"/>
                <a:gd name="T56" fmla="*/ 16 w 58"/>
                <a:gd name="T57" fmla="*/ 6 h 46"/>
                <a:gd name="T58" fmla="*/ 10 w 58"/>
                <a:gd name="T59" fmla="*/ 14 h 46"/>
                <a:gd name="T60" fmla="*/ 10 w 58"/>
                <a:gd name="T61" fmla="*/ 23 h 46"/>
                <a:gd name="T62" fmla="*/ 10 w 58"/>
                <a:gd name="T63" fmla="*/ 35 h 46"/>
                <a:gd name="T64" fmla="*/ 14 w 58"/>
                <a:gd name="T65" fmla="*/ 41 h 46"/>
                <a:gd name="T66" fmla="*/ 18 w 58"/>
                <a:gd name="T67" fmla="*/ 43 h 46"/>
                <a:gd name="T68" fmla="*/ 21 w 58"/>
                <a:gd name="T69" fmla="*/ 43 h 46"/>
                <a:gd name="T70" fmla="*/ 23 w 58"/>
                <a:gd name="T71" fmla="*/ 39 h 46"/>
                <a:gd name="T72" fmla="*/ 27 w 58"/>
                <a:gd name="T73" fmla="*/ 35 h 46"/>
                <a:gd name="T74" fmla="*/ 27 w 58"/>
                <a:gd name="T75" fmla="*/ 27 h 46"/>
                <a:gd name="T76" fmla="*/ 25 w 58"/>
                <a:gd name="T77" fmla="*/ 23 h 46"/>
                <a:gd name="T78" fmla="*/ 25 w 58"/>
                <a:gd name="T79" fmla="*/ 20 h 46"/>
                <a:gd name="T80" fmla="*/ 25 w 58"/>
                <a:gd name="T81" fmla="*/ 16 h 46"/>
                <a:gd name="T82" fmla="*/ 25 w 58"/>
                <a:gd name="T83" fmla="*/ 12 h 46"/>
                <a:gd name="T84" fmla="*/ 27 w 58"/>
                <a:gd name="T85" fmla="*/ 10 h 46"/>
                <a:gd name="T86" fmla="*/ 29 w 58"/>
                <a:gd name="T87" fmla="*/ 8 h 46"/>
                <a:gd name="T88" fmla="*/ 31 w 58"/>
                <a:gd name="T89" fmla="*/ 10 h 46"/>
                <a:gd name="T90" fmla="*/ 33 w 58"/>
                <a:gd name="T91" fmla="*/ 14 h 46"/>
                <a:gd name="T92" fmla="*/ 33 w 58"/>
                <a:gd name="T93" fmla="*/ 18 h 46"/>
                <a:gd name="T94" fmla="*/ 33 w 58"/>
                <a:gd name="T95" fmla="*/ 25 h 46"/>
                <a:gd name="T96" fmla="*/ 31 w 58"/>
                <a:gd name="T97" fmla="*/ 35 h 46"/>
                <a:gd name="T98" fmla="*/ 35 w 58"/>
                <a:gd name="T99" fmla="*/ 39 h 46"/>
                <a:gd name="T100" fmla="*/ 37 w 58"/>
                <a:gd name="T101" fmla="*/ 43 h 46"/>
                <a:gd name="T102" fmla="*/ 41 w 58"/>
                <a:gd name="T103" fmla="*/ 43 h 46"/>
                <a:gd name="T104" fmla="*/ 45 w 58"/>
                <a:gd name="T105" fmla="*/ 41 h 46"/>
                <a:gd name="T106" fmla="*/ 48 w 58"/>
                <a:gd name="T107" fmla="*/ 35 h 46"/>
                <a:gd name="T108" fmla="*/ 50 w 58"/>
                <a:gd name="T109" fmla="*/ 25 h 46"/>
                <a:gd name="T110" fmla="*/ 46 w 58"/>
                <a:gd name="T111" fmla="*/ 12 h 46"/>
                <a:gd name="T112" fmla="*/ 43 w 58"/>
                <a:gd name="T113" fmla="*/ 4 h 46"/>
                <a:gd name="T114" fmla="*/ 35 w 58"/>
                <a:gd name="T11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" h="46">
                  <a:moveTo>
                    <a:pt x="35" y="2"/>
                  </a:move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8" y="16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58" y="21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8" y="33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4" y="41"/>
                  </a:lnTo>
                  <a:lnTo>
                    <a:pt x="52" y="41"/>
                  </a:lnTo>
                  <a:lnTo>
                    <a:pt x="52" y="43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5" y="44"/>
                  </a:lnTo>
                  <a:lnTo>
                    <a:pt x="45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3" y="43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5" y="39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39"/>
                  </a:lnTo>
                  <a:lnTo>
                    <a:pt x="48" y="37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1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9" name="Freeform 13"/>
            <p:cNvSpPr>
              <a:spLocks noChangeArrowheads="1"/>
            </p:cNvSpPr>
            <p:nvPr/>
          </p:nvSpPr>
          <p:spPr bwMode="auto">
            <a:xfrm>
              <a:off x="2510" y="3056"/>
              <a:ext cx="58" cy="70"/>
            </a:xfrm>
            <a:custGeom>
              <a:avLst/>
              <a:gdLst>
                <a:gd name="T0" fmla="*/ 16 w 29"/>
                <a:gd name="T1" fmla="*/ 0 h 35"/>
                <a:gd name="T2" fmla="*/ 18 w 29"/>
                <a:gd name="T3" fmla="*/ 0 h 35"/>
                <a:gd name="T4" fmla="*/ 20 w 29"/>
                <a:gd name="T5" fmla="*/ 0 h 35"/>
                <a:gd name="T6" fmla="*/ 22 w 29"/>
                <a:gd name="T7" fmla="*/ 2 h 35"/>
                <a:gd name="T8" fmla="*/ 24 w 29"/>
                <a:gd name="T9" fmla="*/ 2 h 35"/>
                <a:gd name="T10" fmla="*/ 25 w 29"/>
                <a:gd name="T11" fmla="*/ 4 h 35"/>
                <a:gd name="T12" fmla="*/ 25 w 29"/>
                <a:gd name="T13" fmla="*/ 6 h 35"/>
                <a:gd name="T14" fmla="*/ 27 w 29"/>
                <a:gd name="T15" fmla="*/ 8 h 35"/>
                <a:gd name="T16" fmla="*/ 27 w 29"/>
                <a:gd name="T17" fmla="*/ 10 h 35"/>
                <a:gd name="T18" fmla="*/ 25 w 29"/>
                <a:gd name="T19" fmla="*/ 12 h 35"/>
                <a:gd name="T20" fmla="*/ 25 w 29"/>
                <a:gd name="T21" fmla="*/ 14 h 35"/>
                <a:gd name="T22" fmla="*/ 24 w 29"/>
                <a:gd name="T23" fmla="*/ 15 h 35"/>
                <a:gd name="T24" fmla="*/ 24 w 29"/>
                <a:gd name="T25" fmla="*/ 17 h 35"/>
                <a:gd name="T26" fmla="*/ 25 w 29"/>
                <a:gd name="T27" fmla="*/ 19 h 35"/>
                <a:gd name="T28" fmla="*/ 27 w 29"/>
                <a:gd name="T29" fmla="*/ 21 h 35"/>
                <a:gd name="T30" fmla="*/ 29 w 29"/>
                <a:gd name="T31" fmla="*/ 23 h 35"/>
                <a:gd name="T32" fmla="*/ 29 w 29"/>
                <a:gd name="T33" fmla="*/ 25 h 35"/>
                <a:gd name="T34" fmla="*/ 27 w 29"/>
                <a:gd name="T35" fmla="*/ 29 h 35"/>
                <a:gd name="T36" fmla="*/ 27 w 29"/>
                <a:gd name="T37" fmla="*/ 31 h 35"/>
                <a:gd name="T38" fmla="*/ 25 w 29"/>
                <a:gd name="T39" fmla="*/ 33 h 35"/>
                <a:gd name="T40" fmla="*/ 24 w 29"/>
                <a:gd name="T41" fmla="*/ 33 h 35"/>
                <a:gd name="T42" fmla="*/ 22 w 29"/>
                <a:gd name="T43" fmla="*/ 35 h 35"/>
                <a:gd name="T44" fmla="*/ 20 w 29"/>
                <a:gd name="T45" fmla="*/ 35 h 35"/>
                <a:gd name="T46" fmla="*/ 14 w 29"/>
                <a:gd name="T47" fmla="*/ 35 h 35"/>
                <a:gd name="T48" fmla="*/ 0 w 29"/>
                <a:gd name="T49" fmla="*/ 0 h 35"/>
                <a:gd name="T50" fmla="*/ 12 w 29"/>
                <a:gd name="T51" fmla="*/ 14 h 35"/>
                <a:gd name="T52" fmla="*/ 16 w 29"/>
                <a:gd name="T53" fmla="*/ 14 h 35"/>
                <a:gd name="T54" fmla="*/ 16 w 29"/>
                <a:gd name="T55" fmla="*/ 14 h 35"/>
                <a:gd name="T56" fmla="*/ 18 w 29"/>
                <a:gd name="T57" fmla="*/ 14 h 35"/>
                <a:gd name="T58" fmla="*/ 20 w 29"/>
                <a:gd name="T59" fmla="*/ 12 h 35"/>
                <a:gd name="T60" fmla="*/ 20 w 29"/>
                <a:gd name="T61" fmla="*/ 12 h 35"/>
                <a:gd name="T62" fmla="*/ 20 w 29"/>
                <a:gd name="T63" fmla="*/ 10 h 35"/>
                <a:gd name="T64" fmla="*/ 20 w 29"/>
                <a:gd name="T65" fmla="*/ 8 h 35"/>
                <a:gd name="T66" fmla="*/ 20 w 29"/>
                <a:gd name="T67" fmla="*/ 8 h 35"/>
                <a:gd name="T68" fmla="*/ 18 w 29"/>
                <a:gd name="T69" fmla="*/ 6 h 35"/>
                <a:gd name="T70" fmla="*/ 16 w 29"/>
                <a:gd name="T71" fmla="*/ 6 h 35"/>
                <a:gd name="T72" fmla="*/ 14 w 29"/>
                <a:gd name="T73" fmla="*/ 6 h 35"/>
                <a:gd name="T74" fmla="*/ 6 w 29"/>
                <a:gd name="T75" fmla="*/ 6 h 35"/>
                <a:gd name="T76" fmla="*/ 14 w 29"/>
                <a:gd name="T77" fmla="*/ 29 h 35"/>
                <a:gd name="T78" fmla="*/ 18 w 29"/>
                <a:gd name="T79" fmla="*/ 29 h 35"/>
                <a:gd name="T80" fmla="*/ 18 w 29"/>
                <a:gd name="T81" fmla="*/ 29 h 35"/>
                <a:gd name="T82" fmla="*/ 20 w 29"/>
                <a:gd name="T83" fmla="*/ 27 h 35"/>
                <a:gd name="T84" fmla="*/ 22 w 29"/>
                <a:gd name="T85" fmla="*/ 27 h 35"/>
                <a:gd name="T86" fmla="*/ 22 w 29"/>
                <a:gd name="T87" fmla="*/ 25 h 35"/>
                <a:gd name="T88" fmla="*/ 22 w 29"/>
                <a:gd name="T89" fmla="*/ 23 h 35"/>
                <a:gd name="T90" fmla="*/ 22 w 29"/>
                <a:gd name="T91" fmla="*/ 23 h 35"/>
                <a:gd name="T92" fmla="*/ 20 w 29"/>
                <a:gd name="T93" fmla="*/ 21 h 35"/>
                <a:gd name="T94" fmla="*/ 20 w 29"/>
                <a:gd name="T95" fmla="*/ 21 h 35"/>
                <a:gd name="T96" fmla="*/ 18 w 29"/>
                <a:gd name="T97" fmla="*/ 19 h 35"/>
                <a:gd name="T98" fmla="*/ 16 w 29"/>
                <a:gd name="T99" fmla="*/ 19 h 35"/>
                <a:gd name="T100" fmla="*/ 6 w 29"/>
                <a:gd name="T101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" h="35">
                  <a:moveTo>
                    <a:pt x="0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0" y="35"/>
                  </a:lnTo>
                  <a:lnTo>
                    <a:pt x="0" y="0"/>
                  </a:lnTo>
                  <a:close/>
                  <a:moveTo>
                    <a:pt x="6" y="6"/>
                  </a:moveTo>
                  <a:lnTo>
                    <a:pt x="6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6"/>
                  </a:lnTo>
                  <a:close/>
                  <a:moveTo>
                    <a:pt x="6" y="19"/>
                  </a:moveTo>
                  <a:lnTo>
                    <a:pt x="6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0" name="Freeform 14"/>
            <p:cNvSpPr>
              <a:spLocks noChangeArrowheads="1"/>
            </p:cNvSpPr>
            <p:nvPr/>
          </p:nvSpPr>
          <p:spPr bwMode="auto">
            <a:xfrm>
              <a:off x="2923" y="3056"/>
              <a:ext cx="68" cy="70"/>
            </a:xfrm>
            <a:custGeom>
              <a:avLst/>
              <a:gdLst>
                <a:gd name="T0" fmla="*/ 34 w 34"/>
                <a:gd name="T1" fmla="*/ 35 h 35"/>
                <a:gd name="T2" fmla="*/ 27 w 34"/>
                <a:gd name="T3" fmla="*/ 35 h 35"/>
                <a:gd name="T4" fmla="*/ 25 w 34"/>
                <a:gd name="T5" fmla="*/ 27 h 35"/>
                <a:gd name="T6" fmla="*/ 11 w 34"/>
                <a:gd name="T7" fmla="*/ 27 h 35"/>
                <a:gd name="T8" fmla="*/ 7 w 34"/>
                <a:gd name="T9" fmla="*/ 35 h 35"/>
                <a:gd name="T10" fmla="*/ 0 w 34"/>
                <a:gd name="T11" fmla="*/ 35 h 35"/>
                <a:gd name="T12" fmla="*/ 13 w 34"/>
                <a:gd name="T13" fmla="*/ 0 h 35"/>
                <a:gd name="T14" fmla="*/ 21 w 34"/>
                <a:gd name="T15" fmla="*/ 0 h 35"/>
                <a:gd name="T16" fmla="*/ 34 w 34"/>
                <a:gd name="T17" fmla="*/ 35 h 35"/>
                <a:gd name="T18" fmla="*/ 23 w 34"/>
                <a:gd name="T19" fmla="*/ 21 h 35"/>
                <a:gd name="T20" fmla="*/ 17 w 34"/>
                <a:gd name="T21" fmla="*/ 8 h 35"/>
                <a:gd name="T22" fmla="*/ 13 w 34"/>
                <a:gd name="T23" fmla="*/ 21 h 35"/>
                <a:gd name="T24" fmla="*/ 23 w 34"/>
                <a:gd name="T25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5">
                  <a:moveTo>
                    <a:pt x="34" y="35"/>
                  </a:moveTo>
                  <a:lnTo>
                    <a:pt x="27" y="35"/>
                  </a:lnTo>
                  <a:lnTo>
                    <a:pt x="25" y="27"/>
                  </a:lnTo>
                  <a:lnTo>
                    <a:pt x="11" y="27"/>
                  </a:lnTo>
                  <a:lnTo>
                    <a:pt x="7" y="35"/>
                  </a:lnTo>
                  <a:lnTo>
                    <a:pt x="0" y="35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4" y="35"/>
                  </a:lnTo>
                  <a:close/>
                  <a:moveTo>
                    <a:pt x="23" y="21"/>
                  </a:moveTo>
                  <a:lnTo>
                    <a:pt x="17" y="8"/>
                  </a:lnTo>
                  <a:lnTo>
                    <a:pt x="13" y="21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1" name="Freeform 15"/>
            <p:cNvSpPr>
              <a:spLocks noChangeArrowheads="1"/>
            </p:cNvSpPr>
            <p:nvPr/>
          </p:nvSpPr>
          <p:spPr bwMode="auto">
            <a:xfrm>
              <a:off x="2638" y="2990"/>
              <a:ext cx="88" cy="58"/>
            </a:xfrm>
            <a:custGeom>
              <a:avLst/>
              <a:gdLst>
                <a:gd name="T0" fmla="*/ 44 w 44"/>
                <a:gd name="T1" fmla="*/ 8 h 29"/>
                <a:gd name="T2" fmla="*/ 0 w 44"/>
                <a:gd name="T3" fmla="*/ 8 h 29"/>
                <a:gd name="T4" fmla="*/ 0 w 44"/>
                <a:gd name="T5" fmla="*/ 0 h 29"/>
                <a:gd name="T6" fmla="*/ 44 w 44"/>
                <a:gd name="T7" fmla="*/ 0 h 29"/>
                <a:gd name="T8" fmla="*/ 44 w 44"/>
                <a:gd name="T9" fmla="*/ 8 h 29"/>
                <a:gd name="T10" fmla="*/ 44 w 44"/>
                <a:gd name="T11" fmla="*/ 29 h 29"/>
                <a:gd name="T12" fmla="*/ 0 w 44"/>
                <a:gd name="T13" fmla="*/ 29 h 29"/>
                <a:gd name="T14" fmla="*/ 0 w 44"/>
                <a:gd name="T15" fmla="*/ 22 h 29"/>
                <a:gd name="T16" fmla="*/ 44 w 44"/>
                <a:gd name="T17" fmla="*/ 22 h 29"/>
                <a:gd name="T18" fmla="*/ 44 w 44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9">
                  <a:moveTo>
                    <a:pt x="4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8"/>
                  </a:lnTo>
                  <a:close/>
                  <a:moveTo>
                    <a:pt x="44" y="29"/>
                  </a:moveTo>
                  <a:lnTo>
                    <a:pt x="0" y="29"/>
                  </a:lnTo>
                  <a:lnTo>
                    <a:pt x="0" y="22"/>
                  </a:lnTo>
                  <a:lnTo>
                    <a:pt x="44" y="22"/>
                  </a:lnTo>
                  <a:lnTo>
                    <a:pt x="4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2" name="Freeform 16"/>
            <p:cNvSpPr>
              <a:spLocks noChangeArrowheads="1"/>
            </p:cNvSpPr>
            <p:nvPr/>
          </p:nvSpPr>
          <p:spPr bwMode="auto">
            <a:xfrm>
              <a:off x="2392" y="3441"/>
              <a:ext cx="112" cy="138"/>
            </a:xfrm>
            <a:custGeom>
              <a:avLst/>
              <a:gdLst>
                <a:gd name="T0" fmla="*/ 23 w 56"/>
                <a:gd name="T1" fmla="*/ 69 h 69"/>
                <a:gd name="T2" fmla="*/ 23 w 56"/>
                <a:gd name="T3" fmla="*/ 8 h 69"/>
                <a:gd name="T4" fmla="*/ 0 w 56"/>
                <a:gd name="T5" fmla="*/ 8 h 69"/>
                <a:gd name="T6" fmla="*/ 0 w 56"/>
                <a:gd name="T7" fmla="*/ 0 h 69"/>
                <a:gd name="T8" fmla="*/ 56 w 56"/>
                <a:gd name="T9" fmla="*/ 0 h 69"/>
                <a:gd name="T10" fmla="*/ 56 w 56"/>
                <a:gd name="T11" fmla="*/ 8 h 69"/>
                <a:gd name="T12" fmla="*/ 33 w 56"/>
                <a:gd name="T13" fmla="*/ 8 h 69"/>
                <a:gd name="T14" fmla="*/ 33 w 56"/>
                <a:gd name="T15" fmla="*/ 69 h 69"/>
                <a:gd name="T16" fmla="*/ 23 w 56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9">
                  <a:moveTo>
                    <a:pt x="23" y="69"/>
                  </a:moveTo>
                  <a:lnTo>
                    <a:pt x="23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33" y="8"/>
                  </a:lnTo>
                  <a:lnTo>
                    <a:pt x="33" y="69"/>
                  </a:lnTo>
                  <a:lnTo>
                    <a:pt x="23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3" name="Freeform 17"/>
            <p:cNvSpPr>
              <a:spLocks noChangeArrowheads="1"/>
            </p:cNvSpPr>
            <p:nvPr/>
          </p:nvSpPr>
          <p:spPr bwMode="auto">
            <a:xfrm>
              <a:off x="2643" y="3483"/>
              <a:ext cx="88" cy="58"/>
            </a:xfrm>
            <a:custGeom>
              <a:avLst/>
              <a:gdLst>
                <a:gd name="T0" fmla="*/ 44 w 44"/>
                <a:gd name="T1" fmla="*/ 8 h 29"/>
                <a:gd name="T2" fmla="*/ 0 w 44"/>
                <a:gd name="T3" fmla="*/ 8 h 29"/>
                <a:gd name="T4" fmla="*/ 0 w 44"/>
                <a:gd name="T5" fmla="*/ 0 h 29"/>
                <a:gd name="T6" fmla="*/ 44 w 44"/>
                <a:gd name="T7" fmla="*/ 0 h 29"/>
                <a:gd name="T8" fmla="*/ 44 w 44"/>
                <a:gd name="T9" fmla="*/ 8 h 29"/>
                <a:gd name="T10" fmla="*/ 44 w 44"/>
                <a:gd name="T11" fmla="*/ 29 h 29"/>
                <a:gd name="T12" fmla="*/ 0 w 44"/>
                <a:gd name="T13" fmla="*/ 29 h 29"/>
                <a:gd name="T14" fmla="*/ 0 w 44"/>
                <a:gd name="T15" fmla="*/ 21 h 29"/>
                <a:gd name="T16" fmla="*/ 44 w 44"/>
                <a:gd name="T17" fmla="*/ 21 h 29"/>
                <a:gd name="T18" fmla="*/ 44 w 44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9">
                  <a:moveTo>
                    <a:pt x="4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8"/>
                  </a:lnTo>
                  <a:close/>
                  <a:moveTo>
                    <a:pt x="44" y="29"/>
                  </a:moveTo>
                  <a:lnTo>
                    <a:pt x="0" y="29"/>
                  </a:lnTo>
                  <a:lnTo>
                    <a:pt x="0" y="21"/>
                  </a:lnTo>
                  <a:lnTo>
                    <a:pt x="44" y="21"/>
                  </a:lnTo>
                  <a:lnTo>
                    <a:pt x="4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4" name="Freeform 18"/>
            <p:cNvSpPr>
              <a:spLocks noChangeArrowheads="1"/>
            </p:cNvSpPr>
            <p:nvPr/>
          </p:nvSpPr>
          <p:spPr bwMode="auto">
            <a:xfrm>
              <a:off x="2795" y="3441"/>
              <a:ext cx="112" cy="138"/>
            </a:xfrm>
            <a:custGeom>
              <a:avLst/>
              <a:gdLst>
                <a:gd name="T0" fmla="*/ 23 w 56"/>
                <a:gd name="T1" fmla="*/ 69 h 69"/>
                <a:gd name="T2" fmla="*/ 23 w 56"/>
                <a:gd name="T3" fmla="*/ 8 h 69"/>
                <a:gd name="T4" fmla="*/ 0 w 56"/>
                <a:gd name="T5" fmla="*/ 8 h 69"/>
                <a:gd name="T6" fmla="*/ 0 w 56"/>
                <a:gd name="T7" fmla="*/ 0 h 69"/>
                <a:gd name="T8" fmla="*/ 56 w 56"/>
                <a:gd name="T9" fmla="*/ 0 h 69"/>
                <a:gd name="T10" fmla="*/ 56 w 56"/>
                <a:gd name="T11" fmla="*/ 8 h 69"/>
                <a:gd name="T12" fmla="*/ 33 w 56"/>
                <a:gd name="T13" fmla="*/ 8 h 69"/>
                <a:gd name="T14" fmla="*/ 33 w 56"/>
                <a:gd name="T15" fmla="*/ 69 h 69"/>
                <a:gd name="T16" fmla="*/ 23 w 56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9">
                  <a:moveTo>
                    <a:pt x="23" y="69"/>
                  </a:moveTo>
                  <a:lnTo>
                    <a:pt x="23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33" y="8"/>
                  </a:lnTo>
                  <a:lnTo>
                    <a:pt x="33" y="69"/>
                  </a:lnTo>
                  <a:lnTo>
                    <a:pt x="23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5" name="Freeform 19"/>
            <p:cNvSpPr>
              <a:spLocks noChangeArrowheads="1"/>
            </p:cNvSpPr>
            <p:nvPr/>
          </p:nvSpPr>
          <p:spPr bwMode="auto">
            <a:xfrm>
              <a:off x="2508" y="3549"/>
              <a:ext cx="68" cy="68"/>
            </a:xfrm>
            <a:custGeom>
              <a:avLst/>
              <a:gdLst>
                <a:gd name="T0" fmla="*/ 34 w 34"/>
                <a:gd name="T1" fmla="*/ 34 h 34"/>
                <a:gd name="T2" fmla="*/ 26 w 34"/>
                <a:gd name="T3" fmla="*/ 34 h 34"/>
                <a:gd name="T4" fmla="*/ 23 w 34"/>
                <a:gd name="T5" fmla="*/ 27 h 34"/>
                <a:gd name="T6" fmla="*/ 9 w 34"/>
                <a:gd name="T7" fmla="*/ 27 h 34"/>
                <a:gd name="T8" fmla="*/ 7 w 34"/>
                <a:gd name="T9" fmla="*/ 34 h 34"/>
                <a:gd name="T10" fmla="*/ 0 w 34"/>
                <a:gd name="T11" fmla="*/ 34 h 34"/>
                <a:gd name="T12" fmla="*/ 13 w 34"/>
                <a:gd name="T13" fmla="*/ 0 h 34"/>
                <a:gd name="T14" fmla="*/ 21 w 34"/>
                <a:gd name="T15" fmla="*/ 0 h 34"/>
                <a:gd name="T16" fmla="*/ 34 w 34"/>
                <a:gd name="T17" fmla="*/ 34 h 34"/>
                <a:gd name="T18" fmla="*/ 21 w 34"/>
                <a:gd name="T19" fmla="*/ 21 h 34"/>
                <a:gd name="T20" fmla="*/ 17 w 34"/>
                <a:gd name="T21" fmla="*/ 7 h 34"/>
                <a:gd name="T22" fmla="*/ 11 w 34"/>
                <a:gd name="T23" fmla="*/ 21 h 34"/>
                <a:gd name="T24" fmla="*/ 21 w 34"/>
                <a:gd name="T2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4" y="34"/>
                  </a:moveTo>
                  <a:lnTo>
                    <a:pt x="26" y="34"/>
                  </a:lnTo>
                  <a:lnTo>
                    <a:pt x="23" y="27"/>
                  </a:lnTo>
                  <a:lnTo>
                    <a:pt x="9" y="27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4" y="34"/>
                  </a:lnTo>
                  <a:close/>
                  <a:moveTo>
                    <a:pt x="21" y="21"/>
                  </a:moveTo>
                  <a:lnTo>
                    <a:pt x="17" y="7"/>
                  </a:lnTo>
                  <a:lnTo>
                    <a:pt x="11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6" name="Freeform 20"/>
            <p:cNvSpPr>
              <a:spLocks noChangeArrowheads="1"/>
            </p:cNvSpPr>
            <p:nvPr/>
          </p:nvSpPr>
          <p:spPr bwMode="auto">
            <a:xfrm>
              <a:off x="2915" y="3549"/>
              <a:ext cx="58" cy="68"/>
            </a:xfrm>
            <a:custGeom>
              <a:avLst/>
              <a:gdLst>
                <a:gd name="T0" fmla="*/ 17 w 29"/>
                <a:gd name="T1" fmla="*/ 0 h 34"/>
                <a:gd name="T2" fmla="*/ 19 w 29"/>
                <a:gd name="T3" fmla="*/ 0 h 34"/>
                <a:gd name="T4" fmla="*/ 21 w 29"/>
                <a:gd name="T5" fmla="*/ 0 h 34"/>
                <a:gd name="T6" fmla="*/ 23 w 29"/>
                <a:gd name="T7" fmla="*/ 2 h 34"/>
                <a:gd name="T8" fmla="*/ 25 w 29"/>
                <a:gd name="T9" fmla="*/ 2 h 34"/>
                <a:gd name="T10" fmla="*/ 27 w 29"/>
                <a:gd name="T11" fmla="*/ 4 h 34"/>
                <a:gd name="T12" fmla="*/ 27 w 29"/>
                <a:gd name="T13" fmla="*/ 5 h 34"/>
                <a:gd name="T14" fmla="*/ 27 w 29"/>
                <a:gd name="T15" fmla="*/ 7 h 34"/>
                <a:gd name="T16" fmla="*/ 27 w 29"/>
                <a:gd name="T17" fmla="*/ 9 h 34"/>
                <a:gd name="T18" fmla="*/ 27 w 29"/>
                <a:gd name="T19" fmla="*/ 11 h 34"/>
                <a:gd name="T20" fmla="*/ 25 w 29"/>
                <a:gd name="T21" fmla="*/ 13 h 34"/>
                <a:gd name="T22" fmla="*/ 25 w 29"/>
                <a:gd name="T23" fmla="*/ 15 h 34"/>
                <a:gd name="T24" fmla="*/ 25 w 29"/>
                <a:gd name="T25" fmla="*/ 17 h 34"/>
                <a:gd name="T26" fmla="*/ 27 w 29"/>
                <a:gd name="T27" fmla="*/ 17 h 34"/>
                <a:gd name="T28" fmla="*/ 29 w 29"/>
                <a:gd name="T29" fmla="*/ 21 h 34"/>
                <a:gd name="T30" fmla="*/ 29 w 29"/>
                <a:gd name="T31" fmla="*/ 23 h 34"/>
                <a:gd name="T32" fmla="*/ 29 w 29"/>
                <a:gd name="T33" fmla="*/ 25 h 34"/>
                <a:gd name="T34" fmla="*/ 29 w 29"/>
                <a:gd name="T35" fmla="*/ 27 h 34"/>
                <a:gd name="T36" fmla="*/ 27 w 29"/>
                <a:gd name="T37" fmla="*/ 30 h 34"/>
                <a:gd name="T38" fmla="*/ 27 w 29"/>
                <a:gd name="T39" fmla="*/ 30 h 34"/>
                <a:gd name="T40" fmla="*/ 25 w 29"/>
                <a:gd name="T41" fmla="*/ 32 h 34"/>
                <a:gd name="T42" fmla="*/ 23 w 29"/>
                <a:gd name="T43" fmla="*/ 34 h 34"/>
                <a:gd name="T44" fmla="*/ 19 w 29"/>
                <a:gd name="T45" fmla="*/ 34 h 34"/>
                <a:gd name="T46" fmla="*/ 15 w 29"/>
                <a:gd name="T47" fmla="*/ 34 h 34"/>
                <a:gd name="T48" fmla="*/ 0 w 29"/>
                <a:gd name="T49" fmla="*/ 0 h 34"/>
                <a:gd name="T50" fmla="*/ 13 w 29"/>
                <a:gd name="T51" fmla="*/ 13 h 34"/>
                <a:gd name="T52" fmla="*/ 15 w 29"/>
                <a:gd name="T53" fmla="*/ 13 h 34"/>
                <a:gd name="T54" fmla="*/ 17 w 29"/>
                <a:gd name="T55" fmla="*/ 13 h 34"/>
                <a:gd name="T56" fmla="*/ 19 w 29"/>
                <a:gd name="T57" fmla="*/ 13 h 34"/>
                <a:gd name="T58" fmla="*/ 21 w 29"/>
                <a:gd name="T59" fmla="*/ 11 h 34"/>
                <a:gd name="T60" fmla="*/ 21 w 29"/>
                <a:gd name="T61" fmla="*/ 11 h 34"/>
                <a:gd name="T62" fmla="*/ 21 w 29"/>
                <a:gd name="T63" fmla="*/ 9 h 34"/>
                <a:gd name="T64" fmla="*/ 21 w 29"/>
                <a:gd name="T65" fmla="*/ 7 h 34"/>
                <a:gd name="T66" fmla="*/ 19 w 29"/>
                <a:gd name="T67" fmla="*/ 5 h 34"/>
                <a:gd name="T68" fmla="*/ 19 w 29"/>
                <a:gd name="T69" fmla="*/ 5 h 34"/>
                <a:gd name="T70" fmla="*/ 17 w 29"/>
                <a:gd name="T71" fmla="*/ 5 h 34"/>
                <a:gd name="T72" fmla="*/ 15 w 29"/>
                <a:gd name="T73" fmla="*/ 5 h 34"/>
                <a:gd name="T74" fmla="*/ 8 w 29"/>
                <a:gd name="T75" fmla="*/ 5 h 34"/>
                <a:gd name="T76" fmla="*/ 15 w 29"/>
                <a:gd name="T77" fmla="*/ 29 h 34"/>
                <a:gd name="T78" fmla="*/ 17 w 29"/>
                <a:gd name="T79" fmla="*/ 29 h 34"/>
                <a:gd name="T80" fmla="*/ 19 w 29"/>
                <a:gd name="T81" fmla="*/ 29 h 34"/>
                <a:gd name="T82" fmla="*/ 21 w 29"/>
                <a:gd name="T83" fmla="*/ 27 h 34"/>
                <a:gd name="T84" fmla="*/ 21 w 29"/>
                <a:gd name="T85" fmla="*/ 27 h 34"/>
                <a:gd name="T86" fmla="*/ 23 w 29"/>
                <a:gd name="T87" fmla="*/ 25 h 34"/>
                <a:gd name="T88" fmla="*/ 23 w 29"/>
                <a:gd name="T89" fmla="*/ 23 h 34"/>
                <a:gd name="T90" fmla="*/ 21 w 29"/>
                <a:gd name="T91" fmla="*/ 23 h 34"/>
                <a:gd name="T92" fmla="*/ 21 w 29"/>
                <a:gd name="T93" fmla="*/ 21 h 34"/>
                <a:gd name="T94" fmla="*/ 21 w 29"/>
                <a:gd name="T95" fmla="*/ 21 h 34"/>
                <a:gd name="T96" fmla="*/ 19 w 29"/>
                <a:gd name="T97" fmla="*/ 19 h 34"/>
                <a:gd name="T98" fmla="*/ 15 w 29"/>
                <a:gd name="T99" fmla="*/ 19 h 34"/>
                <a:gd name="T100" fmla="*/ 8 w 29"/>
                <a:gd name="T101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" h="34">
                  <a:moveTo>
                    <a:pt x="0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3" y="34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0"/>
                  </a:lnTo>
                  <a:close/>
                  <a:moveTo>
                    <a:pt x="8" y="5"/>
                  </a:moveTo>
                  <a:lnTo>
                    <a:pt x="8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8" y="5"/>
                  </a:lnTo>
                  <a:close/>
                  <a:moveTo>
                    <a:pt x="8" y="19"/>
                  </a:moveTo>
                  <a:lnTo>
                    <a:pt x="8" y="29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7" name="Freeform 21"/>
            <p:cNvSpPr>
              <a:spLocks noChangeArrowheads="1"/>
            </p:cNvSpPr>
            <p:nvPr/>
          </p:nvSpPr>
          <p:spPr bwMode="auto">
            <a:xfrm>
              <a:off x="2274" y="3349"/>
              <a:ext cx="52" cy="850"/>
            </a:xfrm>
            <a:custGeom>
              <a:avLst/>
              <a:gdLst>
                <a:gd name="T0" fmla="*/ 11 w 26"/>
                <a:gd name="T1" fmla="*/ 209 h 424"/>
                <a:gd name="T2" fmla="*/ 13 w 26"/>
                <a:gd name="T3" fmla="*/ 207 h 424"/>
                <a:gd name="T4" fmla="*/ 15 w 26"/>
                <a:gd name="T5" fmla="*/ 205 h 424"/>
                <a:gd name="T6" fmla="*/ 17 w 26"/>
                <a:gd name="T7" fmla="*/ 200 h 424"/>
                <a:gd name="T8" fmla="*/ 17 w 26"/>
                <a:gd name="T9" fmla="*/ 142 h 424"/>
                <a:gd name="T10" fmla="*/ 17 w 26"/>
                <a:gd name="T11" fmla="*/ 27 h 424"/>
                <a:gd name="T12" fmla="*/ 17 w 26"/>
                <a:gd name="T13" fmla="*/ 13 h 424"/>
                <a:gd name="T14" fmla="*/ 19 w 26"/>
                <a:gd name="T15" fmla="*/ 10 h 424"/>
                <a:gd name="T16" fmla="*/ 21 w 26"/>
                <a:gd name="T17" fmla="*/ 8 h 424"/>
                <a:gd name="T18" fmla="*/ 24 w 26"/>
                <a:gd name="T19" fmla="*/ 8 h 424"/>
                <a:gd name="T20" fmla="*/ 24 w 26"/>
                <a:gd name="T21" fmla="*/ 0 h 424"/>
                <a:gd name="T22" fmla="*/ 21 w 26"/>
                <a:gd name="T23" fmla="*/ 0 h 424"/>
                <a:gd name="T24" fmla="*/ 19 w 26"/>
                <a:gd name="T25" fmla="*/ 0 h 424"/>
                <a:gd name="T26" fmla="*/ 15 w 26"/>
                <a:gd name="T27" fmla="*/ 0 h 424"/>
                <a:gd name="T28" fmla="*/ 13 w 26"/>
                <a:gd name="T29" fmla="*/ 2 h 424"/>
                <a:gd name="T30" fmla="*/ 13 w 26"/>
                <a:gd name="T31" fmla="*/ 4 h 424"/>
                <a:gd name="T32" fmla="*/ 11 w 26"/>
                <a:gd name="T33" fmla="*/ 6 h 424"/>
                <a:gd name="T34" fmla="*/ 9 w 26"/>
                <a:gd name="T35" fmla="*/ 10 h 424"/>
                <a:gd name="T36" fmla="*/ 9 w 26"/>
                <a:gd name="T37" fmla="*/ 11 h 424"/>
                <a:gd name="T38" fmla="*/ 9 w 26"/>
                <a:gd name="T39" fmla="*/ 100 h 424"/>
                <a:gd name="T40" fmla="*/ 9 w 26"/>
                <a:gd name="T41" fmla="*/ 190 h 424"/>
                <a:gd name="T42" fmla="*/ 9 w 26"/>
                <a:gd name="T43" fmla="*/ 196 h 424"/>
                <a:gd name="T44" fmla="*/ 9 w 26"/>
                <a:gd name="T45" fmla="*/ 201 h 424"/>
                <a:gd name="T46" fmla="*/ 7 w 26"/>
                <a:gd name="T47" fmla="*/ 203 h 424"/>
                <a:gd name="T48" fmla="*/ 5 w 26"/>
                <a:gd name="T49" fmla="*/ 205 h 424"/>
                <a:gd name="T50" fmla="*/ 3 w 26"/>
                <a:gd name="T51" fmla="*/ 207 h 424"/>
                <a:gd name="T52" fmla="*/ 0 w 26"/>
                <a:gd name="T53" fmla="*/ 207 h 424"/>
                <a:gd name="T54" fmla="*/ 1 w 26"/>
                <a:gd name="T55" fmla="*/ 215 h 424"/>
                <a:gd name="T56" fmla="*/ 3 w 26"/>
                <a:gd name="T57" fmla="*/ 217 h 424"/>
                <a:gd name="T58" fmla="*/ 7 w 26"/>
                <a:gd name="T59" fmla="*/ 219 h 424"/>
                <a:gd name="T60" fmla="*/ 7 w 26"/>
                <a:gd name="T61" fmla="*/ 221 h 424"/>
                <a:gd name="T62" fmla="*/ 9 w 26"/>
                <a:gd name="T63" fmla="*/ 224 h 424"/>
                <a:gd name="T64" fmla="*/ 9 w 26"/>
                <a:gd name="T65" fmla="*/ 230 h 424"/>
                <a:gd name="T66" fmla="*/ 9 w 26"/>
                <a:gd name="T67" fmla="*/ 263 h 424"/>
                <a:gd name="T68" fmla="*/ 9 w 26"/>
                <a:gd name="T69" fmla="*/ 384 h 424"/>
                <a:gd name="T70" fmla="*/ 9 w 26"/>
                <a:gd name="T71" fmla="*/ 412 h 424"/>
                <a:gd name="T72" fmla="*/ 11 w 26"/>
                <a:gd name="T73" fmla="*/ 416 h 424"/>
                <a:gd name="T74" fmla="*/ 11 w 26"/>
                <a:gd name="T75" fmla="*/ 418 h 424"/>
                <a:gd name="T76" fmla="*/ 13 w 26"/>
                <a:gd name="T77" fmla="*/ 420 h 424"/>
                <a:gd name="T78" fmla="*/ 15 w 26"/>
                <a:gd name="T79" fmla="*/ 422 h 424"/>
                <a:gd name="T80" fmla="*/ 17 w 26"/>
                <a:gd name="T81" fmla="*/ 424 h 424"/>
                <a:gd name="T82" fmla="*/ 19 w 26"/>
                <a:gd name="T83" fmla="*/ 424 h 424"/>
                <a:gd name="T84" fmla="*/ 23 w 26"/>
                <a:gd name="T85" fmla="*/ 424 h 424"/>
                <a:gd name="T86" fmla="*/ 26 w 26"/>
                <a:gd name="T87" fmla="*/ 416 h 424"/>
                <a:gd name="T88" fmla="*/ 23 w 26"/>
                <a:gd name="T89" fmla="*/ 416 h 424"/>
                <a:gd name="T90" fmla="*/ 19 w 26"/>
                <a:gd name="T91" fmla="*/ 414 h 424"/>
                <a:gd name="T92" fmla="*/ 17 w 26"/>
                <a:gd name="T93" fmla="*/ 412 h 424"/>
                <a:gd name="T94" fmla="*/ 17 w 26"/>
                <a:gd name="T95" fmla="*/ 409 h 424"/>
                <a:gd name="T96" fmla="*/ 17 w 26"/>
                <a:gd name="T97" fmla="*/ 345 h 424"/>
                <a:gd name="T98" fmla="*/ 17 w 26"/>
                <a:gd name="T99" fmla="*/ 232 h 424"/>
                <a:gd name="T100" fmla="*/ 15 w 26"/>
                <a:gd name="T101" fmla="*/ 221 h 424"/>
                <a:gd name="T102" fmla="*/ 15 w 26"/>
                <a:gd name="T103" fmla="*/ 217 h 424"/>
                <a:gd name="T104" fmla="*/ 11 w 26"/>
                <a:gd name="T105" fmla="*/ 215 h 424"/>
                <a:gd name="T106" fmla="*/ 9 w 26"/>
                <a:gd name="T107" fmla="*/ 21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" h="424">
                  <a:moveTo>
                    <a:pt x="7" y="211"/>
                  </a:moveTo>
                  <a:lnTo>
                    <a:pt x="9" y="211"/>
                  </a:lnTo>
                  <a:lnTo>
                    <a:pt x="9" y="211"/>
                  </a:lnTo>
                  <a:lnTo>
                    <a:pt x="11" y="209"/>
                  </a:lnTo>
                  <a:lnTo>
                    <a:pt x="11" y="209"/>
                  </a:lnTo>
                  <a:lnTo>
                    <a:pt x="11" y="209"/>
                  </a:lnTo>
                  <a:lnTo>
                    <a:pt x="13" y="209"/>
                  </a:lnTo>
                  <a:lnTo>
                    <a:pt x="13" y="207"/>
                  </a:lnTo>
                  <a:lnTo>
                    <a:pt x="13" y="207"/>
                  </a:lnTo>
                  <a:lnTo>
                    <a:pt x="15" y="205"/>
                  </a:lnTo>
                  <a:lnTo>
                    <a:pt x="15" y="205"/>
                  </a:lnTo>
                  <a:lnTo>
                    <a:pt x="15" y="205"/>
                  </a:lnTo>
                  <a:lnTo>
                    <a:pt x="15" y="203"/>
                  </a:lnTo>
                  <a:lnTo>
                    <a:pt x="15" y="203"/>
                  </a:lnTo>
                  <a:lnTo>
                    <a:pt x="17" y="201"/>
                  </a:lnTo>
                  <a:lnTo>
                    <a:pt x="17" y="200"/>
                  </a:lnTo>
                  <a:lnTo>
                    <a:pt x="17" y="200"/>
                  </a:lnTo>
                  <a:lnTo>
                    <a:pt x="17" y="192"/>
                  </a:lnTo>
                  <a:lnTo>
                    <a:pt x="17" y="171"/>
                  </a:lnTo>
                  <a:lnTo>
                    <a:pt x="17" y="142"/>
                  </a:lnTo>
                  <a:lnTo>
                    <a:pt x="17" y="109"/>
                  </a:lnTo>
                  <a:lnTo>
                    <a:pt x="17" y="77"/>
                  </a:lnTo>
                  <a:lnTo>
                    <a:pt x="17" y="48"/>
                  </a:lnTo>
                  <a:lnTo>
                    <a:pt x="17" y="2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21"/>
                  </a:lnTo>
                  <a:lnTo>
                    <a:pt x="9" y="40"/>
                  </a:lnTo>
                  <a:lnTo>
                    <a:pt x="9" y="67"/>
                  </a:lnTo>
                  <a:lnTo>
                    <a:pt x="9" y="100"/>
                  </a:lnTo>
                  <a:lnTo>
                    <a:pt x="9" y="132"/>
                  </a:lnTo>
                  <a:lnTo>
                    <a:pt x="9" y="159"/>
                  </a:lnTo>
                  <a:lnTo>
                    <a:pt x="9" y="180"/>
                  </a:lnTo>
                  <a:lnTo>
                    <a:pt x="9" y="190"/>
                  </a:lnTo>
                  <a:lnTo>
                    <a:pt x="9" y="192"/>
                  </a:lnTo>
                  <a:lnTo>
                    <a:pt x="9" y="194"/>
                  </a:lnTo>
                  <a:lnTo>
                    <a:pt x="9" y="196"/>
                  </a:lnTo>
                  <a:lnTo>
                    <a:pt x="9" y="196"/>
                  </a:lnTo>
                  <a:lnTo>
                    <a:pt x="9" y="198"/>
                  </a:lnTo>
                  <a:lnTo>
                    <a:pt x="9" y="200"/>
                  </a:lnTo>
                  <a:lnTo>
                    <a:pt x="9" y="200"/>
                  </a:lnTo>
                  <a:lnTo>
                    <a:pt x="9" y="201"/>
                  </a:lnTo>
                  <a:lnTo>
                    <a:pt x="7" y="201"/>
                  </a:lnTo>
                  <a:lnTo>
                    <a:pt x="7" y="201"/>
                  </a:lnTo>
                  <a:lnTo>
                    <a:pt x="7" y="203"/>
                  </a:lnTo>
                  <a:lnTo>
                    <a:pt x="7" y="203"/>
                  </a:lnTo>
                  <a:lnTo>
                    <a:pt x="7" y="205"/>
                  </a:lnTo>
                  <a:lnTo>
                    <a:pt x="7" y="205"/>
                  </a:lnTo>
                  <a:lnTo>
                    <a:pt x="5" y="205"/>
                  </a:lnTo>
                  <a:lnTo>
                    <a:pt x="5" y="205"/>
                  </a:lnTo>
                  <a:lnTo>
                    <a:pt x="5" y="207"/>
                  </a:lnTo>
                  <a:lnTo>
                    <a:pt x="3" y="207"/>
                  </a:lnTo>
                  <a:lnTo>
                    <a:pt x="3" y="207"/>
                  </a:lnTo>
                  <a:lnTo>
                    <a:pt x="3" y="207"/>
                  </a:lnTo>
                  <a:lnTo>
                    <a:pt x="1" y="207"/>
                  </a:lnTo>
                  <a:lnTo>
                    <a:pt x="1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1" y="215"/>
                  </a:lnTo>
                  <a:lnTo>
                    <a:pt x="1" y="217"/>
                  </a:lnTo>
                  <a:lnTo>
                    <a:pt x="3" y="217"/>
                  </a:lnTo>
                  <a:lnTo>
                    <a:pt x="3" y="217"/>
                  </a:lnTo>
                  <a:lnTo>
                    <a:pt x="3" y="217"/>
                  </a:lnTo>
                  <a:lnTo>
                    <a:pt x="5" y="217"/>
                  </a:lnTo>
                  <a:lnTo>
                    <a:pt x="5" y="217"/>
                  </a:lnTo>
                  <a:lnTo>
                    <a:pt x="5" y="219"/>
                  </a:lnTo>
                  <a:lnTo>
                    <a:pt x="7" y="219"/>
                  </a:lnTo>
                  <a:lnTo>
                    <a:pt x="7" y="219"/>
                  </a:lnTo>
                  <a:lnTo>
                    <a:pt x="7" y="221"/>
                  </a:lnTo>
                  <a:lnTo>
                    <a:pt x="7" y="221"/>
                  </a:lnTo>
                  <a:lnTo>
                    <a:pt x="7" y="221"/>
                  </a:lnTo>
                  <a:lnTo>
                    <a:pt x="7" y="223"/>
                  </a:lnTo>
                  <a:lnTo>
                    <a:pt x="9" y="223"/>
                  </a:lnTo>
                  <a:lnTo>
                    <a:pt x="9" y="223"/>
                  </a:lnTo>
                  <a:lnTo>
                    <a:pt x="9" y="224"/>
                  </a:lnTo>
                  <a:lnTo>
                    <a:pt x="9" y="226"/>
                  </a:lnTo>
                  <a:lnTo>
                    <a:pt x="9" y="226"/>
                  </a:lnTo>
                  <a:lnTo>
                    <a:pt x="9" y="228"/>
                  </a:lnTo>
                  <a:lnTo>
                    <a:pt x="9" y="230"/>
                  </a:lnTo>
                  <a:lnTo>
                    <a:pt x="9" y="232"/>
                  </a:lnTo>
                  <a:lnTo>
                    <a:pt x="9" y="234"/>
                  </a:lnTo>
                  <a:lnTo>
                    <a:pt x="9" y="244"/>
                  </a:lnTo>
                  <a:lnTo>
                    <a:pt x="9" y="263"/>
                  </a:lnTo>
                  <a:lnTo>
                    <a:pt x="9" y="292"/>
                  </a:lnTo>
                  <a:lnTo>
                    <a:pt x="9" y="324"/>
                  </a:lnTo>
                  <a:lnTo>
                    <a:pt x="9" y="355"/>
                  </a:lnTo>
                  <a:lnTo>
                    <a:pt x="9" y="384"/>
                  </a:lnTo>
                  <a:lnTo>
                    <a:pt x="9" y="403"/>
                  </a:lnTo>
                  <a:lnTo>
                    <a:pt x="9" y="411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9" y="414"/>
                  </a:lnTo>
                  <a:lnTo>
                    <a:pt x="9" y="414"/>
                  </a:lnTo>
                  <a:lnTo>
                    <a:pt x="11" y="416"/>
                  </a:lnTo>
                  <a:lnTo>
                    <a:pt x="11" y="416"/>
                  </a:lnTo>
                  <a:lnTo>
                    <a:pt x="11" y="416"/>
                  </a:lnTo>
                  <a:lnTo>
                    <a:pt x="11" y="418"/>
                  </a:lnTo>
                  <a:lnTo>
                    <a:pt x="11" y="418"/>
                  </a:lnTo>
                  <a:lnTo>
                    <a:pt x="11" y="418"/>
                  </a:lnTo>
                  <a:lnTo>
                    <a:pt x="11" y="418"/>
                  </a:lnTo>
                  <a:lnTo>
                    <a:pt x="13" y="420"/>
                  </a:lnTo>
                  <a:lnTo>
                    <a:pt x="13" y="420"/>
                  </a:lnTo>
                  <a:lnTo>
                    <a:pt x="13" y="420"/>
                  </a:lnTo>
                  <a:lnTo>
                    <a:pt x="13" y="420"/>
                  </a:lnTo>
                  <a:lnTo>
                    <a:pt x="13" y="422"/>
                  </a:lnTo>
                  <a:lnTo>
                    <a:pt x="15" y="422"/>
                  </a:lnTo>
                  <a:lnTo>
                    <a:pt x="15" y="422"/>
                  </a:lnTo>
                  <a:lnTo>
                    <a:pt x="15" y="422"/>
                  </a:lnTo>
                  <a:lnTo>
                    <a:pt x="15" y="422"/>
                  </a:lnTo>
                  <a:lnTo>
                    <a:pt x="17" y="422"/>
                  </a:lnTo>
                  <a:lnTo>
                    <a:pt x="17" y="424"/>
                  </a:lnTo>
                  <a:lnTo>
                    <a:pt x="17" y="424"/>
                  </a:lnTo>
                  <a:lnTo>
                    <a:pt x="19" y="424"/>
                  </a:lnTo>
                  <a:lnTo>
                    <a:pt x="19" y="424"/>
                  </a:lnTo>
                  <a:lnTo>
                    <a:pt x="19" y="424"/>
                  </a:lnTo>
                  <a:lnTo>
                    <a:pt x="21" y="424"/>
                  </a:lnTo>
                  <a:lnTo>
                    <a:pt x="21" y="424"/>
                  </a:lnTo>
                  <a:lnTo>
                    <a:pt x="21" y="424"/>
                  </a:lnTo>
                  <a:lnTo>
                    <a:pt x="23" y="424"/>
                  </a:lnTo>
                  <a:lnTo>
                    <a:pt x="23" y="424"/>
                  </a:lnTo>
                  <a:lnTo>
                    <a:pt x="24" y="424"/>
                  </a:lnTo>
                  <a:lnTo>
                    <a:pt x="26" y="424"/>
                  </a:lnTo>
                  <a:lnTo>
                    <a:pt x="26" y="416"/>
                  </a:lnTo>
                  <a:lnTo>
                    <a:pt x="24" y="416"/>
                  </a:lnTo>
                  <a:lnTo>
                    <a:pt x="24" y="416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1" y="416"/>
                  </a:lnTo>
                  <a:lnTo>
                    <a:pt x="21" y="416"/>
                  </a:lnTo>
                  <a:lnTo>
                    <a:pt x="19" y="416"/>
                  </a:lnTo>
                  <a:lnTo>
                    <a:pt x="19" y="414"/>
                  </a:lnTo>
                  <a:lnTo>
                    <a:pt x="19" y="414"/>
                  </a:lnTo>
                  <a:lnTo>
                    <a:pt x="19" y="414"/>
                  </a:lnTo>
                  <a:lnTo>
                    <a:pt x="19" y="414"/>
                  </a:lnTo>
                  <a:lnTo>
                    <a:pt x="17" y="412"/>
                  </a:lnTo>
                  <a:lnTo>
                    <a:pt x="17" y="412"/>
                  </a:lnTo>
                  <a:lnTo>
                    <a:pt x="17" y="411"/>
                  </a:lnTo>
                  <a:lnTo>
                    <a:pt x="17" y="411"/>
                  </a:lnTo>
                  <a:lnTo>
                    <a:pt x="17" y="409"/>
                  </a:lnTo>
                  <a:lnTo>
                    <a:pt x="17" y="407"/>
                  </a:lnTo>
                  <a:lnTo>
                    <a:pt x="17" y="397"/>
                  </a:lnTo>
                  <a:lnTo>
                    <a:pt x="17" y="376"/>
                  </a:lnTo>
                  <a:lnTo>
                    <a:pt x="17" y="345"/>
                  </a:lnTo>
                  <a:lnTo>
                    <a:pt x="17" y="313"/>
                  </a:lnTo>
                  <a:lnTo>
                    <a:pt x="17" y="280"/>
                  </a:lnTo>
                  <a:lnTo>
                    <a:pt x="17" y="253"/>
                  </a:lnTo>
                  <a:lnTo>
                    <a:pt x="17" y="232"/>
                  </a:lnTo>
                  <a:lnTo>
                    <a:pt x="17" y="224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5" y="221"/>
                  </a:lnTo>
                  <a:lnTo>
                    <a:pt x="15" y="221"/>
                  </a:lnTo>
                  <a:lnTo>
                    <a:pt x="15" y="219"/>
                  </a:lnTo>
                  <a:lnTo>
                    <a:pt x="15" y="219"/>
                  </a:lnTo>
                  <a:lnTo>
                    <a:pt x="15" y="217"/>
                  </a:lnTo>
                  <a:lnTo>
                    <a:pt x="13" y="217"/>
                  </a:lnTo>
                  <a:lnTo>
                    <a:pt x="13" y="217"/>
                  </a:lnTo>
                  <a:lnTo>
                    <a:pt x="13" y="215"/>
                  </a:lnTo>
                  <a:lnTo>
                    <a:pt x="11" y="215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7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8" name="Freeform 22"/>
            <p:cNvSpPr>
              <a:spLocks noChangeArrowheads="1"/>
            </p:cNvSpPr>
            <p:nvPr/>
          </p:nvSpPr>
          <p:spPr bwMode="auto">
            <a:xfrm>
              <a:off x="2458" y="3705"/>
              <a:ext cx="56" cy="138"/>
            </a:xfrm>
            <a:custGeom>
              <a:avLst/>
              <a:gdLst>
                <a:gd name="T0" fmla="*/ 7 w 28"/>
                <a:gd name="T1" fmla="*/ 27 h 69"/>
                <a:gd name="T2" fmla="*/ 0 w 28"/>
                <a:gd name="T3" fmla="*/ 22 h 69"/>
                <a:gd name="T4" fmla="*/ 7 w 28"/>
                <a:gd name="T5" fmla="*/ 16 h 69"/>
                <a:gd name="T6" fmla="*/ 7 w 28"/>
                <a:gd name="T7" fmla="*/ 14 h 69"/>
                <a:gd name="T8" fmla="*/ 7 w 28"/>
                <a:gd name="T9" fmla="*/ 12 h 69"/>
                <a:gd name="T10" fmla="*/ 7 w 28"/>
                <a:gd name="T11" fmla="*/ 10 h 69"/>
                <a:gd name="T12" fmla="*/ 7 w 28"/>
                <a:gd name="T13" fmla="*/ 8 h 69"/>
                <a:gd name="T14" fmla="*/ 7 w 28"/>
                <a:gd name="T15" fmla="*/ 6 h 69"/>
                <a:gd name="T16" fmla="*/ 9 w 28"/>
                <a:gd name="T17" fmla="*/ 4 h 69"/>
                <a:gd name="T18" fmla="*/ 11 w 28"/>
                <a:gd name="T19" fmla="*/ 4 h 69"/>
                <a:gd name="T20" fmla="*/ 11 w 28"/>
                <a:gd name="T21" fmla="*/ 2 h 69"/>
                <a:gd name="T22" fmla="*/ 13 w 28"/>
                <a:gd name="T23" fmla="*/ 2 h 69"/>
                <a:gd name="T24" fmla="*/ 15 w 28"/>
                <a:gd name="T25" fmla="*/ 0 h 69"/>
                <a:gd name="T26" fmla="*/ 17 w 28"/>
                <a:gd name="T27" fmla="*/ 0 h 69"/>
                <a:gd name="T28" fmla="*/ 21 w 28"/>
                <a:gd name="T29" fmla="*/ 0 h 69"/>
                <a:gd name="T30" fmla="*/ 23 w 28"/>
                <a:gd name="T31" fmla="*/ 0 h 69"/>
                <a:gd name="T32" fmla="*/ 25 w 28"/>
                <a:gd name="T33" fmla="*/ 0 h 69"/>
                <a:gd name="T34" fmla="*/ 26 w 28"/>
                <a:gd name="T35" fmla="*/ 0 h 69"/>
                <a:gd name="T36" fmla="*/ 28 w 28"/>
                <a:gd name="T37" fmla="*/ 2 h 69"/>
                <a:gd name="T38" fmla="*/ 26 w 28"/>
                <a:gd name="T39" fmla="*/ 8 h 69"/>
                <a:gd name="T40" fmla="*/ 25 w 28"/>
                <a:gd name="T41" fmla="*/ 8 h 69"/>
                <a:gd name="T42" fmla="*/ 25 w 28"/>
                <a:gd name="T43" fmla="*/ 8 h 69"/>
                <a:gd name="T44" fmla="*/ 23 w 28"/>
                <a:gd name="T45" fmla="*/ 8 h 69"/>
                <a:gd name="T46" fmla="*/ 21 w 28"/>
                <a:gd name="T47" fmla="*/ 8 h 69"/>
                <a:gd name="T48" fmla="*/ 19 w 28"/>
                <a:gd name="T49" fmla="*/ 8 h 69"/>
                <a:gd name="T50" fmla="*/ 19 w 28"/>
                <a:gd name="T51" fmla="*/ 8 h 69"/>
                <a:gd name="T52" fmla="*/ 17 w 28"/>
                <a:gd name="T53" fmla="*/ 10 h 69"/>
                <a:gd name="T54" fmla="*/ 17 w 28"/>
                <a:gd name="T55" fmla="*/ 10 h 69"/>
                <a:gd name="T56" fmla="*/ 15 w 28"/>
                <a:gd name="T57" fmla="*/ 12 h 69"/>
                <a:gd name="T58" fmla="*/ 15 w 28"/>
                <a:gd name="T59" fmla="*/ 14 h 69"/>
                <a:gd name="T60" fmla="*/ 15 w 28"/>
                <a:gd name="T61" fmla="*/ 16 h 69"/>
                <a:gd name="T62" fmla="*/ 15 w 28"/>
                <a:gd name="T63" fmla="*/ 22 h 69"/>
                <a:gd name="T64" fmla="*/ 25 w 28"/>
                <a:gd name="T65" fmla="*/ 27 h 69"/>
                <a:gd name="T66" fmla="*/ 15 w 28"/>
                <a:gd name="T6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69">
                  <a:moveTo>
                    <a:pt x="7" y="69"/>
                  </a:moveTo>
                  <a:lnTo>
                    <a:pt x="7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7" y="22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22"/>
                  </a:lnTo>
                  <a:lnTo>
                    <a:pt x="25" y="22"/>
                  </a:lnTo>
                  <a:lnTo>
                    <a:pt x="25" y="27"/>
                  </a:lnTo>
                  <a:lnTo>
                    <a:pt x="15" y="27"/>
                  </a:lnTo>
                  <a:lnTo>
                    <a:pt x="15" y="69"/>
                  </a:lnTo>
                  <a:lnTo>
                    <a:pt x="7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9" name="Freeform 23"/>
            <p:cNvSpPr>
              <a:spLocks noChangeArrowheads="1"/>
            </p:cNvSpPr>
            <p:nvPr/>
          </p:nvSpPr>
          <p:spPr bwMode="auto">
            <a:xfrm>
              <a:off x="2643" y="3749"/>
              <a:ext cx="92" cy="56"/>
            </a:xfrm>
            <a:custGeom>
              <a:avLst/>
              <a:gdLst>
                <a:gd name="T0" fmla="*/ 46 w 46"/>
                <a:gd name="T1" fmla="*/ 7 h 28"/>
                <a:gd name="T2" fmla="*/ 0 w 46"/>
                <a:gd name="T3" fmla="*/ 7 h 28"/>
                <a:gd name="T4" fmla="*/ 0 w 46"/>
                <a:gd name="T5" fmla="*/ 0 h 28"/>
                <a:gd name="T6" fmla="*/ 46 w 46"/>
                <a:gd name="T7" fmla="*/ 0 h 28"/>
                <a:gd name="T8" fmla="*/ 46 w 46"/>
                <a:gd name="T9" fmla="*/ 7 h 28"/>
                <a:gd name="T10" fmla="*/ 46 w 46"/>
                <a:gd name="T11" fmla="*/ 28 h 28"/>
                <a:gd name="T12" fmla="*/ 0 w 46"/>
                <a:gd name="T13" fmla="*/ 28 h 28"/>
                <a:gd name="T14" fmla="*/ 0 w 46"/>
                <a:gd name="T15" fmla="*/ 21 h 28"/>
                <a:gd name="T16" fmla="*/ 46 w 46"/>
                <a:gd name="T17" fmla="*/ 21 h 28"/>
                <a:gd name="T18" fmla="*/ 46 w 46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8">
                  <a:moveTo>
                    <a:pt x="46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7"/>
                  </a:lnTo>
                  <a:close/>
                  <a:moveTo>
                    <a:pt x="46" y="28"/>
                  </a:moveTo>
                  <a:lnTo>
                    <a:pt x="0" y="28"/>
                  </a:lnTo>
                  <a:lnTo>
                    <a:pt x="0" y="21"/>
                  </a:lnTo>
                  <a:lnTo>
                    <a:pt x="46" y="21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0" name="Freeform 24"/>
            <p:cNvSpPr>
              <a:spLocks noChangeArrowheads="1"/>
            </p:cNvSpPr>
            <p:nvPr/>
          </p:nvSpPr>
          <p:spPr bwMode="auto">
            <a:xfrm>
              <a:off x="2799" y="3705"/>
              <a:ext cx="58" cy="138"/>
            </a:xfrm>
            <a:custGeom>
              <a:avLst/>
              <a:gdLst>
                <a:gd name="T0" fmla="*/ 8 w 29"/>
                <a:gd name="T1" fmla="*/ 27 h 69"/>
                <a:gd name="T2" fmla="*/ 0 w 29"/>
                <a:gd name="T3" fmla="*/ 22 h 69"/>
                <a:gd name="T4" fmla="*/ 8 w 29"/>
                <a:gd name="T5" fmla="*/ 16 h 69"/>
                <a:gd name="T6" fmla="*/ 8 w 29"/>
                <a:gd name="T7" fmla="*/ 14 h 69"/>
                <a:gd name="T8" fmla="*/ 8 w 29"/>
                <a:gd name="T9" fmla="*/ 12 h 69"/>
                <a:gd name="T10" fmla="*/ 8 w 29"/>
                <a:gd name="T11" fmla="*/ 10 h 69"/>
                <a:gd name="T12" fmla="*/ 8 w 29"/>
                <a:gd name="T13" fmla="*/ 8 h 69"/>
                <a:gd name="T14" fmla="*/ 8 w 29"/>
                <a:gd name="T15" fmla="*/ 6 h 69"/>
                <a:gd name="T16" fmla="*/ 10 w 29"/>
                <a:gd name="T17" fmla="*/ 4 h 69"/>
                <a:gd name="T18" fmla="*/ 12 w 29"/>
                <a:gd name="T19" fmla="*/ 4 h 69"/>
                <a:gd name="T20" fmla="*/ 12 w 29"/>
                <a:gd name="T21" fmla="*/ 2 h 69"/>
                <a:gd name="T22" fmla="*/ 14 w 29"/>
                <a:gd name="T23" fmla="*/ 2 h 69"/>
                <a:gd name="T24" fmla="*/ 16 w 29"/>
                <a:gd name="T25" fmla="*/ 0 h 69"/>
                <a:gd name="T26" fmla="*/ 18 w 29"/>
                <a:gd name="T27" fmla="*/ 0 h 69"/>
                <a:gd name="T28" fmla="*/ 21 w 29"/>
                <a:gd name="T29" fmla="*/ 0 h 69"/>
                <a:gd name="T30" fmla="*/ 23 w 29"/>
                <a:gd name="T31" fmla="*/ 0 h 69"/>
                <a:gd name="T32" fmla="*/ 25 w 29"/>
                <a:gd name="T33" fmla="*/ 0 h 69"/>
                <a:gd name="T34" fmla="*/ 27 w 29"/>
                <a:gd name="T35" fmla="*/ 0 h 69"/>
                <a:gd name="T36" fmla="*/ 29 w 29"/>
                <a:gd name="T37" fmla="*/ 2 h 69"/>
                <a:gd name="T38" fmla="*/ 27 w 29"/>
                <a:gd name="T39" fmla="*/ 8 h 69"/>
                <a:gd name="T40" fmla="*/ 25 w 29"/>
                <a:gd name="T41" fmla="*/ 8 h 69"/>
                <a:gd name="T42" fmla="*/ 25 w 29"/>
                <a:gd name="T43" fmla="*/ 8 h 69"/>
                <a:gd name="T44" fmla="*/ 23 w 29"/>
                <a:gd name="T45" fmla="*/ 8 h 69"/>
                <a:gd name="T46" fmla="*/ 21 w 29"/>
                <a:gd name="T47" fmla="*/ 8 h 69"/>
                <a:gd name="T48" fmla="*/ 20 w 29"/>
                <a:gd name="T49" fmla="*/ 8 h 69"/>
                <a:gd name="T50" fmla="*/ 20 w 29"/>
                <a:gd name="T51" fmla="*/ 8 h 69"/>
                <a:gd name="T52" fmla="*/ 18 w 29"/>
                <a:gd name="T53" fmla="*/ 10 h 69"/>
                <a:gd name="T54" fmla="*/ 18 w 29"/>
                <a:gd name="T55" fmla="*/ 10 h 69"/>
                <a:gd name="T56" fmla="*/ 16 w 29"/>
                <a:gd name="T57" fmla="*/ 12 h 69"/>
                <a:gd name="T58" fmla="*/ 16 w 29"/>
                <a:gd name="T59" fmla="*/ 14 h 69"/>
                <a:gd name="T60" fmla="*/ 16 w 29"/>
                <a:gd name="T61" fmla="*/ 16 h 69"/>
                <a:gd name="T62" fmla="*/ 16 w 29"/>
                <a:gd name="T63" fmla="*/ 22 h 69"/>
                <a:gd name="T64" fmla="*/ 25 w 29"/>
                <a:gd name="T65" fmla="*/ 27 h 69"/>
                <a:gd name="T66" fmla="*/ 16 w 29"/>
                <a:gd name="T6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69">
                  <a:moveTo>
                    <a:pt x="8" y="69"/>
                  </a:moveTo>
                  <a:lnTo>
                    <a:pt x="8" y="27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22"/>
                  </a:lnTo>
                  <a:lnTo>
                    <a:pt x="25" y="22"/>
                  </a:lnTo>
                  <a:lnTo>
                    <a:pt x="25" y="27"/>
                  </a:lnTo>
                  <a:lnTo>
                    <a:pt x="16" y="27"/>
                  </a:lnTo>
                  <a:lnTo>
                    <a:pt x="16" y="69"/>
                  </a:lnTo>
                  <a:lnTo>
                    <a:pt x="8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1" name="Freeform 25"/>
            <p:cNvSpPr>
              <a:spLocks noChangeArrowheads="1"/>
            </p:cNvSpPr>
            <p:nvPr/>
          </p:nvSpPr>
          <p:spPr bwMode="auto">
            <a:xfrm>
              <a:off x="2514" y="3818"/>
              <a:ext cx="58" cy="66"/>
            </a:xfrm>
            <a:custGeom>
              <a:avLst/>
              <a:gdLst>
                <a:gd name="T0" fmla="*/ 16 w 29"/>
                <a:gd name="T1" fmla="*/ 0 h 33"/>
                <a:gd name="T2" fmla="*/ 20 w 29"/>
                <a:gd name="T3" fmla="*/ 0 h 33"/>
                <a:gd name="T4" fmla="*/ 22 w 29"/>
                <a:gd name="T5" fmla="*/ 0 h 33"/>
                <a:gd name="T6" fmla="*/ 23 w 29"/>
                <a:gd name="T7" fmla="*/ 0 h 33"/>
                <a:gd name="T8" fmla="*/ 25 w 29"/>
                <a:gd name="T9" fmla="*/ 2 h 33"/>
                <a:gd name="T10" fmla="*/ 25 w 29"/>
                <a:gd name="T11" fmla="*/ 4 h 33"/>
                <a:gd name="T12" fmla="*/ 27 w 29"/>
                <a:gd name="T13" fmla="*/ 4 h 33"/>
                <a:gd name="T14" fmla="*/ 27 w 29"/>
                <a:gd name="T15" fmla="*/ 8 h 33"/>
                <a:gd name="T16" fmla="*/ 27 w 29"/>
                <a:gd name="T17" fmla="*/ 10 h 33"/>
                <a:gd name="T18" fmla="*/ 27 w 29"/>
                <a:gd name="T19" fmla="*/ 12 h 33"/>
                <a:gd name="T20" fmla="*/ 25 w 29"/>
                <a:gd name="T21" fmla="*/ 13 h 33"/>
                <a:gd name="T22" fmla="*/ 23 w 29"/>
                <a:gd name="T23" fmla="*/ 15 h 33"/>
                <a:gd name="T24" fmla="*/ 23 w 29"/>
                <a:gd name="T25" fmla="*/ 15 h 33"/>
                <a:gd name="T26" fmla="*/ 27 w 29"/>
                <a:gd name="T27" fmla="*/ 17 h 33"/>
                <a:gd name="T28" fmla="*/ 29 w 29"/>
                <a:gd name="T29" fmla="*/ 19 h 33"/>
                <a:gd name="T30" fmla="*/ 29 w 29"/>
                <a:gd name="T31" fmla="*/ 23 h 33"/>
                <a:gd name="T32" fmla="*/ 29 w 29"/>
                <a:gd name="T33" fmla="*/ 25 h 33"/>
                <a:gd name="T34" fmla="*/ 29 w 29"/>
                <a:gd name="T35" fmla="*/ 27 h 33"/>
                <a:gd name="T36" fmla="*/ 27 w 29"/>
                <a:gd name="T37" fmla="*/ 29 h 33"/>
                <a:gd name="T38" fmla="*/ 25 w 29"/>
                <a:gd name="T39" fmla="*/ 31 h 33"/>
                <a:gd name="T40" fmla="*/ 23 w 29"/>
                <a:gd name="T41" fmla="*/ 33 h 33"/>
                <a:gd name="T42" fmla="*/ 22 w 29"/>
                <a:gd name="T43" fmla="*/ 33 h 33"/>
                <a:gd name="T44" fmla="*/ 20 w 29"/>
                <a:gd name="T45" fmla="*/ 33 h 33"/>
                <a:gd name="T46" fmla="*/ 16 w 29"/>
                <a:gd name="T47" fmla="*/ 33 h 33"/>
                <a:gd name="T48" fmla="*/ 0 w 29"/>
                <a:gd name="T49" fmla="*/ 0 h 33"/>
                <a:gd name="T50" fmla="*/ 12 w 29"/>
                <a:gd name="T51" fmla="*/ 13 h 33"/>
                <a:gd name="T52" fmla="*/ 16 w 29"/>
                <a:gd name="T53" fmla="*/ 13 h 33"/>
                <a:gd name="T54" fmla="*/ 18 w 29"/>
                <a:gd name="T55" fmla="*/ 13 h 33"/>
                <a:gd name="T56" fmla="*/ 20 w 29"/>
                <a:gd name="T57" fmla="*/ 12 h 33"/>
                <a:gd name="T58" fmla="*/ 20 w 29"/>
                <a:gd name="T59" fmla="*/ 12 h 33"/>
                <a:gd name="T60" fmla="*/ 22 w 29"/>
                <a:gd name="T61" fmla="*/ 10 h 33"/>
                <a:gd name="T62" fmla="*/ 22 w 29"/>
                <a:gd name="T63" fmla="*/ 8 h 33"/>
                <a:gd name="T64" fmla="*/ 20 w 29"/>
                <a:gd name="T65" fmla="*/ 8 h 33"/>
                <a:gd name="T66" fmla="*/ 20 w 29"/>
                <a:gd name="T67" fmla="*/ 6 h 33"/>
                <a:gd name="T68" fmla="*/ 18 w 29"/>
                <a:gd name="T69" fmla="*/ 6 h 33"/>
                <a:gd name="T70" fmla="*/ 18 w 29"/>
                <a:gd name="T71" fmla="*/ 6 h 33"/>
                <a:gd name="T72" fmla="*/ 14 w 29"/>
                <a:gd name="T73" fmla="*/ 6 h 33"/>
                <a:gd name="T74" fmla="*/ 8 w 29"/>
                <a:gd name="T75" fmla="*/ 6 h 33"/>
                <a:gd name="T76" fmla="*/ 14 w 29"/>
                <a:gd name="T77" fmla="*/ 27 h 33"/>
                <a:gd name="T78" fmla="*/ 18 w 29"/>
                <a:gd name="T79" fmla="*/ 27 h 33"/>
                <a:gd name="T80" fmla="*/ 20 w 29"/>
                <a:gd name="T81" fmla="*/ 27 h 33"/>
                <a:gd name="T82" fmla="*/ 20 w 29"/>
                <a:gd name="T83" fmla="*/ 27 h 33"/>
                <a:gd name="T84" fmla="*/ 22 w 29"/>
                <a:gd name="T85" fmla="*/ 25 h 33"/>
                <a:gd name="T86" fmla="*/ 22 w 29"/>
                <a:gd name="T87" fmla="*/ 25 h 33"/>
                <a:gd name="T88" fmla="*/ 22 w 29"/>
                <a:gd name="T89" fmla="*/ 23 h 33"/>
                <a:gd name="T90" fmla="*/ 22 w 29"/>
                <a:gd name="T91" fmla="*/ 21 h 33"/>
                <a:gd name="T92" fmla="*/ 22 w 29"/>
                <a:gd name="T93" fmla="*/ 21 h 33"/>
                <a:gd name="T94" fmla="*/ 20 w 29"/>
                <a:gd name="T95" fmla="*/ 19 h 33"/>
                <a:gd name="T96" fmla="*/ 20 w 29"/>
                <a:gd name="T97" fmla="*/ 19 h 33"/>
                <a:gd name="T98" fmla="*/ 16 w 29"/>
                <a:gd name="T99" fmla="*/ 19 h 33"/>
                <a:gd name="T100" fmla="*/ 8 w 29"/>
                <a:gd name="T10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" h="33">
                  <a:moveTo>
                    <a:pt x="0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0" y="0"/>
                  </a:lnTo>
                  <a:close/>
                  <a:moveTo>
                    <a:pt x="8" y="6"/>
                  </a:moveTo>
                  <a:lnTo>
                    <a:pt x="8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close/>
                  <a:moveTo>
                    <a:pt x="8" y="19"/>
                  </a:moveTo>
                  <a:lnTo>
                    <a:pt x="8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2" name="Freeform 26"/>
            <p:cNvSpPr>
              <a:spLocks noChangeArrowheads="1"/>
            </p:cNvSpPr>
            <p:nvPr/>
          </p:nvSpPr>
          <p:spPr bwMode="auto">
            <a:xfrm>
              <a:off x="2849" y="3818"/>
              <a:ext cx="70" cy="66"/>
            </a:xfrm>
            <a:custGeom>
              <a:avLst/>
              <a:gdLst>
                <a:gd name="T0" fmla="*/ 35 w 35"/>
                <a:gd name="T1" fmla="*/ 33 h 33"/>
                <a:gd name="T2" fmla="*/ 27 w 35"/>
                <a:gd name="T3" fmla="*/ 33 h 33"/>
                <a:gd name="T4" fmla="*/ 25 w 35"/>
                <a:gd name="T5" fmla="*/ 25 h 33"/>
                <a:gd name="T6" fmla="*/ 10 w 35"/>
                <a:gd name="T7" fmla="*/ 25 h 33"/>
                <a:gd name="T8" fmla="*/ 8 w 35"/>
                <a:gd name="T9" fmla="*/ 33 h 33"/>
                <a:gd name="T10" fmla="*/ 0 w 35"/>
                <a:gd name="T11" fmla="*/ 33 h 33"/>
                <a:gd name="T12" fmla="*/ 14 w 35"/>
                <a:gd name="T13" fmla="*/ 0 h 33"/>
                <a:gd name="T14" fmla="*/ 21 w 35"/>
                <a:gd name="T15" fmla="*/ 0 h 33"/>
                <a:gd name="T16" fmla="*/ 35 w 35"/>
                <a:gd name="T17" fmla="*/ 33 h 33"/>
                <a:gd name="T18" fmla="*/ 21 w 35"/>
                <a:gd name="T19" fmla="*/ 19 h 33"/>
                <a:gd name="T20" fmla="*/ 18 w 35"/>
                <a:gd name="T21" fmla="*/ 8 h 33"/>
                <a:gd name="T22" fmla="*/ 14 w 35"/>
                <a:gd name="T23" fmla="*/ 19 h 33"/>
                <a:gd name="T24" fmla="*/ 21 w 35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3">
                  <a:moveTo>
                    <a:pt x="35" y="33"/>
                  </a:moveTo>
                  <a:lnTo>
                    <a:pt x="27" y="33"/>
                  </a:lnTo>
                  <a:lnTo>
                    <a:pt x="25" y="25"/>
                  </a:lnTo>
                  <a:lnTo>
                    <a:pt x="10" y="25"/>
                  </a:lnTo>
                  <a:lnTo>
                    <a:pt x="8" y="33"/>
                  </a:lnTo>
                  <a:lnTo>
                    <a:pt x="0" y="33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5" y="33"/>
                  </a:lnTo>
                  <a:close/>
                  <a:moveTo>
                    <a:pt x="21" y="19"/>
                  </a:moveTo>
                  <a:lnTo>
                    <a:pt x="18" y="8"/>
                  </a:lnTo>
                  <a:lnTo>
                    <a:pt x="14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3" name="Freeform 27"/>
            <p:cNvSpPr>
              <a:spLocks noChangeArrowheads="1"/>
            </p:cNvSpPr>
            <p:nvPr/>
          </p:nvSpPr>
          <p:spPr bwMode="auto">
            <a:xfrm>
              <a:off x="2370" y="4030"/>
              <a:ext cx="92" cy="98"/>
            </a:xfrm>
            <a:custGeom>
              <a:avLst/>
              <a:gdLst>
                <a:gd name="T0" fmla="*/ 19 w 46"/>
                <a:gd name="T1" fmla="*/ 49 h 49"/>
                <a:gd name="T2" fmla="*/ 0 w 46"/>
                <a:gd name="T3" fmla="*/ 0 h 49"/>
                <a:gd name="T4" fmla="*/ 9 w 46"/>
                <a:gd name="T5" fmla="*/ 0 h 49"/>
                <a:gd name="T6" fmla="*/ 19 w 46"/>
                <a:gd name="T7" fmla="*/ 28 h 49"/>
                <a:gd name="T8" fmla="*/ 19 w 46"/>
                <a:gd name="T9" fmla="*/ 30 h 49"/>
                <a:gd name="T10" fmla="*/ 21 w 46"/>
                <a:gd name="T11" fmla="*/ 32 h 49"/>
                <a:gd name="T12" fmla="*/ 21 w 46"/>
                <a:gd name="T13" fmla="*/ 32 h 49"/>
                <a:gd name="T14" fmla="*/ 21 w 46"/>
                <a:gd name="T15" fmla="*/ 34 h 49"/>
                <a:gd name="T16" fmla="*/ 21 w 46"/>
                <a:gd name="T17" fmla="*/ 34 h 49"/>
                <a:gd name="T18" fmla="*/ 21 w 46"/>
                <a:gd name="T19" fmla="*/ 36 h 49"/>
                <a:gd name="T20" fmla="*/ 23 w 46"/>
                <a:gd name="T21" fmla="*/ 38 h 49"/>
                <a:gd name="T22" fmla="*/ 23 w 46"/>
                <a:gd name="T23" fmla="*/ 38 h 49"/>
                <a:gd name="T24" fmla="*/ 23 w 46"/>
                <a:gd name="T25" fmla="*/ 38 h 49"/>
                <a:gd name="T26" fmla="*/ 23 w 46"/>
                <a:gd name="T27" fmla="*/ 36 h 49"/>
                <a:gd name="T28" fmla="*/ 23 w 46"/>
                <a:gd name="T29" fmla="*/ 36 h 49"/>
                <a:gd name="T30" fmla="*/ 24 w 46"/>
                <a:gd name="T31" fmla="*/ 34 h 49"/>
                <a:gd name="T32" fmla="*/ 24 w 46"/>
                <a:gd name="T33" fmla="*/ 34 h 49"/>
                <a:gd name="T34" fmla="*/ 24 w 46"/>
                <a:gd name="T35" fmla="*/ 32 h 49"/>
                <a:gd name="T36" fmla="*/ 24 w 46"/>
                <a:gd name="T37" fmla="*/ 30 h 49"/>
                <a:gd name="T38" fmla="*/ 24 w 46"/>
                <a:gd name="T39" fmla="*/ 30 h 49"/>
                <a:gd name="T40" fmla="*/ 36 w 46"/>
                <a:gd name="T41" fmla="*/ 0 h 49"/>
                <a:gd name="T42" fmla="*/ 46 w 46"/>
                <a:gd name="T43" fmla="*/ 0 h 49"/>
                <a:gd name="T44" fmla="*/ 26 w 46"/>
                <a:gd name="T45" fmla="*/ 49 h 49"/>
                <a:gd name="T46" fmla="*/ 19 w 46"/>
                <a:gd name="T4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9">
                  <a:moveTo>
                    <a:pt x="19" y="4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26" y="4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4" name="Freeform 28"/>
            <p:cNvSpPr>
              <a:spLocks noChangeArrowheads="1"/>
            </p:cNvSpPr>
            <p:nvPr/>
          </p:nvSpPr>
          <p:spPr bwMode="auto">
            <a:xfrm>
              <a:off x="2597" y="4014"/>
              <a:ext cx="92" cy="92"/>
            </a:xfrm>
            <a:custGeom>
              <a:avLst/>
              <a:gdLst>
                <a:gd name="T0" fmla="*/ 46 w 46"/>
                <a:gd name="T1" fmla="*/ 27 h 46"/>
                <a:gd name="T2" fmla="*/ 0 w 46"/>
                <a:gd name="T3" fmla="*/ 46 h 46"/>
                <a:gd name="T4" fmla="*/ 0 w 46"/>
                <a:gd name="T5" fmla="*/ 38 h 46"/>
                <a:gd name="T6" fmla="*/ 36 w 46"/>
                <a:gd name="T7" fmla="*/ 23 h 46"/>
                <a:gd name="T8" fmla="*/ 0 w 46"/>
                <a:gd name="T9" fmla="*/ 8 h 46"/>
                <a:gd name="T10" fmla="*/ 0 w 46"/>
                <a:gd name="T11" fmla="*/ 0 h 46"/>
                <a:gd name="T12" fmla="*/ 46 w 46"/>
                <a:gd name="T13" fmla="*/ 19 h 46"/>
                <a:gd name="T14" fmla="*/ 46 w 46"/>
                <a:gd name="T15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46" y="27"/>
                  </a:moveTo>
                  <a:lnTo>
                    <a:pt x="0" y="46"/>
                  </a:lnTo>
                  <a:lnTo>
                    <a:pt x="0" y="38"/>
                  </a:lnTo>
                  <a:lnTo>
                    <a:pt x="36" y="23"/>
                  </a:lnTo>
                  <a:lnTo>
                    <a:pt x="0" y="8"/>
                  </a:lnTo>
                  <a:lnTo>
                    <a:pt x="0" y="0"/>
                  </a:lnTo>
                  <a:lnTo>
                    <a:pt x="46" y="19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5" name="Freeform 29"/>
            <p:cNvSpPr>
              <a:spLocks noChangeArrowheads="1"/>
            </p:cNvSpPr>
            <p:nvPr/>
          </p:nvSpPr>
          <p:spPr bwMode="auto">
            <a:xfrm>
              <a:off x="2753" y="4030"/>
              <a:ext cx="92" cy="98"/>
            </a:xfrm>
            <a:custGeom>
              <a:avLst/>
              <a:gdLst>
                <a:gd name="T0" fmla="*/ 20 w 46"/>
                <a:gd name="T1" fmla="*/ 49 h 49"/>
                <a:gd name="T2" fmla="*/ 0 w 46"/>
                <a:gd name="T3" fmla="*/ 0 h 49"/>
                <a:gd name="T4" fmla="*/ 10 w 46"/>
                <a:gd name="T5" fmla="*/ 0 h 49"/>
                <a:gd name="T6" fmla="*/ 20 w 46"/>
                <a:gd name="T7" fmla="*/ 28 h 49"/>
                <a:gd name="T8" fmla="*/ 20 w 46"/>
                <a:gd name="T9" fmla="*/ 30 h 49"/>
                <a:gd name="T10" fmla="*/ 21 w 46"/>
                <a:gd name="T11" fmla="*/ 32 h 49"/>
                <a:gd name="T12" fmla="*/ 21 w 46"/>
                <a:gd name="T13" fmla="*/ 32 h 49"/>
                <a:gd name="T14" fmla="*/ 21 w 46"/>
                <a:gd name="T15" fmla="*/ 34 h 49"/>
                <a:gd name="T16" fmla="*/ 21 w 46"/>
                <a:gd name="T17" fmla="*/ 34 h 49"/>
                <a:gd name="T18" fmla="*/ 23 w 46"/>
                <a:gd name="T19" fmla="*/ 36 h 49"/>
                <a:gd name="T20" fmla="*/ 23 w 46"/>
                <a:gd name="T21" fmla="*/ 38 h 49"/>
                <a:gd name="T22" fmla="*/ 23 w 46"/>
                <a:gd name="T23" fmla="*/ 38 h 49"/>
                <a:gd name="T24" fmla="*/ 23 w 46"/>
                <a:gd name="T25" fmla="*/ 38 h 49"/>
                <a:gd name="T26" fmla="*/ 23 w 46"/>
                <a:gd name="T27" fmla="*/ 36 h 49"/>
                <a:gd name="T28" fmla="*/ 23 w 46"/>
                <a:gd name="T29" fmla="*/ 36 h 49"/>
                <a:gd name="T30" fmla="*/ 25 w 46"/>
                <a:gd name="T31" fmla="*/ 34 h 49"/>
                <a:gd name="T32" fmla="*/ 25 w 46"/>
                <a:gd name="T33" fmla="*/ 34 h 49"/>
                <a:gd name="T34" fmla="*/ 25 w 46"/>
                <a:gd name="T35" fmla="*/ 32 h 49"/>
                <a:gd name="T36" fmla="*/ 25 w 46"/>
                <a:gd name="T37" fmla="*/ 30 h 49"/>
                <a:gd name="T38" fmla="*/ 27 w 46"/>
                <a:gd name="T39" fmla="*/ 30 h 49"/>
                <a:gd name="T40" fmla="*/ 37 w 46"/>
                <a:gd name="T41" fmla="*/ 0 h 49"/>
                <a:gd name="T42" fmla="*/ 46 w 46"/>
                <a:gd name="T43" fmla="*/ 0 h 49"/>
                <a:gd name="T44" fmla="*/ 27 w 46"/>
                <a:gd name="T45" fmla="*/ 49 h 49"/>
                <a:gd name="T46" fmla="*/ 20 w 46"/>
                <a:gd name="T4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9">
                  <a:moveTo>
                    <a:pt x="20" y="49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27" y="49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6" name="Freeform 30"/>
            <p:cNvSpPr>
              <a:spLocks noChangeArrowheads="1"/>
            </p:cNvSpPr>
            <p:nvPr/>
          </p:nvSpPr>
          <p:spPr bwMode="auto">
            <a:xfrm>
              <a:off x="2468" y="4098"/>
              <a:ext cx="58" cy="70"/>
            </a:xfrm>
            <a:custGeom>
              <a:avLst/>
              <a:gdLst>
                <a:gd name="T0" fmla="*/ 16 w 29"/>
                <a:gd name="T1" fmla="*/ 0 h 35"/>
                <a:gd name="T2" fmla="*/ 20 w 29"/>
                <a:gd name="T3" fmla="*/ 0 h 35"/>
                <a:gd name="T4" fmla="*/ 21 w 29"/>
                <a:gd name="T5" fmla="*/ 0 h 35"/>
                <a:gd name="T6" fmla="*/ 23 w 29"/>
                <a:gd name="T7" fmla="*/ 0 h 35"/>
                <a:gd name="T8" fmla="*/ 25 w 29"/>
                <a:gd name="T9" fmla="*/ 2 h 35"/>
                <a:gd name="T10" fmla="*/ 25 w 29"/>
                <a:gd name="T11" fmla="*/ 4 h 35"/>
                <a:gd name="T12" fmla="*/ 27 w 29"/>
                <a:gd name="T13" fmla="*/ 6 h 35"/>
                <a:gd name="T14" fmla="*/ 27 w 29"/>
                <a:gd name="T15" fmla="*/ 8 h 35"/>
                <a:gd name="T16" fmla="*/ 27 w 29"/>
                <a:gd name="T17" fmla="*/ 10 h 35"/>
                <a:gd name="T18" fmla="*/ 27 w 29"/>
                <a:gd name="T19" fmla="*/ 12 h 35"/>
                <a:gd name="T20" fmla="*/ 25 w 29"/>
                <a:gd name="T21" fmla="*/ 14 h 35"/>
                <a:gd name="T22" fmla="*/ 23 w 29"/>
                <a:gd name="T23" fmla="*/ 15 h 35"/>
                <a:gd name="T24" fmla="*/ 25 w 29"/>
                <a:gd name="T25" fmla="*/ 15 h 35"/>
                <a:gd name="T26" fmla="*/ 27 w 29"/>
                <a:gd name="T27" fmla="*/ 17 h 35"/>
                <a:gd name="T28" fmla="*/ 29 w 29"/>
                <a:gd name="T29" fmla="*/ 19 h 35"/>
                <a:gd name="T30" fmla="*/ 29 w 29"/>
                <a:gd name="T31" fmla="*/ 23 h 35"/>
                <a:gd name="T32" fmla="*/ 29 w 29"/>
                <a:gd name="T33" fmla="*/ 25 h 35"/>
                <a:gd name="T34" fmla="*/ 29 w 29"/>
                <a:gd name="T35" fmla="*/ 27 h 35"/>
                <a:gd name="T36" fmla="*/ 27 w 29"/>
                <a:gd name="T37" fmla="*/ 29 h 35"/>
                <a:gd name="T38" fmla="*/ 27 w 29"/>
                <a:gd name="T39" fmla="*/ 31 h 35"/>
                <a:gd name="T40" fmla="*/ 25 w 29"/>
                <a:gd name="T41" fmla="*/ 33 h 35"/>
                <a:gd name="T42" fmla="*/ 21 w 29"/>
                <a:gd name="T43" fmla="*/ 33 h 35"/>
                <a:gd name="T44" fmla="*/ 20 w 29"/>
                <a:gd name="T45" fmla="*/ 35 h 35"/>
                <a:gd name="T46" fmla="*/ 16 w 29"/>
                <a:gd name="T47" fmla="*/ 35 h 35"/>
                <a:gd name="T48" fmla="*/ 0 w 29"/>
                <a:gd name="T49" fmla="*/ 0 h 35"/>
                <a:gd name="T50" fmla="*/ 14 w 29"/>
                <a:gd name="T51" fmla="*/ 14 h 35"/>
                <a:gd name="T52" fmla="*/ 16 w 29"/>
                <a:gd name="T53" fmla="*/ 14 h 35"/>
                <a:gd name="T54" fmla="*/ 18 w 29"/>
                <a:gd name="T55" fmla="*/ 14 h 35"/>
                <a:gd name="T56" fmla="*/ 20 w 29"/>
                <a:gd name="T57" fmla="*/ 12 h 35"/>
                <a:gd name="T58" fmla="*/ 20 w 29"/>
                <a:gd name="T59" fmla="*/ 12 h 35"/>
                <a:gd name="T60" fmla="*/ 21 w 29"/>
                <a:gd name="T61" fmla="*/ 10 h 35"/>
                <a:gd name="T62" fmla="*/ 21 w 29"/>
                <a:gd name="T63" fmla="*/ 10 h 35"/>
                <a:gd name="T64" fmla="*/ 21 w 29"/>
                <a:gd name="T65" fmla="*/ 8 h 35"/>
                <a:gd name="T66" fmla="*/ 20 w 29"/>
                <a:gd name="T67" fmla="*/ 6 h 35"/>
                <a:gd name="T68" fmla="*/ 20 w 29"/>
                <a:gd name="T69" fmla="*/ 6 h 35"/>
                <a:gd name="T70" fmla="*/ 18 w 29"/>
                <a:gd name="T71" fmla="*/ 6 h 35"/>
                <a:gd name="T72" fmla="*/ 14 w 29"/>
                <a:gd name="T73" fmla="*/ 6 h 35"/>
                <a:gd name="T74" fmla="*/ 8 w 29"/>
                <a:gd name="T75" fmla="*/ 6 h 35"/>
                <a:gd name="T76" fmla="*/ 16 w 29"/>
                <a:gd name="T77" fmla="*/ 29 h 35"/>
                <a:gd name="T78" fmla="*/ 18 w 29"/>
                <a:gd name="T79" fmla="*/ 29 h 35"/>
                <a:gd name="T80" fmla="*/ 20 w 29"/>
                <a:gd name="T81" fmla="*/ 27 h 35"/>
                <a:gd name="T82" fmla="*/ 21 w 29"/>
                <a:gd name="T83" fmla="*/ 27 h 35"/>
                <a:gd name="T84" fmla="*/ 21 w 29"/>
                <a:gd name="T85" fmla="*/ 27 h 35"/>
                <a:gd name="T86" fmla="*/ 21 w 29"/>
                <a:gd name="T87" fmla="*/ 25 h 35"/>
                <a:gd name="T88" fmla="*/ 21 w 29"/>
                <a:gd name="T89" fmla="*/ 23 h 35"/>
                <a:gd name="T90" fmla="*/ 21 w 29"/>
                <a:gd name="T91" fmla="*/ 21 h 35"/>
                <a:gd name="T92" fmla="*/ 21 w 29"/>
                <a:gd name="T93" fmla="*/ 21 h 35"/>
                <a:gd name="T94" fmla="*/ 20 w 29"/>
                <a:gd name="T95" fmla="*/ 19 h 35"/>
                <a:gd name="T96" fmla="*/ 20 w 29"/>
                <a:gd name="T97" fmla="*/ 19 h 35"/>
                <a:gd name="T98" fmla="*/ 16 w 29"/>
                <a:gd name="T99" fmla="*/ 19 h 35"/>
                <a:gd name="T100" fmla="*/ 8 w 29"/>
                <a:gd name="T101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" h="35">
                  <a:moveTo>
                    <a:pt x="0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0" y="35"/>
                  </a:lnTo>
                  <a:lnTo>
                    <a:pt x="0" y="0"/>
                  </a:lnTo>
                  <a:close/>
                  <a:moveTo>
                    <a:pt x="8" y="6"/>
                  </a:moveTo>
                  <a:lnTo>
                    <a:pt x="8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close/>
                  <a:moveTo>
                    <a:pt x="8" y="19"/>
                  </a:moveTo>
                  <a:lnTo>
                    <a:pt x="8" y="29"/>
                  </a:lnTo>
                  <a:lnTo>
                    <a:pt x="14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0" y="29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7" name="Freeform 31"/>
            <p:cNvSpPr>
              <a:spLocks noChangeArrowheads="1"/>
            </p:cNvSpPr>
            <p:nvPr/>
          </p:nvSpPr>
          <p:spPr bwMode="auto">
            <a:xfrm>
              <a:off x="2845" y="4098"/>
              <a:ext cx="70" cy="70"/>
            </a:xfrm>
            <a:custGeom>
              <a:avLst/>
              <a:gdLst>
                <a:gd name="T0" fmla="*/ 35 w 35"/>
                <a:gd name="T1" fmla="*/ 35 h 35"/>
                <a:gd name="T2" fmla="*/ 27 w 35"/>
                <a:gd name="T3" fmla="*/ 35 h 35"/>
                <a:gd name="T4" fmla="*/ 25 w 35"/>
                <a:gd name="T5" fmla="*/ 27 h 35"/>
                <a:gd name="T6" fmla="*/ 12 w 35"/>
                <a:gd name="T7" fmla="*/ 27 h 35"/>
                <a:gd name="T8" fmla="*/ 8 w 35"/>
                <a:gd name="T9" fmla="*/ 35 h 35"/>
                <a:gd name="T10" fmla="*/ 0 w 35"/>
                <a:gd name="T11" fmla="*/ 35 h 35"/>
                <a:gd name="T12" fmla="*/ 14 w 35"/>
                <a:gd name="T13" fmla="*/ 0 h 35"/>
                <a:gd name="T14" fmla="*/ 22 w 35"/>
                <a:gd name="T15" fmla="*/ 0 h 35"/>
                <a:gd name="T16" fmla="*/ 35 w 35"/>
                <a:gd name="T17" fmla="*/ 35 h 35"/>
                <a:gd name="T18" fmla="*/ 23 w 35"/>
                <a:gd name="T19" fmla="*/ 21 h 35"/>
                <a:gd name="T20" fmla="*/ 18 w 35"/>
                <a:gd name="T21" fmla="*/ 8 h 35"/>
                <a:gd name="T22" fmla="*/ 14 w 35"/>
                <a:gd name="T23" fmla="*/ 21 h 35"/>
                <a:gd name="T24" fmla="*/ 23 w 35"/>
                <a:gd name="T25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5">
                  <a:moveTo>
                    <a:pt x="35" y="35"/>
                  </a:moveTo>
                  <a:lnTo>
                    <a:pt x="27" y="35"/>
                  </a:lnTo>
                  <a:lnTo>
                    <a:pt x="25" y="27"/>
                  </a:lnTo>
                  <a:lnTo>
                    <a:pt x="12" y="27"/>
                  </a:lnTo>
                  <a:lnTo>
                    <a:pt x="8" y="35"/>
                  </a:lnTo>
                  <a:lnTo>
                    <a:pt x="0" y="35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35" y="35"/>
                  </a:lnTo>
                  <a:close/>
                  <a:moveTo>
                    <a:pt x="23" y="21"/>
                  </a:moveTo>
                  <a:lnTo>
                    <a:pt x="18" y="8"/>
                  </a:lnTo>
                  <a:lnTo>
                    <a:pt x="14" y="21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8" name="Freeform 32"/>
            <p:cNvSpPr>
              <a:spLocks noChangeArrowheads="1"/>
            </p:cNvSpPr>
            <p:nvPr/>
          </p:nvSpPr>
          <p:spPr bwMode="auto">
            <a:xfrm>
              <a:off x="2861" y="853"/>
              <a:ext cx="930" cy="1834"/>
            </a:xfrm>
            <a:custGeom>
              <a:avLst/>
              <a:gdLst>
                <a:gd name="T0" fmla="*/ 244 w 464"/>
                <a:gd name="T1" fmla="*/ 0 h 915"/>
                <a:gd name="T2" fmla="*/ 267 w 464"/>
                <a:gd name="T3" fmla="*/ 3 h 915"/>
                <a:gd name="T4" fmla="*/ 290 w 464"/>
                <a:gd name="T5" fmla="*/ 13 h 915"/>
                <a:gd name="T6" fmla="*/ 313 w 464"/>
                <a:gd name="T7" fmla="*/ 27 h 915"/>
                <a:gd name="T8" fmla="*/ 343 w 464"/>
                <a:gd name="T9" fmla="*/ 53 h 915"/>
                <a:gd name="T10" fmla="*/ 380 w 464"/>
                <a:gd name="T11" fmla="*/ 103 h 915"/>
                <a:gd name="T12" fmla="*/ 411 w 464"/>
                <a:gd name="T13" fmla="*/ 167 h 915"/>
                <a:gd name="T14" fmla="*/ 436 w 464"/>
                <a:gd name="T15" fmla="*/ 239 h 915"/>
                <a:gd name="T16" fmla="*/ 453 w 464"/>
                <a:gd name="T17" fmla="*/ 320 h 915"/>
                <a:gd name="T18" fmla="*/ 462 w 464"/>
                <a:gd name="T19" fmla="*/ 410 h 915"/>
                <a:gd name="T20" fmla="*/ 462 w 464"/>
                <a:gd name="T21" fmla="*/ 504 h 915"/>
                <a:gd name="T22" fmla="*/ 453 w 464"/>
                <a:gd name="T23" fmla="*/ 593 h 915"/>
                <a:gd name="T24" fmla="*/ 436 w 464"/>
                <a:gd name="T25" fmla="*/ 675 h 915"/>
                <a:gd name="T26" fmla="*/ 411 w 464"/>
                <a:gd name="T27" fmla="*/ 748 h 915"/>
                <a:gd name="T28" fmla="*/ 380 w 464"/>
                <a:gd name="T29" fmla="*/ 809 h 915"/>
                <a:gd name="T30" fmla="*/ 343 w 464"/>
                <a:gd name="T31" fmla="*/ 859 h 915"/>
                <a:gd name="T32" fmla="*/ 313 w 464"/>
                <a:gd name="T33" fmla="*/ 888 h 915"/>
                <a:gd name="T34" fmla="*/ 290 w 464"/>
                <a:gd name="T35" fmla="*/ 901 h 915"/>
                <a:gd name="T36" fmla="*/ 267 w 464"/>
                <a:gd name="T37" fmla="*/ 909 h 915"/>
                <a:gd name="T38" fmla="*/ 244 w 464"/>
                <a:gd name="T39" fmla="*/ 915 h 915"/>
                <a:gd name="T40" fmla="*/ 221 w 464"/>
                <a:gd name="T41" fmla="*/ 915 h 915"/>
                <a:gd name="T42" fmla="*/ 198 w 464"/>
                <a:gd name="T43" fmla="*/ 909 h 915"/>
                <a:gd name="T44" fmla="*/ 175 w 464"/>
                <a:gd name="T45" fmla="*/ 901 h 915"/>
                <a:gd name="T46" fmla="*/ 154 w 464"/>
                <a:gd name="T47" fmla="*/ 888 h 915"/>
                <a:gd name="T48" fmla="*/ 123 w 464"/>
                <a:gd name="T49" fmla="*/ 859 h 915"/>
                <a:gd name="T50" fmla="*/ 84 w 464"/>
                <a:gd name="T51" fmla="*/ 809 h 915"/>
                <a:gd name="T52" fmla="*/ 54 w 464"/>
                <a:gd name="T53" fmla="*/ 748 h 915"/>
                <a:gd name="T54" fmla="*/ 29 w 464"/>
                <a:gd name="T55" fmla="*/ 675 h 915"/>
                <a:gd name="T56" fmla="*/ 12 w 464"/>
                <a:gd name="T57" fmla="*/ 593 h 915"/>
                <a:gd name="T58" fmla="*/ 2 w 464"/>
                <a:gd name="T59" fmla="*/ 504 h 915"/>
                <a:gd name="T60" fmla="*/ 2 w 464"/>
                <a:gd name="T61" fmla="*/ 410 h 915"/>
                <a:gd name="T62" fmla="*/ 12 w 464"/>
                <a:gd name="T63" fmla="*/ 320 h 915"/>
                <a:gd name="T64" fmla="*/ 29 w 464"/>
                <a:gd name="T65" fmla="*/ 239 h 915"/>
                <a:gd name="T66" fmla="*/ 54 w 464"/>
                <a:gd name="T67" fmla="*/ 167 h 915"/>
                <a:gd name="T68" fmla="*/ 84 w 464"/>
                <a:gd name="T69" fmla="*/ 103 h 915"/>
                <a:gd name="T70" fmla="*/ 123 w 464"/>
                <a:gd name="T71" fmla="*/ 53 h 915"/>
                <a:gd name="T72" fmla="*/ 154 w 464"/>
                <a:gd name="T73" fmla="*/ 27 h 915"/>
                <a:gd name="T74" fmla="*/ 175 w 464"/>
                <a:gd name="T75" fmla="*/ 13 h 915"/>
                <a:gd name="T76" fmla="*/ 198 w 464"/>
                <a:gd name="T77" fmla="*/ 3 h 915"/>
                <a:gd name="T78" fmla="*/ 221 w 464"/>
                <a:gd name="T79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915">
                  <a:moveTo>
                    <a:pt x="232" y="0"/>
                  </a:moveTo>
                  <a:lnTo>
                    <a:pt x="244" y="0"/>
                  </a:lnTo>
                  <a:lnTo>
                    <a:pt x="255" y="2"/>
                  </a:lnTo>
                  <a:lnTo>
                    <a:pt x="267" y="3"/>
                  </a:lnTo>
                  <a:lnTo>
                    <a:pt x="278" y="7"/>
                  </a:lnTo>
                  <a:lnTo>
                    <a:pt x="290" y="13"/>
                  </a:lnTo>
                  <a:lnTo>
                    <a:pt x="301" y="19"/>
                  </a:lnTo>
                  <a:lnTo>
                    <a:pt x="313" y="27"/>
                  </a:lnTo>
                  <a:lnTo>
                    <a:pt x="322" y="34"/>
                  </a:lnTo>
                  <a:lnTo>
                    <a:pt x="343" y="53"/>
                  </a:lnTo>
                  <a:lnTo>
                    <a:pt x="361" y="76"/>
                  </a:lnTo>
                  <a:lnTo>
                    <a:pt x="380" y="103"/>
                  </a:lnTo>
                  <a:lnTo>
                    <a:pt x="395" y="134"/>
                  </a:lnTo>
                  <a:lnTo>
                    <a:pt x="411" y="167"/>
                  </a:lnTo>
                  <a:lnTo>
                    <a:pt x="424" y="201"/>
                  </a:lnTo>
                  <a:lnTo>
                    <a:pt x="436" y="239"/>
                  </a:lnTo>
                  <a:lnTo>
                    <a:pt x="445" y="280"/>
                  </a:lnTo>
                  <a:lnTo>
                    <a:pt x="453" y="320"/>
                  </a:lnTo>
                  <a:lnTo>
                    <a:pt x="459" y="364"/>
                  </a:lnTo>
                  <a:lnTo>
                    <a:pt x="462" y="410"/>
                  </a:lnTo>
                  <a:lnTo>
                    <a:pt x="464" y="456"/>
                  </a:lnTo>
                  <a:lnTo>
                    <a:pt x="462" y="504"/>
                  </a:lnTo>
                  <a:lnTo>
                    <a:pt x="459" y="548"/>
                  </a:lnTo>
                  <a:lnTo>
                    <a:pt x="453" y="593"/>
                  </a:lnTo>
                  <a:lnTo>
                    <a:pt x="445" y="635"/>
                  </a:lnTo>
                  <a:lnTo>
                    <a:pt x="436" y="675"/>
                  </a:lnTo>
                  <a:lnTo>
                    <a:pt x="424" y="713"/>
                  </a:lnTo>
                  <a:lnTo>
                    <a:pt x="411" y="748"/>
                  </a:lnTo>
                  <a:lnTo>
                    <a:pt x="395" y="781"/>
                  </a:lnTo>
                  <a:lnTo>
                    <a:pt x="380" y="809"/>
                  </a:lnTo>
                  <a:lnTo>
                    <a:pt x="361" y="836"/>
                  </a:lnTo>
                  <a:lnTo>
                    <a:pt x="343" y="859"/>
                  </a:lnTo>
                  <a:lnTo>
                    <a:pt x="322" y="878"/>
                  </a:lnTo>
                  <a:lnTo>
                    <a:pt x="313" y="888"/>
                  </a:lnTo>
                  <a:lnTo>
                    <a:pt x="301" y="894"/>
                  </a:lnTo>
                  <a:lnTo>
                    <a:pt x="290" y="901"/>
                  </a:lnTo>
                  <a:lnTo>
                    <a:pt x="278" y="905"/>
                  </a:lnTo>
                  <a:lnTo>
                    <a:pt x="267" y="909"/>
                  </a:lnTo>
                  <a:lnTo>
                    <a:pt x="255" y="913"/>
                  </a:lnTo>
                  <a:lnTo>
                    <a:pt x="244" y="915"/>
                  </a:lnTo>
                  <a:lnTo>
                    <a:pt x="232" y="915"/>
                  </a:lnTo>
                  <a:lnTo>
                    <a:pt x="221" y="915"/>
                  </a:lnTo>
                  <a:lnTo>
                    <a:pt x="209" y="913"/>
                  </a:lnTo>
                  <a:lnTo>
                    <a:pt x="198" y="909"/>
                  </a:lnTo>
                  <a:lnTo>
                    <a:pt x="186" y="905"/>
                  </a:lnTo>
                  <a:lnTo>
                    <a:pt x="175" y="901"/>
                  </a:lnTo>
                  <a:lnTo>
                    <a:pt x="163" y="894"/>
                  </a:lnTo>
                  <a:lnTo>
                    <a:pt x="154" y="888"/>
                  </a:lnTo>
                  <a:lnTo>
                    <a:pt x="142" y="878"/>
                  </a:lnTo>
                  <a:lnTo>
                    <a:pt x="123" y="859"/>
                  </a:lnTo>
                  <a:lnTo>
                    <a:pt x="104" y="836"/>
                  </a:lnTo>
                  <a:lnTo>
                    <a:pt x="84" y="809"/>
                  </a:lnTo>
                  <a:lnTo>
                    <a:pt x="69" y="781"/>
                  </a:lnTo>
                  <a:lnTo>
                    <a:pt x="54" y="748"/>
                  </a:lnTo>
                  <a:lnTo>
                    <a:pt x="40" y="713"/>
                  </a:lnTo>
                  <a:lnTo>
                    <a:pt x="29" y="675"/>
                  </a:lnTo>
                  <a:lnTo>
                    <a:pt x="19" y="635"/>
                  </a:lnTo>
                  <a:lnTo>
                    <a:pt x="12" y="593"/>
                  </a:lnTo>
                  <a:lnTo>
                    <a:pt x="6" y="548"/>
                  </a:lnTo>
                  <a:lnTo>
                    <a:pt x="2" y="504"/>
                  </a:lnTo>
                  <a:lnTo>
                    <a:pt x="0" y="456"/>
                  </a:lnTo>
                  <a:lnTo>
                    <a:pt x="2" y="410"/>
                  </a:lnTo>
                  <a:lnTo>
                    <a:pt x="6" y="364"/>
                  </a:lnTo>
                  <a:lnTo>
                    <a:pt x="12" y="320"/>
                  </a:lnTo>
                  <a:lnTo>
                    <a:pt x="19" y="280"/>
                  </a:lnTo>
                  <a:lnTo>
                    <a:pt x="29" y="239"/>
                  </a:lnTo>
                  <a:lnTo>
                    <a:pt x="40" y="201"/>
                  </a:lnTo>
                  <a:lnTo>
                    <a:pt x="54" y="167"/>
                  </a:lnTo>
                  <a:lnTo>
                    <a:pt x="69" y="134"/>
                  </a:lnTo>
                  <a:lnTo>
                    <a:pt x="84" y="103"/>
                  </a:lnTo>
                  <a:lnTo>
                    <a:pt x="104" y="76"/>
                  </a:lnTo>
                  <a:lnTo>
                    <a:pt x="123" y="53"/>
                  </a:lnTo>
                  <a:lnTo>
                    <a:pt x="142" y="34"/>
                  </a:lnTo>
                  <a:lnTo>
                    <a:pt x="154" y="27"/>
                  </a:lnTo>
                  <a:lnTo>
                    <a:pt x="163" y="19"/>
                  </a:lnTo>
                  <a:lnTo>
                    <a:pt x="175" y="13"/>
                  </a:lnTo>
                  <a:lnTo>
                    <a:pt x="186" y="7"/>
                  </a:lnTo>
                  <a:lnTo>
                    <a:pt x="198" y="3"/>
                  </a:lnTo>
                  <a:lnTo>
                    <a:pt x="209" y="2"/>
                  </a:lnTo>
                  <a:lnTo>
                    <a:pt x="221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9" name="Freeform 33"/>
            <p:cNvSpPr>
              <a:spLocks noChangeArrowheads="1"/>
            </p:cNvSpPr>
            <p:nvPr/>
          </p:nvSpPr>
          <p:spPr bwMode="auto">
            <a:xfrm>
              <a:off x="2945" y="913"/>
              <a:ext cx="808" cy="1708"/>
            </a:xfrm>
            <a:custGeom>
              <a:avLst/>
              <a:gdLst>
                <a:gd name="T0" fmla="*/ 211 w 403"/>
                <a:gd name="T1" fmla="*/ 0 h 852"/>
                <a:gd name="T2" fmla="*/ 232 w 403"/>
                <a:gd name="T3" fmla="*/ 6 h 852"/>
                <a:gd name="T4" fmla="*/ 261 w 403"/>
                <a:gd name="T5" fmla="*/ 20 h 852"/>
                <a:gd name="T6" fmla="*/ 298 w 403"/>
                <a:gd name="T7" fmla="*/ 52 h 852"/>
                <a:gd name="T8" fmla="*/ 330 w 403"/>
                <a:gd name="T9" fmla="*/ 98 h 852"/>
                <a:gd name="T10" fmla="*/ 357 w 403"/>
                <a:gd name="T11" fmla="*/ 156 h 852"/>
                <a:gd name="T12" fmla="*/ 378 w 403"/>
                <a:gd name="T13" fmla="*/ 225 h 852"/>
                <a:gd name="T14" fmla="*/ 394 w 403"/>
                <a:gd name="T15" fmla="*/ 300 h 852"/>
                <a:gd name="T16" fmla="*/ 403 w 403"/>
                <a:gd name="T17" fmla="*/ 384 h 852"/>
                <a:gd name="T18" fmla="*/ 403 w 403"/>
                <a:gd name="T19" fmla="*/ 470 h 852"/>
                <a:gd name="T20" fmla="*/ 394 w 403"/>
                <a:gd name="T21" fmla="*/ 553 h 852"/>
                <a:gd name="T22" fmla="*/ 378 w 403"/>
                <a:gd name="T23" fmla="*/ 630 h 852"/>
                <a:gd name="T24" fmla="*/ 357 w 403"/>
                <a:gd name="T25" fmla="*/ 697 h 852"/>
                <a:gd name="T26" fmla="*/ 330 w 403"/>
                <a:gd name="T27" fmla="*/ 756 h 852"/>
                <a:gd name="T28" fmla="*/ 298 w 403"/>
                <a:gd name="T29" fmla="*/ 802 h 852"/>
                <a:gd name="T30" fmla="*/ 261 w 403"/>
                <a:gd name="T31" fmla="*/ 833 h 852"/>
                <a:gd name="T32" fmla="*/ 232 w 403"/>
                <a:gd name="T33" fmla="*/ 848 h 852"/>
                <a:gd name="T34" fmla="*/ 211 w 403"/>
                <a:gd name="T35" fmla="*/ 852 h 852"/>
                <a:gd name="T36" fmla="*/ 192 w 403"/>
                <a:gd name="T37" fmla="*/ 852 h 852"/>
                <a:gd name="T38" fmla="*/ 171 w 403"/>
                <a:gd name="T39" fmla="*/ 848 h 852"/>
                <a:gd name="T40" fmla="*/ 142 w 403"/>
                <a:gd name="T41" fmla="*/ 833 h 852"/>
                <a:gd name="T42" fmla="*/ 106 w 403"/>
                <a:gd name="T43" fmla="*/ 802 h 852"/>
                <a:gd name="T44" fmla="*/ 73 w 403"/>
                <a:gd name="T45" fmla="*/ 756 h 852"/>
                <a:gd name="T46" fmla="*/ 46 w 403"/>
                <a:gd name="T47" fmla="*/ 697 h 852"/>
                <a:gd name="T48" fmla="*/ 25 w 403"/>
                <a:gd name="T49" fmla="*/ 630 h 852"/>
                <a:gd name="T50" fmla="*/ 10 w 403"/>
                <a:gd name="T51" fmla="*/ 553 h 852"/>
                <a:gd name="T52" fmla="*/ 2 w 403"/>
                <a:gd name="T53" fmla="*/ 470 h 852"/>
                <a:gd name="T54" fmla="*/ 2 w 403"/>
                <a:gd name="T55" fmla="*/ 384 h 852"/>
                <a:gd name="T56" fmla="*/ 10 w 403"/>
                <a:gd name="T57" fmla="*/ 300 h 852"/>
                <a:gd name="T58" fmla="*/ 25 w 403"/>
                <a:gd name="T59" fmla="*/ 225 h 852"/>
                <a:gd name="T60" fmla="*/ 46 w 403"/>
                <a:gd name="T61" fmla="*/ 156 h 852"/>
                <a:gd name="T62" fmla="*/ 73 w 403"/>
                <a:gd name="T63" fmla="*/ 98 h 852"/>
                <a:gd name="T64" fmla="*/ 106 w 403"/>
                <a:gd name="T65" fmla="*/ 52 h 852"/>
                <a:gd name="T66" fmla="*/ 142 w 403"/>
                <a:gd name="T67" fmla="*/ 20 h 852"/>
                <a:gd name="T68" fmla="*/ 171 w 403"/>
                <a:gd name="T69" fmla="*/ 6 h 852"/>
                <a:gd name="T70" fmla="*/ 192 w 403"/>
                <a:gd name="T7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3" h="852">
                  <a:moveTo>
                    <a:pt x="202" y="0"/>
                  </a:moveTo>
                  <a:lnTo>
                    <a:pt x="211" y="0"/>
                  </a:lnTo>
                  <a:lnTo>
                    <a:pt x="223" y="2"/>
                  </a:lnTo>
                  <a:lnTo>
                    <a:pt x="232" y="6"/>
                  </a:lnTo>
                  <a:lnTo>
                    <a:pt x="242" y="10"/>
                  </a:lnTo>
                  <a:lnTo>
                    <a:pt x="261" y="20"/>
                  </a:lnTo>
                  <a:lnTo>
                    <a:pt x="280" y="35"/>
                  </a:lnTo>
                  <a:lnTo>
                    <a:pt x="298" y="52"/>
                  </a:lnTo>
                  <a:lnTo>
                    <a:pt x="315" y="73"/>
                  </a:lnTo>
                  <a:lnTo>
                    <a:pt x="330" y="98"/>
                  </a:lnTo>
                  <a:lnTo>
                    <a:pt x="344" y="125"/>
                  </a:lnTo>
                  <a:lnTo>
                    <a:pt x="357" y="156"/>
                  </a:lnTo>
                  <a:lnTo>
                    <a:pt x="369" y="188"/>
                  </a:lnTo>
                  <a:lnTo>
                    <a:pt x="378" y="225"/>
                  </a:lnTo>
                  <a:lnTo>
                    <a:pt x="388" y="261"/>
                  </a:lnTo>
                  <a:lnTo>
                    <a:pt x="394" y="300"/>
                  </a:lnTo>
                  <a:lnTo>
                    <a:pt x="399" y="342"/>
                  </a:lnTo>
                  <a:lnTo>
                    <a:pt x="403" y="384"/>
                  </a:lnTo>
                  <a:lnTo>
                    <a:pt x="403" y="426"/>
                  </a:lnTo>
                  <a:lnTo>
                    <a:pt x="403" y="470"/>
                  </a:lnTo>
                  <a:lnTo>
                    <a:pt x="399" y="513"/>
                  </a:lnTo>
                  <a:lnTo>
                    <a:pt x="394" y="553"/>
                  </a:lnTo>
                  <a:lnTo>
                    <a:pt x="388" y="593"/>
                  </a:lnTo>
                  <a:lnTo>
                    <a:pt x="378" y="630"/>
                  </a:lnTo>
                  <a:lnTo>
                    <a:pt x="369" y="664"/>
                  </a:lnTo>
                  <a:lnTo>
                    <a:pt x="357" y="697"/>
                  </a:lnTo>
                  <a:lnTo>
                    <a:pt x="344" y="728"/>
                  </a:lnTo>
                  <a:lnTo>
                    <a:pt x="330" y="756"/>
                  </a:lnTo>
                  <a:lnTo>
                    <a:pt x="315" y="779"/>
                  </a:lnTo>
                  <a:lnTo>
                    <a:pt x="298" y="802"/>
                  </a:lnTo>
                  <a:lnTo>
                    <a:pt x="280" y="820"/>
                  </a:lnTo>
                  <a:lnTo>
                    <a:pt x="261" y="833"/>
                  </a:lnTo>
                  <a:lnTo>
                    <a:pt x="242" y="845"/>
                  </a:lnTo>
                  <a:lnTo>
                    <a:pt x="232" y="848"/>
                  </a:lnTo>
                  <a:lnTo>
                    <a:pt x="223" y="850"/>
                  </a:lnTo>
                  <a:lnTo>
                    <a:pt x="211" y="852"/>
                  </a:lnTo>
                  <a:lnTo>
                    <a:pt x="202" y="852"/>
                  </a:lnTo>
                  <a:lnTo>
                    <a:pt x="192" y="852"/>
                  </a:lnTo>
                  <a:lnTo>
                    <a:pt x="181" y="850"/>
                  </a:lnTo>
                  <a:lnTo>
                    <a:pt x="171" y="848"/>
                  </a:lnTo>
                  <a:lnTo>
                    <a:pt x="161" y="845"/>
                  </a:lnTo>
                  <a:lnTo>
                    <a:pt x="142" y="833"/>
                  </a:lnTo>
                  <a:lnTo>
                    <a:pt x="123" y="820"/>
                  </a:lnTo>
                  <a:lnTo>
                    <a:pt x="106" y="802"/>
                  </a:lnTo>
                  <a:lnTo>
                    <a:pt x="89" y="779"/>
                  </a:lnTo>
                  <a:lnTo>
                    <a:pt x="73" y="756"/>
                  </a:lnTo>
                  <a:lnTo>
                    <a:pt x="60" y="728"/>
                  </a:lnTo>
                  <a:lnTo>
                    <a:pt x="46" y="697"/>
                  </a:lnTo>
                  <a:lnTo>
                    <a:pt x="35" y="664"/>
                  </a:lnTo>
                  <a:lnTo>
                    <a:pt x="25" y="630"/>
                  </a:lnTo>
                  <a:lnTo>
                    <a:pt x="16" y="593"/>
                  </a:lnTo>
                  <a:lnTo>
                    <a:pt x="10" y="553"/>
                  </a:lnTo>
                  <a:lnTo>
                    <a:pt x="4" y="513"/>
                  </a:lnTo>
                  <a:lnTo>
                    <a:pt x="2" y="470"/>
                  </a:lnTo>
                  <a:lnTo>
                    <a:pt x="0" y="426"/>
                  </a:lnTo>
                  <a:lnTo>
                    <a:pt x="2" y="384"/>
                  </a:lnTo>
                  <a:lnTo>
                    <a:pt x="4" y="342"/>
                  </a:lnTo>
                  <a:lnTo>
                    <a:pt x="10" y="300"/>
                  </a:lnTo>
                  <a:lnTo>
                    <a:pt x="16" y="261"/>
                  </a:lnTo>
                  <a:lnTo>
                    <a:pt x="25" y="225"/>
                  </a:lnTo>
                  <a:lnTo>
                    <a:pt x="35" y="188"/>
                  </a:lnTo>
                  <a:lnTo>
                    <a:pt x="46" y="156"/>
                  </a:lnTo>
                  <a:lnTo>
                    <a:pt x="60" y="125"/>
                  </a:lnTo>
                  <a:lnTo>
                    <a:pt x="73" y="98"/>
                  </a:lnTo>
                  <a:lnTo>
                    <a:pt x="89" y="73"/>
                  </a:lnTo>
                  <a:lnTo>
                    <a:pt x="106" y="52"/>
                  </a:lnTo>
                  <a:lnTo>
                    <a:pt x="123" y="35"/>
                  </a:lnTo>
                  <a:lnTo>
                    <a:pt x="142" y="20"/>
                  </a:lnTo>
                  <a:lnTo>
                    <a:pt x="161" y="10"/>
                  </a:lnTo>
                  <a:lnTo>
                    <a:pt x="171" y="6"/>
                  </a:lnTo>
                  <a:lnTo>
                    <a:pt x="181" y="2"/>
                  </a:lnTo>
                  <a:lnTo>
                    <a:pt x="19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>
              <a:off x="3350" y="1763"/>
              <a:ext cx="2" cy="87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31" name="Freeform 35"/>
            <p:cNvSpPr>
              <a:spLocks noChangeArrowheads="1"/>
            </p:cNvSpPr>
            <p:nvPr/>
          </p:nvSpPr>
          <p:spPr bwMode="auto">
            <a:xfrm>
              <a:off x="1723" y="1190"/>
              <a:ext cx="130" cy="140"/>
            </a:xfrm>
            <a:custGeom>
              <a:avLst/>
              <a:gdLst>
                <a:gd name="T0" fmla="*/ 0 w 65"/>
                <a:gd name="T1" fmla="*/ 70 h 70"/>
                <a:gd name="T2" fmla="*/ 27 w 65"/>
                <a:gd name="T3" fmla="*/ 0 h 70"/>
                <a:gd name="T4" fmla="*/ 37 w 65"/>
                <a:gd name="T5" fmla="*/ 0 h 70"/>
                <a:gd name="T6" fmla="*/ 65 w 65"/>
                <a:gd name="T7" fmla="*/ 70 h 70"/>
                <a:gd name="T8" fmla="*/ 54 w 65"/>
                <a:gd name="T9" fmla="*/ 70 h 70"/>
                <a:gd name="T10" fmla="*/ 46 w 65"/>
                <a:gd name="T11" fmla="*/ 48 h 70"/>
                <a:gd name="T12" fmla="*/ 17 w 65"/>
                <a:gd name="T13" fmla="*/ 48 h 70"/>
                <a:gd name="T14" fmla="*/ 10 w 65"/>
                <a:gd name="T15" fmla="*/ 70 h 70"/>
                <a:gd name="T16" fmla="*/ 0 w 65"/>
                <a:gd name="T17" fmla="*/ 70 h 70"/>
                <a:gd name="T18" fmla="*/ 21 w 65"/>
                <a:gd name="T19" fmla="*/ 41 h 70"/>
                <a:gd name="T20" fmla="*/ 44 w 65"/>
                <a:gd name="T21" fmla="*/ 41 h 70"/>
                <a:gd name="T22" fmla="*/ 37 w 65"/>
                <a:gd name="T23" fmla="*/ 22 h 70"/>
                <a:gd name="T24" fmla="*/ 37 w 65"/>
                <a:gd name="T25" fmla="*/ 20 h 70"/>
                <a:gd name="T26" fmla="*/ 35 w 65"/>
                <a:gd name="T27" fmla="*/ 18 h 70"/>
                <a:gd name="T28" fmla="*/ 35 w 65"/>
                <a:gd name="T29" fmla="*/ 16 h 70"/>
                <a:gd name="T30" fmla="*/ 35 w 65"/>
                <a:gd name="T31" fmla="*/ 14 h 70"/>
                <a:gd name="T32" fmla="*/ 33 w 65"/>
                <a:gd name="T33" fmla="*/ 12 h 70"/>
                <a:gd name="T34" fmla="*/ 33 w 65"/>
                <a:gd name="T35" fmla="*/ 10 h 70"/>
                <a:gd name="T36" fmla="*/ 33 w 65"/>
                <a:gd name="T37" fmla="*/ 8 h 70"/>
                <a:gd name="T38" fmla="*/ 33 w 65"/>
                <a:gd name="T39" fmla="*/ 8 h 70"/>
                <a:gd name="T40" fmla="*/ 31 w 65"/>
                <a:gd name="T41" fmla="*/ 8 h 70"/>
                <a:gd name="T42" fmla="*/ 31 w 65"/>
                <a:gd name="T43" fmla="*/ 10 h 70"/>
                <a:gd name="T44" fmla="*/ 31 w 65"/>
                <a:gd name="T45" fmla="*/ 12 h 70"/>
                <a:gd name="T46" fmla="*/ 31 w 65"/>
                <a:gd name="T47" fmla="*/ 14 h 70"/>
                <a:gd name="T48" fmla="*/ 31 w 65"/>
                <a:gd name="T49" fmla="*/ 16 h 70"/>
                <a:gd name="T50" fmla="*/ 29 w 65"/>
                <a:gd name="T51" fmla="*/ 18 h 70"/>
                <a:gd name="T52" fmla="*/ 29 w 65"/>
                <a:gd name="T53" fmla="*/ 20 h 70"/>
                <a:gd name="T54" fmla="*/ 29 w 65"/>
                <a:gd name="T55" fmla="*/ 20 h 70"/>
                <a:gd name="T56" fmla="*/ 21 w 65"/>
                <a:gd name="T5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" h="70">
                  <a:moveTo>
                    <a:pt x="0" y="70"/>
                  </a:moveTo>
                  <a:lnTo>
                    <a:pt x="27" y="0"/>
                  </a:lnTo>
                  <a:lnTo>
                    <a:pt x="37" y="0"/>
                  </a:lnTo>
                  <a:lnTo>
                    <a:pt x="65" y="70"/>
                  </a:lnTo>
                  <a:lnTo>
                    <a:pt x="54" y="70"/>
                  </a:lnTo>
                  <a:lnTo>
                    <a:pt x="46" y="48"/>
                  </a:lnTo>
                  <a:lnTo>
                    <a:pt x="17" y="48"/>
                  </a:lnTo>
                  <a:lnTo>
                    <a:pt x="10" y="70"/>
                  </a:lnTo>
                  <a:lnTo>
                    <a:pt x="0" y="70"/>
                  </a:lnTo>
                  <a:close/>
                  <a:moveTo>
                    <a:pt x="21" y="41"/>
                  </a:moveTo>
                  <a:lnTo>
                    <a:pt x="44" y="41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5" y="18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32" name="Freeform 36"/>
            <p:cNvSpPr>
              <a:spLocks noChangeArrowheads="1"/>
            </p:cNvSpPr>
            <p:nvPr/>
          </p:nvSpPr>
          <p:spPr bwMode="auto">
            <a:xfrm>
              <a:off x="3296" y="599"/>
              <a:ext cx="104" cy="138"/>
            </a:xfrm>
            <a:custGeom>
              <a:avLst/>
              <a:gdLst>
                <a:gd name="T0" fmla="*/ 29 w 52"/>
                <a:gd name="T1" fmla="*/ 0 h 69"/>
                <a:gd name="T2" fmla="*/ 34 w 52"/>
                <a:gd name="T3" fmla="*/ 0 h 69"/>
                <a:gd name="T4" fmla="*/ 40 w 52"/>
                <a:gd name="T5" fmla="*/ 2 h 69"/>
                <a:gd name="T6" fmla="*/ 44 w 52"/>
                <a:gd name="T7" fmla="*/ 6 h 69"/>
                <a:gd name="T8" fmla="*/ 48 w 52"/>
                <a:gd name="T9" fmla="*/ 10 h 69"/>
                <a:gd name="T10" fmla="*/ 50 w 52"/>
                <a:gd name="T11" fmla="*/ 13 h 69"/>
                <a:gd name="T12" fmla="*/ 50 w 52"/>
                <a:gd name="T13" fmla="*/ 19 h 69"/>
                <a:gd name="T14" fmla="*/ 48 w 52"/>
                <a:gd name="T15" fmla="*/ 23 h 69"/>
                <a:gd name="T16" fmla="*/ 46 w 52"/>
                <a:gd name="T17" fmla="*/ 27 h 69"/>
                <a:gd name="T18" fmla="*/ 42 w 52"/>
                <a:gd name="T19" fmla="*/ 31 h 69"/>
                <a:gd name="T20" fmla="*/ 42 w 52"/>
                <a:gd name="T21" fmla="*/ 33 h 69"/>
                <a:gd name="T22" fmla="*/ 46 w 52"/>
                <a:gd name="T23" fmla="*/ 35 h 69"/>
                <a:gd name="T24" fmla="*/ 50 w 52"/>
                <a:gd name="T25" fmla="*/ 40 h 69"/>
                <a:gd name="T26" fmla="*/ 52 w 52"/>
                <a:gd name="T27" fmla="*/ 44 h 69"/>
                <a:gd name="T28" fmla="*/ 52 w 52"/>
                <a:gd name="T29" fmla="*/ 50 h 69"/>
                <a:gd name="T30" fmla="*/ 52 w 52"/>
                <a:gd name="T31" fmla="*/ 54 h 69"/>
                <a:gd name="T32" fmla="*/ 50 w 52"/>
                <a:gd name="T33" fmla="*/ 59 h 69"/>
                <a:gd name="T34" fmla="*/ 48 w 52"/>
                <a:gd name="T35" fmla="*/ 61 h 69"/>
                <a:gd name="T36" fmla="*/ 44 w 52"/>
                <a:gd name="T37" fmla="*/ 65 h 69"/>
                <a:gd name="T38" fmla="*/ 42 w 52"/>
                <a:gd name="T39" fmla="*/ 67 h 69"/>
                <a:gd name="T40" fmla="*/ 36 w 52"/>
                <a:gd name="T41" fmla="*/ 67 h 69"/>
                <a:gd name="T42" fmla="*/ 32 w 52"/>
                <a:gd name="T43" fmla="*/ 69 h 69"/>
                <a:gd name="T44" fmla="*/ 0 w 52"/>
                <a:gd name="T45" fmla="*/ 69 h 69"/>
                <a:gd name="T46" fmla="*/ 27 w 52"/>
                <a:gd name="T47" fmla="*/ 29 h 69"/>
                <a:gd name="T48" fmla="*/ 32 w 52"/>
                <a:gd name="T49" fmla="*/ 29 h 69"/>
                <a:gd name="T50" fmla="*/ 34 w 52"/>
                <a:gd name="T51" fmla="*/ 27 h 69"/>
                <a:gd name="T52" fmla="*/ 38 w 52"/>
                <a:gd name="T53" fmla="*/ 25 h 69"/>
                <a:gd name="T54" fmla="*/ 40 w 52"/>
                <a:gd name="T55" fmla="*/ 23 h 69"/>
                <a:gd name="T56" fmla="*/ 40 w 52"/>
                <a:gd name="T57" fmla="*/ 21 h 69"/>
                <a:gd name="T58" fmla="*/ 40 w 52"/>
                <a:gd name="T59" fmla="*/ 17 h 69"/>
                <a:gd name="T60" fmla="*/ 40 w 52"/>
                <a:gd name="T61" fmla="*/ 13 h 69"/>
                <a:gd name="T62" fmla="*/ 38 w 52"/>
                <a:gd name="T63" fmla="*/ 12 h 69"/>
                <a:gd name="T64" fmla="*/ 36 w 52"/>
                <a:gd name="T65" fmla="*/ 10 h 69"/>
                <a:gd name="T66" fmla="*/ 32 w 52"/>
                <a:gd name="T67" fmla="*/ 10 h 69"/>
                <a:gd name="T68" fmla="*/ 27 w 52"/>
                <a:gd name="T69" fmla="*/ 8 h 69"/>
                <a:gd name="T70" fmla="*/ 9 w 52"/>
                <a:gd name="T71" fmla="*/ 29 h 69"/>
                <a:gd name="T72" fmla="*/ 29 w 52"/>
                <a:gd name="T73" fmla="*/ 61 h 69"/>
                <a:gd name="T74" fmla="*/ 32 w 52"/>
                <a:gd name="T75" fmla="*/ 59 h 69"/>
                <a:gd name="T76" fmla="*/ 34 w 52"/>
                <a:gd name="T77" fmla="*/ 59 h 69"/>
                <a:gd name="T78" fmla="*/ 36 w 52"/>
                <a:gd name="T79" fmla="*/ 59 h 69"/>
                <a:gd name="T80" fmla="*/ 40 w 52"/>
                <a:gd name="T81" fmla="*/ 58 h 69"/>
                <a:gd name="T82" fmla="*/ 40 w 52"/>
                <a:gd name="T83" fmla="*/ 56 h 69"/>
                <a:gd name="T84" fmla="*/ 42 w 52"/>
                <a:gd name="T85" fmla="*/ 54 h 69"/>
                <a:gd name="T86" fmla="*/ 44 w 52"/>
                <a:gd name="T87" fmla="*/ 50 h 69"/>
                <a:gd name="T88" fmla="*/ 44 w 52"/>
                <a:gd name="T89" fmla="*/ 46 h 69"/>
                <a:gd name="T90" fmla="*/ 42 w 52"/>
                <a:gd name="T91" fmla="*/ 44 h 69"/>
                <a:gd name="T92" fmla="*/ 40 w 52"/>
                <a:gd name="T93" fmla="*/ 40 h 69"/>
                <a:gd name="T94" fmla="*/ 38 w 52"/>
                <a:gd name="T95" fmla="*/ 38 h 69"/>
                <a:gd name="T96" fmla="*/ 34 w 52"/>
                <a:gd name="T97" fmla="*/ 38 h 69"/>
                <a:gd name="T98" fmla="*/ 29 w 52"/>
                <a:gd name="T99" fmla="*/ 36 h 69"/>
                <a:gd name="T100" fmla="*/ 9 w 52"/>
                <a:gd name="T101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" h="69">
                  <a:moveTo>
                    <a:pt x="0" y="69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0" y="15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4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6"/>
                  </a:lnTo>
                  <a:lnTo>
                    <a:pt x="52" y="58"/>
                  </a:lnTo>
                  <a:lnTo>
                    <a:pt x="50" y="58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0" y="61"/>
                  </a:lnTo>
                  <a:lnTo>
                    <a:pt x="48" y="61"/>
                  </a:lnTo>
                  <a:lnTo>
                    <a:pt x="48" y="61"/>
                  </a:lnTo>
                  <a:lnTo>
                    <a:pt x="48" y="63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4" y="65"/>
                  </a:lnTo>
                  <a:lnTo>
                    <a:pt x="44" y="65"/>
                  </a:lnTo>
                  <a:lnTo>
                    <a:pt x="44" y="65"/>
                  </a:lnTo>
                  <a:lnTo>
                    <a:pt x="42" y="65"/>
                  </a:lnTo>
                  <a:lnTo>
                    <a:pt x="42" y="67"/>
                  </a:lnTo>
                  <a:lnTo>
                    <a:pt x="40" y="67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0" y="69"/>
                  </a:lnTo>
                  <a:close/>
                  <a:moveTo>
                    <a:pt x="9" y="29"/>
                  </a:moveTo>
                  <a:lnTo>
                    <a:pt x="25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9" y="8"/>
                  </a:lnTo>
                  <a:lnTo>
                    <a:pt x="9" y="29"/>
                  </a:lnTo>
                  <a:close/>
                  <a:moveTo>
                    <a:pt x="9" y="61"/>
                  </a:moveTo>
                  <a:lnTo>
                    <a:pt x="27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9" y="36"/>
                  </a:lnTo>
                  <a:lnTo>
                    <a:pt x="9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33" name="Freeform 37"/>
            <p:cNvSpPr>
              <a:spLocks noChangeArrowheads="1"/>
            </p:cNvSpPr>
            <p:nvPr/>
          </p:nvSpPr>
          <p:spPr bwMode="auto">
            <a:xfrm>
              <a:off x="3396" y="2044"/>
              <a:ext cx="118" cy="140"/>
            </a:xfrm>
            <a:custGeom>
              <a:avLst/>
              <a:gdLst>
                <a:gd name="T0" fmla="*/ 30 w 59"/>
                <a:gd name="T1" fmla="*/ 0 h 70"/>
                <a:gd name="T2" fmla="*/ 36 w 59"/>
                <a:gd name="T3" fmla="*/ 0 h 70"/>
                <a:gd name="T4" fmla="*/ 40 w 59"/>
                <a:gd name="T5" fmla="*/ 2 h 70"/>
                <a:gd name="T6" fmla="*/ 44 w 59"/>
                <a:gd name="T7" fmla="*/ 2 h 70"/>
                <a:gd name="T8" fmla="*/ 48 w 59"/>
                <a:gd name="T9" fmla="*/ 6 h 70"/>
                <a:gd name="T10" fmla="*/ 50 w 59"/>
                <a:gd name="T11" fmla="*/ 8 h 70"/>
                <a:gd name="T12" fmla="*/ 52 w 59"/>
                <a:gd name="T13" fmla="*/ 12 h 70"/>
                <a:gd name="T14" fmla="*/ 53 w 59"/>
                <a:gd name="T15" fmla="*/ 16 h 70"/>
                <a:gd name="T16" fmla="*/ 53 w 59"/>
                <a:gd name="T17" fmla="*/ 20 h 70"/>
                <a:gd name="T18" fmla="*/ 53 w 59"/>
                <a:gd name="T19" fmla="*/ 25 h 70"/>
                <a:gd name="T20" fmla="*/ 52 w 59"/>
                <a:gd name="T21" fmla="*/ 29 h 70"/>
                <a:gd name="T22" fmla="*/ 48 w 59"/>
                <a:gd name="T23" fmla="*/ 33 h 70"/>
                <a:gd name="T24" fmla="*/ 44 w 59"/>
                <a:gd name="T25" fmla="*/ 37 h 70"/>
                <a:gd name="T26" fmla="*/ 36 w 59"/>
                <a:gd name="T27" fmla="*/ 39 h 70"/>
                <a:gd name="T28" fmla="*/ 36 w 59"/>
                <a:gd name="T29" fmla="*/ 39 h 70"/>
                <a:gd name="T30" fmla="*/ 38 w 59"/>
                <a:gd name="T31" fmla="*/ 41 h 70"/>
                <a:gd name="T32" fmla="*/ 40 w 59"/>
                <a:gd name="T33" fmla="*/ 43 h 70"/>
                <a:gd name="T34" fmla="*/ 44 w 59"/>
                <a:gd name="T35" fmla="*/ 45 h 70"/>
                <a:gd name="T36" fmla="*/ 46 w 59"/>
                <a:gd name="T37" fmla="*/ 48 h 70"/>
                <a:gd name="T38" fmla="*/ 59 w 59"/>
                <a:gd name="T39" fmla="*/ 70 h 70"/>
                <a:gd name="T40" fmla="*/ 38 w 59"/>
                <a:gd name="T41" fmla="*/ 54 h 70"/>
                <a:gd name="T42" fmla="*/ 36 w 59"/>
                <a:gd name="T43" fmla="*/ 50 h 70"/>
                <a:gd name="T44" fmla="*/ 32 w 59"/>
                <a:gd name="T45" fmla="*/ 47 h 70"/>
                <a:gd name="T46" fmla="*/ 30 w 59"/>
                <a:gd name="T47" fmla="*/ 45 h 70"/>
                <a:gd name="T48" fmla="*/ 29 w 59"/>
                <a:gd name="T49" fmla="*/ 43 h 70"/>
                <a:gd name="T50" fmla="*/ 29 w 59"/>
                <a:gd name="T51" fmla="*/ 41 h 70"/>
                <a:gd name="T52" fmla="*/ 27 w 59"/>
                <a:gd name="T53" fmla="*/ 41 h 70"/>
                <a:gd name="T54" fmla="*/ 25 w 59"/>
                <a:gd name="T55" fmla="*/ 39 h 70"/>
                <a:gd name="T56" fmla="*/ 23 w 59"/>
                <a:gd name="T57" fmla="*/ 39 h 70"/>
                <a:gd name="T58" fmla="*/ 21 w 59"/>
                <a:gd name="T59" fmla="*/ 39 h 70"/>
                <a:gd name="T60" fmla="*/ 19 w 59"/>
                <a:gd name="T61" fmla="*/ 39 h 70"/>
                <a:gd name="T62" fmla="*/ 7 w 59"/>
                <a:gd name="T63" fmla="*/ 70 h 70"/>
                <a:gd name="T64" fmla="*/ 29 w 59"/>
                <a:gd name="T65" fmla="*/ 31 h 70"/>
                <a:gd name="T66" fmla="*/ 32 w 59"/>
                <a:gd name="T67" fmla="*/ 31 h 70"/>
                <a:gd name="T68" fmla="*/ 36 w 59"/>
                <a:gd name="T69" fmla="*/ 31 h 70"/>
                <a:gd name="T70" fmla="*/ 38 w 59"/>
                <a:gd name="T71" fmla="*/ 29 h 70"/>
                <a:gd name="T72" fmla="*/ 40 w 59"/>
                <a:gd name="T73" fmla="*/ 27 h 70"/>
                <a:gd name="T74" fmla="*/ 42 w 59"/>
                <a:gd name="T75" fmla="*/ 27 h 70"/>
                <a:gd name="T76" fmla="*/ 44 w 59"/>
                <a:gd name="T77" fmla="*/ 23 h 70"/>
                <a:gd name="T78" fmla="*/ 44 w 59"/>
                <a:gd name="T79" fmla="*/ 22 h 70"/>
                <a:gd name="T80" fmla="*/ 44 w 59"/>
                <a:gd name="T81" fmla="*/ 20 h 70"/>
                <a:gd name="T82" fmla="*/ 44 w 59"/>
                <a:gd name="T83" fmla="*/ 16 h 70"/>
                <a:gd name="T84" fmla="*/ 42 w 59"/>
                <a:gd name="T85" fmla="*/ 14 h 70"/>
                <a:gd name="T86" fmla="*/ 40 w 59"/>
                <a:gd name="T87" fmla="*/ 10 h 70"/>
                <a:gd name="T88" fmla="*/ 36 w 59"/>
                <a:gd name="T89" fmla="*/ 10 h 70"/>
                <a:gd name="T90" fmla="*/ 32 w 59"/>
                <a:gd name="T91" fmla="*/ 8 h 70"/>
                <a:gd name="T92" fmla="*/ 7 w 59"/>
                <a:gd name="T93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" h="70">
                  <a:moveTo>
                    <a:pt x="0" y="7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3" y="16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20"/>
                  </a:lnTo>
                  <a:lnTo>
                    <a:pt x="53" y="22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2" y="27"/>
                  </a:lnTo>
                  <a:lnTo>
                    <a:pt x="52" y="29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48" y="33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4" y="37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36" y="39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2" y="43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4" y="47"/>
                  </a:lnTo>
                  <a:lnTo>
                    <a:pt x="46" y="47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59" y="70"/>
                  </a:lnTo>
                  <a:lnTo>
                    <a:pt x="48" y="70"/>
                  </a:lnTo>
                  <a:lnTo>
                    <a:pt x="38" y="56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2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43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7" y="39"/>
                  </a:lnTo>
                  <a:lnTo>
                    <a:pt x="7" y="70"/>
                  </a:lnTo>
                  <a:lnTo>
                    <a:pt x="0" y="70"/>
                  </a:lnTo>
                  <a:close/>
                  <a:moveTo>
                    <a:pt x="7" y="31"/>
                  </a:moveTo>
                  <a:lnTo>
                    <a:pt x="29" y="31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7" y="8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34" name="Freeform 38"/>
            <p:cNvSpPr>
              <a:spLocks noChangeArrowheads="1"/>
            </p:cNvSpPr>
            <p:nvPr/>
          </p:nvSpPr>
          <p:spPr bwMode="auto">
            <a:xfrm>
              <a:off x="3334" y="1703"/>
              <a:ext cx="742" cy="110"/>
            </a:xfrm>
            <a:custGeom>
              <a:avLst/>
              <a:gdLst>
                <a:gd name="T0" fmla="*/ 10 w 370"/>
                <a:gd name="T1" fmla="*/ 25 h 55"/>
                <a:gd name="T2" fmla="*/ 6 w 370"/>
                <a:gd name="T3" fmla="*/ 27 h 55"/>
                <a:gd name="T4" fmla="*/ 2 w 370"/>
                <a:gd name="T5" fmla="*/ 30 h 55"/>
                <a:gd name="T6" fmla="*/ 0 w 370"/>
                <a:gd name="T7" fmla="*/ 34 h 55"/>
                <a:gd name="T8" fmla="*/ 0 w 370"/>
                <a:gd name="T9" fmla="*/ 38 h 55"/>
                <a:gd name="T10" fmla="*/ 0 w 370"/>
                <a:gd name="T11" fmla="*/ 42 h 55"/>
                <a:gd name="T12" fmla="*/ 2 w 370"/>
                <a:gd name="T13" fmla="*/ 46 h 55"/>
                <a:gd name="T14" fmla="*/ 4 w 370"/>
                <a:gd name="T15" fmla="*/ 52 h 55"/>
                <a:gd name="T16" fmla="*/ 10 w 370"/>
                <a:gd name="T17" fmla="*/ 55 h 55"/>
                <a:gd name="T18" fmla="*/ 370 w 370"/>
                <a:gd name="T19" fmla="*/ 28 h 55"/>
                <a:gd name="T20" fmla="*/ 370 w 370"/>
                <a:gd name="T21" fmla="*/ 27 h 55"/>
                <a:gd name="T22" fmla="*/ 368 w 370"/>
                <a:gd name="T23" fmla="*/ 23 h 55"/>
                <a:gd name="T24" fmla="*/ 367 w 370"/>
                <a:gd name="T25" fmla="*/ 19 h 55"/>
                <a:gd name="T26" fmla="*/ 367 w 370"/>
                <a:gd name="T27" fmla="*/ 15 h 55"/>
                <a:gd name="T28" fmla="*/ 367 w 370"/>
                <a:gd name="T29" fmla="*/ 11 h 55"/>
                <a:gd name="T30" fmla="*/ 368 w 370"/>
                <a:gd name="T31" fmla="*/ 7 h 55"/>
                <a:gd name="T32" fmla="*/ 368 w 370"/>
                <a:gd name="T33" fmla="*/ 4 h 55"/>
                <a:gd name="T34" fmla="*/ 370 w 370"/>
                <a:gd name="T35" fmla="*/ 0 h 55"/>
                <a:gd name="T36" fmla="*/ 326 w 370"/>
                <a:gd name="T37" fmla="*/ 4 h 55"/>
                <a:gd name="T38" fmla="*/ 280 w 370"/>
                <a:gd name="T39" fmla="*/ 5 h 55"/>
                <a:gd name="T40" fmla="*/ 236 w 370"/>
                <a:gd name="T41" fmla="*/ 9 h 55"/>
                <a:gd name="T42" fmla="*/ 190 w 370"/>
                <a:gd name="T43" fmla="*/ 13 h 55"/>
                <a:gd name="T44" fmla="*/ 146 w 370"/>
                <a:gd name="T45" fmla="*/ 15 h 55"/>
                <a:gd name="T46" fmla="*/ 100 w 370"/>
                <a:gd name="T47" fmla="*/ 19 h 55"/>
                <a:gd name="T48" fmla="*/ 54 w 370"/>
                <a:gd name="T49" fmla="*/ 21 h 55"/>
                <a:gd name="T50" fmla="*/ 10 w 370"/>
                <a:gd name="T51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0" h="55">
                  <a:moveTo>
                    <a:pt x="10" y="25"/>
                  </a:moveTo>
                  <a:lnTo>
                    <a:pt x="6" y="27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10" y="55"/>
                  </a:lnTo>
                  <a:lnTo>
                    <a:pt x="370" y="28"/>
                  </a:lnTo>
                  <a:lnTo>
                    <a:pt x="370" y="27"/>
                  </a:lnTo>
                  <a:lnTo>
                    <a:pt x="368" y="23"/>
                  </a:lnTo>
                  <a:lnTo>
                    <a:pt x="367" y="19"/>
                  </a:lnTo>
                  <a:lnTo>
                    <a:pt x="367" y="15"/>
                  </a:lnTo>
                  <a:lnTo>
                    <a:pt x="367" y="11"/>
                  </a:lnTo>
                  <a:lnTo>
                    <a:pt x="368" y="7"/>
                  </a:lnTo>
                  <a:lnTo>
                    <a:pt x="368" y="4"/>
                  </a:lnTo>
                  <a:lnTo>
                    <a:pt x="370" y="0"/>
                  </a:lnTo>
                  <a:lnTo>
                    <a:pt x="326" y="4"/>
                  </a:lnTo>
                  <a:lnTo>
                    <a:pt x="280" y="5"/>
                  </a:lnTo>
                  <a:lnTo>
                    <a:pt x="236" y="9"/>
                  </a:lnTo>
                  <a:lnTo>
                    <a:pt x="190" y="13"/>
                  </a:lnTo>
                  <a:lnTo>
                    <a:pt x="146" y="15"/>
                  </a:lnTo>
                  <a:lnTo>
                    <a:pt x="100" y="19"/>
                  </a:lnTo>
                  <a:lnTo>
                    <a:pt x="54" y="21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35" name="Freeform 39"/>
            <p:cNvSpPr>
              <a:spLocks noChangeArrowheads="1"/>
            </p:cNvSpPr>
            <p:nvPr/>
          </p:nvSpPr>
          <p:spPr bwMode="auto">
            <a:xfrm>
              <a:off x="3879" y="1569"/>
              <a:ext cx="70" cy="98"/>
            </a:xfrm>
            <a:custGeom>
              <a:avLst/>
              <a:gdLst>
                <a:gd name="T0" fmla="*/ 35 w 35"/>
                <a:gd name="T1" fmla="*/ 0 h 49"/>
                <a:gd name="T2" fmla="*/ 29 w 35"/>
                <a:gd name="T3" fmla="*/ 0 h 49"/>
                <a:gd name="T4" fmla="*/ 24 w 35"/>
                <a:gd name="T5" fmla="*/ 3 h 49"/>
                <a:gd name="T6" fmla="*/ 18 w 35"/>
                <a:gd name="T7" fmla="*/ 7 h 49"/>
                <a:gd name="T8" fmla="*/ 14 w 35"/>
                <a:gd name="T9" fmla="*/ 13 h 49"/>
                <a:gd name="T10" fmla="*/ 10 w 35"/>
                <a:gd name="T11" fmla="*/ 21 h 49"/>
                <a:gd name="T12" fmla="*/ 6 w 35"/>
                <a:gd name="T13" fmla="*/ 26 h 49"/>
                <a:gd name="T14" fmla="*/ 4 w 35"/>
                <a:gd name="T15" fmla="*/ 36 h 49"/>
                <a:gd name="T16" fmla="*/ 0 w 35"/>
                <a:gd name="T17" fmla="*/ 44 h 49"/>
                <a:gd name="T18" fmla="*/ 16 w 35"/>
                <a:gd name="T19" fmla="*/ 49 h 49"/>
                <a:gd name="T20" fmla="*/ 20 w 35"/>
                <a:gd name="T21" fmla="*/ 40 h 49"/>
                <a:gd name="T22" fmla="*/ 22 w 35"/>
                <a:gd name="T23" fmla="*/ 32 h 49"/>
                <a:gd name="T24" fmla="*/ 25 w 35"/>
                <a:gd name="T25" fmla="*/ 26 h 49"/>
                <a:gd name="T26" fmla="*/ 27 w 35"/>
                <a:gd name="T27" fmla="*/ 23 h 49"/>
                <a:gd name="T28" fmla="*/ 29 w 35"/>
                <a:gd name="T29" fmla="*/ 19 h 49"/>
                <a:gd name="T30" fmla="*/ 33 w 35"/>
                <a:gd name="T31" fmla="*/ 17 h 49"/>
                <a:gd name="T32" fmla="*/ 33 w 35"/>
                <a:gd name="T33" fmla="*/ 15 h 49"/>
                <a:gd name="T34" fmla="*/ 35 w 35"/>
                <a:gd name="T35" fmla="*/ 15 h 49"/>
                <a:gd name="T36" fmla="*/ 35 w 35"/>
                <a:gd name="T3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9">
                  <a:moveTo>
                    <a:pt x="35" y="0"/>
                  </a:moveTo>
                  <a:lnTo>
                    <a:pt x="29" y="0"/>
                  </a:lnTo>
                  <a:lnTo>
                    <a:pt x="24" y="3"/>
                  </a:lnTo>
                  <a:lnTo>
                    <a:pt x="18" y="7"/>
                  </a:lnTo>
                  <a:lnTo>
                    <a:pt x="14" y="13"/>
                  </a:lnTo>
                  <a:lnTo>
                    <a:pt x="10" y="21"/>
                  </a:lnTo>
                  <a:lnTo>
                    <a:pt x="6" y="26"/>
                  </a:lnTo>
                  <a:lnTo>
                    <a:pt x="4" y="36"/>
                  </a:lnTo>
                  <a:lnTo>
                    <a:pt x="0" y="44"/>
                  </a:lnTo>
                  <a:lnTo>
                    <a:pt x="16" y="49"/>
                  </a:lnTo>
                  <a:lnTo>
                    <a:pt x="20" y="40"/>
                  </a:lnTo>
                  <a:lnTo>
                    <a:pt x="22" y="32"/>
                  </a:lnTo>
                  <a:lnTo>
                    <a:pt x="25" y="26"/>
                  </a:lnTo>
                  <a:lnTo>
                    <a:pt x="27" y="23"/>
                  </a:lnTo>
                  <a:lnTo>
                    <a:pt x="29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5" y="1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36" name="Freeform 40"/>
            <p:cNvSpPr>
              <a:spLocks noChangeArrowheads="1"/>
            </p:cNvSpPr>
            <p:nvPr/>
          </p:nvSpPr>
          <p:spPr bwMode="auto">
            <a:xfrm>
              <a:off x="3949" y="1569"/>
              <a:ext cx="84" cy="234"/>
            </a:xfrm>
            <a:custGeom>
              <a:avLst/>
              <a:gdLst>
                <a:gd name="T0" fmla="*/ 42 w 42"/>
                <a:gd name="T1" fmla="*/ 117 h 117"/>
                <a:gd name="T2" fmla="*/ 40 w 42"/>
                <a:gd name="T3" fmla="*/ 94 h 117"/>
                <a:gd name="T4" fmla="*/ 38 w 42"/>
                <a:gd name="T5" fmla="*/ 72 h 117"/>
                <a:gd name="T6" fmla="*/ 36 w 42"/>
                <a:gd name="T7" fmla="*/ 53 h 117"/>
                <a:gd name="T8" fmla="*/ 31 w 42"/>
                <a:gd name="T9" fmla="*/ 38 h 117"/>
                <a:gd name="T10" fmla="*/ 27 w 42"/>
                <a:gd name="T11" fmla="*/ 23 h 117"/>
                <a:gd name="T12" fmla="*/ 19 w 42"/>
                <a:gd name="T13" fmla="*/ 11 h 117"/>
                <a:gd name="T14" fmla="*/ 12 w 42"/>
                <a:gd name="T15" fmla="*/ 3 h 117"/>
                <a:gd name="T16" fmla="*/ 0 w 42"/>
                <a:gd name="T17" fmla="*/ 0 h 117"/>
                <a:gd name="T18" fmla="*/ 0 w 42"/>
                <a:gd name="T19" fmla="*/ 15 h 117"/>
                <a:gd name="T20" fmla="*/ 2 w 42"/>
                <a:gd name="T21" fmla="*/ 17 h 117"/>
                <a:gd name="T22" fmla="*/ 8 w 42"/>
                <a:gd name="T23" fmla="*/ 21 h 117"/>
                <a:gd name="T24" fmla="*/ 12 w 42"/>
                <a:gd name="T25" fmla="*/ 28 h 117"/>
                <a:gd name="T26" fmla="*/ 17 w 42"/>
                <a:gd name="T27" fmla="*/ 42 h 117"/>
                <a:gd name="T28" fmla="*/ 21 w 42"/>
                <a:gd name="T29" fmla="*/ 57 h 117"/>
                <a:gd name="T30" fmla="*/ 23 w 42"/>
                <a:gd name="T31" fmla="*/ 74 h 117"/>
                <a:gd name="T32" fmla="*/ 25 w 42"/>
                <a:gd name="T33" fmla="*/ 95 h 117"/>
                <a:gd name="T34" fmla="*/ 27 w 42"/>
                <a:gd name="T35" fmla="*/ 117 h 117"/>
                <a:gd name="T36" fmla="*/ 42 w 42"/>
                <a:gd name="T3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117">
                  <a:moveTo>
                    <a:pt x="42" y="117"/>
                  </a:moveTo>
                  <a:lnTo>
                    <a:pt x="40" y="94"/>
                  </a:lnTo>
                  <a:lnTo>
                    <a:pt x="38" y="72"/>
                  </a:lnTo>
                  <a:lnTo>
                    <a:pt x="36" y="53"/>
                  </a:lnTo>
                  <a:lnTo>
                    <a:pt x="31" y="38"/>
                  </a:lnTo>
                  <a:lnTo>
                    <a:pt x="27" y="23"/>
                  </a:lnTo>
                  <a:lnTo>
                    <a:pt x="19" y="11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8" y="21"/>
                  </a:lnTo>
                  <a:lnTo>
                    <a:pt x="12" y="28"/>
                  </a:lnTo>
                  <a:lnTo>
                    <a:pt x="17" y="42"/>
                  </a:lnTo>
                  <a:lnTo>
                    <a:pt x="21" y="57"/>
                  </a:lnTo>
                  <a:lnTo>
                    <a:pt x="23" y="74"/>
                  </a:lnTo>
                  <a:lnTo>
                    <a:pt x="25" y="95"/>
                  </a:lnTo>
                  <a:lnTo>
                    <a:pt x="27" y="117"/>
                  </a:lnTo>
                  <a:lnTo>
                    <a:pt x="42" y="1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37" name="Freeform 41"/>
            <p:cNvSpPr>
              <a:spLocks noChangeArrowheads="1"/>
            </p:cNvSpPr>
            <p:nvPr/>
          </p:nvSpPr>
          <p:spPr bwMode="auto">
            <a:xfrm>
              <a:off x="3995" y="1803"/>
              <a:ext cx="38" cy="102"/>
            </a:xfrm>
            <a:custGeom>
              <a:avLst/>
              <a:gdLst>
                <a:gd name="T0" fmla="*/ 15 w 19"/>
                <a:gd name="T1" fmla="*/ 51 h 51"/>
                <a:gd name="T2" fmla="*/ 15 w 19"/>
                <a:gd name="T3" fmla="*/ 46 h 51"/>
                <a:gd name="T4" fmla="*/ 17 w 19"/>
                <a:gd name="T5" fmla="*/ 40 h 51"/>
                <a:gd name="T6" fmla="*/ 17 w 19"/>
                <a:gd name="T7" fmla="*/ 32 h 51"/>
                <a:gd name="T8" fmla="*/ 17 w 19"/>
                <a:gd name="T9" fmla="*/ 26 h 51"/>
                <a:gd name="T10" fmla="*/ 17 w 19"/>
                <a:gd name="T11" fmla="*/ 21 h 51"/>
                <a:gd name="T12" fmla="*/ 19 w 19"/>
                <a:gd name="T13" fmla="*/ 13 h 51"/>
                <a:gd name="T14" fmla="*/ 19 w 19"/>
                <a:gd name="T15" fmla="*/ 7 h 51"/>
                <a:gd name="T16" fmla="*/ 19 w 19"/>
                <a:gd name="T17" fmla="*/ 0 h 51"/>
                <a:gd name="T18" fmla="*/ 4 w 19"/>
                <a:gd name="T19" fmla="*/ 0 h 51"/>
                <a:gd name="T20" fmla="*/ 4 w 19"/>
                <a:gd name="T21" fmla="*/ 5 h 51"/>
                <a:gd name="T22" fmla="*/ 2 w 19"/>
                <a:gd name="T23" fmla="*/ 13 h 51"/>
                <a:gd name="T24" fmla="*/ 2 w 19"/>
                <a:gd name="T25" fmla="*/ 19 h 51"/>
                <a:gd name="T26" fmla="*/ 2 w 19"/>
                <a:gd name="T27" fmla="*/ 25 h 51"/>
                <a:gd name="T28" fmla="*/ 2 w 19"/>
                <a:gd name="T29" fmla="*/ 32 h 51"/>
                <a:gd name="T30" fmla="*/ 0 w 19"/>
                <a:gd name="T31" fmla="*/ 38 h 51"/>
                <a:gd name="T32" fmla="*/ 0 w 19"/>
                <a:gd name="T33" fmla="*/ 44 h 51"/>
                <a:gd name="T34" fmla="*/ 0 w 19"/>
                <a:gd name="T35" fmla="*/ 49 h 51"/>
                <a:gd name="T36" fmla="*/ 15 w 19"/>
                <a:gd name="T3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51">
                  <a:moveTo>
                    <a:pt x="15" y="51"/>
                  </a:moveTo>
                  <a:lnTo>
                    <a:pt x="15" y="46"/>
                  </a:lnTo>
                  <a:lnTo>
                    <a:pt x="17" y="40"/>
                  </a:lnTo>
                  <a:lnTo>
                    <a:pt x="17" y="32"/>
                  </a:lnTo>
                  <a:lnTo>
                    <a:pt x="17" y="26"/>
                  </a:lnTo>
                  <a:lnTo>
                    <a:pt x="17" y="21"/>
                  </a:lnTo>
                  <a:lnTo>
                    <a:pt x="19" y="13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2" y="13"/>
                  </a:lnTo>
                  <a:lnTo>
                    <a:pt x="2" y="19"/>
                  </a:lnTo>
                  <a:lnTo>
                    <a:pt x="2" y="25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38" name="Freeform 42"/>
            <p:cNvSpPr>
              <a:spLocks noChangeArrowheads="1"/>
            </p:cNvSpPr>
            <p:nvPr/>
          </p:nvSpPr>
          <p:spPr bwMode="auto">
            <a:xfrm>
              <a:off x="3969" y="1900"/>
              <a:ext cx="80" cy="84"/>
            </a:xfrm>
            <a:custGeom>
              <a:avLst/>
              <a:gdLst>
                <a:gd name="T0" fmla="*/ 13 w 40"/>
                <a:gd name="T1" fmla="*/ 42 h 42"/>
                <a:gd name="T2" fmla="*/ 40 w 40"/>
                <a:gd name="T3" fmla="*/ 5 h 42"/>
                <a:gd name="T4" fmla="*/ 0 w 40"/>
                <a:gd name="T5" fmla="*/ 0 h 42"/>
                <a:gd name="T6" fmla="*/ 13 w 40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2">
                  <a:moveTo>
                    <a:pt x="13" y="42"/>
                  </a:moveTo>
                  <a:lnTo>
                    <a:pt x="40" y="5"/>
                  </a:lnTo>
                  <a:lnTo>
                    <a:pt x="0" y="0"/>
                  </a:lnTo>
                  <a:lnTo>
                    <a:pt x="13" y="4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39" name="Freeform 43"/>
            <p:cNvSpPr>
              <a:spLocks noChangeArrowheads="1"/>
            </p:cNvSpPr>
            <p:nvPr/>
          </p:nvSpPr>
          <p:spPr bwMode="auto">
            <a:xfrm>
              <a:off x="4118" y="1867"/>
              <a:ext cx="116" cy="92"/>
            </a:xfrm>
            <a:custGeom>
              <a:avLst/>
              <a:gdLst>
                <a:gd name="T0" fmla="*/ 39 w 58"/>
                <a:gd name="T1" fmla="*/ 0 h 46"/>
                <a:gd name="T2" fmla="*/ 46 w 58"/>
                <a:gd name="T3" fmla="*/ 2 h 46"/>
                <a:gd name="T4" fmla="*/ 52 w 58"/>
                <a:gd name="T5" fmla="*/ 8 h 46"/>
                <a:gd name="T6" fmla="*/ 56 w 58"/>
                <a:gd name="T7" fmla="*/ 14 h 46"/>
                <a:gd name="T8" fmla="*/ 58 w 58"/>
                <a:gd name="T9" fmla="*/ 23 h 46"/>
                <a:gd name="T10" fmla="*/ 58 w 58"/>
                <a:gd name="T11" fmla="*/ 31 h 46"/>
                <a:gd name="T12" fmla="*/ 54 w 58"/>
                <a:gd name="T13" fmla="*/ 37 h 46"/>
                <a:gd name="T14" fmla="*/ 50 w 58"/>
                <a:gd name="T15" fmla="*/ 42 h 46"/>
                <a:gd name="T16" fmla="*/ 46 w 58"/>
                <a:gd name="T17" fmla="*/ 44 h 46"/>
                <a:gd name="T18" fmla="*/ 41 w 58"/>
                <a:gd name="T19" fmla="*/ 46 h 46"/>
                <a:gd name="T20" fmla="*/ 37 w 58"/>
                <a:gd name="T21" fmla="*/ 44 h 46"/>
                <a:gd name="T22" fmla="*/ 33 w 58"/>
                <a:gd name="T23" fmla="*/ 42 h 46"/>
                <a:gd name="T24" fmla="*/ 29 w 58"/>
                <a:gd name="T25" fmla="*/ 37 h 46"/>
                <a:gd name="T26" fmla="*/ 25 w 58"/>
                <a:gd name="T27" fmla="*/ 41 h 46"/>
                <a:gd name="T28" fmla="*/ 22 w 58"/>
                <a:gd name="T29" fmla="*/ 44 h 46"/>
                <a:gd name="T30" fmla="*/ 18 w 58"/>
                <a:gd name="T31" fmla="*/ 46 h 46"/>
                <a:gd name="T32" fmla="*/ 14 w 58"/>
                <a:gd name="T33" fmla="*/ 46 h 46"/>
                <a:gd name="T34" fmla="*/ 8 w 58"/>
                <a:gd name="T35" fmla="*/ 42 h 46"/>
                <a:gd name="T36" fmla="*/ 4 w 58"/>
                <a:gd name="T37" fmla="*/ 39 h 46"/>
                <a:gd name="T38" fmla="*/ 0 w 58"/>
                <a:gd name="T39" fmla="*/ 33 h 46"/>
                <a:gd name="T40" fmla="*/ 0 w 58"/>
                <a:gd name="T41" fmla="*/ 25 h 46"/>
                <a:gd name="T42" fmla="*/ 0 w 58"/>
                <a:gd name="T43" fmla="*/ 17 h 46"/>
                <a:gd name="T44" fmla="*/ 2 w 58"/>
                <a:gd name="T45" fmla="*/ 12 h 46"/>
                <a:gd name="T46" fmla="*/ 6 w 58"/>
                <a:gd name="T47" fmla="*/ 6 h 46"/>
                <a:gd name="T48" fmla="*/ 10 w 58"/>
                <a:gd name="T49" fmla="*/ 4 h 46"/>
                <a:gd name="T50" fmla="*/ 14 w 58"/>
                <a:gd name="T51" fmla="*/ 2 h 46"/>
                <a:gd name="T52" fmla="*/ 20 w 58"/>
                <a:gd name="T53" fmla="*/ 0 h 46"/>
                <a:gd name="T54" fmla="*/ 22 w 58"/>
                <a:gd name="T55" fmla="*/ 2 h 46"/>
                <a:gd name="T56" fmla="*/ 16 w 58"/>
                <a:gd name="T57" fmla="*/ 6 h 46"/>
                <a:gd name="T58" fmla="*/ 10 w 58"/>
                <a:gd name="T59" fmla="*/ 14 h 46"/>
                <a:gd name="T60" fmla="*/ 8 w 58"/>
                <a:gd name="T61" fmla="*/ 23 h 46"/>
                <a:gd name="T62" fmla="*/ 10 w 58"/>
                <a:gd name="T63" fmla="*/ 35 h 46"/>
                <a:gd name="T64" fmla="*/ 14 w 58"/>
                <a:gd name="T65" fmla="*/ 41 h 46"/>
                <a:gd name="T66" fmla="*/ 16 w 58"/>
                <a:gd name="T67" fmla="*/ 42 h 46"/>
                <a:gd name="T68" fmla="*/ 20 w 58"/>
                <a:gd name="T69" fmla="*/ 42 h 46"/>
                <a:gd name="T70" fmla="*/ 23 w 58"/>
                <a:gd name="T71" fmla="*/ 39 h 46"/>
                <a:gd name="T72" fmla="*/ 27 w 58"/>
                <a:gd name="T73" fmla="*/ 35 h 46"/>
                <a:gd name="T74" fmla="*/ 25 w 58"/>
                <a:gd name="T75" fmla="*/ 27 h 46"/>
                <a:gd name="T76" fmla="*/ 25 w 58"/>
                <a:gd name="T77" fmla="*/ 23 h 46"/>
                <a:gd name="T78" fmla="*/ 23 w 58"/>
                <a:gd name="T79" fmla="*/ 19 h 46"/>
                <a:gd name="T80" fmla="*/ 23 w 58"/>
                <a:gd name="T81" fmla="*/ 16 h 46"/>
                <a:gd name="T82" fmla="*/ 25 w 58"/>
                <a:gd name="T83" fmla="*/ 12 h 46"/>
                <a:gd name="T84" fmla="*/ 27 w 58"/>
                <a:gd name="T85" fmla="*/ 10 h 46"/>
                <a:gd name="T86" fmla="*/ 29 w 58"/>
                <a:gd name="T87" fmla="*/ 8 h 46"/>
                <a:gd name="T88" fmla="*/ 31 w 58"/>
                <a:gd name="T89" fmla="*/ 10 h 46"/>
                <a:gd name="T90" fmla="*/ 33 w 58"/>
                <a:gd name="T91" fmla="*/ 14 h 46"/>
                <a:gd name="T92" fmla="*/ 33 w 58"/>
                <a:gd name="T93" fmla="*/ 17 h 46"/>
                <a:gd name="T94" fmla="*/ 31 w 58"/>
                <a:gd name="T95" fmla="*/ 25 h 46"/>
                <a:gd name="T96" fmla="*/ 31 w 58"/>
                <a:gd name="T97" fmla="*/ 35 h 46"/>
                <a:gd name="T98" fmla="*/ 33 w 58"/>
                <a:gd name="T99" fmla="*/ 39 h 46"/>
                <a:gd name="T100" fmla="*/ 37 w 58"/>
                <a:gd name="T101" fmla="*/ 42 h 46"/>
                <a:gd name="T102" fmla="*/ 41 w 58"/>
                <a:gd name="T103" fmla="*/ 42 h 46"/>
                <a:gd name="T104" fmla="*/ 45 w 58"/>
                <a:gd name="T105" fmla="*/ 41 h 46"/>
                <a:gd name="T106" fmla="*/ 48 w 58"/>
                <a:gd name="T107" fmla="*/ 35 h 46"/>
                <a:gd name="T108" fmla="*/ 48 w 58"/>
                <a:gd name="T109" fmla="*/ 25 h 46"/>
                <a:gd name="T110" fmla="*/ 46 w 58"/>
                <a:gd name="T111" fmla="*/ 12 h 46"/>
                <a:gd name="T112" fmla="*/ 41 w 58"/>
                <a:gd name="T113" fmla="*/ 4 h 46"/>
                <a:gd name="T114" fmla="*/ 35 w 58"/>
                <a:gd name="T11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" h="46">
                  <a:moveTo>
                    <a:pt x="33" y="2"/>
                  </a:move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8" y="17"/>
                  </a:lnTo>
                  <a:lnTo>
                    <a:pt x="58" y="19"/>
                  </a:lnTo>
                  <a:lnTo>
                    <a:pt x="58" y="21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6" y="33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4" y="37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5" y="44"/>
                  </a:lnTo>
                  <a:lnTo>
                    <a:pt x="45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7" y="39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3" y="42"/>
                  </a:lnTo>
                  <a:lnTo>
                    <a:pt x="23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6" y="39"/>
                  </a:lnTo>
                  <a:lnTo>
                    <a:pt x="46" y="39"/>
                  </a:lnTo>
                  <a:lnTo>
                    <a:pt x="46" y="37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5" y="8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40" name="Freeform 44"/>
            <p:cNvSpPr>
              <a:spLocks noChangeArrowheads="1"/>
            </p:cNvSpPr>
            <p:nvPr/>
          </p:nvSpPr>
          <p:spPr bwMode="auto">
            <a:xfrm>
              <a:off x="4070" y="1703"/>
              <a:ext cx="22" cy="56"/>
            </a:xfrm>
            <a:custGeom>
              <a:avLst/>
              <a:gdLst>
                <a:gd name="T0" fmla="*/ 5 w 11"/>
                <a:gd name="T1" fmla="*/ 0 h 28"/>
                <a:gd name="T2" fmla="*/ 5 w 11"/>
                <a:gd name="T3" fmla="*/ 0 h 28"/>
                <a:gd name="T4" fmla="*/ 7 w 11"/>
                <a:gd name="T5" fmla="*/ 2 h 28"/>
                <a:gd name="T6" fmla="*/ 7 w 11"/>
                <a:gd name="T7" fmla="*/ 2 h 28"/>
                <a:gd name="T8" fmla="*/ 9 w 11"/>
                <a:gd name="T9" fmla="*/ 4 h 28"/>
                <a:gd name="T10" fmla="*/ 9 w 11"/>
                <a:gd name="T11" fmla="*/ 7 h 28"/>
                <a:gd name="T12" fmla="*/ 11 w 11"/>
                <a:gd name="T13" fmla="*/ 9 h 28"/>
                <a:gd name="T14" fmla="*/ 11 w 11"/>
                <a:gd name="T15" fmla="*/ 11 h 28"/>
                <a:gd name="T16" fmla="*/ 11 w 11"/>
                <a:gd name="T17" fmla="*/ 15 h 28"/>
                <a:gd name="T18" fmla="*/ 11 w 11"/>
                <a:gd name="T19" fmla="*/ 17 h 28"/>
                <a:gd name="T20" fmla="*/ 11 w 11"/>
                <a:gd name="T21" fmla="*/ 21 h 28"/>
                <a:gd name="T22" fmla="*/ 9 w 11"/>
                <a:gd name="T23" fmla="*/ 23 h 28"/>
                <a:gd name="T24" fmla="*/ 9 w 11"/>
                <a:gd name="T25" fmla="*/ 25 h 28"/>
                <a:gd name="T26" fmla="*/ 7 w 11"/>
                <a:gd name="T27" fmla="*/ 27 h 28"/>
                <a:gd name="T28" fmla="*/ 7 w 11"/>
                <a:gd name="T29" fmla="*/ 28 h 28"/>
                <a:gd name="T30" fmla="*/ 5 w 11"/>
                <a:gd name="T31" fmla="*/ 28 h 28"/>
                <a:gd name="T32" fmla="*/ 5 w 11"/>
                <a:gd name="T33" fmla="*/ 28 h 28"/>
                <a:gd name="T34" fmla="*/ 3 w 11"/>
                <a:gd name="T35" fmla="*/ 28 h 28"/>
                <a:gd name="T36" fmla="*/ 3 w 11"/>
                <a:gd name="T37" fmla="*/ 28 h 28"/>
                <a:gd name="T38" fmla="*/ 1 w 11"/>
                <a:gd name="T39" fmla="*/ 27 h 28"/>
                <a:gd name="T40" fmla="*/ 1 w 11"/>
                <a:gd name="T41" fmla="*/ 25 h 28"/>
                <a:gd name="T42" fmla="*/ 0 w 11"/>
                <a:gd name="T43" fmla="*/ 23 h 28"/>
                <a:gd name="T44" fmla="*/ 0 w 11"/>
                <a:gd name="T45" fmla="*/ 21 h 28"/>
                <a:gd name="T46" fmla="*/ 0 w 11"/>
                <a:gd name="T47" fmla="*/ 17 h 28"/>
                <a:gd name="T48" fmla="*/ 0 w 11"/>
                <a:gd name="T49" fmla="*/ 15 h 28"/>
                <a:gd name="T50" fmla="*/ 0 w 11"/>
                <a:gd name="T51" fmla="*/ 11 h 28"/>
                <a:gd name="T52" fmla="*/ 0 w 11"/>
                <a:gd name="T53" fmla="*/ 9 h 28"/>
                <a:gd name="T54" fmla="*/ 0 w 11"/>
                <a:gd name="T55" fmla="*/ 7 h 28"/>
                <a:gd name="T56" fmla="*/ 1 w 11"/>
                <a:gd name="T57" fmla="*/ 4 h 28"/>
                <a:gd name="T58" fmla="*/ 1 w 11"/>
                <a:gd name="T59" fmla="*/ 2 h 28"/>
                <a:gd name="T60" fmla="*/ 3 w 11"/>
                <a:gd name="T61" fmla="*/ 2 h 28"/>
                <a:gd name="T62" fmla="*/ 3 w 11"/>
                <a:gd name="T63" fmla="*/ 0 h 28"/>
                <a:gd name="T64" fmla="*/ 5 w 11"/>
                <a:gd name="T6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28">
                  <a:moveTo>
                    <a:pt x="5" y="0"/>
                  </a:move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4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04800" y="152400"/>
            <a:ext cx="1992313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M.C.U.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10600" cy="563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03213" y="152400"/>
            <a:ext cx="33813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01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3820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Um viajante cobriu a distância de 760 km em 12 h, sendo os primeiros 200 km percorridos com certa velocidade escalar média e os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560 km restantes com velocidade escalar média igual ao dobro da anterior. Os valores da velocidade escalar média, em cada percurso, foram, em km/h, respectivamente: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a) 35 e 70.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b) 45 e 90.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c) 40 e 80.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d) 50 e 100.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e) 60 e 120.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298450" y="152400"/>
            <a:ext cx="69421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01 – Resolução</a:t>
            </a:r>
          </a:p>
        </p:txBody>
      </p:sp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304800" y="914400"/>
            <a:ext cx="1903413" cy="1066800"/>
            <a:chOff x="192" y="576"/>
            <a:chExt cx="1199" cy="672"/>
          </a:xfrm>
        </p:grpSpPr>
        <p:sp>
          <p:nvSpPr>
            <p:cNvPr id="32771" name="Text Box 3"/>
            <p:cNvSpPr txBox="1">
              <a:spLocks noChangeArrowheads="1"/>
            </p:cNvSpPr>
            <p:nvPr/>
          </p:nvSpPr>
          <p:spPr bwMode="auto">
            <a:xfrm>
              <a:off x="192" y="720"/>
              <a:ext cx="1200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v</a:t>
              </a:r>
              <a:r>
                <a:rPr lang="pt-BR" sz="3200" b="1" baseline="-25000">
                  <a:latin typeface="Tahoma" pitchFamily="32" charset="0"/>
                </a:rPr>
                <a:t>M</a:t>
              </a:r>
              <a:r>
                <a:rPr lang="pt-BR" sz="3200" b="1">
                  <a:latin typeface="Tahoma" pitchFamily="32" charset="0"/>
                </a:rPr>
                <a:t> = ––</a:t>
              </a:r>
            </a:p>
          </p:txBody>
        </p:sp>
        <p:sp>
          <p:nvSpPr>
            <p:cNvPr id="32772" name="Text Box 4"/>
            <p:cNvSpPr txBox="1">
              <a:spLocks noChangeArrowheads="1"/>
            </p:cNvSpPr>
            <p:nvPr/>
          </p:nvSpPr>
          <p:spPr bwMode="auto">
            <a:xfrm>
              <a:off x="864" y="576"/>
              <a:ext cx="432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d</a:t>
              </a:r>
            </a:p>
            <a:p>
              <a:pPr algn="ctr">
                <a:buClrTx/>
                <a:buFontTx/>
                <a:buNone/>
              </a:pPr>
              <a:r>
                <a:rPr lang="pt-BR" sz="3200" b="1">
                  <a:latin typeface="Symbol" pitchFamily="18" charset="2"/>
                </a:rPr>
                <a:t></a:t>
              </a:r>
              <a:r>
                <a:rPr lang="pt-BR" sz="3200" b="1">
                  <a:latin typeface="Tahoma" pitchFamily="32" charset="0"/>
                </a:rPr>
                <a:t>t</a:t>
              </a:r>
            </a:p>
          </p:txBody>
        </p:sp>
      </p:grp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304800" y="1905000"/>
            <a:ext cx="3046413" cy="1066800"/>
            <a:chOff x="192" y="1200"/>
            <a:chExt cx="1919" cy="672"/>
          </a:xfrm>
        </p:grpSpPr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192" y="1344"/>
              <a:ext cx="192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v = –––– </a:t>
              </a:r>
              <a:r>
                <a:rPr lang="pt-BR" sz="3200" b="1">
                  <a:solidFill>
                    <a:srgbClr val="0000FF"/>
                  </a:solidFill>
                  <a:latin typeface="Tahoma" pitchFamily="32" charset="0"/>
                </a:rPr>
                <a:t>(I)</a:t>
              </a:r>
              <a:r>
                <a:rPr lang="pt-BR" sz="3200" b="1">
                  <a:latin typeface="Tahoma" pitchFamily="32" charset="0"/>
                </a:rPr>
                <a:t> </a:t>
              </a:r>
            </a:p>
          </p:txBody>
        </p:sp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720" y="1200"/>
              <a:ext cx="684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200</a:t>
              </a:r>
            </a:p>
            <a:p>
              <a:pPr algn="ctr"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t</a:t>
              </a:r>
            </a:p>
          </p:txBody>
        </p:sp>
      </p:grp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304800" y="2895600"/>
            <a:ext cx="3046413" cy="1066800"/>
            <a:chOff x="192" y="1824"/>
            <a:chExt cx="1919" cy="672"/>
          </a:xfrm>
        </p:grpSpPr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192" y="1968"/>
              <a:ext cx="192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2v = –––––</a:t>
              </a:r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798" y="1824"/>
              <a:ext cx="930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560</a:t>
              </a:r>
            </a:p>
            <a:p>
              <a:pPr algn="ctr"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12 – t</a:t>
              </a:r>
            </a:p>
          </p:txBody>
        </p:sp>
      </p:grpSp>
      <p:grpSp>
        <p:nvGrpSpPr>
          <p:cNvPr id="32779" name="Group 11"/>
          <p:cNvGrpSpPr>
            <a:grpSpLocks/>
          </p:cNvGrpSpPr>
          <p:nvPr/>
        </p:nvGrpSpPr>
        <p:grpSpPr bwMode="auto">
          <a:xfrm>
            <a:off x="2743200" y="2895600"/>
            <a:ext cx="4037013" cy="1066800"/>
            <a:chOff x="1728" y="1824"/>
            <a:chExt cx="2543" cy="672"/>
          </a:xfrm>
        </p:grpSpPr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1728" y="1968"/>
              <a:ext cx="25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3200" b="1">
                  <a:latin typeface="Symbol" pitchFamily="18" charset="2"/>
                </a:rPr>
                <a:t></a:t>
              </a:r>
              <a:r>
                <a:rPr lang="pt-BR" sz="3200" b="1">
                  <a:latin typeface="Tahoma" pitchFamily="32" charset="0"/>
                </a:rPr>
                <a:t>v = –––––– </a:t>
              </a:r>
              <a:r>
                <a:rPr lang="pt-BR" sz="3200" b="1">
                  <a:solidFill>
                    <a:srgbClr val="FF0000"/>
                  </a:solidFill>
                  <a:latin typeface="Tahoma" pitchFamily="32" charset="0"/>
                </a:rPr>
                <a:t>(II)</a:t>
              </a:r>
              <a:r>
                <a:rPr lang="pt-BR" sz="3200" b="1">
                  <a:latin typeface="Tahoma" pitchFamily="32" charset="0"/>
                </a:rPr>
                <a:t> </a:t>
              </a:r>
            </a:p>
          </p:txBody>
        </p:sp>
        <p:sp>
          <p:nvSpPr>
            <p:cNvPr id="32781" name="Text Box 13"/>
            <p:cNvSpPr txBox="1">
              <a:spLocks noChangeArrowheads="1"/>
            </p:cNvSpPr>
            <p:nvPr/>
          </p:nvSpPr>
          <p:spPr bwMode="auto">
            <a:xfrm>
              <a:off x="2496" y="1824"/>
              <a:ext cx="1074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560</a:t>
              </a:r>
            </a:p>
            <a:p>
              <a:pPr algn="ctr"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24 – 2t</a:t>
              </a:r>
            </a:p>
          </p:txBody>
        </p:sp>
      </p:grp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866775" y="3962400"/>
            <a:ext cx="3048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3200" b="1">
                <a:solidFill>
                  <a:srgbClr val="0000FF"/>
                </a:solidFill>
                <a:latin typeface="Tahoma" pitchFamily="32" charset="0"/>
              </a:rPr>
              <a:t>(I)</a:t>
            </a:r>
            <a:r>
              <a:rPr lang="pt-BR" sz="3200" b="1">
                <a:latin typeface="Tahoma" pitchFamily="32" charset="0"/>
              </a:rPr>
              <a:t> = </a:t>
            </a:r>
            <a:r>
              <a:rPr lang="pt-BR" sz="3200" b="1">
                <a:solidFill>
                  <a:srgbClr val="FF0000"/>
                </a:solidFill>
                <a:latin typeface="Tahoma" pitchFamily="32" charset="0"/>
              </a:rPr>
              <a:t>(II)</a:t>
            </a:r>
          </a:p>
        </p:txBody>
      </p:sp>
      <p:grpSp>
        <p:nvGrpSpPr>
          <p:cNvPr id="32783" name="Group 15"/>
          <p:cNvGrpSpPr>
            <a:grpSpLocks/>
          </p:cNvGrpSpPr>
          <p:nvPr/>
        </p:nvGrpSpPr>
        <p:grpSpPr bwMode="auto">
          <a:xfrm>
            <a:off x="457200" y="4602163"/>
            <a:ext cx="3656013" cy="1066800"/>
            <a:chOff x="288" y="2899"/>
            <a:chExt cx="2303" cy="672"/>
          </a:xfrm>
        </p:grpSpPr>
        <p:sp>
          <p:nvSpPr>
            <p:cNvPr id="32784" name="Text Box 16"/>
            <p:cNvSpPr txBox="1">
              <a:spLocks noChangeArrowheads="1"/>
            </p:cNvSpPr>
            <p:nvPr/>
          </p:nvSpPr>
          <p:spPr bwMode="auto">
            <a:xfrm>
              <a:off x="288" y="2899"/>
              <a:ext cx="684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200</a:t>
              </a:r>
            </a:p>
            <a:p>
              <a:pPr algn="ctr"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t</a:t>
              </a:r>
            </a:p>
          </p:txBody>
        </p:sp>
        <p:sp>
          <p:nvSpPr>
            <p:cNvPr id="32785" name="Text Box 17"/>
            <p:cNvSpPr txBox="1">
              <a:spLocks noChangeArrowheads="1"/>
            </p:cNvSpPr>
            <p:nvPr/>
          </p:nvSpPr>
          <p:spPr bwMode="auto">
            <a:xfrm>
              <a:off x="1296" y="2899"/>
              <a:ext cx="1056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560</a:t>
              </a:r>
            </a:p>
            <a:p>
              <a:pPr algn="ctr"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24 – 2t</a:t>
              </a:r>
            </a:p>
          </p:txBody>
        </p:sp>
        <p:sp>
          <p:nvSpPr>
            <p:cNvPr id="32786" name="Text Box 18"/>
            <p:cNvSpPr txBox="1">
              <a:spLocks noChangeArrowheads="1"/>
            </p:cNvSpPr>
            <p:nvPr/>
          </p:nvSpPr>
          <p:spPr bwMode="auto">
            <a:xfrm>
              <a:off x="288" y="3044"/>
              <a:ext cx="230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–––– = ––––––</a:t>
              </a:r>
            </a:p>
          </p:txBody>
        </p:sp>
      </p:grp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3733800" y="4830763"/>
            <a:ext cx="556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3200" b="1">
                <a:latin typeface="Symbol" pitchFamily="18" charset="2"/>
              </a:rPr>
              <a:t></a:t>
            </a:r>
            <a:r>
              <a:rPr lang="pt-BR" sz="3200" b="1">
                <a:latin typeface="Tahoma" pitchFamily="32" charset="0"/>
              </a:rPr>
              <a:t>4800 – 400t = 560t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304800" y="5668963"/>
            <a:ext cx="556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3200" b="1">
                <a:latin typeface="Symbol" pitchFamily="18" charset="2"/>
              </a:rPr>
              <a:t></a:t>
            </a:r>
            <a:r>
              <a:rPr lang="pt-BR" sz="3200" b="1">
                <a:latin typeface="Tahoma" pitchFamily="32" charset="0"/>
              </a:rPr>
              <a:t>4800 – 400t = 560t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5029200" y="5668963"/>
            <a:ext cx="556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3200" b="1">
                <a:latin typeface="Symbol" pitchFamily="18" charset="2"/>
              </a:rPr>
              <a:t></a:t>
            </a:r>
            <a:r>
              <a:rPr lang="pt-BR" sz="3200" b="1">
                <a:latin typeface="Tahoma" pitchFamily="32" charset="0"/>
              </a:rPr>
              <a:t>4800 = 960t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304800" y="6278563"/>
            <a:ext cx="2209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3200" b="1">
                <a:latin typeface="Symbol" pitchFamily="18" charset="2"/>
              </a:rPr>
              <a:t></a:t>
            </a:r>
            <a:r>
              <a:rPr lang="pt-BR" sz="3200" b="1">
                <a:latin typeface="Tahoma" pitchFamily="32" charset="0"/>
              </a:rPr>
              <a:t>t = 5 h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7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42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47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52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298450" y="152400"/>
            <a:ext cx="69421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01 – Resolução</a:t>
            </a:r>
          </a:p>
        </p:txBody>
      </p:sp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304800" y="1295400"/>
            <a:ext cx="3046413" cy="1066800"/>
            <a:chOff x="192" y="816"/>
            <a:chExt cx="1919" cy="672"/>
          </a:xfrm>
        </p:grpSpPr>
        <p:sp>
          <p:nvSpPr>
            <p:cNvPr id="33795" name="Text Box 3"/>
            <p:cNvSpPr txBox="1">
              <a:spLocks noChangeArrowheads="1"/>
            </p:cNvSpPr>
            <p:nvPr/>
          </p:nvSpPr>
          <p:spPr bwMode="auto">
            <a:xfrm>
              <a:off x="192" y="960"/>
              <a:ext cx="192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v = ––––</a:t>
              </a:r>
            </a:p>
          </p:txBody>
        </p:sp>
        <p:sp>
          <p:nvSpPr>
            <p:cNvPr id="33796" name="Text Box 4"/>
            <p:cNvSpPr txBox="1">
              <a:spLocks noChangeArrowheads="1"/>
            </p:cNvSpPr>
            <p:nvPr/>
          </p:nvSpPr>
          <p:spPr bwMode="auto">
            <a:xfrm>
              <a:off x="720" y="816"/>
              <a:ext cx="684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200</a:t>
              </a:r>
            </a:p>
            <a:p>
              <a:pPr algn="ctr"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t</a:t>
              </a:r>
            </a:p>
          </p:txBody>
        </p:sp>
      </p:grp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3048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3200" b="1">
                <a:latin typeface="Tahoma" pitchFamily="32" charset="0"/>
              </a:rPr>
              <a:t>2v = 80 km/h</a:t>
            </a:r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2438400" y="1295400"/>
            <a:ext cx="3046413" cy="1066800"/>
            <a:chOff x="1536" y="816"/>
            <a:chExt cx="1919" cy="672"/>
          </a:xfrm>
        </p:grpSpPr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1536" y="960"/>
              <a:ext cx="192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3200" b="1">
                  <a:latin typeface="Symbol" pitchFamily="18" charset="2"/>
                </a:rPr>
                <a:t></a:t>
              </a:r>
              <a:r>
                <a:rPr lang="pt-BR" sz="3200" b="1">
                  <a:latin typeface="Tahoma" pitchFamily="32" charset="0"/>
                </a:rPr>
                <a:t>v = ––––</a:t>
              </a:r>
            </a:p>
          </p:txBody>
        </p:sp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>
              <a:off x="2400" y="816"/>
              <a:ext cx="684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200</a:t>
              </a:r>
            </a:p>
            <a:p>
              <a:pPr algn="ctr">
                <a:buClrTx/>
                <a:buFontTx/>
                <a:buNone/>
              </a:pPr>
              <a:r>
                <a:rPr lang="pt-BR" sz="3200" b="1">
                  <a:latin typeface="Tahoma" pitchFamily="32" charset="0"/>
                </a:rPr>
                <a:t>5</a:t>
              </a:r>
            </a:p>
          </p:txBody>
        </p:sp>
      </p:grp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029200" y="1524000"/>
            <a:ext cx="3352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3200" b="1">
                <a:latin typeface="Symbol" pitchFamily="18" charset="2"/>
              </a:rPr>
              <a:t></a:t>
            </a:r>
            <a:r>
              <a:rPr lang="pt-BR" sz="3200" b="1">
                <a:latin typeface="Tahoma" pitchFamily="32" charset="0"/>
              </a:rPr>
              <a:t>v = 40 km/h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84175" y="6099175"/>
            <a:ext cx="2289175" cy="520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Resposta: C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097088"/>
            <a:ext cx="38957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809875"/>
            <a:ext cx="3708400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138363"/>
            <a:ext cx="43354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2733675"/>
            <a:ext cx="4521200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92088"/>
            <a:ext cx="914241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pt-BR" sz="2800">
                <a:latin typeface="Arial" charset="0"/>
              </a:rPr>
              <a:t>   A maneira de caracterizar a posição de um objeto é        através do uso de uma coordenada ou um conjunto de    coordenadas.A seguir apresentaremos exemplos de        coordenadas.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303213" y="152400"/>
            <a:ext cx="33813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02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2309813"/>
            <a:ext cx="9144000" cy="35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(UFSC) Dois trens partem, em horários diferen-tes, de duas cidades situadas nas extremidades de uma ferrovia, deslocando-se em sentidos contrários. O trem azul parte da cidade A com destino à cidade B, e o trem prata da cidade B com destino à cidade A. O gráfico representa as posições dos dois trens em função do horário, tendo como origem a cidade A (d = 0).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b="6995"/>
          <a:stretch>
            <a:fillRect/>
          </a:stretch>
        </p:blipFill>
        <p:spPr bwMode="auto">
          <a:xfrm>
            <a:off x="922338" y="863600"/>
            <a:ext cx="7100887" cy="794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771" b="69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03213" y="152400"/>
            <a:ext cx="33813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02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458200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6750" indent="-633413"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Considerando a situação descrita e as 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informações do gráfico, assinale a(s) 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proposição(ões) correta(s).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01. O tempo de percurso do trem prata é de 18 horas. 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02. Os dois trens gastam o mesmo tempo no percurso: 12 horas.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04. A velocidade média dos trens é de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60 km/h.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08. O trem azul partiu às 4 horas da cidade A.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16. A distância entre as duas cidades é de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720 km.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32. Os dois trens se encontram às 11 horas.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98450" y="152400"/>
            <a:ext cx="71072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02 – Resolução 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77813" y="3538538"/>
            <a:ext cx="838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6750" indent="-633413"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01. Incorreta.</a:t>
            </a:r>
            <a:br>
              <a:rPr lang="pt-BR" sz="2800" b="1">
                <a:solidFill>
                  <a:srgbClr val="0000FF"/>
                </a:solidFill>
                <a:latin typeface="Tahoma" pitchFamily="32" charset="0"/>
              </a:rPr>
            </a:br>
            <a:r>
              <a:rPr lang="pt-BR" sz="2800" b="1">
                <a:solidFill>
                  <a:srgbClr val="0000FF"/>
                </a:solidFill>
                <a:latin typeface="Symbol" pitchFamily="18" charset="2"/>
              </a:rPr>
              <a:t></a:t>
            </a: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t</a:t>
            </a:r>
            <a:r>
              <a:rPr lang="pt-BR" sz="2800" b="1" baseline="-25000">
                <a:solidFill>
                  <a:srgbClr val="0000FF"/>
                </a:solidFill>
                <a:latin typeface="Tahoma" pitchFamily="32" charset="0"/>
              </a:rPr>
              <a:t>P</a:t>
            </a: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 = 18 – 6 = 12 h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b="6995"/>
          <a:stretch>
            <a:fillRect/>
          </a:stretch>
        </p:blipFill>
        <p:spPr bwMode="auto">
          <a:xfrm>
            <a:off x="1579563" y="1757363"/>
            <a:ext cx="7100887" cy="852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771" b="69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79400" y="4502150"/>
            <a:ext cx="4243388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02. Correta.</a:t>
            </a:r>
            <a:br>
              <a:rPr lang="pt-BR" sz="2800" b="1">
                <a:solidFill>
                  <a:srgbClr val="0000FF"/>
                </a:solidFill>
                <a:latin typeface="Tahoma" pitchFamily="32" charset="0"/>
              </a:rPr>
            </a:br>
            <a:r>
              <a:rPr lang="pt-BR" sz="2800" b="1">
                <a:solidFill>
                  <a:srgbClr val="0000FF"/>
                </a:solidFill>
                <a:latin typeface="Symbol" pitchFamily="18" charset="2"/>
              </a:rPr>
              <a:t></a:t>
            </a: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t</a:t>
            </a:r>
            <a:r>
              <a:rPr lang="pt-BR" sz="2800" b="1" baseline="-25000">
                <a:solidFill>
                  <a:srgbClr val="0000FF"/>
                </a:solidFill>
                <a:latin typeface="Tahoma" pitchFamily="32" charset="0"/>
              </a:rPr>
              <a:t>A</a:t>
            </a: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 = 16 – 4 = 12 h</a:t>
            </a:r>
            <a:br>
              <a:rPr lang="pt-BR" sz="2800" b="1">
                <a:solidFill>
                  <a:srgbClr val="0000FF"/>
                </a:solidFill>
                <a:latin typeface="Tahoma" pitchFamily="32" charset="0"/>
              </a:rPr>
            </a:br>
            <a:r>
              <a:rPr lang="pt-BR" sz="2800" b="1">
                <a:solidFill>
                  <a:srgbClr val="0000FF"/>
                </a:solidFill>
                <a:latin typeface="Symbol" pitchFamily="18" charset="2"/>
              </a:rPr>
              <a:t></a:t>
            </a: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t</a:t>
            </a:r>
            <a:r>
              <a:rPr lang="pt-BR" sz="2800" b="1" baseline="-25000">
                <a:solidFill>
                  <a:srgbClr val="0000FF"/>
                </a:solidFill>
                <a:latin typeface="Tahoma" pitchFamily="32" charset="0"/>
              </a:rPr>
              <a:t>P</a:t>
            </a: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 = 18 – 6 = 12 h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98450" y="152400"/>
            <a:ext cx="71072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02 – Resolução 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71475" y="1111250"/>
            <a:ext cx="8382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6750" indent="-633413"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04. Incorreta.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506413" y="1739900"/>
            <a:ext cx="8380412" cy="946150"/>
            <a:chOff x="319" y="1096"/>
            <a:chExt cx="5279" cy="596"/>
          </a:xfrm>
        </p:grpSpPr>
        <p:sp>
          <p:nvSpPr>
            <p:cNvPr id="37892" name="Text Box 4"/>
            <p:cNvSpPr txBox="1">
              <a:spLocks noChangeArrowheads="1"/>
            </p:cNvSpPr>
            <p:nvPr/>
          </p:nvSpPr>
          <p:spPr bwMode="auto">
            <a:xfrm>
              <a:off x="319" y="1225"/>
              <a:ext cx="52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666750" indent="-633413"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solidFill>
                    <a:srgbClr val="0000FF"/>
                  </a:solidFill>
                  <a:latin typeface="Tahoma" pitchFamily="32" charset="0"/>
                </a:rPr>
                <a:t>v</a:t>
              </a:r>
              <a:r>
                <a:rPr lang="pt-BR" sz="2800" b="1" baseline="-25000">
                  <a:solidFill>
                    <a:srgbClr val="0000FF"/>
                  </a:solidFill>
                  <a:latin typeface="Tahoma" pitchFamily="32" charset="0"/>
                </a:rPr>
                <a:t>MP</a:t>
              </a:r>
              <a:r>
                <a:rPr lang="pt-BR" sz="2800" b="1">
                  <a:solidFill>
                    <a:srgbClr val="0000FF"/>
                  </a:solidFill>
                  <a:latin typeface="Tahoma" pitchFamily="32" charset="0"/>
                </a:rPr>
                <a:t> = –– = ––––––– = – ––– = –60 km/h</a:t>
              </a:r>
            </a:p>
          </p:txBody>
        </p:sp>
        <p:sp>
          <p:nvSpPr>
            <p:cNvPr id="37893" name="Text Box 5"/>
            <p:cNvSpPr txBox="1">
              <a:spLocks noChangeArrowheads="1"/>
            </p:cNvSpPr>
            <p:nvPr/>
          </p:nvSpPr>
          <p:spPr bwMode="auto">
            <a:xfrm>
              <a:off x="590" y="1096"/>
              <a:ext cx="1208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666750" indent="-633413"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2800" b="1">
                  <a:solidFill>
                    <a:srgbClr val="0000FF"/>
                  </a:solidFill>
                  <a:latin typeface="Symbol" pitchFamily="18" charset="2"/>
                </a:rPr>
                <a:t></a:t>
              </a:r>
              <a:r>
                <a:rPr lang="pt-BR" sz="2800" b="1">
                  <a:solidFill>
                    <a:srgbClr val="0000FF"/>
                  </a:solidFill>
                  <a:latin typeface="Tahoma" pitchFamily="32" charset="0"/>
                </a:rPr>
                <a:t>x</a:t>
              </a:r>
            </a:p>
            <a:p>
              <a:pPr algn="ctr">
                <a:buClrTx/>
                <a:buFontTx/>
                <a:buNone/>
              </a:pPr>
              <a:r>
                <a:rPr lang="pt-BR" sz="2800" b="1">
                  <a:solidFill>
                    <a:srgbClr val="0000FF"/>
                  </a:solidFill>
                  <a:latin typeface="Symbol" pitchFamily="18" charset="2"/>
                </a:rPr>
                <a:t></a:t>
              </a:r>
              <a:r>
                <a:rPr lang="pt-BR" sz="2800" b="1">
                  <a:solidFill>
                    <a:srgbClr val="0000FF"/>
                  </a:solidFill>
                  <a:latin typeface="Tahoma" pitchFamily="32" charset="0"/>
                </a:rPr>
                <a:t>t</a:t>
              </a: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265" y="1096"/>
              <a:ext cx="1775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666750" indent="-633413"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2800" b="1">
                  <a:solidFill>
                    <a:srgbClr val="0000FF"/>
                  </a:solidFill>
                  <a:latin typeface="Tahoma" pitchFamily="32" charset="0"/>
                </a:rPr>
                <a:t>0 – 720</a:t>
              </a:r>
            </a:p>
            <a:p>
              <a:pPr algn="ctr">
                <a:buClrTx/>
                <a:buFontTx/>
                <a:buNone/>
              </a:pPr>
              <a:r>
                <a:rPr lang="pt-BR" sz="2800" b="1">
                  <a:solidFill>
                    <a:srgbClr val="0000FF"/>
                  </a:solidFill>
                  <a:latin typeface="Tahoma" pitchFamily="32" charset="0"/>
                </a:rPr>
                <a:t>18 – 6</a:t>
              </a:r>
            </a:p>
          </p:txBody>
        </p:sp>
        <p:sp>
          <p:nvSpPr>
            <p:cNvPr id="37895" name="Text Box 7"/>
            <p:cNvSpPr txBox="1">
              <a:spLocks noChangeArrowheads="1"/>
            </p:cNvSpPr>
            <p:nvPr/>
          </p:nvSpPr>
          <p:spPr bwMode="auto">
            <a:xfrm>
              <a:off x="2704" y="1096"/>
              <a:ext cx="1360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666750" indent="-633413"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2800" b="1">
                  <a:solidFill>
                    <a:srgbClr val="0000FF"/>
                  </a:solidFill>
                  <a:latin typeface="Tahoma" pitchFamily="32" charset="0"/>
                </a:rPr>
                <a:t>720</a:t>
              </a:r>
            </a:p>
            <a:p>
              <a:pPr algn="ctr">
                <a:buClrTx/>
                <a:buFontTx/>
                <a:buNone/>
              </a:pPr>
              <a:r>
                <a:rPr lang="pt-BR" sz="2800" b="1">
                  <a:solidFill>
                    <a:srgbClr val="0000FF"/>
                  </a:solidFill>
                  <a:latin typeface="Tahoma" pitchFamily="32" charset="0"/>
                </a:rPr>
                <a:t>12</a:t>
              </a:r>
            </a:p>
          </p:txBody>
        </p:sp>
      </p:grpSp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492125" y="2665413"/>
            <a:ext cx="8380413" cy="946150"/>
            <a:chOff x="310" y="1679"/>
            <a:chExt cx="5279" cy="596"/>
          </a:xfrm>
        </p:grpSpPr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 flipH="1">
              <a:off x="310" y="1808"/>
              <a:ext cx="52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666750" indent="-633413"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solidFill>
                    <a:srgbClr val="0000FF"/>
                  </a:solidFill>
                  <a:latin typeface="Tahoma" pitchFamily="32" charset="0"/>
                </a:rPr>
                <a:t>v</a:t>
              </a:r>
              <a:r>
                <a:rPr lang="pt-BR" sz="2800" b="1" baseline="-25000">
                  <a:solidFill>
                    <a:srgbClr val="0000FF"/>
                  </a:solidFill>
                  <a:latin typeface="Tahoma" pitchFamily="32" charset="0"/>
                </a:rPr>
                <a:t>MA</a:t>
              </a:r>
              <a:r>
                <a:rPr lang="pt-BR" sz="2800" b="1">
                  <a:solidFill>
                    <a:srgbClr val="0000FF"/>
                  </a:solidFill>
                  <a:latin typeface="Tahoma" pitchFamily="32" charset="0"/>
                </a:rPr>
                <a:t> = –– = ––––––– = ––– = 60 km/h</a:t>
              </a:r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581" y="1679"/>
              <a:ext cx="1208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666750" indent="-633413"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2800" b="1">
                  <a:solidFill>
                    <a:srgbClr val="0000FF"/>
                  </a:solidFill>
                  <a:latin typeface="Symbol" pitchFamily="18" charset="2"/>
                </a:rPr>
                <a:t></a:t>
              </a:r>
              <a:r>
                <a:rPr lang="pt-BR" sz="2800" b="1">
                  <a:solidFill>
                    <a:srgbClr val="0000FF"/>
                  </a:solidFill>
                  <a:latin typeface="Tahoma" pitchFamily="32" charset="0"/>
                </a:rPr>
                <a:t>x</a:t>
              </a:r>
            </a:p>
            <a:p>
              <a:pPr algn="ctr">
                <a:buClrTx/>
                <a:buFontTx/>
                <a:buNone/>
              </a:pPr>
              <a:r>
                <a:rPr lang="pt-BR" sz="2800" b="1">
                  <a:solidFill>
                    <a:srgbClr val="0000FF"/>
                  </a:solidFill>
                  <a:latin typeface="Symbol" pitchFamily="18" charset="2"/>
                </a:rPr>
                <a:t></a:t>
              </a:r>
              <a:r>
                <a:rPr lang="pt-BR" sz="2800" b="1">
                  <a:solidFill>
                    <a:srgbClr val="0000FF"/>
                  </a:solidFill>
                  <a:latin typeface="Tahoma" pitchFamily="32" charset="0"/>
                </a:rPr>
                <a:t>t</a:t>
              </a:r>
            </a:p>
          </p:txBody>
        </p:sp>
        <p:sp>
          <p:nvSpPr>
            <p:cNvPr id="37899" name="Text Box 11"/>
            <p:cNvSpPr txBox="1">
              <a:spLocks noChangeArrowheads="1"/>
            </p:cNvSpPr>
            <p:nvPr/>
          </p:nvSpPr>
          <p:spPr bwMode="auto">
            <a:xfrm>
              <a:off x="1260" y="1679"/>
              <a:ext cx="1775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666750" indent="-633413"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2800" b="1">
                  <a:solidFill>
                    <a:srgbClr val="0000FF"/>
                  </a:solidFill>
                  <a:latin typeface="Tahoma" pitchFamily="32" charset="0"/>
                </a:rPr>
                <a:t>720 – 0</a:t>
              </a:r>
            </a:p>
            <a:p>
              <a:pPr algn="ctr">
                <a:buClrTx/>
                <a:buFontTx/>
                <a:buNone/>
              </a:pPr>
              <a:r>
                <a:rPr lang="pt-BR" sz="2800" b="1">
                  <a:solidFill>
                    <a:srgbClr val="0000FF"/>
                  </a:solidFill>
                  <a:latin typeface="Tahoma" pitchFamily="32" charset="0"/>
                </a:rPr>
                <a:t>16 – 4</a:t>
              </a:r>
            </a:p>
          </p:txBody>
        </p:sp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2486" y="1679"/>
              <a:ext cx="1360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666750" indent="-633413"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2800" b="1">
                  <a:solidFill>
                    <a:srgbClr val="0000FF"/>
                  </a:solidFill>
                  <a:latin typeface="Tahoma" pitchFamily="32" charset="0"/>
                </a:rPr>
                <a:t>720</a:t>
              </a:r>
            </a:p>
            <a:p>
              <a:pPr algn="ctr">
                <a:buClrTx/>
                <a:buFontTx/>
                <a:buNone/>
              </a:pPr>
              <a:r>
                <a:rPr lang="pt-BR" sz="2800" b="1">
                  <a:solidFill>
                    <a:srgbClr val="0000FF"/>
                  </a:solidFill>
                  <a:latin typeface="Tahoma" pitchFamily="32" charset="0"/>
                </a:rPr>
                <a:t>12</a:t>
              </a:r>
            </a:p>
          </p:txBody>
        </p:sp>
      </p:grp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71463" y="3498850"/>
            <a:ext cx="361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08. Correta.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292100" y="3906838"/>
            <a:ext cx="8382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6750" indent="-633413"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16. Correta.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304800" y="4343400"/>
            <a:ext cx="8382000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6750" indent="-633413">
              <a:tabLst>
                <a:tab pos="66675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01288" algn="l"/>
                <a:tab pos="10760075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675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01288" algn="l"/>
                <a:tab pos="10760075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675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01288" algn="l"/>
                <a:tab pos="10760075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675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01288" algn="l"/>
                <a:tab pos="10760075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675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01288" algn="l"/>
                <a:tab pos="10760075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01288" algn="l"/>
                <a:tab pos="10760075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01288" algn="l"/>
                <a:tab pos="10760075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01288" algn="l"/>
                <a:tab pos="10760075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01288" algn="l"/>
                <a:tab pos="10760075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32. Correta.</a:t>
            </a:r>
            <a:br>
              <a:rPr lang="pt-BR" sz="2800" b="1">
                <a:solidFill>
                  <a:srgbClr val="0000FF"/>
                </a:solidFill>
                <a:latin typeface="Tahoma" pitchFamily="32" charset="0"/>
              </a:rPr>
            </a:b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x</a:t>
            </a:r>
            <a:r>
              <a:rPr lang="pt-BR" sz="2800" b="1" baseline="-25000">
                <a:solidFill>
                  <a:srgbClr val="0000FF"/>
                </a:solidFill>
                <a:latin typeface="Tahoma" pitchFamily="32" charset="0"/>
              </a:rPr>
              <a:t>A</a:t>
            </a: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 = 120 + 60t </a:t>
            </a:r>
            <a:r>
              <a:rPr lang="pt-BR" sz="2800" b="1">
                <a:solidFill>
                  <a:srgbClr val="0000FF"/>
                </a:solidFill>
                <a:latin typeface="MS Shell Dlg" charset="0"/>
              </a:rPr>
              <a:t> 		</a:t>
            </a:r>
            <a:r>
              <a:rPr lang="pt-BR" sz="2800" b="1">
                <a:solidFill>
                  <a:srgbClr val="FF0000"/>
                </a:solidFill>
                <a:latin typeface="Tahoma" pitchFamily="32" charset="0"/>
              </a:rPr>
              <a:t>x</a:t>
            </a:r>
            <a:r>
              <a:rPr lang="pt-BR" sz="2800" b="1" baseline="-25000">
                <a:solidFill>
                  <a:srgbClr val="FF0000"/>
                </a:solidFill>
                <a:latin typeface="Tahoma" pitchFamily="32" charset="0"/>
              </a:rPr>
              <a:t>P</a:t>
            </a:r>
            <a:r>
              <a:rPr lang="pt-BR" sz="2800" b="1">
                <a:solidFill>
                  <a:srgbClr val="FF0000"/>
                </a:solidFill>
                <a:latin typeface="Tahoma" pitchFamily="32" charset="0"/>
              </a:rPr>
              <a:t> = 720 – 60t</a:t>
            </a: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 </a:t>
            </a:r>
            <a:br>
              <a:rPr lang="pt-BR" sz="2800" b="1">
                <a:solidFill>
                  <a:srgbClr val="0000FF"/>
                </a:solidFill>
                <a:latin typeface="Tahoma" pitchFamily="32" charset="0"/>
              </a:rPr>
            </a:b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x</a:t>
            </a:r>
            <a:r>
              <a:rPr lang="pt-BR" sz="2800" b="1" baseline="-25000">
                <a:solidFill>
                  <a:srgbClr val="0000FF"/>
                </a:solidFill>
                <a:latin typeface="Tahoma" pitchFamily="32" charset="0"/>
              </a:rPr>
              <a:t>A</a:t>
            </a: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 = x</a:t>
            </a:r>
            <a:r>
              <a:rPr lang="pt-BR" sz="2800" b="1" baseline="-25000">
                <a:solidFill>
                  <a:srgbClr val="0000FF"/>
                </a:solidFill>
                <a:latin typeface="Tahoma" pitchFamily="32" charset="0"/>
              </a:rPr>
              <a:t>P</a:t>
            </a: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 </a:t>
            </a:r>
            <a:r>
              <a:rPr lang="pt-BR" sz="2800" b="1">
                <a:solidFill>
                  <a:srgbClr val="0000FF"/>
                </a:solidFill>
                <a:latin typeface="Symbol" pitchFamily="18" charset="2"/>
              </a:rPr>
              <a:t></a:t>
            </a:r>
            <a:r>
              <a:rPr lang="pt-BR" sz="2800" b="1">
                <a:solidFill>
                  <a:srgbClr val="0000FF"/>
                </a:solidFill>
                <a:latin typeface="MS Shell Dlg" charset="0"/>
              </a:rPr>
              <a:t> </a:t>
            </a: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120 + 60t = 720 – 60t </a:t>
            </a:r>
            <a:r>
              <a:rPr lang="pt-BR" sz="2800" b="1">
                <a:solidFill>
                  <a:srgbClr val="0000FF"/>
                </a:solidFill>
                <a:latin typeface="Symbol" pitchFamily="18" charset="2"/>
              </a:rPr>
              <a:t></a:t>
            </a: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/>
            </a:r>
            <a:br>
              <a:rPr lang="pt-BR" sz="2800" b="1">
                <a:solidFill>
                  <a:srgbClr val="0000FF"/>
                </a:solidFill>
                <a:latin typeface="Tahoma" pitchFamily="32" charset="0"/>
              </a:rPr>
            </a:b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120t = 600 </a:t>
            </a:r>
            <a:r>
              <a:rPr lang="pt-BR" sz="2800" b="1">
                <a:solidFill>
                  <a:srgbClr val="0000FF"/>
                </a:solidFill>
                <a:latin typeface="Symbol" pitchFamily="18" charset="2"/>
              </a:rPr>
              <a:t></a:t>
            </a:r>
            <a:r>
              <a:rPr lang="pt-BR" sz="2800" b="1">
                <a:solidFill>
                  <a:srgbClr val="0000FF"/>
                </a:solidFill>
                <a:latin typeface="MS Shell Dlg" charset="0"/>
              </a:rPr>
              <a:t> </a:t>
            </a: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t = 5h </a:t>
            </a:r>
            <a:r>
              <a:rPr lang="pt-BR" sz="2800" b="1">
                <a:solidFill>
                  <a:srgbClr val="0000FF"/>
                </a:solidFill>
                <a:latin typeface="Symbol" pitchFamily="18" charset="2"/>
              </a:rPr>
              <a:t></a:t>
            </a:r>
            <a:r>
              <a:rPr lang="pt-BR" sz="2800" b="1">
                <a:solidFill>
                  <a:srgbClr val="0000FF"/>
                </a:solidFill>
                <a:latin typeface="MS Shell Dlg" charset="0"/>
              </a:rPr>
              <a:t> </a:t>
            </a: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t</a:t>
            </a:r>
            <a:r>
              <a:rPr lang="pt-BR" sz="2800" b="1" baseline="-25000">
                <a:solidFill>
                  <a:srgbClr val="0000FF"/>
                </a:solidFill>
                <a:latin typeface="Tahoma" pitchFamily="32" charset="0"/>
              </a:rPr>
              <a:t>E</a:t>
            </a: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 = 5 + 6 = 11h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393700" y="6248400"/>
            <a:ext cx="6227763" cy="520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Resposta: 58 (02 + 08 + 16 + 32)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03213" y="152400"/>
            <a:ext cx="33813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03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83920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Um projétil de massa 100 g é lançado, obliquamente a partir do solo, para o alto numa direção que forma 30° com a horizontal, com velocidade de 120 m/s, primeiro na Terra e depois na Lua.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Considerando a aceleração da gravidade da Terra o sêxtuplo da gravidade lunar e desprezando todos os atritos nos dois experimentos, analise as proposições a seguir e some as correta(s).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(Adote g = 10 m/s</a:t>
            </a:r>
            <a:r>
              <a:rPr lang="pt-BR" sz="2800" b="1" baseline="30000">
                <a:latin typeface="Tahoma" pitchFamily="32" charset="0"/>
              </a:rPr>
              <a:t>2</a:t>
            </a:r>
            <a:r>
              <a:rPr lang="pt-BR" sz="2800" b="1">
                <a:latin typeface="Tahoma" pitchFamily="32" charset="0"/>
              </a:rPr>
              <a:t>.)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03213" y="152400"/>
            <a:ext cx="33813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03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83920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6750" indent="-633413"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01. A altura máxima atingida pelo projétil é maior na Lua que na Terra.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02. A velocidade do projétil no ponto mais alto da trajetória será a mesma na Lua e na Terra.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04. O alcance horizontal máximo será maior na Lua.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08. A velocidade com que o projétil retorna ao solo é a mesma na Lua e na Terra.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16. O tempo gasto na Terra para atingir o ponto mais alto é 6 s.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98450" y="152400"/>
            <a:ext cx="71072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03 – Resolução 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60363" y="1212850"/>
            <a:ext cx="88392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6750" indent="-633413"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01. Correta. Como a gravidade é menor na Lua, a altura é maior nesta.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2268538"/>
            <a:ext cx="88392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6750" indent="-633413"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02. Correta. A velocidade horizontal não depende da gravidade.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4800" y="3306763"/>
            <a:ext cx="8839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6750" indent="-633413"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04. Correta. O alcance é inversamente proporcional à gravidade. Portanto, é maior na Lua.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04800" y="4951413"/>
            <a:ext cx="8839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6750" indent="-633413"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08. Correta. Desprezando-se a influência do ar, a velocidade com que ele retorna ao solo é a mesma com a qual foi lançado.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98450" y="152400"/>
            <a:ext cx="71072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03 – Resolução 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79388" y="1100138"/>
            <a:ext cx="8839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6750" indent="-633413"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16. Correta</a:t>
            </a: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.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1585913"/>
            <a:ext cx="339407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96875" y="6099175"/>
            <a:ext cx="7177088" cy="520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Resposta: 31 (01 + 02 + 04 + 08 + 16)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990600" y="1381125"/>
            <a:ext cx="7999413" cy="3938588"/>
            <a:chOff x="624" y="870"/>
            <a:chExt cx="5039" cy="2481"/>
          </a:xfrm>
        </p:grpSpPr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624" y="1035"/>
              <a:ext cx="5040" cy="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666750" indent="-633413"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sen 30° = –––</a:t>
              </a:r>
              <a:br>
                <a:rPr lang="pt-BR" sz="2800" b="1">
                  <a:latin typeface="Tahoma" pitchFamily="32" charset="0"/>
                </a:rPr>
              </a:br>
              <a:r>
                <a:rPr lang="pt-BR" sz="1600" b="1">
                  <a:latin typeface="Tahoma" pitchFamily="32" charset="0"/>
                </a:rPr>
                <a:t>.</a:t>
              </a:r>
            </a:p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v</a:t>
              </a:r>
              <a:r>
                <a:rPr lang="pt-BR" sz="2800" b="1" baseline="-25000">
                  <a:latin typeface="Tahoma" pitchFamily="32" charset="0"/>
                </a:rPr>
                <a:t>0y</a:t>
              </a:r>
              <a:r>
                <a:rPr lang="pt-BR" sz="2800" b="1">
                  <a:latin typeface="Tahoma" pitchFamily="32" charset="0"/>
                </a:rPr>
                <a:t> = v</a:t>
              </a:r>
              <a:r>
                <a:rPr lang="pt-BR" sz="2800" b="1" baseline="-25000">
                  <a:latin typeface="Tahoma" pitchFamily="32" charset="0"/>
                </a:rPr>
                <a:t>0</a:t>
              </a:r>
              <a:r>
                <a:rPr lang="pt-BR" sz="2800" b="1">
                  <a:latin typeface="Tahoma" pitchFamily="32" charset="0"/>
                </a:rPr>
                <a:t> . sen 30°</a:t>
              </a:r>
            </a:p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v</a:t>
              </a:r>
              <a:r>
                <a:rPr lang="pt-BR" sz="2800" b="1" baseline="-25000">
                  <a:latin typeface="Tahoma" pitchFamily="32" charset="0"/>
                </a:rPr>
                <a:t>y</a:t>
              </a:r>
              <a:r>
                <a:rPr lang="pt-BR" sz="2800" b="1">
                  <a:latin typeface="Tahoma" pitchFamily="32" charset="0"/>
                </a:rPr>
                <a:t> = v</a:t>
              </a:r>
              <a:r>
                <a:rPr lang="pt-BR" sz="2800" b="1" baseline="-25000">
                  <a:latin typeface="Tahoma" pitchFamily="32" charset="0"/>
                </a:rPr>
                <a:t>0y</a:t>
              </a:r>
              <a:r>
                <a:rPr lang="pt-BR" sz="2800" b="1">
                  <a:latin typeface="Tahoma" pitchFamily="32" charset="0"/>
                </a:rPr>
                <a:t> + a</a:t>
              </a:r>
              <a:r>
                <a:rPr lang="pt-BR" sz="2800" b="1" baseline="-25000">
                  <a:latin typeface="Tahoma" pitchFamily="32" charset="0"/>
                </a:rPr>
                <a:t>y</a:t>
              </a:r>
              <a:r>
                <a:rPr lang="pt-BR" sz="2800" b="1">
                  <a:latin typeface="Tahoma" pitchFamily="32" charset="0"/>
                </a:rPr>
                <a:t> . t</a:t>
              </a:r>
            </a:p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0 = v</a:t>
              </a:r>
              <a:r>
                <a:rPr lang="pt-BR" sz="2800" b="1" baseline="-25000">
                  <a:latin typeface="Tahoma" pitchFamily="32" charset="0"/>
                </a:rPr>
                <a:t>0</a:t>
              </a:r>
              <a:r>
                <a:rPr lang="pt-BR" sz="2800" b="1">
                  <a:latin typeface="Tahoma" pitchFamily="32" charset="0"/>
                </a:rPr>
                <a:t> . sen 30° – g . t</a:t>
              </a:r>
              <a:r>
                <a:rPr lang="pt-BR" sz="2800" b="1" baseline="-25000">
                  <a:latin typeface="Tahoma" pitchFamily="32" charset="0"/>
                </a:rPr>
                <a:t>s</a:t>
              </a:r>
            </a:p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0 = 120 . ½ –  10 . t</a:t>
              </a:r>
              <a:r>
                <a:rPr lang="pt-BR" sz="2800" b="1" baseline="-25000">
                  <a:latin typeface="Tahoma" pitchFamily="32" charset="0"/>
                </a:rPr>
                <a:t>s</a:t>
              </a:r>
            </a:p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10t</a:t>
              </a:r>
              <a:r>
                <a:rPr lang="pt-BR" sz="2800" b="1" baseline="-25000">
                  <a:latin typeface="Tahoma" pitchFamily="32" charset="0"/>
                </a:rPr>
                <a:t>s</a:t>
              </a:r>
              <a:r>
                <a:rPr lang="pt-BR" sz="2800" b="1">
                  <a:latin typeface="Tahoma" pitchFamily="32" charset="0"/>
                </a:rPr>
                <a:t> = 60</a:t>
              </a:r>
            </a:p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t</a:t>
              </a:r>
              <a:r>
                <a:rPr lang="pt-BR" sz="2800" b="1" baseline="-25000">
                  <a:latin typeface="Tahoma" pitchFamily="32" charset="0"/>
                </a:rPr>
                <a:t>s</a:t>
              </a:r>
              <a:r>
                <a:rPr lang="pt-BR" sz="2800" b="1">
                  <a:latin typeface="Tahoma" pitchFamily="32" charset="0"/>
                </a:rPr>
                <a:t> = 6 s</a:t>
              </a:r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1457" y="870"/>
              <a:ext cx="1221" cy="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666750" indent="-633413"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666750" algn="l"/>
                  <a:tab pos="1114425" algn="l"/>
                  <a:tab pos="1563688" algn="l"/>
                  <a:tab pos="2012950" algn="l"/>
                  <a:tab pos="2462213" algn="l"/>
                  <a:tab pos="2911475" algn="l"/>
                  <a:tab pos="3360738" algn="l"/>
                  <a:tab pos="3810000" algn="l"/>
                  <a:tab pos="4259263" algn="l"/>
                  <a:tab pos="4708525" algn="l"/>
                  <a:tab pos="5157788" algn="l"/>
                  <a:tab pos="5607050" algn="l"/>
                  <a:tab pos="6056313" algn="l"/>
                  <a:tab pos="6505575" algn="l"/>
                  <a:tab pos="6954838" algn="l"/>
                  <a:tab pos="7404100" algn="l"/>
                  <a:tab pos="7853363" algn="l"/>
                  <a:tab pos="8302625" algn="l"/>
                  <a:tab pos="8751888" algn="l"/>
                  <a:tab pos="9201150" algn="l"/>
                  <a:tab pos="965041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 eaLnBrk="0" hangingPunct="0"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v</a:t>
              </a:r>
              <a:r>
                <a:rPr lang="pt-BR" sz="2800" b="1" baseline="-25000">
                  <a:latin typeface="Tahoma" pitchFamily="32" charset="0"/>
                </a:rPr>
                <a:t>0y</a:t>
              </a:r>
            </a:p>
            <a:p>
              <a:pPr algn="ctr" eaLnBrk="0" hangingPunct="0"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v</a:t>
              </a:r>
              <a:r>
                <a:rPr lang="pt-BR" sz="2800" b="1" baseline="-25000">
                  <a:latin typeface="Tahoma" pitchFamily="32" charset="0"/>
                </a:rPr>
                <a:t>0</a:t>
              </a:r>
            </a:p>
          </p:txBody>
        </p:sp>
      </p:grp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303213" y="152400"/>
            <a:ext cx="33813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04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534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A figura abaixo representa o sistema de compressão de uma geladeira doméstica. Esse sistema é composto por associações de polias, eixos e engrenagens conforme se observa no esquema a seguir.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90850"/>
            <a:ext cx="4456113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303213" y="152400"/>
            <a:ext cx="33813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04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81000" y="3822700"/>
            <a:ext cx="8534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9925" indent="-636588"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Os elementos do sistema são dimensionados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segundo os dados da tabela anterior. Sabendo 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que o motor elétrico opera com uma 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freqüência de 100 rotações por minuto 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(f = 100 rpm), analise as alternativas, marque 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a(s) correta(s) e dê o valor total.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60463"/>
            <a:ext cx="8382000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09563" y="8223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9563" y="8223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17500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lnSpc>
                <a:spcPct val="93000"/>
              </a:lnSpc>
              <a:spcBef>
                <a:spcPts val="800"/>
              </a:spcBef>
              <a:buClrTx/>
              <a:buFontTx/>
              <a:buNone/>
            </a:pPr>
            <a:endParaRPr lang="pt-BR" sz="3200">
              <a:latin typeface="Arial" charset="0"/>
            </a:endParaRPr>
          </a:p>
          <a:p>
            <a:pPr>
              <a:lnSpc>
                <a:spcPct val="93000"/>
              </a:lnSpc>
              <a:spcBef>
                <a:spcPts val="800"/>
              </a:spcBef>
              <a:buClrTx/>
              <a:buFontTx/>
              <a:buNone/>
            </a:pPr>
            <a:endParaRPr lang="pt-BR" sz="3200">
              <a:latin typeface="Aria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2970213"/>
            <a:ext cx="3917950" cy="374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003550"/>
            <a:ext cx="4608512" cy="36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215900"/>
            <a:ext cx="9024938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89563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8970963" algn="l"/>
                <a:tab pos="9420225" algn="l"/>
                <a:tab pos="9869488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89563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8970963" algn="l"/>
                <a:tab pos="9420225" algn="l"/>
                <a:tab pos="9869488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89563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8970963" algn="l"/>
                <a:tab pos="9420225" algn="l"/>
                <a:tab pos="9869488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89563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8970963" algn="l"/>
                <a:tab pos="9420225" algn="l"/>
                <a:tab pos="9869488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89563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8970963" algn="l"/>
                <a:tab pos="9420225" algn="l"/>
                <a:tab pos="9869488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89563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8970963" algn="l"/>
                <a:tab pos="9420225" algn="l"/>
                <a:tab pos="9869488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89563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8970963" algn="l"/>
                <a:tab pos="9420225" algn="l"/>
                <a:tab pos="9869488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89563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8970963" algn="l"/>
                <a:tab pos="9420225" algn="l"/>
                <a:tab pos="9869488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89563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8970963" algn="l"/>
                <a:tab pos="9420225" algn="l"/>
                <a:tab pos="9869488" algn="l"/>
                <a:tab pos="10321925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2200">
                <a:latin typeface="Arial" charset="0"/>
              </a:rPr>
              <a:t>        O </a:t>
            </a:r>
            <a:r>
              <a:rPr lang="en-US" sz="2200" b="1" i="1">
                <a:latin typeface="Arial" charset="0"/>
              </a:rPr>
              <a:t>SISTEMA DE POSICIONAMENTO GLOBAL</a:t>
            </a:r>
            <a:r>
              <a:rPr lang="en-US" sz="2200" i="1">
                <a:latin typeface="Arial" charset="0"/>
              </a:rPr>
              <a:t>,</a:t>
            </a:r>
            <a:r>
              <a:rPr lang="en-US" sz="2200">
                <a:latin typeface="Arial" charset="0"/>
              </a:rPr>
              <a:t> popularmente         conhecido por </a:t>
            </a:r>
            <a:r>
              <a:rPr lang="en-US" sz="2200" b="1">
                <a:latin typeface="Arial" charset="0"/>
              </a:rPr>
              <a:t>GPS</a:t>
            </a:r>
            <a:r>
              <a:rPr lang="en-US" sz="2200">
                <a:latin typeface="Arial" charset="0"/>
              </a:rPr>
              <a:t> (acrónimo do original inglês </a:t>
            </a:r>
            <a:r>
              <a:rPr lang="en-US" sz="2200" i="1">
                <a:latin typeface="Arial" charset="0"/>
              </a:rPr>
              <a:t>Global Positioning       System</a:t>
            </a:r>
            <a:r>
              <a:rPr lang="en-US" sz="2200">
                <a:latin typeface="Arial" charset="0"/>
              </a:rPr>
              <a:t>, ou do português "geo-posicionamento por satélite") é um          sistema de navegação por satélite</a:t>
            </a:r>
            <a:r>
              <a:rPr lang="en-US" sz="2200" u="sng">
                <a:latin typeface="Arial" charset="0"/>
              </a:rPr>
              <a:t> </a:t>
            </a:r>
            <a:r>
              <a:rPr lang="en-US" sz="2200">
                <a:latin typeface="Arial" charset="0"/>
              </a:rPr>
              <a:t>que fornece a um aparelho                receptor móvel a posição do mesmo, assim como informação horária,   sob todas quaisquer condições atmosféricas, a qualquer momento e     em qualquer lugar na Terra, desde que o receptor se encontre no          campo de visão de quatro satélites GPS.		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03213" y="152400"/>
            <a:ext cx="33813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04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5344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9925" indent="-636588"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01. A polia 1, a polia 2 e a engrenagem 3 possuem o mesmo sentido de rotação que o motor elétrico, enquanto que a engrenagem 4 e o disco 5 apresentam uma rotação no sentido contrário ao do motor elétrico.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02. f</a:t>
            </a:r>
            <a:r>
              <a:rPr lang="pt-BR" sz="2800" b="1" baseline="-25000">
                <a:latin typeface="Tahoma" pitchFamily="32" charset="0"/>
              </a:rPr>
              <a:t>1</a:t>
            </a:r>
            <a:r>
              <a:rPr lang="pt-BR" sz="2800" b="1">
                <a:latin typeface="Tahoma" pitchFamily="32" charset="0"/>
              </a:rPr>
              <a:t> é de 100 rotações por minuto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(f</a:t>
            </a:r>
            <a:r>
              <a:rPr lang="pt-BR" sz="2800" b="1" baseline="-25000">
                <a:latin typeface="Tahoma" pitchFamily="32" charset="0"/>
              </a:rPr>
              <a:t>1</a:t>
            </a:r>
            <a:r>
              <a:rPr lang="pt-BR" sz="2800" b="1">
                <a:latin typeface="Tahoma" pitchFamily="32" charset="0"/>
              </a:rPr>
              <a:t> = 100 rpm).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04. f</a:t>
            </a:r>
            <a:r>
              <a:rPr lang="pt-BR" sz="2800" b="1" baseline="-25000">
                <a:latin typeface="Tahoma" pitchFamily="32" charset="0"/>
              </a:rPr>
              <a:t>2</a:t>
            </a:r>
            <a:r>
              <a:rPr lang="pt-BR" sz="2800" b="1">
                <a:latin typeface="Tahoma" pitchFamily="32" charset="0"/>
              </a:rPr>
              <a:t> é de 100 rotações por minuto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(f</a:t>
            </a:r>
            <a:r>
              <a:rPr lang="pt-BR" sz="2800" b="1" baseline="-25000">
                <a:latin typeface="Tahoma" pitchFamily="32" charset="0"/>
              </a:rPr>
              <a:t>2</a:t>
            </a:r>
            <a:r>
              <a:rPr lang="pt-BR" sz="2800" b="1">
                <a:latin typeface="Tahoma" pitchFamily="32" charset="0"/>
              </a:rPr>
              <a:t> = 100 rpm).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03213" y="152400"/>
            <a:ext cx="33813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04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534400" cy="34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9925" indent="-636588"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08. f</a:t>
            </a:r>
            <a:r>
              <a:rPr lang="pt-BR" sz="2800" b="1" baseline="-25000">
                <a:latin typeface="Tahoma" pitchFamily="32" charset="0"/>
              </a:rPr>
              <a:t>3</a:t>
            </a:r>
            <a:r>
              <a:rPr lang="pt-BR" sz="2800" b="1">
                <a:latin typeface="Tahoma" pitchFamily="32" charset="0"/>
              </a:rPr>
              <a:t> é de 400 rotações por minuto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(f</a:t>
            </a:r>
            <a:r>
              <a:rPr lang="pt-BR" sz="2800" b="1" baseline="-25000">
                <a:latin typeface="Tahoma" pitchFamily="32" charset="0"/>
              </a:rPr>
              <a:t>3</a:t>
            </a:r>
            <a:r>
              <a:rPr lang="pt-BR" sz="2800" b="1">
                <a:latin typeface="Tahoma" pitchFamily="32" charset="0"/>
              </a:rPr>
              <a:t> = 400 rpm).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16. f</a:t>
            </a:r>
            <a:r>
              <a:rPr lang="pt-BR" sz="2800" b="1" baseline="-25000">
                <a:latin typeface="Tahoma" pitchFamily="32" charset="0"/>
              </a:rPr>
              <a:t>4</a:t>
            </a:r>
            <a:r>
              <a:rPr lang="pt-BR" sz="2800" b="1">
                <a:latin typeface="Tahoma" pitchFamily="32" charset="0"/>
              </a:rPr>
              <a:t> é de 1.200 rotações por minuto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(f</a:t>
            </a:r>
            <a:r>
              <a:rPr lang="pt-BR" sz="2800" b="1" baseline="-25000">
                <a:latin typeface="Tahoma" pitchFamily="32" charset="0"/>
              </a:rPr>
              <a:t>4</a:t>
            </a:r>
            <a:r>
              <a:rPr lang="pt-BR" sz="2800" b="1">
                <a:latin typeface="Tahoma" pitchFamily="32" charset="0"/>
              </a:rPr>
              <a:t> = 1200 rpm).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32. A freqüência f</a:t>
            </a:r>
            <a:r>
              <a:rPr lang="pt-BR" sz="2800" b="1" baseline="-25000">
                <a:latin typeface="Tahoma" pitchFamily="32" charset="0"/>
              </a:rPr>
              <a:t>5</a:t>
            </a:r>
            <a:r>
              <a:rPr lang="pt-BR" sz="2800" b="1">
                <a:latin typeface="Tahoma" pitchFamily="32" charset="0"/>
              </a:rPr>
              <a:t> do disco no qual está conectado o pistão do compressor (f</a:t>
            </a:r>
            <a:r>
              <a:rPr lang="pt-BR" sz="2800" b="1" baseline="-25000">
                <a:latin typeface="Tahoma" pitchFamily="32" charset="0"/>
              </a:rPr>
              <a:t>5</a:t>
            </a:r>
            <a:r>
              <a:rPr lang="pt-BR" sz="2800" b="1">
                <a:latin typeface="Tahoma" pitchFamily="32" charset="0"/>
              </a:rPr>
              <a:t>) é 12 vezes maior do que a do eixo do motor.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456113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98450" y="152400"/>
            <a:ext cx="69421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04 – Resolução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82588" y="5275263"/>
            <a:ext cx="16351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Correto.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1000" y="5835650"/>
            <a:ext cx="7307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f</a:t>
            </a:r>
            <a:r>
              <a:rPr lang="pt-BR" sz="2800" b="1" baseline="-25000">
                <a:latin typeface="Tahoma" pitchFamily="32" charset="0"/>
              </a:rPr>
              <a:t>M</a:t>
            </a:r>
            <a:r>
              <a:rPr lang="pt-BR" sz="2800" b="1">
                <a:latin typeface="Tahoma" pitchFamily="32" charset="0"/>
              </a:rPr>
              <a:t> = f</a:t>
            </a:r>
            <a:r>
              <a:rPr lang="pt-BR" sz="2800" b="1" baseline="-25000">
                <a:latin typeface="Tahoma" pitchFamily="32" charset="0"/>
              </a:rPr>
              <a:t>1</a:t>
            </a:r>
            <a:r>
              <a:rPr lang="pt-BR" sz="2800" b="1">
                <a:latin typeface="Tahoma" pitchFamily="32" charset="0"/>
              </a:rPr>
              <a:t>, pois estão ligados pelo mesmo eixo.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85344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9925" indent="-636588"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01. A polia 1, a polia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2 e a engrenagem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3 possuem o mesmo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sentido de rotação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que o motor elétrico,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enquanto que a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engrenagem 4 e o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disco 5 apresentam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uma rotação no sentido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contrário ao do motor elétrico.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456113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98450" y="152400"/>
            <a:ext cx="69421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04 – Resolução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2588" y="2514600"/>
            <a:ext cx="16351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Correto.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5344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9925" indent="-636588"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02. f</a:t>
            </a:r>
            <a:r>
              <a:rPr lang="pt-BR" sz="2800" b="1" baseline="-25000">
                <a:latin typeface="Tahoma" pitchFamily="32" charset="0"/>
              </a:rPr>
              <a:t>1</a:t>
            </a:r>
            <a:r>
              <a:rPr lang="pt-BR" sz="2800" b="1">
                <a:latin typeface="Tahoma" pitchFamily="32" charset="0"/>
              </a:rPr>
              <a:t> é de 100 rotações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por minuto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(f</a:t>
            </a:r>
            <a:r>
              <a:rPr lang="pt-BR" sz="2800" b="1" baseline="-25000">
                <a:latin typeface="Tahoma" pitchFamily="32" charset="0"/>
              </a:rPr>
              <a:t>1</a:t>
            </a:r>
            <a:r>
              <a:rPr lang="pt-BR" sz="2800" b="1">
                <a:latin typeface="Tahoma" pitchFamily="32" charset="0"/>
              </a:rPr>
              <a:t> = 100 rpm).</a:t>
            </a:r>
          </a:p>
        </p:txBody>
      </p:sp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457200" y="3268663"/>
            <a:ext cx="1776413" cy="314325"/>
            <a:chOff x="288" y="2059"/>
            <a:chExt cx="1119" cy="198"/>
          </a:xfrm>
        </p:grpSpPr>
        <p:sp>
          <p:nvSpPr>
            <p:cNvPr id="48134" name="Freeform 6"/>
            <p:cNvSpPr>
              <a:spLocks noChangeArrowheads="1"/>
            </p:cNvSpPr>
            <p:nvPr/>
          </p:nvSpPr>
          <p:spPr bwMode="auto">
            <a:xfrm>
              <a:off x="765" y="2065"/>
              <a:ext cx="135" cy="188"/>
            </a:xfrm>
            <a:custGeom>
              <a:avLst/>
              <a:gdLst>
                <a:gd name="T0" fmla="*/ 0 w 547"/>
                <a:gd name="T1" fmla="*/ 637 h 759"/>
                <a:gd name="T2" fmla="*/ 50 w 547"/>
                <a:gd name="T3" fmla="*/ 597 h 759"/>
                <a:gd name="T4" fmla="*/ 97 w 547"/>
                <a:gd name="T5" fmla="*/ 558 h 759"/>
                <a:gd name="T6" fmla="*/ 139 w 547"/>
                <a:gd name="T7" fmla="*/ 521 h 759"/>
                <a:gd name="T8" fmla="*/ 177 w 547"/>
                <a:gd name="T9" fmla="*/ 486 h 759"/>
                <a:gd name="T10" fmla="*/ 212 w 547"/>
                <a:gd name="T11" fmla="*/ 451 h 759"/>
                <a:gd name="T12" fmla="*/ 248 w 547"/>
                <a:gd name="T13" fmla="*/ 413 h 759"/>
                <a:gd name="T14" fmla="*/ 279 w 547"/>
                <a:gd name="T15" fmla="*/ 374 h 759"/>
                <a:gd name="T16" fmla="*/ 301 w 547"/>
                <a:gd name="T17" fmla="*/ 340 h 759"/>
                <a:gd name="T18" fmla="*/ 316 w 547"/>
                <a:gd name="T19" fmla="*/ 307 h 759"/>
                <a:gd name="T20" fmla="*/ 325 w 547"/>
                <a:gd name="T21" fmla="*/ 272 h 759"/>
                <a:gd name="T22" fmla="*/ 326 w 547"/>
                <a:gd name="T23" fmla="*/ 238 h 759"/>
                <a:gd name="T24" fmla="*/ 318 w 547"/>
                <a:gd name="T25" fmla="*/ 204 h 759"/>
                <a:gd name="T26" fmla="*/ 302 w 547"/>
                <a:gd name="T27" fmla="*/ 178 h 759"/>
                <a:gd name="T28" fmla="*/ 278 w 547"/>
                <a:gd name="T29" fmla="*/ 159 h 759"/>
                <a:gd name="T30" fmla="*/ 246 w 547"/>
                <a:gd name="T31" fmla="*/ 146 h 759"/>
                <a:gd name="T32" fmla="*/ 209 w 547"/>
                <a:gd name="T33" fmla="*/ 142 h 759"/>
                <a:gd name="T34" fmla="*/ 187 w 547"/>
                <a:gd name="T35" fmla="*/ 143 h 759"/>
                <a:gd name="T36" fmla="*/ 167 w 547"/>
                <a:gd name="T37" fmla="*/ 146 h 759"/>
                <a:gd name="T38" fmla="*/ 149 w 547"/>
                <a:gd name="T39" fmla="*/ 152 h 759"/>
                <a:gd name="T40" fmla="*/ 129 w 547"/>
                <a:gd name="T41" fmla="*/ 158 h 759"/>
                <a:gd name="T42" fmla="*/ 110 w 547"/>
                <a:gd name="T43" fmla="*/ 165 h 759"/>
                <a:gd name="T44" fmla="*/ 91 w 547"/>
                <a:gd name="T45" fmla="*/ 174 h 759"/>
                <a:gd name="T46" fmla="*/ 75 w 547"/>
                <a:gd name="T47" fmla="*/ 182 h 759"/>
                <a:gd name="T48" fmla="*/ 59 w 547"/>
                <a:gd name="T49" fmla="*/ 191 h 759"/>
                <a:gd name="T50" fmla="*/ 47 w 547"/>
                <a:gd name="T51" fmla="*/ 199 h 759"/>
                <a:gd name="T52" fmla="*/ 38 w 547"/>
                <a:gd name="T53" fmla="*/ 205 h 759"/>
                <a:gd name="T54" fmla="*/ 19 w 547"/>
                <a:gd name="T55" fmla="*/ 209 h 759"/>
                <a:gd name="T56" fmla="*/ 36 w 547"/>
                <a:gd name="T57" fmla="*/ 39 h 759"/>
                <a:gd name="T58" fmla="*/ 72 w 547"/>
                <a:gd name="T59" fmla="*/ 28 h 759"/>
                <a:gd name="T60" fmla="*/ 117 w 547"/>
                <a:gd name="T61" fmla="*/ 15 h 759"/>
                <a:gd name="T62" fmla="*/ 166 w 547"/>
                <a:gd name="T63" fmla="*/ 6 h 759"/>
                <a:gd name="T64" fmla="*/ 215 w 547"/>
                <a:gd name="T65" fmla="*/ 1 h 759"/>
                <a:gd name="T66" fmla="*/ 278 w 547"/>
                <a:gd name="T67" fmla="*/ 1 h 759"/>
                <a:gd name="T68" fmla="*/ 362 w 547"/>
                <a:gd name="T69" fmla="*/ 14 h 759"/>
                <a:gd name="T70" fmla="*/ 398 w 547"/>
                <a:gd name="T71" fmla="*/ 28 h 759"/>
                <a:gd name="T72" fmla="*/ 428 w 547"/>
                <a:gd name="T73" fmla="*/ 45 h 759"/>
                <a:gd name="T74" fmla="*/ 455 w 547"/>
                <a:gd name="T75" fmla="*/ 66 h 759"/>
                <a:gd name="T76" fmla="*/ 477 w 547"/>
                <a:gd name="T77" fmla="*/ 92 h 759"/>
                <a:gd name="T78" fmla="*/ 493 w 547"/>
                <a:gd name="T79" fmla="*/ 120 h 759"/>
                <a:gd name="T80" fmla="*/ 505 w 547"/>
                <a:gd name="T81" fmla="*/ 152 h 759"/>
                <a:gd name="T82" fmla="*/ 512 w 547"/>
                <a:gd name="T83" fmla="*/ 186 h 759"/>
                <a:gd name="T84" fmla="*/ 515 w 547"/>
                <a:gd name="T85" fmla="*/ 225 h 759"/>
                <a:gd name="T86" fmla="*/ 510 w 547"/>
                <a:gd name="T87" fmla="*/ 275 h 759"/>
                <a:gd name="T88" fmla="*/ 497 w 547"/>
                <a:gd name="T89" fmla="*/ 322 h 759"/>
                <a:gd name="T90" fmla="*/ 476 w 547"/>
                <a:gd name="T91" fmla="*/ 370 h 759"/>
                <a:gd name="T92" fmla="*/ 442 w 547"/>
                <a:gd name="T93" fmla="*/ 420 h 759"/>
                <a:gd name="T94" fmla="*/ 399 w 547"/>
                <a:gd name="T95" fmla="*/ 472 h 759"/>
                <a:gd name="T96" fmla="*/ 359 w 547"/>
                <a:gd name="T97" fmla="*/ 511 h 759"/>
                <a:gd name="T98" fmla="*/ 326 w 547"/>
                <a:gd name="T99" fmla="*/ 542 h 759"/>
                <a:gd name="T100" fmla="*/ 293 w 547"/>
                <a:gd name="T101" fmla="*/ 569 h 759"/>
                <a:gd name="T102" fmla="*/ 265 w 547"/>
                <a:gd name="T103" fmla="*/ 593 h 759"/>
                <a:gd name="T104" fmla="*/ 243 w 547"/>
                <a:gd name="T105" fmla="*/ 610 h 759"/>
                <a:gd name="T106" fmla="*/ 547 w 547"/>
                <a:gd name="T107" fmla="*/ 61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7" h="759">
                  <a:moveTo>
                    <a:pt x="547" y="759"/>
                  </a:moveTo>
                  <a:lnTo>
                    <a:pt x="0" y="759"/>
                  </a:lnTo>
                  <a:lnTo>
                    <a:pt x="0" y="637"/>
                  </a:lnTo>
                  <a:lnTo>
                    <a:pt x="18" y="624"/>
                  </a:lnTo>
                  <a:lnTo>
                    <a:pt x="34" y="611"/>
                  </a:lnTo>
                  <a:lnTo>
                    <a:pt x="50" y="597"/>
                  </a:lnTo>
                  <a:lnTo>
                    <a:pt x="66" y="584"/>
                  </a:lnTo>
                  <a:lnTo>
                    <a:pt x="82" y="571"/>
                  </a:lnTo>
                  <a:lnTo>
                    <a:pt x="97" y="558"/>
                  </a:lnTo>
                  <a:lnTo>
                    <a:pt x="111" y="546"/>
                  </a:lnTo>
                  <a:lnTo>
                    <a:pt x="125" y="534"/>
                  </a:lnTo>
                  <a:lnTo>
                    <a:pt x="139" y="521"/>
                  </a:lnTo>
                  <a:lnTo>
                    <a:pt x="152" y="509"/>
                  </a:lnTo>
                  <a:lnTo>
                    <a:pt x="165" y="498"/>
                  </a:lnTo>
                  <a:lnTo>
                    <a:pt x="177" y="486"/>
                  </a:lnTo>
                  <a:lnTo>
                    <a:pt x="189" y="475"/>
                  </a:lnTo>
                  <a:lnTo>
                    <a:pt x="201" y="462"/>
                  </a:lnTo>
                  <a:lnTo>
                    <a:pt x="212" y="451"/>
                  </a:lnTo>
                  <a:lnTo>
                    <a:pt x="223" y="440"/>
                  </a:lnTo>
                  <a:lnTo>
                    <a:pt x="235" y="426"/>
                  </a:lnTo>
                  <a:lnTo>
                    <a:pt x="248" y="413"/>
                  </a:lnTo>
                  <a:lnTo>
                    <a:pt x="260" y="399"/>
                  </a:lnTo>
                  <a:lnTo>
                    <a:pt x="270" y="386"/>
                  </a:lnTo>
                  <a:lnTo>
                    <a:pt x="279" y="374"/>
                  </a:lnTo>
                  <a:lnTo>
                    <a:pt x="287" y="362"/>
                  </a:lnTo>
                  <a:lnTo>
                    <a:pt x="295" y="351"/>
                  </a:lnTo>
                  <a:lnTo>
                    <a:pt x="301" y="340"/>
                  </a:lnTo>
                  <a:lnTo>
                    <a:pt x="307" y="328"/>
                  </a:lnTo>
                  <a:lnTo>
                    <a:pt x="312" y="317"/>
                  </a:lnTo>
                  <a:lnTo>
                    <a:pt x="316" y="307"/>
                  </a:lnTo>
                  <a:lnTo>
                    <a:pt x="319" y="296"/>
                  </a:lnTo>
                  <a:lnTo>
                    <a:pt x="322" y="285"/>
                  </a:lnTo>
                  <a:lnTo>
                    <a:pt x="325" y="272"/>
                  </a:lnTo>
                  <a:lnTo>
                    <a:pt x="326" y="261"/>
                  </a:lnTo>
                  <a:lnTo>
                    <a:pt x="326" y="250"/>
                  </a:lnTo>
                  <a:lnTo>
                    <a:pt x="326" y="238"/>
                  </a:lnTo>
                  <a:lnTo>
                    <a:pt x="325" y="226"/>
                  </a:lnTo>
                  <a:lnTo>
                    <a:pt x="321" y="215"/>
                  </a:lnTo>
                  <a:lnTo>
                    <a:pt x="318" y="204"/>
                  </a:lnTo>
                  <a:lnTo>
                    <a:pt x="314" y="194"/>
                  </a:lnTo>
                  <a:lnTo>
                    <a:pt x="308" y="186"/>
                  </a:lnTo>
                  <a:lnTo>
                    <a:pt x="302" y="178"/>
                  </a:lnTo>
                  <a:lnTo>
                    <a:pt x="295" y="171"/>
                  </a:lnTo>
                  <a:lnTo>
                    <a:pt x="287" y="164"/>
                  </a:lnTo>
                  <a:lnTo>
                    <a:pt x="278" y="159"/>
                  </a:lnTo>
                  <a:lnTo>
                    <a:pt x="269" y="154"/>
                  </a:lnTo>
                  <a:lnTo>
                    <a:pt x="257" y="150"/>
                  </a:lnTo>
                  <a:lnTo>
                    <a:pt x="246" y="146"/>
                  </a:lnTo>
                  <a:lnTo>
                    <a:pt x="235" y="144"/>
                  </a:lnTo>
                  <a:lnTo>
                    <a:pt x="222" y="143"/>
                  </a:lnTo>
                  <a:lnTo>
                    <a:pt x="209" y="142"/>
                  </a:lnTo>
                  <a:lnTo>
                    <a:pt x="202" y="142"/>
                  </a:lnTo>
                  <a:lnTo>
                    <a:pt x="194" y="143"/>
                  </a:lnTo>
                  <a:lnTo>
                    <a:pt x="187" y="143"/>
                  </a:lnTo>
                  <a:lnTo>
                    <a:pt x="181" y="144"/>
                  </a:lnTo>
                  <a:lnTo>
                    <a:pt x="174" y="145"/>
                  </a:lnTo>
                  <a:lnTo>
                    <a:pt x="167" y="146"/>
                  </a:lnTo>
                  <a:lnTo>
                    <a:pt x="161" y="148"/>
                  </a:lnTo>
                  <a:lnTo>
                    <a:pt x="155" y="150"/>
                  </a:lnTo>
                  <a:lnTo>
                    <a:pt x="149" y="152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9" y="158"/>
                  </a:lnTo>
                  <a:lnTo>
                    <a:pt x="122" y="160"/>
                  </a:lnTo>
                  <a:lnTo>
                    <a:pt x="116" y="163"/>
                  </a:lnTo>
                  <a:lnTo>
                    <a:pt x="110" y="165"/>
                  </a:lnTo>
                  <a:lnTo>
                    <a:pt x="103" y="168"/>
                  </a:lnTo>
                  <a:lnTo>
                    <a:pt x="97" y="171"/>
                  </a:lnTo>
                  <a:lnTo>
                    <a:pt x="91" y="174"/>
                  </a:lnTo>
                  <a:lnTo>
                    <a:pt x="86" y="176"/>
                  </a:lnTo>
                  <a:lnTo>
                    <a:pt x="80" y="179"/>
                  </a:lnTo>
                  <a:lnTo>
                    <a:pt x="75" y="182"/>
                  </a:lnTo>
                  <a:lnTo>
                    <a:pt x="70" y="185"/>
                  </a:lnTo>
                  <a:lnTo>
                    <a:pt x="64" y="188"/>
                  </a:lnTo>
                  <a:lnTo>
                    <a:pt x="59" y="191"/>
                  </a:lnTo>
                  <a:lnTo>
                    <a:pt x="55" y="194"/>
                  </a:lnTo>
                  <a:lnTo>
                    <a:pt x="51" y="196"/>
                  </a:lnTo>
                  <a:lnTo>
                    <a:pt x="47" y="199"/>
                  </a:lnTo>
                  <a:lnTo>
                    <a:pt x="44" y="201"/>
                  </a:lnTo>
                  <a:lnTo>
                    <a:pt x="41" y="203"/>
                  </a:lnTo>
                  <a:lnTo>
                    <a:pt x="38" y="205"/>
                  </a:lnTo>
                  <a:lnTo>
                    <a:pt x="35" y="207"/>
                  </a:lnTo>
                  <a:lnTo>
                    <a:pt x="33" y="209"/>
                  </a:lnTo>
                  <a:lnTo>
                    <a:pt x="19" y="209"/>
                  </a:lnTo>
                  <a:lnTo>
                    <a:pt x="19" y="47"/>
                  </a:lnTo>
                  <a:lnTo>
                    <a:pt x="27" y="43"/>
                  </a:lnTo>
                  <a:lnTo>
                    <a:pt x="36" y="39"/>
                  </a:lnTo>
                  <a:lnTo>
                    <a:pt x="47" y="36"/>
                  </a:lnTo>
                  <a:lnTo>
                    <a:pt x="58" y="32"/>
                  </a:lnTo>
                  <a:lnTo>
                    <a:pt x="72" y="28"/>
                  </a:lnTo>
                  <a:lnTo>
                    <a:pt x="86" y="24"/>
                  </a:lnTo>
                  <a:lnTo>
                    <a:pt x="101" y="19"/>
                  </a:lnTo>
                  <a:lnTo>
                    <a:pt x="117" y="15"/>
                  </a:lnTo>
                  <a:lnTo>
                    <a:pt x="134" y="12"/>
                  </a:lnTo>
                  <a:lnTo>
                    <a:pt x="150" y="9"/>
                  </a:lnTo>
                  <a:lnTo>
                    <a:pt x="166" y="6"/>
                  </a:lnTo>
                  <a:lnTo>
                    <a:pt x="182" y="4"/>
                  </a:lnTo>
                  <a:lnTo>
                    <a:pt x="199" y="2"/>
                  </a:lnTo>
                  <a:lnTo>
                    <a:pt x="215" y="1"/>
                  </a:lnTo>
                  <a:lnTo>
                    <a:pt x="230" y="0"/>
                  </a:lnTo>
                  <a:lnTo>
                    <a:pt x="246" y="0"/>
                  </a:lnTo>
                  <a:lnTo>
                    <a:pt x="278" y="1"/>
                  </a:lnTo>
                  <a:lnTo>
                    <a:pt x="308" y="4"/>
                  </a:lnTo>
                  <a:lnTo>
                    <a:pt x="336" y="8"/>
                  </a:lnTo>
                  <a:lnTo>
                    <a:pt x="362" y="14"/>
                  </a:lnTo>
                  <a:lnTo>
                    <a:pt x="374" y="18"/>
                  </a:lnTo>
                  <a:lnTo>
                    <a:pt x="387" y="24"/>
                  </a:lnTo>
                  <a:lnTo>
                    <a:pt x="398" y="28"/>
                  </a:lnTo>
                  <a:lnTo>
                    <a:pt x="409" y="34"/>
                  </a:lnTo>
                  <a:lnTo>
                    <a:pt x="419" y="39"/>
                  </a:lnTo>
                  <a:lnTo>
                    <a:pt x="428" y="45"/>
                  </a:lnTo>
                  <a:lnTo>
                    <a:pt x="438" y="52"/>
                  </a:lnTo>
                  <a:lnTo>
                    <a:pt x="446" y="59"/>
                  </a:lnTo>
                  <a:lnTo>
                    <a:pt x="455" y="66"/>
                  </a:lnTo>
                  <a:lnTo>
                    <a:pt x="463" y="74"/>
                  </a:lnTo>
                  <a:lnTo>
                    <a:pt x="470" y="82"/>
                  </a:lnTo>
                  <a:lnTo>
                    <a:pt x="477" y="92"/>
                  </a:lnTo>
                  <a:lnTo>
                    <a:pt x="483" y="101"/>
                  </a:lnTo>
                  <a:lnTo>
                    <a:pt x="488" y="110"/>
                  </a:lnTo>
                  <a:lnTo>
                    <a:pt x="493" y="120"/>
                  </a:lnTo>
                  <a:lnTo>
                    <a:pt x="498" y="130"/>
                  </a:lnTo>
                  <a:lnTo>
                    <a:pt x="502" y="140"/>
                  </a:lnTo>
                  <a:lnTo>
                    <a:pt x="505" y="152"/>
                  </a:lnTo>
                  <a:lnTo>
                    <a:pt x="508" y="163"/>
                  </a:lnTo>
                  <a:lnTo>
                    <a:pt x="510" y="175"/>
                  </a:lnTo>
                  <a:lnTo>
                    <a:pt x="512" y="186"/>
                  </a:lnTo>
                  <a:lnTo>
                    <a:pt x="514" y="199"/>
                  </a:lnTo>
                  <a:lnTo>
                    <a:pt x="515" y="212"/>
                  </a:lnTo>
                  <a:lnTo>
                    <a:pt x="515" y="225"/>
                  </a:lnTo>
                  <a:lnTo>
                    <a:pt x="515" y="241"/>
                  </a:lnTo>
                  <a:lnTo>
                    <a:pt x="512" y="258"/>
                  </a:lnTo>
                  <a:lnTo>
                    <a:pt x="510" y="275"/>
                  </a:lnTo>
                  <a:lnTo>
                    <a:pt x="507" y="291"/>
                  </a:lnTo>
                  <a:lnTo>
                    <a:pt x="502" y="306"/>
                  </a:lnTo>
                  <a:lnTo>
                    <a:pt x="497" y="322"/>
                  </a:lnTo>
                  <a:lnTo>
                    <a:pt x="491" y="339"/>
                  </a:lnTo>
                  <a:lnTo>
                    <a:pt x="484" y="355"/>
                  </a:lnTo>
                  <a:lnTo>
                    <a:pt x="476" y="370"/>
                  </a:lnTo>
                  <a:lnTo>
                    <a:pt x="466" y="386"/>
                  </a:lnTo>
                  <a:lnTo>
                    <a:pt x="455" y="404"/>
                  </a:lnTo>
                  <a:lnTo>
                    <a:pt x="442" y="420"/>
                  </a:lnTo>
                  <a:lnTo>
                    <a:pt x="429" y="437"/>
                  </a:lnTo>
                  <a:lnTo>
                    <a:pt x="414" y="454"/>
                  </a:lnTo>
                  <a:lnTo>
                    <a:pt x="399" y="472"/>
                  </a:lnTo>
                  <a:lnTo>
                    <a:pt x="381" y="490"/>
                  </a:lnTo>
                  <a:lnTo>
                    <a:pt x="370" y="501"/>
                  </a:lnTo>
                  <a:lnTo>
                    <a:pt x="359" y="511"/>
                  </a:lnTo>
                  <a:lnTo>
                    <a:pt x="348" y="522"/>
                  </a:lnTo>
                  <a:lnTo>
                    <a:pt x="337" y="533"/>
                  </a:lnTo>
                  <a:lnTo>
                    <a:pt x="326" y="542"/>
                  </a:lnTo>
                  <a:lnTo>
                    <a:pt x="314" y="551"/>
                  </a:lnTo>
                  <a:lnTo>
                    <a:pt x="304" y="560"/>
                  </a:lnTo>
                  <a:lnTo>
                    <a:pt x="293" y="569"/>
                  </a:lnTo>
                  <a:lnTo>
                    <a:pt x="283" y="577"/>
                  </a:lnTo>
                  <a:lnTo>
                    <a:pt x="274" y="585"/>
                  </a:lnTo>
                  <a:lnTo>
                    <a:pt x="265" y="593"/>
                  </a:lnTo>
                  <a:lnTo>
                    <a:pt x="256" y="599"/>
                  </a:lnTo>
                  <a:lnTo>
                    <a:pt x="249" y="605"/>
                  </a:lnTo>
                  <a:lnTo>
                    <a:pt x="243" y="610"/>
                  </a:lnTo>
                  <a:lnTo>
                    <a:pt x="237" y="615"/>
                  </a:lnTo>
                  <a:lnTo>
                    <a:pt x="232" y="619"/>
                  </a:lnTo>
                  <a:lnTo>
                    <a:pt x="547" y="619"/>
                  </a:lnTo>
                  <a:lnTo>
                    <a:pt x="547" y="7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1164" y="2205"/>
              <a:ext cx="44" cy="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36" name="Freeform 8"/>
            <p:cNvSpPr>
              <a:spLocks noChangeArrowheads="1"/>
            </p:cNvSpPr>
            <p:nvPr/>
          </p:nvSpPr>
          <p:spPr bwMode="auto">
            <a:xfrm>
              <a:off x="1306" y="2059"/>
              <a:ext cx="102" cy="194"/>
            </a:xfrm>
            <a:custGeom>
              <a:avLst/>
              <a:gdLst>
                <a:gd name="T0" fmla="*/ 401 w 414"/>
                <a:gd name="T1" fmla="*/ 137 h 783"/>
                <a:gd name="T2" fmla="*/ 396 w 414"/>
                <a:gd name="T3" fmla="*/ 135 h 783"/>
                <a:gd name="T4" fmla="*/ 389 w 414"/>
                <a:gd name="T5" fmla="*/ 134 h 783"/>
                <a:gd name="T6" fmla="*/ 380 w 414"/>
                <a:gd name="T7" fmla="*/ 132 h 783"/>
                <a:gd name="T8" fmla="*/ 370 w 414"/>
                <a:gd name="T9" fmla="*/ 129 h 783"/>
                <a:gd name="T10" fmla="*/ 360 w 414"/>
                <a:gd name="T11" fmla="*/ 127 h 783"/>
                <a:gd name="T12" fmla="*/ 349 w 414"/>
                <a:gd name="T13" fmla="*/ 126 h 783"/>
                <a:gd name="T14" fmla="*/ 339 w 414"/>
                <a:gd name="T15" fmla="*/ 125 h 783"/>
                <a:gd name="T16" fmla="*/ 330 w 414"/>
                <a:gd name="T17" fmla="*/ 125 h 783"/>
                <a:gd name="T18" fmla="*/ 306 w 414"/>
                <a:gd name="T19" fmla="*/ 126 h 783"/>
                <a:gd name="T20" fmla="*/ 285 w 414"/>
                <a:gd name="T21" fmla="*/ 129 h 783"/>
                <a:gd name="T22" fmla="*/ 269 w 414"/>
                <a:gd name="T23" fmla="*/ 135 h 783"/>
                <a:gd name="T24" fmla="*/ 258 w 414"/>
                <a:gd name="T25" fmla="*/ 144 h 783"/>
                <a:gd name="T26" fmla="*/ 249 w 414"/>
                <a:gd name="T27" fmla="*/ 156 h 783"/>
                <a:gd name="T28" fmla="*/ 244 w 414"/>
                <a:gd name="T29" fmla="*/ 172 h 783"/>
                <a:gd name="T30" fmla="*/ 240 w 414"/>
                <a:gd name="T31" fmla="*/ 193 h 783"/>
                <a:gd name="T32" fmla="*/ 239 w 414"/>
                <a:gd name="T33" fmla="*/ 217 h 783"/>
                <a:gd name="T34" fmla="*/ 378 w 414"/>
                <a:gd name="T35" fmla="*/ 221 h 783"/>
                <a:gd name="T36" fmla="*/ 245 w 414"/>
                <a:gd name="T37" fmla="*/ 343 h 783"/>
                <a:gd name="T38" fmla="*/ 69 w 414"/>
                <a:gd name="T39" fmla="*/ 783 h 783"/>
                <a:gd name="T40" fmla="*/ 0 w 414"/>
                <a:gd name="T41" fmla="*/ 343 h 783"/>
                <a:gd name="T42" fmla="*/ 69 w 414"/>
                <a:gd name="T43" fmla="*/ 221 h 783"/>
                <a:gd name="T44" fmla="*/ 70 w 414"/>
                <a:gd name="T45" fmla="*/ 181 h 783"/>
                <a:gd name="T46" fmla="*/ 77 w 414"/>
                <a:gd name="T47" fmla="*/ 136 h 783"/>
                <a:gd name="T48" fmla="*/ 90 w 414"/>
                <a:gd name="T49" fmla="*/ 97 h 783"/>
                <a:gd name="T50" fmla="*/ 105 w 414"/>
                <a:gd name="T51" fmla="*/ 73 h 783"/>
                <a:gd name="T52" fmla="*/ 117 w 414"/>
                <a:gd name="T53" fmla="*/ 58 h 783"/>
                <a:gd name="T54" fmla="*/ 130 w 414"/>
                <a:gd name="T55" fmla="*/ 46 h 783"/>
                <a:gd name="T56" fmla="*/ 145 w 414"/>
                <a:gd name="T57" fmla="*/ 34 h 783"/>
                <a:gd name="T58" fmla="*/ 172 w 414"/>
                <a:gd name="T59" fmla="*/ 20 h 783"/>
                <a:gd name="T60" fmla="*/ 212 w 414"/>
                <a:gd name="T61" fmla="*/ 7 h 783"/>
                <a:gd name="T62" fmla="*/ 260 w 414"/>
                <a:gd name="T63" fmla="*/ 1 h 783"/>
                <a:gd name="T64" fmla="*/ 297 w 414"/>
                <a:gd name="T65" fmla="*/ 0 h 783"/>
                <a:gd name="T66" fmla="*/ 315 w 414"/>
                <a:gd name="T67" fmla="*/ 1 h 783"/>
                <a:gd name="T68" fmla="*/ 332 w 414"/>
                <a:gd name="T69" fmla="*/ 1 h 783"/>
                <a:gd name="T70" fmla="*/ 349 w 414"/>
                <a:gd name="T71" fmla="*/ 2 h 783"/>
                <a:gd name="T72" fmla="*/ 366 w 414"/>
                <a:gd name="T73" fmla="*/ 4 h 783"/>
                <a:gd name="T74" fmla="*/ 381 w 414"/>
                <a:gd name="T75" fmla="*/ 5 h 783"/>
                <a:gd name="T76" fmla="*/ 395 w 414"/>
                <a:gd name="T77" fmla="*/ 7 h 783"/>
                <a:gd name="T78" fmla="*/ 408 w 414"/>
                <a:gd name="T79" fmla="*/ 9 h 783"/>
                <a:gd name="T80" fmla="*/ 414 w 414"/>
                <a:gd name="T81" fmla="*/ 13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783">
                  <a:moveTo>
                    <a:pt x="414" y="137"/>
                  </a:moveTo>
                  <a:lnTo>
                    <a:pt x="401" y="137"/>
                  </a:lnTo>
                  <a:lnTo>
                    <a:pt x="399" y="136"/>
                  </a:lnTo>
                  <a:lnTo>
                    <a:pt x="396" y="135"/>
                  </a:lnTo>
                  <a:lnTo>
                    <a:pt x="392" y="134"/>
                  </a:lnTo>
                  <a:lnTo>
                    <a:pt x="389" y="134"/>
                  </a:lnTo>
                  <a:lnTo>
                    <a:pt x="385" y="133"/>
                  </a:lnTo>
                  <a:lnTo>
                    <a:pt x="380" y="132"/>
                  </a:lnTo>
                  <a:lnTo>
                    <a:pt x="375" y="130"/>
                  </a:lnTo>
                  <a:lnTo>
                    <a:pt x="370" y="129"/>
                  </a:lnTo>
                  <a:lnTo>
                    <a:pt x="365" y="128"/>
                  </a:lnTo>
                  <a:lnTo>
                    <a:pt x="360" y="127"/>
                  </a:lnTo>
                  <a:lnTo>
                    <a:pt x="355" y="126"/>
                  </a:lnTo>
                  <a:lnTo>
                    <a:pt x="349" y="126"/>
                  </a:lnTo>
                  <a:lnTo>
                    <a:pt x="344" y="125"/>
                  </a:lnTo>
                  <a:lnTo>
                    <a:pt x="339" y="125"/>
                  </a:lnTo>
                  <a:lnTo>
                    <a:pt x="335" y="125"/>
                  </a:lnTo>
                  <a:lnTo>
                    <a:pt x="330" y="125"/>
                  </a:lnTo>
                  <a:lnTo>
                    <a:pt x="317" y="125"/>
                  </a:lnTo>
                  <a:lnTo>
                    <a:pt x="306" y="126"/>
                  </a:lnTo>
                  <a:lnTo>
                    <a:pt x="295" y="127"/>
                  </a:lnTo>
                  <a:lnTo>
                    <a:pt x="285" y="129"/>
                  </a:lnTo>
                  <a:lnTo>
                    <a:pt x="277" y="132"/>
                  </a:lnTo>
                  <a:lnTo>
                    <a:pt x="269" y="135"/>
                  </a:lnTo>
                  <a:lnTo>
                    <a:pt x="263" y="139"/>
                  </a:lnTo>
                  <a:lnTo>
                    <a:pt x="258" y="144"/>
                  </a:lnTo>
                  <a:lnTo>
                    <a:pt x="253" y="149"/>
                  </a:lnTo>
                  <a:lnTo>
                    <a:pt x="249" y="156"/>
                  </a:lnTo>
                  <a:lnTo>
                    <a:pt x="246" y="163"/>
                  </a:lnTo>
                  <a:lnTo>
                    <a:pt x="244" y="172"/>
                  </a:lnTo>
                  <a:lnTo>
                    <a:pt x="241" y="182"/>
                  </a:lnTo>
                  <a:lnTo>
                    <a:pt x="240" y="193"/>
                  </a:lnTo>
                  <a:lnTo>
                    <a:pt x="239" y="204"/>
                  </a:lnTo>
                  <a:lnTo>
                    <a:pt x="239" y="217"/>
                  </a:lnTo>
                  <a:lnTo>
                    <a:pt x="239" y="221"/>
                  </a:lnTo>
                  <a:lnTo>
                    <a:pt x="378" y="221"/>
                  </a:lnTo>
                  <a:lnTo>
                    <a:pt x="378" y="343"/>
                  </a:lnTo>
                  <a:lnTo>
                    <a:pt x="245" y="343"/>
                  </a:lnTo>
                  <a:lnTo>
                    <a:pt x="245" y="783"/>
                  </a:lnTo>
                  <a:lnTo>
                    <a:pt x="69" y="783"/>
                  </a:lnTo>
                  <a:lnTo>
                    <a:pt x="69" y="343"/>
                  </a:lnTo>
                  <a:lnTo>
                    <a:pt x="0" y="343"/>
                  </a:lnTo>
                  <a:lnTo>
                    <a:pt x="0" y="221"/>
                  </a:lnTo>
                  <a:lnTo>
                    <a:pt x="69" y="221"/>
                  </a:lnTo>
                  <a:lnTo>
                    <a:pt x="69" y="206"/>
                  </a:lnTo>
                  <a:lnTo>
                    <a:pt x="70" y="181"/>
                  </a:lnTo>
                  <a:lnTo>
                    <a:pt x="73" y="157"/>
                  </a:lnTo>
                  <a:lnTo>
                    <a:pt x="77" y="136"/>
                  </a:lnTo>
                  <a:lnTo>
                    <a:pt x="83" y="116"/>
                  </a:lnTo>
                  <a:lnTo>
                    <a:pt x="90" y="97"/>
                  </a:lnTo>
                  <a:lnTo>
                    <a:pt x="100" y="80"/>
                  </a:lnTo>
                  <a:lnTo>
                    <a:pt x="105" y="73"/>
                  </a:lnTo>
                  <a:lnTo>
                    <a:pt x="111" y="65"/>
                  </a:lnTo>
                  <a:lnTo>
                    <a:pt x="117" y="58"/>
                  </a:lnTo>
                  <a:lnTo>
                    <a:pt x="124" y="52"/>
                  </a:lnTo>
                  <a:lnTo>
                    <a:pt x="130" y="46"/>
                  </a:lnTo>
                  <a:lnTo>
                    <a:pt x="138" y="39"/>
                  </a:lnTo>
                  <a:lnTo>
                    <a:pt x="145" y="34"/>
                  </a:lnTo>
                  <a:lnTo>
                    <a:pt x="154" y="29"/>
                  </a:lnTo>
                  <a:lnTo>
                    <a:pt x="172" y="20"/>
                  </a:lnTo>
                  <a:lnTo>
                    <a:pt x="191" y="13"/>
                  </a:lnTo>
                  <a:lnTo>
                    <a:pt x="212" y="7"/>
                  </a:lnTo>
                  <a:lnTo>
                    <a:pt x="236" y="3"/>
                  </a:lnTo>
                  <a:lnTo>
                    <a:pt x="260" y="1"/>
                  </a:lnTo>
                  <a:lnTo>
                    <a:pt x="286" y="0"/>
                  </a:lnTo>
                  <a:lnTo>
                    <a:pt x="297" y="0"/>
                  </a:lnTo>
                  <a:lnTo>
                    <a:pt x="306" y="0"/>
                  </a:lnTo>
                  <a:lnTo>
                    <a:pt x="315" y="1"/>
                  </a:lnTo>
                  <a:lnTo>
                    <a:pt x="324" y="1"/>
                  </a:lnTo>
                  <a:lnTo>
                    <a:pt x="332" y="1"/>
                  </a:lnTo>
                  <a:lnTo>
                    <a:pt x="341" y="2"/>
                  </a:lnTo>
                  <a:lnTo>
                    <a:pt x="349" y="2"/>
                  </a:lnTo>
                  <a:lnTo>
                    <a:pt x="358" y="3"/>
                  </a:lnTo>
                  <a:lnTo>
                    <a:pt x="366" y="4"/>
                  </a:lnTo>
                  <a:lnTo>
                    <a:pt x="374" y="4"/>
                  </a:lnTo>
                  <a:lnTo>
                    <a:pt x="381" y="5"/>
                  </a:lnTo>
                  <a:lnTo>
                    <a:pt x="389" y="6"/>
                  </a:lnTo>
                  <a:lnTo>
                    <a:pt x="395" y="7"/>
                  </a:lnTo>
                  <a:lnTo>
                    <a:pt x="402" y="8"/>
                  </a:lnTo>
                  <a:lnTo>
                    <a:pt x="408" y="9"/>
                  </a:lnTo>
                  <a:lnTo>
                    <a:pt x="414" y="10"/>
                  </a:lnTo>
                  <a:lnTo>
                    <a:pt x="414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37" name="Freeform 9"/>
            <p:cNvSpPr>
              <a:spLocks noChangeArrowheads="1"/>
            </p:cNvSpPr>
            <p:nvPr/>
          </p:nvSpPr>
          <p:spPr bwMode="auto">
            <a:xfrm>
              <a:off x="288" y="2126"/>
              <a:ext cx="161" cy="131"/>
            </a:xfrm>
            <a:custGeom>
              <a:avLst/>
              <a:gdLst>
                <a:gd name="T0" fmla="*/ 193 w 657"/>
                <a:gd name="T1" fmla="*/ 3 h 529"/>
                <a:gd name="T2" fmla="*/ 141 w 657"/>
                <a:gd name="T3" fmla="*/ 17 h 529"/>
                <a:gd name="T4" fmla="*/ 87 w 657"/>
                <a:gd name="T5" fmla="*/ 55 h 529"/>
                <a:gd name="T6" fmla="*/ 43 w 657"/>
                <a:gd name="T7" fmla="*/ 110 h 529"/>
                <a:gd name="T8" fmla="*/ 14 w 657"/>
                <a:gd name="T9" fmla="*/ 177 h 529"/>
                <a:gd name="T10" fmla="*/ 1 w 657"/>
                <a:gd name="T11" fmla="*/ 266 h 529"/>
                <a:gd name="T12" fmla="*/ 11 w 657"/>
                <a:gd name="T13" fmla="*/ 374 h 529"/>
                <a:gd name="T14" fmla="*/ 54 w 657"/>
                <a:gd name="T15" fmla="*/ 461 h 529"/>
                <a:gd name="T16" fmla="*/ 118 w 657"/>
                <a:gd name="T17" fmla="*/ 515 h 529"/>
                <a:gd name="T18" fmla="*/ 184 w 657"/>
                <a:gd name="T19" fmla="*/ 529 h 529"/>
                <a:gd name="T20" fmla="*/ 230 w 657"/>
                <a:gd name="T21" fmla="*/ 521 h 529"/>
                <a:gd name="T22" fmla="*/ 282 w 657"/>
                <a:gd name="T23" fmla="*/ 489 h 529"/>
                <a:gd name="T24" fmla="*/ 329 w 657"/>
                <a:gd name="T25" fmla="*/ 428 h 529"/>
                <a:gd name="T26" fmla="*/ 375 w 657"/>
                <a:gd name="T27" fmla="*/ 489 h 529"/>
                <a:gd name="T28" fmla="*/ 428 w 657"/>
                <a:gd name="T29" fmla="*/ 521 h 529"/>
                <a:gd name="T30" fmla="*/ 473 w 657"/>
                <a:gd name="T31" fmla="*/ 529 h 529"/>
                <a:gd name="T32" fmla="*/ 539 w 657"/>
                <a:gd name="T33" fmla="*/ 515 h 529"/>
                <a:gd name="T34" fmla="*/ 603 w 657"/>
                <a:gd name="T35" fmla="*/ 461 h 529"/>
                <a:gd name="T36" fmla="*/ 646 w 657"/>
                <a:gd name="T37" fmla="*/ 374 h 529"/>
                <a:gd name="T38" fmla="*/ 656 w 657"/>
                <a:gd name="T39" fmla="*/ 266 h 529"/>
                <a:gd name="T40" fmla="*/ 643 w 657"/>
                <a:gd name="T41" fmla="*/ 177 h 529"/>
                <a:gd name="T42" fmla="*/ 615 w 657"/>
                <a:gd name="T43" fmla="*/ 110 h 529"/>
                <a:gd name="T44" fmla="*/ 570 w 657"/>
                <a:gd name="T45" fmla="*/ 55 h 529"/>
                <a:gd name="T46" fmla="*/ 516 w 657"/>
                <a:gd name="T47" fmla="*/ 17 h 529"/>
                <a:gd name="T48" fmla="*/ 464 w 657"/>
                <a:gd name="T49" fmla="*/ 3 h 529"/>
                <a:gd name="T50" fmla="*/ 396 w 657"/>
                <a:gd name="T51" fmla="*/ 17 h 529"/>
                <a:gd name="T52" fmla="*/ 480 w 657"/>
                <a:gd name="T53" fmla="*/ 62 h 529"/>
                <a:gd name="T54" fmla="*/ 525 w 657"/>
                <a:gd name="T55" fmla="*/ 131 h 529"/>
                <a:gd name="T56" fmla="*/ 549 w 657"/>
                <a:gd name="T57" fmla="*/ 223 h 529"/>
                <a:gd name="T58" fmla="*/ 551 w 657"/>
                <a:gd name="T59" fmla="*/ 312 h 529"/>
                <a:gd name="T60" fmla="*/ 531 w 657"/>
                <a:gd name="T61" fmla="*/ 420 h 529"/>
                <a:gd name="T62" fmla="*/ 503 w 657"/>
                <a:gd name="T63" fmla="*/ 463 h 529"/>
                <a:gd name="T64" fmla="*/ 461 w 657"/>
                <a:gd name="T65" fmla="*/ 484 h 529"/>
                <a:gd name="T66" fmla="*/ 408 w 657"/>
                <a:gd name="T67" fmla="*/ 471 h 529"/>
                <a:gd name="T68" fmla="*/ 373 w 657"/>
                <a:gd name="T69" fmla="*/ 428 h 529"/>
                <a:gd name="T70" fmla="*/ 353 w 657"/>
                <a:gd name="T71" fmla="*/ 357 h 529"/>
                <a:gd name="T72" fmla="*/ 381 w 657"/>
                <a:gd name="T73" fmla="*/ 243 h 529"/>
                <a:gd name="T74" fmla="*/ 378 w 657"/>
                <a:gd name="T75" fmla="*/ 158 h 529"/>
                <a:gd name="T76" fmla="*/ 353 w 657"/>
                <a:gd name="T77" fmla="*/ 99 h 529"/>
                <a:gd name="T78" fmla="*/ 329 w 657"/>
                <a:gd name="T79" fmla="*/ 88 h 529"/>
                <a:gd name="T80" fmla="*/ 307 w 657"/>
                <a:gd name="T81" fmla="*/ 96 h 529"/>
                <a:gd name="T82" fmla="*/ 286 w 657"/>
                <a:gd name="T83" fmla="*/ 128 h 529"/>
                <a:gd name="T84" fmla="*/ 275 w 657"/>
                <a:gd name="T85" fmla="*/ 202 h 529"/>
                <a:gd name="T86" fmla="*/ 291 w 657"/>
                <a:gd name="T87" fmla="*/ 315 h 529"/>
                <a:gd name="T88" fmla="*/ 295 w 657"/>
                <a:gd name="T89" fmla="*/ 399 h 529"/>
                <a:gd name="T90" fmla="*/ 266 w 657"/>
                <a:gd name="T91" fmla="*/ 455 h 529"/>
                <a:gd name="T92" fmla="*/ 215 w 657"/>
                <a:gd name="T93" fmla="*/ 483 h 529"/>
                <a:gd name="T94" fmla="*/ 171 w 657"/>
                <a:gd name="T95" fmla="*/ 476 h 529"/>
                <a:gd name="T96" fmla="*/ 136 w 657"/>
                <a:gd name="T97" fmla="*/ 441 h 529"/>
                <a:gd name="T98" fmla="*/ 114 w 657"/>
                <a:gd name="T99" fmla="*/ 372 h 529"/>
                <a:gd name="T100" fmla="*/ 106 w 657"/>
                <a:gd name="T101" fmla="*/ 260 h 529"/>
                <a:gd name="T102" fmla="*/ 119 w 657"/>
                <a:gd name="T103" fmla="*/ 167 h 529"/>
                <a:gd name="T104" fmla="*/ 157 w 657"/>
                <a:gd name="T105" fmla="*/ 83 h 529"/>
                <a:gd name="T106" fmla="*/ 219 w 657"/>
                <a:gd name="T107" fmla="*/ 35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529">
                  <a:moveTo>
                    <a:pt x="261" y="0"/>
                  </a:moveTo>
                  <a:lnTo>
                    <a:pt x="247" y="0"/>
                  </a:lnTo>
                  <a:lnTo>
                    <a:pt x="231" y="0"/>
                  </a:lnTo>
                  <a:lnTo>
                    <a:pt x="212" y="1"/>
                  </a:lnTo>
                  <a:lnTo>
                    <a:pt x="193" y="3"/>
                  </a:lnTo>
                  <a:lnTo>
                    <a:pt x="183" y="5"/>
                  </a:lnTo>
                  <a:lnTo>
                    <a:pt x="173" y="7"/>
                  </a:lnTo>
                  <a:lnTo>
                    <a:pt x="162" y="9"/>
                  </a:lnTo>
                  <a:lnTo>
                    <a:pt x="152" y="13"/>
                  </a:lnTo>
                  <a:lnTo>
                    <a:pt x="141" y="17"/>
                  </a:lnTo>
                  <a:lnTo>
                    <a:pt x="131" y="22"/>
                  </a:lnTo>
                  <a:lnTo>
                    <a:pt x="121" y="29"/>
                  </a:lnTo>
                  <a:lnTo>
                    <a:pt x="111" y="36"/>
                  </a:lnTo>
                  <a:lnTo>
                    <a:pt x="98" y="45"/>
                  </a:lnTo>
                  <a:lnTo>
                    <a:pt x="87" y="55"/>
                  </a:lnTo>
                  <a:lnTo>
                    <a:pt x="77" y="65"/>
                  </a:lnTo>
                  <a:lnTo>
                    <a:pt x="68" y="75"/>
                  </a:lnTo>
                  <a:lnTo>
                    <a:pt x="59" y="86"/>
                  </a:lnTo>
                  <a:lnTo>
                    <a:pt x="51" y="99"/>
                  </a:lnTo>
                  <a:lnTo>
                    <a:pt x="43" y="110"/>
                  </a:lnTo>
                  <a:lnTo>
                    <a:pt x="35" y="123"/>
                  </a:lnTo>
                  <a:lnTo>
                    <a:pt x="29" y="135"/>
                  </a:lnTo>
                  <a:lnTo>
                    <a:pt x="23" y="148"/>
                  </a:lnTo>
                  <a:lnTo>
                    <a:pt x="18" y="163"/>
                  </a:lnTo>
                  <a:lnTo>
                    <a:pt x="14" y="177"/>
                  </a:lnTo>
                  <a:lnTo>
                    <a:pt x="10" y="192"/>
                  </a:lnTo>
                  <a:lnTo>
                    <a:pt x="7" y="207"/>
                  </a:lnTo>
                  <a:lnTo>
                    <a:pt x="5" y="223"/>
                  </a:lnTo>
                  <a:lnTo>
                    <a:pt x="3" y="240"/>
                  </a:lnTo>
                  <a:lnTo>
                    <a:pt x="1" y="266"/>
                  </a:lnTo>
                  <a:lnTo>
                    <a:pt x="0" y="290"/>
                  </a:lnTo>
                  <a:lnTo>
                    <a:pt x="1" y="313"/>
                  </a:lnTo>
                  <a:lnTo>
                    <a:pt x="3" y="333"/>
                  </a:lnTo>
                  <a:lnTo>
                    <a:pt x="7" y="354"/>
                  </a:lnTo>
                  <a:lnTo>
                    <a:pt x="11" y="374"/>
                  </a:lnTo>
                  <a:lnTo>
                    <a:pt x="18" y="393"/>
                  </a:lnTo>
                  <a:lnTo>
                    <a:pt x="25" y="414"/>
                  </a:lnTo>
                  <a:lnTo>
                    <a:pt x="33" y="430"/>
                  </a:lnTo>
                  <a:lnTo>
                    <a:pt x="43" y="446"/>
                  </a:lnTo>
                  <a:lnTo>
                    <a:pt x="54" y="461"/>
                  </a:lnTo>
                  <a:lnTo>
                    <a:pt x="66" y="475"/>
                  </a:lnTo>
                  <a:lnTo>
                    <a:pt x="78" y="488"/>
                  </a:lnTo>
                  <a:lnTo>
                    <a:pt x="91" y="499"/>
                  </a:lnTo>
                  <a:lnTo>
                    <a:pt x="105" y="508"/>
                  </a:lnTo>
                  <a:lnTo>
                    <a:pt x="118" y="515"/>
                  </a:lnTo>
                  <a:lnTo>
                    <a:pt x="130" y="520"/>
                  </a:lnTo>
                  <a:lnTo>
                    <a:pt x="143" y="524"/>
                  </a:lnTo>
                  <a:lnTo>
                    <a:pt x="158" y="527"/>
                  </a:lnTo>
                  <a:lnTo>
                    <a:pt x="176" y="529"/>
                  </a:lnTo>
                  <a:lnTo>
                    <a:pt x="184" y="529"/>
                  </a:lnTo>
                  <a:lnTo>
                    <a:pt x="193" y="529"/>
                  </a:lnTo>
                  <a:lnTo>
                    <a:pt x="202" y="528"/>
                  </a:lnTo>
                  <a:lnTo>
                    <a:pt x="211" y="526"/>
                  </a:lnTo>
                  <a:lnTo>
                    <a:pt x="220" y="524"/>
                  </a:lnTo>
                  <a:lnTo>
                    <a:pt x="230" y="521"/>
                  </a:lnTo>
                  <a:lnTo>
                    <a:pt x="240" y="517"/>
                  </a:lnTo>
                  <a:lnTo>
                    <a:pt x="249" y="512"/>
                  </a:lnTo>
                  <a:lnTo>
                    <a:pt x="261" y="504"/>
                  </a:lnTo>
                  <a:lnTo>
                    <a:pt x="272" y="497"/>
                  </a:lnTo>
                  <a:lnTo>
                    <a:pt x="282" y="489"/>
                  </a:lnTo>
                  <a:lnTo>
                    <a:pt x="292" y="481"/>
                  </a:lnTo>
                  <a:lnTo>
                    <a:pt x="301" y="471"/>
                  </a:lnTo>
                  <a:lnTo>
                    <a:pt x="310" y="458"/>
                  </a:lnTo>
                  <a:lnTo>
                    <a:pt x="319" y="444"/>
                  </a:lnTo>
                  <a:lnTo>
                    <a:pt x="329" y="428"/>
                  </a:lnTo>
                  <a:lnTo>
                    <a:pt x="338" y="444"/>
                  </a:lnTo>
                  <a:lnTo>
                    <a:pt x="347" y="458"/>
                  </a:lnTo>
                  <a:lnTo>
                    <a:pt x="357" y="471"/>
                  </a:lnTo>
                  <a:lnTo>
                    <a:pt x="366" y="481"/>
                  </a:lnTo>
                  <a:lnTo>
                    <a:pt x="375" y="489"/>
                  </a:lnTo>
                  <a:lnTo>
                    <a:pt x="385" y="497"/>
                  </a:lnTo>
                  <a:lnTo>
                    <a:pt x="396" y="504"/>
                  </a:lnTo>
                  <a:lnTo>
                    <a:pt x="408" y="512"/>
                  </a:lnTo>
                  <a:lnTo>
                    <a:pt x="418" y="517"/>
                  </a:lnTo>
                  <a:lnTo>
                    <a:pt x="428" y="521"/>
                  </a:lnTo>
                  <a:lnTo>
                    <a:pt x="437" y="524"/>
                  </a:lnTo>
                  <a:lnTo>
                    <a:pt x="446" y="526"/>
                  </a:lnTo>
                  <a:lnTo>
                    <a:pt x="455" y="528"/>
                  </a:lnTo>
                  <a:lnTo>
                    <a:pt x="464" y="529"/>
                  </a:lnTo>
                  <a:lnTo>
                    <a:pt x="473" y="529"/>
                  </a:lnTo>
                  <a:lnTo>
                    <a:pt x="483" y="529"/>
                  </a:lnTo>
                  <a:lnTo>
                    <a:pt x="499" y="527"/>
                  </a:lnTo>
                  <a:lnTo>
                    <a:pt x="514" y="524"/>
                  </a:lnTo>
                  <a:lnTo>
                    <a:pt x="528" y="520"/>
                  </a:lnTo>
                  <a:lnTo>
                    <a:pt x="539" y="515"/>
                  </a:lnTo>
                  <a:lnTo>
                    <a:pt x="553" y="508"/>
                  </a:lnTo>
                  <a:lnTo>
                    <a:pt x="566" y="499"/>
                  </a:lnTo>
                  <a:lnTo>
                    <a:pt x="579" y="488"/>
                  </a:lnTo>
                  <a:lnTo>
                    <a:pt x="592" y="475"/>
                  </a:lnTo>
                  <a:lnTo>
                    <a:pt x="603" y="461"/>
                  </a:lnTo>
                  <a:lnTo>
                    <a:pt x="615" y="446"/>
                  </a:lnTo>
                  <a:lnTo>
                    <a:pt x="624" y="430"/>
                  </a:lnTo>
                  <a:lnTo>
                    <a:pt x="632" y="414"/>
                  </a:lnTo>
                  <a:lnTo>
                    <a:pt x="639" y="393"/>
                  </a:lnTo>
                  <a:lnTo>
                    <a:pt x="646" y="374"/>
                  </a:lnTo>
                  <a:lnTo>
                    <a:pt x="650" y="354"/>
                  </a:lnTo>
                  <a:lnTo>
                    <a:pt x="654" y="333"/>
                  </a:lnTo>
                  <a:lnTo>
                    <a:pt x="656" y="313"/>
                  </a:lnTo>
                  <a:lnTo>
                    <a:pt x="657" y="290"/>
                  </a:lnTo>
                  <a:lnTo>
                    <a:pt x="656" y="266"/>
                  </a:lnTo>
                  <a:lnTo>
                    <a:pt x="654" y="240"/>
                  </a:lnTo>
                  <a:lnTo>
                    <a:pt x="652" y="223"/>
                  </a:lnTo>
                  <a:lnTo>
                    <a:pt x="650" y="207"/>
                  </a:lnTo>
                  <a:lnTo>
                    <a:pt x="647" y="192"/>
                  </a:lnTo>
                  <a:lnTo>
                    <a:pt x="643" y="177"/>
                  </a:lnTo>
                  <a:lnTo>
                    <a:pt x="639" y="163"/>
                  </a:lnTo>
                  <a:lnTo>
                    <a:pt x="634" y="148"/>
                  </a:lnTo>
                  <a:lnTo>
                    <a:pt x="628" y="135"/>
                  </a:lnTo>
                  <a:lnTo>
                    <a:pt x="622" y="123"/>
                  </a:lnTo>
                  <a:lnTo>
                    <a:pt x="615" y="110"/>
                  </a:lnTo>
                  <a:lnTo>
                    <a:pt x="606" y="99"/>
                  </a:lnTo>
                  <a:lnTo>
                    <a:pt x="598" y="86"/>
                  </a:lnTo>
                  <a:lnTo>
                    <a:pt x="589" y="75"/>
                  </a:lnTo>
                  <a:lnTo>
                    <a:pt x="580" y="65"/>
                  </a:lnTo>
                  <a:lnTo>
                    <a:pt x="570" y="55"/>
                  </a:lnTo>
                  <a:lnTo>
                    <a:pt x="559" y="45"/>
                  </a:lnTo>
                  <a:lnTo>
                    <a:pt x="547" y="36"/>
                  </a:lnTo>
                  <a:lnTo>
                    <a:pt x="536" y="29"/>
                  </a:lnTo>
                  <a:lnTo>
                    <a:pt x="526" y="22"/>
                  </a:lnTo>
                  <a:lnTo>
                    <a:pt x="516" y="17"/>
                  </a:lnTo>
                  <a:lnTo>
                    <a:pt x="506" y="13"/>
                  </a:lnTo>
                  <a:lnTo>
                    <a:pt x="495" y="9"/>
                  </a:lnTo>
                  <a:lnTo>
                    <a:pt x="485" y="7"/>
                  </a:lnTo>
                  <a:lnTo>
                    <a:pt x="474" y="5"/>
                  </a:lnTo>
                  <a:lnTo>
                    <a:pt x="464" y="3"/>
                  </a:lnTo>
                  <a:lnTo>
                    <a:pt x="445" y="1"/>
                  </a:lnTo>
                  <a:lnTo>
                    <a:pt x="428" y="0"/>
                  </a:lnTo>
                  <a:lnTo>
                    <a:pt x="410" y="0"/>
                  </a:lnTo>
                  <a:lnTo>
                    <a:pt x="396" y="0"/>
                  </a:lnTo>
                  <a:lnTo>
                    <a:pt x="396" y="17"/>
                  </a:lnTo>
                  <a:lnTo>
                    <a:pt x="419" y="26"/>
                  </a:lnTo>
                  <a:lnTo>
                    <a:pt x="438" y="35"/>
                  </a:lnTo>
                  <a:lnTo>
                    <a:pt x="455" y="44"/>
                  </a:lnTo>
                  <a:lnTo>
                    <a:pt x="468" y="53"/>
                  </a:lnTo>
                  <a:lnTo>
                    <a:pt x="480" y="62"/>
                  </a:lnTo>
                  <a:lnTo>
                    <a:pt x="491" y="72"/>
                  </a:lnTo>
                  <a:lnTo>
                    <a:pt x="500" y="83"/>
                  </a:lnTo>
                  <a:lnTo>
                    <a:pt x="508" y="96"/>
                  </a:lnTo>
                  <a:lnTo>
                    <a:pt x="517" y="113"/>
                  </a:lnTo>
                  <a:lnTo>
                    <a:pt x="525" y="131"/>
                  </a:lnTo>
                  <a:lnTo>
                    <a:pt x="532" y="148"/>
                  </a:lnTo>
                  <a:lnTo>
                    <a:pt x="538" y="167"/>
                  </a:lnTo>
                  <a:lnTo>
                    <a:pt x="542" y="186"/>
                  </a:lnTo>
                  <a:lnTo>
                    <a:pt x="547" y="204"/>
                  </a:lnTo>
                  <a:lnTo>
                    <a:pt x="549" y="223"/>
                  </a:lnTo>
                  <a:lnTo>
                    <a:pt x="551" y="242"/>
                  </a:lnTo>
                  <a:lnTo>
                    <a:pt x="552" y="260"/>
                  </a:lnTo>
                  <a:lnTo>
                    <a:pt x="552" y="277"/>
                  </a:lnTo>
                  <a:lnTo>
                    <a:pt x="552" y="295"/>
                  </a:lnTo>
                  <a:lnTo>
                    <a:pt x="551" y="312"/>
                  </a:lnTo>
                  <a:lnTo>
                    <a:pt x="548" y="344"/>
                  </a:lnTo>
                  <a:lnTo>
                    <a:pt x="543" y="372"/>
                  </a:lnTo>
                  <a:lnTo>
                    <a:pt x="539" y="390"/>
                  </a:lnTo>
                  <a:lnTo>
                    <a:pt x="535" y="405"/>
                  </a:lnTo>
                  <a:lnTo>
                    <a:pt x="531" y="420"/>
                  </a:lnTo>
                  <a:lnTo>
                    <a:pt x="526" y="431"/>
                  </a:lnTo>
                  <a:lnTo>
                    <a:pt x="521" y="441"/>
                  </a:lnTo>
                  <a:lnTo>
                    <a:pt x="515" y="449"/>
                  </a:lnTo>
                  <a:lnTo>
                    <a:pt x="509" y="457"/>
                  </a:lnTo>
                  <a:lnTo>
                    <a:pt x="503" y="463"/>
                  </a:lnTo>
                  <a:lnTo>
                    <a:pt x="495" y="471"/>
                  </a:lnTo>
                  <a:lnTo>
                    <a:pt x="487" y="476"/>
                  </a:lnTo>
                  <a:lnTo>
                    <a:pt x="478" y="480"/>
                  </a:lnTo>
                  <a:lnTo>
                    <a:pt x="470" y="483"/>
                  </a:lnTo>
                  <a:lnTo>
                    <a:pt x="461" y="484"/>
                  </a:lnTo>
                  <a:lnTo>
                    <a:pt x="451" y="484"/>
                  </a:lnTo>
                  <a:lnTo>
                    <a:pt x="442" y="483"/>
                  </a:lnTo>
                  <a:lnTo>
                    <a:pt x="431" y="480"/>
                  </a:lnTo>
                  <a:lnTo>
                    <a:pt x="420" y="476"/>
                  </a:lnTo>
                  <a:lnTo>
                    <a:pt x="408" y="471"/>
                  </a:lnTo>
                  <a:lnTo>
                    <a:pt x="399" y="463"/>
                  </a:lnTo>
                  <a:lnTo>
                    <a:pt x="391" y="455"/>
                  </a:lnTo>
                  <a:lnTo>
                    <a:pt x="384" y="447"/>
                  </a:lnTo>
                  <a:lnTo>
                    <a:pt x="378" y="438"/>
                  </a:lnTo>
                  <a:lnTo>
                    <a:pt x="373" y="428"/>
                  </a:lnTo>
                  <a:lnTo>
                    <a:pt x="369" y="419"/>
                  </a:lnTo>
                  <a:lnTo>
                    <a:pt x="363" y="399"/>
                  </a:lnTo>
                  <a:lnTo>
                    <a:pt x="359" y="382"/>
                  </a:lnTo>
                  <a:lnTo>
                    <a:pt x="356" y="367"/>
                  </a:lnTo>
                  <a:lnTo>
                    <a:pt x="353" y="357"/>
                  </a:lnTo>
                  <a:lnTo>
                    <a:pt x="361" y="336"/>
                  </a:lnTo>
                  <a:lnTo>
                    <a:pt x="367" y="315"/>
                  </a:lnTo>
                  <a:lnTo>
                    <a:pt x="373" y="293"/>
                  </a:lnTo>
                  <a:lnTo>
                    <a:pt x="378" y="268"/>
                  </a:lnTo>
                  <a:lnTo>
                    <a:pt x="381" y="243"/>
                  </a:lnTo>
                  <a:lnTo>
                    <a:pt x="383" y="215"/>
                  </a:lnTo>
                  <a:lnTo>
                    <a:pt x="383" y="202"/>
                  </a:lnTo>
                  <a:lnTo>
                    <a:pt x="382" y="187"/>
                  </a:lnTo>
                  <a:lnTo>
                    <a:pt x="380" y="173"/>
                  </a:lnTo>
                  <a:lnTo>
                    <a:pt x="378" y="158"/>
                  </a:lnTo>
                  <a:lnTo>
                    <a:pt x="375" y="141"/>
                  </a:lnTo>
                  <a:lnTo>
                    <a:pt x="371" y="128"/>
                  </a:lnTo>
                  <a:lnTo>
                    <a:pt x="366" y="116"/>
                  </a:lnTo>
                  <a:lnTo>
                    <a:pt x="361" y="107"/>
                  </a:lnTo>
                  <a:lnTo>
                    <a:pt x="353" y="99"/>
                  </a:lnTo>
                  <a:lnTo>
                    <a:pt x="346" y="94"/>
                  </a:lnTo>
                  <a:lnTo>
                    <a:pt x="342" y="92"/>
                  </a:lnTo>
                  <a:lnTo>
                    <a:pt x="338" y="91"/>
                  </a:lnTo>
                  <a:lnTo>
                    <a:pt x="333" y="89"/>
                  </a:lnTo>
                  <a:lnTo>
                    <a:pt x="329" y="88"/>
                  </a:lnTo>
                  <a:lnTo>
                    <a:pt x="324" y="89"/>
                  </a:lnTo>
                  <a:lnTo>
                    <a:pt x="319" y="91"/>
                  </a:lnTo>
                  <a:lnTo>
                    <a:pt x="315" y="92"/>
                  </a:lnTo>
                  <a:lnTo>
                    <a:pt x="311" y="94"/>
                  </a:lnTo>
                  <a:lnTo>
                    <a:pt x="307" y="96"/>
                  </a:lnTo>
                  <a:lnTo>
                    <a:pt x="304" y="99"/>
                  </a:lnTo>
                  <a:lnTo>
                    <a:pt x="301" y="103"/>
                  </a:lnTo>
                  <a:lnTo>
                    <a:pt x="298" y="107"/>
                  </a:lnTo>
                  <a:lnTo>
                    <a:pt x="292" y="116"/>
                  </a:lnTo>
                  <a:lnTo>
                    <a:pt x="286" y="128"/>
                  </a:lnTo>
                  <a:lnTo>
                    <a:pt x="283" y="141"/>
                  </a:lnTo>
                  <a:lnTo>
                    <a:pt x="279" y="158"/>
                  </a:lnTo>
                  <a:lnTo>
                    <a:pt x="277" y="173"/>
                  </a:lnTo>
                  <a:lnTo>
                    <a:pt x="275" y="187"/>
                  </a:lnTo>
                  <a:lnTo>
                    <a:pt x="275" y="202"/>
                  </a:lnTo>
                  <a:lnTo>
                    <a:pt x="274" y="215"/>
                  </a:lnTo>
                  <a:lnTo>
                    <a:pt x="276" y="243"/>
                  </a:lnTo>
                  <a:lnTo>
                    <a:pt x="279" y="268"/>
                  </a:lnTo>
                  <a:lnTo>
                    <a:pt x="284" y="293"/>
                  </a:lnTo>
                  <a:lnTo>
                    <a:pt x="291" y="315"/>
                  </a:lnTo>
                  <a:lnTo>
                    <a:pt x="298" y="336"/>
                  </a:lnTo>
                  <a:lnTo>
                    <a:pt x="304" y="357"/>
                  </a:lnTo>
                  <a:lnTo>
                    <a:pt x="302" y="367"/>
                  </a:lnTo>
                  <a:lnTo>
                    <a:pt x="300" y="382"/>
                  </a:lnTo>
                  <a:lnTo>
                    <a:pt x="295" y="399"/>
                  </a:lnTo>
                  <a:lnTo>
                    <a:pt x="288" y="419"/>
                  </a:lnTo>
                  <a:lnTo>
                    <a:pt x="284" y="428"/>
                  </a:lnTo>
                  <a:lnTo>
                    <a:pt x="279" y="438"/>
                  </a:lnTo>
                  <a:lnTo>
                    <a:pt x="273" y="447"/>
                  </a:lnTo>
                  <a:lnTo>
                    <a:pt x="266" y="455"/>
                  </a:lnTo>
                  <a:lnTo>
                    <a:pt x="258" y="463"/>
                  </a:lnTo>
                  <a:lnTo>
                    <a:pt x="249" y="471"/>
                  </a:lnTo>
                  <a:lnTo>
                    <a:pt x="239" y="476"/>
                  </a:lnTo>
                  <a:lnTo>
                    <a:pt x="226" y="480"/>
                  </a:lnTo>
                  <a:lnTo>
                    <a:pt x="215" y="483"/>
                  </a:lnTo>
                  <a:lnTo>
                    <a:pt x="206" y="484"/>
                  </a:lnTo>
                  <a:lnTo>
                    <a:pt x="196" y="484"/>
                  </a:lnTo>
                  <a:lnTo>
                    <a:pt x="188" y="483"/>
                  </a:lnTo>
                  <a:lnTo>
                    <a:pt x="179" y="480"/>
                  </a:lnTo>
                  <a:lnTo>
                    <a:pt x="171" y="476"/>
                  </a:lnTo>
                  <a:lnTo>
                    <a:pt x="162" y="471"/>
                  </a:lnTo>
                  <a:lnTo>
                    <a:pt x="154" y="463"/>
                  </a:lnTo>
                  <a:lnTo>
                    <a:pt x="148" y="457"/>
                  </a:lnTo>
                  <a:lnTo>
                    <a:pt x="142" y="449"/>
                  </a:lnTo>
                  <a:lnTo>
                    <a:pt x="136" y="441"/>
                  </a:lnTo>
                  <a:lnTo>
                    <a:pt x="131" y="431"/>
                  </a:lnTo>
                  <a:lnTo>
                    <a:pt x="126" y="420"/>
                  </a:lnTo>
                  <a:lnTo>
                    <a:pt x="122" y="405"/>
                  </a:lnTo>
                  <a:lnTo>
                    <a:pt x="118" y="390"/>
                  </a:lnTo>
                  <a:lnTo>
                    <a:pt x="114" y="372"/>
                  </a:lnTo>
                  <a:lnTo>
                    <a:pt x="110" y="344"/>
                  </a:lnTo>
                  <a:lnTo>
                    <a:pt x="107" y="312"/>
                  </a:lnTo>
                  <a:lnTo>
                    <a:pt x="106" y="295"/>
                  </a:lnTo>
                  <a:lnTo>
                    <a:pt x="106" y="277"/>
                  </a:lnTo>
                  <a:lnTo>
                    <a:pt x="106" y="260"/>
                  </a:lnTo>
                  <a:lnTo>
                    <a:pt x="107" y="242"/>
                  </a:lnTo>
                  <a:lnTo>
                    <a:pt x="109" y="223"/>
                  </a:lnTo>
                  <a:lnTo>
                    <a:pt x="111" y="204"/>
                  </a:lnTo>
                  <a:lnTo>
                    <a:pt x="115" y="186"/>
                  </a:lnTo>
                  <a:lnTo>
                    <a:pt x="119" y="167"/>
                  </a:lnTo>
                  <a:lnTo>
                    <a:pt x="125" y="148"/>
                  </a:lnTo>
                  <a:lnTo>
                    <a:pt x="132" y="131"/>
                  </a:lnTo>
                  <a:lnTo>
                    <a:pt x="140" y="113"/>
                  </a:lnTo>
                  <a:lnTo>
                    <a:pt x="149" y="96"/>
                  </a:lnTo>
                  <a:lnTo>
                    <a:pt x="157" y="83"/>
                  </a:lnTo>
                  <a:lnTo>
                    <a:pt x="167" y="72"/>
                  </a:lnTo>
                  <a:lnTo>
                    <a:pt x="177" y="62"/>
                  </a:lnTo>
                  <a:lnTo>
                    <a:pt x="189" y="53"/>
                  </a:lnTo>
                  <a:lnTo>
                    <a:pt x="203" y="44"/>
                  </a:lnTo>
                  <a:lnTo>
                    <a:pt x="219" y="35"/>
                  </a:lnTo>
                  <a:lnTo>
                    <a:pt x="239" y="26"/>
                  </a:lnTo>
                  <a:lnTo>
                    <a:pt x="261" y="1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38" name="Freeform 10"/>
            <p:cNvSpPr>
              <a:spLocks noChangeArrowheads="1"/>
            </p:cNvSpPr>
            <p:nvPr/>
          </p:nvSpPr>
          <p:spPr bwMode="auto">
            <a:xfrm>
              <a:off x="540" y="2154"/>
              <a:ext cx="132" cy="63"/>
            </a:xfrm>
            <a:custGeom>
              <a:avLst/>
              <a:gdLst>
                <a:gd name="T0" fmla="*/ 539 w 539"/>
                <a:gd name="T1" fmla="*/ 0 h 255"/>
                <a:gd name="T2" fmla="*/ 0 w 539"/>
                <a:gd name="T3" fmla="*/ 0 h 255"/>
                <a:gd name="T4" fmla="*/ 0 w 539"/>
                <a:gd name="T5" fmla="*/ 56 h 255"/>
                <a:gd name="T6" fmla="*/ 539 w 539"/>
                <a:gd name="T7" fmla="*/ 56 h 255"/>
                <a:gd name="T8" fmla="*/ 539 w 539"/>
                <a:gd name="T9" fmla="*/ 0 h 255"/>
                <a:gd name="T10" fmla="*/ 539 w 539"/>
                <a:gd name="T11" fmla="*/ 198 h 255"/>
                <a:gd name="T12" fmla="*/ 0 w 539"/>
                <a:gd name="T13" fmla="*/ 198 h 255"/>
                <a:gd name="T14" fmla="*/ 0 w 539"/>
                <a:gd name="T15" fmla="*/ 255 h 255"/>
                <a:gd name="T16" fmla="*/ 539 w 539"/>
                <a:gd name="T17" fmla="*/ 255 h 255"/>
                <a:gd name="T18" fmla="*/ 539 w 539"/>
                <a:gd name="T19" fmla="*/ 19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9" h="255">
                  <a:moveTo>
                    <a:pt x="539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539" y="56"/>
                  </a:lnTo>
                  <a:lnTo>
                    <a:pt x="539" y="0"/>
                  </a:lnTo>
                  <a:close/>
                  <a:moveTo>
                    <a:pt x="539" y="198"/>
                  </a:moveTo>
                  <a:lnTo>
                    <a:pt x="0" y="198"/>
                  </a:lnTo>
                  <a:lnTo>
                    <a:pt x="0" y="255"/>
                  </a:lnTo>
                  <a:lnTo>
                    <a:pt x="539" y="255"/>
                  </a:lnTo>
                  <a:lnTo>
                    <a:pt x="539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39" name="Freeform 11"/>
            <p:cNvSpPr>
              <a:spLocks noChangeArrowheads="1"/>
            </p:cNvSpPr>
            <p:nvPr/>
          </p:nvSpPr>
          <p:spPr bwMode="auto">
            <a:xfrm>
              <a:off x="919" y="2130"/>
              <a:ext cx="131" cy="128"/>
            </a:xfrm>
            <a:custGeom>
              <a:avLst/>
              <a:gdLst>
                <a:gd name="T0" fmla="*/ 314 w 533"/>
                <a:gd name="T1" fmla="*/ 274 h 517"/>
                <a:gd name="T2" fmla="*/ 312 w 533"/>
                <a:gd name="T3" fmla="*/ 345 h 517"/>
                <a:gd name="T4" fmla="*/ 318 w 533"/>
                <a:gd name="T5" fmla="*/ 411 h 517"/>
                <a:gd name="T6" fmla="*/ 333 w 533"/>
                <a:gd name="T7" fmla="*/ 452 h 517"/>
                <a:gd name="T8" fmla="*/ 353 w 533"/>
                <a:gd name="T9" fmla="*/ 483 h 517"/>
                <a:gd name="T10" fmla="*/ 373 w 533"/>
                <a:gd name="T11" fmla="*/ 503 h 517"/>
                <a:gd name="T12" fmla="*/ 389 w 533"/>
                <a:gd name="T13" fmla="*/ 511 h 517"/>
                <a:gd name="T14" fmla="*/ 419 w 533"/>
                <a:gd name="T15" fmla="*/ 514 h 517"/>
                <a:gd name="T16" fmla="*/ 450 w 533"/>
                <a:gd name="T17" fmla="*/ 505 h 517"/>
                <a:gd name="T18" fmla="*/ 482 w 533"/>
                <a:gd name="T19" fmla="*/ 483 h 517"/>
                <a:gd name="T20" fmla="*/ 500 w 533"/>
                <a:gd name="T21" fmla="*/ 461 h 517"/>
                <a:gd name="T22" fmla="*/ 515 w 533"/>
                <a:gd name="T23" fmla="*/ 430 h 517"/>
                <a:gd name="T24" fmla="*/ 528 w 533"/>
                <a:gd name="T25" fmla="*/ 391 h 517"/>
                <a:gd name="T26" fmla="*/ 533 w 533"/>
                <a:gd name="T27" fmla="*/ 344 h 517"/>
                <a:gd name="T28" fmla="*/ 509 w 533"/>
                <a:gd name="T29" fmla="*/ 357 h 517"/>
                <a:gd name="T30" fmla="*/ 503 w 533"/>
                <a:gd name="T31" fmla="*/ 382 h 517"/>
                <a:gd name="T32" fmla="*/ 485 w 533"/>
                <a:gd name="T33" fmla="*/ 407 h 517"/>
                <a:gd name="T34" fmla="*/ 467 w 533"/>
                <a:gd name="T35" fmla="*/ 417 h 517"/>
                <a:gd name="T36" fmla="*/ 449 w 533"/>
                <a:gd name="T37" fmla="*/ 420 h 517"/>
                <a:gd name="T38" fmla="*/ 430 w 533"/>
                <a:gd name="T39" fmla="*/ 416 h 517"/>
                <a:gd name="T40" fmla="*/ 409 w 533"/>
                <a:gd name="T41" fmla="*/ 403 h 517"/>
                <a:gd name="T42" fmla="*/ 393 w 533"/>
                <a:gd name="T43" fmla="*/ 380 h 517"/>
                <a:gd name="T44" fmla="*/ 385 w 533"/>
                <a:gd name="T45" fmla="*/ 350 h 517"/>
                <a:gd name="T46" fmla="*/ 383 w 533"/>
                <a:gd name="T47" fmla="*/ 311 h 517"/>
                <a:gd name="T48" fmla="*/ 384 w 533"/>
                <a:gd name="T49" fmla="*/ 238 h 517"/>
                <a:gd name="T50" fmla="*/ 391 w 533"/>
                <a:gd name="T51" fmla="*/ 131 h 517"/>
                <a:gd name="T52" fmla="*/ 525 w 533"/>
                <a:gd name="T53" fmla="*/ 0 h 517"/>
                <a:gd name="T54" fmla="*/ 125 w 533"/>
                <a:gd name="T55" fmla="*/ 1 h 517"/>
                <a:gd name="T56" fmla="*/ 96 w 533"/>
                <a:gd name="T57" fmla="*/ 10 h 517"/>
                <a:gd name="T58" fmla="*/ 62 w 533"/>
                <a:gd name="T59" fmla="*/ 35 h 517"/>
                <a:gd name="T60" fmla="*/ 36 w 533"/>
                <a:gd name="T61" fmla="*/ 69 h 517"/>
                <a:gd name="T62" fmla="*/ 13 w 533"/>
                <a:gd name="T63" fmla="*/ 114 h 517"/>
                <a:gd name="T64" fmla="*/ 2 w 533"/>
                <a:gd name="T65" fmla="*/ 146 h 517"/>
                <a:gd name="T66" fmla="*/ 39 w 533"/>
                <a:gd name="T67" fmla="*/ 121 h 517"/>
                <a:gd name="T68" fmla="*/ 58 w 533"/>
                <a:gd name="T69" fmla="*/ 103 h 517"/>
                <a:gd name="T70" fmla="*/ 86 w 533"/>
                <a:gd name="T71" fmla="*/ 91 h 517"/>
                <a:gd name="T72" fmla="*/ 155 w 533"/>
                <a:gd name="T73" fmla="*/ 89 h 517"/>
                <a:gd name="T74" fmla="*/ 117 w 533"/>
                <a:gd name="T75" fmla="*/ 351 h 517"/>
                <a:gd name="T76" fmla="*/ 96 w 533"/>
                <a:gd name="T77" fmla="*/ 383 h 517"/>
                <a:gd name="T78" fmla="*/ 74 w 533"/>
                <a:gd name="T79" fmla="*/ 410 h 517"/>
                <a:gd name="T80" fmla="*/ 59 w 533"/>
                <a:gd name="T81" fmla="*/ 429 h 517"/>
                <a:gd name="T82" fmla="*/ 49 w 533"/>
                <a:gd name="T83" fmla="*/ 454 h 517"/>
                <a:gd name="T84" fmla="*/ 53 w 533"/>
                <a:gd name="T85" fmla="*/ 486 h 517"/>
                <a:gd name="T86" fmla="*/ 73 w 533"/>
                <a:gd name="T87" fmla="*/ 508 h 517"/>
                <a:gd name="T88" fmla="*/ 98 w 533"/>
                <a:gd name="T89" fmla="*/ 517 h 517"/>
                <a:gd name="T90" fmla="*/ 114 w 533"/>
                <a:gd name="T91" fmla="*/ 516 h 517"/>
                <a:gd name="T92" fmla="*/ 144 w 533"/>
                <a:gd name="T93" fmla="*/ 501 h 517"/>
                <a:gd name="T94" fmla="*/ 163 w 533"/>
                <a:gd name="T95" fmla="*/ 473 h 517"/>
                <a:gd name="T96" fmla="*/ 175 w 533"/>
                <a:gd name="T97" fmla="*/ 423 h 517"/>
                <a:gd name="T98" fmla="*/ 192 w 533"/>
                <a:gd name="T99" fmla="*/ 318 h 517"/>
                <a:gd name="T100" fmla="*/ 212 w 533"/>
                <a:gd name="T101" fmla="*/ 156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3" h="517">
                  <a:moveTo>
                    <a:pt x="333" y="89"/>
                  </a:moveTo>
                  <a:lnTo>
                    <a:pt x="315" y="252"/>
                  </a:lnTo>
                  <a:lnTo>
                    <a:pt x="314" y="274"/>
                  </a:lnTo>
                  <a:lnTo>
                    <a:pt x="313" y="297"/>
                  </a:lnTo>
                  <a:lnTo>
                    <a:pt x="312" y="320"/>
                  </a:lnTo>
                  <a:lnTo>
                    <a:pt x="312" y="345"/>
                  </a:lnTo>
                  <a:lnTo>
                    <a:pt x="313" y="368"/>
                  </a:lnTo>
                  <a:lnTo>
                    <a:pt x="315" y="390"/>
                  </a:lnTo>
                  <a:lnTo>
                    <a:pt x="318" y="411"/>
                  </a:lnTo>
                  <a:lnTo>
                    <a:pt x="322" y="427"/>
                  </a:lnTo>
                  <a:lnTo>
                    <a:pt x="327" y="440"/>
                  </a:lnTo>
                  <a:lnTo>
                    <a:pt x="333" y="452"/>
                  </a:lnTo>
                  <a:lnTo>
                    <a:pt x="340" y="464"/>
                  </a:lnTo>
                  <a:lnTo>
                    <a:pt x="347" y="475"/>
                  </a:lnTo>
                  <a:lnTo>
                    <a:pt x="353" y="483"/>
                  </a:lnTo>
                  <a:lnTo>
                    <a:pt x="360" y="491"/>
                  </a:lnTo>
                  <a:lnTo>
                    <a:pt x="367" y="498"/>
                  </a:lnTo>
                  <a:lnTo>
                    <a:pt x="373" y="503"/>
                  </a:lnTo>
                  <a:lnTo>
                    <a:pt x="378" y="506"/>
                  </a:lnTo>
                  <a:lnTo>
                    <a:pt x="383" y="509"/>
                  </a:lnTo>
                  <a:lnTo>
                    <a:pt x="389" y="511"/>
                  </a:lnTo>
                  <a:lnTo>
                    <a:pt x="395" y="512"/>
                  </a:lnTo>
                  <a:lnTo>
                    <a:pt x="407" y="514"/>
                  </a:lnTo>
                  <a:lnTo>
                    <a:pt x="419" y="514"/>
                  </a:lnTo>
                  <a:lnTo>
                    <a:pt x="430" y="512"/>
                  </a:lnTo>
                  <a:lnTo>
                    <a:pt x="441" y="509"/>
                  </a:lnTo>
                  <a:lnTo>
                    <a:pt x="450" y="505"/>
                  </a:lnTo>
                  <a:lnTo>
                    <a:pt x="458" y="501"/>
                  </a:lnTo>
                  <a:lnTo>
                    <a:pt x="470" y="494"/>
                  </a:lnTo>
                  <a:lnTo>
                    <a:pt x="482" y="483"/>
                  </a:lnTo>
                  <a:lnTo>
                    <a:pt x="488" y="477"/>
                  </a:lnTo>
                  <a:lnTo>
                    <a:pt x="494" y="469"/>
                  </a:lnTo>
                  <a:lnTo>
                    <a:pt x="500" y="461"/>
                  </a:lnTo>
                  <a:lnTo>
                    <a:pt x="505" y="451"/>
                  </a:lnTo>
                  <a:lnTo>
                    <a:pt x="510" y="441"/>
                  </a:lnTo>
                  <a:lnTo>
                    <a:pt x="515" y="430"/>
                  </a:lnTo>
                  <a:lnTo>
                    <a:pt x="520" y="418"/>
                  </a:lnTo>
                  <a:lnTo>
                    <a:pt x="525" y="405"/>
                  </a:lnTo>
                  <a:lnTo>
                    <a:pt x="528" y="391"/>
                  </a:lnTo>
                  <a:lnTo>
                    <a:pt x="530" y="376"/>
                  </a:lnTo>
                  <a:lnTo>
                    <a:pt x="532" y="360"/>
                  </a:lnTo>
                  <a:lnTo>
                    <a:pt x="533" y="344"/>
                  </a:lnTo>
                  <a:lnTo>
                    <a:pt x="511" y="344"/>
                  </a:lnTo>
                  <a:lnTo>
                    <a:pt x="510" y="350"/>
                  </a:lnTo>
                  <a:lnTo>
                    <a:pt x="509" y="357"/>
                  </a:lnTo>
                  <a:lnTo>
                    <a:pt x="508" y="365"/>
                  </a:lnTo>
                  <a:lnTo>
                    <a:pt x="506" y="373"/>
                  </a:lnTo>
                  <a:lnTo>
                    <a:pt x="503" y="382"/>
                  </a:lnTo>
                  <a:lnTo>
                    <a:pt x="499" y="390"/>
                  </a:lnTo>
                  <a:lnTo>
                    <a:pt x="493" y="399"/>
                  </a:lnTo>
                  <a:lnTo>
                    <a:pt x="485" y="407"/>
                  </a:lnTo>
                  <a:lnTo>
                    <a:pt x="479" y="411"/>
                  </a:lnTo>
                  <a:lnTo>
                    <a:pt x="473" y="415"/>
                  </a:lnTo>
                  <a:lnTo>
                    <a:pt x="467" y="417"/>
                  </a:lnTo>
                  <a:lnTo>
                    <a:pt x="460" y="419"/>
                  </a:lnTo>
                  <a:lnTo>
                    <a:pt x="455" y="420"/>
                  </a:lnTo>
                  <a:lnTo>
                    <a:pt x="449" y="420"/>
                  </a:lnTo>
                  <a:lnTo>
                    <a:pt x="444" y="420"/>
                  </a:lnTo>
                  <a:lnTo>
                    <a:pt x="439" y="419"/>
                  </a:lnTo>
                  <a:lnTo>
                    <a:pt x="430" y="416"/>
                  </a:lnTo>
                  <a:lnTo>
                    <a:pt x="422" y="412"/>
                  </a:lnTo>
                  <a:lnTo>
                    <a:pt x="415" y="408"/>
                  </a:lnTo>
                  <a:lnTo>
                    <a:pt x="409" y="403"/>
                  </a:lnTo>
                  <a:lnTo>
                    <a:pt x="404" y="397"/>
                  </a:lnTo>
                  <a:lnTo>
                    <a:pt x="399" y="388"/>
                  </a:lnTo>
                  <a:lnTo>
                    <a:pt x="393" y="380"/>
                  </a:lnTo>
                  <a:lnTo>
                    <a:pt x="390" y="371"/>
                  </a:lnTo>
                  <a:lnTo>
                    <a:pt x="387" y="360"/>
                  </a:lnTo>
                  <a:lnTo>
                    <a:pt x="385" y="350"/>
                  </a:lnTo>
                  <a:lnTo>
                    <a:pt x="383" y="339"/>
                  </a:lnTo>
                  <a:lnTo>
                    <a:pt x="383" y="328"/>
                  </a:lnTo>
                  <a:lnTo>
                    <a:pt x="383" y="311"/>
                  </a:lnTo>
                  <a:lnTo>
                    <a:pt x="383" y="291"/>
                  </a:lnTo>
                  <a:lnTo>
                    <a:pt x="384" y="267"/>
                  </a:lnTo>
                  <a:lnTo>
                    <a:pt x="384" y="238"/>
                  </a:lnTo>
                  <a:lnTo>
                    <a:pt x="386" y="207"/>
                  </a:lnTo>
                  <a:lnTo>
                    <a:pt x="388" y="171"/>
                  </a:lnTo>
                  <a:lnTo>
                    <a:pt x="391" y="131"/>
                  </a:lnTo>
                  <a:lnTo>
                    <a:pt x="395" y="89"/>
                  </a:lnTo>
                  <a:lnTo>
                    <a:pt x="525" y="89"/>
                  </a:lnTo>
                  <a:lnTo>
                    <a:pt x="525" y="0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25" y="1"/>
                  </a:lnTo>
                  <a:lnTo>
                    <a:pt x="118" y="3"/>
                  </a:lnTo>
                  <a:lnTo>
                    <a:pt x="110" y="5"/>
                  </a:lnTo>
                  <a:lnTo>
                    <a:pt x="96" y="10"/>
                  </a:lnTo>
                  <a:lnTo>
                    <a:pt x="84" y="18"/>
                  </a:lnTo>
                  <a:lnTo>
                    <a:pt x="72" y="26"/>
                  </a:lnTo>
                  <a:lnTo>
                    <a:pt x="62" y="35"/>
                  </a:lnTo>
                  <a:lnTo>
                    <a:pt x="53" y="44"/>
                  </a:lnTo>
                  <a:lnTo>
                    <a:pt x="46" y="53"/>
                  </a:lnTo>
                  <a:lnTo>
                    <a:pt x="36" y="69"/>
                  </a:lnTo>
                  <a:lnTo>
                    <a:pt x="27" y="85"/>
                  </a:lnTo>
                  <a:lnTo>
                    <a:pt x="20" y="100"/>
                  </a:lnTo>
                  <a:lnTo>
                    <a:pt x="13" y="114"/>
                  </a:lnTo>
                  <a:lnTo>
                    <a:pt x="9" y="126"/>
                  </a:lnTo>
                  <a:lnTo>
                    <a:pt x="5" y="137"/>
                  </a:lnTo>
                  <a:lnTo>
                    <a:pt x="2" y="146"/>
                  </a:lnTo>
                  <a:lnTo>
                    <a:pt x="0" y="153"/>
                  </a:lnTo>
                  <a:lnTo>
                    <a:pt x="18" y="153"/>
                  </a:lnTo>
                  <a:lnTo>
                    <a:pt x="39" y="121"/>
                  </a:lnTo>
                  <a:lnTo>
                    <a:pt x="44" y="115"/>
                  </a:lnTo>
                  <a:lnTo>
                    <a:pt x="50" y="109"/>
                  </a:lnTo>
                  <a:lnTo>
                    <a:pt x="58" y="103"/>
                  </a:lnTo>
                  <a:lnTo>
                    <a:pt x="66" y="99"/>
                  </a:lnTo>
                  <a:lnTo>
                    <a:pt x="75" y="94"/>
                  </a:lnTo>
                  <a:lnTo>
                    <a:pt x="86" y="91"/>
                  </a:lnTo>
                  <a:lnTo>
                    <a:pt x="96" y="89"/>
                  </a:lnTo>
                  <a:lnTo>
                    <a:pt x="107" y="89"/>
                  </a:lnTo>
                  <a:lnTo>
                    <a:pt x="155" y="89"/>
                  </a:lnTo>
                  <a:lnTo>
                    <a:pt x="125" y="322"/>
                  </a:lnTo>
                  <a:lnTo>
                    <a:pt x="122" y="338"/>
                  </a:lnTo>
                  <a:lnTo>
                    <a:pt x="117" y="351"/>
                  </a:lnTo>
                  <a:lnTo>
                    <a:pt x="111" y="363"/>
                  </a:lnTo>
                  <a:lnTo>
                    <a:pt x="104" y="374"/>
                  </a:lnTo>
                  <a:lnTo>
                    <a:pt x="96" y="383"/>
                  </a:lnTo>
                  <a:lnTo>
                    <a:pt x="89" y="394"/>
                  </a:lnTo>
                  <a:lnTo>
                    <a:pt x="81" y="402"/>
                  </a:lnTo>
                  <a:lnTo>
                    <a:pt x="74" y="410"/>
                  </a:lnTo>
                  <a:lnTo>
                    <a:pt x="69" y="416"/>
                  </a:lnTo>
                  <a:lnTo>
                    <a:pt x="64" y="422"/>
                  </a:lnTo>
                  <a:lnTo>
                    <a:pt x="59" y="429"/>
                  </a:lnTo>
                  <a:lnTo>
                    <a:pt x="54" y="436"/>
                  </a:lnTo>
                  <a:lnTo>
                    <a:pt x="51" y="445"/>
                  </a:lnTo>
                  <a:lnTo>
                    <a:pt x="49" y="454"/>
                  </a:lnTo>
                  <a:lnTo>
                    <a:pt x="49" y="465"/>
                  </a:lnTo>
                  <a:lnTo>
                    <a:pt x="50" y="478"/>
                  </a:lnTo>
                  <a:lnTo>
                    <a:pt x="53" y="486"/>
                  </a:lnTo>
                  <a:lnTo>
                    <a:pt x="58" y="494"/>
                  </a:lnTo>
                  <a:lnTo>
                    <a:pt x="65" y="502"/>
                  </a:lnTo>
                  <a:lnTo>
                    <a:pt x="73" y="508"/>
                  </a:lnTo>
                  <a:lnTo>
                    <a:pt x="83" y="513"/>
                  </a:lnTo>
                  <a:lnTo>
                    <a:pt x="93" y="516"/>
                  </a:lnTo>
                  <a:lnTo>
                    <a:pt x="98" y="517"/>
                  </a:lnTo>
                  <a:lnTo>
                    <a:pt x="104" y="517"/>
                  </a:lnTo>
                  <a:lnTo>
                    <a:pt x="109" y="517"/>
                  </a:lnTo>
                  <a:lnTo>
                    <a:pt x="114" y="516"/>
                  </a:lnTo>
                  <a:lnTo>
                    <a:pt x="125" y="512"/>
                  </a:lnTo>
                  <a:lnTo>
                    <a:pt x="135" y="507"/>
                  </a:lnTo>
                  <a:lnTo>
                    <a:pt x="144" y="501"/>
                  </a:lnTo>
                  <a:lnTo>
                    <a:pt x="152" y="493"/>
                  </a:lnTo>
                  <a:lnTo>
                    <a:pt x="158" y="484"/>
                  </a:lnTo>
                  <a:lnTo>
                    <a:pt x="163" y="473"/>
                  </a:lnTo>
                  <a:lnTo>
                    <a:pt x="167" y="461"/>
                  </a:lnTo>
                  <a:lnTo>
                    <a:pt x="170" y="446"/>
                  </a:lnTo>
                  <a:lnTo>
                    <a:pt x="175" y="423"/>
                  </a:lnTo>
                  <a:lnTo>
                    <a:pt x="180" y="395"/>
                  </a:lnTo>
                  <a:lnTo>
                    <a:pt x="186" y="359"/>
                  </a:lnTo>
                  <a:lnTo>
                    <a:pt x="192" y="318"/>
                  </a:lnTo>
                  <a:lnTo>
                    <a:pt x="198" y="271"/>
                  </a:lnTo>
                  <a:lnTo>
                    <a:pt x="204" y="217"/>
                  </a:lnTo>
                  <a:lnTo>
                    <a:pt x="212" y="156"/>
                  </a:lnTo>
                  <a:lnTo>
                    <a:pt x="218" y="89"/>
                  </a:lnTo>
                  <a:lnTo>
                    <a:pt x="333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140" name="Freeform 12"/>
          <p:cNvSpPr>
            <a:spLocks noChangeArrowheads="1"/>
          </p:cNvSpPr>
          <p:nvPr/>
        </p:nvSpPr>
        <p:spPr bwMode="auto">
          <a:xfrm>
            <a:off x="2368550" y="3371850"/>
            <a:ext cx="363538" cy="212725"/>
          </a:xfrm>
          <a:custGeom>
            <a:avLst/>
            <a:gdLst>
              <a:gd name="T0" fmla="*/ 675 w 930"/>
              <a:gd name="T1" fmla="*/ 540 h 540"/>
              <a:gd name="T2" fmla="*/ 708 w 930"/>
              <a:gd name="T3" fmla="*/ 501 h 540"/>
              <a:gd name="T4" fmla="*/ 737 w 930"/>
              <a:gd name="T5" fmla="*/ 466 h 540"/>
              <a:gd name="T6" fmla="*/ 765 w 930"/>
              <a:gd name="T7" fmla="*/ 435 h 540"/>
              <a:gd name="T8" fmla="*/ 792 w 930"/>
              <a:gd name="T9" fmla="*/ 405 h 540"/>
              <a:gd name="T10" fmla="*/ 822 w 930"/>
              <a:gd name="T11" fmla="*/ 376 h 540"/>
              <a:gd name="T12" fmla="*/ 853 w 930"/>
              <a:gd name="T13" fmla="*/ 344 h 540"/>
              <a:gd name="T14" fmla="*/ 889 w 930"/>
              <a:gd name="T15" fmla="*/ 310 h 540"/>
              <a:gd name="T16" fmla="*/ 930 w 930"/>
              <a:gd name="T17" fmla="*/ 270 h 540"/>
              <a:gd name="T18" fmla="*/ 889 w 930"/>
              <a:gd name="T19" fmla="*/ 231 h 540"/>
              <a:gd name="T20" fmla="*/ 853 w 930"/>
              <a:gd name="T21" fmla="*/ 196 h 540"/>
              <a:gd name="T22" fmla="*/ 822 w 930"/>
              <a:gd name="T23" fmla="*/ 165 h 540"/>
              <a:gd name="T24" fmla="*/ 792 w 930"/>
              <a:gd name="T25" fmla="*/ 135 h 540"/>
              <a:gd name="T26" fmla="*/ 765 w 930"/>
              <a:gd name="T27" fmla="*/ 106 h 540"/>
              <a:gd name="T28" fmla="*/ 737 w 930"/>
              <a:gd name="T29" fmla="*/ 74 h 540"/>
              <a:gd name="T30" fmla="*/ 708 w 930"/>
              <a:gd name="T31" fmla="*/ 40 h 540"/>
              <a:gd name="T32" fmla="*/ 675 w 930"/>
              <a:gd name="T33" fmla="*/ 0 h 540"/>
              <a:gd name="T34" fmla="*/ 634 w 930"/>
              <a:gd name="T35" fmla="*/ 33 h 540"/>
              <a:gd name="T36" fmla="*/ 713 w 930"/>
              <a:gd name="T37" fmla="*/ 134 h 540"/>
              <a:gd name="T38" fmla="*/ 0 w 930"/>
              <a:gd name="T39" fmla="*/ 134 h 540"/>
              <a:gd name="T40" fmla="*/ 0 w 930"/>
              <a:gd name="T41" fmla="*/ 188 h 540"/>
              <a:gd name="T42" fmla="*/ 762 w 930"/>
              <a:gd name="T43" fmla="*/ 188 h 540"/>
              <a:gd name="T44" fmla="*/ 845 w 930"/>
              <a:gd name="T45" fmla="*/ 270 h 540"/>
              <a:gd name="T46" fmla="*/ 762 w 930"/>
              <a:gd name="T47" fmla="*/ 352 h 540"/>
              <a:gd name="T48" fmla="*/ 0 w 930"/>
              <a:gd name="T49" fmla="*/ 352 h 540"/>
              <a:gd name="T50" fmla="*/ 0 w 930"/>
              <a:gd name="T51" fmla="*/ 406 h 540"/>
              <a:gd name="T52" fmla="*/ 713 w 930"/>
              <a:gd name="T53" fmla="*/ 406 h 540"/>
              <a:gd name="T54" fmla="*/ 634 w 930"/>
              <a:gd name="T55" fmla="*/ 507 h 540"/>
              <a:gd name="T56" fmla="*/ 675 w 930"/>
              <a:gd name="T57" fmla="*/ 54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0" h="540">
                <a:moveTo>
                  <a:pt x="675" y="540"/>
                </a:moveTo>
                <a:lnTo>
                  <a:pt x="708" y="501"/>
                </a:lnTo>
                <a:lnTo>
                  <a:pt x="737" y="466"/>
                </a:lnTo>
                <a:lnTo>
                  <a:pt x="765" y="435"/>
                </a:lnTo>
                <a:lnTo>
                  <a:pt x="792" y="405"/>
                </a:lnTo>
                <a:lnTo>
                  <a:pt x="822" y="376"/>
                </a:lnTo>
                <a:lnTo>
                  <a:pt x="853" y="344"/>
                </a:lnTo>
                <a:lnTo>
                  <a:pt x="889" y="310"/>
                </a:lnTo>
                <a:lnTo>
                  <a:pt x="930" y="270"/>
                </a:lnTo>
                <a:lnTo>
                  <a:pt x="889" y="231"/>
                </a:lnTo>
                <a:lnTo>
                  <a:pt x="853" y="196"/>
                </a:lnTo>
                <a:lnTo>
                  <a:pt x="822" y="165"/>
                </a:lnTo>
                <a:lnTo>
                  <a:pt x="792" y="135"/>
                </a:lnTo>
                <a:lnTo>
                  <a:pt x="765" y="106"/>
                </a:lnTo>
                <a:lnTo>
                  <a:pt x="737" y="74"/>
                </a:lnTo>
                <a:lnTo>
                  <a:pt x="708" y="40"/>
                </a:lnTo>
                <a:lnTo>
                  <a:pt x="675" y="0"/>
                </a:lnTo>
                <a:lnTo>
                  <a:pt x="634" y="33"/>
                </a:lnTo>
                <a:lnTo>
                  <a:pt x="713" y="134"/>
                </a:lnTo>
                <a:lnTo>
                  <a:pt x="0" y="134"/>
                </a:lnTo>
                <a:lnTo>
                  <a:pt x="0" y="188"/>
                </a:lnTo>
                <a:lnTo>
                  <a:pt x="762" y="188"/>
                </a:lnTo>
                <a:lnTo>
                  <a:pt x="845" y="270"/>
                </a:lnTo>
                <a:lnTo>
                  <a:pt x="762" y="352"/>
                </a:lnTo>
                <a:lnTo>
                  <a:pt x="0" y="352"/>
                </a:lnTo>
                <a:lnTo>
                  <a:pt x="0" y="406"/>
                </a:lnTo>
                <a:lnTo>
                  <a:pt x="713" y="406"/>
                </a:lnTo>
                <a:lnTo>
                  <a:pt x="634" y="507"/>
                </a:lnTo>
                <a:lnTo>
                  <a:pt x="675" y="5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41" name="Freeform 13"/>
          <p:cNvSpPr>
            <a:spLocks noChangeArrowheads="1"/>
          </p:cNvSpPr>
          <p:nvPr/>
        </p:nvSpPr>
        <p:spPr bwMode="auto">
          <a:xfrm>
            <a:off x="1874838" y="4243388"/>
            <a:ext cx="363537" cy="212725"/>
          </a:xfrm>
          <a:custGeom>
            <a:avLst/>
            <a:gdLst>
              <a:gd name="T0" fmla="*/ 676 w 931"/>
              <a:gd name="T1" fmla="*/ 540 h 540"/>
              <a:gd name="T2" fmla="*/ 708 w 931"/>
              <a:gd name="T3" fmla="*/ 501 h 540"/>
              <a:gd name="T4" fmla="*/ 738 w 931"/>
              <a:gd name="T5" fmla="*/ 466 h 540"/>
              <a:gd name="T6" fmla="*/ 765 w 931"/>
              <a:gd name="T7" fmla="*/ 435 h 540"/>
              <a:gd name="T8" fmla="*/ 792 w 931"/>
              <a:gd name="T9" fmla="*/ 405 h 540"/>
              <a:gd name="T10" fmla="*/ 821 w 931"/>
              <a:gd name="T11" fmla="*/ 376 h 540"/>
              <a:gd name="T12" fmla="*/ 853 w 931"/>
              <a:gd name="T13" fmla="*/ 344 h 540"/>
              <a:gd name="T14" fmla="*/ 889 w 931"/>
              <a:gd name="T15" fmla="*/ 310 h 540"/>
              <a:gd name="T16" fmla="*/ 931 w 931"/>
              <a:gd name="T17" fmla="*/ 270 h 540"/>
              <a:gd name="T18" fmla="*/ 889 w 931"/>
              <a:gd name="T19" fmla="*/ 230 h 540"/>
              <a:gd name="T20" fmla="*/ 853 w 931"/>
              <a:gd name="T21" fmla="*/ 196 h 540"/>
              <a:gd name="T22" fmla="*/ 821 w 931"/>
              <a:gd name="T23" fmla="*/ 164 h 540"/>
              <a:gd name="T24" fmla="*/ 792 w 931"/>
              <a:gd name="T25" fmla="*/ 135 h 540"/>
              <a:gd name="T26" fmla="*/ 765 w 931"/>
              <a:gd name="T27" fmla="*/ 105 h 540"/>
              <a:gd name="T28" fmla="*/ 738 w 931"/>
              <a:gd name="T29" fmla="*/ 74 h 540"/>
              <a:gd name="T30" fmla="*/ 708 w 931"/>
              <a:gd name="T31" fmla="*/ 39 h 540"/>
              <a:gd name="T32" fmla="*/ 676 w 931"/>
              <a:gd name="T33" fmla="*/ 0 h 540"/>
              <a:gd name="T34" fmla="*/ 634 w 931"/>
              <a:gd name="T35" fmla="*/ 33 h 540"/>
              <a:gd name="T36" fmla="*/ 713 w 931"/>
              <a:gd name="T37" fmla="*/ 134 h 540"/>
              <a:gd name="T38" fmla="*/ 0 w 931"/>
              <a:gd name="T39" fmla="*/ 134 h 540"/>
              <a:gd name="T40" fmla="*/ 0 w 931"/>
              <a:gd name="T41" fmla="*/ 188 h 540"/>
              <a:gd name="T42" fmla="*/ 762 w 931"/>
              <a:gd name="T43" fmla="*/ 188 h 540"/>
              <a:gd name="T44" fmla="*/ 845 w 931"/>
              <a:gd name="T45" fmla="*/ 270 h 540"/>
              <a:gd name="T46" fmla="*/ 762 w 931"/>
              <a:gd name="T47" fmla="*/ 352 h 540"/>
              <a:gd name="T48" fmla="*/ 0 w 931"/>
              <a:gd name="T49" fmla="*/ 352 h 540"/>
              <a:gd name="T50" fmla="*/ 0 w 931"/>
              <a:gd name="T51" fmla="*/ 406 h 540"/>
              <a:gd name="T52" fmla="*/ 713 w 931"/>
              <a:gd name="T53" fmla="*/ 406 h 540"/>
              <a:gd name="T54" fmla="*/ 634 w 931"/>
              <a:gd name="T55" fmla="*/ 507 h 540"/>
              <a:gd name="T56" fmla="*/ 676 w 931"/>
              <a:gd name="T57" fmla="*/ 54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1" h="540">
                <a:moveTo>
                  <a:pt x="676" y="540"/>
                </a:moveTo>
                <a:lnTo>
                  <a:pt x="708" y="501"/>
                </a:lnTo>
                <a:lnTo>
                  <a:pt x="738" y="466"/>
                </a:lnTo>
                <a:lnTo>
                  <a:pt x="765" y="435"/>
                </a:lnTo>
                <a:lnTo>
                  <a:pt x="792" y="405"/>
                </a:lnTo>
                <a:lnTo>
                  <a:pt x="821" y="376"/>
                </a:lnTo>
                <a:lnTo>
                  <a:pt x="853" y="344"/>
                </a:lnTo>
                <a:lnTo>
                  <a:pt x="889" y="310"/>
                </a:lnTo>
                <a:lnTo>
                  <a:pt x="931" y="270"/>
                </a:lnTo>
                <a:lnTo>
                  <a:pt x="889" y="230"/>
                </a:lnTo>
                <a:lnTo>
                  <a:pt x="853" y="196"/>
                </a:lnTo>
                <a:lnTo>
                  <a:pt x="821" y="164"/>
                </a:lnTo>
                <a:lnTo>
                  <a:pt x="792" y="135"/>
                </a:lnTo>
                <a:lnTo>
                  <a:pt x="765" y="105"/>
                </a:lnTo>
                <a:lnTo>
                  <a:pt x="738" y="74"/>
                </a:lnTo>
                <a:lnTo>
                  <a:pt x="708" y="39"/>
                </a:lnTo>
                <a:lnTo>
                  <a:pt x="676" y="0"/>
                </a:lnTo>
                <a:lnTo>
                  <a:pt x="634" y="33"/>
                </a:lnTo>
                <a:lnTo>
                  <a:pt x="713" y="134"/>
                </a:lnTo>
                <a:lnTo>
                  <a:pt x="0" y="134"/>
                </a:lnTo>
                <a:lnTo>
                  <a:pt x="0" y="188"/>
                </a:lnTo>
                <a:lnTo>
                  <a:pt x="762" y="188"/>
                </a:lnTo>
                <a:lnTo>
                  <a:pt x="845" y="270"/>
                </a:lnTo>
                <a:lnTo>
                  <a:pt x="762" y="352"/>
                </a:lnTo>
                <a:lnTo>
                  <a:pt x="0" y="352"/>
                </a:lnTo>
                <a:lnTo>
                  <a:pt x="0" y="406"/>
                </a:lnTo>
                <a:lnTo>
                  <a:pt x="713" y="406"/>
                </a:lnTo>
                <a:lnTo>
                  <a:pt x="634" y="507"/>
                </a:lnTo>
                <a:lnTo>
                  <a:pt x="676" y="5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8142" name="Group 14"/>
          <p:cNvGrpSpPr>
            <a:grpSpLocks/>
          </p:cNvGrpSpPr>
          <p:nvPr/>
        </p:nvGrpSpPr>
        <p:grpSpPr bwMode="auto">
          <a:xfrm>
            <a:off x="2386013" y="4248150"/>
            <a:ext cx="1962150" cy="315913"/>
            <a:chOff x="1503" y="2676"/>
            <a:chExt cx="1236" cy="199"/>
          </a:xfrm>
        </p:grpSpPr>
        <p:sp>
          <p:nvSpPr>
            <p:cNvPr id="48143" name="Freeform 15"/>
            <p:cNvSpPr>
              <a:spLocks noChangeArrowheads="1"/>
            </p:cNvSpPr>
            <p:nvPr/>
          </p:nvSpPr>
          <p:spPr bwMode="auto">
            <a:xfrm>
              <a:off x="1695" y="2762"/>
              <a:ext cx="73" cy="111"/>
            </a:xfrm>
            <a:custGeom>
              <a:avLst/>
              <a:gdLst>
                <a:gd name="T0" fmla="*/ 294 w 294"/>
                <a:gd name="T1" fmla="*/ 448 h 448"/>
                <a:gd name="T2" fmla="*/ 0 w 294"/>
                <a:gd name="T3" fmla="*/ 448 h 448"/>
                <a:gd name="T4" fmla="*/ 0 w 294"/>
                <a:gd name="T5" fmla="*/ 370 h 448"/>
                <a:gd name="T6" fmla="*/ 93 w 294"/>
                <a:gd name="T7" fmla="*/ 370 h 448"/>
                <a:gd name="T8" fmla="*/ 93 w 294"/>
                <a:gd name="T9" fmla="*/ 134 h 448"/>
                <a:gd name="T10" fmla="*/ 0 w 294"/>
                <a:gd name="T11" fmla="*/ 134 h 448"/>
                <a:gd name="T12" fmla="*/ 0 w 294"/>
                <a:gd name="T13" fmla="*/ 61 h 448"/>
                <a:gd name="T14" fmla="*/ 5 w 294"/>
                <a:gd name="T15" fmla="*/ 61 h 448"/>
                <a:gd name="T16" fmla="*/ 10 w 294"/>
                <a:gd name="T17" fmla="*/ 61 h 448"/>
                <a:gd name="T18" fmla="*/ 15 w 294"/>
                <a:gd name="T19" fmla="*/ 61 h 448"/>
                <a:gd name="T20" fmla="*/ 20 w 294"/>
                <a:gd name="T21" fmla="*/ 60 h 448"/>
                <a:gd name="T22" fmla="*/ 25 w 294"/>
                <a:gd name="T23" fmla="*/ 60 h 448"/>
                <a:gd name="T24" fmla="*/ 30 w 294"/>
                <a:gd name="T25" fmla="*/ 60 h 448"/>
                <a:gd name="T26" fmla="*/ 35 w 294"/>
                <a:gd name="T27" fmla="*/ 59 h 448"/>
                <a:gd name="T28" fmla="*/ 40 w 294"/>
                <a:gd name="T29" fmla="*/ 58 h 448"/>
                <a:gd name="T30" fmla="*/ 46 w 294"/>
                <a:gd name="T31" fmla="*/ 58 h 448"/>
                <a:gd name="T32" fmla="*/ 51 w 294"/>
                <a:gd name="T33" fmla="*/ 57 h 448"/>
                <a:gd name="T34" fmla="*/ 55 w 294"/>
                <a:gd name="T35" fmla="*/ 56 h 448"/>
                <a:gd name="T36" fmla="*/ 59 w 294"/>
                <a:gd name="T37" fmla="*/ 55 h 448"/>
                <a:gd name="T38" fmla="*/ 63 w 294"/>
                <a:gd name="T39" fmla="*/ 54 h 448"/>
                <a:gd name="T40" fmla="*/ 67 w 294"/>
                <a:gd name="T41" fmla="*/ 53 h 448"/>
                <a:gd name="T42" fmla="*/ 70 w 294"/>
                <a:gd name="T43" fmla="*/ 51 h 448"/>
                <a:gd name="T44" fmla="*/ 73 w 294"/>
                <a:gd name="T45" fmla="*/ 50 h 448"/>
                <a:gd name="T46" fmla="*/ 77 w 294"/>
                <a:gd name="T47" fmla="*/ 48 h 448"/>
                <a:gd name="T48" fmla="*/ 80 w 294"/>
                <a:gd name="T49" fmla="*/ 46 h 448"/>
                <a:gd name="T50" fmla="*/ 83 w 294"/>
                <a:gd name="T51" fmla="*/ 44 h 448"/>
                <a:gd name="T52" fmla="*/ 86 w 294"/>
                <a:gd name="T53" fmla="*/ 42 h 448"/>
                <a:gd name="T54" fmla="*/ 88 w 294"/>
                <a:gd name="T55" fmla="*/ 39 h 448"/>
                <a:gd name="T56" fmla="*/ 91 w 294"/>
                <a:gd name="T57" fmla="*/ 36 h 448"/>
                <a:gd name="T58" fmla="*/ 93 w 294"/>
                <a:gd name="T59" fmla="*/ 34 h 448"/>
                <a:gd name="T60" fmla="*/ 95 w 294"/>
                <a:gd name="T61" fmla="*/ 31 h 448"/>
                <a:gd name="T62" fmla="*/ 97 w 294"/>
                <a:gd name="T63" fmla="*/ 28 h 448"/>
                <a:gd name="T64" fmla="*/ 99 w 294"/>
                <a:gd name="T65" fmla="*/ 24 h 448"/>
                <a:gd name="T66" fmla="*/ 100 w 294"/>
                <a:gd name="T67" fmla="*/ 21 h 448"/>
                <a:gd name="T68" fmla="*/ 101 w 294"/>
                <a:gd name="T69" fmla="*/ 17 h 448"/>
                <a:gd name="T70" fmla="*/ 102 w 294"/>
                <a:gd name="T71" fmla="*/ 14 h 448"/>
                <a:gd name="T72" fmla="*/ 103 w 294"/>
                <a:gd name="T73" fmla="*/ 9 h 448"/>
                <a:gd name="T74" fmla="*/ 104 w 294"/>
                <a:gd name="T75" fmla="*/ 4 h 448"/>
                <a:gd name="T76" fmla="*/ 104 w 294"/>
                <a:gd name="T77" fmla="*/ 0 h 448"/>
                <a:gd name="T78" fmla="*/ 202 w 294"/>
                <a:gd name="T79" fmla="*/ 0 h 448"/>
                <a:gd name="T80" fmla="*/ 202 w 294"/>
                <a:gd name="T81" fmla="*/ 370 h 448"/>
                <a:gd name="T82" fmla="*/ 294 w 294"/>
                <a:gd name="T83" fmla="*/ 370 h 448"/>
                <a:gd name="T84" fmla="*/ 294 w 294"/>
                <a:gd name="T85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4" h="448">
                  <a:moveTo>
                    <a:pt x="294" y="448"/>
                  </a:moveTo>
                  <a:lnTo>
                    <a:pt x="0" y="448"/>
                  </a:lnTo>
                  <a:lnTo>
                    <a:pt x="0" y="370"/>
                  </a:lnTo>
                  <a:lnTo>
                    <a:pt x="93" y="370"/>
                  </a:lnTo>
                  <a:lnTo>
                    <a:pt x="93" y="134"/>
                  </a:lnTo>
                  <a:lnTo>
                    <a:pt x="0" y="134"/>
                  </a:lnTo>
                  <a:lnTo>
                    <a:pt x="0" y="61"/>
                  </a:lnTo>
                  <a:lnTo>
                    <a:pt x="5" y="61"/>
                  </a:lnTo>
                  <a:lnTo>
                    <a:pt x="10" y="61"/>
                  </a:lnTo>
                  <a:lnTo>
                    <a:pt x="15" y="61"/>
                  </a:lnTo>
                  <a:lnTo>
                    <a:pt x="20" y="60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0" y="58"/>
                  </a:lnTo>
                  <a:lnTo>
                    <a:pt x="46" y="58"/>
                  </a:lnTo>
                  <a:lnTo>
                    <a:pt x="51" y="57"/>
                  </a:lnTo>
                  <a:lnTo>
                    <a:pt x="55" y="56"/>
                  </a:lnTo>
                  <a:lnTo>
                    <a:pt x="59" y="55"/>
                  </a:lnTo>
                  <a:lnTo>
                    <a:pt x="63" y="54"/>
                  </a:lnTo>
                  <a:lnTo>
                    <a:pt x="67" y="53"/>
                  </a:lnTo>
                  <a:lnTo>
                    <a:pt x="70" y="51"/>
                  </a:lnTo>
                  <a:lnTo>
                    <a:pt x="73" y="50"/>
                  </a:lnTo>
                  <a:lnTo>
                    <a:pt x="77" y="48"/>
                  </a:lnTo>
                  <a:lnTo>
                    <a:pt x="80" y="46"/>
                  </a:lnTo>
                  <a:lnTo>
                    <a:pt x="83" y="44"/>
                  </a:lnTo>
                  <a:lnTo>
                    <a:pt x="86" y="42"/>
                  </a:lnTo>
                  <a:lnTo>
                    <a:pt x="88" y="39"/>
                  </a:lnTo>
                  <a:lnTo>
                    <a:pt x="91" y="36"/>
                  </a:lnTo>
                  <a:lnTo>
                    <a:pt x="93" y="34"/>
                  </a:lnTo>
                  <a:lnTo>
                    <a:pt x="95" y="31"/>
                  </a:lnTo>
                  <a:lnTo>
                    <a:pt x="97" y="28"/>
                  </a:lnTo>
                  <a:lnTo>
                    <a:pt x="99" y="24"/>
                  </a:lnTo>
                  <a:lnTo>
                    <a:pt x="100" y="21"/>
                  </a:lnTo>
                  <a:lnTo>
                    <a:pt x="101" y="17"/>
                  </a:lnTo>
                  <a:lnTo>
                    <a:pt x="102" y="14"/>
                  </a:lnTo>
                  <a:lnTo>
                    <a:pt x="103" y="9"/>
                  </a:lnTo>
                  <a:lnTo>
                    <a:pt x="104" y="4"/>
                  </a:lnTo>
                  <a:lnTo>
                    <a:pt x="104" y="0"/>
                  </a:lnTo>
                  <a:lnTo>
                    <a:pt x="202" y="0"/>
                  </a:lnTo>
                  <a:lnTo>
                    <a:pt x="202" y="370"/>
                  </a:lnTo>
                  <a:lnTo>
                    <a:pt x="294" y="370"/>
                  </a:lnTo>
                  <a:lnTo>
                    <a:pt x="294" y="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4" name="Freeform 16"/>
            <p:cNvSpPr>
              <a:spLocks noChangeArrowheads="1"/>
            </p:cNvSpPr>
            <p:nvPr/>
          </p:nvSpPr>
          <p:spPr bwMode="auto">
            <a:xfrm>
              <a:off x="2287" y="2787"/>
              <a:ext cx="126" cy="85"/>
            </a:xfrm>
            <a:custGeom>
              <a:avLst/>
              <a:gdLst>
                <a:gd name="T0" fmla="*/ 402 w 508"/>
                <a:gd name="T1" fmla="*/ 172 h 346"/>
                <a:gd name="T2" fmla="*/ 401 w 508"/>
                <a:gd name="T3" fmla="*/ 155 h 346"/>
                <a:gd name="T4" fmla="*/ 401 w 508"/>
                <a:gd name="T5" fmla="*/ 140 h 346"/>
                <a:gd name="T6" fmla="*/ 400 w 508"/>
                <a:gd name="T7" fmla="*/ 128 h 346"/>
                <a:gd name="T8" fmla="*/ 398 w 508"/>
                <a:gd name="T9" fmla="*/ 117 h 346"/>
                <a:gd name="T10" fmla="*/ 395 w 508"/>
                <a:gd name="T11" fmla="*/ 108 h 346"/>
                <a:gd name="T12" fmla="*/ 391 w 508"/>
                <a:gd name="T13" fmla="*/ 100 h 346"/>
                <a:gd name="T14" fmla="*/ 386 w 508"/>
                <a:gd name="T15" fmla="*/ 95 h 346"/>
                <a:gd name="T16" fmla="*/ 379 w 508"/>
                <a:gd name="T17" fmla="*/ 91 h 346"/>
                <a:gd name="T18" fmla="*/ 370 w 508"/>
                <a:gd name="T19" fmla="*/ 88 h 346"/>
                <a:gd name="T20" fmla="*/ 359 w 508"/>
                <a:gd name="T21" fmla="*/ 87 h 346"/>
                <a:gd name="T22" fmla="*/ 349 w 508"/>
                <a:gd name="T23" fmla="*/ 87 h 346"/>
                <a:gd name="T24" fmla="*/ 340 w 508"/>
                <a:gd name="T25" fmla="*/ 89 h 346"/>
                <a:gd name="T26" fmla="*/ 331 w 508"/>
                <a:gd name="T27" fmla="*/ 92 h 346"/>
                <a:gd name="T28" fmla="*/ 322 w 508"/>
                <a:gd name="T29" fmla="*/ 97 h 346"/>
                <a:gd name="T30" fmla="*/ 312 w 508"/>
                <a:gd name="T31" fmla="*/ 103 h 346"/>
                <a:gd name="T32" fmla="*/ 305 w 508"/>
                <a:gd name="T33" fmla="*/ 346 h 346"/>
                <a:gd name="T34" fmla="*/ 200 w 508"/>
                <a:gd name="T35" fmla="*/ 172 h 346"/>
                <a:gd name="T36" fmla="*/ 200 w 508"/>
                <a:gd name="T37" fmla="*/ 155 h 346"/>
                <a:gd name="T38" fmla="*/ 200 w 508"/>
                <a:gd name="T39" fmla="*/ 140 h 346"/>
                <a:gd name="T40" fmla="*/ 199 w 508"/>
                <a:gd name="T41" fmla="*/ 128 h 346"/>
                <a:gd name="T42" fmla="*/ 197 w 508"/>
                <a:gd name="T43" fmla="*/ 117 h 346"/>
                <a:gd name="T44" fmla="*/ 194 w 508"/>
                <a:gd name="T45" fmla="*/ 108 h 346"/>
                <a:gd name="T46" fmla="*/ 190 w 508"/>
                <a:gd name="T47" fmla="*/ 100 h 346"/>
                <a:gd name="T48" fmla="*/ 183 w 508"/>
                <a:gd name="T49" fmla="*/ 95 h 346"/>
                <a:gd name="T50" fmla="*/ 177 w 508"/>
                <a:gd name="T51" fmla="*/ 91 h 346"/>
                <a:gd name="T52" fmla="*/ 168 w 508"/>
                <a:gd name="T53" fmla="*/ 88 h 346"/>
                <a:gd name="T54" fmla="*/ 157 w 508"/>
                <a:gd name="T55" fmla="*/ 87 h 346"/>
                <a:gd name="T56" fmla="*/ 147 w 508"/>
                <a:gd name="T57" fmla="*/ 87 h 346"/>
                <a:gd name="T58" fmla="*/ 138 w 508"/>
                <a:gd name="T59" fmla="*/ 89 h 346"/>
                <a:gd name="T60" fmla="*/ 129 w 508"/>
                <a:gd name="T61" fmla="*/ 93 h 346"/>
                <a:gd name="T62" fmla="*/ 118 w 508"/>
                <a:gd name="T63" fmla="*/ 98 h 346"/>
                <a:gd name="T64" fmla="*/ 110 w 508"/>
                <a:gd name="T65" fmla="*/ 104 h 346"/>
                <a:gd name="T66" fmla="*/ 104 w 508"/>
                <a:gd name="T67" fmla="*/ 346 h 346"/>
                <a:gd name="T68" fmla="*/ 104 w 508"/>
                <a:gd name="T69" fmla="*/ 9 h 346"/>
                <a:gd name="T70" fmla="*/ 116 w 508"/>
                <a:gd name="T71" fmla="*/ 36 h 346"/>
                <a:gd name="T72" fmla="*/ 135 w 508"/>
                <a:gd name="T73" fmla="*/ 23 h 346"/>
                <a:gd name="T74" fmla="*/ 153 w 508"/>
                <a:gd name="T75" fmla="*/ 12 h 346"/>
                <a:gd name="T76" fmla="*/ 170 w 508"/>
                <a:gd name="T77" fmla="*/ 5 h 346"/>
                <a:gd name="T78" fmla="*/ 190 w 508"/>
                <a:gd name="T79" fmla="*/ 1 h 346"/>
                <a:gd name="T80" fmla="*/ 212 w 508"/>
                <a:gd name="T81" fmla="*/ 0 h 346"/>
                <a:gd name="T82" fmla="*/ 233 w 508"/>
                <a:gd name="T83" fmla="*/ 4 h 346"/>
                <a:gd name="T84" fmla="*/ 253 w 508"/>
                <a:gd name="T85" fmla="*/ 11 h 346"/>
                <a:gd name="T86" fmla="*/ 269 w 508"/>
                <a:gd name="T87" fmla="*/ 23 h 346"/>
                <a:gd name="T88" fmla="*/ 283 w 508"/>
                <a:gd name="T89" fmla="*/ 39 h 346"/>
                <a:gd name="T90" fmla="*/ 294 w 508"/>
                <a:gd name="T91" fmla="*/ 59 h 346"/>
                <a:gd name="T92" fmla="*/ 317 w 508"/>
                <a:gd name="T93" fmla="*/ 40 h 346"/>
                <a:gd name="T94" fmla="*/ 337 w 508"/>
                <a:gd name="T95" fmla="*/ 23 h 346"/>
                <a:gd name="T96" fmla="*/ 358 w 508"/>
                <a:gd name="T97" fmla="*/ 12 h 346"/>
                <a:gd name="T98" fmla="*/ 379 w 508"/>
                <a:gd name="T99" fmla="*/ 4 h 346"/>
                <a:gd name="T100" fmla="*/ 399 w 508"/>
                <a:gd name="T101" fmla="*/ 0 h 346"/>
                <a:gd name="T102" fmla="*/ 417 w 508"/>
                <a:gd name="T103" fmla="*/ 1 h 346"/>
                <a:gd name="T104" fmla="*/ 432 w 508"/>
                <a:gd name="T105" fmla="*/ 3 h 346"/>
                <a:gd name="T106" fmla="*/ 448 w 508"/>
                <a:gd name="T107" fmla="*/ 7 h 346"/>
                <a:gd name="T108" fmla="*/ 461 w 508"/>
                <a:gd name="T109" fmla="*/ 14 h 346"/>
                <a:gd name="T110" fmla="*/ 472 w 508"/>
                <a:gd name="T111" fmla="*/ 23 h 346"/>
                <a:gd name="T112" fmla="*/ 482 w 508"/>
                <a:gd name="T113" fmla="*/ 34 h 346"/>
                <a:gd name="T114" fmla="*/ 491 w 508"/>
                <a:gd name="T115" fmla="*/ 48 h 346"/>
                <a:gd name="T116" fmla="*/ 498 w 508"/>
                <a:gd name="T117" fmla="*/ 63 h 346"/>
                <a:gd name="T118" fmla="*/ 503 w 508"/>
                <a:gd name="T119" fmla="*/ 80 h 346"/>
                <a:gd name="T120" fmla="*/ 507 w 508"/>
                <a:gd name="T121" fmla="*/ 102 h 346"/>
                <a:gd name="T122" fmla="*/ 508 w 508"/>
                <a:gd name="T123" fmla="*/ 12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8" h="346">
                  <a:moveTo>
                    <a:pt x="402" y="346"/>
                  </a:moveTo>
                  <a:lnTo>
                    <a:pt x="402" y="178"/>
                  </a:lnTo>
                  <a:lnTo>
                    <a:pt x="402" y="172"/>
                  </a:lnTo>
                  <a:lnTo>
                    <a:pt x="402" y="166"/>
                  </a:lnTo>
                  <a:lnTo>
                    <a:pt x="402" y="160"/>
                  </a:lnTo>
                  <a:lnTo>
                    <a:pt x="401" y="155"/>
                  </a:lnTo>
                  <a:lnTo>
                    <a:pt x="401" y="150"/>
                  </a:lnTo>
                  <a:lnTo>
                    <a:pt x="401" y="145"/>
                  </a:lnTo>
                  <a:lnTo>
                    <a:pt x="401" y="140"/>
                  </a:lnTo>
                  <a:lnTo>
                    <a:pt x="401" y="136"/>
                  </a:lnTo>
                  <a:lnTo>
                    <a:pt x="400" y="132"/>
                  </a:lnTo>
                  <a:lnTo>
                    <a:pt x="400" y="128"/>
                  </a:lnTo>
                  <a:lnTo>
                    <a:pt x="400" y="124"/>
                  </a:lnTo>
                  <a:lnTo>
                    <a:pt x="399" y="121"/>
                  </a:lnTo>
                  <a:lnTo>
                    <a:pt x="398" y="117"/>
                  </a:lnTo>
                  <a:lnTo>
                    <a:pt x="397" y="114"/>
                  </a:lnTo>
                  <a:lnTo>
                    <a:pt x="396" y="111"/>
                  </a:lnTo>
                  <a:lnTo>
                    <a:pt x="395" y="108"/>
                  </a:lnTo>
                  <a:lnTo>
                    <a:pt x="394" y="106"/>
                  </a:lnTo>
                  <a:lnTo>
                    <a:pt x="393" y="103"/>
                  </a:lnTo>
                  <a:lnTo>
                    <a:pt x="391" y="100"/>
                  </a:lnTo>
                  <a:lnTo>
                    <a:pt x="390" y="98"/>
                  </a:lnTo>
                  <a:lnTo>
                    <a:pt x="388" y="96"/>
                  </a:lnTo>
                  <a:lnTo>
                    <a:pt x="386" y="95"/>
                  </a:lnTo>
                  <a:lnTo>
                    <a:pt x="384" y="93"/>
                  </a:lnTo>
                  <a:lnTo>
                    <a:pt x="382" y="92"/>
                  </a:lnTo>
                  <a:lnTo>
                    <a:pt x="379" y="91"/>
                  </a:lnTo>
                  <a:lnTo>
                    <a:pt x="376" y="90"/>
                  </a:lnTo>
                  <a:lnTo>
                    <a:pt x="373" y="89"/>
                  </a:lnTo>
                  <a:lnTo>
                    <a:pt x="370" y="88"/>
                  </a:lnTo>
                  <a:lnTo>
                    <a:pt x="366" y="88"/>
                  </a:lnTo>
                  <a:lnTo>
                    <a:pt x="363" y="87"/>
                  </a:lnTo>
                  <a:lnTo>
                    <a:pt x="359" y="87"/>
                  </a:lnTo>
                  <a:lnTo>
                    <a:pt x="355" y="87"/>
                  </a:lnTo>
                  <a:lnTo>
                    <a:pt x="352" y="87"/>
                  </a:lnTo>
                  <a:lnTo>
                    <a:pt x="349" y="87"/>
                  </a:lnTo>
                  <a:lnTo>
                    <a:pt x="346" y="88"/>
                  </a:lnTo>
                  <a:lnTo>
                    <a:pt x="343" y="88"/>
                  </a:lnTo>
                  <a:lnTo>
                    <a:pt x="340" y="89"/>
                  </a:lnTo>
                  <a:lnTo>
                    <a:pt x="337" y="90"/>
                  </a:lnTo>
                  <a:lnTo>
                    <a:pt x="334" y="91"/>
                  </a:lnTo>
                  <a:lnTo>
                    <a:pt x="331" y="92"/>
                  </a:lnTo>
                  <a:lnTo>
                    <a:pt x="328" y="94"/>
                  </a:lnTo>
                  <a:lnTo>
                    <a:pt x="325" y="95"/>
                  </a:lnTo>
                  <a:lnTo>
                    <a:pt x="322" y="97"/>
                  </a:lnTo>
                  <a:lnTo>
                    <a:pt x="319" y="98"/>
                  </a:lnTo>
                  <a:lnTo>
                    <a:pt x="316" y="100"/>
                  </a:lnTo>
                  <a:lnTo>
                    <a:pt x="312" y="103"/>
                  </a:lnTo>
                  <a:lnTo>
                    <a:pt x="309" y="105"/>
                  </a:lnTo>
                  <a:lnTo>
                    <a:pt x="305" y="108"/>
                  </a:lnTo>
                  <a:lnTo>
                    <a:pt x="305" y="346"/>
                  </a:lnTo>
                  <a:lnTo>
                    <a:pt x="200" y="346"/>
                  </a:lnTo>
                  <a:lnTo>
                    <a:pt x="200" y="178"/>
                  </a:lnTo>
                  <a:lnTo>
                    <a:pt x="200" y="172"/>
                  </a:lnTo>
                  <a:lnTo>
                    <a:pt x="200" y="167"/>
                  </a:lnTo>
                  <a:lnTo>
                    <a:pt x="200" y="160"/>
                  </a:lnTo>
                  <a:lnTo>
                    <a:pt x="200" y="155"/>
                  </a:lnTo>
                  <a:lnTo>
                    <a:pt x="200" y="150"/>
                  </a:lnTo>
                  <a:lnTo>
                    <a:pt x="200" y="145"/>
                  </a:lnTo>
                  <a:lnTo>
                    <a:pt x="200" y="140"/>
                  </a:lnTo>
                  <a:lnTo>
                    <a:pt x="199" y="136"/>
                  </a:lnTo>
                  <a:lnTo>
                    <a:pt x="199" y="132"/>
                  </a:lnTo>
                  <a:lnTo>
                    <a:pt x="199" y="128"/>
                  </a:lnTo>
                  <a:lnTo>
                    <a:pt x="198" y="124"/>
                  </a:lnTo>
                  <a:lnTo>
                    <a:pt x="197" y="121"/>
                  </a:lnTo>
                  <a:lnTo>
                    <a:pt x="197" y="117"/>
                  </a:lnTo>
                  <a:lnTo>
                    <a:pt x="196" y="114"/>
                  </a:lnTo>
                  <a:lnTo>
                    <a:pt x="195" y="111"/>
                  </a:lnTo>
                  <a:lnTo>
                    <a:pt x="194" y="108"/>
                  </a:lnTo>
                  <a:lnTo>
                    <a:pt x="193" y="106"/>
                  </a:lnTo>
                  <a:lnTo>
                    <a:pt x="191" y="103"/>
                  </a:lnTo>
                  <a:lnTo>
                    <a:pt x="190" y="100"/>
                  </a:lnTo>
                  <a:lnTo>
                    <a:pt x="188" y="98"/>
                  </a:lnTo>
                  <a:lnTo>
                    <a:pt x="185" y="96"/>
                  </a:lnTo>
                  <a:lnTo>
                    <a:pt x="183" y="95"/>
                  </a:lnTo>
                  <a:lnTo>
                    <a:pt x="181" y="93"/>
                  </a:lnTo>
                  <a:lnTo>
                    <a:pt x="179" y="92"/>
                  </a:lnTo>
                  <a:lnTo>
                    <a:pt x="177" y="91"/>
                  </a:lnTo>
                  <a:lnTo>
                    <a:pt x="174" y="90"/>
                  </a:lnTo>
                  <a:lnTo>
                    <a:pt x="171" y="89"/>
                  </a:lnTo>
                  <a:lnTo>
                    <a:pt x="168" y="88"/>
                  </a:lnTo>
                  <a:lnTo>
                    <a:pt x="165" y="88"/>
                  </a:lnTo>
                  <a:lnTo>
                    <a:pt x="161" y="87"/>
                  </a:lnTo>
                  <a:lnTo>
                    <a:pt x="157" y="87"/>
                  </a:lnTo>
                  <a:lnTo>
                    <a:pt x="153" y="87"/>
                  </a:lnTo>
                  <a:lnTo>
                    <a:pt x="150" y="87"/>
                  </a:lnTo>
                  <a:lnTo>
                    <a:pt x="147" y="87"/>
                  </a:lnTo>
                  <a:lnTo>
                    <a:pt x="144" y="88"/>
                  </a:lnTo>
                  <a:lnTo>
                    <a:pt x="141" y="89"/>
                  </a:lnTo>
                  <a:lnTo>
                    <a:pt x="138" y="89"/>
                  </a:lnTo>
                  <a:lnTo>
                    <a:pt x="135" y="90"/>
                  </a:lnTo>
                  <a:lnTo>
                    <a:pt x="132" y="92"/>
                  </a:lnTo>
                  <a:lnTo>
                    <a:pt x="129" y="93"/>
                  </a:lnTo>
                  <a:lnTo>
                    <a:pt x="126" y="94"/>
                  </a:lnTo>
                  <a:lnTo>
                    <a:pt x="121" y="96"/>
                  </a:lnTo>
                  <a:lnTo>
                    <a:pt x="118" y="98"/>
                  </a:lnTo>
                  <a:lnTo>
                    <a:pt x="116" y="99"/>
                  </a:lnTo>
                  <a:lnTo>
                    <a:pt x="113" y="102"/>
                  </a:lnTo>
                  <a:lnTo>
                    <a:pt x="110" y="104"/>
                  </a:lnTo>
                  <a:lnTo>
                    <a:pt x="107" y="106"/>
                  </a:lnTo>
                  <a:lnTo>
                    <a:pt x="104" y="108"/>
                  </a:lnTo>
                  <a:lnTo>
                    <a:pt x="104" y="346"/>
                  </a:lnTo>
                  <a:lnTo>
                    <a:pt x="0" y="346"/>
                  </a:lnTo>
                  <a:lnTo>
                    <a:pt x="0" y="9"/>
                  </a:lnTo>
                  <a:lnTo>
                    <a:pt x="104" y="9"/>
                  </a:lnTo>
                  <a:lnTo>
                    <a:pt x="104" y="47"/>
                  </a:lnTo>
                  <a:lnTo>
                    <a:pt x="110" y="42"/>
                  </a:lnTo>
                  <a:lnTo>
                    <a:pt x="116" y="36"/>
                  </a:lnTo>
                  <a:lnTo>
                    <a:pt x="122" y="31"/>
                  </a:lnTo>
                  <a:lnTo>
                    <a:pt x="130" y="27"/>
                  </a:lnTo>
                  <a:lnTo>
                    <a:pt x="135" y="23"/>
                  </a:lnTo>
                  <a:lnTo>
                    <a:pt x="141" y="19"/>
                  </a:lnTo>
                  <a:lnTo>
                    <a:pt x="147" y="15"/>
                  </a:lnTo>
                  <a:lnTo>
                    <a:pt x="153" y="12"/>
                  </a:lnTo>
                  <a:lnTo>
                    <a:pt x="158" y="9"/>
                  </a:lnTo>
                  <a:lnTo>
                    <a:pt x="164" y="7"/>
                  </a:lnTo>
                  <a:lnTo>
                    <a:pt x="170" y="5"/>
                  </a:lnTo>
                  <a:lnTo>
                    <a:pt x="177" y="3"/>
                  </a:lnTo>
                  <a:lnTo>
                    <a:pt x="183" y="2"/>
                  </a:lnTo>
                  <a:lnTo>
                    <a:pt x="190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9" y="1"/>
                  </a:lnTo>
                  <a:lnTo>
                    <a:pt x="226" y="2"/>
                  </a:lnTo>
                  <a:lnTo>
                    <a:pt x="233" y="4"/>
                  </a:lnTo>
                  <a:lnTo>
                    <a:pt x="239" y="6"/>
                  </a:lnTo>
                  <a:lnTo>
                    <a:pt x="246" y="8"/>
                  </a:lnTo>
                  <a:lnTo>
                    <a:pt x="253" y="11"/>
                  </a:lnTo>
                  <a:lnTo>
                    <a:pt x="259" y="15"/>
                  </a:lnTo>
                  <a:lnTo>
                    <a:pt x="264" y="18"/>
                  </a:lnTo>
                  <a:lnTo>
                    <a:pt x="269" y="23"/>
                  </a:lnTo>
                  <a:lnTo>
                    <a:pt x="274" y="27"/>
                  </a:lnTo>
                  <a:lnTo>
                    <a:pt x="279" y="33"/>
                  </a:lnTo>
                  <a:lnTo>
                    <a:pt x="283" y="39"/>
                  </a:lnTo>
                  <a:lnTo>
                    <a:pt x="287" y="45"/>
                  </a:lnTo>
                  <a:lnTo>
                    <a:pt x="291" y="52"/>
                  </a:lnTo>
                  <a:lnTo>
                    <a:pt x="294" y="59"/>
                  </a:lnTo>
                  <a:lnTo>
                    <a:pt x="301" y="52"/>
                  </a:lnTo>
                  <a:lnTo>
                    <a:pt x="308" y="46"/>
                  </a:lnTo>
                  <a:lnTo>
                    <a:pt x="317" y="40"/>
                  </a:lnTo>
                  <a:lnTo>
                    <a:pt x="324" y="33"/>
                  </a:lnTo>
                  <a:lnTo>
                    <a:pt x="331" y="28"/>
                  </a:lnTo>
                  <a:lnTo>
                    <a:pt x="337" y="23"/>
                  </a:lnTo>
                  <a:lnTo>
                    <a:pt x="344" y="19"/>
                  </a:lnTo>
                  <a:lnTo>
                    <a:pt x="351" y="15"/>
                  </a:lnTo>
                  <a:lnTo>
                    <a:pt x="358" y="12"/>
                  </a:lnTo>
                  <a:lnTo>
                    <a:pt x="364" y="8"/>
                  </a:lnTo>
                  <a:lnTo>
                    <a:pt x="371" y="6"/>
                  </a:lnTo>
                  <a:lnTo>
                    <a:pt x="379" y="4"/>
                  </a:lnTo>
                  <a:lnTo>
                    <a:pt x="385" y="2"/>
                  </a:lnTo>
                  <a:lnTo>
                    <a:pt x="392" y="1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1" y="0"/>
                  </a:lnTo>
                  <a:lnTo>
                    <a:pt x="417" y="1"/>
                  </a:lnTo>
                  <a:lnTo>
                    <a:pt x="422" y="1"/>
                  </a:lnTo>
                  <a:lnTo>
                    <a:pt x="427" y="2"/>
                  </a:lnTo>
                  <a:lnTo>
                    <a:pt x="432" y="3"/>
                  </a:lnTo>
                  <a:lnTo>
                    <a:pt x="437" y="4"/>
                  </a:lnTo>
                  <a:lnTo>
                    <a:pt x="443" y="6"/>
                  </a:lnTo>
                  <a:lnTo>
                    <a:pt x="448" y="7"/>
                  </a:lnTo>
                  <a:lnTo>
                    <a:pt x="452" y="9"/>
                  </a:lnTo>
                  <a:lnTo>
                    <a:pt x="457" y="12"/>
                  </a:lnTo>
                  <a:lnTo>
                    <a:pt x="461" y="14"/>
                  </a:lnTo>
                  <a:lnTo>
                    <a:pt x="465" y="17"/>
                  </a:lnTo>
                  <a:lnTo>
                    <a:pt x="468" y="20"/>
                  </a:lnTo>
                  <a:lnTo>
                    <a:pt x="472" y="23"/>
                  </a:lnTo>
                  <a:lnTo>
                    <a:pt x="476" y="26"/>
                  </a:lnTo>
                  <a:lnTo>
                    <a:pt x="479" y="30"/>
                  </a:lnTo>
                  <a:lnTo>
                    <a:pt x="482" y="34"/>
                  </a:lnTo>
                  <a:lnTo>
                    <a:pt x="485" y="39"/>
                  </a:lnTo>
                  <a:lnTo>
                    <a:pt x="488" y="43"/>
                  </a:lnTo>
                  <a:lnTo>
                    <a:pt x="491" y="48"/>
                  </a:lnTo>
                  <a:lnTo>
                    <a:pt x="493" y="53"/>
                  </a:lnTo>
                  <a:lnTo>
                    <a:pt x="496" y="58"/>
                  </a:lnTo>
                  <a:lnTo>
                    <a:pt x="498" y="63"/>
                  </a:lnTo>
                  <a:lnTo>
                    <a:pt x="500" y="68"/>
                  </a:lnTo>
                  <a:lnTo>
                    <a:pt x="501" y="74"/>
                  </a:lnTo>
                  <a:lnTo>
                    <a:pt x="503" y="80"/>
                  </a:lnTo>
                  <a:lnTo>
                    <a:pt x="505" y="87"/>
                  </a:lnTo>
                  <a:lnTo>
                    <a:pt x="506" y="94"/>
                  </a:lnTo>
                  <a:lnTo>
                    <a:pt x="507" y="102"/>
                  </a:lnTo>
                  <a:lnTo>
                    <a:pt x="507" y="110"/>
                  </a:lnTo>
                  <a:lnTo>
                    <a:pt x="507" y="118"/>
                  </a:lnTo>
                  <a:lnTo>
                    <a:pt x="508" y="127"/>
                  </a:lnTo>
                  <a:lnTo>
                    <a:pt x="508" y="346"/>
                  </a:lnTo>
                  <a:lnTo>
                    <a:pt x="402" y="3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5" name="Freeform 17"/>
            <p:cNvSpPr>
              <a:spLocks noChangeArrowheads="1"/>
            </p:cNvSpPr>
            <p:nvPr/>
          </p:nvSpPr>
          <p:spPr bwMode="auto">
            <a:xfrm>
              <a:off x="2425" y="2787"/>
              <a:ext cx="85" cy="89"/>
            </a:xfrm>
            <a:custGeom>
              <a:avLst/>
              <a:gdLst>
                <a:gd name="T0" fmla="*/ 342 w 349"/>
                <a:gd name="T1" fmla="*/ 237 h 358"/>
                <a:gd name="T2" fmla="*/ 313 w 349"/>
                <a:gd name="T3" fmla="*/ 298 h 358"/>
                <a:gd name="T4" fmla="*/ 264 w 349"/>
                <a:gd name="T5" fmla="*/ 339 h 358"/>
                <a:gd name="T6" fmla="*/ 194 w 349"/>
                <a:gd name="T7" fmla="*/ 357 h 358"/>
                <a:gd name="T8" fmla="*/ 118 w 349"/>
                <a:gd name="T9" fmla="*/ 350 h 358"/>
                <a:gd name="T10" fmla="*/ 58 w 349"/>
                <a:gd name="T11" fmla="*/ 321 h 358"/>
                <a:gd name="T12" fmla="*/ 19 w 349"/>
                <a:gd name="T13" fmla="*/ 269 h 358"/>
                <a:gd name="T14" fmla="*/ 1 w 349"/>
                <a:gd name="T15" fmla="*/ 199 h 358"/>
                <a:gd name="T16" fmla="*/ 7 w 349"/>
                <a:gd name="T17" fmla="*/ 121 h 358"/>
                <a:gd name="T18" fmla="*/ 36 w 349"/>
                <a:gd name="T19" fmla="*/ 60 h 358"/>
                <a:gd name="T20" fmla="*/ 86 w 349"/>
                <a:gd name="T21" fmla="*/ 18 h 358"/>
                <a:gd name="T22" fmla="*/ 155 w 349"/>
                <a:gd name="T23" fmla="*/ 1 h 358"/>
                <a:gd name="T24" fmla="*/ 231 w 349"/>
                <a:gd name="T25" fmla="*/ 7 h 358"/>
                <a:gd name="T26" fmla="*/ 291 w 349"/>
                <a:gd name="T27" fmla="*/ 36 h 358"/>
                <a:gd name="T28" fmla="*/ 331 w 349"/>
                <a:gd name="T29" fmla="*/ 88 h 358"/>
                <a:gd name="T30" fmla="*/ 348 w 349"/>
                <a:gd name="T31" fmla="*/ 158 h 358"/>
                <a:gd name="T32" fmla="*/ 240 w 349"/>
                <a:gd name="T33" fmla="*/ 166 h 358"/>
                <a:gd name="T34" fmla="*/ 238 w 349"/>
                <a:gd name="T35" fmla="*/ 140 h 358"/>
                <a:gd name="T36" fmla="*/ 233 w 349"/>
                <a:gd name="T37" fmla="*/ 120 h 358"/>
                <a:gd name="T38" fmla="*/ 226 w 349"/>
                <a:gd name="T39" fmla="*/ 104 h 358"/>
                <a:gd name="T40" fmla="*/ 218 w 349"/>
                <a:gd name="T41" fmla="*/ 91 h 358"/>
                <a:gd name="T42" fmla="*/ 207 w 349"/>
                <a:gd name="T43" fmla="*/ 83 h 358"/>
                <a:gd name="T44" fmla="*/ 195 w 349"/>
                <a:gd name="T45" fmla="*/ 78 h 358"/>
                <a:gd name="T46" fmla="*/ 182 w 349"/>
                <a:gd name="T47" fmla="*/ 75 h 358"/>
                <a:gd name="T48" fmla="*/ 168 w 349"/>
                <a:gd name="T49" fmla="*/ 75 h 358"/>
                <a:gd name="T50" fmla="*/ 155 w 349"/>
                <a:gd name="T51" fmla="*/ 77 h 358"/>
                <a:gd name="T52" fmla="*/ 144 w 349"/>
                <a:gd name="T53" fmla="*/ 82 h 358"/>
                <a:gd name="T54" fmla="*/ 132 w 349"/>
                <a:gd name="T55" fmla="*/ 90 h 358"/>
                <a:gd name="T56" fmla="*/ 123 w 349"/>
                <a:gd name="T57" fmla="*/ 103 h 358"/>
                <a:gd name="T58" fmla="*/ 116 w 349"/>
                <a:gd name="T59" fmla="*/ 119 h 358"/>
                <a:gd name="T60" fmla="*/ 111 w 349"/>
                <a:gd name="T61" fmla="*/ 139 h 358"/>
                <a:gd name="T62" fmla="*/ 108 w 349"/>
                <a:gd name="T63" fmla="*/ 164 h 358"/>
                <a:gd name="T64" fmla="*/ 108 w 349"/>
                <a:gd name="T65" fmla="*/ 194 h 358"/>
                <a:gd name="T66" fmla="*/ 111 w 349"/>
                <a:gd name="T67" fmla="*/ 219 h 358"/>
                <a:gd name="T68" fmla="*/ 116 w 349"/>
                <a:gd name="T69" fmla="*/ 239 h 358"/>
                <a:gd name="T70" fmla="*/ 122 w 349"/>
                <a:gd name="T71" fmla="*/ 254 h 358"/>
                <a:gd name="T72" fmla="*/ 131 w 349"/>
                <a:gd name="T73" fmla="*/ 265 h 358"/>
                <a:gd name="T74" fmla="*/ 142 w 349"/>
                <a:gd name="T75" fmla="*/ 274 h 358"/>
                <a:gd name="T76" fmla="*/ 154 w 349"/>
                <a:gd name="T77" fmla="*/ 279 h 358"/>
                <a:gd name="T78" fmla="*/ 168 w 349"/>
                <a:gd name="T79" fmla="*/ 282 h 358"/>
                <a:gd name="T80" fmla="*/ 181 w 349"/>
                <a:gd name="T81" fmla="*/ 282 h 358"/>
                <a:gd name="T82" fmla="*/ 194 w 349"/>
                <a:gd name="T83" fmla="*/ 279 h 358"/>
                <a:gd name="T84" fmla="*/ 208 w 349"/>
                <a:gd name="T85" fmla="*/ 274 h 358"/>
                <a:gd name="T86" fmla="*/ 218 w 349"/>
                <a:gd name="T87" fmla="*/ 266 h 358"/>
                <a:gd name="T88" fmla="*/ 226 w 349"/>
                <a:gd name="T89" fmla="*/ 254 h 358"/>
                <a:gd name="T90" fmla="*/ 233 w 349"/>
                <a:gd name="T91" fmla="*/ 239 h 358"/>
                <a:gd name="T92" fmla="*/ 238 w 349"/>
                <a:gd name="T93" fmla="*/ 219 h 358"/>
                <a:gd name="T94" fmla="*/ 240 w 349"/>
                <a:gd name="T95" fmla="*/ 19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9" h="358">
                  <a:moveTo>
                    <a:pt x="349" y="179"/>
                  </a:moveTo>
                  <a:lnTo>
                    <a:pt x="348" y="199"/>
                  </a:lnTo>
                  <a:lnTo>
                    <a:pt x="346" y="218"/>
                  </a:lnTo>
                  <a:lnTo>
                    <a:pt x="342" y="237"/>
                  </a:lnTo>
                  <a:lnTo>
                    <a:pt x="337" y="253"/>
                  </a:lnTo>
                  <a:lnTo>
                    <a:pt x="331" y="269"/>
                  </a:lnTo>
                  <a:lnTo>
                    <a:pt x="322" y="283"/>
                  </a:lnTo>
                  <a:lnTo>
                    <a:pt x="313" y="298"/>
                  </a:lnTo>
                  <a:lnTo>
                    <a:pt x="303" y="310"/>
                  </a:lnTo>
                  <a:lnTo>
                    <a:pt x="291" y="321"/>
                  </a:lnTo>
                  <a:lnTo>
                    <a:pt x="278" y="331"/>
                  </a:lnTo>
                  <a:lnTo>
                    <a:pt x="264" y="339"/>
                  </a:lnTo>
                  <a:lnTo>
                    <a:pt x="248" y="345"/>
                  </a:lnTo>
                  <a:lnTo>
                    <a:pt x="231" y="350"/>
                  </a:lnTo>
                  <a:lnTo>
                    <a:pt x="214" y="354"/>
                  </a:lnTo>
                  <a:lnTo>
                    <a:pt x="194" y="357"/>
                  </a:lnTo>
                  <a:lnTo>
                    <a:pt x="174" y="358"/>
                  </a:lnTo>
                  <a:lnTo>
                    <a:pt x="155" y="357"/>
                  </a:lnTo>
                  <a:lnTo>
                    <a:pt x="136" y="354"/>
                  </a:lnTo>
                  <a:lnTo>
                    <a:pt x="118" y="350"/>
                  </a:lnTo>
                  <a:lnTo>
                    <a:pt x="101" y="345"/>
                  </a:lnTo>
                  <a:lnTo>
                    <a:pt x="86" y="339"/>
                  </a:lnTo>
                  <a:lnTo>
                    <a:pt x="71" y="331"/>
                  </a:lnTo>
                  <a:lnTo>
                    <a:pt x="58" y="321"/>
                  </a:lnTo>
                  <a:lnTo>
                    <a:pt x="46" y="310"/>
                  </a:lnTo>
                  <a:lnTo>
                    <a:pt x="36" y="298"/>
                  </a:lnTo>
                  <a:lnTo>
                    <a:pt x="26" y="283"/>
                  </a:lnTo>
                  <a:lnTo>
                    <a:pt x="19" y="269"/>
                  </a:lnTo>
                  <a:lnTo>
                    <a:pt x="12" y="253"/>
                  </a:lnTo>
                  <a:lnTo>
                    <a:pt x="7" y="237"/>
                  </a:lnTo>
                  <a:lnTo>
                    <a:pt x="3" y="218"/>
                  </a:lnTo>
                  <a:lnTo>
                    <a:pt x="1" y="199"/>
                  </a:lnTo>
                  <a:lnTo>
                    <a:pt x="0" y="179"/>
                  </a:lnTo>
                  <a:lnTo>
                    <a:pt x="1" y="158"/>
                  </a:lnTo>
                  <a:lnTo>
                    <a:pt x="3" y="139"/>
                  </a:lnTo>
                  <a:lnTo>
                    <a:pt x="7" y="121"/>
                  </a:lnTo>
                  <a:lnTo>
                    <a:pt x="12" y="104"/>
                  </a:lnTo>
                  <a:lnTo>
                    <a:pt x="19" y="88"/>
                  </a:lnTo>
                  <a:lnTo>
                    <a:pt x="26" y="73"/>
                  </a:lnTo>
                  <a:lnTo>
                    <a:pt x="36" y="60"/>
                  </a:lnTo>
                  <a:lnTo>
                    <a:pt x="46" y="48"/>
                  </a:lnTo>
                  <a:lnTo>
                    <a:pt x="58" y="36"/>
                  </a:lnTo>
                  <a:lnTo>
                    <a:pt x="71" y="26"/>
                  </a:lnTo>
                  <a:lnTo>
                    <a:pt x="86" y="18"/>
                  </a:lnTo>
                  <a:lnTo>
                    <a:pt x="101" y="12"/>
                  </a:lnTo>
                  <a:lnTo>
                    <a:pt x="118" y="7"/>
                  </a:lnTo>
                  <a:lnTo>
                    <a:pt x="136" y="3"/>
                  </a:lnTo>
                  <a:lnTo>
                    <a:pt x="155" y="1"/>
                  </a:lnTo>
                  <a:lnTo>
                    <a:pt x="174" y="0"/>
                  </a:lnTo>
                  <a:lnTo>
                    <a:pt x="194" y="1"/>
                  </a:lnTo>
                  <a:lnTo>
                    <a:pt x="214" y="3"/>
                  </a:lnTo>
                  <a:lnTo>
                    <a:pt x="231" y="7"/>
                  </a:lnTo>
                  <a:lnTo>
                    <a:pt x="248" y="12"/>
                  </a:lnTo>
                  <a:lnTo>
                    <a:pt x="264" y="18"/>
                  </a:lnTo>
                  <a:lnTo>
                    <a:pt x="278" y="26"/>
                  </a:lnTo>
                  <a:lnTo>
                    <a:pt x="291" y="36"/>
                  </a:lnTo>
                  <a:lnTo>
                    <a:pt x="303" y="48"/>
                  </a:lnTo>
                  <a:lnTo>
                    <a:pt x="313" y="60"/>
                  </a:lnTo>
                  <a:lnTo>
                    <a:pt x="322" y="74"/>
                  </a:lnTo>
                  <a:lnTo>
                    <a:pt x="331" y="88"/>
                  </a:lnTo>
                  <a:lnTo>
                    <a:pt x="337" y="105"/>
                  </a:lnTo>
                  <a:lnTo>
                    <a:pt x="342" y="121"/>
                  </a:lnTo>
                  <a:lnTo>
                    <a:pt x="346" y="139"/>
                  </a:lnTo>
                  <a:lnTo>
                    <a:pt x="348" y="158"/>
                  </a:lnTo>
                  <a:lnTo>
                    <a:pt x="349" y="179"/>
                  </a:lnTo>
                  <a:close/>
                  <a:moveTo>
                    <a:pt x="241" y="180"/>
                  </a:moveTo>
                  <a:lnTo>
                    <a:pt x="240" y="172"/>
                  </a:lnTo>
                  <a:lnTo>
                    <a:pt x="240" y="166"/>
                  </a:lnTo>
                  <a:lnTo>
                    <a:pt x="240" y="158"/>
                  </a:lnTo>
                  <a:lnTo>
                    <a:pt x="239" y="152"/>
                  </a:lnTo>
                  <a:lnTo>
                    <a:pt x="239" y="146"/>
                  </a:lnTo>
                  <a:lnTo>
                    <a:pt x="238" y="140"/>
                  </a:lnTo>
                  <a:lnTo>
                    <a:pt x="237" y="135"/>
                  </a:lnTo>
                  <a:lnTo>
                    <a:pt x="236" y="130"/>
                  </a:lnTo>
                  <a:lnTo>
                    <a:pt x="234" y="125"/>
                  </a:lnTo>
                  <a:lnTo>
                    <a:pt x="233" y="120"/>
                  </a:lnTo>
                  <a:lnTo>
                    <a:pt x="231" y="116"/>
                  </a:lnTo>
                  <a:lnTo>
                    <a:pt x="230" y="112"/>
                  </a:lnTo>
                  <a:lnTo>
                    <a:pt x="228" y="108"/>
                  </a:lnTo>
                  <a:lnTo>
                    <a:pt x="226" y="104"/>
                  </a:lnTo>
                  <a:lnTo>
                    <a:pt x="224" y="100"/>
                  </a:lnTo>
                  <a:lnTo>
                    <a:pt x="222" y="97"/>
                  </a:lnTo>
                  <a:lnTo>
                    <a:pt x="220" y="94"/>
                  </a:lnTo>
                  <a:lnTo>
                    <a:pt x="218" y="91"/>
                  </a:lnTo>
                  <a:lnTo>
                    <a:pt x="215" y="89"/>
                  </a:lnTo>
                  <a:lnTo>
                    <a:pt x="213" y="87"/>
                  </a:lnTo>
                  <a:lnTo>
                    <a:pt x="210" y="85"/>
                  </a:lnTo>
                  <a:lnTo>
                    <a:pt x="207" y="83"/>
                  </a:lnTo>
                  <a:lnTo>
                    <a:pt x="204" y="81"/>
                  </a:lnTo>
                  <a:lnTo>
                    <a:pt x="202" y="80"/>
                  </a:lnTo>
                  <a:lnTo>
                    <a:pt x="198" y="79"/>
                  </a:lnTo>
                  <a:lnTo>
                    <a:pt x="195" y="78"/>
                  </a:lnTo>
                  <a:lnTo>
                    <a:pt x="191" y="77"/>
                  </a:lnTo>
                  <a:lnTo>
                    <a:pt x="188" y="76"/>
                  </a:lnTo>
                  <a:lnTo>
                    <a:pt x="185" y="76"/>
                  </a:lnTo>
                  <a:lnTo>
                    <a:pt x="182" y="75"/>
                  </a:lnTo>
                  <a:lnTo>
                    <a:pt x="178" y="75"/>
                  </a:lnTo>
                  <a:lnTo>
                    <a:pt x="174" y="75"/>
                  </a:lnTo>
                  <a:lnTo>
                    <a:pt x="171" y="75"/>
                  </a:lnTo>
                  <a:lnTo>
                    <a:pt x="168" y="75"/>
                  </a:lnTo>
                  <a:lnTo>
                    <a:pt x="164" y="76"/>
                  </a:lnTo>
                  <a:lnTo>
                    <a:pt x="161" y="76"/>
                  </a:lnTo>
                  <a:lnTo>
                    <a:pt x="158" y="77"/>
                  </a:lnTo>
                  <a:lnTo>
                    <a:pt x="155" y="77"/>
                  </a:lnTo>
                  <a:lnTo>
                    <a:pt x="152" y="78"/>
                  </a:lnTo>
                  <a:lnTo>
                    <a:pt x="149" y="79"/>
                  </a:lnTo>
                  <a:lnTo>
                    <a:pt x="146" y="80"/>
                  </a:lnTo>
                  <a:lnTo>
                    <a:pt x="144" y="82"/>
                  </a:lnTo>
                  <a:lnTo>
                    <a:pt x="141" y="84"/>
                  </a:lnTo>
                  <a:lnTo>
                    <a:pt x="138" y="85"/>
                  </a:lnTo>
                  <a:lnTo>
                    <a:pt x="136" y="88"/>
                  </a:lnTo>
                  <a:lnTo>
                    <a:pt x="132" y="90"/>
                  </a:lnTo>
                  <a:lnTo>
                    <a:pt x="130" y="93"/>
                  </a:lnTo>
                  <a:lnTo>
                    <a:pt x="128" y="96"/>
                  </a:lnTo>
                  <a:lnTo>
                    <a:pt x="125" y="99"/>
                  </a:lnTo>
                  <a:lnTo>
                    <a:pt x="123" y="103"/>
                  </a:lnTo>
                  <a:lnTo>
                    <a:pt x="121" y="106"/>
                  </a:lnTo>
                  <a:lnTo>
                    <a:pt x="120" y="110"/>
                  </a:lnTo>
                  <a:lnTo>
                    <a:pt x="118" y="114"/>
                  </a:lnTo>
                  <a:lnTo>
                    <a:pt x="116" y="119"/>
                  </a:lnTo>
                  <a:lnTo>
                    <a:pt x="115" y="123"/>
                  </a:lnTo>
                  <a:lnTo>
                    <a:pt x="113" y="128"/>
                  </a:lnTo>
                  <a:lnTo>
                    <a:pt x="112" y="133"/>
                  </a:lnTo>
                  <a:lnTo>
                    <a:pt x="111" y="139"/>
                  </a:lnTo>
                  <a:lnTo>
                    <a:pt x="110" y="145"/>
                  </a:lnTo>
                  <a:lnTo>
                    <a:pt x="109" y="151"/>
                  </a:lnTo>
                  <a:lnTo>
                    <a:pt x="109" y="157"/>
                  </a:lnTo>
                  <a:lnTo>
                    <a:pt x="108" y="164"/>
                  </a:lnTo>
                  <a:lnTo>
                    <a:pt x="108" y="172"/>
                  </a:lnTo>
                  <a:lnTo>
                    <a:pt x="108" y="180"/>
                  </a:lnTo>
                  <a:lnTo>
                    <a:pt x="108" y="187"/>
                  </a:lnTo>
                  <a:lnTo>
                    <a:pt x="108" y="194"/>
                  </a:lnTo>
                  <a:lnTo>
                    <a:pt x="109" y="201"/>
                  </a:lnTo>
                  <a:lnTo>
                    <a:pt x="109" y="207"/>
                  </a:lnTo>
                  <a:lnTo>
                    <a:pt x="110" y="213"/>
                  </a:lnTo>
                  <a:lnTo>
                    <a:pt x="111" y="219"/>
                  </a:lnTo>
                  <a:lnTo>
                    <a:pt x="112" y="224"/>
                  </a:lnTo>
                  <a:lnTo>
                    <a:pt x="113" y="230"/>
                  </a:lnTo>
                  <a:lnTo>
                    <a:pt x="114" y="234"/>
                  </a:lnTo>
                  <a:lnTo>
                    <a:pt x="116" y="239"/>
                  </a:lnTo>
                  <a:lnTo>
                    <a:pt x="117" y="243"/>
                  </a:lnTo>
                  <a:lnTo>
                    <a:pt x="119" y="247"/>
                  </a:lnTo>
                  <a:lnTo>
                    <a:pt x="121" y="250"/>
                  </a:lnTo>
                  <a:lnTo>
                    <a:pt x="122" y="254"/>
                  </a:lnTo>
                  <a:lnTo>
                    <a:pt x="124" y="257"/>
                  </a:lnTo>
                  <a:lnTo>
                    <a:pt x="126" y="260"/>
                  </a:lnTo>
                  <a:lnTo>
                    <a:pt x="128" y="263"/>
                  </a:lnTo>
                  <a:lnTo>
                    <a:pt x="131" y="265"/>
                  </a:lnTo>
                  <a:lnTo>
                    <a:pt x="133" y="268"/>
                  </a:lnTo>
                  <a:lnTo>
                    <a:pt x="136" y="270"/>
                  </a:lnTo>
                  <a:lnTo>
                    <a:pt x="139" y="272"/>
                  </a:lnTo>
                  <a:lnTo>
                    <a:pt x="142" y="274"/>
                  </a:lnTo>
                  <a:lnTo>
                    <a:pt x="145" y="275"/>
                  </a:lnTo>
                  <a:lnTo>
                    <a:pt x="148" y="277"/>
                  </a:lnTo>
                  <a:lnTo>
                    <a:pt x="151" y="278"/>
                  </a:lnTo>
                  <a:lnTo>
                    <a:pt x="154" y="279"/>
                  </a:lnTo>
                  <a:lnTo>
                    <a:pt x="157" y="280"/>
                  </a:lnTo>
                  <a:lnTo>
                    <a:pt x="161" y="281"/>
                  </a:lnTo>
                  <a:lnTo>
                    <a:pt x="164" y="281"/>
                  </a:lnTo>
                  <a:lnTo>
                    <a:pt x="168" y="282"/>
                  </a:lnTo>
                  <a:lnTo>
                    <a:pt x="171" y="282"/>
                  </a:lnTo>
                  <a:lnTo>
                    <a:pt x="175" y="282"/>
                  </a:lnTo>
                  <a:lnTo>
                    <a:pt x="178" y="282"/>
                  </a:lnTo>
                  <a:lnTo>
                    <a:pt x="181" y="282"/>
                  </a:lnTo>
                  <a:lnTo>
                    <a:pt x="185" y="281"/>
                  </a:lnTo>
                  <a:lnTo>
                    <a:pt x="188" y="281"/>
                  </a:lnTo>
                  <a:lnTo>
                    <a:pt x="191" y="280"/>
                  </a:lnTo>
                  <a:lnTo>
                    <a:pt x="194" y="279"/>
                  </a:lnTo>
                  <a:lnTo>
                    <a:pt x="197" y="278"/>
                  </a:lnTo>
                  <a:lnTo>
                    <a:pt x="201" y="277"/>
                  </a:lnTo>
                  <a:lnTo>
                    <a:pt x="205" y="275"/>
                  </a:lnTo>
                  <a:lnTo>
                    <a:pt x="208" y="274"/>
                  </a:lnTo>
                  <a:lnTo>
                    <a:pt x="210" y="272"/>
                  </a:lnTo>
                  <a:lnTo>
                    <a:pt x="213" y="270"/>
                  </a:lnTo>
                  <a:lnTo>
                    <a:pt x="215" y="268"/>
                  </a:lnTo>
                  <a:lnTo>
                    <a:pt x="218" y="266"/>
                  </a:lnTo>
                  <a:lnTo>
                    <a:pt x="220" y="263"/>
                  </a:lnTo>
                  <a:lnTo>
                    <a:pt x="222" y="261"/>
                  </a:lnTo>
                  <a:lnTo>
                    <a:pt x="224" y="257"/>
                  </a:lnTo>
                  <a:lnTo>
                    <a:pt x="226" y="254"/>
                  </a:lnTo>
                  <a:lnTo>
                    <a:pt x="228" y="250"/>
                  </a:lnTo>
                  <a:lnTo>
                    <a:pt x="230" y="247"/>
                  </a:lnTo>
                  <a:lnTo>
                    <a:pt x="232" y="243"/>
                  </a:lnTo>
                  <a:lnTo>
                    <a:pt x="233" y="239"/>
                  </a:lnTo>
                  <a:lnTo>
                    <a:pt x="235" y="235"/>
                  </a:lnTo>
                  <a:lnTo>
                    <a:pt x="236" y="230"/>
                  </a:lnTo>
                  <a:lnTo>
                    <a:pt x="237" y="224"/>
                  </a:lnTo>
                  <a:lnTo>
                    <a:pt x="238" y="219"/>
                  </a:lnTo>
                  <a:lnTo>
                    <a:pt x="239" y="214"/>
                  </a:lnTo>
                  <a:lnTo>
                    <a:pt x="239" y="208"/>
                  </a:lnTo>
                  <a:lnTo>
                    <a:pt x="240" y="201"/>
                  </a:lnTo>
                  <a:lnTo>
                    <a:pt x="240" y="195"/>
                  </a:lnTo>
                  <a:lnTo>
                    <a:pt x="240" y="187"/>
                  </a:lnTo>
                  <a:lnTo>
                    <a:pt x="241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6" name="Freeform 18"/>
            <p:cNvSpPr>
              <a:spLocks noChangeArrowheads="1"/>
            </p:cNvSpPr>
            <p:nvPr/>
          </p:nvSpPr>
          <p:spPr bwMode="auto">
            <a:xfrm>
              <a:off x="2517" y="2766"/>
              <a:ext cx="61" cy="109"/>
            </a:xfrm>
            <a:custGeom>
              <a:avLst/>
              <a:gdLst>
                <a:gd name="T0" fmla="*/ 148 w 246"/>
                <a:gd name="T1" fmla="*/ 438 h 438"/>
                <a:gd name="T2" fmla="*/ 120 w 246"/>
                <a:gd name="T3" fmla="*/ 434 h 438"/>
                <a:gd name="T4" fmla="*/ 97 w 246"/>
                <a:gd name="T5" fmla="*/ 428 h 438"/>
                <a:gd name="T6" fmla="*/ 77 w 246"/>
                <a:gd name="T7" fmla="*/ 418 h 438"/>
                <a:gd name="T8" fmla="*/ 63 w 246"/>
                <a:gd name="T9" fmla="*/ 405 h 438"/>
                <a:gd name="T10" fmla="*/ 52 w 246"/>
                <a:gd name="T11" fmla="*/ 388 h 438"/>
                <a:gd name="T12" fmla="*/ 45 w 246"/>
                <a:gd name="T13" fmla="*/ 366 h 438"/>
                <a:gd name="T14" fmla="*/ 41 w 246"/>
                <a:gd name="T15" fmla="*/ 340 h 438"/>
                <a:gd name="T16" fmla="*/ 41 w 246"/>
                <a:gd name="T17" fmla="*/ 168 h 438"/>
                <a:gd name="T18" fmla="*/ 0 w 246"/>
                <a:gd name="T19" fmla="*/ 95 h 438"/>
                <a:gd name="T20" fmla="*/ 41 w 246"/>
                <a:gd name="T21" fmla="*/ 0 h 438"/>
                <a:gd name="T22" fmla="*/ 146 w 246"/>
                <a:gd name="T23" fmla="*/ 95 h 438"/>
                <a:gd name="T24" fmla="*/ 246 w 246"/>
                <a:gd name="T25" fmla="*/ 168 h 438"/>
                <a:gd name="T26" fmla="*/ 146 w 246"/>
                <a:gd name="T27" fmla="*/ 288 h 438"/>
                <a:gd name="T28" fmla="*/ 146 w 246"/>
                <a:gd name="T29" fmla="*/ 296 h 438"/>
                <a:gd name="T30" fmla="*/ 146 w 246"/>
                <a:gd name="T31" fmla="*/ 304 h 438"/>
                <a:gd name="T32" fmla="*/ 146 w 246"/>
                <a:gd name="T33" fmla="*/ 311 h 438"/>
                <a:gd name="T34" fmla="*/ 146 w 246"/>
                <a:gd name="T35" fmla="*/ 319 h 438"/>
                <a:gd name="T36" fmla="*/ 146 w 246"/>
                <a:gd name="T37" fmla="*/ 325 h 438"/>
                <a:gd name="T38" fmla="*/ 147 w 246"/>
                <a:gd name="T39" fmla="*/ 331 h 438"/>
                <a:gd name="T40" fmla="*/ 149 w 246"/>
                <a:gd name="T41" fmla="*/ 337 h 438"/>
                <a:gd name="T42" fmla="*/ 151 w 246"/>
                <a:gd name="T43" fmla="*/ 342 h 438"/>
                <a:gd name="T44" fmla="*/ 153 w 246"/>
                <a:gd name="T45" fmla="*/ 347 h 438"/>
                <a:gd name="T46" fmla="*/ 157 w 246"/>
                <a:gd name="T47" fmla="*/ 352 h 438"/>
                <a:gd name="T48" fmla="*/ 161 w 246"/>
                <a:gd name="T49" fmla="*/ 355 h 438"/>
                <a:gd name="T50" fmla="*/ 165 w 246"/>
                <a:gd name="T51" fmla="*/ 359 h 438"/>
                <a:gd name="T52" fmla="*/ 171 w 246"/>
                <a:gd name="T53" fmla="*/ 361 h 438"/>
                <a:gd name="T54" fmla="*/ 178 w 246"/>
                <a:gd name="T55" fmla="*/ 363 h 438"/>
                <a:gd name="T56" fmla="*/ 186 w 246"/>
                <a:gd name="T57" fmla="*/ 364 h 438"/>
                <a:gd name="T58" fmla="*/ 196 w 246"/>
                <a:gd name="T59" fmla="*/ 365 h 438"/>
                <a:gd name="T60" fmla="*/ 200 w 246"/>
                <a:gd name="T61" fmla="*/ 365 h 438"/>
                <a:gd name="T62" fmla="*/ 207 w 246"/>
                <a:gd name="T63" fmla="*/ 364 h 438"/>
                <a:gd name="T64" fmla="*/ 212 w 246"/>
                <a:gd name="T65" fmla="*/ 363 h 438"/>
                <a:gd name="T66" fmla="*/ 219 w 246"/>
                <a:gd name="T67" fmla="*/ 361 h 438"/>
                <a:gd name="T68" fmla="*/ 225 w 246"/>
                <a:gd name="T69" fmla="*/ 359 h 438"/>
                <a:gd name="T70" fmla="*/ 230 w 246"/>
                <a:gd name="T71" fmla="*/ 358 h 438"/>
                <a:gd name="T72" fmla="*/ 234 w 246"/>
                <a:gd name="T73" fmla="*/ 356 h 438"/>
                <a:gd name="T74" fmla="*/ 237 w 246"/>
                <a:gd name="T75" fmla="*/ 355 h 438"/>
                <a:gd name="T76" fmla="*/ 246 w 246"/>
                <a:gd name="T77" fmla="*/ 429 h 438"/>
                <a:gd name="T78" fmla="*/ 238 w 246"/>
                <a:gd name="T79" fmla="*/ 431 h 438"/>
                <a:gd name="T80" fmla="*/ 229 w 246"/>
                <a:gd name="T81" fmla="*/ 433 h 438"/>
                <a:gd name="T82" fmla="*/ 220 w 246"/>
                <a:gd name="T83" fmla="*/ 434 h 438"/>
                <a:gd name="T84" fmla="*/ 211 w 246"/>
                <a:gd name="T85" fmla="*/ 436 h 438"/>
                <a:gd name="T86" fmla="*/ 200 w 246"/>
                <a:gd name="T87" fmla="*/ 437 h 438"/>
                <a:gd name="T88" fmla="*/ 189 w 246"/>
                <a:gd name="T89" fmla="*/ 437 h 438"/>
                <a:gd name="T90" fmla="*/ 176 w 246"/>
                <a:gd name="T91" fmla="*/ 438 h 438"/>
                <a:gd name="T92" fmla="*/ 163 w 246"/>
                <a:gd name="T93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438">
                  <a:moveTo>
                    <a:pt x="163" y="438"/>
                  </a:moveTo>
                  <a:lnTo>
                    <a:pt x="148" y="438"/>
                  </a:lnTo>
                  <a:lnTo>
                    <a:pt x="133" y="436"/>
                  </a:lnTo>
                  <a:lnTo>
                    <a:pt x="120" y="434"/>
                  </a:lnTo>
                  <a:lnTo>
                    <a:pt x="108" y="432"/>
                  </a:lnTo>
                  <a:lnTo>
                    <a:pt x="97" y="428"/>
                  </a:lnTo>
                  <a:lnTo>
                    <a:pt x="87" y="423"/>
                  </a:lnTo>
                  <a:lnTo>
                    <a:pt x="77" y="418"/>
                  </a:lnTo>
                  <a:lnTo>
                    <a:pt x="69" y="412"/>
                  </a:lnTo>
                  <a:lnTo>
                    <a:pt x="63" y="405"/>
                  </a:lnTo>
                  <a:lnTo>
                    <a:pt x="57" y="397"/>
                  </a:lnTo>
                  <a:lnTo>
                    <a:pt x="52" y="388"/>
                  </a:lnTo>
                  <a:lnTo>
                    <a:pt x="48" y="378"/>
                  </a:lnTo>
                  <a:lnTo>
                    <a:pt x="45" y="366"/>
                  </a:lnTo>
                  <a:lnTo>
                    <a:pt x="42" y="354"/>
                  </a:lnTo>
                  <a:lnTo>
                    <a:pt x="41" y="340"/>
                  </a:lnTo>
                  <a:lnTo>
                    <a:pt x="41" y="326"/>
                  </a:lnTo>
                  <a:lnTo>
                    <a:pt x="41" y="168"/>
                  </a:lnTo>
                  <a:lnTo>
                    <a:pt x="0" y="168"/>
                  </a:lnTo>
                  <a:lnTo>
                    <a:pt x="0" y="95"/>
                  </a:lnTo>
                  <a:lnTo>
                    <a:pt x="41" y="95"/>
                  </a:lnTo>
                  <a:lnTo>
                    <a:pt x="41" y="0"/>
                  </a:lnTo>
                  <a:lnTo>
                    <a:pt x="146" y="0"/>
                  </a:lnTo>
                  <a:lnTo>
                    <a:pt x="146" y="95"/>
                  </a:lnTo>
                  <a:lnTo>
                    <a:pt x="246" y="95"/>
                  </a:lnTo>
                  <a:lnTo>
                    <a:pt x="246" y="168"/>
                  </a:lnTo>
                  <a:lnTo>
                    <a:pt x="146" y="168"/>
                  </a:lnTo>
                  <a:lnTo>
                    <a:pt x="146" y="288"/>
                  </a:lnTo>
                  <a:lnTo>
                    <a:pt x="146" y="292"/>
                  </a:lnTo>
                  <a:lnTo>
                    <a:pt x="146" y="296"/>
                  </a:lnTo>
                  <a:lnTo>
                    <a:pt x="146" y="300"/>
                  </a:lnTo>
                  <a:lnTo>
                    <a:pt x="146" y="304"/>
                  </a:lnTo>
                  <a:lnTo>
                    <a:pt x="146" y="308"/>
                  </a:lnTo>
                  <a:lnTo>
                    <a:pt x="146" y="311"/>
                  </a:lnTo>
                  <a:lnTo>
                    <a:pt x="146" y="316"/>
                  </a:lnTo>
                  <a:lnTo>
                    <a:pt x="146" y="319"/>
                  </a:lnTo>
                  <a:lnTo>
                    <a:pt x="146" y="322"/>
                  </a:lnTo>
                  <a:lnTo>
                    <a:pt x="146" y="325"/>
                  </a:lnTo>
                  <a:lnTo>
                    <a:pt x="147" y="328"/>
                  </a:lnTo>
                  <a:lnTo>
                    <a:pt x="147" y="331"/>
                  </a:lnTo>
                  <a:lnTo>
                    <a:pt x="148" y="334"/>
                  </a:lnTo>
                  <a:lnTo>
                    <a:pt x="149" y="337"/>
                  </a:lnTo>
                  <a:lnTo>
                    <a:pt x="150" y="340"/>
                  </a:lnTo>
                  <a:lnTo>
                    <a:pt x="151" y="342"/>
                  </a:lnTo>
                  <a:lnTo>
                    <a:pt x="152" y="345"/>
                  </a:lnTo>
                  <a:lnTo>
                    <a:pt x="153" y="347"/>
                  </a:lnTo>
                  <a:lnTo>
                    <a:pt x="155" y="349"/>
                  </a:lnTo>
                  <a:lnTo>
                    <a:pt x="157" y="352"/>
                  </a:lnTo>
                  <a:lnTo>
                    <a:pt x="158" y="354"/>
                  </a:lnTo>
                  <a:lnTo>
                    <a:pt x="161" y="355"/>
                  </a:lnTo>
                  <a:lnTo>
                    <a:pt x="163" y="357"/>
                  </a:lnTo>
                  <a:lnTo>
                    <a:pt x="165" y="359"/>
                  </a:lnTo>
                  <a:lnTo>
                    <a:pt x="168" y="360"/>
                  </a:lnTo>
                  <a:lnTo>
                    <a:pt x="171" y="361"/>
                  </a:lnTo>
                  <a:lnTo>
                    <a:pt x="175" y="362"/>
                  </a:lnTo>
                  <a:lnTo>
                    <a:pt x="178" y="363"/>
                  </a:lnTo>
                  <a:lnTo>
                    <a:pt x="182" y="364"/>
                  </a:lnTo>
                  <a:lnTo>
                    <a:pt x="186" y="364"/>
                  </a:lnTo>
                  <a:lnTo>
                    <a:pt x="191" y="365"/>
                  </a:lnTo>
                  <a:lnTo>
                    <a:pt x="196" y="365"/>
                  </a:lnTo>
                  <a:lnTo>
                    <a:pt x="198" y="365"/>
                  </a:lnTo>
                  <a:lnTo>
                    <a:pt x="200" y="365"/>
                  </a:lnTo>
                  <a:lnTo>
                    <a:pt x="203" y="364"/>
                  </a:lnTo>
                  <a:lnTo>
                    <a:pt x="207" y="364"/>
                  </a:lnTo>
                  <a:lnTo>
                    <a:pt x="209" y="363"/>
                  </a:lnTo>
                  <a:lnTo>
                    <a:pt x="212" y="363"/>
                  </a:lnTo>
                  <a:lnTo>
                    <a:pt x="215" y="362"/>
                  </a:lnTo>
                  <a:lnTo>
                    <a:pt x="219" y="361"/>
                  </a:lnTo>
                  <a:lnTo>
                    <a:pt x="222" y="360"/>
                  </a:lnTo>
                  <a:lnTo>
                    <a:pt x="225" y="359"/>
                  </a:lnTo>
                  <a:lnTo>
                    <a:pt x="228" y="359"/>
                  </a:lnTo>
                  <a:lnTo>
                    <a:pt x="230" y="358"/>
                  </a:lnTo>
                  <a:lnTo>
                    <a:pt x="232" y="357"/>
                  </a:lnTo>
                  <a:lnTo>
                    <a:pt x="234" y="356"/>
                  </a:lnTo>
                  <a:lnTo>
                    <a:pt x="236" y="355"/>
                  </a:lnTo>
                  <a:lnTo>
                    <a:pt x="237" y="355"/>
                  </a:lnTo>
                  <a:lnTo>
                    <a:pt x="246" y="355"/>
                  </a:lnTo>
                  <a:lnTo>
                    <a:pt x="246" y="429"/>
                  </a:lnTo>
                  <a:lnTo>
                    <a:pt x="242" y="430"/>
                  </a:lnTo>
                  <a:lnTo>
                    <a:pt x="238" y="431"/>
                  </a:lnTo>
                  <a:lnTo>
                    <a:pt x="233" y="432"/>
                  </a:lnTo>
                  <a:lnTo>
                    <a:pt x="229" y="433"/>
                  </a:lnTo>
                  <a:lnTo>
                    <a:pt x="224" y="433"/>
                  </a:lnTo>
                  <a:lnTo>
                    <a:pt x="220" y="434"/>
                  </a:lnTo>
                  <a:lnTo>
                    <a:pt x="215" y="435"/>
                  </a:lnTo>
                  <a:lnTo>
                    <a:pt x="211" y="436"/>
                  </a:lnTo>
                  <a:lnTo>
                    <a:pt x="205" y="436"/>
                  </a:lnTo>
                  <a:lnTo>
                    <a:pt x="200" y="437"/>
                  </a:lnTo>
                  <a:lnTo>
                    <a:pt x="194" y="437"/>
                  </a:lnTo>
                  <a:lnTo>
                    <a:pt x="189" y="437"/>
                  </a:lnTo>
                  <a:lnTo>
                    <a:pt x="183" y="438"/>
                  </a:lnTo>
                  <a:lnTo>
                    <a:pt x="176" y="438"/>
                  </a:lnTo>
                  <a:lnTo>
                    <a:pt x="170" y="438"/>
                  </a:lnTo>
                  <a:lnTo>
                    <a:pt x="163" y="4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7" name="Freeform 19"/>
            <p:cNvSpPr>
              <a:spLocks noChangeArrowheads="1"/>
            </p:cNvSpPr>
            <p:nvPr/>
          </p:nvSpPr>
          <p:spPr bwMode="auto">
            <a:xfrm>
              <a:off x="2583" y="2787"/>
              <a:ext cx="86" cy="89"/>
            </a:xfrm>
            <a:custGeom>
              <a:avLst/>
              <a:gdLst>
                <a:gd name="T0" fmla="*/ 342 w 348"/>
                <a:gd name="T1" fmla="*/ 237 h 358"/>
                <a:gd name="T2" fmla="*/ 313 w 348"/>
                <a:gd name="T3" fmla="*/ 298 h 358"/>
                <a:gd name="T4" fmla="*/ 264 w 348"/>
                <a:gd name="T5" fmla="*/ 339 h 358"/>
                <a:gd name="T6" fmla="*/ 195 w 348"/>
                <a:gd name="T7" fmla="*/ 357 h 358"/>
                <a:gd name="T8" fmla="*/ 117 w 348"/>
                <a:gd name="T9" fmla="*/ 350 h 358"/>
                <a:gd name="T10" fmla="*/ 58 w 348"/>
                <a:gd name="T11" fmla="*/ 321 h 358"/>
                <a:gd name="T12" fmla="*/ 19 w 348"/>
                <a:gd name="T13" fmla="*/ 269 h 358"/>
                <a:gd name="T14" fmla="*/ 2 w 348"/>
                <a:gd name="T15" fmla="*/ 199 h 358"/>
                <a:gd name="T16" fmla="*/ 7 w 348"/>
                <a:gd name="T17" fmla="*/ 121 h 358"/>
                <a:gd name="T18" fmla="*/ 36 w 348"/>
                <a:gd name="T19" fmla="*/ 60 h 358"/>
                <a:gd name="T20" fmla="*/ 86 w 348"/>
                <a:gd name="T21" fmla="*/ 18 h 358"/>
                <a:gd name="T22" fmla="*/ 155 w 348"/>
                <a:gd name="T23" fmla="*/ 1 h 358"/>
                <a:gd name="T24" fmla="*/ 231 w 348"/>
                <a:gd name="T25" fmla="*/ 7 h 358"/>
                <a:gd name="T26" fmla="*/ 291 w 348"/>
                <a:gd name="T27" fmla="*/ 36 h 358"/>
                <a:gd name="T28" fmla="*/ 331 w 348"/>
                <a:gd name="T29" fmla="*/ 88 h 358"/>
                <a:gd name="T30" fmla="*/ 348 w 348"/>
                <a:gd name="T31" fmla="*/ 158 h 358"/>
                <a:gd name="T32" fmla="*/ 240 w 348"/>
                <a:gd name="T33" fmla="*/ 166 h 358"/>
                <a:gd name="T34" fmla="*/ 238 w 348"/>
                <a:gd name="T35" fmla="*/ 140 h 358"/>
                <a:gd name="T36" fmla="*/ 233 w 348"/>
                <a:gd name="T37" fmla="*/ 120 h 358"/>
                <a:gd name="T38" fmla="*/ 226 w 348"/>
                <a:gd name="T39" fmla="*/ 104 h 358"/>
                <a:gd name="T40" fmla="*/ 217 w 348"/>
                <a:gd name="T41" fmla="*/ 91 h 358"/>
                <a:gd name="T42" fmla="*/ 207 w 348"/>
                <a:gd name="T43" fmla="*/ 83 h 358"/>
                <a:gd name="T44" fmla="*/ 196 w 348"/>
                <a:gd name="T45" fmla="*/ 78 h 358"/>
                <a:gd name="T46" fmla="*/ 181 w 348"/>
                <a:gd name="T47" fmla="*/ 75 h 358"/>
                <a:gd name="T48" fmla="*/ 167 w 348"/>
                <a:gd name="T49" fmla="*/ 75 h 358"/>
                <a:gd name="T50" fmla="*/ 155 w 348"/>
                <a:gd name="T51" fmla="*/ 77 h 358"/>
                <a:gd name="T52" fmla="*/ 144 w 348"/>
                <a:gd name="T53" fmla="*/ 82 h 358"/>
                <a:gd name="T54" fmla="*/ 133 w 348"/>
                <a:gd name="T55" fmla="*/ 90 h 358"/>
                <a:gd name="T56" fmla="*/ 123 w 348"/>
                <a:gd name="T57" fmla="*/ 103 h 358"/>
                <a:gd name="T58" fmla="*/ 116 w 348"/>
                <a:gd name="T59" fmla="*/ 119 h 358"/>
                <a:gd name="T60" fmla="*/ 111 w 348"/>
                <a:gd name="T61" fmla="*/ 139 h 358"/>
                <a:gd name="T62" fmla="*/ 108 w 348"/>
                <a:gd name="T63" fmla="*/ 164 h 358"/>
                <a:gd name="T64" fmla="*/ 108 w 348"/>
                <a:gd name="T65" fmla="*/ 194 h 358"/>
                <a:gd name="T66" fmla="*/ 111 w 348"/>
                <a:gd name="T67" fmla="*/ 219 h 358"/>
                <a:gd name="T68" fmla="*/ 116 w 348"/>
                <a:gd name="T69" fmla="*/ 239 h 358"/>
                <a:gd name="T70" fmla="*/ 122 w 348"/>
                <a:gd name="T71" fmla="*/ 254 h 358"/>
                <a:gd name="T72" fmla="*/ 131 w 348"/>
                <a:gd name="T73" fmla="*/ 265 h 358"/>
                <a:gd name="T74" fmla="*/ 142 w 348"/>
                <a:gd name="T75" fmla="*/ 274 h 358"/>
                <a:gd name="T76" fmla="*/ 154 w 348"/>
                <a:gd name="T77" fmla="*/ 279 h 358"/>
                <a:gd name="T78" fmla="*/ 168 w 348"/>
                <a:gd name="T79" fmla="*/ 282 h 358"/>
                <a:gd name="T80" fmla="*/ 181 w 348"/>
                <a:gd name="T81" fmla="*/ 282 h 358"/>
                <a:gd name="T82" fmla="*/ 195 w 348"/>
                <a:gd name="T83" fmla="*/ 279 h 358"/>
                <a:gd name="T84" fmla="*/ 207 w 348"/>
                <a:gd name="T85" fmla="*/ 274 h 358"/>
                <a:gd name="T86" fmla="*/ 218 w 348"/>
                <a:gd name="T87" fmla="*/ 266 h 358"/>
                <a:gd name="T88" fmla="*/ 226 w 348"/>
                <a:gd name="T89" fmla="*/ 254 h 358"/>
                <a:gd name="T90" fmla="*/ 233 w 348"/>
                <a:gd name="T91" fmla="*/ 239 h 358"/>
                <a:gd name="T92" fmla="*/ 238 w 348"/>
                <a:gd name="T93" fmla="*/ 219 h 358"/>
                <a:gd name="T94" fmla="*/ 240 w 348"/>
                <a:gd name="T95" fmla="*/ 19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8" h="358">
                  <a:moveTo>
                    <a:pt x="348" y="179"/>
                  </a:moveTo>
                  <a:lnTo>
                    <a:pt x="348" y="199"/>
                  </a:lnTo>
                  <a:lnTo>
                    <a:pt x="346" y="218"/>
                  </a:lnTo>
                  <a:lnTo>
                    <a:pt x="342" y="237"/>
                  </a:lnTo>
                  <a:lnTo>
                    <a:pt x="337" y="253"/>
                  </a:lnTo>
                  <a:lnTo>
                    <a:pt x="331" y="269"/>
                  </a:lnTo>
                  <a:lnTo>
                    <a:pt x="323" y="283"/>
                  </a:lnTo>
                  <a:lnTo>
                    <a:pt x="313" y="298"/>
                  </a:lnTo>
                  <a:lnTo>
                    <a:pt x="303" y="310"/>
                  </a:lnTo>
                  <a:lnTo>
                    <a:pt x="291" y="321"/>
                  </a:lnTo>
                  <a:lnTo>
                    <a:pt x="278" y="331"/>
                  </a:lnTo>
                  <a:lnTo>
                    <a:pt x="264" y="339"/>
                  </a:lnTo>
                  <a:lnTo>
                    <a:pt x="248" y="345"/>
                  </a:lnTo>
                  <a:lnTo>
                    <a:pt x="231" y="350"/>
                  </a:lnTo>
                  <a:lnTo>
                    <a:pt x="214" y="354"/>
                  </a:lnTo>
                  <a:lnTo>
                    <a:pt x="195" y="357"/>
                  </a:lnTo>
                  <a:lnTo>
                    <a:pt x="174" y="358"/>
                  </a:lnTo>
                  <a:lnTo>
                    <a:pt x="155" y="357"/>
                  </a:lnTo>
                  <a:lnTo>
                    <a:pt x="136" y="354"/>
                  </a:lnTo>
                  <a:lnTo>
                    <a:pt x="117" y="350"/>
                  </a:lnTo>
                  <a:lnTo>
                    <a:pt x="101" y="345"/>
                  </a:lnTo>
                  <a:lnTo>
                    <a:pt x="86" y="339"/>
                  </a:lnTo>
                  <a:lnTo>
                    <a:pt x="72" y="331"/>
                  </a:lnTo>
                  <a:lnTo>
                    <a:pt x="58" y="321"/>
                  </a:lnTo>
                  <a:lnTo>
                    <a:pt x="46" y="310"/>
                  </a:lnTo>
                  <a:lnTo>
                    <a:pt x="36" y="298"/>
                  </a:lnTo>
                  <a:lnTo>
                    <a:pt x="26" y="283"/>
                  </a:lnTo>
                  <a:lnTo>
                    <a:pt x="19" y="269"/>
                  </a:lnTo>
                  <a:lnTo>
                    <a:pt x="12" y="253"/>
                  </a:lnTo>
                  <a:lnTo>
                    <a:pt x="7" y="237"/>
                  </a:lnTo>
                  <a:lnTo>
                    <a:pt x="4" y="218"/>
                  </a:lnTo>
                  <a:lnTo>
                    <a:pt x="2" y="199"/>
                  </a:lnTo>
                  <a:lnTo>
                    <a:pt x="0" y="179"/>
                  </a:lnTo>
                  <a:lnTo>
                    <a:pt x="2" y="158"/>
                  </a:lnTo>
                  <a:lnTo>
                    <a:pt x="4" y="139"/>
                  </a:lnTo>
                  <a:lnTo>
                    <a:pt x="7" y="121"/>
                  </a:lnTo>
                  <a:lnTo>
                    <a:pt x="12" y="104"/>
                  </a:lnTo>
                  <a:lnTo>
                    <a:pt x="19" y="88"/>
                  </a:lnTo>
                  <a:lnTo>
                    <a:pt x="26" y="73"/>
                  </a:lnTo>
                  <a:lnTo>
                    <a:pt x="36" y="60"/>
                  </a:lnTo>
                  <a:lnTo>
                    <a:pt x="46" y="48"/>
                  </a:lnTo>
                  <a:lnTo>
                    <a:pt x="58" y="36"/>
                  </a:lnTo>
                  <a:lnTo>
                    <a:pt x="72" y="26"/>
                  </a:lnTo>
                  <a:lnTo>
                    <a:pt x="86" y="18"/>
                  </a:lnTo>
                  <a:lnTo>
                    <a:pt x="101" y="12"/>
                  </a:lnTo>
                  <a:lnTo>
                    <a:pt x="117" y="7"/>
                  </a:lnTo>
                  <a:lnTo>
                    <a:pt x="136" y="3"/>
                  </a:lnTo>
                  <a:lnTo>
                    <a:pt x="155" y="1"/>
                  </a:lnTo>
                  <a:lnTo>
                    <a:pt x="174" y="0"/>
                  </a:lnTo>
                  <a:lnTo>
                    <a:pt x="195" y="1"/>
                  </a:lnTo>
                  <a:lnTo>
                    <a:pt x="214" y="3"/>
                  </a:lnTo>
                  <a:lnTo>
                    <a:pt x="231" y="7"/>
                  </a:lnTo>
                  <a:lnTo>
                    <a:pt x="248" y="12"/>
                  </a:lnTo>
                  <a:lnTo>
                    <a:pt x="264" y="18"/>
                  </a:lnTo>
                  <a:lnTo>
                    <a:pt x="278" y="26"/>
                  </a:lnTo>
                  <a:lnTo>
                    <a:pt x="291" y="36"/>
                  </a:lnTo>
                  <a:lnTo>
                    <a:pt x="303" y="48"/>
                  </a:lnTo>
                  <a:lnTo>
                    <a:pt x="313" y="60"/>
                  </a:lnTo>
                  <a:lnTo>
                    <a:pt x="323" y="74"/>
                  </a:lnTo>
                  <a:lnTo>
                    <a:pt x="331" y="88"/>
                  </a:lnTo>
                  <a:lnTo>
                    <a:pt x="337" y="105"/>
                  </a:lnTo>
                  <a:lnTo>
                    <a:pt x="342" y="121"/>
                  </a:lnTo>
                  <a:lnTo>
                    <a:pt x="346" y="139"/>
                  </a:lnTo>
                  <a:lnTo>
                    <a:pt x="348" y="158"/>
                  </a:lnTo>
                  <a:lnTo>
                    <a:pt x="348" y="179"/>
                  </a:lnTo>
                  <a:close/>
                  <a:moveTo>
                    <a:pt x="240" y="180"/>
                  </a:moveTo>
                  <a:lnTo>
                    <a:pt x="240" y="172"/>
                  </a:lnTo>
                  <a:lnTo>
                    <a:pt x="240" y="166"/>
                  </a:lnTo>
                  <a:lnTo>
                    <a:pt x="240" y="158"/>
                  </a:lnTo>
                  <a:lnTo>
                    <a:pt x="239" y="152"/>
                  </a:lnTo>
                  <a:lnTo>
                    <a:pt x="239" y="146"/>
                  </a:lnTo>
                  <a:lnTo>
                    <a:pt x="238" y="140"/>
                  </a:lnTo>
                  <a:lnTo>
                    <a:pt x="237" y="135"/>
                  </a:lnTo>
                  <a:lnTo>
                    <a:pt x="236" y="130"/>
                  </a:lnTo>
                  <a:lnTo>
                    <a:pt x="234" y="125"/>
                  </a:lnTo>
                  <a:lnTo>
                    <a:pt x="233" y="120"/>
                  </a:lnTo>
                  <a:lnTo>
                    <a:pt x="231" y="116"/>
                  </a:lnTo>
                  <a:lnTo>
                    <a:pt x="230" y="112"/>
                  </a:lnTo>
                  <a:lnTo>
                    <a:pt x="228" y="108"/>
                  </a:lnTo>
                  <a:lnTo>
                    <a:pt x="226" y="104"/>
                  </a:lnTo>
                  <a:lnTo>
                    <a:pt x="224" y="100"/>
                  </a:lnTo>
                  <a:lnTo>
                    <a:pt x="222" y="97"/>
                  </a:lnTo>
                  <a:lnTo>
                    <a:pt x="220" y="94"/>
                  </a:lnTo>
                  <a:lnTo>
                    <a:pt x="217" y="91"/>
                  </a:lnTo>
                  <a:lnTo>
                    <a:pt x="215" y="89"/>
                  </a:lnTo>
                  <a:lnTo>
                    <a:pt x="212" y="87"/>
                  </a:lnTo>
                  <a:lnTo>
                    <a:pt x="210" y="85"/>
                  </a:lnTo>
                  <a:lnTo>
                    <a:pt x="207" y="83"/>
                  </a:lnTo>
                  <a:lnTo>
                    <a:pt x="204" y="81"/>
                  </a:lnTo>
                  <a:lnTo>
                    <a:pt x="201" y="80"/>
                  </a:lnTo>
                  <a:lnTo>
                    <a:pt x="199" y="79"/>
                  </a:lnTo>
                  <a:lnTo>
                    <a:pt x="196" y="78"/>
                  </a:lnTo>
                  <a:lnTo>
                    <a:pt x="191" y="77"/>
                  </a:lnTo>
                  <a:lnTo>
                    <a:pt x="188" y="76"/>
                  </a:lnTo>
                  <a:lnTo>
                    <a:pt x="185" y="76"/>
                  </a:lnTo>
                  <a:lnTo>
                    <a:pt x="181" y="75"/>
                  </a:lnTo>
                  <a:lnTo>
                    <a:pt x="178" y="75"/>
                  </a:lnTo>
                  <a:lnTo>
                    <a:pt x="174" y="75"/>
                  </a:lnTo>
                  <a:lnTo>
                    <a:pt x="171" y="75"/>
                  </a:lnTo>
                  <a:lnTo>
                    <a:pt x="167" y="75"/>
                  </a:lnTo>
                  <a:lnTo>
                    <a:pt x="164" y="76"/>
                  </a:lnTo>
                  <a:lnTo>
                    <a:pt x="161" y="76"/>
                  </a:lnTo>
                  <a:lnTo>
                    <a:pt x="158" y="77"/>
                  </a:lnTo>
                  <a:lnTo>
                    <a:pt x="155" y="77"/>
                  </a:lnTo>
                  <a:lnTo>
                    <a:pt x="152" y="78"/>
                  </a:lnTo>
                  <a:lnTo>
                    <a:pt x="149" y="79"/>
                  </a:lnTo>
                  <a:lnTo>
                    <a:pt x="146" y="80"/>
                  </a:lnTo>
                  <a:lnTo>
                    <a:pt x="144" y="82"/>
                  </a:lnTo>
                  <a:lnTo>
                    <a:pt x="141" y="84"/>
                  </a:lnTo>
                  <a:lnTo>
                    <a:pt x="138" y="85"/>
                  </a:lnTo>
                  <a:lnTo>
                    <a:pt x="136" y="88"/>
                  </a:lnTo>
                  <a:lnTo>
                    <a:pt x="133" y="90"/>
                  </a:lnTo>
                  <a:lnTo>
                    <a:pt x="131" y="93"/>
                  </a:lnTo>
                  <a:lnTo>
                    <a:pt x="127" y="96"/>
                  </a:lnTo>
                  <a:lnTo>
                    <a:pt x="125" y="99"/>
                  </a:lnTo>
                  <a:lnTo>
                    <a:pt x="123" y="103"/>
                  </a:lnTo>
                  <a:lnTo>
                    <a:pt x="121" y="106"/>
                  </a:lnTo>
                  <a:lnTo>
                    <a:pt x="120" y="110"/>
                  </a:lnTo>
                  <a:lnTo>
                    <a:pt x="118" y="114"/>
                  </a:lnTo>
                  <a:lnTo>
                    <a:pt x="116" y="119"/>
                  </a:lnTo>
                  <a:lnTo>
                    <a:pt x="115" y="123"/>
                  </a:lnTo>
                  <a:lnTo>
                    <a:pt x="113" y="128"/>
                  </a:lnTo>
                  <a:lnTo>
                    <a:pt x="112" y="133"/>
                  </a:lnTo>
                  <a:lnTo>
                    <a:pt x="111" y="139"/>
                  </a:lnTo>
                  <a:lnTo>
                    <a:pt x="110" y="145"/>
                  </a:lnTo>
                  <a:lnTo>
                    <a:pt x="109" y="151"/>
                  </a:lnTo>
                  <a:lnTo>
                    <a:pt x="109" y="157"/>
                  </a:lnTo>
                  <a:lnTo>
                    <a:pt x="108" y="164"/>
                  </a:lnTo>
                  <a:lnTo>
                    <a:pt x="108" y="172"/>
                  </a:lnTo>
                  <a:lnTo>
                    <a:pt x="108" y="180"/>
                  </a:lnTo>
                  <a:lnTo>
                    <a:pt x="108" y="187"/>
                  </a:lnTo>
                  <a:lnTo>
                    <a:pt x="108" y="194"/>
                  </a:lnTo>
                  <a:lnTo>
                    <a:pt x="109" y="201"/>
                  </a:lnTo>
                  <a:lnTo>
                    <a:pt x="109" y="207"/>
                  </a:lnTo>
                  <a:lnTo>
                    <a:pt x="110" y="213"/>
                  </a:lnTo>
                  <a:lnTo>
                    <a:pt x="111" y="219"/>
                  </a:lnTo>
                  <a:lnTo>
                    <a:pt x="112" y="224"/>
                  </a:lnTo>
                  <a:lnTo>
                    <a:pt x="113" y="230"/>
                  </a:lnTo>
                  <a:lnTo>
                    <a:pt x="114" y="234"/>
                  </a:lnTo>
                  <a:lnTo>
                    <a:pt x="116" y="239"/>
                  </a:lnTo>
                  <a:lnTo>
                    <a:pt x="117" y="243"/>
                  </a:lnTo>
                  <a:lnTo>
                    <a:pt x="119" y="247"/>
                  </a:lnTo>
                  <a:lnTo>
                    <a:pt x="120" y="250"/>
                  </a:lnTo>
                  <a:lnTo>
                    <a:pt x="122" y="254"/>
                  </a:lnTo>
                  <a:lnTo>
                    <a:pt x="124" y="257"/>
                  </a:lnTo>
                  <a:lnTo>
                    <a:pt x="126" y="260"/>
                  </a:lnTo>
                  <a:lnTo>
                    <a:pt x="129" y="263"/>
                  </a:lnTo>
                  <a:lnTo>
                    <a:pt x="131" y="265"/>
                  </a:lnTo>
                  <a:lnTo>
                    <a:pt x="134" y="268"/>
                  </a:lnTo>
                  <a:lnTo>
                    <a:pt x="136" y="270"/>
                  </a:lnTo>
                  <a:lnTo>
                    <a:pt x="139" y="272"/>
                  </a:lnTo>
                  <a:lnTo>
                    <a:pt x="142" y="274"/>
                  </a:lnTo>
                  <a:lnTo>
                    <a:pt x="145" y="275"/>
                  </a:lnTo>
                  <a:lnTo>
                    <a:pt x="148" y="277"/>
                  </a:lnTo>
                  <a:lnTo>
                    <a:pt x="151" y="278"/>
                  </a:lnTo>
                  <a:lnTo>
                    <a:pt x="154" y="279"/>
                  </a:lnTo>
                  <a:lnTo>
                    <a:pt x="157" y="280"/>
                  </a:lnTo>
                  <a:lnTo>
                    <a:pt x="161" y="281"/>
                  </a:lnTo>
                  <a:lnTo>
                    <a:pt x="164" y="281"/>
                  </a:lnTo>
                  <a:lnTo>
                    <a:pt x="168" y="282"/>
                  </a:lnTo>
                  <a:lnTo>
                    <a:pt x="171" y="282"/>
                  </a:lnTo>
                  <a:lnTo>
                    <a:pt x="175" y="282"/>
                  </a:lnTo>
                  <a:lnTo>
                    <a:pt x="178" y="282"/>
                  </a:lnTo>
                  <a:lnTo>
                    <a:pt x="181" y="282"/>
                  </a:lnTo>
                  <a:lnTo>
                    <a:pt x="184" y="281"/>
                  </a:lnTo>
                  <a:lnTo>
                    <a:pt x="188" y="281"/>
                  </a:lnTo>
                  <a:lnTo>
                    <a:pt x="191" y="280"/>
                  </a:lnTo>
                  <a:lnTo>
                    <a:pt x="195" y="279"/>
                  </a:lnTo>
                  <a:lnTo>
                    <a:pt x="198" y="278"/>
                  </a:lnTo>
                  <a:lnTo>
                    <a:pt x="201" y="277"/>
                  </a:lnTo>
                  <a:lnTo>
                    <a:pt x="204" y="275"/>
                  </a:lnTo>
                  <a:lnTo>
                    <a:pt x="207" y="274"/>
                  </a:lnTo>
                  <a:lnTo>
                    <a:pt x="210" y="272"/>
                  </a:lnTo>
                  <a:lnTo>
                    <a:pt x="213" y="270"/>
                  </a:lnTo>
                  <a:lnTo>
                    <a:pt x="215" y="268"/>
                  </a:lnTo>
                  <a:lnTo>
                    <a:pt x="218" y="266"/>
                  </a:lnTo>
                  <a:lnTo>
                    <a:pt x="220" y="263"/>
                  </a:lnTo>
                  <a:lnTo>
                    <a:pt x="222" y="261"/>
                  </a:lnTo>
                  <a:lnTo>
                    <a:pt x="224" y="257"/>
                  </a:lnTo>
                  <a:lnTo>
                    <a:pt x="226" y="254"/>
                  </a:lnTo>
                  <a:lnTo>
                    <a:pt x="228" y="250"/>
                  </a:lnTo>
                  <a:lnTo>
                    <a:pt x="230" y="247"/>
                  </a:lnTo>
                  <a:lnTo>
                    <a:pt x="232" y="243"/>
                  </a:lnTo>
                  <a:lnTo>
                    <a:pt x="233" y="239"/>
                  </a:lnTo>
                  <a:lnTo>
                    <a:pt x="234" y="235"/>
                  </a:lnTo>
                  <a:lnTo>
                    <a:pt x="236" y="230"/>
                  </a:lnTo>
                  <a:lnTo>
                    <a:pt x="237" y="224"/>
                  </a:lnTo>
                  <a:lnTo>
                    <a:pt x="238" y="219"/>
                  </a:lnTo>
                  <a:lnTo>
                    <a:pt x="239" y="214"/>
                  </a:lnTo>
                  <a:lnTo>
                    <a:pt x="239" y="208"/>
                  </a:lnTo>
                  <a:lnTo>
                    <a:pt x="240" y="201"/>
                  </a:lnTo>
                  <a:lnTo>
                    <a:pt x="240" y="195"/>
                  </a:lnTo>
                  <a:lnTo>
                    <a:pt x="240" y="187"/>
                  </a:lnTo>
                  <a:lnTo>
                    <a:pt x="240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8" name="Freeform 20"/>
            <p:cNvSpPr>
              <a:spLocks noChangeArrowheads="1"/>
            </p:cNvSpPr>
            <p:nvPr/>
          </p:nvSpPr>
          <p:spPr bwMode="auto">
            <a:xfrm>
              <a:off x="2684" y="2790"/>
              <a:ext cx="56" cy="83"/>
            </a:xfrm>
            <a:custGeom>
              <a:avLst/>
              <a:gdLst>
                <a:gd name="T0" fmla="*/ 217 w 226"/>
                <a:gd name="T1" fmla="*/ 101 h 338"/>
                <a:gd name="T2" fmla="*/ 214 w 226"/>
                <a:gd name="T3" fmla="*/ 100 h 338"/>
                <a:gd name="T4" fmla="*/ 210 w 226"/>
                <a:gd name="T5" fmla="*/ 99 h 338"/>
                <a:gd name="T6" fmla="*/ 205 w 226"/>
                <a:gd name="T7" fmla="*/ 98 h 338"/>
                <a:gd name="T8" fmla="*/ 200 w 226"/>
                <a:gd name="T9" fmla="*/ 98 h 338"/>
                <a:gd name="T10" fmla="*/ 194 w 226"/>
                <a:gd name="T11" fmla="*/ 97 h 338"/>
                <a:gd name="T12" fmla="*/ 188 w 226"/>
                <a:gd name="T13" fmla="*/ 97 h 338"/>
                <a:gd name="T14" fmla="*/ 182 w 226"/>
                <a:gd name="T15" fmla="*/ 97 h 338"/>
                <a:gd name="T16" fmla="*/ 175 w 226"/>
                <a:gd name="T17" fmla="*/ 97 h 338"/>
                <a:gd name="T18" fmla="*/ 167 w 226"/>
                <a:gd name="T19" fmla="*/ 97 h 338"/>
                <a:gd name="T20" fmla="*/ 158 w 226"/>
                <a:gd name="T21" fmla="*/ 98 h 338"/>
                <a:gd name="T22" fmla="*/ 149 w 226"/>
                <a:gd name="T23" fmla="*/ 99 h 338"/>
                <a:gd name="T24" fmla="*/ 140 w 226"/>
                <a:gd name="T25" fmla="*/ 101 h 338"/>
                <a:gd name="T26" fmla="*/ 131 w 226"/>
                <a:gd name="T27" fmla="*/ 104 h 338"/>
                <a:gd name="T28" fmla="*/ 123 w 226"/>
                <a:gd name="T29" fmla="*/ 107 h 338"/>
                <a:gd name="T30" fmla="*/ 114 w 226"/>
                <a:gd name="T31" fmla="*/ 110 h 338"/>
                <a:gd name="T32" fmla="*/ 106 w 226"/>
                <a:gd name="T33" fmla="*/ 113 h 338"/>
                <a:gd name="T34" fmla="*/ 0 w 226"/>
                <a:gd name="T35" fmla="*/ 338 h 338"/>
                <a:gd name="T36" fmla="*/ 106 w 226"/>
                <a:gd name="T37" fmla="*/ 1 h 338"/>
                <a:gd name="T38" fmla="*/ 107 w 226"/>
                <a:gd name="T39" fmla="*/ 48 h 338"/>
                <a:gd name="T40" fmla="*/ 112 w 226"/>
                <a:gd name="T41" fmla="*/ 44 h 338"/>
                <a:gd name="T42" fmla="*/ 117 w 226"/>
                <a:gd name="T43" fmla="*/ 40 h 338"/>
                <a:gd name="T44" fmla="*/ 122 w 226"/>
                <a:gd name="T45" fmla="*/ 36 h 338"/>
                <a:gd name="T46" fmla="*/ 128 w 226"/>
                <a:gd name="T47" fmla="*/ 31 h 338"/>
                <a:gd name="T48" fmla="*/ 134 w 226"/>
                <a:gd name="T49" fmla="*/ 26 h 338"/>
                <a:gd name="T50" fmla="*/ 140 w 226"/>
                <a:gd name="T51" fmla="*/ 22 h 338"/>
                <a:gd name="T52" fmla="*/ 145 w 226"/>
                <a:gd name="T53" fmla="*/ 18 h 338"/>
                <a:gd name="T54" fmla="*/ 151 w 226"/>
                <a:gd name="T55" fmla="*/ 15 h 338"/>
                <a:gd name="T56" fmla="*/ 157 w 226"/>
                <a:gd name="T57" fmla="*/ 12 h 338"/>
                <a:gd name="T58" fmla="*/ 163 w 226"/>
                <a:gd name="T59" fmla="*/ 9 h 338"/>
                <a:gd name="T60" fmla="*/ 171 w 226"/>
                <a:gd name="T61" fmla="*/ 6 h 338"/>
                <a:gd name="T62" fmla="*/ 179 w 226"/>
                <a:gd name="T63" fmla="*/ 4 h 338"/>
                <a:gd name="T64" fmla="*/ 186 w 226"/>
                <a:gd name="T65" fmla="*/ 2 h 338"/>
                <a:gd name="T66" fmla="*/ 193 w 226"/>
                <a:gd name="T67" fmla="*/ 1 h 338"/>
                <a:gd name="T68" fmla="*/ 200 w 226"/>
                <a:gd name="T69" fmla="*/ 0 h 338"/>
                <a:gd name="T70" fmla="*/ 205 w 226"/>
                <a:gd name="T71" fmla="*/ 0 h 338"/>
                <a:gd name="T72" fmla="*/ 207 w 226"/>
                <a:gd name="T73" fmla="*/ 0 h 338"/>
                <a:gd name="T74" fmla="*/ 210 w 226"/>
                <a:gd name="T75" fmla="*/ 0 h 338"/>
                <a:gd name="T76" fmla="*/ 213 w 226"/>
                <a:gd name="T77" fmla="*/ 0 h 338"/>
                <a:gd name="T78" fmla="*/ 216 w 226"/>
                <a:gd name="T79" fmla="*/ 0 h 338"/>
                <a:gd name="T80" fmla="*/ 219 w 226"/>
                <a:gd name="T81" fmla="*/ 1 h 338"/>
                <a:gd name="T82" fmla="*/ 222 w 226"/>
                <a:gd name="T83" fmla="*/ 1 h 338"/>
                <a:gd name="T84" fmla="*/ 225 w 226"/>
                <a:gd name="T85" fmla="*/ 1 h 338"/>
                <a:gd name="T86" fmla="*/ 226 w 226"/>
                <a:gd name="T87" fmla="*/ 10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6" h="338">
                  <a:moveTo>
                    <a:pt x="226" y="101"/>
                  </a:moveTo>
                  <a:lnTo>
                    <a:pt x="217" y="101"/>
                  </a:lnTo>
                  <a:lnTo>
                    <a:pt x="216" y="100"/>
                  </a:lnTo>
                  <a:lnTo>
                    <a:pt x="214" y="100"/>
                  </a:lnTo>
                  <a:lnTo>
                    <a:pt x="212" y="99"/>
                  </a:lnTo>
                  <a:lnTo>
                    <a:pt x="210" y="99"/>
                  </a:lnTo>
                  <a:lnTo>
                    <a:pt x="208" y="99"/>
                  </a:lnTo>
                  <a:lnTo>
                    <a:pt x="205" y="98"/>
                  </a:lnTo>
                  <a:lnTo>
                    <a:pt x="203" y="98"/>
                  </a:lnTo>
                  <a:lnTo>
                    <a:pt x="200" y="98"/>
                  </a:lnTo>
                  <a:lnTo>
                    <a:pt x="197" y="98"/>
                  </a:lnTo>
                  <a:lnTo>
                    <a:pt x="194" y="97"/>
                  </a:lnTo>
                  <a:lnTo>
                    <a:pt x="191" y="97"/>
                  </a:lnTo>
                  <a:lnTo>
                    <a:pt x="188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79" y="97"/>
                  </a:lnTo>
                  <a:lnTo>
                    <a:pt x="175" y="97"/>
                  </a:lnTo>
                  <a:lnTo>
                    <a:pt x="171" y="97"/>
                  </a:lnTo>
                  <a:lnTo>
                    <a:pt x="167" y="97"/>
                  </a:lnTo>
                  <a:lnTo>
                    <a:pt x="162" y="97"/>
                  </a:lnTo>
                  <a:lnTo>
                    <a:pt x="158" y="98"/>
                  </a:lnTo>
                  <a:lnTo>
                    <a:pt x="153" y="99"/>
                  </a:lnTo>
                  <a:lnTo>
                    <a:pt x="149" y="99"/>
                  </a:lnTo>
                  <a:lnTo>
                    <a:pt x="145" y="100"/>
                  </a:lnTo>
                  <a:lnTo>
                    <a:pt x="140" y="101"/>
                  </a:lnTo>
                  <a:lnTo>
                    <a:pt x="136" y="103"/>
                  </a:lnTo>
                  <a:lnTo>
                    <a:pt x="131" y="104"/>
                  </a:lnTo>
                  <a:lnTo>
                    <a:pt x="127" y="105"/>
                  </a:lnTo>
                  <a:lnTo>
                    <a:pt x="123" y="107"/>
                  </a:lnTo>
                  <a:lnTo>
                    <a:pt x="118" y="108"/>
                  </a:lnTo>
                  <a:lnTo>
                    <a:pt x="114" y="110"/>
                  </a:lnTo>
                  <a:lnTo>
                    <a:pt x="110" y="111"/>
                  </a:lnTo>
                  <a:lnTo>
                    <a:pt x="106" y="113"/>
                  </a:lnTo>
                  <a:lnTo>
                    <a:pt x="106" y="338"/>
                  </a:lnTo>
                  <a:lnTo>
                    <a:pt x="0" y="338"/>
                  </a:lnTo>
                  <a:lnTo>
                    <a:pt x="0" y="1"/>
                  </a:lnTo>
                  <a:lnTo>
                    <a:pt x="106" y="1"/>
                  </a:lnTo>
                  <a:lnTo>
                    <a:pt x="106" y="50"/>
                  </a:lnTo>
                  <a:lnTo>
                    <a:pt x="107" y="48"/>
                  </a:lnTo>
                  <a:lnTo>
                    <a:pt x="109" y="46"/>
                  </a:lnTo>
                  <a:lnTo>
                    <a:pt x="112" y="44"/>
                  </a:lnTo>
                  <a:lnTo>
                    <a:pt x="114" y="42"/>
                  </a:lnTo>
                  <a:lnTo>
                    <a:pt x="117" y="40"/>
                  </a:lnTo>
                  <a:lnTo>
                    <a:pt x="119" y="38"/>
                  </a:lnTo>
                  <a:lnTo>
                    <a:pt x="122" y="36"/>
                  </a:lnTo>
                  <a:lnTo>
                    <a:pt x="125" y="33"/>
                  </a:lnTo>
                  <a:lnTo>
                    <a:pt x="128" y="31"/>
                  </a:lnTo>
                  <a:lnTo>
                    <a:pt x="131" y="28"/>
                  </a:lnTo>
                  <a:lnTo>
                    <a:pt x="134" y="26"/>
                  </a:lnTo>
                  <a:lnTo>
                    <a:pt x="137" y="23"/>
                  </a:lnTo>
                  <a:lnTo>
                    <a:pt x="140" y="22"/>
                  </a:lnTo>
                  <a:lnTo>
                    <a:pt x="143" y="20"/>
                  </a:lnTo>
                  <a:lnTo>
                    <a:pt x="145" y="18"/>
                  </a:lnTo>
                  <a:lnTo>
                    <a:pt x="148" y="17"/>
                  </a:lnTo>
                  <a:lnTo>
                    <a:pt x="151" y="15"/>
                  </a:lnTo>
                  <a:lnTo>
                    <a:pt x="154" y="13"/>
                  </a:lnTo>
                  <a:lnTo>
                    <a:pt x="157" y="12"/>
                  </a:lnTo>
                  <a:lnTo>
                    <a:pt x="160" y="10"/>
                  </a:lnTo>
                  <a:lnTo>
                    <a:pt x="163" y="9"/>
                  </a:lnTo>
                  <a:lnTo>
                    <a:pt x="168" y="8"/>
                  </a:lnTo>
                  <a:lnTo>
                    <a:pt x="171" y="6"/>
                  </a:lnTo>
                  <a:lnTo>
                    <a:pt x="175" y="5"/>
                  </a:lnTo>
                  <a:lnTo>
                    <a:pt x="179" y="4"/>
                  </a:lnTo>
                  <a:lnTo>
                    <a:pt x="182" y="3"/>
                  </a:lnTo>
                  <a:lnTo>
                    <a:pt x="186" y="2"/>
                  </a:lnTo>
                  <a:lnTo>
                    <a:pt x="190" y="1"/>
                  </a:lnTo>
                  <a:lnTo>
                    <a:pt x="193" y="1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6" y="0"/>
                  </a:lnTo>
                  <a:lnTo>
                    <a:pt x="218" y="1"/>
                  </a:lnTo>
                  <a:lnTo>
                    <a:pt x="219" y="1"/>
                  </a:lnTo>
                  <a:lnTo>
                    <a:pt x="220" y="1"/>
                  </a:lnTo>
                  <a:lnTo>
                    <a:pt x="222" y="1"/>
                  </a:lnTo>
                  <a:lnTo>
                    <a:pt x="223" y="1"/>
                  </a:lnTo>
                  <a:lnTo>
                    <a:pt x="225" y="1"/>
                  </a:lnTo>
                  <a:lnTo>
                    <a:pt x="226" y="1"/>
                  </a:lnTo>
                  <a:lnTo>
                    <a:pt x="226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9" name="Freeform 21"/>
            <p:cNvSpPr>
              <a:spLocks noChangeArrowheads="1"/>
            </p:cNvSpPr>
            <p:nvPr/>
          </p:nvSpPr>
          <p:spPr bwMode="auto">
            <a:xfrm>
              <a:off x="1503" y="2676"/>
              <a:ext cx="162" cy="132"/>
            </a:xfrm>
            <a:custGeom>
              <a:avLst/>
              <a:gdLst>
                <a:gd name="T0" fmla="*/ 192 w 656"/>
                <a:gd name="T1" fmla="*/ 3 h 530"/>
                <a:gd name="T2" fmla="*/ 141 w 656"/>
                <a:gd name="T3" fmla="*/ 17 h 530"/>
                <a:gd name="T4" fmla="*/ 87 w 656"/>
                <a:gd name="T5" fmla="*/ 55 h 530"/>
                <a:gd name="T6" fmla="*/ 41 w 656"/>
                <a:gd name="T7" fmla="*/ 111 h 530"/>
                <a:gd name="T8" fmla="*/ 13 w 656"/>
                <a:gd name="T9" fmla="*/ 177 h 530"/>
                <a:gd name="T10" fmla="*/ 0 w 656"/>
                <a:gd name="T11" fmla="*/ 266 h 530"/>
                <a:gd name="T12" fmla="*/ 11 w 656"/>
                <a:gd name="T13" fmla="*/ 374 h 530"/>
                <a:gd name="T14" fmla="*/ 52 w 656"/>
                <a:gd name="T15" fmla="*/ 461 h 530"/>
                <a:gd name="T16" fmla="*/ 116 w 656"/>
                <a:gd name="T17" fmla="*/ 515 h 530"/>
                <a:gd name="T18" fmla="*/ 182 w 656"/>
                <a:gd name="T19" fmla="*/ 530 h 530"/>
                <a:gd name="T20" fmla="*/ 229 w 656"/>
                <a:gd name="T21" fmla="*/ 521 h 530"/>
                <a:gd name="T22" fmla="*/ 282 w 656"/>
                <a:gd name="T23" fmla="*/ 489 h 530"/>
                <a:gd name="T24" fmla="*/ 328 w 656"/>
                <a:gd name="T25" fmla="*/ 428 h 530"/>
                <a:gd name="T26" fmla="*/ 373 w 656"/>
                <a:gd name="T27" fmla="*/ 489 h 530"/>
                <a:gd name="T28" fmla="*/ 426 w 656"/>
                <a:gd name="T29" fmla="*/ 521 h 530"/>
                <a:gd name="T30" fmla="*/ 472 w 656"/>
                <a:gd name="T31" fmla="*/ 530 h 530"/>
                <a:gd name="T32" fmla="*/ 539 w 656"/>
                <a:gd name="T33" fmla="*/ 515 h 530"/>
                <a:gd name="T34" fmla="*/ 603 w 656"/>
                <a:gd name="T35" fmla="*/ 461 h 530"/>
                <a:gd name="T36" fmla="*/ 645 w 656"/>
                <a:gd name="T37" fmla="*/ 374 h 530"/>
                <a:gd name="T38" fmla="*/ 655 w 656"/>
                <a:gd name="T39" fmla="*/ 266 h 530"/>
                <a:gd name="T40" fmla="*/ 642 w 656"/>
                <a:gd name="T41" fmla="*/ 177 h 530"/>
                <a:gd name="T42" fmla="*/ 613 w 656"/>
                <a:gd name="T43" fmla="*/ 111 h 530"/>
                <a:gd name="T44" fmla="*/ 569 w 656"/>
                <a:gd name="T45" fmla="*/ 55 h 530"/>
                <a:gd name="T46" fmla="*/ 515 w 656"/>
                <a:gd name="T47" fmla="*/ 17 h 530"/>
                <a:gd name="T48" fmla="*/ 464 w 656"/>
                <a:gd name="T49" fmla="*/ 3 h 530"/>
                <a:gd name="T50" fmla="*/ 395 w 656"/>
                <a:gd name="T51" fmla="*/ 17 h 530"/>
                <a:gd name="T52" fmla="*/ 479 w 656"/>
                <a:gd name="T53" fmla="*/ 62 h 530"/>
                <a:gd name="T54" fmla="*/ 525 w 656"/>
                <a:gd name="T55" fmla="*/ 131 h 530"/>
                <a:gd name="T56" fmla="*/ 548 w 656"/>
                <a:gd name="T57" fmla="*/ 223 h 530"/>
                <a:gd name="T58" fmla="*/ 550 w 656"/>
                <a:gd name="T59" fmla="*/ 312 h 530"/>
                <a:gd name="T60" fmla="*/ 530 w 656"/>
                <a:gd name="T61" fmla="*/ 419 h 530"/>
                <a:gd name="T62" fmla="*/ 501 w 656"/>
                <a:gd name="T63" fmla="*/ 464 h 530"/>
                <a:gd name="T64" fmla="*/ 460 w 656"/>
                <a:gd name="T65" fmla="*/ 483 h 530"/>
                <a:gd name="T66" fmla="*/ 408 w 656"/>
                <a:gd name="T67" fmla="*/ 470 h 530"/>
                <a:gd name="T68" fmla="*/ 372 w 656"/>
                <a:gd name="T69" fmla="*/ 429 h 530"/>
                <a:gd name="T70" fmla="*/ 352 w 656"/>
                <a:gd name="T71" fmla="*/ 357 h 530"/>
                <a:gd name="T72" fmla="*/ 381 w 656"/>
                <a:gd name="T73" fmla="*/ 243 h 530"/>
                <a:gd name="T74" fmla="*/ 377 w 656"/>
                <a:gd name="T75" fmla="*/ 157 h 530"/>
                <a:gd name="T76" fmla="*/ 353 w 656"/>
                <a:gd name="T77" fmla="*/ 98 h 530"/>
                <a:gd name="T78" fmla="*/ 328 w 656"/>
                <a:gd name="T79" fmla="*/ 89 h 530"/>
                <a:gd name="T80" fmla="*/ 306 w 656"/>
                <a:gd name="T81" fmla="*/ 95 h 530"/>
                <a:gd name="T82" fmla="*/ 286 w 656"/>
                <a:gd name="T83" fmla="*/ 128 h 530"/>
                <a:gd name="T84" fmla="*/ 274 w 656"/>
                <a:gd name="T85" fmla="*/ 202 h 530"/>
                <a:gd name="T86" fmla="*/ 289 w 656"/>
                <a:gd name="T87" fmla="*/ 315 h 530"/>
                <a:gd name="T88" fmla="*/ 294 w 656"/>
                <a:gd name="T89" fmla="*/ 399 h 530"/>
                <a:gd name="T90" fmla="*/ 265 w 656"/>
                <a:gd name="T91" fmla="*/ 455 h 530"/>
                <a:gd name="T92" fmla="*/ 215 w 656"/>
                <a:gd name="T93" fmla="*/ 482 h 530"/>
                <a:gd name="T94" fmla="*/ 169 w 656"/>
                <a:gd name="T95" fmla="*/ 475 h 530"/>
                <a:gd name="T96" fmla="*/ 136 w 656"/>
                <a:gd name="T97" fmla="*/ 441 h 530"/>
                <a:gd name="T98" fmla="*/ 112 w 656"/>
                <a:gd name="T99" fmla="*/ 372 h 530"/>
                <a:gd name="T100" fmla="*/ 104 w 656"/>
                <a:gd name="T101" fmla="*/ 260 h 530"/>
                <a:gd name="T102" fmla="*/ 118 w 656"/>
                <a:gd name="T103" fmla="*/ 167 h 530"/>
                <a:gd name="T104" fmla="*/ 157 w 656"/>
                <a:gd name="T105" fmla="*/ 83 h 530"/>
                <a:gd name="T106" fmla="*/ 218 w 656"/>
                <a:gd name="T107" fmla="*/ 3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6" h="530">
                  <a:moveTo>
                    <a:pt x="260" y="0"/>
                  </a:moveTo>
                  <a:lnTo>
                    <a:pt x="245" y="1"/>
                  </a:lnTo>
                  <a:lnTo>
                    <a:pt x="229" y="1"/>
                  </a:lnTo>
                  <a:lnTo>
                    <a:pt x="211" y="1"/>
                  </a:lnTo>
                  <a:lnTo>
                    <a:pt x="192" y="3"/>
                  </a:lnTo>
                  <a:lnTo>
                    <a:pt x="181" y="5"/>
                  </a:lnTo>
                  <a:lnTo>
                    <a:pt x="171" y="7"/>
                  </a:lnTo>
                  <a:lnTo>
                    <a:pt x="161" y="10"/>
                  </a:lnTo>
                  <a:lnTo>
                    <a:pt x="151" y="13"/>
                  </a:lnTo>
                  <a:lnTo>
                    <a:pt x="141" y="17"/>
                  </a:lnTo>
                  <a:lnTo>
                    <a:pt x="131" y="22"/>
                  </a:lnTo>
                  <a:lnTo>
                    <a:pt x="119" y="28"/>
                  </a:lnTo>
                  <a:lnTo>
                    <a:pt x="109" y="35"/>
                  </a:lnTo>
                  <a:lnTo>
                    <a:pt x="98" y="46"/>
                  </a:lnTo>
                  <a:lnTo>
                    <a:pt x="87" y="55"/>
                  </a:lnTo>
                  <a:lnTo>
                    <a:pt x="77" y="65"/>
                  </a:lnTo>
                  <a:lnTo>
                    <a:pt x="67" y="76"/>
                  </a:lnTo>
                  <a:lnTo>
                    <a:pt x="57" y="87"/>
                  </a:lnTo>
                  <a:lnTo>
                    <a:pt x="49" y="98"/>
                  </a:lnTo>
                  <a:lnTo>
                    <a:pt x="41" y="111"/>
                  </a:lnTo>
                  <a:lnTo>
                    <a:pt x="35" y="123"/>
                  </a:lnTo>
                  <a:lnTo>
                    <a:pt x="28" y="136"/>
                  </a:lnTo>
                  <a:lnTo>
                    <a:pt x="23" y="149"/>
                  </a:lnTo>
                  <a:lnTo>
                    <a:pt x="18" y="162"/>
                  </a:lnTo>
                  <a:lnTo>
                    <a:pt x="13" y="177"/>
                  </a:lnTo>
                  <a:lnTo>
                    <a:pt x="10" y="192"/>
                  </a:lnTo>
                  <a:lnTo>
                    <a:pt x="7" y="207"/>
                  </a:lnTo>
                  <a:lnTo>
                    <a:pt x="4" y="223"/>
                  </a:lnTo>
                  <a:lnTo>
                    <a:pt x="2" y="240"/>
                  </a:lnTo>
                  <a:lnTo>
                    <a:pt x="0" y="266"/>
                  </a:lnTo>
                  <a:lnTo>
                    <a:pt x="0" y="290"/>
                  </a:lnTo>
                  <a:lnTo>
                    <a:pt x="1" y="313"/>
                  </a:lnTo>
                  <a:lnTo>
                    <a:pt x="3" y="334"/>
                  </a:lnTo>
                  <a:lnTo>
                    <a:pt x="6" y="354"/>
                  </a:lnTo>
                  <a:lnTo>
                    <a:pt x="11" y="374"/>
                  </a:lnTo>
                  <a:lnTo>
                    <a:pt x="17" y="394"/>
                  </a:lnTo>
                  <a:lnTo>
                    <a:pt x="25" y="413"/>
                  </a:lnTo>
                  <a:lnTo>
                    <a:pt x="32" y="430"/>
                  </a:lnTo>
                  <a:lnTo>
                    <a:pt x="42" y="446"/>
                  </a:lnTo>
                  <a:lnTo>
                    <a:pt x="52" y="461"/>
                  </a:lnTo>
                  <a:lnTo>
                    <a:pt x="65" y="475"/>
                  </a:lnTo>
                  <a:lnTo>
                    <a:pt x="77" y="487"/>
                  </a:lnTo>
                  <a:lnTo>
                    <a:pt x="90" y="499"/>
                  </a:lnTo>
                  <a:lnTo>
                    <a:pt x="103" y="508"/>
                  </a:lnTo>
                  <a:lnTo>
                    <a:pt x="116" y="515"/>
                  </a:lnTo>
                  <a:lnTo>
                    <a:pt x="129" y="520"/>
                  </a:lnTo>
                  <a:lnTo>
                    <a:pt x="142" y="524"/>
                  </a:lnTo>
                  <a:lnTo>
                    <a:pt x="158" y="528"/>
                  </a:lnTo>
                  <a:lnTo>
                    <a:pt x="174" y="529"/>
                  </a:lnTo>
                  <a:lnTo>
                    <a:pt x="182" y="530"/>
                  </a:lnTo>
                  <a:lnTo>
                    <a:pt x="192" y="529"/>
                  </a:lnTo>
                  <a:lnTo>
                    <a:pt x="201" y="528"/>
                  </a:lnTo>
                  <a:lnTo>
                    <a:pt x="210" y="527"/>
                  </a:lnTo>
                  <a:lnTo>
                    <a:pt x="219" y="524"/>
                  </a:lnTo>
                  <a:lnTo>
                    <a:pt x="229" y="521"/>
                  </a:lnTo>
                  <a:lnTo>
                    <a:pt x="238" y="517"/>
                  </a:lnTo>
                  <a:lnTo>
                    <a:pt x="247" y="512"/>
                  </a:lnTo>
                  <a:lnTo>
                    <a:pt x="261" y="505"/>
                  </a:lnTo>
                  <a:lnTo>
                    <a:pt x="272" y="497"/>
                  </a:lnTo>
                  <a:lnTo>
                    <a:pt x="282" y="489"/>
                  </a:lnTo>
                  <a:lnTo>
                    <a:pt x="291" y="480"/>
                  </a:lnTo>
                  <a:lnTo>
                    <a:pt x="299" y="470"/>
                  </a:lnTo>
                  <a:lnTo>
                    <a:pt x="308" y="458"/>
                  </a:lnTo>
                  <a:lnTo>
                    <a:pt x="318" y="445"/>
                  </a:lnTo>
                  <a:lnTo>
                    <a:pt x="328" y="428"/>
                  </a:lnTo>
                  <a:lnTo>
                    <a:pt x="338" y="445"/>
                  </a:lnTo>
                  <a:lnTo>
                    <a:pt x="347" y="458"/>
                  </a:lnTo>
                  <a:lnTo>
                    <a:pt x="355" y="470"/>
                  </a:lnTo>
                  <a:lnTo>
                    <a:pt x="364" y="480"/>
                  </a:lnTo>
                  <a:lnTo>
                    <a:pt x="373" y="489"/>
                  </a:lnTo>
                  <a:lnTo>
                    <a:pt x="384" y="497"/>
                  </a:lnTo>
                  <a:lnTo>
                    <a:pt x="395" y="505"/>
                  </a:lnTo>
                  <a:lnTo>
                    <a:pt x="408" y="512"/>
                  </a:lnTo>
                  <a:lnTo>
                    <a:pt x="417" y="517"/>
                  </a:lnTo>
                  <a:lnTo>
                    <a:pt x="426" y="521"/>
                  </a:lnTo>
                  <a:lnTo>
                    <a:pt x="435" y="524"/>
                  </a:lnTo>
                  <a:lnTo>
                    <a:pt x="446" y="527"/>
                  </a:lnTo>
                  <a:lnTo>
                    <a:pt x="455" y="528"/>
                  </a:lnTo>
                  <a:lnTo>
                    <a:pt x="464" y="529"/>
                  </a:lnTo>
                  <a:lnTo>
                    <a:pt x="472" y="530"/>
                  </a:lnTo>
                  <a:lnTo>
                    <a:pt x="481" y="529"/>
                  </a:lnTo>
                  <a:lnTo>
                    <a:pt x="497" y="528"/>
                  </a:lnTo>
                  <a:lnTo>
                    <a:pt x="513" y="524"/>
                  </a:lnTo>
                  <a:lnTo>
                    <a:pt x="527" y="520"/>
                  </a:lnTo>
                  <a:lnTo>
                    <a:pt x="539" y="515"/>
                  </a:lnTo>
                  <a:lnTo>
                    <a:pt x="552" y="508"/>
                  </a:lnTo>
                  <a:lnTo>
                    <a:pt x="565" y="499"/>
                  </a:lnTo>
                  <a:lnTo>
                    <a:pt x="579" y="487"/>
                  </a:lnTo>
                  <a:lnTo>
                    <a:pt x="591" y="475"/>
                  </a:lnTo>
                  <a:lnTo>
                    <a:pt x="603" y="461"/>
                  </a:lnTo>
                  <a:lnTo>
                    <a:pt x="613" y="446"/>
                  </a:lnTo>
                  <a:lnTo>
                    <a:pt x="623" y="430"/>
                  </a:lnTo>
                  <a:lnTo>
                    <a:pt x="631" y="413"/>
                  </a:lnTo>
                  <a:lnTo>
                    <a:pt x="639" y="394"/>
                  </a:lnTo>
                  <a:lnTo>
                    <a:pt x="645" y="374"/>
                  </a:lnTo>
                  <a:lnTo>
                    <a:pt x="650" y="354"/>
                  </a:lnTo>
                  <a:lnTo>
                    <a:pt x="653" y="334"/>
                  </a:lnTo>
                  <a:lnTo>
                    <a:pt x="655" y="313"/>
                  </a:lnTo>
                  <a:lnTo>
                    <a:pt x="656" y="290"/>
                  </a:lnTo>
                  <a:lnTo>
                    <a:pt x="655" y="266"/>
                  </a:lnTo>
                  <a:lnTo>
                    <a:pt x="653" y="240"/>
                  </a:lnTo>
                  <a:lnTo>
                    <a:pt x="652" y="223"/>
                  </a:lnTo>
                  <a:lnTo>
                    <a:pt x="649" y="207"/>
                  </a:lnTo>
                  <a:lnTo>
                    <a:pt x="646" y="192"/>
                  </a:lnTo>
                  <a:lnTo>
                    <a:pt x="642" y="177"/>
                  </a:lnTo>
                  <a:lnTo>
                    <a:pt x="638" y="162"/>
                  </a:lnTo>
                  <a:lnTo>
                    <a:pt x="633" y="149"/>
                  </a:lnTo>
                  <a:lnTo>
                    <a:pt x="627" y="136"/>
                  </a:lnTo>
                  <a:lnTo>
                    <a:pt x="620" y="123"/>
                  </a:lnTo>
                  <a:lnTo>
                    <a:pt x="613" y="111"/>
                  </a:lnTo>
                  <a:lnTo>
                    <a:pt x="606" y="98"/>
                  </a:lnTo>
                  <a:lnTo>
                    <a:pt x="598" y="87"/>
                  </a:lnTo>
                  <a:lnTo>
                    <a:pt x="589" y="76"/>
                  </a:lnTo>
                  <a:lnTo>
                    <a:pt x="579" y="65"/>
                  </a:lnTo>
                  <a:lnTo>
                    <a:pt x="569" y="55"/>
                  </a:lnTo>
                  <a:lnTo>
                    <a:pt x="557" y="46"/>
                  </a:lnTo>
                  <a:lnTo>
                    <a:pt x="546" y="35"/>
                  </a:lnTo>
                  <a:lnTo>
                    <a:pt x="536" y="28"/>
                  </a:lnTo>
                  <a:lnTo>
                    <a:pt x="525" y="22"/>
                  </a:lnTo>
                  <a:lnTo>
                    <a:pt x="515" y="17"/>
                  </a:lnTo>
                  <a:lnTo>
                    <a:pt x="505" y="13"/>
                  </a:lnTo>
                  <a:lnTo>
                    <a:pt x="494" y="10"/>
                  </a:lnTo>
                  <a:lnTo>
                    <a:pt x="484" y="7"/>
                  </a:lnTo>
                  <a:lnTo>
                    <a:pt x="474" y="5"/>
                  </a:lnTo>
                  <a:lnTo>
                    <a:pt x="464" y="3"/>
                  </a:lnTo>
                  <a:lnTo>
                    <a:pt x="445" y="1"/>
                  </a:lnTo>
                  <a:lnTo>
                    <a:pt x="426" y="1"/>
                  </a:lnTo>
                  <a:lnTo>
                    <a:pt x="410" y="1"/>
                  </a:lnTo>
                  <a:lnTo>
                    <a:pt x="395" y="0"/>
                  </a:lnTo>
                  <a:lnTo>
                    <a:pt x="395" y="17"/>
                  </a:lnTo>
                  <a:lnTo>
                    <a:pt x="418" y="26"/>
                  </a:lnTo>
                  <a:lnTo>
                    <a:pt x="437" y="35"/>
                  </a:lnTo>
                  <a:lnTo>
                    <a:pt x="454" y="43"/>
                  </a:lnTo>
                  <a:lnTo>
                    <a:pt x="468" y="53"/>
                  </a:lnTo>
                  <a:lnTo>
                    <a:pt x="479" y="62"/>
                  </a:lnTo>
                  <a:lnTo>
                    <a:pt x="489" y="72"/>
                  </a:lnTo>
                  <a:lnTo>
                    <a:pt x="498" y="83"/>
                  </a:lnTo>
                  <a:lnTo>
                    <a:pt x="507" y="96"/>
                  </a:lnTo>
                  <a:lnTo>
                    <a:pt x="517" y="114"/>
                  </a:lnTo>
                  <a:lnTo>
                    <a:pt x="525" y="131"/>
                  </a:lnTo>
                  <a:lnTo>
                    <a:pt x="531" y="149"/>
                  </a:lnTo>
                  <a:lnTo>
                    <a:pt x="537" y="167"/>
                  </a:lnTo>
                  <a:lnTo>
                    <a:pt x="542" y="186"/>
                  </a:lnTo>
                  <a:lnTo>
                    <a:pt x="545" y="204"/>
                  </a:lnTo>
                  <a:lnTo>
                    <a:pt x="548" y="223"/>
                  </a:lnTo>
                  <a:lnTo>
                    <a:pt x="550" y="242"/>
                  </a:lnTo>
                  <a:lnTo>
                    <a:pt x="550" y="260"/>
                  </a:lnTo>
                  <a:lnTo>
                    <a:pt x="551" y="278"/>
                  </a:lnTo>
                  <a:lnTo>
                    <a:pt x="550" y="295"/>
                  </a:lnTo>
                  <a:lnTo>
                    <a:pt x="550" y="312"/>
                  </a:lnTo>
                  <a:lnTo>
                    <a:pt x="547" y="343"/>
                  </a:lnTo>
                  <a:lnTo>
                    <a:pt x="543" y="372"/>
                  </a:lnTo>
                  <a:lnTo>
                    <a:pt x="539" y="390"/>
                  </a:lnTo>
                  <a:lnTo>
                    <a:pt x="535" y="406"/>
                  </a:lnTo>
                  <a:lnTo>
                    <a:pt x="530" y="419"/>
                  </a:lnTo>
                  <a:lnTo>
                    <a:pt x="525" y="431"/>
                  </a:lnTo>
                  <a:lnTo>
                    <a:pt x="520" y="441"/>
                  </a:lnTo>
                  <a:lnTo>
                    <a:pt x="515" y="450"/>
                  </a:lnTo>
                  <a:lnTo>
                    <a:pt x="509" y="457"/>
                  </a:lnTo>
                  <a:lnTo>
                    <a:pt x="501" y="464"/>
                  </a:lnTo>
                  <a:lnTo>
                    <a:pt x="494" y="470"/>
                  </a:lnTo>
                  <a:lnTo>
                    <a:pt x="486" y="475"/>
                  </a:lnTo>
                  <a:lnTo>
                    <a:pt x="478" y="479"/>
                  </a:lnTo>
                  <a:lnTo>
                    <a:pt x="469" y="482"/>
                  </a:lnTo>
                  <a:lnTo>
                    <a:pt x="460" y="483"/>
                  </a:lnTo>
                  <a:lnTo>
                    <a:pt x="451" y="483"/>
                  </a:lnTo>
                  <a:lnTo>
                    <a:pt x="441" y="482"/>
                  </a:lnTo>
                  <a:lnTo>
                    <a:pt x="430" y="480"/>
                  </a:lnTo>
                  <a:lnTo>
                    <a:pt x="418" y="475"/>
                  </a:lnTo>
                  <a:lnTo>
                    <a:pt x="408" y="470"/>
                  </a:lnTo>
                  <a:lnTo>
                    <a:pt x="398" y="463"/>
                  </a:lnTo>
                  <a:lnTo>
                    <a:pt x="390" y="455"/>
                  </a:lnTo>
                  <a:lnTo>
                    <a:pt x="383" y="447"/>
                  </a:lnTo>
                  <a:lnTo>
                    <a:pt x="378" y="438"/>
                  </a:lnTo>
                  <a:lnTo>
                    <a:pt x="372" y="429"/>
                  </a:lnTo>
                  <a:lnTo>
                    <a:pt x="367" y="418"/>
                  </a:lnTo>
                  <a:lnTo>
                    <a:pt x="361" y="399"/>
                  </a:lnTo>
                  <a:lnTo>
                    <a:pt x="357" y="382"/>
                  </a:lnTo>
                  <a:lnTo>
                    <a:pt x="354" y="368"/>
                  </a:lnTo>
                  <a:lnTo>
                    <a:pt x="352" y="357"/>
                  </a:lnTo>
                  <a:lnTo>
                    <a:pt x="359" y="337"/>
                  </a:lnTo>
                  <a:lnTo>
                    <a:pt x="366" y="315"/>
                  </a:lnTo>
                  <a:lnTo>
                    <a:pt x="371" y="292"/>
                  </a:lnTo>
                  <a:lnTo>
                    <a:pt x="377" y="268"/>
                  </a:lnTo>
                  <a:lnTo>
                    <a:pt x="381" y="243"/>
                  </a:lnTo>
                  <a:lnTo>
                    <a:pt x="382" y="216"/>
                  </a:lnTo>
                  <a:lnTo>
                    <a:pt x="382" y="202"/>
                  </a:lnTo>
                  <a:lnTo>
                    <a:pt x="381" y="188"/>
                  </a:lnTo>
                  <a:lnTo>
                    <a:pt x="380" y="173"/>
                  </a:lnTo>
                  <a:lnTo>
                    <a:pt x="377" y="157"/>
                  </a:lnTo>
                  <a:lnTo>
                    <a:pt x="373" y="142"/>
                  </a:lnTo>
                  <a:lnTo>
                    <a:pt x="369" y="128"/>
                  </a:lnTo>
                  <a:lnTo>
                    <a:pt x="364" y="116"/>
                  </a:lnTo>
                  <a:lnTo>
                    <a:pt x="359" y="106"/>
                  </a:lnTo>
                  <a:lnTo>
                    <a:pt x="353" y="98"/>
                  </a:lnTo>
                  <a:lnTo>
                    <a:pt x="345" y="93"/>
                  </a:lnTo>
                  <a:lnTo>
                    <a:pt x="341" y="91"/>
                  </a:lnTo>
                  <a:lnTo>
                    <a:pt x="337" y="90"/>
                  </a:lnTo>
                  <a:lnTo>
                    <a:pt x="333" y="89"/>
                  </a:lnTo>
                  <a:lnTo>
                    <a:pt x="328" y="89"/>
                  </a:lnTo>
                  <a:lnTo>
                    <a:pt x="323" y="89"/>
                  </a:lnTo>
                  <a:lnTo>
                    <a:pt x="319" y="90"/>
                  </a:lnTo>
                  <a:lnTo>
                    <a:pt x="314" y="91"/>
                  </a:lnTo>
                  <a:lnTo>
                    <a:pt x="309" y="93"/>
                  </a:lnTo>
                  <a:lnTo>
                    <a:pt x="306" y="95"/>
                  </a:lnTo>
                  <a:lnTo>
                    <a:pt x="302" y="98"/>
                  </a:lnTo>
                  <a:lnTo>
                    <a:pt x="299" y="102"/>
                  </a:lnTo>
                  <a:lnTo>
                    <a:pt x="296" y="106"/>
                  </a:lnTo>
                  <a:lnTo>
                    <a:pt x="291" y="116"/>
                  </a:lnTo>
                  <a:lnTo>
                    <a:pt x="286" y="128"/>
                  </a:lnTo>
                  <a:lnTo>
                    <a:pt x="282" y="142"/>
                  </a:lnTo>
                  <a:lnTo>
                    <a:pt x="279" y="157"/>
                  </a:lnTo>
                  <a:lnTo>
                    <a:pt x="276" y="173"/>
                  </a:lnTo>
                  <a:lnTo>
                    <a:pt x="275" y="188"/>
                  </a:lnTo>
                  <a:lnTo>
                    <a:pt x="274" y="202"/>
                  </a:lnTo>
                  <a:lnTo>
                    <a:pt x="274" y="216"/>
                  </a:lnTo>
                  <a:lnTo>
                    <a:pt x="275" y="243"/>
                  </a:lnTo>
                  <a:lnTo>
                    <a:pt x="279" y="268"/>
                  </a:lnTo>
                  <a:lnTo>
                    <a:pt x="283" y="292"/>
                  </a:lnTo>
                  <a:lnTo>
                    <a:pt x="289" y="315"/>
                  </a:lnTo>
                  <a:lnTo>
                    <a:pt x="296" y="337"/>
                  </a:lnTo>
                  <a:lnTo>
                    <a:pt x="303" y="357"/>
                  </a:lnTo>
                  <a:lnTo>
                    <a:pt x="301" y="368"/>
                  </a:lnTo>
                  <a:lnTo>
                    <a:pt x="298" y="382"/>
                  </a:lnTo>
                  <a:lnTo>
                    <a:pt x="294" y="399"/>
                  </a:lnTo>
                  <a:lnTo>
                    <a:pt x="288" y="418"/>
                  </a:lnTo>
                  <a:lnTo>
                    <a:pt x="283" y="429"/>
                  </a:lnTo>
                  <a:lnTo>
                    <a:pt x="278" y="438"/>
                  </a:lnTo>
                  <a:lnTo>
                    <a:pt x="272" y="447"/>
                  </a:lnTo>
                  <a:lnTo>
                    <a:pt x="265" y="455"/>
                  </a:lnTo>
                  <a:lnTo>
                    <a:pt x="257" y="463"/>
                  </a:lnTo>
                  <a:lnTo>
                    <a:pt x="247" y="470"/>
                  </a:lnTo>
                  <a:lnTo>
                    <a:pt x="237" y="475"/>
                  </a:lnTo>
                  <a:lnTo>
                    <a:pt x="225" y="480"/>
                  </a:lnTo>
                  <a:lnTo>
                    <a:pt x="215" y="482"/>
                  </a:lnTo>
                  <a:lnTo>
                    <a:pt x="205" y="483"/>
                  </a:lnTo>
                  <a:lnTo>
                    <a:pt x="196" y="483"/>
                  </a:lnTo>
                  <a:lnTo>
                    <a:pt x="187" y="482"/>
                  </a:lnTo>
                  <a:lnTo>
                    <a:pt x="177" y="479"/>
                  </a:lnTo>
                  <a:lnTo>
                    <a:pt x="169" y="475"/>
                  </a:lnTo>
                  <a:lnTo>
                    <a:pt x="161" y="470"/>
                  </a:lnTo>
                  <a:lnTo>
                    <a:pt x="154" y="464"/>
                  </a:lnTo>
                  <a:lnTo>
                    <a:pt x="147" y="457"/>
                  </a:lnTo>
                  <a:lnTo>
                    <a:pt x="141" y="450"/>
                  </a:lnTo>
                  <a:lnTo>
                    <a:pt x="136" y="441"/>
                  </a:lnTo>
                  <a:lnTo>
                    <a:pt x="130" y="431"/>
                  </a:lnTo>
                  <a:lnTo>
                    <a:pt x="126" y="419"/>
                  </a:lnTo>
                  <a:lnTo>
                    <a:pt x="120" y="406"/>
                  </a:lnTo>
                  <a:lnTo>
                    <a:pt x="116" y="390"/>
                  </a:lnTo>
                  <a:lnTo>
                    <a:pt x="112" y="372"/>
                  </a:lnTo>
                  <a:lnTo>
                    <a:pt x="108" y="343"/>
                  </a:lnTo>
                  <a:lnTo>
                    <a:pt x="105" y="312"/>
                  </a:lnTo>
                  <a:lnTo>
                    <a:pt x="104" y="295"/>
                  </a:lnTo>
                  <a:lnTo>
                    <a:pt x="104" y="278"/>
                  </a:lnTo>
                  <a:lnTo>
                    <a:pt x="104" y="260"/>
                  </a:lnTo>
                  <a:lnTo>
                    <a:pt x="105" y="242"/>
                  </a:lnTo>
                  <a:lnTo>
                    <a:pt x="107" y="223"/>
                  </a:lnTo>
                  <a:lnTo>
                    <a:pt x="110" y="204"/>
                  </a:lnTo>
                  <a:lnTo>
                    <a:pt x="113" y="186"/>
                  </a:lnTo>
                  <a:lnTo>
                    <a:pt x="118" y="167"/>
                  </a:lnTo>
                  <a:lnTo>
                    <a:pt x="124" y="149"/>
                  </a:lnTo>
                  <a:lnTo>
                    <a:pt x="131" y="131"/>
                  </a:lnTo>
                  <a:lnTo>
                    <a:pt x="139" y="114"/>
                  </a:lnTo>
                  <a:lnTo>
                    <a:pt x="149" y="96"/>
                  </a:lnTo>
                  <a:lnTo>
                    <a:pt x="157" y="83"/>
                  </a:lnTo>
                  <a:lnTo>
                    <a:pt x="166" y="72"/>
                  </a:lnTo>
                  <a:lnTo>
                    <a:pt x="176" y="62"/>
                  </a:lnTo>
                  <a:lnTo>
                    <a:pt x="188" y="53"/>
                  </a:lnTo>
                  <a:lnTo>
                    <a:pt x="202" y="43"/>
                  </a:lnTo>
                  <a:lnTo>
                    <a:pt x="218" y="35"/>
                  </a:lnTo>
                  <a:lnTo>
                    <a:pt x="237" y="26"/>
                  </a:lnTo>
                  <a:lnTo>
                    <a:pt x="260" y="17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0" name="Freeform 22"/>
            <p:cNvSpPr>
              <a:spLocks noChangeArrowheads="1"/>
            </p:cNvSpPr>
            <p:nvPr/>
          </p:nvSpPr>
          <p:spPr bwMode="auto">
            <a:xfrm>
              <a:off x="1870" y="2703"/>
              <a:ext cx="132" cy="63"/>
            </a:xfrm>
            <a:custGeom>
              <a:avLst/>
              <a:gdLst>
                <a:gd name="T0" fmla="*/ 538 w 538"/>
                <a:gd name="T1" fmla="*/ 0 h 255"/>
                <a:gd name="T2" fmla="*/ 0 w 538"/>
                <a:gd name="T3" fmla="*/ 0 h 255"/>
                <a:gd name="T4" fmla="*/ 0 w 538"/>
                <a:gd name="T5" fmla="*/ 55 h 255"/>
                <a:gd name="T6" fmla="*/ 538 w 538"/>
                <a:gd name="T7" fmla="*/ 55 h 255"/>
                <a:gd name="T8" fmla="*/ 538 w 538"/>
                <a:gd name="T9" fmla="*/ 0 h 255"/>
                <a:gd name="T10" fmla="*/ 538 w 538"/>
                <a:gd name="T11" fmla="*/ 198 h 255"/>
                <a:gd name="T12" fmla="*/ 0 w 538"/>
                <a:gd name="T13" fmla="*/ 198 h 255"/>
                <a:gd name="T14" fmla="*/ 0 w 538"/>
                <a:gd name="T15" fmla="*/ 255 h 255"/>
                <a:gd name="T16" fmla="*/ 538 w 538"/>
                <a:gd name="T17" fmla="*/ 255 h 255"/>
                <a:gd name="T18" fmla="*/ 538 w 538"/>
                <a:gd name="T19" fmla="*/ 19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8" h="255">
                  <a:moveTo>
                    <a:pt x="538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538" y="55"/>
                  </a:lnTo>
                  <a:lnTo>
                    <a:pt x="538" y="0"/>
                  </a:lnTo>
                  <a:close/>
                  <a:moveTo>
                    <a:pt x="538" y="198"/>
                  </a:moveTo>
                  <a:lnTo>
                    <a:pt x="0" y="198"/>
                  </a:lnTo>
                  <a:lnTo>
                    <a:pt x="0" y="255"/>
                  </a:lnTo>
                  <a:lnTo>
                    <a:pt x="538" y="255"/>
                  </a:lnTo>
                  <a:lnTo>
                    <a:pt x="538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1" name="Freeform 23"/>
            <p:cNvSpPr>
              <a:spLocks noChangeArrowheads="1"/>
            </p:cNvSpPr>
            <p:nvPr/>
          </p:nvSpPr>
          <p:spPr bwMode="auto">
            <a:xfrm>
              <a:off x="2096" y="2676"/>
              <a:ext cx="162" cy="132"/>
            </a:xfrm>
            <a:custGeom>
              <a:avLst/>
              <a:gdLst>
                <a:gd name="T0" fmla="*/ 192 w 657"/>
                <a:gd name="T1" fmla="*/ 3 h 530"/>
                <a:gd name="T2" fmla="*/ 142 w 657"/>
                <a:gd name="T3" fmla="*/ 17 h 530"/>
                <a:gd name="T4" fmla="*/ 88 w 657"/>
                <a:gd name="T5" fmla="*/ 55 h 530"/>
                <a:gd name="T6" fmla="*/ 43 w 657"/>
                <a:gd name="T7" fmla="*/ 111 h 530"/>
                <a:gd name="T8" fmla="*/ 15 w 657"/>
                <a:gd name="T9" fmla="*/ 177 h 530"/>
                <a:gd name="T10" fmla="*/ 1 w 657"/>
                <a:gd name="T11" fmla="*/ 266 h 530"/>
                <a:gd name="T12" fmla="*/ 12 w 657"/>
                <a:gd name="T13" fmla="*/ 374 h 530"/>
                <a:gd name="T14" fmla="*/ 53 w 657"/>
                <a:gd name="T15" fmla="*/ 461 h 530"/>
                <a:gd name="T16" fmla="*/ 118 w 657"/>
                <a:gd name="T17" fmla="*/ 515 h 530"/>
                <a:gd name="T18" fmla="*/ 184 w 657"/>
                <a:gd name="T19" fmla="*/ 530 h 530"/>
                <a:gd name="T20" fmla="*/ 230 w 657"/>
                <a:gd name="T21" fmla="*/ 521 h 530"/>
                <a:gd name="T22" fmla="*/ 283 w 657"/>
                <a:gd name="T23" fmla="*/ 489 h 530"/>
                <a:gd name="T24" fmla="*/ 329 w 657"/>
                <a:gd name="T25" fmla="*/ 428 h 530"/>
                <a:gd name="T26" fmla="*/ 375 w 657"/>
                <a:gd name="T27" fmla="*/ 489 h 530"/>
                <a:gd name="T28" fmla="*/ 427 w 657"/>
                <a:gd name="T29" fmla="*/ 521 h 530"/>
                <a:gd name="T30" fmla="*/ 474 w 657"/>
                <a:gd name="T31" fmla="*/ 530 h 530"/>
                <a:gd name="T32" fmla="*/ 540 w 657"/>
                <a:gd name="T33" fmla="*/ 515 h 530"/>
                <a:gd name="T34" fmla="*/ 604 w 657"/>
                <a:gd name="T35" fmla="*/ 461 h 530"/>
                <a:gd name="T36" fmla="*/ 645 w 657"/>
                <a:gd name="T37" fmla="*/ 374 h 530"/>
                <a:gd name="T38" fmla="*/ 657 w 657"/>
                <a:gd name="T39" fmla="*/ 266 h 530"/>
                <a:gd name="T40" fmla="*/ 643 w 657"/>
                <a:gd name="T41" fmla="*/ 177 h 530"/>
                <a:gd name="T42" fmla="*/ 615 w 657"/>
                <a:gd name="T43" fmla="*/ 111 h 530"/>
                <a:gd name="T44" fmla="*/ 569 w 657"/>
                <a:gd name="T45" fmla="*/ 55 h 530"/>
                <a:gd name="T46" fmla="*/ 515 w 657"/>
                <a:gd name="T47" fmla="*/ 17 h 530"/>
                <a:gd name="T48" fmla="*/ 465 w 657"/>
                <a:gd name="T49" fmla="*/ 3 h 530"/>
                <a:gd name="T50" fmla="*/ 397 w 657"/>
                <a:gd name="T51" fmla="*/ 17 h 530"/>
                <a:gd name="T52" fmla="*/ 480 w 657"/>
                <a:gd name="T53" fmla="*/ 62 h 530"/>
                <a:gd name="T54" fmla="*/ 526 w 657"/>
                <a:gd name="T55" fmla="*/ 131 h 530"/>
                <a:gd name="T56" fmla="*/ 549 w 657"/>
                <a:gd name="T57" fmla="*/ 223 h 530"/>
                <a:gd name="T58" fmla="*/ 551 w 657"/>
                <a:gd name="T59" fmla="*/ 312 h 530"/>
                <a:gd name="T60" fmla="*/ 531 w 657"/>
                <a:gd name="T61" fmla="*/ 419 h 530"/>
                <a:gd name="T62" fmla="*/ 503 w 657"/>
                <a:gd name="T63" fmla="*/ 464 h 530"/>
                <a:gd name="T64" fmla="*/ 461 w 657"/>
                <a:gd name="T65" fmla="*/ 483 h 530"/>
                <a:gd name="T66" fmla="*/ 409 w 657"/>
                <a:gd name="T67" fmla="*/ 470 h 530"/>
                <a:gd name="T68" fmla="*/ 373 w 657"/>
                <a:gd name="T69" fmla="*/ 429 h 530"/>
                <a:gd name="T70" fmla="*/ 353 w 657"/>
                <a:gd name="T71" fmla="*/ 357 h 530"/>
                <a:gd name="T72" fmla="*/ 381 w 657"/>
                <a:gd name="T73" fmla="*/ 243 h 530"/>
                <a:gd name="T74" fmla="*/ 378 w 657"/>
                <a:gd name="T75" fmla="*/ 157 h 530"/>
                <a:gd name="T76" fmla="*/ 354 w 657"/>
                <a:gd name="T77" fmla="*/ 98 h 530"/>
                <a:gd name="T78" fmla="*/ 329 w 657"/>
                <a:gd name="T79" fmla="*/ 89 h 530"/>
                <a:gd name="T80" fmla="*/ 307 w 657"/>
                <a:gd name="T81" fmla="*/ 95 h 530"/>
                <a:gd name="T82" fmla="*/ 287 w 657"/>
                <a:gd name="T83" fmla="*/ 128 h 530"/>
                <a:gd name="T84" fmla="*/ 275 w 657"/>
                <a:gd name="T85" fmla="*/ 202 h 530"/>
                <a:gd name="T86" fmla="*/ 291 w 657"/>
                <a:gd name="T87" fmla="*/ 315 h 530"/>
                <a:gd name="T88" fmla="*/ 295 w 657"/>
                <a:gd name="T89" fmla="*/ 399 h 530"/>
                <a:gd name="T90" fmla="*/ 267 w 657"/>
                <a:gd name="T91" fmla="*/ 455 h 530"/>
                <a:gd name="T92" fmla="*/ 216 w 657"/>
                <a:gd name="T93" fmla="*/ 482 h 530"/>
                <a:gd name="T94" fmla="*/ 170 w 657"/>
                <a:gd name="T95" fmla="*/ 475 h 530"/>
                <a:gd name="T96" fmla="*/ 136 w 657"/>
                <a:gd name="T97" fmla="*/ 441 h 530"/>
                <a:gd name="T98" fmla="*/ 114 w 657"/>
                <a:gd name="T99" fmla="*/ 372 h 530"/>
                <a:gd name="T100" fmla="*/ 106 w 657"/>
                <a:gd name="T101" fmla="*/ 260 h 530"/>
                <a:gd name="T102" fmla="*/ 119 w 657"/>
                <a:gd name="T103" fmla="*/ 167 h 530"/>
                <a:gd name="T104" fmla="*/ 158 w 657"/>
                <a:gd name="T105" fmla="*/ 83 h 530"/>
                <a:gd name="T106" fmla="*/ 219 w 657"/>
                <a:gd name="T107" fmla="*/ 3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530">
                  <a:moveTo>
                    <a:pt x="261" y="0"/>
                  </a:moveTo>
                  <a:lnTo>
                    <a:pt x="246" y="1"/>
                  </a:lnTo>
                  <a:lnTo>
                    <a:pt x="230" y="1"/>
                  </a:lnTo>
                  <a:lnTo>
                    <a:pt x="212" y="1"/>
                  </a:lnTo>
                  <a:lnTo>
                    <a:pt x="192" y="3"/>
                  </a:lnTo>
                  <a:lnTo>
                    <a:pt x="183" y="5"/>
                  </a:lnTo>
                  <a:lnTo>
                    <a:pt x="173" y="7"/>
                  </a:lnTo>
                  <a:lnTo>
                    <a:pt x="162" y="10"/>
                  </a:lnTo>
                  <a:lnTo>
                    <a:pt x="152" y="13"/>
                  </a:lnTo>
                  <a:lnTo>
                    <a:pt x="142" y="17"/>
                  </a:lnTo>
                  <a:lnTo>
                    <a:pt x="131" y="22"/>
                  </a:lnTo>
                  <a:lnTo>
                    <a:pt x="121" y="28"/>
                  </a:lnTo>
                  <a:lnTo>
                    <a:pt x="111" y="35"/>
                  </a:lnTo>
                  <a:lnTo>
                    <a:pt x="99" y="46"/>
                  </a:lnTo>
                  <a:lnTo>
                    <a:pt x="88" y="55"/>
                  </a:lnTo>
                  <a:lnTo>
                    <a:pt x="78" y="65"/>
                  </a:lnTo>
                  <a:lnTo>
                    <a:pt x="67" y="76"/>
                  </a:lnTo>
                  <a:lnTo>
                    <a:pt x="58" y="87"/>
                  </a:lnTo>
                  <a:lnTo>
                    <a:pt x="50" y="98"/>
                  </a:lnTo>
                  <a:lnTo>
                    <a:pt x="43" y="111"/>
                  </a:lnTo>
                  <a:lnTo>
                    <a:pt x="36" y="123"/>
                  </a:lnTo>
                  <a:lnTo>
                    <a:pt x="30" y="136"/>
                  </a:lnTo>
                  <a:lnTo>
                    <a:pt x="24" y="149"/>
                  </a:lnTo>
                  <a:lnTo>
                    <a:pt x="19" y="162"/>
                  </a:lnTo>
                  <a:lnTo>
                    <a:pt x="15" y="177"/>
                  </a:lnTo>
                  <a:lnTo>
                    <a:pt x="10" y="192"/>
                  </a:lnTo>
                  <a:lnTo>
                    <a:pt x="7" y="207"/>
                  </a:lnTo>
                  <a:lnTo>
                    <a:pt x="5" y="223"/>
                  </a:lnTo>
                  <a:lnTo>
                    <a:pt x="3" y="240"/>
                  </a:lnTo>
                  <a:lnTo>
                    <a:pt x="1" y="266"/>
                  </a:lnTo>
                  <a:lnTo>
                    <a:pt x="0" y="290"/>
                  </a:lnTo>
                  <a:lnTo>
                    <a:pt x="1" y="313"/>
                  </a:lnTo>
                  <a:lnTo>
                    <a:pt x="3" y="334"/>
                  </a:lnTo>
                  <a:lnTo>
                    <a:pt x="6" y="354"/>
                  </a:lnTo>
                  <a:lnTo>
                    <a:pt x="12" y="374"/>
                  </a:lnTo>
                  <a:lnTo>
                    <a:pt x="18" y="394"/>
                  </a:lnTo>
                  <a:lnTo>
                    <a:pt x="26" y="413"/>
                  </a:lnTo>
                  <a:lnTo>
                    <a:pt x="34" y="430"/>
                  </a:lnTo>
                  <a:lnTo>
                    <a:pt x="43" y="446"/>
                  </a:lnTo>
                  <a:lnTo>
                    <a:pt x="53" y="461"/>
                  </a:lnTo>
                  <a:lnTo>
                    <a:pt x="65" y="475"/>
                  </a:lnTo>
                  <a:lnTo>
                    <a:pt x="79" y="487"/>
                  </a:lnTo>
                  <a:lnTo>
                    <a:pt x="91" y="499"/>
                  </a:lnTo>
                  <a:lnTo>
                    <a:pt x="105" y="508"/>
                  </a:lnTo>
                  <a:lnTo>
                    <a:pt x="118" y="515"/>
                  </a:lnTo>
                  <a:lnTo>
                    <a:pt x="129" y="520"/>
                  </a:lnTo>
                  <a:lnTo>
                    <a:pt x="144" y="524"/>
                  </a:lnTo>
                  <a:lnTo>
                    <a:pt x="159" y="528"/>
                  </a:lnTo>
                  <a:lnTo>
                    <a:pt x="175" y="529"/>
                  </a:lnTo>
                  <a:lnTo>
                    <a:pt x="184" y="530"/>
                  </a:lnTo>
                  <a:lnTo>
                    <a:pt x="192" y="529"/>
                  </a:lnTo>
                  <a:lnTo>
                    <a:pt x="202" y="528"/>
                  </a:lnTo>
                  <a:lnTo>
                    <a:pt x="212" y="527"/>
                  </a:lnTo>
                  <a:lnTo>
                    <a:pt x="221" y="524"/>
                  </a:lnTo>
                  <a:lnTo>
                    <a:pt x="230" y="521"/>
                  </a:lnTo>
                  <a:lnTo>
                    <a:pt x="239" y="517"/>
                  </a:lnTo>
                  <a:lnTo>
                    <a:pt x="249" y="512"/>
                  </a:lnTo>
                  <a:lnTo>
                    <a:pt x="261" y="505"/>
                  </a:lnTo>
                  <a:lnTo>
                    <a:pt x="273" y="497"/>
                  </a:lnTo>
                  <a:lnTo>
                    <a:pt x="283" y="489"/>
                  </a:lnTo>
                  <a:lnTo>
                    <a:pt x="292" y="480"/>
                  </a:lnTo>
                  <a:lnTo>
                    <a:pt x="301" y="470"/>
                  </a:lnTo>
                  <a:lnTo>
                    <a:pt x="309" y="458"/>
                  </a:lnTo>
                  <a:lnTo>
                    <a:pt x="318" y="445"/>
                  </a:lnTo>
                  <a:lnTo>
                    <a:pt x="329" y="428"/>
                  </a:lnTo>
                  <a:lnTo>
                    <a:pt x="339" y="445"/>
                  </a:lnTo>
                  <a:lnTo>
                    <a:pt x="348" y="458"/>
                  </a:lnTo>
                  <a:lnTo>
                    <a:pt x="357" y="470"/>
                  </a:lnTo>
                  <a:lnTo>
                    <a:pt x="365" y="480"/>
                  </a:lnTo>
                  <a:lnTo>
                    <a:pt x="375" y="489"/>
                  </a:lnTo>
                  <a:lnTo>
                    <a:pt x="384" y="497"/>
                  </a:lnTo>
                  <a:lnTo>
                    <a:pt x="396" y="505"/>
                  </a:lnTo>
                  <a:lnTo>
                    <a:pt x="409" y="512"/>
                  </a:lnTo>
                  <a:lnTo>
                    <a:pt x="418" y="517"/>
                  </a:lnTo>
                  <a:lnTo>
                    <a:pt x="427" y="521"/>
                  </a:lnTo>
                  <a:lnTo>
                    <a:pt x="437" y="524"/>
                  </a:lnTo>
                  <a:lnTo>
                    <a:pt x="446" y="527"/>
                  </a:lnTo>
                  <a:lnTo>
                    <a:pt x="456" y="528"/>
                  </a:lnTo>
                  <a:lnTo>
                    <a:pt x="465" y="529"/>
                  </a:lnTo>
                  <a:lnTo>
                    <a:pt x="474" y="530"/>
                  </a:lnTo>
                  <a:lnTo>
                    <a:pt x="482" y="529"/>
                  </a:lnTo>
                  <a:lnTo>
                    <a:pt x="499" y="528"/>
                  </a:lnTo>
                  <a:lnTo>
                    <a:pt x="514" y="524"/>
                  </a:lnTo>
                  <a:lnTo>
                    <a:pt x="528" y="520"/>
                  </a:lnTo>
                  <a:lnTo>
                    <a:pt x="540" y="515"/>
                  </a:lnTo>
                  <a:lnTo>
                    <a:pt x="553" y="508"/>
                  </a:lnTo>
                  <a:lnTo>
                    <a:pt x="566" y="499"/>
                  </a:lnTo>
                  <a:lnTo>
                    <a:pt x="579" y="487"/>
                  </a:lnTo>
                  <a:lnTo>
                    <a:pt x="592" y="475"/>
                  </a:lnTo>
                  <a:lnTo>
                    <a:pt x="604" y="461"/>
                  </a:lnTo>
                  <a:lnTo>
                    <a:pt x="614" y="446"/>
                  </a:lnTo>
                  <a:lnTo>
                    <a:pt x="624" y="430"/>
                  </a:lnTo>
                  <a:lnTo>
                    <a:pt x="631" y="413"/>
                  </a:lnTo>
                  <a:lnTo>
                    <a:pt x="639" y="394"/>
                  </a:lnTo>
                  <a:lnTo>
                    <a:pt x="645" y="374"/>
                  </a:lnTo>
                  <a:lnTo>
                    <a:pt x="651" y="354"/>
                  </a:lnTo>
                  <a:lnTo>
                    <a:pt x="655" y="334"/>
                  </a:lnTo>
                  <a:lnTo>
                    <a:pt x="657" y="313"/>
                  </a:lnTo>
                  <a:lnTo>
                    <a:pt x="657" y="290"/>
                  </a:lnTo>
                  <a:lnTo>
                    <a:pt x="657" y="266"/>
                  </a:lnTo>
                  <a:lnTo>
                    <a:pt x="655" y="240"/>
                  </a:lnTo>
                  <a:lnTo>
                    <a:pt x="653" y="223"/>
                  </a:lnTo>
                  <a:lnTo>
                    <a:pt x="650" y="207"/>
                  </a:lnTo>
                  <a:lnTo>
                    <a:pt x="647" y="192"/>
                  </a:lnTo>
                  <a:lnTo>
                    <a:pt x="643" y="177"/>
                  </a:lnTo>
                  <a:lnTo>
                    <a:pt x="638" y="162"/>
                  </a:lnTo>
                  <a:lnTo>
                    <a:pt x="633" y="149"/>
                  </a:lnTo>
                  <a:lnTo>
                    <a:pt x="628" y="136"/>
                  </a:lnTo>
                  <a:lnTo>
                    <a:pt x="622" y="123"/>
                  </a:lnTo>
                  <a:lnTo>
                    <a:pt x="615" y="111"/>
                  </a:lnTo>
                  <a:lnTo>
                    <a:pt x="607" y="98"/>
                  </a:lnTo>
                  <a:lnTo>
                    <a:pt x="599" y="87"/>
                  </a:lnTo>
                  <a:lnTo>
                    <a:pt x="590" y="76"/>
                  </a:lnTo>
                  <a:lnTo>
                    <a:pt x="579" y="65"/>
                  </a:lnTo>
                  <a:lnTo>
                    <a:pt x="569" y="55"/>
                  </a:lnTo>
                  <a:lnTo>
                    <a:pt x="558" y="46"/>
                  </a:lnTo>
                  <a:lnTo>
                    <a:pt x="547" y="35"/>
                  </a:lnTo>
                  <a:lnTo>
                    <a:pt x="537" y="28"/>
                  </a:lnTo>
                  <a:lnTo>
                    <a:pt x="527" y="22"/>
                  </a:lnTo>
                  <a:lnTo>
                    <a:pt x="515" y="17"/>
                  </a:lnTo>
                  <a:lnTo>
                    <a:pt x="505" y="13"/>
                  </a:lnTo>
                  <a:lnTo>
                    <a:pt x="495" y="10"/>
                  </a:lnTo>
                  <a:lnTo>
                    <a:pt x="485" y="7"/>
                  </a:lnTo>
                  <a:lnTo>
                    <a:pt x="475" y="5"/>
                  </a:lnTo>
                  <a:lnTo>
                    <a:pt x="465" y="3"/>
                  </a:lnTo>
                  <a:lnTo>
                    <a:pt x="445" y="1"/>
                  </a:lnTo>
                  <a:lnTo>
                    <a:pt x="427" y="1"/>
                  </a:lnTo>
                  <a:lnTo>
                    <a:pt x="411" y="1"/>
                  </a:lnTo>
                  <a:lnTo>
                    <a:pt x="397" y="0"/>
                  </a:lnTo>
                  <a:lnTo>
                    <a:pt x="397" y="17"/>
                  </a:lnTo>
                  <a:lnTo>
                    <a:pt x="419" y="26"/>
                  </a:lnTo>
                  <a:lnTo>
                    <a:pt x="438" y="35"/>
                  </a:lnTo>
                  <a:lnTo>
                    <a:pt x="454" y="43"/>
                  </a:lnTo>
                  <a:lnTo>
                    <a:pt x="469" y="53"/>
                  </a:lnTo>
                  <a:lnTo>
                    <a:pt x="480" y="62"/>
                  </a:lnTo>
                  <a:lnTo>
                    <a:pt x="491" y="72"/>
                  </a:lnTo>
                  <a:lnTo>
                    <a:pt x="499" y="83"/>
                  </a:lnTo>
                  <a:lnTo>
                    <a:pt x="508" y="96"/>
                  </a:lnTo>
                  <a:lnTo>
                    <a:pt x="517" y="114"/>
                  </a:lnTo>
                  <a:lnTo>
                    <a:pt x="526" y="131"/>
                  </a:lnTo>
                  <a:lnTo>
                    <a:pt x="533" y="149"/>
                  </a:lnTo>
                  <a:lnTo>
                    <a:pt x="538" y="167"/>
                  </a:lnTo>
                  <a:lnTo>
                    <a:pt x="543" y="186"/>
                  </a:lnTo>
                  <a:lnTo>
                    <a:pt x="546" y="204"/>
                  </a:lnTo>
                  <a:lnTo>
                    <a:pt x="549" y="223"/>
                  </a:lnTo>
                  <a:lnTo>
                    <a:pt x="551" y="242"/>
                  </a:lnTo>
                  <a:lnTo>
                    <a:pt x="552" y="260"/>
                  </a:lnTo>
                  <a:lnTo>
                    <a:pt x="552" y="278"/>
                  </a:lnTo>
                  <a:lnTo>
                    <a:pt x="552" y="295"/>
                  </a:lnTo>
                  <a:lnTo>
                    <a:pt x="551" y="312"/>
                  </a:lnTo>
                  <a:lnTo>
                    <a:pt x="548" y="343"/>
                  </a:lnTo>
                  <a:lnTo>
                    <a:pt x="544" y="372"/>
                  </a:lnTo>
                  <a:lnTo>
                    <a:pt x="540" y="390"/>
                  </a:lnTo>
                  <a:lnTo>
                    <a:pt x="536" y="406"/>
                  </a:lnTo>
                  <a:lnTo>
                    <a:pt x="531" y="419"/>
                  </a:lnTo>
                  <a:lnTo>
                    <a:pt x="527" y="431"/>
                  </a:lnTo>
                  <a:lnTo>
                    <a:pt x="522" y="441"/>
                  </a:lnTo>
                  <a:lnTo>
                    <a:pt x="515" y="450"/>
                  </a:lnTo>
                  <a:lnTo>
                    <a:pt x="509" y="457"/>
                  </a:lnTo>
                  <a:lnTo>
                    <a:pt x="503" y="464"/>
                  </a:lnTo>
                  <a:lnTo>
                    <a:pt x="495" y="470"/>
                  </a:lnTo>
                  <a:lnTo>
                    <a:pt x="487" y="475"/>
                  </a:lnTo>
                  <a:lnTo>
                    <a:pt x="479" y="479"/>
                  </a:lnTo>
                  <a:lnTo>
                    <a:pt x="470" y="482"/>
                  </a:lnTo>
                  <a:lnTo>
                    <a:pt x="461" y="483"/>
                  </a:lnTo>
                  <a:lnTo>
                    <a:pt x="451" y="483"/>
                  </a:lnTo>
                  <a:lnTo>
                    <a:pt x="441" y="482"/>
                  </a:lnTo>
                  <a:lnTo>
                    <a:pt x="431" y="480"/>
                  </a:lnTo>
                  <a:lnTo>
                    <a:pt x="419" y="475"/>
                  </a:lnTo>
                  <a:lnTo>
                    <a:pt x="409" y="470"/>
                  </a:lnTo>
                  <a:lnTo>
                    <a:pt x="400" y="463"/>
                  </a:lnTo>
                  <a:lnTo>
                    <a:pt x="391" y="455"/>
                  </a:lnTo>
                  <a:lnTo>
                    <a:pt x="384" y="447"/>
                  </a:lnTo>
                  <a:lnTo>
                    <a:pt x="378" y="438"/>
                  </a:lnTo>
                  <a:lnTo>
                    <a:pt x="373" y="429"/>
                  </a:lnTo>
                  <a:lnTo>
                    <a:pt x="369" y="418"/>
                  </a:lnTo>
                  <a:lnTo>
                    <a:pt x="362" y="399"/>
                  </a:lnTo>
                  <a:lnTo>
                    <a:pt x="358" y="382"/>
                  </a:lnTo>
                  <a:lnTo>
                    <a:pt x="355" y="368"/>
                  </a:lnTo>
                  <a:lnTo>
                    <a:pt x="353" y="357"/>
                  </a:lnTo>
                  <a:lnTo>
                    <a:pt x="360" y="337"/>
                  </a:lnTo>
                  <a:lnTo>
                    <a:pt x="367" y="315"/>
                  </a:lnTo>
                  <a:lnTo>
                    <a:pt x="373" y="292"/>
                  </a:lnTo>
                  <a:lnTo>
                    <a:pt x="378" y="268"/>
                  </a:lnTo>
                  <a:lnTo>
                    <a:pt x="381" y="243"/>
                  </a:lnTo>
                  <a:lnTo>
                    <a:pt x="382" y="216"/>
                  </a:lnTo>
                  <a:lnTo>
                    <a:pt x="382" y="202"/>
                  </a:lnTo>
                  <a:lnTo>
                    <a:pt x="381" y="188"/>
                  </a:lnTo>
                  <a:lnTo>
                    <a:pt x="380" y="173"/>
                  </a:lnTo>
                  <a:lnTo>
                    <a:pt x="378" y="157"/>
                  </a:lnTo>
                  <a:lnTo>
                    <a:pt x="374" y="142"/>
                  </a:lnTo>
                  <a:lnTo>
                    <a:pt x="370" y="128"/>
                  </a:lnTo>
                  <a:lnTo>
                    <a:pt x="366" y="116"/>
                  </a:lnTo>
                  <a:lnTo>
                    <a:pt x="360" y="106"/>
                  </a:lnTo>
                  <a:lnTo>
                    <a:pt x="354" y="98"/>
                  </a:lnTo>
                  <a:lnTo>
                    <a:pt x="347" y="93"/>
                  </a:lnTo>
                  <a:lnTo>
                    <a:pt x="343" y="91"/>
                  </a:lnTo>
                  <a:lnTo>
                    <a:pt x="338" y="90"/>
                  </a:lnTo>
                  <a:lnTo>
                    <a:pt x="334" y="89"/>
                  </a:lnTo>
                  <a:lnTo>
                    <a:pt x="329" y="89"/>
                  </a:lnTo>
                  <a:lnTo>
                    <a:pt x="323" y="89"/>
                  </a:lnTo>
                  <a:lnTo>
                    <a:pt x="319" y="90"/>
                  </a:lnTo>
                  <a:lnTo>
                    <a:pt x="315" y="91"/>
                  </a:lnTo>
                  <a:lnTo>
                    <a:pt x="311" y="93"/>
                  </a:lnTo>
                  <a:lnTo>
                    <a:pt x="307" y="95"/>
                  </a:lnTo>
                  <a:lnTo>
                    <a:pt x="303" y="98"/>
                  </a:lnTo>
                  <a:lnTo>
                    <a:pt x="300" y="102"/>
                  </a:lnTo>
                  <a:lnTo>
                    <a:pt x="297" y="106"/>
                  </a:lnTo>
                  <a:lnTo>
                    <a:pt x="292" y="116"/>
                  </a:lnTo>
                  <a:lnTo>
                    <a:pt x="287" y="128"/>
                  </a:lnTo>
                  <a:lnTo>
                    <a:pt x="283" y="142"/>
                  </a:lnTo>
                  <a:lnTo>
                    <a:pt x="280" y="157"/>
                  </a:lnTo>
                  <a:lnTo>
                    <a:pt x="278" y="173"/>
                  </a:lnTo>
                  <a:lnTo>
                    <a:pt x="276" y="188"/>
                  </a:lnTo>
                  <a:lnTo>
                    <a:pt x="275" y="202"/>
                  </a:lnTo>
                  <a:lnTo>
                    <a:pt x="275" y="216"/>
                  </a:lnTo>
                  <a:lnTo>
                    <a:pt x="276" y="243"/>
                  </a:lnTo>
                  <a:lnTo>
                    <a:pt x="280" y="268"/>
                  </a:lnTo>
                  <a:lnTo>
                    <a:pt x="285" y="292"/>
                  </a:lnTo>
                  <a:lnTo>
                    <a:pt x="291" y="315"/>
                  </a:lnTo>
                  <a:lnTo>
                    <a:pt x="297" y="337"/>
                  </a:lnTo>
                  <a:lnTo>
                    <a:pt x="304" y="357"/>
                  </a:lnTo>
                  <a:lnTo>
                    <a:pt x="302" y="368"/>
                  </a:lnTo>
                  <a:lnTo>
                    <a:pt x="299" y="382"/>
                  </a:lnTo>
                  <a:lnTo>
                    <a:pt x="295" y="399"/>
                  </a:lnTo>
                  <a:lnTo>
                    <a:pt x="289" y="418"/>
                  </a:lnTo>
                  <a:lnTo>
                    <a:pt x="285" y="429"/>
                  </a:lnTo>
                  <a:lnTo>
                    <a:pt x="280" y="438"/>
                  </a:lnTo>
                  <a:lnTo>
                    <a:pt x="274" y="447"/>
                  </a:lnTo>
                  <a:lnTo>
                    <a:pt x="267" y="455"/>
                  </a:lnTo>
                  <a:lnTo>
                    <a:pt x="258" y="463"/>
                  </a:lnTo>
                  <a:lnTo>
                    <a:pt x="249" y="470"/>
                  </a:lnTo>
                  <a:lnTo>
                    <a:pt x="238" y="475"/>
                  </a:lnTo>
                  <a:lnTo>
                    <a:pt x="226" y="480"/>
                  </a:lnTo>
                  <a:lnTo>
                    <a:pt x="216" y="482"/>
                  </a:lnTo>
                  <a:lnTo>
                    <a:pt x="206" y="483"/>
                  </a:lnTo>
                  <a:lnTo>
                    <a:pt x="196" y="483"/>
                  </a:lnTo>
                  <a:lnTo>
                    <a:pt x="187" y="482"/>
                  </a:lnTo>
                  <a:lnTo>
                    <a:pt x="179" y="479"/>
                  </a:lnTo>
                  <a:lnTo>
                    <a:pt x="170" y="475"/>
                  </a:lnTo>
                  <a:lnTo>
                    <a:pt x="163" y="470"/>
                  </a:lnTo>
                  <a:lnTo>
                    <a:pt x="155" y="464"/>
                  </a:lnTo>
                  <a:lnTo>
                    <a:pt x="148" y="457"/>
                  </a:lnTo>
                  <a:lnTo>
                    <a:pt x="142" y="450"/>
                  </a:lnTo>
                  <a:lnTo>
                    <a:pt x="136" y="441"/>
                  </a:lnTo>
                  <a:lnTo>
                    <a:pt x="131" y="431"/>
                  </a:lnTo>
                  <a:lnTo>
                    <a:pt x="126" y="419"/>
                  </a:lnTo>
                  <a:lnTo>
                    <a:pt x="122" y="406"/>
                  </a:lnTo>
                  <a:lnTo>
                    <a:pt x="117" y="390"/>
                  </a:lnTo>
                  <a:lnTo>
                    <a:pt x="114" y="372"/>
                  </a:lnTo>
                  <a:lnTo>
                    <a:pt x="109" y="343"/>
                  </a:lnTo>
                  <a:lnTo>
                    <a:pt x="106" y="312"/>
                  </a:lnTo>
                  <a:lnTo>
                    <a:pt x="106" y="295"/>
                  </a:lnTo>
                  <a:lnTo>
                    <a:pt x="105" y="278"/>
                  </a:lnTo>
                  <a:lnTo>
                    <a:pt x="106" y="260"/>
                  </a:lnTo>
                  <a:lnTo>
                    <a:pt x="107" y="242"/>
                  </a:lnTo>
                  <a:lnTo>
                    <a:pt x="108" y="223"/>
                  </a:lnTo>
                  <a:lnTo>
                    <a:pt x="111" y="204"/>
                  </a:lnTo>
                  <a:lnTo>
                    <a:pt x="115" y="186"/>
                  </a:lnTo>
                  <a:lnTo>
                    <a:pt x="119" y="167"/>
                  </a:lnTo>
                  <a:lnTo>
                    <a:pt x="125" y="149"/>
                  </a:lnTo>
                  <a:lnTo>
                    <a:pt x="131" y="131"/>
                  </a:lnTo>
                  <a:lnTo>
                    <a:pt x="140" y="114"/>
                  </a:lnTo>
                  <a:lnTo>
                    <a:pt x="150" y="96"/>
                  </a:lnTo>
                  <a:lnTo>
                    <a:pt x="158" y="83"/>
                  </a:lnTo>
                  <a:lnTo>
                    <a:pt x="167" y="72"/>
                  </a:lnTo>
                  <a:lnTo>
                    <a:pt x="177" y="62"/>
                  </a:lnTo>
                  <a:lnTo>
                    <a:pt x="188" y="53"/>
                  </a:lnTo>
                  <a:lnTo>
                    <a:pt x="203" y="43"/>
                  </a:lnTo>
                  <a:lnTo>
                    <a:pt x="219" y="35"/>
                  </a:lnTo>
                  <a:lnTo>
                    <a:pt x="238" y="26"/>
                  </a:lnTo>
                  <a:lnTo>
                    <a:pt x="261" y="1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152" name="Freeform 24"/>
          <p:cNvSpPr>
            <a:spLocks noChangeArrowheads="1"/>
          </p:cNvSpPr>
          <p:nvPr/>
        </p:nvSpPr>
        <p:spPr bwMode="auto">
          <a:xfrm>
            <a:off x="4514850" y="4243388"/>
            <a:ext cx="361950" cy="212725"/>
          </a:xfrm>
          <a:custGeom>
            <a:avLst/>
            <a:gdLst>
              <a:gd name="T0" fmla="*/ 676 w 931"/>
              <a:gd name="T1" fmla="*/ 540 h 540"/>
              <a:gd name="T2" fmla="*/ 708 w 931"/>
              <a:gd name="T3" fmla="*/ 501 h 540"/>
              <a:gd name="T4" fmla="*/ 738 w 931"/>
              <a:gd name="T5" fmla="*/ 466 h 540"/>
              <a:gd name="T6" fmla="*/ 765 w 931"/>
              <a:gd name="T7" fmla="*/ 435 h 540"/>
              <a:gd name="T8" fmla="*/ 793 w 931"/>
              <a:gd name="T9" fmla="*/ 405 h 540"/>
              <a:gd name="T10" fmla="*/ 821 w 931"/>
              <a:gd name="T11" fmla="*/ 376 h 540"/>
              <a:gd name="T12" fmla="*/ 853 w 931"/>
              <a:gd name="T13" fmla="*/ 344 h 540"/>
              <a:gd name="T14" fmla="*/ 889 w 931"/>
              <a:gd name="T15" fmla="*/ 310 h 540"/>
              <a:gd name="T16" fmla="*/ 931 w 931"/>
              <a:gd name="T17" fmla="*/ 270 h 540"/>
              <a:gd name="T18" fmla="*/ 889 w 931"/>
              <a:gd name="T19" fmla="*/ 230 h 540"/>
              <a:gd name="T20" fmla="*/ 853 w 931"/>
              <a:gd name="T21" fmla="*/ 196 h 540"/>
              <a:gd name="T22" fmla="*/ 821 w 931"/>
              <a:gd name="T23" fmla="*/ 164 h 540"/>
              <a:gd name="T24" fmla="*/ 793 w 931"/>
              <a:gd name="T25" fmla="*/ 135 h 540"/>
              <a:gd name="T26" fmla="*/ 765 w 931"/>
              <a:gd name="T27" fmla="*/ 105 h 540"/>
              <a:gd name="T28" fmla="*/ 738 w 931"/>
              <a:gd name="T29" fmla="*/ 74 h 540"/>
              <a:gd name="T30" fmla="*/ 708 w 931"/>
              <a:gd name="T31" fmla="*/ 39 h 540"/>
              <a:gd name="T32" fmla="*/ 676 w 931"/>
              <a:gd name="T33" fmla="*/ 0 h 540"/>
              <a:gd name="T34" fmla="*/ 634 w 931"/>
              <a:gd name="T35" fmla="*/ 33 h 540"/>
              <a:gd name="T36" fmla="*/ 712 w 931"/>
              <a:gd name="T37" fmla="*/ 134 h 540"/>
              <a:gd name="T38" fmla="*/ 0 w 931"/>
              <a:gd name="T39" fmla="*/ 134 h 540"/>
              <a:gd name="T40" fmla="*/ 0 w 931"/>
              <a:gd name="T41" fmla="*/ 188 h 540"/>
              <a:gd name="T42" fmla="*/ 762 w 931"/>
              <a:gd name="T43" fmla="*/ 188 h 540"/>
              <a:gd name="T44" fmla="*/ 844 w 931"/>
              <a:gd name="T45" fmla="*/ 270 h 540"/>
              <a:gd name="T46" fmla="*/ 762 w 931"/>
              <a:gd name="T47" fmla="*/ 352 h 540"/>
              <a:gd name="T48" fmla="*/ 0 w 931"/>
              <a:gd name="T49" fmla="*/ 352 h 540"/>
              <a:gd name="T50" fmla="*/ 0 w 931"/>
              <a:gd name="T51" fmla="*/ 406 h 540"/>
              <a:gd name="T52" fmla="*/ 712 w 931"/>
              <a:gd name="T53" fmla="*/ 406 h 540"/>
              <a:gd name="T54" fmla="*/ 634 w 931"/>
              <a:gd name="T55" fmla="*/ 507 h 540"/>
              <a:gd name="T56" fmla="*/ 676 w 931"/>
              <a:gd name="T57" fmla="*/ 54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1" h="540">
                <a:moveTo>
                  <a:pt x="676" y="540"/>
                </a:moveTo>
                <a:lnTo>
                  <a:pt x="708" y="501"/>
                </a:lnTo>
                <a:lnTo>
                  <a:pt x="738" y="466"/>
                </a:lnTo>
                <a:lnTo>
                  <a:pt x="765" y="435"/>
                </a:lnTo>
                <a:lnTo>
                  <a:pt x="793" y="405"/>
                </a:lnTo>
                <a:lnTo>
                  <a:pt x="821" y="376"/>
                </a:lnTo>
                <a:lnTo>
                  <a:pt x="853" y="344"/>
                </a:lnTo>
                <a:lnTo>
                  <a:pt x="889" y="310"/>
                </a:lnTo>
                <a:lnTo>
                  <a:pt x="931" y="270"/>
                </a:lnTo>
                <a:lnTo>
                  <a:pt x="889" y="230"/>
                </a:lnTo>
                <a:lnTo>
                  <a:pt x="853" y="196"/>
                </a:lnTo>
                <a:lnTo>
                  <a:pt x="821" y="164"/>
                </a:lnTo>
                <a:lnTo>
                  <a:pt x="793" y="135"/>
                </a:lnTo>
                <a:lnTo>
                  <a:pt x="765" y="105"/>
                </a:lnTo>
                <a:lnTo>
                  <a:pt x="738" y="74"/>
                </a:lnTo>
                <a:lnTo>
                  <a:pt x="708" y="39"/>
                </a:lnTo>
                <a:lnTo>
                  <a:pt x="676" y="0"/>
                </a:lnTo>
                <a:lnTo>
                  <a:pt x="634" y="33"/>
                </a:lnTo>
                <a:lnTo>
                  <a:pt x="712" y="134"/>
                </a:lnTo>
                <a:lnTo>
                  <a:pt x="0" y="134"/>
                </a:lnTo>
                <a:lnTo>
                  <a:pt x="0" y="188"/>
                </a:lnTo>
                <a:lnTo>
                  <a:pt x="762" y="188"/>
                </a:lnTo>
                <a:lnTo>
                  <a:pt x="844" y="270"/>
                </a:lnTo>
                <a:lnTo>
                  <a:pt x="762" y="352"/>
                </a:lnTo>
                <a:lnTo>
                  <a:pt x="0" y="352"/>
                </a:lnTo>
                <a:lnTo>
                  <a:pt x="0" y="406"/>
                </a:lnTo>
                <a:lnTo>
                  <a:pt x="712" y="406"/>
                </a:lnTo>
                <a:lnTo>
                  <a:pt x="634" y="507"/>
                </a:lnTo>
                <a:lnTo>
                  <a:pt x="676" y="5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8153" name="Group 25"/>
          <p:cNvGrpSpPr>
            <a:grpSpLocks/>
          </p:cNvGrpSpPr>
          <p:nvPr/>
        </p:nvGrpSpPr>
        <p:grpSpPr bwMode="auto">
          <a:xfrm>
            <a:off x="457200" y="3911600"/>
            <a:ext cx="1284288" cy="844550"/>
            <a:chOff x="288" y="2464"/>
            <a:chExt cx="809" cy="532"/>
          </a:xfrm>
        </p:grpSpPr>
        <p:sp>
          <p:nvSpPr>
            <p:cNvPr id="48154" name="Freeform 26"/>
            <p:cNvSpPr>
              <a:spLocks noChangeArrowheads="1"/>
            </p:cNvSpPr>
            <p:nvPr/>
          </p:nvSpPr>
          <p:spPr bwMode="auto">
            <a:xfrm>
              <a:off x="766" y="2729"/>
              <a:ext cx="332" cy="12"/>
            </a:xfrm>
            <a:custGeom>
              <a:avLst/>
              <a:gdLst>
                <a:gd name="T0" fmla="*/ 1345 w 1345"/>
                <a:gd name="T1" fmla="*/ 26 h 52"/>
                <a:gd name="T2" fmla="*/ 1345 w 1345"/>
                <a:gd name="T3" fmla="*/ 0 h 52"/>
                <a:gd name="T4" fmla="*/ 0 w 1345"/>
                <a:gd name="T5" fmla="*/ 0 h 52"/>
                <a:gd name="T6" fmla="*/ 0 w 1345"/>
                <a:gd name="T7" fmla="*/ 52 h 52"/>
                <a:gd name="T8" fmla="*/ 1345 w 1345"/>
                <a:gd name="T9" fmla="*/ 52 h 52"/>
                <a:gd name="T10" fmla="*/ 1345 w 1345"/>
                <a:gd name="T1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5" h="52">
                  <a:moveTo>
                    <a:pt x="1345" y="26"/>
                  </a:moveTo>
                  <a:lnTo>
                    <a:pt x="1345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1345" y="52"/>
                  </a:lnTo>
                  <a:lnTo>
                    <a:pt x="134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5" name="Freeform 27"/>
            <p:cNvSpPr>
              <a:spLocks noChangeArrowheads="1"/>
            </p:cNvSpPr>
            <p:nvPr/>
          </p:nvSpPr>
          <p:spPr bwMode="auto">
            <a:xfrm>
              <a:off x="961" y="2816"/>
              <a:ext cx="102" cy="181"/>
            </a:xfrm>
            <a:custGeom>
              <a:avLst/>
              <a:gdLst>
                <a:gd name="T0" fmla="*/ 245 w 410"/>
                <a:gd name="T1" fmla="*/ 732 h 733"/>
                <a:gd name="T2" fmla="*/ 199 w 410"/>
                <a:gd name="T3" fmla="*/ 726 h 733"/>
                <a:gd name="T4" fmla="*/ 160 w 410"/>
                <a:gd name="T5" fmla="*/ 716 h 733"/>
                <a:gd name="T6" fmla="*/ 128 w 410"/>
                <a:gd name="T7" fmla="*/ 699 h 733"/>
                <a:gd name="T8" fmla="*/ 110 w 410"/>
                <a:gd name="T9" fmla="*/ 684 h 733"/>
                <a:gd name="T10" fmla="*/ 98 w 410"/>
                <a:gd name="T11" fmla="*/ 670 h 733"/>
                <a:gd name="T12" fmla="*/ 85 w 410"/>
                <a:gd name="T13" fmla="*/ 648 h 733"/>
                <a:gd name="T14" fmla="*/ 73 w 410"/>
                <a:gd name="T15" fmla="*/ 613 h 733"/>
                <a:gd name="T16" fmla="*/ 67 w 410"/>
                <a:gd name="T17" fmla="*/ 569 h 733"/>
                <a:gd name="T18" fmla="*/ 67 w 410"/>
                <a:gd name="T19" fmla="*/ 282 h 733"/>
                <a:gd name="T20" fmla="*/ 0 w 410"/>
                <a:gd name="T21" fmla="*/ 160 h 733"/>
                <a:gd name="T22" fmla="*/ 67 w 410"/>
                <a:gd name="T23" fmla="*/ 0 h 733"/>
                <a:gd name="T24" fmla="*/ 242 w 410"/>
                <a:gd name="T25" fmla="*/ 160 h 733"/>
                <a:gd name="T26" fmla="*/ 410 w 410"/>
                <a:gd name="T27" fmla="*/ 282 h 733"/>
                <a:gd name="T28" fmla="*/ 242 w 410"/>
                <a:gd name="T29" fmla="*/ 481 h 733"/>
                <a:gd name="T30" fmla="*/ 242 w 410"/>
                <a:gd name="T31" fmla="*/ 496 h 733"/>
                <a:gd name="T32" fmla="*/ 242 w 410"/>
                <a:gd name="T33" fmla="*/ 509 h 733"/>
                <a:gd name="T34" fmla="*/ 242 w 410"/>
                <a:gd name="T35" fmla="*/ 521 h 733"/>
                <a:gd name="T36" fmla="*/ 242 w 410"/>
                <a:gd name="T37" fmla="*/ 533 h 733"/>
                <a:gd name="T38" fmla="*/ 243 w 410"/>
                <a:gd name="T39" fmla="*/ 543 h 733"/>
                <a:gd name="T40" fmla="*/ 244 w 410"/>
                <a:gd name="T41" fmla="*/ 554 h 733"/>
                <a:gd name="T42" fmla="*/ 247 w 410"/>
                <a:gd name="T43" fmla="*/ 564 h 733"/>
                <a:gd name="T44" fmla="*/ 250 w 410"/>
                <a:gd name="T45" fmla="*/ 572 h 733"/>
                <a:gd name="T46" fmla="*/ 254 w 410"/>
                <a:gd name="T47" fmla="*/ 581 h 733"/>
                <a:gd name="T48" fmla="*/ 260 w 410"/>
                <a:gd name="T49" fmla="*/ 588 h 733"/>
                <a:gd name="T50" fmla="*/ 266 w 410"/>
                <a:gd name="T51" fmla="*/ 594 h 733"/>
                <a:gd name="T52" fmla="*/ 274 w 410"/>
                <a:gd name="T53" fmla="*/ 600 h 733"/>
                <a:gd name="T54" fmla="*/ 284 w 410"/>
                <a:gd name="T55" fmla="*/ 604 h 733"/>
                <a:gd name="T56" fmla="*/ 297 w 410"/>
                <a:gd name="T57" fmla="*/ 607 h 733"/>
                <a:gd name="T58" fmla="*/ 311 w 410"/>
                <a:gd name="T59" fmla="*/ 609 h 733"/>
                <a:gd name="T60" fmla="*/ 326 w 410"/>
                <a:gd name="T61" fmla="*/ 610 h 733"/>
                <a:gd name="T62" fmla="*/ 334 w 410"/>
                <a:gd name="T63" fmla="*/ 610 h 733"/>
                <a:gd name="T64" fmla="*/ 342 w 410"/>
                <a:gd name="T65" fmla="*/ 608 h 733"/>
                <a:gd name="T66" fmla="*/ 352 w 410"/>
                <a:gd name="T67" fmla="*/ 607 h 733"/>
                <a:gd name="T68" fmla="*/ 364 w 410"/>
                <a:gd name="T69" fmla="*/ 604 h 733"/>
                <a:gd name="T70" fmla="*/ 374 w 410"/>
                <a:gd name="T71" fmla="*/ 601 h 733"/>
                <a:gd name="T72" fmla="*/ 383 w 410"/>
                <a:gd name="T73" fmla="*/ 598 h 733"/>
                <a:gd name="T74" fmla="*/ 390 w 410"/>
                <a:gd name="T75" fmla="*/ 596 h 733"/>
                <a:gd name="T76" fmla="*/ 395 w 410"/>
                <a:gd name="T77" fmla="*/ 593 h 733"/>
                <a:gd name="T78" fmla="*/ 410 w 410"/>
                <a:gd name="T79" fmla="*/ 717 h 733"/>
                <a:gd name="T80" fmla="*/ 395 w 410"/>
                <a:gd name="T81" fmla="*/ 720 h 733"/>
                <a:gd name="T82" fmla="*/ 381 w 410"/>
                <a:gd name="T83" fmla="*/ 723 h 733"/>
                <a:gd name="T84" fmla="*/ 366 w 410"/>
                <a:gd name="T85" fmla="*/ 726 h 733"/>
                <a:gd name="T86" fmla="*/ 349 w 410"/>
                <a:gd name="T87" fmla="*/ 728 h 733"/>
                <a:gd name="T88" fmla="*/ 332 w 410"/>
                <a:gd name="T89" fmla="*/ 730 h 733"/>
                <a:gd name="T90" fmla="*/ 314 w 410"/>
                <a:gd name="T91" fmla="*/ 732 h 733"/>
                <a:gd name="T92" fmla="*/ 294 w 410"/>
                <a:gd name="T93" fmla="*/ 732 h 733"/>
                <a:gd name="T94" fmla="*/ 271 w 410"/>
                <a:gd name="T95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0" h="733">
                  <a:moveTo>
                    <a:pt x="271" y="733"/>
                  </a:moveTo>
                  <a:lnTo>
                    <a:pt x="245" y="732"/>
                  </a:lnTo>
                  <a:lnTo>
                    <a:pt x="221" y="730"/>
                  </a:lnTo>
                  <a:lnTo>
                    <a:pt x="199" y="726"/>
                  </a:lnTo>
                  <a:lnTo>
                    <a:pt x="179" y="722"/>
                  </a:lnTo>
                  <a:lnTo>
                    <a:pt x="160" y="716"/>
                  </a:lnTo>
                  <a:lnTo>
                    <a:pt x="143" y="708"/>
                  </a:lnTo>
                  <a:lnTo>
                    <a:pt x="128" y="699"/>
                  </a:lnTo>
                  <a:lnTo>
                    <a:pt x="116" y="689"/>
                  </a:lnTo>
                  <a:lnTo>
                    <a:pt x="110" y="684"/>
                  </a:lnTo>
                  <a:lnTo>
                    <a:pt x="104" y="678"/>
                  </a:lnTo>
                  <a:lnTo>
                    <a:pt x="98" y="670"/>
                  </a:lnTo>
                  <a:lnTo>
                    <a:pt x="94" y="663"/>
                  </a:lnTo>
                  <a:lnTo>
                    <a:pt x="85" y="648"/>
                  </a:lnTo>
                  <a:lnTo>
                    <a:pt x="79" y="631"/>
                  </a:lnTo>
                  <a:lnTo>
                    <a:pt x="73" y="613"/>
                  </a:lnTo>
                  <a:lnTo>
                    <a:pt x="70" y="591"/>
                  </a:lnTo>
                  <a:lnTo>
                    <a:pt x="67" y="569"/>
                  </a:lnTo>
                  <a:lnTo>
                    <a:pt x="67" y="545"/>
                  </a:lnTo>
                  <a:lnTo>
                    <a:pt x="67" y="282"/>
                  </a:lnTo>
                  <a:lnTo>
                    <a:pt x="0" y="282"/>
                  </a:lnTo>
                  <a:lnTo>
                    <a:pt x="0" y="160"/>
                  </a:lnTo>
                  <a:lnTo>
                    <a:pt x="67" y="160"/>
                  </a:lnTo>
                  <a:lnTo>
                    <a:pt x="67" y="0"/>
                  </a:lnTo>
                  <a:lnTo>
                    <a:pt x="242" y="0"/>
                  </a:lnTo>
                  <a:lnTo>
                    <a:pt x="242" y="160"/>
                  </a:lnTo>
                  <a:lnTo>
                    <a:pt x="410" y="160"/>
                  </a:lnTo>
                  <a:lnTo>
                    <a:pt x="410" y="282"/>
                  </a:lnTo>
                  <a:lnTo>
                    <a:pt x="242" y="282"/>
                  </a:lnTo>
                  <a:lnTo>
                    <a:pt x="242" y="481"/>
                  </a:lnTo>
                  <a:lnTo>
                    <a:pt x="242" y="489"/>
                  </a:lnTo>
                  <a:lnTo>
                    <a:pt x="242" y="496"/>
                  </a:lnTo>
                  <a:lnTo>
                    <a:pt x="242" y="503"/>
                  </a:lnTo>
                  <a:lnTo>
                    <a:pt x="242" y="509"/>
                  </a:lnTo>
                  <a:lnTo>
                    <a:pt x="242" y="515"/>
                  </a:lnTo>
                  <a:lnTo>
                    <a:pt x="242" y="521"/>
                  </a:lnTo>
                  <a:lnTo>
                    <a:pt x="242" y="527"/>
                  </a:lnTo>
                  <a:lnTo>
                    <a:pt x="242" y="533"/>
                  </a:lnTo>
                  <a:lnTo>
                    <a:pt x="242" y="538"/>
                  </a:lnTo>
                  <a:lnTo>
                    <a:pt x="243" y="543"/>
                  </a:lnTo>
                  <a:lnTo>
                    <a:pt x="244" y="548"/>
                  </a:lnTo>
                  <a:lnTo>
                    <a:pt x="244" y="554"/>
                  </a:lnTo>
                  <a:lnTo>
                    <a:pt x="246" y="559"/>
                  </a:lnTo>
                  <a:lnTo>
                    <a:pt x="247" y="564"/>
                  </a:lnTo>
                  <a:lnTo>
                    <a:pt x="248" y="568"/>
                  </a:lnTo>
                  <a:lnTo>
                    <a:pt x="250" y="572"/>
                  </a:lnTo>
                  <a:lnTo>
                    <a:pt x="252" y="577"/>
                  </a:lnTo>
                  <a:lnTo>
                    <a:pt x="254" y="581"/>
                  </a:lnTo>
                  <a:lnTo>
                    <a:pt x="257" y="584"/>
                  </a:lnTo>
                  <a:lnTo>
                    <a:pt x="260" y="588"/>
                  </a:lnTo>
                  <a:lnTo>
                    <a:pt x="263" y="591"/>
                  </a:lnTo>
                  <a:lnTo>
                    <a:pt x="266" y="594"/>
                  </a:lnTo>
                  <a:lnTo>
                    <a:pt x="270" y="597"/>
                  </a:lnTo>
                  <a:lnTo>
                    <a:pt x="274" y="600"/>
                  </a:lnTo>
                  <a:lnTo>
                    <a:pt x="279" y="602"/>
                  </a:lnTo>
                  <a:lnTo>
                    <a:pt x="284" y="604"/>
                  </a:lnTo>
                  <a:lnTo>
                    <a:pt x="290" y="606"/>
                  </a:lnTo>
                  <a:lnTo>
                    <a:pt x="297" y="607"/>
                  </a:lnTo>
                  <a:lnTo>
                    <a:pt x="303" y="609"/>
                  </a:lnTo>
                  <a:lnTo>
                    <a:pt x="311" y="609"/>
                  </a:lnTo>
                  <a:lnTo>
                    <a:pt x="318" y="610"/>
                  </a:lnTo>
                  <a:lnTo>
                    <a:pt x="326" y="610"/>
                  </a:lnTo>
                  <a:lnTo>
                    <a:pt x="330" y="610"/>
                  </a:lnTo>
                  <a:lnTo>
                    <a:pt x="334" y="610"/>
                  </a:lnTo>
                  <a:lnTo>
                    <a:pt x="338" y="609"/>
                  </a:lnTo>
                  <a:lnTo>
                    <a:pt x="342" y="608"/>
                  </a:lnTo>
                  <a:lnTo>
                    <a:pt x="347" y="608"/>
                  </a:lnTo>
                  <a:lnTo>
                    <a:pt x="352" y="607"/>
                  </a:lnTo>
                  <a:lnTo>
                    <a:pt x="358" y="605"/>
                  </a:lnTo>
                  <a:lnTo>
                    <a:pt x="364" y="604"/>
                  </a:lnTo>
                  <a:lnTo>
                    <a:pt x="369" y="603"/>
                  </a:lnTo>
                  <a:lnTo>
                    <a:pt x="374" y="601"/>
                  </a:lnTo>
                  <a:lnTo>
                    <a:pt x="379" y="600"/>
                  </a:lnTo>
                  <a:lnTo>
                    <a:pt x="383" y="598"/>
                  </a:lnTo>
                  <a:lnTo>
                    <a:pt x="386" y="597"/>
                  </a:lnTo>
                  <a:lnTo>
                    <a:pt x="390" y="596"/>
                  </a:lnTo>
                  <a:lnTo>
                    <a:pt x="392" y="594"/>
                  </a:lnTo>
                  <a:lnTo>
                    <a:pt x="395" y="593"/>
                  </a:lnTo>
                  <a:lnTo>
                    <a:pt x="410" y="593"/>
                  </a:lnTo>
                  <a:lnTo>
                    <a:pt x="410" y="717"/>
                  </a:lnTo>
                  <a:lnTo>
                    <a:pt x="403" y="719"/>
                  </a:lnTo>
                  <a:lnTo>
                    <a:pt x="395" y="720"/>
                  </a:lnTo>
                  <a:lnTo>
                    <a:pt x="388" y="722"/>
                  </a:lnTo>
                  <a:lnTo>
                    <a:pt x="381" y="723"/>
                  </a:lnTo>
                  <a:lnTo>
                    <a:pt x="373" y="725"/>
                  </a:lnTo>
                  <a:lnTo>
                    <a:pt x="366" y="726"/>
                  </a:lnTo>
                  <a:lnTo>
                    <a:pt x="358" y="727"/>
                  </a:lnTo>
                  <a:lnTo>
                    <a:pt x="349" y="728"/>
                  </a:lnTo>
                  <a:lnTo>
                    <a:pt x="341" y="729"/>
                  </a:lnTo>
                  <a:lnTo>
                    <a:pt x="332" y="730"/>
                  </a:lnTo>
                  <a:lnTo>
                    <a:pt x="323" y="731"/>
                  </a:lnTo>
                  <a:lnTo>
                    <a:pt x="314" y="732"/>
                  </a:lnTo>
                  <a:lnTo>
                    <a:pt x="304" y="732"/>
                  </a:lnTo>
                  <a:lnTo>
                    <a:pt x="294" y="732"/>
                  </a:lnTo>
                  <a:lnTo>
                    <a:pt x="282" y="732"/>
                  </a:lnTo>
                  <a:lnTo>
                    <a:pt x="271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6" name="Freeform 28"/>
            <p:cNvSpPr>
              <a:spLocks noChangeArrowheads="1"/>
            </p:cNvSpPr>
            <p:nvPr/>
          </p:nvSpPr>
          <p:spPr bwMode="auto">
            <a:xfrm>
              <a:off x="784" y="2465"/>
              <a:ext cx="152" cy="174"/>
            </a:xfrm>
            <a:custGeom>
              <a:avLst/>
              <a:gdLst>
                <a:gd name="T0" fmla="*/ 327 w 615"/>
                <a:gd name="T1" fmla="*/ 0 h 704"/>
                <a:gd name="T2" fmla="*/ 0 w 615"/>
                <a:gd name="T3" fmla="*/ 704 h 704"/>
                <a:gd name="T4" fmla="*/ 615 w 615"/>
                <a:gd name="T5" fmla="*/ 704 h 704"/>
                <a:gd name="T6" fmla="*/ 327 w 615"/>
                <a:gd name="T7" fmla="*/ 0 h 704"/>
                <a:gd name="T8" fmla="*/ 290 w 615"/>
                <a:gd name="T9" fmla="*/ 175 h 704"/>
                <a:gd name="T10" fmla="*/ 488 w 615"/>
                <a:gd name="T11" fmla="*/ 655 h 704"/>
                <a:gd name="T12" fmla="*/ 67 w 615"/>
                <a:gd name="T13" fmla="*/ 655 h 704"/>
                <a:gd name="T14" fmla="*/ 290 w 615"/>
                <a:gd name="T15" fmla="*/ 17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5" h="704">
                  <a:moveTo>
                    <a:pt x="327" y="0"/>
                  </a:moveTo>
                  <a:lnTo>
                    <a:pt x="0" y="704"/>
                  </a:lnTo>
                  <a:lnTo>
                    <a:pt x="615" y="704"/>
                  </a:lnTo>
                  <a:lnTo>
                    <a:pt x="327" y="0"/>
                  </a:lnTo>
                  <a:close/>
                  <a:moveTo>
                    <a:pt x="290" y="175"/>
                  </a:moveTo>
                  <a:lnTo>
                    <a:pt x="488" y="655"/>
                  </a:lnTo>
                  <a:lnTo>
                    <a:pt x="67" y="655"/>
                  </a:lnTo>
                  <a:lnTo>
                    <a:pt x="29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7" name="Freeform 29"/>
            <p:cNvSpPr>
              <a:spLocks noChangeArrowheads="1"/>
            </p:cNvSpPr>
            <p:nvPr/>
          </p:nvSpPr>
          <p:spPr bwMode="auto">
            <a:xfrm>
              <a:off x="955" y="2464"/>
              <a:ext cx="112" cy="179"/>
            </a:xfrm>
            <a:custGeom>
              <a:avLst/>
              <a:gdLst>
                <a:gd name="T0" fmla="*/ 198 w 453"/>
                <a:gd name="T1" fmla="*/ 3 h 725"/>
                <a:gd name="T2" fmla="*/ 160 w 453"/>
                <a:gd name="T3" fmla="*/ 17 h 725"/>
                <a:gd name="T4" fmla="*/ 128 w 453"/>
                <a:gd name="T5" fmla="*/ 36 h 725"/>
                <a:gd name="T6" fmla="*/ 80 w 453"/>
                <a:gd name="T7" fmla="*/ 82 h 725"/>
                <a:gd name="T8" fmla="*/ 47 w 453"/>
                <a:gd name="T9" fmla="*/ 128 h 725"/>
                <a:gd name="T10" fmla="*/ 24 w 453"/>
                <a:gd name="T11" fmla="*/ 179 h 725"/>
                <a:gd name="T12" fmla="*/ 10 w 453"/>
                <a:gd name="T13" fmla="*/ 235 h 725"/>
                <a:gd name="T14" fmla="*/ 2 w 453"/>
                <a:gd name="T15" fmla="*/ 289 h 725"/>
                <a:gd name="T16" fmla="*/ 1 w 453"/>
                <a:gd name="T17" fmla="*/ 377 h 725"/>
                <a:gd name="T18" fmla="*/ 8 w 453"/>
                <a:gd name="T19" fmla="*/ 465 h 725"/>
                <a:gd name="T20" fmla="*/ 17 w 453"/>
                <a:gd name="T21" fmla="*/ 516 h 725"/>
                <a:gd name="T22" fmla="*/ 36 w 453"/>
                <a:gd name="T23" fmla="*/ 577 h 725"/>
                <a:gd name="T24" fmla="*/ 57 w 453"/>
                <a:gd name="T25" fmla="*/ 620 h 725"/>
                <a:gd name="T26" fmla="*/ 84 w 453"/>
                <a:gd name="T27" fmla="*/ 653 h 725"/>
                <a:gd name="T28" fmla="*/ 116 w 453"/>
                <a:gd name="T29" fmla="*/ 684 h 725"/>
                <a:gd name="T30" fmla="*/ 148 w 453"/>
                <a:gd name="T31" fmla="*/ 704 h 725"/>
                <a:gd name="T32" fmla="*/ 177 w 453"/>
                <a:gd name="T33" fmla="*/ 717 h 725"/>
                <a:gd name="T34" fmla="*/ 212 w 453"/>
                <a:gd name="T35" fmla="*/ 724 h 725"/>
                <a:gd name="T36" fmla="*/ 257 w 453"/>
                <a:gd name="T37" fmla="*/ 722 h 725"/>
                <a:gd name="T38" fmla="*/ 305 w 453"/>
                <a:gd name="T39" fmla="*/ 704 h 725"/>
                <a:gd name="T40" fmla="*/ 337 w 453"/>
                <a:gd name="T41" fmla="*/ 684 h 725"/>
                <a:gd name="T42" fmla="*/ 369 w 453"/>
                <a:gd name="T43" fmla="*/ 653 h 725"/>
                <a:gd name="T44" fmla="*/ 395 w 453"/>
                <a:gd name="T45" fmla="*/ 620 h 725"/>
                <a:gd name="T46" fmla="*/ 417 w 453"/>
                <a:gd name="T47" fmla="*/ 577 h 725"/>
                <a:gd name="T48" fmla="*/ 436 w 453"/>
                <a:gd name="T49" fmla="*/ 516 h 725"/>
                <a:gd name="T50" fmla="*/ 446 w 453"/>
                <a:gd name="T51" fmla="*/ 465 h 725"/>
                <a:gd name="T52" fmla="*/ 453 w 453"/>
                <a:gd name="T53" fmla="*/ 377 h 725"/>
                <a:gd name="T54" fmla="*/ 451 w 453"/>
                <a:gd name="T55" fmla="*/ 289 h 725"/>
                <a:gd name="T56" fmla="*/ 444 w 453"/>
                <a:gd name="T57" fmla="*/ 235 h 725"/>
                <a:gd name="T58" fmla="*/ 428 w 453"/>
                <a:gd name="T59" fmla="*/ 179 h 725"/>
                <a:gd name="T60" fmla="*/ 405 w 453"/>
                <a:gd name="T61" fmla="*/ 128 h 725"/>
                <a:gd name="T62" fmla="*/ 373 w 453"/>
                <a:gd name="T63" fmla="*/ 82 h 725"/>
                <a:gd name="T64" fmla="*/ 326 w 453"/>
                <a:gd name="T65" fmla="*/ 36 h 725"/>
                <a:gd name="T66" fmla="*/ 292 w 453"/>
                <a:gd name="T67" fmla="*/ 17 h 725"/>
                <a:gd name="T68" fmla="*/ 255 w 453"/>
                <a:gd name="T69" fmla="*/ 3 h 725"/>
                <a:gd name="T70" fmla="*/ 102 w 453"/>
                <a:gd name="T71" fmla="*/ 330 h 725"/>
                <a:gd name="T72" fmla="*/ 113 w 453"/>
                <a:gd name="T73" fmla="*/ 195 h 725"/>
                <a:gd name="T74" fmla="*/ 129 w 453"/>
                <a:gd name="T75" fmla="*/ 137 h 725"/>
                <a:gd name="T76" fmla="*/ 150 w 453"/>
                <a:gd name="T77" fmla="*/ 91 h 725"/>
                <a:gd name="T78" fmla="*/ 168 w 453"/>
                <a:gd name="T79" fmla="*/ 67 h 725"/>
                <a:gd name="T80" fmla="*/ 201 w 453"/>
                <a:gd name="T81" fmla="*/ 42 h 725"/>
                <a:gd name="T82" fmla="*/ 220 w 453"/>
                <a:gd name="T83" fmla="*/ 36 h 725"/>
                <a:gd name="T84" fmla="*/ 239 w 453"/>
                <a:gd name="T85" fmla="*/ 37 h 725"/>
                <a:gd name="T86" fmla="*/ 264 w 453"/>
                <a:gd name="T87" fmla="*/ 49 h 725"/>
                <a:gd name="T88" fmla="*/ 293 w 453"/>
                <a:gd name="T89" fmla="*/ 76 h 725"/>
                <a:gd name="T90" fmla="*/ 310 w 453"/>
                <a:gd name="T91" fmla="*/ 104 h 725"/>
                <a:gd name="T92" fmla="*/ 330 w 453"/>
                <a:gd name="T93" fmla="*/ 157 h 725"/>
                <a:gd name="T94" fmla="*/ 342 w 453"/>
                <a:gd name="T95" fmla="*/ 215 h 725"/>
                <a:gd name="T96" fmla="*/ 102 w 453"/>
                <a:gd name="T97" fmla="*/ 330 h 725"/>
                <a:gd name="T98" fmla="*/ 342 w 453"/>
                <a:gd name="T99" fmla="*/ 501 h 725"/>
                <a:gd name="T100" fmla="*/ 332 w 453"/>
                <a:gd name="T101" fmla="*/ 556 h 725"/>
                <a:gd name="T102" fmla="*/ 311 w 453"/>
                <a:gd name="T103" fmla="*/ 611 h 725"/>
                <a:gd name="T104" fmla="*/ 293 w 453"/>
                <a:gd name="T105" fmla="*/ 641 h 725"/>
                <a:gd name="T106" fmla="*/ 270 w 453"/>
                <a:gd name="T107" fmla="*/ 667 h 725"/>
                <a:gd name="T108" fmla="*/ 244 w 453"/>
                <a:gd name="T109" fmla="*/ 682 h 725"/>
                <a:gd name="T110" fmla="*/ 217 w 453"/>
                <a:gd name="T111" fmla="*/ 684 h 725"/>
                <a:gd name="T112" fmla="*/ 191 w 453"/>
                <a:gd name="T113" fmla="*/ 673 h 725"/>
                <a:gd name="T114" fmla="*/ 167 w 453"/>
                <a:gd name="T115" fmla="*/ 651 h 725"/>
                <a:gd name="T116" fmla="*/ 147 w 453"/>
                <a:gd name="T117" fmla="*/ 621 h 725"/>
                <a:gd name="T118" fmla="*/ 128 w 453"/>
                <a:gd name="T119" fmla="*/ 577 h 725"/>
                <a:gd name="T120" fmla="*/ 112 w 453"/>
                <a:gd name="T121" fmla="*/ 517 h 725"/>
                <a:gd name="T122" fmla="*/ 103 w 453"/>
                <a:gd name="T123" fmla="*/ 38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3" h="725">
                  <a:moveTo>
                    <a:pt x="226" y="0"/>
                  </a:moveTo>
                  <a:lnTo>
                    <a:pt x="212" y="1"/>
                  </a:lnTo>
                  <a:lnTo>
                    <a:pt x="198" y="3"/>
                  </a:lnTo>
                  <a:lnTo>
                    <a:pt x="184" y="6"/>
                  </a:lnTo>
                  <a:lnTo>
                    <a:pt x="172" y="10"/>
                  </a:lnTo>
                  <a:lnTo>
                    <a:pt x="160" y="17"/>
                  </a:lnTo>
                  <a:lnTo>
                    <a:pt x="149" y="23"/>
                  </a:lnTo>
                  <a:lnTo>
                    <a:pt x="138" y="29"/>
                  </a:lnTo>
                  <a:lnTo>
                    <a:pt x="128" y="36"/>
                  </a:lnTo>
                  <a:lnTo>
                    <a:pt x="108" y="52"/>
                  </a:lnTo>
                  <a:lnTo>
                    <a:pt x="93" y="67"/>
                  </a:lnTo>
                  <a:lnTo>
                    <a:pt x="80" y="82"/>
                  </a:lnTo>
                  <a:lnTo>
                    <a:pt x="70" y="95"/>
                  </a:lnTo>
                  <a:lnTo>
                    <a:pt x="57" y="112"/>
                  </a:lnTo>
                  <a:lnTo>
                    <a:pt x="47" y="128"/>
                  </a:lnTo>
                  <a:lnTo>
                    <a:pt x="38" y="146"/>
                  </a:lnTo>
                  <a:lnTo>
                    <a:pt x="31" y="162"/>
                  </a:lnTo>
                  <a:lnTo>
                    <a:pt x="24" y="179"/>
                  </a:lnTo>
                  <a:lnTo>
                    <a:pt x="18" y="196"/>
                  </a:lnTo>
                  <a:lnTo>
                    <a:pt x="14" y="215"/>
                  </a:lnTo>
                  <a:lnTo>
                    <a:pt x="10" y="235"/>
                  </a:lnTo>
                  <a:lnTo>
                    <a:pt x="6" y="252"/>
                  </a:lnTo>
                  <a:lnTo>
                    <a:pt x="4" y="271"/>
                  </a:lnTo>
                  <a:lnTo>
                    <a:pt x="2" y="289"/>
                  </a:lnTo>
                  <a:lnTo>
                    <a:pt x="1" y="307"/>
                  </a:lnTo>
                  <a:lnTo>
                    <a:pt x="0" y="343"/>
                  </a:lnTo>
                  <a:lnTo>
                    <a:pt x="1" y="377"/>
                  </a:lnTo>
                  <a:lnTo>
                    <a:pt x="2" y="411"/>
                  </a:lnTo>
                  <a:lnTo>
                    <a:pt x="5" y="439"/>
                  </a:lnTo>
                  <a:lnTo>
                    <a:pt x="8" y="465"/>
                  </a:lnTo>
                  <a:lnTo>
                    <a:pt x="11" y="485"/>
                  </a:lnTo>
                  <a:lnTo>
                    <a:pt x="13" y="499"/>
                  </a:lnTo>
                  <a:lnTo>
                    <a:pt x="17" y="516"/>
                  </a:lnTo>
                  <a:lnTo>
                    <a:pt x="21" y="536"/>
                  </a:lnTo>
                  <a:lnTo>
                    <a:pt x="28" y="556"/>
                  </a:lnTo>
                  <a:lnTo>
                    <a:pt x="36" y="577"/>
                  </a:lnTo>
                  <a:lnTo>
                    <a:pt x="45" y="599"/>
                  </a:lnTo>
                  <a:lnTo>
                    <a:pt x="51" y="610"/>
                  </a:lnTo>
                  <a:lnTo>
                    <a:pt x="57" y="620"/>
                  </a:lnTo>
                  <a:lnTo>
                    <a:pt x="65" y="630"/>
                  </a:lnTo>
                  <a:lnTo>
                    <a:pt x="73" y="640"/>
                  </a:lnTo>
                  <a:lnTo>
                    <a:pt x="84" y="653"/>
                  </a:lnTo>
                  <a:lnTo>
                    <a:pt x="94" y="665"/>
                  </a:lnTo>
                  <a:lnTo>
                    <a:pt x="105" y="675"/>
                  </a:lnTo>
                  <a:lnTo>
                    <a:pt x="116" y="684"/>
                  </a:lnTo>
                  <a:lnTo>
                    <a:pt x="127" y="691"/>
                  </a:lnTo>
                  <a:lnTo>
                    <a:pt x="138" y="698"/>
                  </a:lnTo>
                  <a:lnTo>
                    <a:pt x="148" y="704"/>
                  </a:lnTo>
                  <a:lnTo>
                    <a:pt x="158" y="709"/>
                  </a:lnTo>
                  <a:lnTo>
                    <a:pt x="168" y="714"/>
                  </a:lnTo>
                  <a:lnTo>
                    <a:pt x="177" y="717"/>
                  </a:lnTo>
                  <a:lnTo>
                    <a:pt x="186" y="720"/>
                  </a:lnTo>
                  <a:lnTo>
                    <a:pt x="196" y="722"/>
                  </a:lnTo>
                  <a:lnTo>
                    <a:pt x="212" y="724"/>
                  </a:lnTo>
                  <a:lnTo>
                    <a:pt x="226" y="725"/>
                  </a:lnTo>
                  <a:lnTo>
                    <a:pt x="240" y="724"/>
                  </a:lnTo>
                  <a:lnTo>
                    <a:pt x="257" y="722"/>
                  </a:lnTo>
                  <a:lnTo>
                    <a:pt x="275" y="717"/>
                  </a:lnTo>
                  <a:lnTo>
                    <a:pt x="294" y="709"/>
                  </a:lnTo>
                  <a:lnTo>
                    <a:pt x="305" y="704"/>
                  </a:lnTo>
                  <a:lnTo>
                    <a:pt x="316" y="698"/>
                  </a:lnTo>
                  <a:lnTo>
                    <a:pt x="326" y="691"/>
                  </a:lnTo>
                  <a:lnTo>
                    <a:pt x="337" y="684"/>
                  </a:lnTo>
                  <a:lnTo>
                    <a:pt x="347" y="675"/>
                  </a:lnTo>
                  <a:lnTo>
                    <a:pt x="358" y="665"/>
                  </a:lnTo>
                  <a:lnTo>
                    <a:pt x="369" y="653"/>
                  </a:lnTo>
                  <a:lnTo>
                    <a:pt x="380" y="640"/>
                  </a:lnTo>
                  <a:lnTo>
                    <a:pt x="388" y="630"/>
                  </a:lnTo>
                  <a:lnTo>
                    <a:pt x="395" y="620"/>
                  </a:lnTo>
                  <a:lnTo>
                    <a:pt x="401" y="610"/>
                  </a:lnTo>
                  <a:lnTo>
                    <a:pt x="407" y="599"/>
                  </a:lnTo>
                  <a:lnTo>
                    <a:pt x="417" y="577"/>
                  </a:lnTo>
                  <a:lnTo>
                    <a:pt x="425" y="556"/>
                  </a:lnTo>
                  <a:lnTo>
                    <a:pt x="431" y="536"/>
                  </a:lnTo>
                  <a:lnTo>
                    <a:pt x="436" y="516"/>
                  </a:lnTo>
                  <a:lnTo>
                    <a:pt x="439" y="499"/>
                  </a:lnTo>
                  <a:lnTo>
                    <a:pt x="443" y="485"/>
                  </a:lnTo>
                  <a:lnTo>
                    <a:pt x="446" y="465"/>
                  </a:lnTo>
                  <a:lnTo>
                    <a:pt x="449" y="439"/>
                  </a:lnTo>
                  <a:lnTo>
                    <a:pt x="451" y="411"/>
                  </a:lnTo>
                  <a:lnTo>
                    <a:pt x="453" y="377"/>
                  </a:lnTo>
                  <a:lnTo>
                    <a:pt x="453" y="343"/>
                  </a:lnTo>
                  <a:lnTo>
                    <a:pt x="452" y="307"/>
                  </a:lnTo>
                  <a:lnTo>
                    <a:pt x="451" y="289"/>
                  </a:lnTo>
                  <a:lnTo>
                    <a:pt x="449" y="271"/>
                  </a:lnTo>
                  <a:lnTo>
                    <a:pt x="447" y="252"/>
                  </a:lnTo>
                  <a:lnTo>
                    <a:pt x="444" y="235"/>
                  </a:lnTo>
                  <a:lnTo>
                    <a:pt x="439" y="215"/>
                  </a:lnTo>
                  <a:lnTo>
                    <a:pt x="434" y="196"/>
                  </a:lnTo>
                  <a:lnTo>
                    <a:pt x="428" y="179"/>
                  </a:lnTo>
                  <a:lnTo>
                    <a:pt x="422" y="162"/>
                  </a:lnTo>
                  <a:lnTo>
                    <a:pt x="414" y="146"/>
                  </a:lnTo>
                  <a:lnTo>
                    <a:pt x="405" y="128"/>
                  </a:lnTo>
                  <a:lnTo>
                    <a:pt x="395" y="112"/>
                  </a:lnTo>
                  <a:lnTo>
                    <a:pt x="383" y="95"/>
                  </a:lnTo>
                  <a:lnTo>
                    <a:pt x="373" y="82"/>
                  </a:lnTo>
                  <a:lnTo>
                    <a:pt x="360" y="67"/>
                  </a:lnTo>
                  <a:lnTo>
                    <a:pt x="344" y="52"/>
                  </a:lnTo>
                  <a:lnTo>
                    <a:pt x="326" y="36"/>
                  </a:lnTo>
                  <a:lnTo>
                    <a:pt x="316" y="29"/>
                  </a:lnTo>
                  <a:lnTo>
                    <a:pt x="304" y="23"/>
                  </a:lnTo>
                  <a:lnTo>
                    <a:pt x="292" y="17"/>
                  </a:lnTo>
                  <a:lnTo>
                    <a:pt x="280" y="10"/>
                  </a:lnTo>
                  <a:lnTo>
                    <a:pt x="268" y="6"/>
                  </a:lnTo>
                  <a:lnTo>
                    <a:pt x="255" y="3"/>
                  </a:lnTo>
                  <a:lnTo>
                    <a:pt x="240" y="1"/>
                  </a:lnTo>
                  <a:lnTo>
                    <a:pt x="226" y="0"/>
                  </a:lnTo>
                  <a:close/>
                  <a:moveTo>
                    <a:pt x="102" y="330"/>
                  </a:moveTo>
                  <a:lnTo>
                    <a:pt x="108" y="233"/>
                  </a:lnTo>
                  <a:lnTo>
                    <a:pt x="110" y="215"/>
                  </a:lnTo>
                  <a:lnTo>
                    <a:pt x="113" y="195"/>
                  </a:lnTo>
                  <a:lnTo>
                    <a:pt x="117" y="176"/>
                  </a:lnTo>
                  <a:lnTo>
                    <a:pt x="122" y="157"/>
                  </a:lnTo>
                  <a:lnTo>
                    <a:pt x="129" y="137"/>
                  </a:lnTo>
                  <a:lnTo>
                    <a:pt x="136" y="120"/>
                  </a:lnTo>
                  <a:lnTo>
                    <a:pt x="143" y="104"/>
                  </a:lnTo>
                  <a:lnTo>
                    <a:pt x="150" y="91"/>
                  </a:lnTo>
                  <a:lnTo>
                    <a:pt x="153" y="85"/>
                  </a:lnTo>
                  <a:lnTo>
                    <a:pt x="160" y="76"/>
                  </a:lnTo>
                  <a:lnTo>
                    <a:pt x="168" y="67"/>
                  </a:lnTo>
                  <a:lnTo>
                    <a:pt x="177" y="58"/>
                  </a:lnTo>
                  <a:lnTo>
                    <a:pt x="189" y="49"/>
                  </a:lnTo>
                  <a:lnTo>
                    <a:pt x="201" y="42"/>
                  </a:lnTo>
                  <a:lnTo>
                    <a:pt x="207" y="39"/>
                  </a:lnTo>
                  <a:lnTo>
                    <a:pt x="213" y="37"/>
                  </a:lnTo>
                  <a:lnTo>
                    <a:pt x="220" y="36"/>
                  </a:lnTo>
                  <a:lnTo>
                    <a:pt x="226" y="35"/>
                  </a:lnTo>
                  <a:lnTo>
                    <a:pt x="233" y="36"/>
                  </a:lnTo>
                  <a:lnTo>
                    <a:pt x="239" y="37"/>
                  </a:lnTo>
                  <a:lnTo>
                    <a:pt x="245" y="39"/>
                  </a:lnTo>
                  <a:lnTo>
                    <a:pt x="252" y="42"/>
                  </a:lnTo>
                  <a:lnTo>
                    <a:pt x="264" y="49"/>
                  </a:lnTo>
                  <a:lnTo>
                    <a:pt x="275" y="58"/>
                  </a:lnTo>
                  <a:lnTo>
                    <a:pt x="285" y="67"/>
                  </a:lnTo>
                  <a:lnTo>
                    <a:pt x="293" y="76"/>
                  </a:lnTo>
                  <a:lnTo>
                    <a:pt x="299" y="85"/>
                  </a:lnTo>
                  <a:lnTo>
                    <a:pt x="303" y="91"/>
                  </a:lnTo>
                  <a:lnTo>
                    <a:pt x="310" y="104"/>
                  </a:lnTo>
                  <a:lnTo>
                    <a:pt x="318" y="120"/>
                  </a:lnTo>
                  <a:lnTo>
                    <a:pt x="324" y="137"/>
                  </a:lnTo>
                  <a:lnTo>
                    <a:pt x="330" y="157"/>
                  </a:lnTo>
                  <a:lnTo>
                    <a:pt x="335" y="176"/>
                  </a:lnTo>
                  <a:lnTo>
                    <a:pt x="339" y="195"/>
                  </a:lnTo>
                  <a:lnTo>
                    <a:pt x="342" y="215"/>
                  </a:lnTo>
                  <a:lnTo>
                    <a:pt x="344" y="233"/>
                  </a:lnTo>
                  <a:lnTo>
                    <a:pt x="350" y="330"/>
                  </a:lnTo>
                  <a:lnTo>
                    <a:pt x="102" y="330"/>
                  </a:lnTo>
                  <a:close/>
                  <a:moveTo>
                    <a:pt x="349" y="383"/>
                  </a:moveTo>
                  <a:lnTo>
                    <a:pt x="343" y="490"/>
                  </a:lnTo>
                  <a:lnTo>
                    <a:pt x="342" y="501"/>
                  </a:lnTo>
                  <a:lnTo>
                    <a:pt x="340" y="517"/>
                  </a:lnTo>
                  <a:lnTo>
                    <a:pt x="337" y="536"/>
                  </a:lnTo>
                  <a:lnTo>
                    <a:pt x="332" y="556"/>
                  </a:lnTo>
                  <a:lnTo>
                    <a:pt x="325" y="577"/>
                  </a:lnTo>
                  <a:lnTo>
                    <a:pt x="317" y="600"/>
                  </a:lnTo>
                  <a:lnTo>
                    <a:pt x="311" y="611"/>
                  </a:lnTo>
                  <a:lnTo>
                    <a:pt x="305" y="621"/>
                  </a:lnTo>
                  <a:lnTo>
                    <a:pt x="299" y="631"/>
                  </a:lnTo>
                  <a:lnTo>
                    <a:pt x="293" y="641"/>
                  </a:lnTo>
                  <a:lnTo>
                    <a:pt x="286" y="651"/>
                  </a:lnTo>
                  <a:lnTo>
                    <a:pt x="278" y="659"/>
                  </a:lnTo>
                  <a:lnTo>
                    <a:pt x="270" y="667"/>
                  </a:lnTo>
                  <a:lnTo>
                    <a:pt x="262" y="673"/>
                  </a:lnTo>
                  <a:lnTo>
                    <a:pt x="254" y="678"/>
                  </a:lnTo>
                  <a:lnTo>
                    <a:pt x="244" y="682"/>
                  </a:lnTo>
                  <a:lnTo>
                    <a:pt x="235" y="684"/>
                  </a:lnTo>
                  <a:lnTo>
                    <a:pt x="226" y="685"/>
                  </a:lnTo>
                  <a:lnTo>
                    <a:pt x="217" y="684"/>
                  </a:lnTo>
                  <a:lnTo>
                    <a:pt x="208" y="682"/>
                  </a:lnTo>
                  <a:lnTo>
                    <a:pt x="200" y="678"/>
                  </a:lnTo>
                  <a:lnTo>
                    <a:pt x="191" y="673"/>
                  </a:lnTo>
                  <a:lnTo>
                    <a:pt x="182" y="667"/>
                  </a:lnTo>
                  <a:lnTo>
                    <a:pt x="174" y="659"/>
                  </a:lnTo>
                  <a:lnTo>
                    <a:pt x="167" y="651"/>
                  </a:lnTo>
                  <a:lnTo>
                    <a:pt x="160" y="641"/>
                  </a:lnTo>
                  <a:lnTo>
                    <a:pt x="153" y="631"/>
                  </a:lnTo>
                  <a:lnTo>
                    <a:pt x="147" y="621"/>
                  </a:lnTo>
                  <a:lnTo>
                    <a:pt x="141" y="611"/>
                  </a:lnTo>
                  <a:lnTo>
                    <a:pt x="136" y="600"/>
                  </a:lnTo>
                  <a:lnTo>
                    <a:pt x="128" y="577"/>
                  </a:lnTo>
                  <a:lnTo>
                    <a:pt x="120" y="556"/>
                  </a:lnTo>
                  <a:lnTo>
                    <a:pt x="116" y="536"/>
                  </a:lnTo>
                  <a:lnTo>
                    <a:pt x="112" y="517"/>
                  </a:lnTo>
                  <a:lnTo>
                    <a:pt x="110" y="501"/>
                  </a:lnTo>
                  <a:lnTo>
                    <a:pt x="109" y="490"/>
                  </a:lnTo>
                  <a:lnTo>
                    <a:pt x="103" y="383"/>
                  </a:lnTo>
                  <a:lnTo>
                    <a:pt x="349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8" name="Freeform 30"/>
            <p:cNvSpPr>
              <a:spLocks noChangeArrowheads="1"/>
            </p:cNvSpPr>
            <p:nvPr/>
          </p:nvSpPr>
          <p:spPr bwMode="auto">
            <a:xfrm>
              <a:off x="288" y="2675"/>
              <a:ext cx="162" cy="131"/>
            </a:xfrm>
            <a:custGeom>
              <a:avLst/>
              <a:gdLst>
                <a:gd name="T0" fmla="*/ 193 w 657"/>
                <a:gd name="T1" fmla="*/ 3 h 530"/>
                <a:gd name="T2" fmla="*/ 141 w 657"/>
                <a:gd name="T3" fmla="*/ 17 h 530"/>
                <a:gd name="T4" fmla="*/ 87 w 657"/>
                <a:gd name="T5" fmla="*/ 55 h 530"/>
                <a:gd name="T6" fmla="*/ 43 w 657"/>
                <a:gd name="T7" fmla="*/ 111 h 530"/>
                <a:gd name="T8" fmla="*/ 14 w 657"/>
                <a:gd name="T9" fmla="*/ 177 h 530"/>
                <a:gd name="T10" fmla="*/ 1 w 657"/>
                <a:gd name="T11" fmla="*/ 266 h 530"/>
                <a:gd name="T12" fmla="*/ 11 w 657"/>
                <a:gd name="T13" fmla="*/ 374 h 530"/>
                <a:gd name="T14" fmla="*/ 54 w 657"/>
                <a:gd name="T15" fmla="*/ 461 h 530"/>
                <a:gd name="T16" fmla="*/ 118 w 657"/>
                <a:gd name="T17" fmla="*/ 515 h 530"/>
                <a:gd name="T18" fmla="*/ 184 w 657"/>
                <a:gd name="T19" fmla="*/ 530 h 530"/>
                <a:gd name="T20" fmla="*/ 230 w 657"/>
                <a:gd name="T21" fmla="*/ 521 h 530"/>
                <a:gd name="T22" fmla="*/ 282 w 657"/>
                <a:gd name="T23" fmla="*/ 489 h 530"/>
                <a:gd name="T24" fmla="*/ 329 w 657"/>
                <a:gd name="T25" fmla="*/ 428 h 530"/>
                <a:gd name="T26" fmla="*/ 375 w 657"/>
                <a:gd name="T27" fmla="*/ 489 h 530"/>
                <a:gd name="T28" fmla="*/ 428 w 657"/>
                <a:gd name="T29" fmla="*/ 521 h 530"/>
                <a:gd name="T30" fmla="*/ 473 w 657"/>
                <a:gd name="T31" fmla="*/ 530 h 530"/>
                <a:gd name="T32" fmla="*/ 539 w 657"/>
                <a:gd name="T33" fmla="*/ 515 h 530"/>
                <a:gd name="T34" fmla="*/ 603 w 657"/>
                <a:gd name="T35" fmla="*/ 461 h 530"/>
                <a:gd name="T36" fmla="*/ 646 w 657"/>
                <a:gd name="T37" fmla="*/ 374 h 530"/>
                <a:gd name="T38" fmla="*/ 656 w 657"/>
                <a:gd name="T39" fmla="*/ 266 h 530"/>
                <a:gd name="T40" fmla="*/ 643 w 657"/>
                <a:gd name="T41" fmla="*/ 177 h 530"/>
                <a:gd name="T42" fmla="*/ 615 w 657"/>
                <a:gd name="T43" fmla="*/ 111 h 530"/>
                <a:gd name="T44" fmla="*/ 570 w 657"/>
                <a:gd name="T45" fmla="*/ 55 h 530"/>
                <a:gd name="T46" fmla="*/ 516 w 657"/>
                <a:gd name="T47" fmla="*/ 17 h 530"/>
                <a:gd name="T48" fmla="*/ 464 w 657"/>
                <a:gd name="T49" fmla="*/ 3 h 530"/>
                <a:gd name="T50" fmla="*/ 396 w 657"/>
                <a:gd name="T51" fmla="*/ 17 h 530"/>
                <a:gd name="T52" fmla="*/ 480 w 657"/>
                <a:gd name="T53" fmla="*/ 62 h 530"/>
                <a:gd name="T54" fmla="*/ 525 w 657"/>
                <a:gd name="T55" fmla="*/ 131 h 530"/>
                <a:gd name="T56" fmla="*/ 549 w 657"/>
                <a:gd name="T57" fmla="*/ 223 h 530"/>
                <a:gd name="T58" fmla="*/ 551 w 657"/>
                <a:gd name="T59" fmla="*/ 312 h 530"/>
                <a:gd name="T60" fmla="*/ 531 w 657"/>
                <a:gd name="T61" fmla="*/ 419 h 530"/>
                <a:gd name="T62" fmla="*/ 503 w 657"/>
                <a:gd name="T63" fmla="*/ 464 h 530"/>
                <a:gd name="T64" fmla="*/ 461 w 657"/>
                <a:gd name="T65" fmla="*/ 483 h 530"/>
                <a:gd name="T66" fmla="*/ 408 w 657"/>
                <a:gd name="T67" fmla="*/ 470 h 530"/>
                <a:gd name="T68" fmla="*/ 373 w 657"/>
                <a:gd name="T69" fmla="*/ 429 h 530"/>
                <a:gd name="T70" fmla="*/ 353 w 657"/>
                <a:gd name="T71" fmla="*/ 357 h 530"/>
                <a:gd name="T72" fmla="*/ 381 w 657"/>
                <a:gd name="T73" fmla="*/ 243 h 530"/>
                <a:gd name="T74" fmla="*/ 378 w 657"/>
                <a:gd name="T75" fmla="*/ 157 h 530"/>
                <a:gd name="T76" fmla="*/ 353 w 657"/>
                <a:gd name="T77" fmla="*/ 98 h 530"/>
                <a:gd name="T78" fmla="*/ 329 w 657"/>
                <a:gd name="T79" fmla="*/ 89 h 530"/>
                <a:gd name="T80" fmla="*/ 307 w 657"/>
                <a:gd name="T81" fmla="*/ 95 h 530"/>
                <a:gd name="T82" fmla="*/ 286 w 657"/>
                <a:gd name="T83" fmla="*/ 128 h 530"/>
                <a:gd name="T84" fmla="*/ 275 w 657"/>
                <a:gd name="T85" fmla="*/ 202 h 530"/>
                <a:gd name="T86" fmla="*/ 291 w 657"/>
                <a:gd name="T87" fmla="*/ 315 h 530"/>
                <a:gd name="T88" fmla="*/ 295 w 657"/>
                <a:gd name="T89" fmla="*/ 399 h 530"/>
                <a:gd name="T90" fmla="*/ 266 w 657"/>
                <a:gd name="T91" fmla="*/ 455 h 530"/>
                <a:gd name="T92" fmla="*/ 215 w 657"/>
                <a:gd name="T93" fmla="*/ 482 h 530"/>
                <a:gd name="T94" fmla="*/ 171 w 657"/>
                <a:gd name="T95" fmla="*/ 475 h 530"/>
                <a:gd name="T96" fmla="*/ 136 w 657"/>
                <a:gd name="T97" fmla="*/ 441 h 530"/>
                <a:gd name="T98" fmla="*/ 114 w 657"/>
                <a:gd name="T99" fmla="*/ 372 h 530"/>
                <a:gd name="T100" fmla="*/ 106 w 657"/>
                <a:gd name="T101" fmla="*/ 260 h 530"/>
                <a:gd name="T102" fmla="*/ 119 w 657"/>
                <a:gd name="T103" fmla="*/ 167 h 530"/>
                <a:gd name="T104" fmla="*/ 157 w 657"/>
                <a:gd name="T105" fmla="*/ 83 h 530"/>
                <a:gd name="T106" fmla="*/ 219 w 657"/>
                <a:gd name="T107" fmla="*/ 3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530">
                  <a:moveTo>
                    <a:pt x="261" y="0"/>
                  </a:moveTo>
                  <a:lnTo>
                    <a:pt x="247" y="1"/>
                  </a:lnTo>
                  <a:lnTo>
                    <a:pt x="231" y="1"/>
                  </a:lnTo>
                  <a:lnTo>
                    <a:pt x="212" y="1"/>
                  </a:lnTo>
                  <a:lnTo>
                    <a:pt x="193" y="3"/>
                  </a:lnTo>
                  <a:lnTo>
                    <a:pt x="183" y="5"/>
                  </a:lnTo>
                  <a:lnTo>
                    <a:pt x="173" y="7"/>
                  </a:lnTo>
                  <a:lnTo>
                    <a:pt x="162" y="10"/>
                  </a:lnTo>
                  <a:lnTo>
                    <a:pt x="152" y="13"/>
                  </a:lnTo>
                  <a:lnTo>
                    <a:pt x="141" y="17"/>
                  </a:lnTo>
                  <a:lnTo>
                    <a:pt x="131" y="22"/>
                  </a:lnTo>
                  <a:lnTo>
                    <a:pt x="121" y="28"/>
                  </a:lnTo>
                  <a:lnTo>
                    <a:pt x="111" y="35"/>
                  </a:lnTo>
                  <a:lnTo>
                    <a:pt x="98" y="46"/>
                  </a:lnTo>
                  <a:lnTo>
                    <a:pt x="87" y="55"/>
                  </a:lnTo>
                  <a:lnTo>
                    <a:pt x="77" y="65"/>
                  </a:lnTo>
                  <a:lnTo>
                    <a:pt x="68" y="76"/>
                  </a:lnTo>
                  <a:lnTo>
                    <a:pt x="59" y="87"/>
                  </a:lnTo>
                  <a:lnTo>
                    <a:pt x="51" y="98"/>
                  </a:lnTo>
                  <a:lnTo>
                    <a:pt x="43" y="111"/>
                  </a:lnTo>
                  <a:lnTo>
                    <a:pt x="35" y="123"/>
                  </a:lnTo>
                  <a:lnTo>
                    <a:pt x="29" y="136"/>
                  </a:lnTo>
                  <a:lnTo>
                    <a:pt x="23" y="149"/>
                  </a:lnTo>
                  <a:lnTo>
                    <a:pt x="18" y="162"/>
                  </a:lnTo>
                  <a:lnTo>
                    <a:pt x="14" y="177"/>
                  </a:lnTo>
                  <a:lnTo>
                    <a:pt x="10" y="192"/>
                  </a:lnTo>
                  <a:lnTo>
                    <a:pt x="7" y="207"/>
                  </a:lnTo>
                  <a:lnTo>
                    <a:pt x="5" y="223"/>
                  </a:lnTo>
                  <a:lnTo>
                    <a:pt x="3" y="240"/>
                  </a:lnTo>
                  <a:lnTo>
                    <a:pt x="1" y="266"/>
                  </a:lnTo>
                  <a:lnTo>
                    <a:pt x="0" y="290"/>
                  </a:lnTo>
                  <a:lnTo>
                    <a:pt x="1" y="313"/>
                  </a:lnTo>
                  <a:lnTo>
                    <a:pt x="3" y="334"/>
                  </a:lnTo>
                  <a:lnTo>
                    <a:pt x="7" y="354"/>
                  </a:lnTo>
                  <a:lnTo>
                    <a:pt x="11" y="374"/>
                  </a:lnTo>
                  <a:lnTo>
                    <a:pt x="18" y="394"/>
                  </a:lnTo>
                  <a:lnTo>
                    <a:pt x="25" y="413"/>
                  </a:lnTo>
                  <a:lnTo>
                    <a:pt x="33" y="430"/>
                  </a:lnTo>
                  <a:lnTo>
                    <a:pt x="43" y="446"/>
                  </a:lnTo>
                  <a:lnTo>
                    <a:pt x="54" y="461"/>
                  </a:lnTo>
                  <a:lnTo>
                    <a:pt x="66" y="475"/>
                  </a:lnTo>
                  <a:lnTo>
                    <a:pt x="78" y="487"/>
                  </a:lnTo>
                  <a:lnTo>
                    <a:pt x="91" y="499"/>
                  </a:lnTo>
                  <a:lnTo>
                    <a:pt x="105" y="508"/>
                  </a:lnTo>
                  <a:lnTo>
                    <a:pt x="118" y="515"/>
                  </a:lnTo>
                  <a:lnTo>
                    <a:pt x="130" y="520"/>
                  </a:lnTo>
                  <a:lnTo>
                    <a:pt x="143" y="524"/>
                  </a:lnTo>
                  <a:lnTo>
                    <a:pt x="158" y="528"/>
                  </a:lnTo>
                  <a:lnTo>
                    <a:pt x="176" y="529"/>
                  </a:lnTo>
                  <a:lnTo>
                    <a:pt x="184" y="530"/>
                  </a:lnTo>
                  <a:lnTo>
                    <a:pt x="193" y="529"/>
                  </a:lnTo>
                  <a:lnTo>
                    <a:pt x="202" y="528"/>
                  </a:lnTo>
                  <a:lnTo>
                    <a:pt x="211" y="527"/>
                  </a:lnTo>
                  <a:lnTo>
                    <a:pt x="220" y="524"/>
                  </a:lnTo>
                  <a:lnTo>
                    <a:pt x="230" y="521"/>
                  </a:lnTo>
                  <a:lnTo>
                    <a:pt x="240" y="517"/>
                  </a:lnTo>
                  <a:lnTo>
                    <a:pt x="249" y="512"/>
                  </a:lnTo>
                  <a:lnTo>
                    <a:pt x="261" y="505"/>
                  </a:lnTo>
                  <a:lnTo>
                    <a:pt x="272" y="497"/>
                  </a:lnTo>
                  <a:lnTo>
                    <a:pt x="282" y="489"/>
                  </a:lnTo>
                  <a:lnTo>
                    <a:pt x="292" y="480"/>
                  </a:lnTo>
                  <a:lnTo>
                    <a:pt x="301" y="470"/>
                  </a:lnTo>
                  <a:lnTo>
                    <a:pt x="310" y="458"/>
                  </a:lnTo>
                  <a:lnTo>
                    <a:pt x="319" y="445"/>
                  </a:lnTo>
                  <a:lnTo>
                    <a:pt x="329" y="428"/>
                  </a:lnTo>
                  <a:lnTo>
                    <a:pt x="338" y="445"/>
                  </a:lnTo>
                  <a:lnTo>
                    <a:pt x="347" y="458"/>
                  </a:lnTo>
                  <a:lnTo>
                    <a:pt x="357" y="470"/>
                  </a:lnTo>
                  <a:lnTo>
                    <a:pt x="366" y="480"/>
                  </a:lnTo>
                  <a:lnTo>
                    <a:pt x="375" y="489"/>
                  </a:lnTo>
                  <a:lnTo>
                    <a:pt x="385" y="497"/>
                  </a:lnTo>
                  <a:lnTo>
                    <a:pt x="396" y="505"/>
                  </a:lnTo>
                  <a:lnTo>
                    <a:pt x="408" y="512"/>
                  </a:lnTo>
                  <a:lnTo>
                    <a:pt x="418" y="517"/>
                  </a:lnTo>
                  <a:lnTo>
                    <a:pt x="428" y="521"/>
                  </a:lnTo>
                  <a:lnTo>
                    <a:pt x="437" y="524"/>
                  </a:lnTo>
                  <a:lnTo>
                    <a:pt x="446" y="527"/>
                  </a:lnTo>
                  <a:lnTo>
                    <a:pt x="455" y="528"/>
                  </a:lnTo>
                  <a:lnTo>
                    <a:pt x="464" y="529"/>
                  </a:lnTo>
                  <a:lnTo>
                    <a:pt x="473" y="530"/>
                  </a:lnTo>
                  <a:lnTo>
                    <a:pt x="483" y="529"/>
                  </a:lnTo>
                  <a:lnTo>
                    <a:pt x="499" y="528"/>
                  </a:lnTo>
                  <a:lnTo>
                    <a:pt x="514" y="524"/>
                  </a:lnTo>
                  <a:lnTo>
                    <a:pt x="528" y="520"/>
                  </a:lnTo>
                  <a:lnTo>
                    <a:pt x="539" y="515"/>
                  </a:lnTo>
                  <a:lnTo>
                    <a:pt x="553" y="508"/>
                  </a:lnTo>
                  <a:lnTo>
                    <a:pt x="566" y="499"/>
                  </a:lnTo>
                  <a:lnTo>
                    <a:pt x="579" y="487"/>
                  </a:lnTo>
                  <a:lnTo>
                    <a:pt x="592" y="475"/>
                  </a:lnTo>
                  <a:lnTo>
                    <a:pt x="603" y="461"/>
                  </a:lnTo>
                  <a:lnTo>
                    <a:pt x="615" y="446"/>
                  </a:lnTo>
                  <a:lnTo>
                    <a:pt x="624" y="430"/>
                  </a:lnTo>
                  <a:lnTo>
                    <a:pt x="632" y="413"/>
                  </a:lnTo>
                  <a:lnTo>
                    <a:pt x="639" y="394"/>
                  </a:lnTo>
                  <a:lnTo>
                    <a:pt x="646" y="374"/>
                  </a:lnTo>
                  <a:lnTo>
                    <a:pt x="650" y="354"/>
                  </a:lnTo>
                  <a:lnTo>
                    <a:pt x="654" y="334"/>
                  </a:lnTo>
                  <a:lnTo>
                    <a:pt x="656" y="313"/>
                  </a:lnTo>
                  <a:lnTo>
                    <a:pt x="657" y="290"/>
                  </a:lnTo>
                  <a:lnTo>
                    <a:pt x="656" y="266"/>
                  </a:lnTo>
                  <a:lnTo>
                    <a:pt x="654" y="240"/>
                  </a:lnTo>
                  <a:lnTo>
                    <a:pt x="652" y="223"/>
                  </a:lnTo>
                  <a:lnTo>
                    <a:pt x="650" y="207"/>
                  </a:lnTo>
                  <a:lnTo>
                    <a:pt x="647" y="192"/>
                  </a:lnTo>
                  <a:lnTo>
                    <a:pt x="643" y="177"/>
                  </a:lnTo>
                  <a:lnTo>
                    <a:pt x="639" y="162"/>
                  </a:lnTo>
                  <a:lnTo>
                    <a:pt x="634" y="149"/>
                  </a:lnTo>
                  <a:lnTo>
                    <a:pt x="628" y="136"/>
                  </a:lnTo>
                  <a:lnTo>
                    <a:pt x="622" y="123"/>
                  </a:lnTo>
                  <a:lnTo>
                    <a:pt x="615" y="111"/>
                  </a:lnTo>
                  <a:lnTo>
                    <a:pt x="606" y="98"/>
                  </a:lnTo>
                  <a:lnTo>
                    <a:pt x="598" y="87"/>
                  </a:lnTo>
                  <a:lnTo>
                    <a:pt x="589" y="76"/>
                  </a:lnTo>
                  <a:lnTo>
                    <a:pt x="580" y="65"/>
                  </a:lnTo>
                  <a:lnTo>
                    <a:pt x="570" y="55"/>
                  </a:lnTo>
                  <a:lnTo>
                    <a:pt x="559" y="46"/>
                  </a:lnTo>
                  <a:lnTo>
                    <a:pt x="547" y="35"/>
                  </a:lnTo>
                  <a:lnTo>
                    <a:pt x="536" y="28"/>
                  </a:lnTo>
                  <a:lnTo>
                    <a:pt x="526" y="22"/>
                  </a:lnTo>
                  <a:lnTo>
                    <a:pt x="516" y="17"/>
                  </a:lnTo>
                  <a:lnTo>
                    <a:pt x="506" y="13"/>
                  </a:lnTo>
                  <a:lnTo>
                    <a:pt x="495" y="10"/>
                  </a:lnTo>
                  <a:lnTo>
                    <a:pt x="485" y="7"/>
                  </a:lnTo>
                  <a:lnTo>
                    <a:pt x="474" y="5"/>
                  </a:lnTo>
                  <a:lnTo>
                    <a:pt x="464" y="3"/>
                  </a:lnTo>
                  <a:lnTo>
                    <a:pt x="445" y="1"/>
                  </a:lnTo>
                  <a:lnTo>
                    <a:pt x="428" y="1"/>
                  </a:lnTo>
                  <a:lnTo>
                    <a:pt x="410" y="1"/>
                  </a:lnTo>
                  <a:lnTo>
                    <a:pt x="396" y="0"/>
                  </a:lnTo>
                  <a:lnTo>
                    <a:pt x="396" y="17"/>
                  </a:lnTo>
                  <a:lnTo>
                    <a:pt x="419" y="26"/>
                  </a:lnTo>
                  <a:lnTo>
                    <a:pt x="438" y="35"/>
                  </a:lnTo>
                  <a:lnTo>
                    <a:pt x="455" y="43"/>
                  </a:lnTo>
                  <a:lnTo>
                    <a:pt x="468" y="53"/>
                  </a:lnTo>
                  <a:lnTo>
                    <a:pt x="480" y="62"/>
                  </a:lnTo>
                  <a:lnTo>
                    <a:pt x="491" y="72"/>
                  </a:lnTo>
                  <a:lnTo>
                    <a:pt x="500" y="83"/>
                  </a:lnTo>
                  <a:lnTo>
                    <a:pt x="508" y="96"/>
                  </a:lnTo>
                  <a:lnTo>
                    <a:pt x="517" y="114"/>
                  </a:lnTo>
                  <a:lnTo>
                    <a:pt x="525" y="131"/>
                  </a:lnTo>
                  <a:lnTo>
                    <a:pt x="532" y="149"/>
                  </a:lnTo>
                  <a:lnTo>
                    <a:pt x="538" y="167"/>
                  </a:lnTo>
                  <a:lnTo>
                    <a:pt x="542" y="186"/>
                  </a:lnTo>
                  <a:lnTo>
                    <a:pt x="547" y="204"/>
                  </a:lnTo>
                  <a:lnTo>
                    <a:pt x="549" y="223"/>
                  </a:lnTo>
                  <a:lnTo>
                    <a:pt x="551" y="242"/>
                  </a:lnTo>
                  <a:lnTo>
                    <a:pt x="552" y="260"/>
                  </a:lnTo>
                  <a:lnTo>
                    <a:pt x="552" y="278"/>
                  </a:lnTo>
                  <a:lnTo>
                    <a:pt x="552" y="295"/>
                  </a:lnTo>
                  <a:lnTo>
                    <a:pt x="551" y="312"/>
                  </a:lnTo>
                  <a:lnTo>
                    <a:pt x="548" y="343"/>
                  </a:lnTo>
                  <a:lnTo>
                    <a:pt x="543" y="372"/>
                  </a:lnTo>
                  <a:lnTo>
                    <a:pt x="539" y="390"/>
                  </a:lnTo>
                  <a:lnTo>
                    <a:pt x="535" y="406"/>
                  </a:lnTo>
                  <a:lnTo>
                    <a:pt x="531" y="419"/>
                  </a:lnTo>
                  <a:lnTo>
                    <a:pt x="526" y="431"/>
                  </a:lnTo>
                  <a:lnTo>
                    <a:pt x="521" y="441"/>
                  </a:lnTo>
                  <a:lnTo>
                    <a:pt x="515" y="450"/>
                  </a:lnTo>
                  <a:lnTo>
                    <a:pt x="509" y="457"/>
                  </a:lnTo>
                  <a:lnTo>
                    <a:pt x="503" y="464"/>
                  </a:lnTo>
                  <a:lnTo>
                    <a:pt x="495" y="470"/>
                  </a:lnTo>
                  <a:lnTo>
                    <a:pt x="487" y="475"/>
                  </a:lnTo>
                  <a:lnTo>
                    <a:pt x="478" y="479"/>
                  </a:lnTo>
                  <a:lnTo>
                    <a:pt x="470" y="482"/>
                  </a:lnTo>
                  <a:lnTo>
                    <a:pt x="461" y="483"/>
                  </a:lnTo>
                  <a:lnTo>
                    <a:pt x="451" y="483"/>
                  </a:lnTo>
                  <a:lnTo>
                    <a:pt x="442" y="482"/>
                  </a:lnTo>
                  <a:lnTo>
                    <a:pt x="431" y="480"/>
                  </a:lnTo>
                  <a:lnTo>
                    <a:pt x="420" y="475"/>
                  </a:lnTo>
                  <a:lnTo>
                    <a:pt x="408" y="470"/>
                  </a:lnTo>
                  <a:lnTo>
                    <a:pt x="399" y="463"/>
                  </a:lnTo>
                  <a:lnTo>
                    <a:pt x="391" y="455"/>
                  </a:lnTo>
                  <a:lnTo>
                    <a:pt x="384" y="447"/>
                  </a:lnTo>
                  <a:lnTo>
                    <a:pt x="378" y="438"/>
                  </a:lnTo>
                  <a:lnTo>
                    <a:pt x="373" y="429"/>
                  </a:lnTo>
                  <a:lnTo>
                    <a:pt x="369" y="418"/>
                  </a:lnTo>
                  <a:lnTo>
                    <a:pt x="363" y="399"/>
                  </a:lnTo>
                  <a:lnTo>
                    <a:pt x="359" y="382"/>
                  </a:lnTo>
                  <a:lnTo>
                    <a:pt x="356" y="368"/>
                  </a:lnTo>
                  <a:lnTo>
                    <a:pt x="353" y="357"/>
                  </a:lnTo>
                  <a:lnTo>
                    <a:pt x="361" y="337"/>
                  </a:lnTo>
                  <a:lnTo>
                    <a:pt x="367" y="315"/>
                  </a:lnTo>
                  <a:lnTo>
                    <a:pt x="373" y="292"/>
                  </a:lnTo>
                  <a:lnTo>
                    <a:pt x="378" y="268"/>
                  </a:lnTo>
                  <a:lnTo>
                    <a:pt x="381" y="243"/>
                  </a:lnTo>
                  <a:lnTo>
                    <a:pt x="383" y="216"/>
                  </a:lnTo>
                  <a:lnTo>
                    <a:pt x="383" y="202"/>
                  </a:lnTo>
                  <a:lnTo>
                    <a:pt x="382" y="188"/>
                  </a:lnTo>
                  <a:lnTo>
                    <a:pt x="380" y="173"/>
                  </a:lnTo>
                  <a:lnTo>
                    <a:pt x="378" y="157"/>
                  </a:lnTo>
                  <a:lnTo>
                    <a:pt x="375" y="142"/>
                  </a:lnTo>
                  <a:lnTo>
                    <a:pt x="371" y="128"/>
                  </a:lnTo>
                  <a:lnTo>
                    <a:pt x="366" y="116"/>
                  </a:lnTo>
                  <a:lnTo>
                    <a:pt x="361" y="106"/>
                  </a:lnTo>
                  <a:lnTo>
                    <a:pt x="353" y="98"/>
                  </a:lnTo>
                  <a:lnTo>
                    <a:pt x="346" y="93"/>
                  </a:lnTo>
                  <a:lnTo>
                    <a:pt x="342" y="91"/>
                  </a:lnTo>
                  <a:lnTo>
                    <a:pt x="338" y="90"/>
                  </a:lnTo>
                  <a:lnTo>
                    <a:pt x="333" y="89"/>
                  </a:lnTo>
                  <a:lnTo>
                    <a:pt x="329" y="89"/>
                  </a:lnTo>
                  <a:lnTo>
                    <a:pt x="324" y="89"/>
                  </a:lnTo>
                  <a:lnTo>
                    <a:pt x="319" y="90"/>
                  </a:lnTo>
                  <a:lnTo>
                    <a:pt x="315" y="91"/>
                  </a:lnTo>
                  <a:lnTo>
                    <a:pt x="311" y="93"/>
                  </a:lnTo>
                  <a:lnTo>
                    <a:pt x="307" y="95"/>
                  </a:lnTo>
                  <a:lnTo>
                    <a:pt x="304" y="98"/>
                  </a:lnTo>
                  <a:lnTo>
                    <a:pt x="301" y="102"/>
                  </a:lnTo>
                  <a:lnTo>
                    <a:pt x="298" y="106"/>
                  </a:lnTo>
                  <a:lnTo>
                    <a:pt x="292" y="116"/>
                  </a:lnTo>
                  <a:lnTo>
                    <a:pt x="286" y="128"/>
                  </a:lnTo>
                  <a:lnTo>
                    <a:pt x="283" y="142"/>
                  </a:lnTo>
                  <a:lnTo>
                    <a:pt x="279" y="157"/>
                  </a:lnTo>
                  <a:lnTo>
                    <a:pt x="277" y="173"/>
                  </a:lnTo>
                  <a:lnTo>
                    <a:pt x="275" y="188"/>
                  </a:lnTo>
                  <a:lnTo>
                    <a:pt x="275" y="202"/>
                  </a:lnTo>
                  <a:lnTo>
                    <a:pt x="274" y="216"/>
                  </a:lnTo>
                  <a:lnTo>
                    <a:pt x="276" y="243"/>
                  </a:lnTo>
                  <a:lnTo>
                    <a:pt x="279" y="268"/>
                  </a:lnTo>
                  <a:lnTo>
                    <a:pt x="284" y="292"/>
                  </a:lnTo>
                  <a:lnTo>
                    <a:pt x="291" y="315"/>
                  </a:lnTo>
                  <a:lnTo>
                    <a:pt x="298" y="337"/>
                  </a:lnTo>
                  <a:lnTo>
                    <a:pt x="304" y="357"/>
                  </a:lnTo>
                  <a:lnTo>
                    <a:pt x="302" y="368"/>
                  </a:lnTo>
                  <a:lnTo>
                    <a:pt x="300" y="382"/>
                  </a:lnTo>
                  <a:lnTo>
                    <a:pt x="295" y="399"/>
                  </a:lnTo>
                  <a:lnTo>
                    <a:pt x="288" y="418"/>
                  </a:lnTo>
                  <a:lnTo>
                    <a:pt x="284" y="429"/>
                  </a:lnTo>
                  <a:lnTo>
                    <a:pt x="279" y="438"/>
                  </a:lnTo>
                  <a:lnTo>
                    <a:pt x="273" y="447"/>
                  </a:lnTo>
                  <a:lnTo>
                    <a:pt x="266" y="455"/>
                  </a:lnTo>
                  <a:lnTo>
                    <a:pt x="258" y="463"/>
                  </a:lnTo>
                  <a:lnTo>
                    <a:pt x="249" y="470"/>
                  </a:lnTo>
                  <a:lnTo>
                    <a:pt x="239" y="475"/>
                  </a:lnTo>
                  <a:lnTo>
                    <a:pt x="226" y="480"/>
                  </a:lnTo>
                  <a:lnTo>
                    <a:pt x="215" y="482"/>
                  </a:lnTo>
                  <a:lnTo>
                    <a:pt x="206" y="483"/>
                  </a:lnTo>
                  <a:lnTo>
                    <a:pt x="196" y="483"/>
                  </a:lnTo>
                  <a:lnTo>
                    <a:pt x="188" y="482"/>
                  </a:lnTo>
                  <a:lnTo>
                    <a:pt x="179" y="479"/>
                  </a:lnTo>
                  <a:lnTo>
                    <a:pt x="171" y="475"/>
                  </a:lnTo>
                  <a:lnTo>
                    <a:pt x="162" y="470"/>
                  </a:lnTo>
                  <a:lnTo>
                    <a:pt x="154" y="464"/>
                  </a:lnTo>
                  <a:lnTo>
                    <a:pt x="148" y="457"/>
                  </a:lnTo>
                  <a:lnTo>
                    <a:pt x="142" y="450"/>
                  </a:lnTo>
                  <a:lnTo>
                    <a:pt x="136" y="441"/>
                  </a:lnTo>
                  <a:lnTo>
                    <a:pt x="131" y="431"/>
                  </a:lnTo>
                  <a:lnTo>
                    <a:pt x="126" y="419"/>
                  </a:lnTo>
                  <a:lnTo>
                    <a:pt x="122" y="406"/>
                  </a:lnTo>
                  <a:lnTo>
                    <a:pt x="118" y="390"/>
                  </a:lnTo>
                  <a:lnTo>
                    <a:pt x="114" y="372"/>
                  </a:lnTo>
                  <a:lnTo>
                    <a:pt x="110" y="343"/>
                  </a:lnTo>
                  <a:lnTo>
                    <a:pt x="107" y="312"/>
                  </a:lnTo>
                  <a:lnTo>
                    <a:pt x="106" y="295"/>
                  </a:lnTo>
                  <a:lnTo>
                    <a:pt x="106" y="278"/>
                  </a:lnTo>
                  <a:lnTo>
                    <a:pt x="106" y="260"/>
                  </a:lnTo>
                  <a:lnTo>
                    <a:pt x="107" y="242"/>
                  </a:lnTo>
                  <a:lnTo>
                    <a:pt x="109" y="223"/>
                  </a:lnTo>
                  <a:lnTo>
                    <a:pt x="111" y="204"/>
                  </a:lnTo>
                  <a:lnTo>
                    <a:pt x="115" y="186"/>
                  </a:lnTo>
                  <a:lnTo>
                    <a:pt x="119" y="167"/>
                  </a:lnTo>
                  <a:lnTo>
                    <a:pt x="125" y="149"/>
                  </a:lnTo>
                  <a:lnTo>
                    <a:pt x="132" y="131"/>
                  </a:lnTo>
                  <a:lnTo>
                    <a:pt x="140" y="114"/>
                  </a:lnTo>
                  <a:lnTo>
                    <a:pt x="149" y="96"/>
                  </a:lnTo>
                  <a:lnTo>
                    <a:pt x="157" y="83"/>
                  </a:lnTo>
                  <a:lnTo>
                    <a:pt x="167" y="72"/>
                  </a:lnTo>
                  <a:lnTo>
                    <a:pt x="177" y="62"/>
                  </a:lnTo>
                  <a:lnTo>
                    <a:pt x="189" y="53"/>
                  </a:lnTo>
                  <a:lnTo>
                    <a:pt x="203" y="43"/>
                  </a:lnTo>
                  <a:lnTo>
                    <a:pt x="219" y="35"/>
                  </a:lnTo>
                  <a:lnTo>
                    <a:pt x="239" y="26"/>
                  </a:lnTo>
                  <a:lnTo>
                    <a:pt x="261" y="1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59" name="Freeform 31"/>
            <p:cNvSpPr>
              <a:spLocks noChangeArrowheads="1"/>
            </p:cNvSpPr>
            <p:nvPr/>
          </p:nvSpPr>
          <p:spPr bwMode="auto">
            <a:xfrm>
              <a:off x="540" y="2703"/>
              <a:ext cx="132" cy="63"/>
            </a:xfrm>
            <a:custGeom>
              <a:avLst/>
              <a:gdLst>
                <a:gd name="T0" fmla="*/ 539 w 539"/>
                <a:gd name="T1" fmla="*/ 0 h 255"/>
                <a:gd name="T2" fmla="*/ 0 w 539"/>
                <a:gd name="T3" fmla="*/ 0 h 255"/>
                <a:gd name="T4" fmla="*/ 0 w 539"/>
                <a:gd name="T5" fmla="*/ 55 h 255"/>
                <a:gd name="T6" fmla="*/ 539 w 539"/>
                <a:gd name="T7" fmla="*/ 55 h 255"/>
                <a:gd name="T8" fmla="*/ 539 w 539"/>
                <a:gd name="T9" fmla="*/ 0 h 255"/>
                <a:gd name="T10" fmla="*/ 539 w 539"/>
                <a:gd name="T11" fmla="*/ 198 h 255"/>
                <a:gd name="T12" fmla="*/ 0 w 539"/>
                <a:gd name="T13" fmla="*/ 198 h 255"/>
                <a:gd name="T14" fmla="*/ 0 w 539"/>
                <a:gd name="T15" fmla="*/ 255 h 255"/>
                <a:gd name="T16" fmla="*/ 539 w 539"/>
                <a:gd name="T17" fmla="*/ 255 h 255"/>
                <a:gd name="T18" fmla="*/ 539 w 539"/>
                <a:gd name="T19" fmla="*/ 19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9" h="255">
                  <a:moveTo>
                    <a:pt x="539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539" y="55"/>
                  </a:lnTo>
                  <a:lnTo>
                    <a:pt x="539" y="0"/>
                  </a:lnTo>
                  <a:close/>
                  <a:moveTo>
                    <a:pt x="539" y="198"/>
                  </a:moveTo>
                  <a:lnTo>
                    <a:pt x="0" y="198"/>
                  </a:lnTo>
                  <a:lnTo>
                    <a:pt x="0" y="255"/>
                  </a:lnTo>
                  <a:lnTo>
                    <a:pt x="539" y="255"/>
                  </a:lnTo>
                  <a:lnTo>
                    <a:pt x="539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0" name="Freeform 32"/>
            <p:cNvSpPr>
              <a:spLocks noChangeArrowheads="1"/>
            </p:cNvSpPr>
            <p:nvPr/>
          </p:nvSpPr>
          <p:spPr bwMode="auto">
            <a:xfrm>
              <a:off x="798" y="2820"/>
              <a:ext cx="152" cy="175"/>
            </a:xfrm>
            <a:custGeom>
              <a:avLst/>
              <a:gdLst>
                <a:gd name="T0" fmla="*/ 327 w 615"/>
                <a:gd name="T1" fmla="*/ 0 h 705"/>
                <a:gd name="T2" fmla="*/ 0 w 615"/>
                <a:gd name="T3" fmla="*/ 705 h 705"/>
                <a:gd name="T4" fmla="*/ 615 w 615"/>
                <a:gd name="T5" fmla="*/ 705 h 705"/>
                <a:gd name="T6" fmla="*/ 327 w 615"/>
                <a:gd name="T7" fmla="*/ 0 h 705"/>
                <a:gd name="T8" fmla="*/ 290 w 615"/>
                <a:gd name="T9" fmla="*/ 176 h 705"/>
                <a:gd name="T10" fmla="*/ 488 w 615"/>
                <a:gd name="T11" fmla="*/ 654 h 705"/>
                <a:gd name="T12" fmla="*/ 67 w 615"/>
                <a:gd name="T13" fmla="*/ 654 h 705"/>
                <a:gd name="T14" fmla="*/ 290 w 615"/>
                <a:gd name="T15" fmla="*/ 176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5" h="705">
                  <a:moveTo>
                    <a:pt x="327" y="0"/>
                  </a:moveTo>
                  <a:lnTo>
                    <a:pt x="0" y="705"/>
                  </a:lnTo>
                  <a:lnTo>
                    <a:pt x="615" y="705"/>
                  </a:lnTo>
                  <a:lnTo>
                    <a:pt x="327" y="0"/>
                  </a:lnTo>
                  <a:close/>
                  <a:moveTo>
                    <a:pt x="290" y="176"/>
                  </a:moveTo>
                  <a:lnTo>
                    <a:pt x="488" y="654"/>
                  </a:lnTo>
                  <a:lnTo>
                    <a:pt x="67" y="654"/>
                  </a:lnTo>
                  <a:lnTo>
                    <a:pt x="290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8161" name="Group 33"/>
          <p:cNvGrpSpPr>
            <a:grpSpLocks/>
          </p:cNvGrpSpPr>
          <p:nvPr/>
        </p:nvGrpSpPr>
        <p:grpSpPr bwMode="auto">
          <a:xfrm>
            <a:off x="457200" y="5038725"/>
            <a:ext cx="942975" cy="417513"/>
            <a:chOff x="288" y="3174"/>
            <a:chExt cx="594" cy="263"/>
          </a:xfrm>
        </p:grpSpPr>
        <p:sp>
          <p:nvSpPr>
            <p:cNvPr id="48162" name="Freeform 34"/>
            <p:cNvSpPr>
              <a:spLocks noChangeArrowheads="1"/>
            </p:cNvSpPr>
            <p:nvPr/>
          </p:nvSpPr>
          <p:spPr bwMode="auto">
            <a:xfrm>
              <a:off x="381" y="3327"/>
              <a:ext cx="71" cy="111"/>
            </a:xfrm>
            <a:custGeom>
              <a:avLst/>
              <a:gdLst>
                <a:gd name="T0" fmla="*/ 294 w 294"/>
                <a:gd name="T1" fmla="*/ 447 h 447"/>
                <a:gd name="T2" fmla="*/ 0 w 294"/>
                <a:gd name="T3" fmla="*/ 447 h 447"/>
                <a:gd name="T4" fmla="*/ 0 w 294"/>
                <a:gd name="T5" fmla="*/ 369 h 447"/>
                <a:gd name="T6" fmla="*/ 93 w 294"/>
                <a:gd name="T7" fmla="*/ 369 h 447"/>
                <a:gd name="T8" fmla="*/ 93 w 294"/>
                <a:gd name="T9" fmla="*/ 133 h 447"/>
                <a:gd name="T10" fmla="*/ 0 w 294"/>
                <a:gd name="T11" fmla="*/ 133 h 447"/>
                <a:gd name="T12" fmla="*/ 0 w 294"/>
                <a:gd name="T13" fmla="*/ 60 h 447"/>
                <a:gd name="T14" fmla="*/ 5 w 294"/>
                <a:gd name="T15" fmla="*/ 60 h 447"/>
                <a:gd name="T16" fmla="*/ 10 w 294"/>
                <a:gd name="T17" fmla="*/ 60 h 447"/>
                <a:gd name="T18" fmla="*/ 15 w 294"/>
                <a:gd name="T19" fmla="*/ 60 h 447"/>
                <a:gd name="T20" fmla="*/ 20 w 294"/>
                <a:gd name="T21" fmla="*/ 60 h 447"/>
                <a:gd name="T22" fmla="*/ 25 w 294"/>
                <a:gd name="T23" fmla="*/ 59 h 447"/>
                <a:gd name="T24" fmla="*/ 30 w 294"/>
                <a:gd name="T25" fmla="*/ 59 h 447"/>
                <a:gd name="T26" fmla="*/ 35 w 294"/>
                <a:gd name="T27" fmla="*/ 58 h 447"/>
                <a:gd name="T28" fmla="*/ 40 w 294"/>
                <a:gd name="T29" fmla="*/ 58 h 447"/>
                <a:gd name="T30" fmla="*/ 46 w 294"/>
                <a:gd name="T31" fmla="*/ 57 h 447"/>
                <a:gd name="T32" fmla="*/ 51 w 294"/>
                <a:gd name="T33" fmla="*/ 56 h 447"/>
                <a:gd name="T34" fmla="*/ 55 w 294"/>
                <a:gd name="T35" fmla="*/ 55 h 447"/>
                <a:gd name="T36" fmla="*/ 59 w 294"/>
                <a:gd name="T37" fmla="*/ 54 h 447"/>
                <a:gd name="T38" fmla="*/ 63 w 294"/>
                <a:gd name="T39" fmla="*/ 53 h 447"/>
                <a:gd name="T40" fmla="*/ 67 w 294"/>
                <a:gd name="T41" fmla="*/ 52 h 447"/>
                <a:gd name="T42" fmla="*/ 70 w 294"/>
                <a:gd name="T43" fmla="*/ 51 h 447"/>
                <a:gd name="T44" fmla="*/ 73 w 294"/>
                <a:gd name="T45" fmla="*/ 49 h 447"/>
                <a:gd name="T46" fmla="*/ 77 w 294"/>
                <a:gd name="T47" fmla="*/ 47 h 447"/>
                <a:gd name="T48" fmla="*/ 80 w 294"/>
                <a:gd name="T49" fmla="*/ 45 h 447"/>
                <a:gd name="T50" fmla="*/ 83 w 294"/>
                <a:gd name="T51" fmla="*/ 43 h 447"/>
                <a:gd name="T52" fmla="*/ 86 w 294"/>
                <a:gd name="T53" fmla="*/ 41 h 447"/>
                <a:gd name="T54" fmla="*/ 88 w 294"/>
                <a:gd name="T55" fmla="*/ 39 h 447"/>
                <a:gd name="T56" fmla="*/ 91 w 294"/>
                <a:gd name="T57" fmla="*/ 35 h 447"/>
                <a:gd name="T58" fmla="*/ 93 w 294"/>
                <a:gd name="T59" fmla="*/ 32 h 447"/>
                <a:gd name="T60" fmla="*/ 95 w 294"/>
                <a:gd name="T61" fmla="*/ 29 h 447"/>
                <a:gd name="T62" fmla="*/ 97 w 294"/>
                <a:gd name="T63" fmla="*/ 26 h 447"/>
                <a:gd name="T64" fmla="*/ 99 w 294"/>
                <a:gd name="T65" fmla="*/ 23 h 447"/>
                <a:gd name="T66" fmla="*/ 100 w 294"/>
                <a:gd name="T67" fmla="*/ 19 h 447"/>
                <a:gd name="T68" fmla="*/ 101 w 294"/>
                <a:gd name="T69" fmla="*/ 16 h 447"/>
                <a:gd name="T70" fmla="*/ 102 w 294"/>
                <a:gd name="T71" fmla="*/ 12 h 447"/>
                <a:gd name="T72" fmla="*/ 103 w 294"/>
                <a:gd name="T73" fmla="*/ 8 h 447"/>
                <a:gd name="T74" fmla="*/ 104 w 294"/>
                <a:gd name="T75" fmla="*/ 4 h 447"/>
                <a:gd name="T76" fmla="*/ 104 w 294"/>
                <a:gd name="T77" fmla="*/ 0 h 447"/>
                <a:gd name="T78" fmla="*/ 202 w 294"/>
                <a:gd name="T79" fmla="*/ 0 h 447"/>
                <a:gd name="T80" fmla="*/ 202 w 294"/>
                <a:gd name="T81" fmla="*/ 369 h 447"/>
                <a:gd name="T82" fmla="*/ 294 w 294"/>
                <a:gd name="T83" fmla="*/ 369 h 447"/>
                <a:gd name="T84" fmla="*/ 294 w 294"/>
                <a:gd name="T85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4" h="447">
                  <a:moveTo>
                    <a:pt x="294" y="447"/>
                  </a:moveTo>
                  <a:lnTo>
                    <a:pt x="0" y="447"/>
                  </a:lnTo>
                  <a:lnTo>
                    <a:pt x="0" y="369"/>
                  </a:lnTo>
                  <a:lnTo>
                    <a:pt x="93" y="369"/>
                  </a:lnTo>
                  <a:lnTo>
                    <a:pt x="93" y="133"/>
                  </a:lnTo>
                  <a:lnTo>
                    <a:pt x="0" y="133"/>
                  </a:lnTo>
                  <a:lnTo>
                    <a:pt x="0" y="60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5" y="60"/>
                  </a:lnTo>
                  <a:lnTo>
                    <a:pt x="20" y="60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5" y="58"/>
                  </a:lnTo>
                  <a:lnTo>
                    <a:pt x="40" y="58"/>
                  </a:lnTo>
                  <a:lnTo>
                    <a:pt x="46" y="57"/>
                  </a:lnTo>
                  <a:lnTo>
                    <a:pt x="51" y="56"/>
                  </a:lnTo>
                  <a:lnTo>
                    <a:pt x="55" y="55"/>
                  </a:lnTo>
                  <a:lnTo>
                    <a:pt x="59" y="54"/>
                  </a:lnTo>
                  <a:lnTo>
                    <a:pt x="63" y="53"/>
                  </a:lnTo>
                  <a:lnTo>
                    <a:pt x="67" y="52"/>
                  </a:lnTo>
                  <a:lnTo>
                    <a:pt x="70" y="51"/>
                  </a:lnTo>
                  <a:lnTo>
                    <a:pt x="73" y="49"/>
                  </a:lnTo>
                  <a:lnTo>
                    <a:pt x="77" y="47"/>
                  </a:lnTo>
                  <a:lnTo>
                    <a:pt x="80" y="45"/>
                  </a:lnTo>
                  <a:lnTo>
                    <a:pt x="83" y="43"/>
                  </a:lnTo>
                  <a:lnTo>
                    <a:pt x="86" y="41"/>
                  </a:lnTo>
                  <a:lnTo>
                    <a:pt x="88" y="39"/>
                  </a:lnTo>
                  <a:lnTo>
                    <a:pt x="91" y="35"/>
                  </a:lnTo>
                  <a:lnTo>
                    <a:pt x="93" y="32"/>
                  </a:lnTo>
                  <a:lnTo>
                    <a:pt x="95" y="29"/>
                  </a:lnTo>
                  <a:lnTo>
                    <a:pt x="97" y="26"/>
                  </a:lnTo>
                  <a:lnTo>
                    <a:pt x="99" y="23"/>
                  </a:lnTo>
                  <a:lnTo>
                    <a:pt x="100" y="19"/>
                  </a:lnTo>
                  <a:lnTo>
                    <a:pt x="101" y="16"/>
                  </a:lnTo>
                  <a:lnTo>
                    <a:pt x="102" y="12"/>
                  </a:lnTo>
                  <a:lnTo>
                    <a:pt x="103" y="8"/>
                  </a:lnTo>
                  <a:lnTo>
                    <a:pt x="104" y="4"/>
                  </a:lnTo>
                  <a:lnTo>
                    <a:pt x="104" y="0"/>
                  </a:lnTo>
                  <a:lnTo>
                    <a:pt x="202" y="0"/>
                  </a:lnTo>
                  <a:lnTo>
                    <a:pt x="202" y="369"/>
                  </a:lnTo>
                  <a:lnTo>
                    <a:pt x="294" y="369"/>
                  </a:lnTo>
                  <a:lnTo>
                    <a:pt x="294" y="4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3" name="Freeform 35"/>
            <p:cNvSpPr>
              <a:spLocks noChangeArrowheads="1"/>
            </p:cNvSpPr>
            <p:nvPr/>
          </p:nvSpPr>
          <p:spPr bwMode="auto">
            <a:xfrm>
              <a:off x="288" y="3174"/>
              <a:ext cx="102" cy="194"/>
            </a:xfrm>
            <a:custGeom>
              <a:avLst/>
              <a:gdLst>
                <a:gd name="T0" fmla="*/ 401 w 414"/>
                <a:gd name="T1" fmla="*/ 137 h 783"/>
                <a:gd name="T2" fmla="*/ 396 w 414"/>
                <a:gd name="T3" fmla="*/ 135 h 783"/>
                <a:gd name="T4" fmla="*/ 389 w 414"/>
                <a:gd name="T5" fmla="*/ 133 h 783"/>
                <a:gd name="T6" fmla="*/ 380 w 414"/>
                <a:gd name="T7" fmla="*/ 131 h 783"/>
                <a:gd name="T8" fmla="*/ 370 w 414"/>
                <a:gd name="T9" fmla="*/ 129 h 783"/>
                <a:gd name="T10" fmla="*/ 360 w 414"/>
                <a:gd name="T11" fmla="*/ 127 h 783"/>
                <a:gd name="T12" fmla="*/ 349 w 414"/>
                <a:gd name="T13" fmla="*/ 126 h 783"/>
                <a:gd name="T14" fmla="*/ 339 w 414"/>
                <a:gd name="T15" fmla="*/ 125 h 783"/>
                <a:gd name="T16" fmla="*/ 330 w 414"/>
                <a:gd name="T17" fmla="*/ 124 h 783"/>
                <a:gd name="T18" fmla="*/ 306 w 414"/>
                <a:gd name="T19" fmla="*/ 126 h 783"/>
                <a:gd name="T20" fmla="*/ 285 w 414"/>
                <a:gd name="T21" fmla="*/ 129 h 783"/>
                <a:gd name="T22" fmla="*/ 269 w 414"/>
                <a:gd name="T23" fmla="*/ 135 h 783"/>
                <a:gd name="T24" fmla="*/ 258 w 414"/>
                <a:gd name="T25" fmla="*/ 143 h 783"/>
                <a:gd name="T26" fmla="*/ 250 w 414"/>
                <a:gd name="T27" fmla="*/ 156 h 783"/>
                <a:gd name="T28" fmla="*/ 244 w 414"/>
                <a:gd name="T29" fmla="*/ 172 h 783"/>
                <a:gd name="T30" fmla="*/ 240 w 414"/>
                <a:gd name="T31" fmla="*/ 192 h 783"/>
                <a:gd name="T32" fmla="*/ 239 w 414"/>
                <a:gd name="T33" fmla="*/ 218 h 783"/>
                <a:gd name="T34" fmla="*/ 378 w 414"/>
                <a:gd name="T35" fmla="*/ 222 h 783"/>
                <a:gd name="T36" fmla="*/ 245 w 414"/>
                <a:gd name="T37" fmla="*/ 344 h 783"/>
                <a:gd name="T38" fmla="*/ 70 w 414"/>
                <a:gd name="T39" fmla="*/ 783 h 783"/>
                <a:gd name="T40" fmla="*/ 0 w 414"/>
                <a:gd name="T41" fmla="*/ 344 h 783"/>
                <a:gd name="T42" fmla="*/ 70 w 414"/>
                <a:gd name="T43" fmla="*/ 222 h 783"/>
                <a:gd name="T44" fmla="*/ 70 w 414"/>
                <a:gd name="T45" fmla="*/ 181 h 783"/>
                <a:gd name="T46" fmla="*/ 77 w 414"/>
                <a:gd name="T47" fmla="*/ 136 h 783"/>
                <a:gd name="T48" fmla="*/ 90 w 414"/>
                <a:gd name="T49" fmla="*/ 98 h 783"/>
                <a:gd name="T50" fmla="*/ 106 w 414"/>
                <a:gd name="T51" fmla="*/ 72 h 783"/>
                <a:gd name="T52" fmla="*/ 117 w 414"/>
                <a:gd name="T53" fmla="*/ 58 h 783"/>
                <a:gd name="T54" fmla="*/ 130 w 414"/>
                <a:gd name="T55" fmla="*/ 45 h 783"/>
                <a:gd name="T56" fmla="*/ 145 w 414"/>
                <a:gd name="T57" fmla="*/ 34 h 783"/>
                <a:gd name="T58" fmla="*/ 172 w 414"/>
                <a:gd name="T59" fmla="*/ 20 h 783"/>
                <a:gd name="T60" fmla="*/ 212 w 414"/>
                <a:gd name="T61" fmla="*/ 7 h 783"/>
                <a:gd name="T62" fmla="*/ 260 w 414"/>
                <a:gd name="T63" fmla="*/ 1 h 783"/>
                <a:gd name="T64" fmla="*/ 297 w 414"/>
                <a:gd name="T65" fmla="*/ 0 h 783"/>
                <a:gd name="T66" fmla="*/ 315 w 414"/>
                <a:gd name="T67" fmla="*/ 0 h 783"/>
                <a:gd name="T68" fmla="*/ 332 w 414"/>
                <a:gd name="T69" fmla="*/ 1 h 783"/>
                <a:gd name="T70" fmla="*/ 349 w 414"/>
                <a:gd name="T71" fmla="*/ 2 h 783"/>
                <a:gd name="T72" fmla="*/ 366 w 414"/>
                <a:gd name="T73" fmla="*/ 3 h 783"/>
                <a:gd name="T74" fmla="*/ 381 w 414"/>
                <a:gd name="T75" fmla="*/ 5 h 783"/>
                <a:gd name="T76" fmla="*/ 396 w 414"/>
                <a:gd name="T77" fmla="*/ 7 h 783"/>
                <a:gd name="T78" fmla="*/ 408 w 414"/>
                <a:gd name="T79" fmla="*/ 9 h 783"/>
                <a:gd name="T80" fmla="*/ 414 w 414"/>
                <a:gd name="T81" fmla="*/ 13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783">
                  <a:moveTo>
                    <a:pt x="414" y="137"/>
                  </a:moveTo>
                  <a:lnTo>
                    <a:pt x="401" y="137"/>
                  </a:lnTo>
                  <a:lnTo>
                    <a:pt x="399" y="136"/>
                  </a:lnTo>
                  <a:lnTo>
                    <a:pt x="396" y="135"/>
                  </a:lnTo>
                  <a:lnTo>
                    <a:pt x="392" y="134"/>
                  </a:lnTo>
                  <a:lnTo>
                    <a:pt x="389" y="133"/>
                  </a:lnTo>
                  <a:lnTo>
                    <a:pt x="385" y="132"/>
                  </a:lnTo>
                  <a:lnTo>
                    <a:pt x="380" y="131"/>
                  </a:lnTo>
                  <a:lnTo>
                    <a:pt x="376" y="130"/>
                  </a:lnTo>
                  <a:lnTo>
                    <a:pt x="370" y="129"/>
                  </a:lnTo>
                  <a:lnTo>
                    <a:pt x="365" y="128"/>
                  </a:lnTo>
                  <a:lnTo>
                    <a:pt x="360" y="127"/>
                  </a:lnTo>
                  <a:lnTo>
                    <a:pt x="355" y="126"/>
                  </a:lnTo>
                  <a:lnTo>
                    <a:pt x="349" y="126"/>
                  </a:lnTo>
                  <a:lnTo>
                    <a:pt x="344" y="125"/>
                  </a:lnTo>
                  <a:lnTo>
                    <a:pt x="339" y="125"/>
                  </a:lnTo>
                  <a:lnTo>
                    <a:pt x="335" y="124"/>
                  </a:lnTo>
                  <a:lnTo>
                    <a:pt x="330" y="124"/>
                  </a:lnTo>
                  <a:lnTo>
                    <a:pt x="317" y="125"/>
                  </a:lnTo>
                  <a:lnTo>
                    <a:pt x="306" y="126"/>
                  </a:lnTo>
                  <a:lnTo>
                    <a:pt x="295" y="127"/>
                  </a:lnTo>
                  <a:lnTo>
                    <a:pt x="285" y="129"/>
                  </a:lnTo>
                  <a:lnTo>
                    <a:pt x="277" y="132"/>
                  </a:lnTo>
                  <a:lnTo>
                    <a:pt x="269" y="135"/>
                  </a:lnTo>
                  <a:lnTo>
                    <a:pt x="263" y="139"/>
                  </a:lnTo>
                  <a:lnTo>
                    <a:pt x="258" y="143"/>
                  </a:lnTo>
                  <a:lnTo>
                    <a:pt x="253" y="149"/>
                  </a:lnTo>
                  <a:lnTo>
                    <a:pt x="250" y="156"/>
                  </a:lnTo>
                  <a:lnTo>
                    <a:pt x="246" y="164"/>
                  </a:lnTo>
                  <a:lnTo>
                    <a:pt x="244" y="172"/>
                  </a:lnTo>
                  <a:lnTo>
                    <a:pt x="241" y="182"/>
                  </a:lnTo>
                  <a:lnTo>
                    <a:pt x="240" y="192"/>
                  </a:lnTo>
                  <a:lnTo>
                    <a:pt x="239" y="204"/>
                  </a:lnTo>
                  <a:lnTo>
                    <a:pt x="239" y="218"/>
                  </a:lnTo>
                  <a:lnTo>
                    <a:pt x="239" y="222"/>
                  </a:lnTo>
                  <a:lnTo>
                    <a:pt x="378" y="222"/>
                  </a:lnTo>
                  <a:lnTo>
                    <a:pt x="378" y="344"/>
                  </a:lnTo>
                  <a:lnTo>
                    <a:pt x="245" y="344"/>
                  </a:lnTo>
                  <a:lnTo>
                    <a:pt x="245" y="783"/>
                  </a:lnTo>
                  <a:lnTo>
                    <a:pt x="70" y="783"/>
                  </a:lnTo>
                  <a:lnTo>
                    <a:pt x="70" y="344"/>
                  </a:lnTo>
                  <a:lnTo>
                    <a:pt x="0" y="344"/>
                  </a:lnTo>
                  <a:lnTo>
                    <a:pt x="0" y="222"/>
                  </a:lnTo>
                  <a:lnTo>
                    <a:pt x="70" y="222"/>
                  </a:lnTo>
                  <a:lnTo>
                    <a:pt x="70" y="206"/>
                  </a:lnTo>
                  <a:lnTo>
                    <a:pt x="70" y="181"/>
                  </a:lnTo>
                  <a:lnTo>
                    <a:pt x="73" y="158"/>
                  </a:lnTo>
                  <a:lnTo>
                    <a:pt x="77" y="136"/>
                  </a:lnTo>
                  <a:lnTo>
                    <a:pt x="83" y="116"/>
                  </a:lnTo>
                  <a:lnTo>
                    <a:pt x="90" y="98"/>
                  </a:lnTo>
                  <a:lnTo>
                    <a:pt x="99" y="80"/>
                  </a:lnTo>
                  <a:lnTo>
                    <a:pt x="106" y="72"/>
                  </a:lnTo>
                  <a:lnTo>
                    <a:pt x="111" y="65"/>
                  </a:lnTo>
                  <a:lnTo>
                    <a:pt x="117" y="58"/>
                  </a:lnTo>
                  <a:lnTo>
                    <a:pt x="124" y="52"/>
                  </a:lnTo>
                  <a:lnTo>
                    <a:pt x="130" y="45"/>
                  </a:lnTo>
                  <a:lnTo>
                    <a:pt x="138" y="40"/>
                  </a:lnTo>
                  <a:lnTo>
                    <a:pt x="145" y="34"/>
                  </a:lnTo>
                  <a:lnTo>
                    <a:pt x="154" y="29"/>
                  </a:lnTo>
                  <a:lnTo>
                    <a:pt x="172" y="20"/>
                  </a:lnTo>
                  <a:lnTo>
                    <a:pt x="191" y="13"/>
                  </a:lnTo>
                  <a:lnTo>
                    <a:pt x="212" y="7"/>
                  </a:lnTo>
                  <a:lnTo>
                    <a:pt x="236" y="3"/>
                  </a:lnTo>
                  <a:lnTo>
                    <a:pt x="260" y="1"/>
                  </a:lnTo>
                  <a:lnTo>
                    <a:pt x="287" y="0"/>
                  </a:lnTo>
                  <a:lnTo>
                    <a:pt x="297" y="0"/>
                  </a:lnTo>
                  <a:lnTo>
                    <a:pt x="306" y="0"/>
                  </a:lnTo>
                  <a:lnTo>
                    <a:pt x="315" y="0"/>
                  </a:lnTo>
                  <a:lnTo>
                    <a:pt x="324" y="1"/>
                  </a:lnTo>
                  <a:lnTo>
                    <a:pt x="332" y="1"/>
                  </a:lnTo>
                  <a:lnTo>
                    <a:pt x="341" y="1"/>
                  </a:lnTo>
                  <a:lnTo>
                    <a:pt x="349" y="2"/>
                  </a:lnTo>
                  <a:lnTo>
                    <a:pt x="358" y="3"/>
                  </a:lnTo>
                  <a:lnTo>
                    <a:pt x="366" y="3"/>
                  </a:lnTo>
                  <a:lnTo>
                    <a:pt x="374" y="4"/>
                  </a:lnTo>
                  <a:lnTo>
                    <a:pt x="381" y="5"/>
                  </a:lnTo>
                  <a:lnTo>
                    <a:pt x="389" y="6"/>
                  </a:lnTo>
                  <a:lnTo>
                    <a:pt x="396" y="7"/>
                  </a:lnTo>
                  <a:lnTo>
                    <a:pt x="402" y="8"/>
                  </a:lnTo>
                  <a:lnTo>
                    <a:pt x="408" y="9"/>
                  </a:lnTo>
                  <a:lnTo>
                    <a:pt x="414" y="10"/>
                  </a:lnTo>
                  <a:lnTo>
                    <a:pt x="414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4" name="Freeform 36"/>
            <p:cNvSpPr>
              <a:spLocks noChangeArrowheads="1"/>
            </p:cNvSpPr>
            <p:nvPr/>
          </p:nvSpPr>
          <p:spPr bwMode="auto">
            <a:xfrm>
              <a:off x="780" y="3174"/>
              <a:ext cx="103" cy="194"/>
            </a:xfrm>
            <a:custGeom>
              <a:avLst/>
              <a:gdLst>
                <a:gd name="T0" fmla="*/ 403 w 416"/>
                <a:gd name="T1" fmla="*/ 137 h 783"/>
                <a:gd name="T2" fmla="*/ 397 w 416"/>
                <a:gd name="T3" fmla="*/ 135 h 783"/>
                <a:gd name="T4" fmla="*/ 390 w 416"/>
                <a:gd name="T5" fmla="*/ 133 h 783"/>
                <a:gd name="T6" fmla="*/ 381 w 416"/>
                <a:gd name="T7" fmla="*/ 131 h 783"/>
                <a:gd name="T8" fmla="*/ 371 w 416"/>
                <a:gd name="T9" fmla="*/ 129 h 783"/>
                <a:gd name="T10" fmla="*/ 361 w 416"/>
                <a:gd name="T11" fmla="*/ 127 h 783"/>
                <a:gd name="T12" fmla="*/ 351 w 416"/>
                <a:gd name="T13" fmla="*/ 126 h 783"/>
                <a:gd name="T14" fmla="*/ 341 w 416"/>
                <a:gd name="T15" fmla="*/ 125 h 783"/>
                <a:gd name="T16" fmla="*/ 331 w 416"/>
                <a:gd name="T17" fmla="*/ 124 h 783"/>
                <a:gd name="T18" fmla="*/ 306 w 416"/>
                <a:gd name="T19" fmla="*/ 126 h 783"/>
                <a:gd name="T20" fmla="*/ 287 w 416"/>
                <a:gd name="T21" fmla="*/ 129 h 783"/>
                <a:gd name="T22" fmla="*/ 271 w 416"/>
                <a:gd name="T23" fmla="*/ 135 h 783"/>
                <a:gd name="T24" fmla="*/ 258 w 416"/>
                <a:gd name="T25" fmla="*/ 143 h 783"/>
                <a:gd name="T26" fmla="*/ 250 w 416"/>
                <a:gd name="T27" fmla="*/ 156 h 783"/>
                <a:gd name="T28" fmla="*/ 244 w 416"/>
                <a:gd name="T29" fmla="*/ 172 h 783"/>
                <a:gd name="T30" fmla="*/ 241 w 416"/>
                <a:gd name="T31" fmla="*/ 192 h 783"/>
                <a:gd name="T32" fmla="*/ 239 w 416"/>
                <a:gd name="T33" fmla="*/ 218 h 783"/>
                <a:gd name="T34" fmla="*/ 378 w 416"/>
                <a:gd name="T35" fmla="*/ 222 h 783"/>
                <a:gd name="T36" fmla="*/ 245 w 416"/>
                <a:gd name="T37" fmla="*/ 344 h 783"/>
                <a:gd name="T38" fmla="*/ 70 w 416"/>
                <a:gd name="T39" fmla="*/ 783 h 783"/>
                <a:gd name="T40" fmla="*/ 0 w 416"/>
                <a:gd name="T41" fmla="*/ 344 h 783"/>
                <a:gd name="T42" fmla="*/ 70 w 416"/>
                <a:gd name="T43" fmla="*/ 222 h 783"/>
                <a:gd name="T44" fmla="*/ 72 w 416"/>
                <a:gd name="T45" fmla="*/ 181 h 783"/>
                <a:gd name="T46" fmla="*/ 78 w 416"/>
                <a:gd name="T47" fmla="*/ 136 h 783"/>
                <a:gd name="T48" fmla="*/ 92 w 416"/>
                <a:gd name="T49" fmla="*/ 98 h 783"/>
                <a:gd name="T50" fmla="*/ 106 w 416"/>
                <a:gd name="T51" fmla="*/ 72 h 783"/>
                <a:gd name="T52" fmla="*/ 118 w 416"/>
                <a:gd name="T53" fmla="*/ 58 h 783"/>
                <a:gd name="T54" fmla="*/ 131 w 416"/>
                <a:gd name="T55" fmla="*/ 45 h 783"/>
                <a:gd name="T56" fmla="*/ 147 w 416"/>
                <a:gd name="T57" fmla="*/ 34 h 783"/>
                <a:gd name="T58" fmla="*/ 173 w 416"/>
                <a:gd name="T59" fmla="*/ 20 h 783"/>
                <a:gd name="T60" fmla="*/ 214 w 416"/>
                <a:gd name="T61" fmla="*/ 7 h 783"/>
                <a:gd name="T62" fmla="*/ 261 w 416"/>
                <a:gd name="T63" fmla="*/ 1 h 783"/>
                <a:gd name="T64" fmla="*/ 297 w 416"/>
                <a:gd name="T65" fmla="*/ 0 h 783"/>
                <a:gd name="T66" fmla="*/ 315 w 416"/>
                <a:gd name="T67" fmla="*/ 0 h 783"/>
                <a:gd name="T68" fmla="*/ 334 w 416"/>
                <a:gd name="T69" fmla="*/ 1 h 783"/>
                <a:gd name="T70" fmla="*/ 351 w 416"/>
                <a:gd name="T71" fmla="*/ 2 h 783"/>
                <a:gd name="T72" fmla="*/ 367 w 416"/>
                <a:gd name="T73" fmla="*/ 3 h 783"/>
                <a:gd name="T74" fmla="*/ 382 w 416"/>
                <a:gd name="T75" fmla="*/ 5 h 783"/>
                <a:gd name="T76" fmla="*/ 397 w 416"/>
                <a:gd name="T77" fmla="*/ 7 h 783"/>
                <a:gd name="T78" fmla="*/ 410 w 416"/>
                <a:gd name="T79" fmla="*/ 9 h 783"/>
                <a:gd name="T80" fmla="*/ 416 w 416"/>
                <a:gd name="T81" fmla="*/ 13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6" h="783">
                  <a:moveTo>
                    <a:pt x="416" y="137"/>
                  </a:moveTo>
                  <a:lnTo>
                    <a:pt x="403" y="137"/>
                  </a:lnTo>
                  <a:lnTo>
                    <a:pt x="400" y="136"/>
                  </a:lnTo>
                  <a:lnTo>
                    <a:pt x="397" y="135"/>
                  </a:lnTo>
                  <a:lnTo>
                    <a:pt x="394" y="134"/>
                  </a:lnTo>
                  <a:lnTo>
                    <a:pt x="390" y="133"/>
                  </a:lnTo>
                  <a:lnTo>
                    <a:pt x="385" y="132"/>
                  </a:lnTo>
                  <a:lnTo>
                    <a:pt x="381" y="131"/>
                  </a:lnTo>
                  <a:lnTo>
                    <a:pt x="376" y="130"/>
                  </a:lnTo>
                  <a:lnTo>
                    <a:pt x="371" y="129"/>
                  </a:lnTo>
                  <a:lnTo>
                    <a:pt x="366" y="128"/>
                  </a:lnTo>
                  <a:lnTo>
                    <a:pt x="361" y="127"/>
                  </a:lnTo>
                  <a:lnTo>
                    <a:pt x="356" y="126"/>
                  </a:lnTo>
                  <a:lnTo>
                    <a:pt x="351" y="126"/>
                  </a:lnTo>
                  <a:lnTo>
                    <a:pt x="346" y="125"/>
                  </a:lnTo>
                  <a:lnTo>
                    <a:pt x="341" y="125"/>
                  </a:lnTo>
                  <a:lnTo>
                    <a:pt x="336" y="124"/>
                  </a:lnTo>
                  <a:lnTo>
                    <a:pt x="331" y="124"/>
                  </a:lnTo>
                  <a:lnTo>
                    <a:pt x="318" y="125"/>
                  </a:lnTo>
                  <a:lnTo>
                    <a:pt x="306" y="126"/>
                  </a:lnTo>
                  <a:lnTo>
                    <a:pt x="296" y="127"/>
                  </a:lnTo>
                  <a:lnTo>
                    <a:pt x="287" y="129"/>
                  </a:lnTo>
                  <a:lnTo>
                    <a:pt x="278" y="132"/>
                  </a:lnTo>
                  <a:lnTo>
                    <a:pt x="271" y="135"/>
                  </a:lnTo>
                  <a:lnTo>
                    <a:pt x="265" y="139"/>
                  </a:lnTo>
                  <a:lnTo>
                    <a:pt x="258" y="143"/>
                  </a:lnTo>
                  <a:lnTo>
                    <a:pt x="254" y="149"/>
                  </a:lnTo>
                  <a:lnTo>
                    <a:pt x="250" y="156"/>
                  </a:lnTo>
                  <a:lnTo>
                    <a:pt x="247" y="164"/>
                  </a:lnTo>
                  <a:lnTo>
                    <a:pt x="244" y="172"/>
                  </a:lnTo>
                  <a:lnTo>
                    <a:pt x="242" y="182"/>
                  </a:lnTo>
                  <a:lnTo>
                    <a:pt x="241" y="192"/>
                  </a:lnTo>
                  <a:lnTo>
                    <a:pt x="240" y="204"/>
                  </a:lnTo>
                  <a:lnTo>
                    <a:pt x="239" y="218"/>
                  </a:lnTo>
                  <a:lnTo>
                    <a:pt x="239" y="222"/>
                  </a:lnTo>
                  <a:lnTo>
                    <a:pt x="378" y="222"/>
                  </a:lnTo>
                  <a:lnTo>
                    <a:pt x="378" y="344"/>
                  </a:lnTo>
                  <a:lnTo>
                    <a:pt x="245" y="344"/>
                  </a:lnTo>
                  <a:lnTo>
                    <a:pt x="245" y="783"/>
                  </a:lnTo>
                  <a:lnTo>
                    <a:pt x="70" y="783"/>
                  </a:lnTo>
                  <a:lnTo>
                    <a:pt x="70" y="344"/>
                  </a:lnTo>
                  <a:lnTo>
                    <a:pt x="0" y="344"/>
                  </a:lnTo>
                  <a:lnTo>
                    <a:pt x="0" y="222"/>
                  </a:lnTo>
                  <a:lnTo>
                    <a:pt x="70" y="222"/>
                  </a:lnTo>
                  <a:lnTo>
                    <a:pt x="70" y="206"/>
                  </a:lnTo>
                  <a:lnTo>
                    <a:pt x="72" y="181"/>
                  </a:lnTo>
                  <a:lnTo>
                    <a:pt x="74" y="158"/>
                  </a:lnTo>
                  <a:lnTo>
                    <a:pt x="78" y="136"/>
                  </a:lnTo>
                  <a:lnTo>
                    <a:pt x="84" y="116"/>
                  </a:lnTo>
                  <a:lnTo>
                    <a:pt x="92" y="98"/>
                  </a:lnTo>
                  <a:lnTo>
                    <a:pt x="101" y="80"/>
                  </a:lnTo>
                  <a:lnTo>
                    <a:pt x="106" y="72"/>
                  </a:lnTo>
                  <a:lnTo>
                    <a:pt x="112" y="65"/>
                  </a:lnTo>
                  <a:lnTo>
                    <a:pt x="118" y="58"/>
                  </a:lnTo>
                  <a:lnTo>
                    <a:pt x="124" y="52"/>
                  </a:lnTo>
                  <a:lnTo>
                    <a:pt x="131" y="45"/>
                  </a:lnTo>
                  <a:lnTo>
                    <a:pt x="139" y="40"/>
                  </a:lnTo>
                  <a:lnTo>
                    <a:pt x="147" y="34"/>
                  </a:lnTo>
                  <a:lnTo>
                    <a:pt x="155" y="29"/>
                  </a:lnTo>
                  <a:lnTo>
                    <a:pt x="173" y="20"/>
                  </a:lnTo>
                  <a:lnTo>
                    <a:pt x="192" y="13"/>
                  </a:lnTo>
                  <a:lnTo>
                    <a:pt x="214" y="7"/>
                  </a:lnTo>
                  <a:lnTo>
                    <a:pt x="237" y="3"/>
                  </a:lnTo>
                  <a:lnTo>
                    <a:pt x="261" y="1"/>
                  </a:lnTo>
                  <a:lnTo>
                    <a:pt x="288" y="0"/>
                  </a:lnTo>
                  <a:lnTo>
                    <a:pt x="297" y="0"/>
                  </a:lnTo>
                  <a:lnTo>
                    <a:pt x="306" y="0"/>
                  </a:lnTo>
                  <a:lnTo>
                    <a:pt x="315" y="0"/>
                  </a:lnTo>
                  <a:lnTo>
                    <a:pt x="324" y="1"/>
                  </a:lnTo>
                  <a:lnTo>
                    <a:pt x="334" y="1"/>
                  </a:lnTo>
                  <a:lnTo>
                    <a:pt x="342" y="1"/>
                  </a:lnTo>
                  <a:lnTo>
                    <a:pt x="351" y="2"/>
                  </a:lnTo>
                  <a:lnTo>
                    <a:pt x="359" y="3"/>
                  </a:lnTo>
                  <a:lnTo>
                    <a:pt x="367" y="3"/>
                  </a:lnTo>
                  <a:lnTo>
                    <a:pt x="375" y="4"/>
                  </a:lnTo>
                  <a:lnTo>
                    <a:pt x="382" y="5"/>
                  </a:lnTo>
                  <a:lnTo>
                    <a:pt x="390" y="6"/>
                  </a:lnTo>
                  <a:lnTo>
                    <a:pt x="397" y="7"/>
                  </a:lnTo>
                  <a:lnTo>
                    <a:pt x="404" y="8"/>
                  </a:lnTo>
                  <a:lnTo>
                    <a:pt x="410" y="9"/>
                  </a:lnTo>
                  <a:lnTo>
                    <a:pt x="416" y="10"/>
                  </a:lnTo>
                  <a:lnTo>
                    <a:pt x="416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5" name="Freeform 37"/>
            <p:cNvSpPr>
              <a:spLocks noChangeArrowheads="1"/>
            </p:cNvSpPr>
            <p:nvPr/>
          </p:nvSpPr>
          <p:spPr bwMode="auto">
            <a:xfrm>
              <a:off x="555" y="3269"/>
              <a:ext cx="133" cy="62"/>
            </a:xfrm>
            <a:custGeom>
              <a:avLst/>
              <a:gdLst>
                <a:gd name="T0" fmla="*/ 539 w 539"/>
                <a:gd name="T1" fmla="*/ 0 h 255"/>
                <a:gd name="T2" fmla="*/ 0 w 539"/>
                <a:gd name="T3" fmla="*/ 0 h 255"/>
                <a:gd name="T4" fmla="*/ 0 w 539"/>
                <a:gd name="T5" fmla="*/ 57 h 255"/>
                <a:gd name="T6" fmla="*/ 539 w 539"/>
                <a:gd name="T7" fmla="*/ 57 h 255"/>
                <a:gd name="T8" fmla="*/ 539 w 539"/>
                <a:gd name="T9" fmla="*/ 0 h 255"/>
                <a:gd name="T10" fmla="*/ 539 w 539"/>
                <a:gd name="T11" fmla="*/ 199 h 255"/>
                <a:gd name="T12" fmla="*/ 0 w 539"/>
                <a:gd name="T13" fmla="*/ 199 h 255"/>
                <a:gd name="T14" fmla="*/ 0 w 539"/>
                <a:gd name="T15" fmla="*/ 255 h 255"/>
                <a:gd name="T16" fmla="*/ 539 w 539"/>
                <a:gd name="T17" fmla="*/ 255 h 255"/>
                <a:gd name="T18" fmla="*/ 539 w 539"/>
                <a:gd name="T19" fmla="*/ 19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9" h="255">
                  <a:moveTo>
                    <a:pt x="539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39" y="57"/>
                  </a:lnTo>
                  <a:lnTo>
                    <a:pt x="539" y="0"/>
                  </a:lnTo>
                  <a:close/>
                  <a:moveTo>
                    <a:pt x="539" y="199"/>
                  </a:moveTo>
                  <a:lnTo>
                    <a:pt x="0" y="199"/>
                  </a:lnTo>
                  <a:lnTo>
                    <a:pt x="0" y="255"/>
                  </a:lnTo>
                  <a:lnTo>
                    <a:pt x="539" y="255"/>
                  </a:lnTo>
                  <a:lnTo>
                    <a:pt x="539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166" name="Freeform 38"/>
          <p:cNvSpPr>
            <a:spLocks noChangeArrowheads="1"/>
          </p:cNvSpPr>
          <p:nvPr/>
        </p:nvSpPr>
        <p:spPr bwMode="auto">
          <a:xfrm>
            <a:off x="1535113" y="5140325"/>
            <a:ext cx="365125" cy="214313"/>
          </a:xfrm>
          <a:custGeom>
            <a:avLst/>
            <a:gdLst>
              <a:gd name="T0" fmla="*/ 676 w 931"/>
              <a:gd name="T1" fmla="*/ 542 h 542"/>
              <a:gd name="T2" fmla="*/ 708 w 931"/>
              <a:gd name="T3" fmla="*/ 502 h 542"/>
              <a:gd name="T4" fmla="*/ 738 w 931"/>
              <a:gd name="T5" fmla="*/ 468 h 542"/>
              <a:gd name="T6" fmla="*/ 765 w 931"/>
              <a:gd name="T7" fmla="*/ 436 h 542"/>
              <a:gd name="T8" fmla="*/ 793 w 931"/>
              <a:gd name="T9" fmla="*/ 407 h 542"/>
              <a:gd name="T10" fmla="*/ 821 w 931"/>
              <a:gd name="T11" fmla="*/ 376 h 542"/>
              <a:gd name="T12" fmla="*/ 853 w 931"/>
              <a:gd name="T13" fmla="*/ 346 h 542"/>
              <a:gd name="T14" fmla="*/ 889 w 931"/>
              <a:gd name="T15" fmla="*/ 310 h 542"/>
              <a:gd name="T16" fmla="*/ 931 w 931"/>
              <a:gd name="T17" fmla="*/ 271 h 542"/>
              <a:gd name="T18" fmla="*/ 889 w 931"/>
              <a:gd name="T19" fmla="*/ 231 h 542"/>
              <a:gd name="T20" fmla="*/ 853 w 931"/>
              <a:gd name="T21" fmla="*/ 196 h 542"/>
              <a:gd name="T22" fmla="*/ 821 w 931"/>
              <a:gd name="T23" fmla="*/ 166 h 542"/>
              <a:gd name="T24" fmla="*/ 793 w 931"/>
              <a:gd name="T25" fmla="*/ 135 h 542"/>
              <a:gd name="T26" fmla="*/ 765 w 931"/>
              <a:gd name="T27" fmla="*/ 106 h 542"/>
              <a:gd name="T28" fmla="*/ 738 w 931"/>
              <a:gd name="T29" fmla="*/ 74 h 542"/>
              <a:gd name="T30" fmla="*/ 708 w 931"/>
              <a:gd name="T31" fmla="*/ 40 h 542"/>
              <a:gd name="T32" fmla="*/ 676 w 931"/>
              <a:gd name="T33" fmla="*/ 0 h 542"/>
              <a:gd name="T34" fmla="*/ 634 w 931"/>
              <a:gd name="T35" fmla="*/ 35 h 542"/>
              <a:gd name="T36" fmla="*/ 713 w 931"/>
              <a:gd name="T37" fmla="*/ 134 h 542"/>
              <a:gd name="T38" fmla="*/ 0 w 931"/>
              <a:gd name="T39" fmla="*/ 134 h 542"/>
              <a:gd name="T40" fmla="*/ 0 w 931"/>
              <a:gd name="T41" fmla="*/ 189 h 542"/>
              <a:gd name="T42" fmla="*/ 762 w 931"/>
              <a:gd name="T43" fmla="*/ 189 h 542"/>
              <a:gd name="T44" fmla="*/ 845 w 931"/>
              <a:gd name="T45" fmla="*/ 271 h 542"/>
              <a:gd name="T46" fmla="*/ 762 w 931"/>
              <a:gd name="T47" fmla="*/ 353 h 542"/>
              <a:gd name="T48" fmla="*/ 0 w 931"/>
              <a:gd name="T49" fmla="*/ 353 h 542"/>
              <a:gd name="T50" fmla="*/ 0 w 931"/>
              <a:gd name="T51" fmla="*/ 407 h 542"/>
              <a:gd name="T52" fmla="*/ 713 w 931"/>
              <a:gd name="T53" fmla="*/ 407 h 542"/>
              <a:gd name="T54" fmla="*/ 634 w 931"/>
              <a:gd name="T55" fmla="*/ 507 h 542"/>
              <a:gd name="T56" fmla="*/ 676 w 931"/>
              <a:gd name="T57" fmla="*/ 542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31" h="542">
                <a:moveTo>
                  <a:pt x="676" y="542"/>
                </a:moveTo>
                <a:lnTo>
                  <a:pt x="708" y="502"/>
                </a:lnTo>
                <a:lnTo>
                  <a:pt x="738" y="468"/>
                </a:lnTo>
                <a:lnTo>
                  <a:pt x="765" y="436"/>
                </a:lnTo>
                <a:lnTo>
                  <a:pt x="793" y="407"/>
                </a:lnTo>
                <a:lnTo>
                  <a:pt x="821" y="376"/>
                </a:lnTo>
                <a:lnTo>
                  <a:pt x="853" y="346"/>
                </a:lnTo>
                <a:lnTo>
                  <a:pt x="889" y="310"/>
                </a:lnTo>
                <a:lnTo>
                  <a:pt x="931" y="271"/>
                </a:lnTo>
                <a:lnTo>
                  <a:pt x="889" y="231"/>
                </a:lnTo>
                <a:lnTo>
                  <a:pt x="853" y="196"/>
                </a:lnTo>
                <a:lnTo>
                  <a:pt x="821" y="166"/>
                </a:lnTo>
                <a:lnTo>
                  <a:pt x="793" y="135"/>
                </a:lnTo>
                <a:lnTo>
                  <a:pt x="765" y="106"/>
                </a:lnTo>
                <a:lnTo>
                  <a:pt x="738" y="74"/>
                </a:lnTo>
                <a:lnTo>
                  <a:pt x="708" y="40"/>
                </a:lnTo>
                <a:lnTo>
                  <a:pt x="676" y="0"/>
                </a:lnTo>
                <a:lnTo>
                  <a:pt x="634" y="35"/>
                </a:lnTo>
                <a:lnTo>
                  <a:pt x="713" y="134"/>
                </a:lnTo>
                <a:lnTo>
                  <a:pt x="0" y="134"/>
                </a:lnTo>
                <a:lnTo>
                  <a:pt x="0" y="189"/>
                </a:lnTo>
                <a:lnTo>
                  <a:pt x="762" y="189"/>
                </a:lnTo>
                <a:lnTo>
                  <a:pt x="845" y="271"/>
                </a:lnTo>
                <a:lnTo>
                  <a:pt x="762" y="353"/>
                </a:lnTo>
                <a:lnTo>
                  <a:pt x="0" y="353"/>
                </a:lnTo>
                <a:lnTo>
                  <a:pt x="0" y="407"/>
                </a:lnTo>
                <a:lnTo>
                  <a:pt x="713" y="407"/>
                </a:lnTo>
                <a:lnTo>
                  <a:pt x="634" y="507"/>
                </a:lnTo>
                <a:lnTo>
                  <a:pt x="676" y="5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8167" name="Group 39"/>
          <p:cNvGrpSpPr>
            <a:grpSpLocks/>
          </p:cNvGrpSpPr>
          <p:nvPr/>
        </p:nvGrpSpPr>
        <p:grpSpPr bwMode="auto">
          <a:xfrm>
            <a:off x="2046288" y="5038725"/>
            <a:ext cx="2424112" cy="417513"/>
            <a:chOff x="1289" y="3174"/>
            <a:chExt cx="1527" cy="263"/>
          </a:xfrm>
        </p:grpSpPr>
        <p:sp>
          <p:nvSpPr>
            <p:cNvPr id="48168" name="Freeform 40"/>
            <p:cNvSpPr>
              <a:spLocks noChangeArrowheads="1"/>
            </p:cNvSpPr>
            <p:nvPr/>
          </p:nvSpPr>
          <p:spPr bwMode="auto">
            <a:xfrm>
              <a:off x="1382" y="3327"/>
              <a:ext cx="73" cy="111"/>
            </a:xfrm>
            <a:custGeom>
              <a:avLst/>
              <a:gdLst>
                <a:gd name="T0" fmla="*/ 294 w 294"/>
                <a:gd name="T1" fmla="*/ 447 h 447"/>
                <a:gd name="T2" fmla="*/ 0 w 294"/>
                <a:gd name="T3" fmla="*/ 447 h 447"/>
                <a:gd name="T4" fmla="*/ 0 w 294"/>
                <a:gd name="T5" fmla="*/ 369 h 447"/>
                <a:gd name="T6" fmla="*/ 93 w 294"/>
                <a:gd name="T7" fmla="*/ 369 h 447"/>
                <a:gd name="T8" fmla="*/ 93 w 294"/>
                <a:gd name="T9" fmla="*/ 133 h 447"/>
                <a:gd name="T10" fmla="*/ 0 w 294"/>
                <a:gd name="T11" fmla="*/ 133 h 447"/>
                <a:gd name="T12" fmla="*/ 0 w 294"/>
                <a:gd name="T13" fmla="*/ 60 h 447"/>
                <a:gd name="T14" fmla="*/ 5 w 294"/>
                <a:gd name="T15" fmla="*/ 60 h 447"/>
                <a:gd name="T16" fmla="*/ 10 w 294"/>
                <a:gd name="T17" fmla="*/ 60 h 447"/>
                <a:gd name="T18" fmla="*/ 15 w 294"/>
                <a:gd name="T19" fmla="*/ 60 h 447"/>
                <a:gd name="T20" fmla="*/ 20 w 294"/>
                <a:gd name="T21" fmla="*/ 60 h 447"/>
                <a:gd name="T22" fmla="*/ 25 w 294"/>
                <a:gd name="T23" fmla="*/ 59 h 447"/>
                <a:gd name="T24" fmla="*/ 30 w 294"/>
                <a:gd name="T25" fmla="*/ 59 h 447"/>
                <a:gd name="T26" fmla="*/ 35 w 294"/>
                <a:gd name="T27" fmla="*/ 58 h 447"/>
                <a:gd name="T28" fmla="*/ 40 w 294"/>
                <a:gd name="T29" fmla="*/ 58 h 447"/>
                <a:gd name="T30" fmla="*/ 46 w 294"/>
                <a:gd name="T31" fmla="*/ 57 h 447"/>
                <a:gd name="T32" fmla="*/ 51 w 294"/>
                <a:gd name="T33" fmla="*/ 56 h 447"/>
                <a:gd name="T34" fmla="*/ 55 w 294"/>
                <a:gd name="T35" fmla="*/ 55 h 447"/>
                <a:gd name="T36" fmla="*/ 59 w 294"/>
                <a:gd name="T37" fmla="*/ 54 h 447"/>
                <a:gd name="T38" fmla="*/ 63 w 294"/>
                <a:gd name="T39" fmla="*/ 53 h 447"/>
                <a:gd name="T40" fmla="*/ 67 w 294"/>
                <a:gd name="T41" fmla="*/ 52 h 447"/>
                <a:gd name="T42" fmla="*/ 70 w 294"/>
                <a:gd name="T43" fmla="*/ 51 h 447"/>
                <a:gd name="T44" fmla="*/ 73 w 294"/>
                <a:gd name="T45" fmla="*/ 49 h 447"/>
                <a:gd name="T46" fmla="*/ 77 w 294"/>
                <a:gd name="T47" fmla="*/ 47 h 447"/>
                <a:gd name="T48" fmla="*/ 80 w 294"/>
                <a:gd name="T49" fmla="*/ 45 h 447"/>
                <a:gd name="T50" fmla="*/ 83 w 294"/>
                <a:gd name="T51" fmla="*/ 43 h 447"/>
                <a:gd name="T52" fmla="*/ 86 w 294"/>
                <a:gd name="T53" fmla="*/ 41 h 447"/>
                <a:gd name="T54" fmla="*/ 88 w 294"/>
                <a:gd name="T55" fmla="*/ 39 h 447"/>
                <a:gd name="T56" fmla="*/ 91 w 294"/>
                <a:gd name="T57" fmla="*/ 35 h 447"/>
                <a:gd name="T58" fmla="*/ 93 w 294"/>
                <a:gd name="T59" fmla="*/ 32 h 447"/>
                <a:gd name="T60" fmla="*/ 95 w 294"/>
                <a:gd name="T61" fmla="*/ 29 h 447"/>
                <a:gd name="T62" fmla="*/ 97 w 294"/>
                <a:gd name="T63" fmla="*/ 26 h 447"/>
                <a:gd name="T64" fmla="*/ 99 w 294"/>
                <a:gd name="T65" fmla="*/ 23 h 447"/>
                <a:gd name="T66" fmla="*/ 100 w 294"/>
                <a:gd name="T67" fmla="*/ 19 h 447"/>
                <a:gd name="T68" fmla="*/ 101 w 294"/>
                <a:gd name="T69" fmla="*/ 16 h 447"/>
                <a:gd name="T70" fmla="*/ 102 w 294"/>
                <a:gd name="T71" fmla="*/ 12 h 447"/>
                <a:gd name="T72" fmla="*/ 103 w 294"/>
                <a:gd name="T73" fmla="*/ 8 h 447"/>
                <a:gd name="T74" fmla="*/ 104 w 294"/>
                <a:gd name="T75" fmla="*/ 4 h 447"/>
                <a:gd name="T76" fmla="*/ 104 w 294"/>
                <a:gd name="T77" fmla="*/ 0 h 447"/>
                <a:gd name="T78" fmla="*/ 202 w 294"/>
                <a:gd name="T79" fmla="*/ 0 h 447"/>
                <a:gd name="T80" fmla="*/ 202 w 294"/>
                <a:gd name="T81" fmla="*/ 369 h 447"/>
                <a:gd name="T82" fmla="*/ 294 w 294"/>
                <a:gd name="T83" fmla="*/ 369 h 447"/>
                <a:gd name="T84" fmla="*/ 294 w 294"/>
                <a:gd name="T85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4" h="447">
                  <a:moveTo>
                    <a:pt x="294" y="447"/>
                  </a:moveTo>
                  <a:lnTo>
                    <a:pt x="0" y="447"/>
                  </a:lnTo>
                  <a:lnTo>
                    <a:pt x="0" y="369"/>
                  </a:lnTo>
                  <a:lnTo>
                    <a:pt x="93" y="369"/>
                  </a:lnTo>
                  <a:lnTo>
                    <a:pt x="93" y="133"/>
                  </a:lnTo>
                  <a:lnTo>
                    <a:pt x="0" y="133"/>
                  </a:lnTo>
                  <a:lnTo>
                    <a:pt x="0" y="60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5" y="60"/>
                  </a:lnTo>
                  <a:lnTo>
                    <a:pt x="20" y="60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5" y="58"/>
                  </a:lnTo>
                  <a:lnTo>
                    <a:pt x="40" y="58"/>
                  </a:lnTo>
                  <a:lnTo>
                    <a:pt x="46" y="57"/>
                  </a:lnTo>
                  <a:lnTo>
                    <a:pt x="51" y="56"/>
                  </a:lnTo>
                  <a:lnTo>
                    <a:pt x="55" y="55"/>
                  </a:lnTo>
                  <a:lnTo>
                    <a:pt x="59" y="54"/>
                  </a:lnTo>
                  <a:lnTo>
                    <a:pt x="63" y="53"/>
                  </a:lnTo>
                  <a:lnTo>
                    <a:pt x="67" y="52"/>
                  </a:lnTo>
                  <a:lnTo>
                    <a:pt x="70" y="51"/>
                  </a:lnTo>
                  <a:lnTo>
                    <a:pt x="73" y="49"/>
                  </a:lnTo>
                  <a:lnTo>
                    <a:pt x="77" y="47"/>
                  </a:lnTo>
                  <a:lnTo>
                    <a:pt x="80" y="45"/>
                  </a:lnTo>
                  <a:lnTo>
                    <a:pt x="83" y="43"/>
                  </a:lnTo>
                  <a:lnTo>
                    <a:pt x="86" y="41"/>
                  </a:lnTo>
                  <a:lnTo>
                    <a:pt x="88" y="39"/>
                  </a:lnTo>
                  <a:lnTo>
                    <a:pt x="91" y="35"/>
                  </a:lnTo>
                  <a:lnTo>
                    <a:pt x="93" y="32"/>
                  </a:lnTo>
                  <a:lnTo>
                    <a:pt x="95" y="29"/>
                  </a:lnTo>
                  <a:lnTo>
                    <a:pt x="97" y="26"/>
                  </a:lnTo>
                  <a:lnTo>
                    <a:pt x="99" y="23"/>
                  </a:lnTo>
                  <a:lnTo>
                    <a:pt x="100" y="19"/>
                  </a:lnTo>
                  <a:lnTo>
                    <a:pt x="101" y="16"/>
                  </a:lnTo>
                  <a:lnTo>
                    <a:pt x="102" y="12"/>
                  </a:lnTo>
                  <a:lnTo>
                    <a:pt x="103" y="8"/>
                  </a:lnTo>
                  <a:lnTo>
                    <a:pt x="104" y="4"/>
                  </a:lnTo>
                  <a:lnTo>
                    <a:pt x="104" y="0"/>
                  </a:lnTo>
                  <a:lnTo>
                    <a:pt x="202" y="0"/>
                  </a:lnTo>
                  <a:lnTo>
                    <a:pt x="202" y="369"/>
                  </a:lnTo>
                  <a:lnTo>
                    <a:pt x="294" y="369"/>
                  </a:lnTo>
                  <a:lnTo>
                    <a:pt x="294" y="4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69" name="Freeform 41"/>
            <p:cNvSpPr>
              <a:spLocks noChangeArrowheads="1"/>
            </p:cNvSpPr>
            <p:nvPr/>
          </p:nvSpPr>
          <p:spPr bwMode="auto">
            <a:xfrm>
              <a:off x="1289" y="3174"/>
              <a:ext cx="103" cy="194"/>
            </a:xfrm>
            <a:custGeom>
              <a:avLst/>
              <a:gdLst>
                <a:gd name="T0" fmla="*/ 401 w 415"/>
                <a:gd name="T1" fmla="*/ 137 h 783"/>
                <a:gd name="T2" fmla="*/ 396 w 415"/>
                <a:gd name="T3" fmla="*/ 135 h 783"/>
                <a:gd name="T4" fmla="*/ 389 w 415"/>
                <a:gd name="T5" fmla="*/ 133 h 783"/>
                <a:gd name="T6" fmla="*/ 380 w 415"/>
                <a:gd name="T7" fmla="*/ 131 h 783"/>
                <a:gd name="T8" fmla="*/ 371 w 415"/>
                <a:gd name="T9" fmla="*/ 129 h 783"/>
                <a:gd name="T10" fmla="*/ 360 w 415"/>
                <a:gd name="T11" fmla="*/ 127 h 783"/>
                <a:gd name="T12" fmla="*/ 349 w 415"/>
                <a:gd name="T13" fmla="*/ 126 h 783"/>
                <a:gd name="T14" fmla="*/ 339 w 415"/>
                <a:gd name="T15" fmla="*/ 125 h 783"/>
                <a:gd name="T16" fmla="*/ 330 w 415"/>
                <a:gd name="T17" fmla="*/ 124 h 783"/>
                <a:gd name="T18" fmla="*/ 306 w 415"/>
                <a:gd name="T19" fmla="*/ 126 h 783"/>
                <a:gd name="T20" fmla="*/ 285 w 415"/>
                <a:gd name="T21" fmla="*/ 129 h 783"/>
                <a:gd name="T22" fmla="*/ 269 w 415"/>
                <a:gd name="T23" fmla="*/ 135 h 783"/>
                <a:gd name="T24" fmla="*/ 258 w 415"/>
                <a:gd name="T25" fmla="*/ 143 h 783"/>
                <a:gd name="T26" fmla="*/ 250 w 415"/>
                <a:gd name="T27" fmla="*/ 156 h 783"/>
                <a:gd name="T28" fmla="*/ 244 w 415"/>
                <a:gd name="T29" fmla="*/ 172 h 783"/>
                <a:gd name="T30" fmla="*/ 240 w 415"/>
                <a:gd name="T31" fmla="*/ 192 h 783"/>
                <a:gd name="T32" fmla="*/ 239 w 415"/>
                <a:gd name="T33" fmla="*/ 218 h 783"/>
                <a:gd name="T34" fmla="*/ 378 w 415"/>
                <a:gd name="T35" fmla="*/ 222 h 783"/>
                <a:gd name="T36" fmla="*/ 245 w 415"/>
                <a:gd name="T37" fmla="*/ 344 h 783"/>
                <a:gd name="T38" fmla="*/ 70 w 415"/>
                <a:gd name="T39" fmla="*/ 783 h 783"/>
                <a:gd name="T40" fmla="*/ 0 w 415"/>
                <a:gd name="T41" fmla="*/ 344 h 783"/>
                <a:gd name="T42" fmla="*/ 70 w 415"/>
                <a:gd name="T43" fmla="*/ 222 h 783"/>
                <a:gd name="T44" fmla="*/ 70 w 415"/>
                <a:gd name="T45" fmla="*/ 181 h 783"/>
                <a:gd name="T46" fmla="*/ 77 w 415"/>
                <a:gd name="T47" fmla="*/ 136 h 783"/>
                <a:gd name="T48" fmla="*/ 90 w 415"/>
                <a:gd name="T49" fmla="*/ 98 h 783"/>
                <a:gd name="T50" fmla="*/ 106 w 415"/>
                <a:gd name="T51" fmla="*/ 72 h 783"/>
                <a:gd name="T52" fmla="*/ 117 w 415"/>
                <a:gd name="T53" fmla="*/ 58 h 783"/>
                <a:gd name="T54" fmla="*/ 130 w 415"/>
                <a:gd name="T55" fmla="*/ 45 h 783"/>
                <a:gd name="T56" fmla="*/ 145 w 415"/>
                <a:gd name="T57" fmla="*/ 34 h 783"/>
                <a:gd name="T58" fmla="*/ 172 w 415"/>
                <a:gd name="T59" fmla="*/ 20 h 783"/>
                <a:gd name="T60" fmla="*/ 212 w 415"/>
                <a:gd name="T61" fmla="*/ 7 h 783"/>
                <a:gd name="T62" fmla="*/ 260 w 415"/>
                <a:gd name="T63" fmla="*/ 1 h 783"/>
                <a:gd name="T64" fmla="*/ 297 w 415"/>
                <a:gd name="T65" fmla="*/ 0 h 783"/>
                <a:gd name="T66" fmla="*/ 315 w 415"/>
                <a:gd name="T67" fmla="*/ 0 h 783"/>
                <a:gd name="T68" fmla="*/ 332 w 415"/>
                <a:gd name="T69" fmla="*/ 1 h 783"/>
                <a:gd name="T70" fmla="*/ 349 w 415"/>
                <a:gd name="T71" fmla="*/ 2 h 783"/>
                <a:gd name="T72" fmla="*/ 366 w 415"/>
                <a:gd name="T73" fmla="*/ 3 h 783"/>
                <a:gd name="T74" fmla="*/ 382 w 415"/>
                <a:gd name="T75" fmla="*/ 5 h 783"/>
                <a:gd name="T76" fmla="*/ 396 w 415"/>
                <a:gd name="T77" fmla="*/ 7 h 783"/>
                <a:gd name="T78" fmla="*/ 408 w 415"/>
                <a:gd name="T79" fmla="*/ 9 h 783"/>
                <a:gd name="T80" fmla="*/ 415 w 415"/>
                <a:gd name="T81" fmla="*/ 13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5" h="783">
                  <a:moveTo>
                    <a:pt x="415" y="137"/>
                  </a:moveTo>
                  <a:lnTo>
                    <a:pt x="401" y="137"/>
                  </a:lnTo>
                  <a:lnTo>
                    <a:pt x="399" y="136"/>
                  </a:lnTo>
                  <a:lnTo>
                    <a:pt x="396" y="135"/>
                  </a:lnTo>
                  <a:lnTo>
                    <a:pt x="392" y="134"/>
                  </a:lnTo>
                  <a:lnTo>
                    <a:pt x="389" y="133"/>
                  </a:lnTo>
                  <a:lnTo>
                    <a:pt x="385" y="132"/>
                  </a:lnTo>
                  <a:lnTo>
                    <a:pt x="380" y="131"/>
                  </a:lnTo>
                  <a:lnTo>
                    <a:pt x="376" y="130"/>
                  </a:lnTo>
                  <a:lnTo>
                    <a:pt x="371" y="129"/>
                  </a:lnTo>
                  <a:lnTo>
                    <a:pt x="365" y="128"/>
                  </a:lnTo>
                  <a:lnTo>
                    <a:pt x="360" y="127"/>
                  </a:lnTo>
                  <a:lnTo>
                    <a:pt x="354" y="126"/>
                  </a:lnTo>
                  <a:lnTo>
                    <a:pt x="349" y="126"/>
                  </a:lnTo>
                  <a:lnTo>
                    <a:pt x="344" y="125"/>
                  </a:lnTo>
                  <a:lnTo>
                    <a:pt x="339" y="125"/>
                  </a:lnTo>
                  <a:lnTo>
                    <a:pt x="335" y="124"/>
                  </a:lnTo>
                  <a:lnTo>
                    <a:pt x="330" y="124"/>
                  </a:lnTo>
                  <a:lnTo>
                    <a:pt x="317" y="125"/>
                  </a:lnTo>
                  <a:lnTo>
                    <a:pt x="306" y="126"/>
                  </a:lnTo>
                  <a:lnTo>
                    <a:pt x="295" y="127"/>
                  </a:lnTo>
                  <a:lnTo>
                    <a:pt x="285" y="129"/>
                  </a:lnTo>
                  <a:lnTo>
                    <a:pt x="277" y="132"/>
                  </a:lnTo>
                  <a:lnTo>
                    <a:pt x="269" y="135"/>
                  </a:lnTo>
                  <a:lnTo>
                    <a:pt x="263" y="139"/>
                  </a:lnTo>
                  <a:lnTo>
                    <a:pt x="258" y="143"/>
                  </a:lnTo>
                  <a:lnTo>
                    <a:pt x="253" y="149"/>
                  </a:lnTo>
                  <a:lnTo>
                    <a:pt x="250" y="156"/>
                  </a:lnTo>
                  <a:lnTo>
                    <a:pt x="246" y="164"/>
                  </a:lnTo>
                  <a:lnTo>
                    <a:pt x="244" y="172"/>
                  </a:lnTo>
                  <a:lnTo>
                    <a:pt x="242" y="182"/>
                  </a:lnTo>
                  <a:lnTo>
                    <a:pt x="240" y="192"/>
                  </a:lnTo>
                  <a:lnTo>
                    <a:pt x="239" y="204"/>
                  </a:lnTo>
                  <a:lnTo>
                    <a:pt x="239" y="218"/>
                  </a:lnTo>
                  <a:lnTo>
                    <a:pt x="239" y="222"/>
                  </a:lnTo>
                  <a:lnTo>
                    <a:pt x="378" y="222"/>
                  </a:lnTo>
                  <a:lnTo>
                    <a:pt x="378" y="344"/>
                  </a:lnTo>
                  <a:lnTo>
                    <a:pt x="245" y="344"/>
                  </a:lnTo>
                  <a:lnTo>
                    <a:pt x="245" y="783"/>
                  </a:lnTo>
                  <a:lnTo>
                    <a:pt x="70" y="783"/>
                  </a:lnTo>
                  <a:lnTo>
                    <a:pt x="70" y="344"/>
                  </a:lnTo>
                  <a:lnTo>
                    <a:pt x="0" y="344"/>
                  </a:lnTo>
                  <a:lnTo>
                    <a:pt x="0" y="222"/>
                  </a:lnTo>
                  <a:lnTo>
                    <a:pt x="70" y="222"/>
                  </a:lnTo>
                  <a:lnTo>
                    <a:pt x="70" y="206"/>
                  </a:lnTo>
                  <a:lnTo>
                    <a:pt x="70" y="181"/>
                  </a:lnTo>
                  <a:lnTo>
                    <a:pt x="73" y="158"/>
                  </a:lnTo>
                  <a:lnTo>
                    <a:pt x="77" y="136"/>
                  </a:lnTo>
                  <a:lnTo>
                    <a:pt x="83" y="116"/>
                  </a:lnTo>
                  <a:lnTo>
                    <a:pt x="90" y="98"/>
                  </a:lnTo>
                  <a:lnTo>
                    <a:pt x="99" y="80"/>
                  </a:lnTo>
                  <a:lnTo>
                    <a:pt x="106" y="72"/>
                  </a:lnTo>
                  <a:lnTo>
                    <a:pt x="111" y="65"/>
                  </a:lnTo>
                  <a:lnTo>
                    <a:pt x="117" y="58"/>
                  </a:lnTo>
                  <a:lnTo>
                    <a:pt x="124" y="52"/>
                  </a:lnTo>
                  <a:lnTo>
                    <a:pt x="130" y="45"/>
                  </a:lnTo>
                  <a:lnTo>
                    <a:pt x="138" y="40"/>
                  </a:lnTo>
                  <a:lnTo>
                    <a:pt x="145" y="34"/>
                  </a:lnTo>
                  <a:lnTo>
                    <a:pt x="154" y="29"/>
                  </a:lnTo>
                  <a:lnTo>
                    <a:pt x="172" y="20"/>
                  </a:lnTo>
                  <a:lnTo>
                    <a:pt x="191" y="13"/>
                  </a:lnTo>
                  <a:lnTo>
                    <a:pt x="212" y="7"/>
                  </a:lnTo>
                  <a:lnTo>
                    <a:pt x="236" y="3"/>
                  </a:lnTo>
                  <a:lnTo>
                    <a:pt x="260" y="1"/>
                  </a:lnTo>
                  <a:lnTo>
                    <a:pt x="287" y="0"/>
                  </a:lnTo>
                  <a:lnTo>
                    <a:pt x="297" y="0"/>
                  </a:lnTo>
                  <a:lnTo>
                    <a:pt x="306" y="0"/>
                  </a:lnTo>
                  <a:lnTo>
                    <a:pt x="315" y="0"/>
                  </a:lnTo>
                  <a:lnTo>
                    <a:pt x="324" y="1"/>
                  </a:lnTo>
                  <a:lnTo>
                    <a:pt x="332" y="1"/>
                  </a:lnTo>
                  <a:lnTo>
                    <a:pt x="341" y="1"/>
                  </a:lnTo>
                  <a:lnTo>
                    <a:pt x="349" y="2"/>
                  </a:lnTo>
                  <a:lnTo>
                    <a:pt x="358" y="3"/>
                  </a:lnTo>
                  <a:lnTo>
                    <a:pt x="366" y="3"/>
                  </a:lnTo>
                  <a:lnTo>
                    <a:pt x="374" y="4"/>
                  </a:lnTo>
                  <a:lnTo>
                    <a:pt x="382" y="5"/>
                  </a:lnTo>
                  <a:lnTo>
                    <a:pt x="389" y="6"/>
                  </a:lnTo>
                  <a:lnTo>
                    <a:pt x="396" y="7"/>
                  </a:lnTo>
                  <a:lnTo>
                    <a:pt x="402" y="8"/>
                  </a:lnTo>
                  <a:lnTo>
                    <a:pt x="408" y="9"/>
                  </a:lnTo>
                  <a:lnTo>
                    <a:pt x="415" y="10"/>
                  </a:lnTo>
                  <a:lnTo>
                    <a:pt x="415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70" name="Freeform 42"/>
            <p:cNvSpPr>
              <a:spLocks noChangeArrowheads="1"/>
            </p:cNvSpPr>
            <p:nvPr/>
          </p:nvSpPr>
          <p:spPr bwMode="auto">
            <a:xfrm>
              <a:off x="1784" y="3183"/>
              <a:ext cx="121" cy="185"/>
            </a:xfrm>
            <a:custGeom>
              <a:avLst/>
              <a:gdLst>
                <a:gd name="T0" fmla="*/ 492 w 492"/>
                <a:gd name="T1" fmla="*/ 746 h 746"/>
                <a:gd name="T2" fmla="*/ 0 w 492"/>
                <a:gd name="T3" fmla="*/ 746 h 746"/>
                <a:gd name="T4" fmla="*/ 0 w 492"/>
                <a:gd name="T5" fmla="*/ 616 h 746"/>
                <a:gd name="T6" fmla="*/ 158 w 492"/>
                <a:gd name="T7" fmla="*/ 616 h 746"/>
                <a:gd name="T8" fmla="*/ 158 w 492"/>
                <a:gd name="T9" fmla="*/ 222 h 746"/>
                <a:gd name="T10" fmla="*/ 0 w 492"/>
                <a:gd name="T11" fmla="*/ 222 h 746"/>
                <a:gd name="T12" fmla="*/ 0 w 492"/>
                <a:gd name="T13" fmla="*/ 101 h 746"/>
                <a:gd name="T14" fmla="*/ 9 w 492"/>
                <a:gd name="T15" fmla="*/ 101 h 746"/>
                <a:gd name="T16" fmla="*/ 18 w 492"/>
                <a:gd name="T17" fmla="*/ 101 h 746"/>
                <a:gd name="T18" fmla="*/ 26 w 492"/>
                <a:gd name="T19" fmla="*/ 100 h 746"/>
                <a:gd name="T20" fmla="*/ 35 w 492"/>
                <a:gd name="T21" fmla="*/ 100 h 746"/>
                <a:gd name="T22" fmla="*/ 43 w 492"/>
                <a:gd name="T23" fmla="*/ 99 h 746"/>
                <a:gd name="T24" fmla="*/ 52 w 492"/>
                <a:gd name="T25" fmla="*/ 98 h 746"/>
                <a:gd name="T26" fmla="*/ 60 w 492"/>
                <a:gd name="T27" fmla="*/ 97 h 746"/>
                <a:gd name="T28" fmla="*/ 69 w 492"/>
                <a:gd name="T29" fmla="*/ 96 h 746"/>
                <a:gd name="T30" fmla="*/ 77 w 492"/>
                <a:gd name="T31" fmla="*/ 95 h 746"/>
                <a:gd name="T32" fmla="*/ 85 w 492"/>
                <a:gd name="T33" fmla="*/ 94 h 746"/>
                <a:gd name="T34" fmla="*/ 93 w 492"/>
                <a:gd name="T35" fmla="*/ 92 h 746"/>
                <a:gd name="T36" fmla="*/ 100 w 492"/>
                <a:gd name="T37" fmla="*/ 91 h 746"/>
                <a:gd name="T38" fmla="*/ 106 w 492"/>
                <a:gd name="T39" fmla="*/ 89 h 746"/>
                <a:gd name="T40" fmla="*/ 112 w 492"/>
                <a:gd name="T41" fmla="*/ 87 h 746"/>
                <a:gd name="T42" fmla="*/ 118 w 492"/>
                <a:gd name="T43" fmla="*/ 85 h 746"/>
                <a:gd name="T44" fmla="*/ 123 w 492"/>
                <a:gd name="T45" fmla="*/ 82 h 746"/>
                <a:gd name="T46" fmla="*/ 129 w 492"/>
                <a:gd name="T47" fmla="*/ 79 h 746"/>
                <a:gd name="T48" fmla="*/ 135 w 492"/>
                <a:gd name="T49" fmla="*/ 76 h 746"/>
                <a:gd name="T50" fmla="*/ 140 w 492"/>
                <a:gd name="T51" fmla="*/ 72 h 746"/>
                <a:gd name="T52" fmla="*/ 145 w 492"/>
                <a:gd name="T53" fmla="*/ 68 h 746"/>
                <a:gd name="T54" fmla="*/ 149 w 492"/>
                <a:gd name="T55" fmla="*/ 64 h 746"/>
                <a:gd name="T56" fmla="*/ 153 w 492"/>
                <a:gd name="T57" fmla="*/ 60 h 746"/>
                <a:gd name="T58" fmla="*/ 157 w 492"/>
                <a:gd name="T59" fmla="*/ 55 h 746"/>
                <a:gd name="T60" fmla="*/ 161 w 492"/>
                <a:gd name="T61" fmla="*/ 49 h 746"/>
                <a:gd name="T62" fmla="*/ 164 w 492"/>
                <a:gd name="T63" fmla="*/ 44 h 746"/>
                <a:gd name="T64" fmla="*/ 167 w 492"/>
                <a:gd name="T65" fmla="*/ 39 h 746"/>
                <a:gd name="T66" fmla="*/ 169 w 492"/>
                <a:gd name="T67" fmla="*/ 33 h 746"/>
                <a:gd name="T68" fmla="*/ 171 w 492"/>
                <a:gd name="T69" fmla="*/ 27 h 746"/>
                <a:gd name="T70" fmla="*/ 173 w 492"/>
                <a:gd name="T71" fmla="*/ 21 h 746"/>
                <a:gd name="T72" fmla="*/ 174 w 492"/>
                <a:gd name="T73" fmla="*/ 14 h 746"/>
                <a:gd name="T74" fmla="*/ 175 w 492"/>
                <a:gd name="T75" fmla="*/ 7 h 746"/>
                <a:gd name="T76" fmla="*/ 176 w 492"/>
                <a:gd name="T77" fmla="*/ 0 h 746"/>
                <a:gd name="T78" fmla="*/ 339 w 492"/>
                <a:gd name="T79" fmla="*/ 0 h 746"/>
                <a:gd name="T80" fmla="*/ 339 w 492"/>
                <a:gd name="T81" fmla="*/ 616 h 746"/>
                <a:gd name="T82" fmla="*/ 492 w 492"/>
                <a:gd name="T83" fmla="*/ 616 h 746"/>
                <a:gd name="T84" fmla="*/ 492 w 492"/>
                <a:gd name="T85" fmla="*/ 74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2" h="746">
                  <a:moveTo>
                    <a:pt x="492" y="746"/>
                  </a:moveTo>
                  <a:lnTo>
                    <a:pt x="0" y="746"/>
                  </a:lnTo>
                  <a:lnTo>
                    <a:pt x="0" y="616"/>
                  </a:lnTo>
                  <a:lnTo>
                    <a:pt x="158" y="616"/>
                  </a:lnTo>
                  <a:lnTo>
                    <a:pt x="158" y="222"/>
                  </a:lnTo>
                  <a:lnTo>
                    <a:pt x="0" y="222"/>
                  </a:lnTo>
                  <a:lnTo>
                    <a:pt x="0" y="101"/>
                  </a:lnTo>
                  <a:lnTo>
                    <a:pt x="9" y="101"/>
                  </a:lnTo>
                  <a:lnTo>
                    <a:pt x="18" y="101"/>
                  </a:lnTo>
                  <a:lnTo>
                    <a:pt x="26" y="100"/>
                  </a:lnTo>
                  <a:lnTo>
                    <a:pt x="35" y="100"/>
                  </a:lnTo>
                  <a:lnTo>
                    <a:pt x="43" y="99"/>
                  </a:lnTo>
                  <a:lnTo>
                    <a:pt x="52" y="98"/>
                  </a:lnTo>
                  <a:lnTo>
                    <a:pt x="60" y="97"/>
                  </a:lnTo>
                  <a:lnTo>
                    <a:pt x="69" y="96"/>
                  </a:lnTo>
                  <a:lnTo>
                    <a:pt x="77" y="95"/>
                  </a:lnTo>
                  <a:lnTo>
                    <a:pt x="85" y="94"/>
                  </a:lnTo>
                  <a:lnTo>
                    <a:pt x="93" y="92"/>
                  </a:lnTo>
                  <a:lnTo>
                    <a:pt x="100" y="91"/>
                  </a:lnTo>
                  <a:lnTo>
                    <a:pt x="106" y="89"/>
                  </a:lnTo>
                  <a:lnTo>
                    <a:pt x="112" y="87"/>
                  </a:lnTo>
                  <a:lnTo>
                    <a:pt x="118" y="85"/>
                  </a:lnTo>
                  <a:lnTo>
                    <a:pt x="123" y="82"/>
                  </a:lnTo>
                  <a:lnTo>
                    <a:pt x="129" y="79"/>
                  </a:lnTo>
                  <a:lnTo>
                    <a:pt x="135" y="76"/>
                  </a:lnTo>
                  <a:lnTo>
                    <a:pt x="140" y="72"/>
                  </a:lnTo>
                  <a:lnTo>
                    <a:pt x="145" y="68"/>
                  </a:lnTo>
                  <a:lnTo>
                    <a:pt x="149" y="64"/>
                  </a:lnTo>
                  <a:lnTo>
                    <a:pt x="153" y="60"/>
                  </a:lnTo>
                  <a:lnTo>
                    <a:pt x="157" y="55"/>
                  </a:lnTo>
                  <a:lnTo>
                    <a:pt x="161" y="49"/>
                  </a:lnTo>
                  <a:lnTo>
                    <a:pt x="164" y="44"/>
                  </a:lnTo>
                  <a:lnTo>
                    <a:pt x="167" y="39"/>
                  </a:lnTo>
                  <a:lnTo>
                    <a:pt x="169" y="33"/>
                  </a:lnTo>
                  <a:lnTo>
                    <a:pt x="171" y="27"/>
                  </a:lnTo>
                  <a:lnTo>
                    <a:pt x="173" y="21"/>
                  </a:lnTo>
                  <a:lnTo>
                    <a:pt x="174" y="14"/>
                  </a:lnTo>
                  <a:lnTo>
                    <a:pt x="175" y="7"/>
                  </a:lnTo>
                  <a:lnTo>
                    <a:pt x="176" y="0"/>
                  </a:lnTo>
                  <a:lnTo>
                    <a:pt x="339" y="0"/>
                  </a:lnTo>
                  <a:lnTo>
                    <a:pt x="339" y="616"/>
                  </a:lnTo>
                  <a:lnTo>
                    <a:pt x="492" y="616"/>
                  </a:lnTo>
                  <a:lnTo>
                    <a:pt x="492" y="7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71" name="Freeform 43"/>
            <p:cNvSpPr>
              <a:spLocks noChangeArrowheads="1"/>
            </p:cNvSpPr>
            <p:nvPr/>
          </p:nvSpPr>
          <p:spPr bwMode="auto">
            <a:xfrm>
              <a:off x="1932" y="3180"/>
              <a:ext cx="141" cy="191"/>
            </a:xfrm>
            <a:custGeom>
              <a:avLst/>
              <a:gdLst>
                <a:gd name="T0" fmla="*/ 572 w 574"/>
                <a:gd name="T1" fmla="*/ 457 h 776"/>
                <a:gd name="T2" fmla="*/ 562 w 574"/>
                <a:gd name="T3" fmla="*/ 538 h 776"/>
                <a:gd name="T4" fmla="*/ 544 w 574"/>
                <a:gd name="T5" fmla="*/ 607 h 776"/>
                <a:gd name="T6" fmla="*/ 517 w 574"/>
                <a:gd name="T7" fmla="*/ 665 h 776"/>
                <a:gd name="T8" fmla="*/ 480 w 574"/>
                <a:gd name="T9" fmla="*/ 711 h 776"/>
                <a:gd name="T10" fmla="*/ 434 w 574"/>
                <a:gd name="T11" fmla="*/ 744 h 776"/>
                <a:gd name="T12" fmla="*/ 376 w 574"/>
                <a:gd name="T13" fmla="*/ 766 h 776"/>
                <a:gd name="T14" fmla="*/ 307 w 574"/>
                <a:gd name="T15" fmla="*/ 775 h 776"/>
                <a:gd name="T16" fmla="*/ 232 w 574"/>
                <a:gd name="T17" fmla="*/ 772 h 776"/>
                <a:gd name="T18" fmla="*/ 168 w 574"/>
                <a:gd name="T19" fmla="*/ 756 h 776"/>
                <a:gd name="T20" fmla="*/ 116 w 574"/>
                <a:gd name="T21" fmla="*/ 729 h 776"/>
                <a:gd name="T22" fmla="*/ 74 w 574"/>
                <a:gd name="T23" fmla="*/ 688 h 776"/>
                <a:gd name="T24" fmla="*/ 43 w 574"/>
                <a:gd name="T25" fmla="*/ 637 h 776"/>
                <a:gd name="T26" fmla="*/ 20 w 574"/>
                <a:gd name="T27" fmla="*/ 574 h 776"/>
                <a:gd name="T28" fmla="*/ 6 w 574"/>
                <a:gd name="T29" fmla="*/ 498 h 776"/>
                <a:gd name="T30" fmla="*/ 0 w 574"/>
                <a:gd name="T31" fmla="*/ 412 h 776"/>
                <a:gd name="T32" fmla="*/ 2 w 574"/>
                <a:gd name="T33" fmla="*/ 317 h 776"/>
                <a:gd name="T34" fmla="*/ 12 w 574"/>
                <a:gd name="T35" fmla="*/ 237 h 776"/>
                <a:gd name="T36" fmla="*/ 29 w 574"/>
                <a:gd name="T37" fmla="*/ 169 h 776"/>
                <a:gd name="T38" fmla="*/ 58 w 574"/>
                <a:gd name="T39" fmla="*/ 111 h 776"/>
                <a:gd name="T40" fmla="*/ 95 w 574"/>
                <a:gd name="T41" fmla="*/ 65 h 776"/>
                <a:gd name="T42" fmla="*/ 142 w 574"/>
                <a:gd name="T43" fmla="*/ 31 h 776"/>
                <a:gd name="T44" fmla="*/ 200 w 574"/>
                <a:gd name="T45" fmla="*/ 10 h 776"/>
                <a:gd name="T46" fmla="*/ 268 w 574"/>
                <a:gd name="T47" fmla="*/ 0 h 776"/>
                <a:gd name="T48" fmla="*/ 343 w 574"/>
                <a:gd name="T49" fmla="*/ 5 h 776"/>
                <a:gd name="T50" fmla="*/ 407 w 574"/>
                <a:gd name="T51" fmla="*/ 20 h 776"/>
                <a:gd name="T52" fmla="*/ 459 w 574"/>
                <a:gd name="T53" fmla="*/ 48 h 776"/>
                <a:gd name="T54" fmla="*/ 501 w 574"/>
                <a:gd name="T55" fmla="*/ 89 h 776"/>
                <a:gd name="T56" fmla="*/ 532 w 574"/>
                <a:gd name="T57" fmla="*/ 141 h 776"/>
                <a:gd name="T58" fmla="*/ 555 w 574"/>
                <a:gd name="T59" fmla="*/ 205 h 776"/>
                <a:gd name="T60" fmla="*/ 568 w 574"/>
                <a:gd name="T61" fmla="*/ 279 h 776"/>
                <a:gd name="T62" fmla="*/ 574 w 574"/>
                <a:gd name="T63" fmla="*/ 364 h 776"/>
                <a:gd name="T64" fmla="*/ 385 w 574"/>
                <a:gd name="T65" fmla="*/ 324 h 776"/>
                <a:gd name="T66" fmla="*/ 374 w 574"/>
                <a:gd name="T67" fmla="*/ 227 h 776"/>
                <a:gd name="T68" fmla="*/ 350 w 574"/>
                <a:gd name="T69" fmla="*/ 169 h 776"/>
                <a:gd name="T70" fmla="*/ 312 w 574"/>
                <a:gd name="T71" fmla="*/ 142 h 776"/>
                <a:gd name="T72" fmla="*/ 262 w 574"/>
                <a:gd name="T73" fmla="*/ 142 h 776"/>
                <a:gd name="T74" fmla="*/ 224 w 574"/>
                <a:gd name="T75" fmla="*/ 169 h 776"/>
                <a:gd name="T76" fmla="*/ 201 w 574"/>
                <a:gd name="T77" fmla="*/ 227 h 776"/>
                <a:gd name="T78" fmla="*/ 189 w 574"/>
                <a:gd name="T79" fmla="*/ 325 h 776"/>
                <a:gd name="T80" fmla="*/ 189 w 574"/>
                <a:gd name="T81" fmla="*/ 452 h 776"/>
                <a:gd name="T82" fmla="*/ 201 w 574"/>
                <a:gd name="T83" fmla="*/ 548 h 776"/>
                <a:gd name="T84" fmla="*/ 224 w 574"/>
                <a:gd name="T85" fmla="*/ 606 h 776"/>
                <a:gd name="T86" fmla="*/ 262 w 574"/>
                <a:gd name="T87" fmla="*/ 634 h 776"/>
                <a:gd name="T88" fmla="*/ 312 w 574"/>
                <a:gd name="T89" fmla="*/ 634 h 776"/>
                <a:gd name="T90" fmla="*/ 350 w 574"/>
                <a:gd name="T91" fmla="*/ 606 h 776"/>
                <a:gd name="T92" fmla="*/ 374 w 574"/>
                <a:gd name="T93" fmla="*/ 548 h 776"/>
                <a:gd name="T94" fmla="*/ 385 w 574"/>
                <a:gd name="T95" fmla="*/ 451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4" h="776">
                  <a:moveTo>
                    <a:pt x="574" y="388"/>
                  </a:moveTo>
                  <a:lnTo>
                    <a:pt x="574" y="411"/>
                  </a:lnTo>
                  <a:lnTo>
                    <a:pt x="573" y="434"/>
                  </a:lnTo>
                  <a:lnTo>
                    <a:pt x="572" y="457"/>
                  </a:lnTo>
                  <a:lnTo>
                    <a:pt x="570" y="478"/>
                  </a:lnTo>
                  <a:lnTo>
                    <a:pt x="568" y="499"/>
                  </a:lnTo>
                  <a:lnTo>
                    <a:pt x="565" y="519"/>
                  </a:lnTo>
                  <a:lnTo>
                    <a:pt x="562" y="538"/>
                  </a:lnTo>
                  <a:lnTo>
                    <a:pt x="559" y="556"/>
                  </a:lnTo>
                  <a:lnTo>
                    <a:pt x="555" y="575"/>
                  </a:lnTo>
                  <a:lnTo>
                    <a:pt x="550" y="591"/>
                  </a:lnTo>
                  <a:lnTo>
                    <a:pt x="544" y="607"/>
                  </a:lnTo>
                  <a:lnTo>
                    <a:pt x="538" y="623"/>
                  </a:lnTo>
                  <a:lnTo>
                    <a:pt x="531" y="638"/>
                  </a:lnTo>
                  <a:lnTo>
                    <a:pt x="525" y="652"/>
                  </a:lnTo>
                  <a:lnTo>
                    <a:pt x="517" y="665"/>
                  </a:lnTo>
                  <a:lnTo>
                    <a:pt x="509" y="677"/>
                  </a:lnTo>
                  <a:lnTo>
                    <a:pt x="500" y="689"/>
                  </a:lnTo>
                  <a:lnTo>
                    <a:pt x="491" y="701"/>
                  </a:lnTo>
                  <a:lnTo>
                    <a:pt x="480" y="711"/>
                  </a:lnTo>
                  <a:lnTo>
                    <a:pt x="470" y="720"/>
                  </a:lnTo>
                  <a:lnTo>
                    <a:pt x="458" y="729"/>
                  </a:lnTo>
                  <a:lnTo>
                    <a:pt x="446" y="737"/>
                  </a:lnTo>
                  <a:lnTo>
                    <a:pt x="434" y="744"/>
                  </a:lnTo>
                  <a:lnTo>
                    <a:pt x="420" y="750"/>
                  </a:lnTo>
                  <a:lnTo>
                    <a:pt x="406" y="756"/>
                  </a:lnTo>
                  <a:lnTo>
                    <a:pt x="392" y="761"/>
                  </a:lnTo>
                  <a:lnTo>
                    <a:pt x="376" y="766"/>
                  </a:lnTo>
                  <a:lnTo>
                    <a:pt x="360" y="770"/>
                  </a:lnTo>
                  <a:lnTo>
                    <a:pt x="342" y="772"/>
                  </a:lnTo>
                  <a:lnTo>
                    <a:pt x="325" y="774"/>
                  </a:lnTo>
                  <a:lnTo>
                    <a:pt x="307" y="775"/>
                  </a:lnTo>
                  <a:lnTo>
                    <a:pt x="287" y="776"/>
                  </a:lnTo>
                  <a:lnTo>
                    <a:pt x="268" y="775"/>
                  </a:lnTo>
                  <a:lnTo>
                    <a:pt x="249" y="774"/>
                  </a:lnTo>
                  <a:lnTo>
                    <a:pt x="232" y="772"/>
                  </a:lnTo>
                  <a:lnTo>
                    <a:pt x="214" y="770"/>
                  </a:lnTo>
                  <a:lnTo>
                    <a:pt x="198" y="766"/>
                  </a:lnTo>
                  <a:lnTo>
                    <a:pt x="183" y="761"/>
                  </a:lnTo>
                  <a:lnTo>
                    <a:pt x="168" y="756"/>
                  </a:lnTo>
                  <a:lnTo>
                    <a:pt x="154" y="750"/>
                  </a:lnTo>
                  <a:lnTo>
                    <a:pt x="141" y="744"/>
                  </a:lnTo>
                  <a:lnTo>
                    <a:pt x="128" y="737"/>
                  </a:lnTo>
                  <a:lnTo>
                    <a:pt x="116" y="729"/>
                  </a:lnTo>
                  <a:lnTo>
                    <a:pt x="105" y="720"/>
                  </a:lnTo>
                  <a:lnTo>
                    <a:pt x="93" y="710"/>
                  </a:lnTo>
                  <a:lnTo>
                    <a:pt x="83" y="700"/>
                  </a:lnTo>
                  <a:lnTo>
                    <a:pt x="74" y="688"/>
                  </a:lnTo>
                  <a:lnTo>
                    <a:pt x="65" y="676"/>
                  </a:lnTo>
                  <a:lnTo>
                    <a:pt x="57" y="664"/>
                  </a:lnTo>
                  <a:lnTo>
                    <a:pt x="50" y="651"/>
                  </a:lnTo>
                  <a:lnTo>
                    <a:pt x="43" y="637"/>
                  </a:lnTo>
                  <a:lnTo>
                    <a:pt x="35" y="622"/>
                  </a:lnTo>
                  <a:lnTo>
                    <a:pt x="29" y="606"/>
                  </a:lnTo>
                  <a:lnTo>
                    <a:pt x="24" y="590"/>
                  </a:lnTo>
                  <a:lnTo>
                    <a:pt x="20" y="574"/>
                  </a:lnTo>
                  <a:lnTo>
                    <a:pt x="15" y="555"/>
                  </a:lnTo>
                  <a:lnTo>
                    <a:pt x="12" y="537"/>
                  </a:lnTo>
                  <a:lnTo>
                    <a:pt x="9" y="519"/>
                  </a:lnTo>
                  <a:lnTo>
                    <a:pt x="6" y="498"/>
                  </a:lnTo>
                  <a:lnTo>
                    <a:pt x="4" y="478"/>
                  </a:lnTo>
                  <a:lnTo>
                    <a:pt x="2" y="457"/>
                  </a:lnTo>
                  <a:lnTo>
                    <a:pt x="1" y="434"/>
                  </a:lnTo>
                  <a:lnTo>
                    <a:pt x="0" y="412"/>
                  </a:lnTo>
                  <a:lnTo>
                    <a:pt x="0" y="388"/>
                  </a:lnTo>
                  <a:lnTo>
                    <a:pt x="0" y="364"/>
                  </a:lnTo>
                  <a:lnTo>
                    <a:pt x="1" y="341"/>
                  </a:lnTo>
                  <a:lnTo>
                    <a:pt x="2" y="317"/>
                  </a:lnTo>
                  <a:lnTo>
                    <a:pt x="4" y="296"/>
                  </a:lnTo>
                  <a:lnTo>
                    <a:pt x="6" y="276"/>
                  </a:lnTo>
                  <a:lnTo>
                    <a:pt x="9" y="255"/>
                  </a:lnTo>
                  <a:lnTo>
                    <a:pt x="12" y="237"/>
                  </a:lnTo>
                  <a:lnTo>
                    <a:pt x="15" y="219"/>
                  </a:lnTo>
                  <a:lnTo>
                    <a:pt x="19" y="202"/>
                  </a:lnTo>
                  <a:lnTo>
                    <a:pt x="24" y="185"/>
                  </a:lnTo>
                  <a:lnTo>
                    <a:pt x="29" y="169"/>
                  </a:lnTo>
                  <a:lnTo>
                    <a:pt x="35" y="154"/>
                  </a:lnTo>
                  <a:lnTo>
                    <a:pt x="43" y="139"/>
                  </a:lnTo>
                  <a:lnTo>
                    <a:pt x="50" y="125"/>
                  </a:lnTo>
                  <a:lnTo>
                    <a:pt x="58" y="111"/>
                  </a:lnTo>
                  <a:lnTo>
                    <a:pt x="66" y="98"/>
                  </a:lnTo>
                  <a:lnTo>
                    <a:pt x="75" y="87"/>
                  </a:lnTo>
                  <a:lnTo>
                    <a:pt x="85" y="76"/>
                  </a:lnTo>
                  <a:lnTo>
                    <a:pt x="95" y="65"/>
                  </a:lnTo>
                  <a:lnTo>
                    <a:pt x="106" y="55"/>
                  </a:lnTo>
                  <a:lnTo>
                    <a:pt x="118" y="46"/>
                  </a:lnTo>
                  <a:lnTo>
                    <a:pt x="130" y="38"/>
                  </a:lnTo>
                  <a:lnTo>
                    <a:pt x="142" y="31"/>
                  </a:lnTo>
                  <a:lnTo>
                    <a:pt x="156" y="25"/>
                  </a:lnTo>
                  <a:lnTo>
                    <a:pt x="171" y="19"/>
                  </a:lnTo>
                  <a:lnTo>
                    <a:pt x="185" y="14"/>
                  </a:lnTo>
                  <a:lnTo>
                    <a:pt x="200" y="10"/>
                  </a:lnTo>
                  <a:lnTo>
                    <a:pt x="216" y="7"/>
                  </a:lnTo>
                  <a:lnTo>
                    <a:pt x="233" y="4"/>
                  </a:lnTo>
                  <a:lnTo>
                    <a:pt x="250" y="2"/>
                  </a:lnTo>
                  <a:lnTo>
                    <a:pt x="268" y="0"/>
                  </a:lnTo>
                  <a:lnTo>
                    <a:pt x="287" y="0"/>
                  </a:lnTo>
                  <a:lnTo>
                    <a:pt x="307" y="0"/>
                  </a:lnTo>
                  <a:lnTo>
                    <a:pt x="325" y="2"/>
                  </a:lnTo>
                  <a:lnTo>
                    <a:pt x="343" y="5"/>
                  </a:lnTo>
                  <a:lnTo>
                    <a:pt x="361" y="7"/>
                  </a:lnTo>
                  <a:lnTo>
                    <a:pt x="377" y="11"/>
                  </a:lnTo>
                  <a:lnTo>
                    <a:pt x="392" y="15"/>
                  </a:lnTo>
                  <a:lnTo>
                    <a:pt x="407" y="20"/>
                  </a:lnTo>
                  <a:lnTo>
                    <a:pt x="422" y="26"/>
                  </a:lnTo>
                  <a:lnTo>
                    <a:pt x="435" y="33"/>
                  </a:lnTo>
                  <a:lnTo>
                    <a:pt x="447" y="40"/>
                  </a:lnTo>
                  <a:lnTo>
                    <a:pt x="459" y="48"/>
                  </a:lnTo>
                  <a:lnTo>
                    <a:pt x="470" y="57"/>
                  </a:lnTo>
                  <a:lnTo>
                    <a:pt x="480" y="68"/>
                  </a:lnTo>
                  <a:lnTo>
                    <a:pt x="491" y="78"/>
                  </a:lnTo>
                  <a:lnTo>
                    <a:pt x="501" y="89"/>
                  </a:lnTo>
                  <a:lnTo>
                    <a:pt x="509" y="101"/>
                  </a:lnTo>
                  <a:lnTo>
                    <a:pt x="518" y="113"/>
                  </a:lnTo>
                  <a:lnTo>
                    <a:pt x="525" y="127"/>
                  </a:lnTo>
                  <a:lnTo>
                    <a:pt x="532" y="141"/>
                  </a:lnTo>
                  <a:lnTo>
                    <a:pt x="538" y="156"/>
                  </a:lnTo>
                  <a:lnTo>
                    <a:pt x="544" y="171"/>
                  </a:lnTo>
                  <a:lnTo>
                    <a:pt x="550" y="187"/>
                  </a:lnTo>
                  <a:lnTo>
                    <a:pt x="555" y="205"/>
                  </a:lnTo>
                  <a:lnTo>
                    <a:pt x="559" y="222"/>
                  </a:lnTo>
                  <a:lnTo>
                    <a:pt x="562" y="240"/>
                  </a:lnTo>
                  <a:lnTo>
                    <a:pt x="565" y="260"/>
                  </a:lnTo>
                  <a:lnTo>
                    <a:pt x="568" y="279"/>
                  </a:lnTo>
                  <a:lnTo>
                    <a:pt x="570" y="299"/>
                  </a:lnTo>
                  <a:lnTo>
                    <a:pt x="572" y="321"/>
                  </a:lnTo>
                  <a:lnTo>
                    <a:pt x="573" y="342"/>
                  </a:lnTo>
                  <a:lnTo>
                    <a:pt x="574" y="364"/>
                  </a:lnTo>
                  <a:lnTo>
                    <a:pt x="574" y="388"/>
                  </a:lnTo>
                  <a:close/>
                  <a:moveTo>
                    <a:pt x="386" y="388"/>
                  </a:moveTo>
                  <a:lnTo>
                    <a:pt x="386" y="354"/>
                  </a:lnTo>
                  <a:lnTo>
                    <a:pt x="385" y="324"/>
                  </a:lnTo>
                  <a:lnTo>
                    <a:pt x="383" y="296"/>
                  </a:lnTo>
                  <a:lnTo>
                    <a:pt x="381" y="270"/>
                  </a:lnTo>
                  <a:lnTo>
                    <a:pt x="378" y="247"/>
                  </a:lnTo>
                  <a:lnTo>
                    <a:pt x="374" y="227"/>
                  </a:lnTo>
                  <a:lnTo>
                    <a:pt x="369" y="209"/>
                  </a:lnTo>
                  <a:lnTo>
                    <a:pt x="364" y="194"/>
                  </a:lnTo>
                  <a:lnTo>
                    <a:pt x="358" y="181"/>
                  </a:lnTo>
                  <a:lnTo>
                    <a:pt x="350" y="169"/>
                  </a:lnTo>
                  <a:lnTo>
                    <a:pt x="342" y="160"/>
                  </a:lnTo>
                  <a:lnTo>
                    <a:pt x="333" y="152"/>
                  </a:lnTo>
                  <a:lnTo>
                    <a:pt x="323" y="146"/>
                  </a:lnTo>
                  <a:lnTo>
                    <a:pt x="312" y="142"/>
                  </a:lnTo>
                  <a:lnTo>
                    <a:pt x="300" y="139"/>
                  </a:lnTo>
                  <a:lnTo>
                    <a:pt x="287" y="138"/>
                  </a:lnTo>
                  <a:lnTo>
                    <a:pt x="274" y="139"/>
                  </a:lnTo>
                  <a:lnTo>
                    <a:pt x="262" y="142"/>
                  </a:lnTo>
                  <a:lnTo>
                    <a:pt x="251" y="146"/>
                  </a:lnTo>
                  <a:lnTo>
                    <a:pt x="241" y="152"/>
                  </a:lnTo>
                  <a:lnTo>
                    <a:pt x="233" y="160"/>
                  </a:lnTo>
                  <a:lnTo>
                    <a:pt x="224" y="169"/>
                  </a:lnTo>
                  <a:lnTo>
                    <a:pt x="217" y="181"/>
                  </a:lnTo>
                  <a:lnTo>
                    <a:pt x="210" y="194"/>
                  </a:lnTo>
                  <a:lnTo>
                    <a:pt x="205" y="209"/>
                  </a:lnTo>
                  <a:lnTo>
                    <a:pt x="201" y="227"/>
                  </a:lnTo>
                  <a:lnTo>
                    <a:pt x="197" y="247"/>
                  </a:lnTo>
                  <a:lnTo>
                    <a:pt x="193" y="271"/>
                  </a:lnTo>
                  <a:lnTo>
                    <a:pt x="191" y="296"/>
                  </a:lnTo>
                  <a:lnTo>
                    <a:pt x="189" y="325"/>
                  </a:lnTo>
                  <a:lnTo>
                    <a:pt x="188" y="355"/>
                  </a:lnTo>
                  <a:lnTo>
                    <a:pt x="188" y="389"/>
                  </a:lnTo>
                  <a:lnTo>
                    <a:pt x="188" y="421"/>
                  </a:lnTo>
                  <a:lnTo>
                    <a:pt x="189" y="452"/>
                  </a:lnTo>
                  <a:lnTo>
                    <a:pt x="191" y="479"/>
                  </a:lnTo>
                  <a:lnTo>
                    <a:pt x="193" y="504"/>
                  </a:lnTo>
                  <a:lnTo>
                    <a:pt x="197" y="528"/>
                  </a:lnTo>
                  <a:lnTo>
                    <a:pt x="201" y="548"/>
                  </a:lnTo>
                  <a:lnTo>
                    <a:pt x="205" y="565"/>
                  </a:lnTo>
                  <a:lnTo>
                    <a:pt x="210" y="582"/>
                  </a:lnTo>
                  <a:lnTo>
                    <a:pt x="217" y="595"/>
                  </a:lnTo>
                  <a:lnTo>
                    <a:pt x="224" y="606"/>
                  </a:lnTo>
                  <a:lnTo>
                    <a:pt x="233" y="616"/>
                  </a:lnTo>
                  <a:lnTo>
                    <a:pt x="241" y="623"/>
                  </a:lnTo>
                  <a:lnTo>
                    <a:pt x="251" y="630"/>
                  </a:lnTo>
                  <a:lnTo>
                    <a:pt x="262" y="634"/>
                  </a:lnTo>
                  <a:lnTo>
                    <a:pt x="274" y="638"/>
                  </a:lnTo>
                  <a:lnTo>
                    <a:pt x="287" y="638"/>
                  </a:lnTo>
                  <a:lnTo>
                    <a:pt x="300" y="638"/>
                  </a:lnTo>
                  <a:lnTo>
                    <a:pt x="312" y="634"/>
                  </a:lnTo>
                  <a:lnTo>
                    <a:pt x="323" y="630"/>
                  </a:lnTo>
                  <a:lnTo>
                    <a:pt x="333" y="623"/>
                  </a:lnTo>
                  <a:lnTo>
                    <a:pt x="342" y="616"/>
                  </a:lnTo>
                  <a:lnTo>
                    <a:pt x="350" y="606"/>
                  </a:lnTo>
                  <a:lnTo>
                    <a:pt x="358" y="595"/>
                  </a:lnTo>
                  <a:lnTo>
                    <a:pt x="364" y="582"/>
                  </a:lnTo>
                  <a:lnTo>
                    <a:pt x="369" y="565"/>
                  </a:lnTo>
                  <a:lnTo>
                    <a:pt x="374" y="548"/>
                  </a:lnTo>
                  <a:lnTo>
                    <a:pt x="377" y="528"/>
                  </a:lnTo>
                  <a:lnTo>
                    <a:pt x="381" y="504"/>
                  </a:lnTo>
                  <a:lnTo>
                    <a:pt x="383" y="479"/>
                  </a:lnTo>
                  <a:lnTo>
                    <a:pt x="385" y="451"/>
                  </a:lnTo>
                  <a:lnTo>
                    <a:pt x="386" y="420"/>
                  </a:lnTo>
                  <a:lnTo>
                    <a:pt x="386" y="3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72" name="Freeform 44"/>
            <p:cNvSpPr>
              <a:spLocks noChangeArrowheads="1"/>
            </p:cNvSpPr>
            <p:nvPr/>
          </p:nvSpPr>
          <p:spPr bwMode="auto">
            <a:xfrm>
              <a:off x="2093" y="3180"/>
              <a:ext cx="141" cy="191"/>
            </a:xfrm>
            <a:custGeom>
              <a:avLst/>
              <a:gdLst>
                <a:gd name="T0" fmla="*/ 571 w 574"/>
                <a:gd name="T1" fmla="*/ 457 h 776"/>
                <a:gd name="T2" fmla="*/ 562 w 574"/>
                <a:gd name="T3" fmla="*/ 538 h 776"/>
                <a:gd name="T4" fmla="*/ 544 w 574"/>
                <a:gd name="T5" fmla="*/ 607 h 776"/>
                <a:gd name="T6" fmla="*/ 517 w 574"/>
                <a:gd name="T7" fmla="*/ 665 h 776"/>
                <a:gd name="T8" fmla="*/ 481 w 574"/>
                <a:gd name="T9" fmla="*/ 711 h 776"/>
                <a:gd name="T10" fmla="*/ 434 w 574"/>
                <a:gd name="T11" fmla="*/ 744 h 776"/>
                <a:gd name="T12" fmla="*/ 376 w 574"/>
                <a:gd name="T13" fmla="*/ 766 h 776"/>
                <a:gd name="T14" fmla="*/ 306 w 574"/>
                <a:gd name="T15" fmla="*/ 775 h 776"/>
                <a:gd name="T16" fmla="*/ 232 w 574"/>
                <a:gd name="T17" fmla="*/ 772 h 776"/>
                <a:gd name="T18" fmla="*/ 168 w 574"/>
                <a:gd name="T19" fmla="*/ 756 h 776"/>
                <a:gd name="T20" fmla="*/ 116 w 574"/>
                <a:gd name="T21" fmla="*/ 729 h 776"/>
                <a:gd name="T22" fmla="*/ 74 w 574"/>
                <a:gd name="T23" fmla="*/ 688 h 776"/>
                <a:gd name="T24" fmla="*/ 42 w 574"/>
                <a:gd name="T25" fmla="*/ 637 h 776"/>
                <a:gd name="T26" fmla="*/ 20 w 574"/>
                <a:gd name="T27" fmla="*/ 574 h 776"/>
                <a:gd name="T28" fmla="*/ 6 w 574"/>
                <a:gd name="T29" fmla="*/ 498 h 776"/>
                <a:gd name="T30" fmla="*/ 0 w 574"/>
                <a:gd name="T31" fmla="*/ 412 h 776"/>
                <a:gd name="T32" fmla="*/ 2 w 574"/>
                <a:gd name="T33" fmla="*/ 317 h 776"/>
                <a:gd name="T34" fmla="*/ 11 w 574"/>
                <a:gd name="T35" fmla="*/ 237 h 776"/>
                <a:gd name="T36" fmla="*/ 30 w 574"/>
                <a:gd name="T37" fmla="*/ 169 h 776"/>
                <a:gd name="T38" fmla="*/ 57 w 574"/>
                <a:gd name="T39" fmla="*/ 111 h 776"/>
                <a:gd name="T40" fmla="*/ 95 w 574"/>
                <a:gd name="T41" fmla="*/ 65 h 776"/>
                <a:gd name="T42" fmla="*/ 142 w 574"/>
                <a:gd name="T43" fmla="*/ 31 h 776"/>
                <a:gd name="T44" fmla="*/ 200 w 574"/>
                <a:gd name="T45" fmla="*/ 10 h 776"/>
                <a:gd name="T46" fmla="*/ 268 w 574"/>
                <a:gd name="T47" fmla="*/ 0 h 776"/>
                <a:gd name="T48" fmla="*/ 344 w 574"/>
                <a:gd name="T49" fmla="*/ 5 h 776"/>
                <a:gd name="T50" fmla="*/ 408 w 574"/>
                <a:gd name="T51" fmla="*/ 20 h 776"/>
                <a:gd name="T52" fmla="*/ 458 w 574"/>
                <a:gd name="T53" fmla="*/ 48 h 776"/>
                <a:gd name="T54" fmla="*/ 500 w 574"/>
                <a:gd name="T55" fmla="*/ 89 h 776"/>
                <a:gd name="T56" fmla="*/ 533 w 574"/>
                <a:gd name="T57" fmla="*/ 141 h 776"/>
                <a:gd name="T58" fmla="*/ 555 w 574"/>
                <a:gd name="T59" fmla="*/ 205 h 776"/>
                <a:gd name="T60" fmla="*/ 568 w 574"/>
                <a:gd name="T61" fmla="*/ 279 h 776"/>
                <a:gd name="T62" fmla="*/ 573 w 574"/>
                <a:gd name="T63" fmla="*/ 364 h 776"/>
                <a:gd name="T64" fmla="*/ 385 w 574"/>
                <a:gd name="T65" fmla="*/ 324 h 776"/>
                <a:gd name="T66" fmla="*/ 373 w 574"/>
                <a:gd name="T67" fmla="*/ 227 h 776"/>
                <a:gd name="T68" fmla="*/ 351 w 574"/>
                <a:gd name="T69" fmla="*/ 169 h 776"/>
                <a:gd name="T70" fmla="*/ 312 w 574"/>
                <a:gd name="T71" fmla="*/ 142 h 776"/>
                <a:gd name="T72" fmla="*/ 262 w 574"/>
                <a:gd name="T73" fmla="*/ 142 h 776"/>
                <a:gd name="T74" fmla="*/ 224 w 574"/>
                <a:gd name="T75" fmla="*/ 169 h 776"/>
                <a:gd name="T76" fmla="*/ 200 w 574"/>
                <a:gd name="T77" fmla="*/ 227 h 776"/>
                <a:gd name="T78" fmla="*/ 189 w 574"/>
                <a:gd name="T79" fmla="*/ 325 h 776"/>
                <a:gd name="T80" fmla="*/ 189 w 574"/>
                <a:gd name="T81" fmla="*/ 452 h 776"/>
                <a:gd name="T82" fmla="*/ 200 w 574"/>
                <a:gd name="T83" fmla="*/ 548 h 776"/>
                <a:gd name="T84" fmla="*/ 224 w 574"/>
                <a:gd name="T85" fmla="*/ 606 h 776"/>
                <a:gd name="T86" fmla="*/ 262 w 574"/>
                <a:gd name="T87" fmla="*/ 634 h 776"/>
                <a:gd name="T88" fmla="*/ 312 w 574"/>
                <a:gd name="T89" fmla="*/ 634 h 776"/>
                <a:gd name="T90" fmla="*/ 350 w 574"/>
                <a:gd name="T91" fmla="*/ 606 h 776"/>
                <a:gd name="T92" fmla="*/ 373 w 574"/>
                <a:gd name="T93" fmla="*/ 548 h 776"/>
                <a:gd name="T94" fmla="*/ 385 w 574"/>
                <a:gd name="T95" fmla="*/ 451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4" h="776">
                  <a:moveTo>
                    <a:pt x="574" y="388"/>
                  </a:moveTo>
                  <a:lnTo>
                    <a:pt x="573" y="411"/>
                  </a:lnTo>
                  <a:lnTo>
                    <a:pt x="573" y="434"/>
                  </a:lnTo>
                  <a:lnTo>
                    <a:pt x="571" y="457"/>
                  </a:lnTo>
                  <a:lnTo>
                    <a:pt x="570" y="478"/>
                  </a:lnTo>
                  <a:lnTo>
                    <a:pt x="568" y="499"/>
                  </a:lnTo>
                  <a:lnTo>
                    <a:pt x="565" y="519"/>
                  </a:lnTo>
                  <a:lnTo>
                    <a:pt x="562" y="538"/>
                  </a:lnTo>
                  <a:lnTo>
                    <a:pt x="558" y="556"/>
                  </a:lnTo>
                  <a:lnTo>
                    <a:pt x="554" y="575"/>
                  </a:lnTo>
                  <a:lnTo>
                    <a:pt x="550" y="591"/>
                  </a:lnTo>
                  <a:lnTo>
                    <a:pt x="544" y="607"/>
                  </a:lnTo>
                  <a:lnTo>
                    <a:pt x="539" y="623"/>
                  </a:lnTo>
                  <a:lnTo>
                    <a:pt x="532" y="638"/>
                  </a:lnTo>
                  <a:lnTo>
                    <a:pt x="524" y="652"/>
                  </a:lnTo>
                  <a:lnTo>
                    <a:pt x="517" y="665"/>
                  </a:lnTo>
                  <a:lnTo>
                    <a:pt x="509" y="677"/>
                  </a:lnTo>
                  <a:lnTo>
                    <a:pt x="500" y="689"/>
                  </a:lnTo>
                  <a:lnTo>
                    <a:pt x="491" y="701"/>
                  </a:lnTo>
                  <a:lnTo>
                    <a:pt x="481" y="711"/>
                  </a:lnTo>
                  <a:lnTo>
                    <a:pt x="470" y="720"/>
                  </a:lnTo>
                  <a:lnTo>
                    <a:pt x="458" y="729"/>
                  </a:lnTo>
                  <a:lnTo>
                    <a:pt x="446" y="737"/>
                  </a:lnTo>
                  <a:lnTo>
                    <a:pt x="434" y="744"/>
                  </a:lnTo>
                  <a:lnTo>
                    <a:pt x="421" y="750"/>
                  </a:lnTo>
                  <a:lnTo>
                    <a:pt x="407" y="756"/>
                  </a:lnTo>
                  <a:lnTo>
                    <a:pt x="391" y="761"/>
                  </a:lnTo>
                  <a:lnTo>
                    <a:pt x="376" y="766"/>
                  </a:lnTo>
                  <a:lnTo>
                    <a:pt x="360" y="770"/>
                  </a:lnTo>
                  <a:lnTo>
                    <a:pt x="343" y="772"/>
                  </a:lnTo>
                  <a:lnTo>
                    <a:pt x="325" y="774"/>
                  </a:lnTo>
                  <a:lnTo>
                    <a:pt x="306" y="775"/>
                  </a:lnTo>
                  <a:lnTo>
                    <a:pt x="287" y="776"/>
                  </a:lnTo>
                  <a:lnTo>
                    <a:pt x="267" y="775"/>
                  </a:lnTo>
                  <a:lnTo>
                    <a:pt x="249" y="774"/>
                  </a:lnTo>
                  <a:lnTo>
                    <a:pt x="232" y="772"/>
                  </a:lnTo>
                  <a:lnTo>
                    <a:pt x="215" y="770"/>
                  </a:lnTo>
                  <a:lnTo>
                    <a:pt x="198" y="766"/>
                  </a:lnTo>
                  <a:lnTo>
                    <a:pt x="183" y="761"/>
                  </a:lnTo>
                  <a:lnTo>
                    <a:pt x="168" y="756"/>
                  </a:lnTo>
                  <a:lnTo>
                    <a:pt x="154" y="750"/>
                  </a:lnTo>
                  <a:lnTo>
                    <a:pt x="140" y="744"/>
                  </a:lnTo>
                  <a:lnTo>
                    <a:pt x="128" y="737"/>
                  </a:lnTo>
                  <a:lnTo>
                    <a:pt x="116" y="729"/>
                  </a:lnTo>
                  <a:lnTo>
                    <a:pt x="105" y="720"/>
                  </a:lnTo>
                  <a:lnTo>
                    <a:pt x="94" y="710"/>
                  </a:lnTo>
                  <a:lnTo>
                    <a:pt x="84" y="700"/>
                  </a:lnTo>
                  <a:lnTo>
                    <a:pt x="74" y="688"/>
                  </a:lnTo>
                  <a:lnTo>
                    <a:pt x="65" y="676"/>
                  </a:lnTo>
                  <a:lnTo>
                    <a:pt x="57" y="664"/>
                  </a:lnTo>
                  <a:lnTo>
                    <a:pt x="49" y="651"/>
                  </a:lnTo>
                  <a:lnTo>
                    <a:pt x="42" y="637"/>
                  </a:lnTo>
                  <a:lnTo>
                    <a:pt x="36" y="622"/>
                  </a:lnTo>
                  <a:lnTo>
                    <a:pt x="30" y="606"/>
                  </a:lnTo>
                  <a:lnTo>
                    <a:pt x="25" y="590"/>
                  </a:lnTo>
                  <a:lnTo>
                    <a:pt x="20" y="574"/>
                  </a:lnTo>
                  <a:lnTo>
                    <a:pt x="15" y="555"/>
                  </a:lnTo>
                  <a:lnTo>
                    <a:pt x="12" y="537"/>
                  </a:lnTo>
                  <a:lnTo>
                    <a:pt x="8" y="519"/>
                  </a:lnTo>
                  <a:lnTo>
                    <a:pt x="6" y="498"/>
                  </a:lnTo>
                  <a:lnTo>
                    <a:pt x="4" y="478"/>
                  </a:lnTo>
                  <a:lnTo>
                    <a:pt x="2" y="457"/>
                  </a:lnTo>
                  <a:lnTo>
                    <a:pt x="1" y="434"/>
                  </a:lnTo>
                  <a:lnTo>
                    <a:pt x="0" y="412"/>
                  </a:lnTo>
                  <a:lnTo>
                    <a:pt x="0" y="388"/>
                  </a:lnTo>
                  <a:lnTo>
                    <a:pt x="0" y="364"/>
                  </a:lnTo>
                  <a:lnTo>
                    <a:pt x="1" y="341"/>
                  </a:lnTo>
                  <a:lnTo>
                    <a:pt x="2" y="317"/>
                  </a:lnTo>
                  <a:lnTo>
                    <a:pt x="4" y="296"/>
                  </a:lnTo>
                  <a:lnTo>
                    <a:pt x="6" y="276"/>
                  </a:lnTo>
                  <a:lnTo>
                    <a:pt x="8" y="255"/>
                  </a:lnTo>
                  <a:lnTo>
                    <a:pt x="11" y="237"/>
                  </a:lnTo>
                  <a:lnTo>
                    <a:pt x="15" y="219"/>
                  </a:lnTo>
                  <a:lnTo>
                    <a:pt x="20" y="202"/>
                  </a:lnTo>
                  <a:lnTo>
                    <a:pt x="25" y="185"/>
                  </a:lnTo>
                  <a:lnTo>
                    <a:pt x="30" y="169"/>
                  </a:lnTo>
                  <a:lnTo>
                    <a:pt x="36" y="154"/>
                  </a:lnTo>
                  <a:lnTo>
                    <a:pt x="42" y="139"/>
                  </a:lnTo>
                  <a:lnTo>
                    <a:pt x="50" y="125"/>
                  </a:lnTo>
                  <a:lnTo>
                    <a:pt x="57" y="111"/>
                  </a:lnTo>
                  <a:lnTo>
                    <a:pt x="66" y="98"/>
                  </a:lnTo>
                  <a:lnTo>
                    <a:pt x="75" y="87"/>
                  </a:lnTo>
                  <a:lnTo>
                    <a:pt x="85" y="76"/>
                  </a:lnTo>
                  <a:lnTo>
                    <a:pt x="95" y="65"/>
                  </a:lnTo>
                  <a:lnTo>
                    <a:pt x="106" y="55"/>
                  </a:lnTo>
                  <a:lnTo>
                    <a:pt x="118" y="46"/>
                  </a:lnTo>
                  <a:lnTo>
                    <a:pt x="130" y="38"/>
                  </a:lnTo>
                  <a:lnTo>
                    <a:pt x="142" y="31"/>
                  </a:lnTo>
                  <a:lnTo>
                    <a:pt x="156" y="25"/>
                  </a:lnTo>
                  <a:lnTo>
                    <a:pt x="170" y="19"/>
                  </a:lnTo>
                  <a:lnTo>
                    <a:pt x="185" y="14"/>
                  </a:lnTo>
                  <a:lnTo>
                    <a:pt x="200" y="10"/>
                  </a:lnTo>
                  <a:lnTo>
                    <a:pt x="217" y="7"/>
                  </a:lnTo>
                  <a:lnTo>
                    <a:pt x="233" y="4"/>
                  </a:lnTo>
                  <a:lnTo>
                    <a:pt x="250" y="2"/>
                  </a:lnTo>
                  <a:lnTo>
                    <a:pt x="268" y="0"/>
                  </a:lnTo>
                  <a:lnTo>
                    <a:pt x="287" y="0"/>
                  </a:lnTo>
                  <a:lnTo>
                    <a:pt x="307" y="0"/>
                  </a:lnTo>
                  <a:lnTo>
                    <a:pt x="325" y="2"/>
                  </a:lnTo>
                  <a:lnTo>
                    <a:pt x="344" y="5"/>
                  </a:lnTo>
                  <a:lnTo>
                    <a:pt x="361" y="7"/>
                  </a:lnTo>
                  <a:lnTo>
                    <a:pt x="377" y="11"/>
                  </a:lnTo>
                  <a:lnTo>
                    <a:pt x="392" y="15"/>
                  </a:lnTo>
                  <a:lnTo>
                    <a:pt x="408" y="20"/>
                  </a:lnTo>
                  <a:lnTo>
                    <a:pt x="421" y="26"/>
                  </a:lnTo>
                  <a:lnTo>
                    <a:pt x="434" y="33"/>
                  </a:lnTo>
                  <a:lnTo>
                    <a:pt x="447" y="40"/>
                  </a:lnTo>
                  <a:lnTo>
                    <a:pt x="458" y="48"/>
                  </a:lnTo>
                  <a:lnTo>
                    <a:pt x="470" y="57"/>
                  </a:lnTo>
                  <a:lnTo>
                    <a:pt x="481" y="68"/>
                  </a:lnTo>
                  <a:lnTo>
                    <a:pt x="491" y="78"/>
                  </a:lnTo>
                  <a:lnTo>
                    <a:pt x="500" y="89"/>
                  </a:lnTo>
                  <a:lnTo>
                    <a:pt x="509" y="101"/>
                  </a:lnTo>
                  <a:lnTo>
                    <a:pt x="517" y="113"/>
                  </a:lnTo>
                  <a:lnTo>
                    <a:pt x="525" y="127"/>
                  </a:lnTo>
                  <a:lnTo>
                    <a:pt x="533" y="141"/>
                  </a:lnTo>
                  <a:lnTo>
                    <a:pt x="539" y="156"/>
                  </a:lnTo>
                  <a:lnTo>
                    <a:pt x="545" y="171"/>
                  </a:lnTo>
                  <a:lnTo>
                    <a:pt x="550" y="187"/>
                  </a:lnTo>
                  <a:lnTo>
                    <a:pt x="555" y="205"/>
                  </a:lnTo>
                  <a:lnTo>
                    <a:pt x="559" y="222"/>
                  </a:lnTo>
                  <a:lnTo>
                    <a:pt x="562" y="240"/>
                  </a:lnTo>
                  <a:lnTo>
                    <a:pt x="565" y="260"/>
                  </a:lnTo>
                  <a:lnTo>
                    <a:pt x="568" y="279"/>
                  </a:lnTo>
                  <a:lnTo>
                    <a:pt x="570" y="299"/>
                  </a:lnTo>
                  <a:lnTo>
                    <a:pt x="571" y="321"/>
                  </a:lnTo>
                  <a:lnTo>
                    <a:pt x="573" y="342"/>
                  </a:lnTo>
                  <a:lnTo>
                    <a:pt x="573" y="364"/>
                  </a:lnTo>
                  <a:lnTo>
                    <a:pt x="574" y="388"/>
                  </a:lnTo>
                  <a:close/>
                  <a:moveTo>
                    <a:pt x="386" y="388"/>
                  </a:moveTo>
                  <a:lnTo>
                    <a:pt x="386" y="354"/>
                  </a:lnTo>
                  <a:lnTo>
                    <a:pt x="385" y="324"/>
                  </a:lnTo>
                  <a:lnTo>
                    <a:pt x="383" y="296"/>
                  </a:lnTo>
                  <a:lnTo>
                    <a:pt x="380" y="270"/>
                  </a:lnTo>
                  <a:lnTo>
                    <a:pt x="377" y="247"/>
                  </a:lnTo>
                  <a:lnTo>
                    <a:pt x="373" y="227"/>
                  </a:lnTo>
                  <a:lnTo>
                    <a:pt x="369" y="209"/>
                  </a:lnTo>
                  <a:lnTo>
                    <a:pt x="364" y="194"/>
                  </a:lnTo>
                  <a:lnTo>
                    <a:pt x="358" y="181"/>
                  </a:lnTo>
                  <a:lnTo>
                    <a:pt x="351" y="169"/>
                  </a:lnTo>
                  <a:lnTo>
                    <a:pt x="343" y="160"/>
                  </a:lnTo>
                  <a:lnTo>
                    <a:pt x="333" y="152"/>
                  </a:lnTo>
                  <a:lnTo>
                    <a:pt x="323" y="146"/>
                  </a:lnTo>
                  <a:lnTo>
                    <a:pt x="312" y="142"/>
                  </a:lnTo>
                  <a:lnTo>
                    <a:pt x="300" y="139"/>
                  </a:lnTo>
                  <a:lnTo>
                    <a:pt x="287" y="138"/>
                  </a:lnTo>
                  <a:lnTo>
                    <a:pt x="275" y="139"/>
                  </a:lnTo>
                  <a:lnTo>
                    <a:pt x="262" y="142"/>
                  </a:lnTo>
                  <a:lnTo>
                    <a:pt x="251" y="146"/>
                  </a:lnTo>
                  <a:lnTo>
                    <a:pt x="241" y="152"/>
                  </a:lnTo>
                  <a:lnTo>
                    <a:pt x="232" y="160"/>
                  </a:lnTo>
                  <a:lnTo>
                    <a:pt x="224" y="169"/>
                  </a:lnTo>
                  <a:lnTo>
                    <a:pt x="217" y="181"/>
                  </a:lnTo>
                  <a:lnTo>
                    <a:pt x="211" y="194"/>
                  </a:lnTo>
                  <a:lnTo>
                    <a:pt x="205" y="209"/>
                  </a:lnTo>
                  <a:lnTo>
                    <a:pt x="200" y="227"/>
                  </a:lnTo>
                  <a:lnTo>
                    <a:pt x="196" y="247"/>
                  </a:lnTo>
                  <a:lnTo>
                    <a:pt x="193" y="271"/>
                  </a:lnTo>
                  <a:lnTo>
                    <a:pt x="191" y="296"/>
                  </a:lnTo>
                  <a:lnTo>
                    <a:pt x="189" y="325"/>
                  </a:lnTo>
                  <a:lnTo>
                    <a:pt x="188" y="355"/>
                  </a:lnTo>
                  <a:lnTo>
                    <a:pt x="187" y="389"/>
                  </a:lnTo>
                  <a:lnTo>
                    <a:pt x="188" y="421"/>
                  </a:lnTo>
                  <a:lnTo>
                    <a:pt x="189" y="452"/>
                  </a:lnTo>
                  <a:lnTo>
                    <a:pt x="191" y="479"/>
                  </a:lnTo>
                  <a:lnTo>
                    <a:pt x="193" y="504"/>
                  </a:lnTo>
                  <a:lnTo>
                    <a:pt x="196" y="528"/>
                  </a:lnTo>
                  <a:lnTo>
                    <a:pt x="200" y="548"/>
                  </a:lnTo>
                  <a:lnTo>
                    <a:pt x="205" y="565"/>
                  </a:lnTo>
                  <a:lnTo>
                    <a:pt x="211" y="582"/>
                  </a:lnTo>
                  <a:lnTo>
                    <a:pt x="217" y="595"/>
                  </a:lnTo>
                  <a:lnTo>
                    <a:pt x="224" y="606"/>
                  </a:lnTo>
                  <a:lnTo>
                    <a:pt x="232" y="616"/>
                  </a:lnTo>
                  <a:lnTo>
                    <a:pt x="241" y="623"/>
                  </a:lnTo>
                  <a:lnTo>
                    <a:pt x="251" y="630"/>
                  </a:lnTo>
                  <a:lnTo>
                    <a:pt x="262" y="634"/>
                  </a:lnTo>
                  <a:lnTo>
                    <a:pt x="275" y="638"/>
                  </a:lnTo>
                  <a:lnTo>
                    <a:pt x="287" y="638"/>
                  </a:lnTo>
                  <a:lnTo>
                    <a:pt x="300" y="638"/>
                  </a:lnTo>
                  <a:lnTo>
                    <a:pt x="312" y="634"/>
                  </a:lnTo>
                  <a:lnTo>
                    <a:pt x="322" y="630"/>
                  </a:lnTo>
                  <a:lnTo>
                    <a:pt x="332" y="623"/>
                  </a:lnTo>
                  <a:lnTo>
                    <a:pt x="342" y="616"/>
                  </a:lnTo>
                  <a:lnTo>
                    <a:pt x="350" y="606"/>
                  </a:lnTo>
                  <a:lnTo>
                    <a:pt x="357" y="595"/>
                  </a:lnTo>
                  <a:lnTo>
                    <a:pt x="363" y="582"/>
                  </a:lnTo>
                  <a:lnTo>
                    <a:pt x="369" y="565"/>
                  </a:lnTo>
                  <a:lnTo>
                    <a:pt x="373" y="548"/>
                  </a:lnTo>
                  <a:lnTo>
                    <a:pt x="377" y="528"/>
                  </a:lnTo>
                  <a:lnTo>
                    <a:pt x="380" y="504"/>
                  </a:lnTo>
                  <a:lnTo>
                    <a:pt x="383" y="479"/>
                  </a:lnTo>
                  <a:lnTo>
                    <a:pt x="385" y="451"/>
                  </a:lnTo>
                  <a:lnTo>
                    <a:pt x="386" y="420"/>
                  </a:lnTo>
                  <a:lnTo>
                    <a:pt x="386" y="3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73" name="Freeform 45"/>
            <p:cNvSpPr>
              <a:spLocks noChangeArrowheads="1"/>
            </p:cNvSpPr>
            <p:nvPr/>
          </p:nvSpPr>
          <p:spPr bwMode="auto">
            <a:xfrm>
              <a:off x="2339" y="3229"/>
              <a:ext cx="93" cy="139"/>
            </a:xfrm>
            <a:custGeom>
              <a:avLst/>
              <a:gdLst>
                <a:gd name="T0" fmla="*/ 363 w 377"/>
                <a:gd name="T1" fmla="*/ 167 h 563"/>
                <a:gd name="T2" fmla="*/ 357 w 377"/>
                <a:gd name="T3" fmla="*/ 165 h 563"/>
                <a:gd name="T4" fmla="*/ 350 w 377"/>
                <a:gd name="T5" fmla="*/ 164 h 563"/>
                <a:gd name="T6" fmla="*/ 342 w 377"/>
                <a:gd name="T7" fmla="*/ 162 h 563"/>
                <a:gd name="T8" fmla="*/ 333 w 377"/>
                <a:gd name="T9" fmla="*/ 161 h 563"/>
                <a:gd name="T10" fmla="*/ 324 w 377"/>
                <a:gd name="T11" fmla="*/ 161 h 563"/>
                <a:gd name="T12" fmla="*/ 314 w 377"/>
                <a:gd name="T13" fmla="*/ 160 h 563"/>
                <a:gd name="T14" fmla="*/ 303 w 377"/>
                <a:gd name="T15" fmla="*/ 160 h 563"/>
                <a:gd name="T16" fmla="*/ 291 w 377"/>
                <a:gd name="T17" fmla="*/ 160 h 563"/>
                <a:gd name="T18" fmla="*/ 277 w 377"/>
                <a:gd name="T19" fmla="*/ 160 h 563"/>
                <a:gd name="T20" fmla="*/ 263 w 377"/>
                <a:gd name="T21" fmla="*/ 162 h 563"/>
                <a:gd name="T22" fmla="*/ 249 w 377"/>
                <a:gd name="T23" fmla="*/ 164 h 563"/>
                <a:gd name="T24" fmla="*/ 234 w 377"/>
                <a:gd name="T25" fmla="*/ 168 h 563"/>
                <a:gd name="T26" fmla="*/ 218 w 377"/>
                <a:gd name="T27" fmla="*/ 172 h 563"/>
                <a:gd name="T28" fmla="*/ 204 w 377"/>
                <a:gd name="T29" fmla="*/ 176 h 563"/>
                <a:gd name="T30" fmla="*/ 189 w 377"/>
                <a:gd name="T31" fmla="*/ 181 h 563"/>
                <a:gd name="T32" fmla="*/ 175 w 377"/>
                <a:gd name="T33" fmla="*/ 187 h 563"/>
                <a:gd name="T34" fmla="*/ 0 w 377"/>
                <a:gd name="T35" fmla="*/ 563 h 563"/>
                <a:gd name="T36" fmla="*/ 175 w 377"/>
                <a:gd name="T37" fmla="*/ 2 h 563"/>
                <a:gd name="T38" fmla="*/ 178 w 377"/>
                <a:gd name="T39" fmla="*/ 79 h 563"/>
                <a:gd name="T40" fmla="*/ 185 w 377"/>
                <a:gd name="T41" fmla="*/ 73 h 563"/>
                <a:gd name="T42" fmla="*/ 194 w 377"/>
                <a:gd name="T43" fmla="*/ 66 h 563"/>
                <a:gd name="T44" fmla="*/ 203 w 377"/>
                <a:gd name="T45" fmla="*/ 58 h 563"/>
                <a:gd name="T46" fmla="*/ 213 w 377"/>
                <a:gd name="T47" fmla="*/ 50 h 563"/>
                <a:gd name="T48" fmla="*/ 223 w 377"/>
                <a:gd name="T49" fmla="*/ 42 h 563"/>
                <a:gd name="T50" fmla="*/ 234 w 377"/>
                <a:gd name="T51" fmla="*/ 36 h 563"/>
                <a:gd name="T52" fmla="*/ 243 w 377"/>
                <a:gd name="T53" fmla="*/ 30 h 563"/>
                <a:gd name="T54" fmla="*/ 252 w 377"/>
                <a:gd name="T55" fmla="*/ 25 h 563"/>
                <a:gd name="T56" fmla="*/ 262 w 377"/>
                <a:gd name="T57" fmla="*/ 19 h 563"/>
                <a:gd name="T58" fmla="*/ 273 w 377"/>
                <a:gd name="T59" fmla="*/ 15 h 563"/>
                <a:gd name="T60" fmla="*/ 285 w 377"/>
                <a:gd name="T61" fmla="*/ 10 h 563"/>
                <a:gd name="T62" fmla="*/ 298 w 377"/>
                <a:gd name="T63" fmla="*/ 6 h 563"/>
                <a:gd name="T64" fmla="*/ 310 w 377"/>
                <a:gd name="T65" fmla="*/ 3 h 563"/>
                <a:gd name="T66" fmla="*/ 322 w 377"/>
                <a:gd name="T67" fmla="*/ 1 h 563"/>
                <a:gd name="T68" fmla="*/ 333 w 377"/>
                <a:gd name="T69" fmla="*/ 0 h 563"/>
                <a:gd name="T70" fmla="*/ 341 w 377"/>
                <a:gd name="T71" fmla="*/ 0 h 563"/>
                <a:gd name="T72" fmla="*/ 345 w 377"/>
                <a:gd name="T73" fmla="*/ 0 h 563"/>
                <a:gd name="T74" fmla="*/ 350 w 377"/>
                <a:gd name="T75" fmla="*/ 0 h 563"/>
                <a:gd name="T76" fmla="*/ 355 w 377"/>
                <a:gd name="T77" fmla="*/ 0 h 563"/>
                <a:gd name="T78" fmla="*/ 361 w 377"/>
                <a:gd name="T79" fmla="*/ 1 h 563"/>
                <a:gd name="T80" fmla="*/ 366 w 377"/>
                <a:gd name="T81" fmla="*/ 1 h 563"/>
                <a:gd name="T82" fmla="*/ 371 w 377"/>
                <a:gd name="T83" fmla="*/ 1 h 563"/>
                <a:gd name="T84" fmla="*/ 375 w 377"/>
                <a:gd name="T85" fmla="*/ 2 h 563"/>
                <a:gd name="T86" fmla="*/ 377 w 377"/>
                <a:gd name="T87" fmla="*/ 167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7" h="563">
                  <a:moveTo>
                    <a:pt x="377" y="167"/>
                  </a:moveTo>
                  <a:lnTo>
                    <a:pt x="363" y="167"/>
                  </a:lnTo>
                  <a:lnTo>
                    <a:pt x="360" y="166"/>
                  </a:lnTo>
                  <a:lnTo>
                    <a:pt x="357" y="165"/>
                  </a:lnTo>
                  <a:lnTo>
                    <a:pt x="353" y="164"/>
                  </a:lnTo>
                  <a:lnTo>
                    <a:pt x="350" y="164"/>
                  </a:lnTo>
                  <a:lnTo>
                    <a:pt x="346" y="163"/>
                  </a:lnTo>
                  <a:lnTo>
                    <a:pt x="342" y="162"/>
                  </a:lnTo>
                  <a:lnTo>
                    <a:pt x="338" y="162"/>
                  </a:lnTo>
                  <a:lnTo>
                    <a:pt x="333" y="161"/>
                  </a:lnTo>
                  <a:lnTo>
                    <a:pt x="329" y="161"/>
                  </a:lnTo>
                  <a:lnTo>
                    <a:pt x="324" y="161"/>
                  </a:lnTo>
                  <a:lnTo>
                    <a:pt x="319" y="160"/>
                  </a:lnTo>
                  <a:lnTo>
                    <a:pt x="314" y="160"/>
                  </a:lnTo>
                  <a:lnTo>
                    <a:pt x="308" y="160"/>
                  </a:lnTo>
                  <a:lnTo>
                    <a:pt x="303" y="160"/>
                  </a:lnTo>
                  <a:lnTo>
                    <a:pt x="298" y="160"/>
                  </a:lnTo>
                  <a:lnTo>
                    <a:pt x="291" y="160"/>
                  </a:lnTo>
                  <a:lnTo>
                    <a:pt x="284" y="160"/>
                  </a:lnTo>
                  <a:lnTo>
                    <a:pt x="277" y="160"/>
                  </a:lnTo>
                  <a:lnTo>
                    <a:pt x="270" y="161"/>
                  </a:lnTo>
                  <a:lnTo>
                    <a:pt x="263" y="162"/>
                  </a:lnTo>
                  <a:lnTo>
                    <a:pt x="256" y="163"/>
                  </a:lnTo>
                  <a:lnTo>
                    <a:pt x="249" y="164"/>
                  </a:lnTo>
                  <a:lnTo>
                    <a:pt x="242" y="166"/>
                  </a:lnTo>
                  <a:lnTo>
                    <a:pt x="234" y="168"/>
                  </a:lnTo>
                  <a:lnTo>
                    <a:pt x="226" y="170"/>
                  </a:lnTo>
                  <a:lnTo>
                    <a:pt x="218" y="172"/>
                  </a:lnTo>
                  <a:lnTo>
                    <a:pt x="211" y="174"/>
                  </a:lnTo>
                  <a:lnTo>
                    <a:pt x="204" y="176"/>
                  </a:lnTo>
                  <a:lnTo>
                    <a:pt x="197" y="179"/>
                  </a:lnTo>
                  <a:lnTo>
                    <a:pt x="189" y="181"/>
                  </a:lnTo>
                  <a:lnTo>
                    <a:pt x="182" y="184"/>
                  </a:lnTo>
                  <a:lnTo>
                    <a:pt x="175" y="187"/>
                  </a:lnTo>
                  <a:lnTo>
                    <a:pt x="175" y="563"/>
                  </a:lnTo>
                  <a:lnTo>
                    <a:pt x="0" y="563"/>
                  </a:lnTo>
                  <a:lnTo>
                    <a:pt x="0" y="2"/>
                  </a:lnTo>
                  <a:lnTo>
                    <a:pt x="175" y="2"/>
                  </a:lnTo>
                  <a:lnTo>
                    <a:pt x="175" y="82"/>
                  </a:lnTo>
                  <a:lnTo>
                    <a:pt x="178" y="79"/>
                  </a:lnTo>
                  <a:lnTo>
                    <a:pt x="182" y="76"/>
                  </a:lnTo>
                  <a:lnTo>
                    <a:pt x="185" y="73"/>
                  </a:lnTo>
                  <a:lnTo>
                    <a:pt x="189" y="70"/>
                  </a:lnTo>
                  <a:lnTo>
                    <a:pt x="194" y="66"/>
                  </a:lnTo>
                  <a:lnTo>
                    <a:pt x="198" y="63"/>
                  </a:lnTo>
                  <a:lnTo>
                    <a:pt x="203" y="58"/>
                  </a:lnTo>
                  <a:lnTo>
                    <a:pt x="208" y="54"/>
                  </a:lnTo>
                  <a:lnTo>
                    <a:pt x="213" y="50"/>
                  </a:lnTo>
                  <a:lnTo>
                    <a:pt x="218" y="46"/>
                  </a:lnTo>
                  <a:lnTo>
                    <a:pt x="223" y="42"/>
                  </a:lnTo>
                  <a:lnTo>
                    <a:pt x="228" y="39"/>
                  </a:lnTo>
                  <a:lnTo>
                    <a:pt x="234" y="36"/>
                  </a:lnTo>
                  <a:lnTo>
                    <a:pt x="238" y="33"/>
                  </a:lnTo>
                  <a:lnTo>
                    <a:pt x="243" y="30"/>
                  </a:lnTo>
                  <a:lnTo>
                    <a:pt x="247" y="27"/>
                  </a:lnTo>
                  <a:lnTo>
                    <a:pt x="252" y="25"/>
                  </a:lnTo>
                  <a:lnTo>
                    <a:pt x="257" y="22"/>
                  </a:lnTo>
                  <a:lnTo>
                    <a:pt x="262" y="19"/>
                  </a:lnTo>
                  <a:lnTo>
                    <a:pt x="267" y="17"/>
                  </a:lnTo>
                  <a:lnTo>
                    <a:pt x="273" y="15"/>
                  </a:lnTo>
                  <a:lnTo>
                    <a:pt x="279" y="12"/>
                  </a:lnTo>
                  <a:lnTo>
                    <a:pt x="285" y="10"/>
                  </a:lnTo>
                  <a:lnTo>
                    <a:pt x="291" y="8"/>
                  </a:lnTo>
                  <a:lnTo>
                    <a:pt x="298" y="6"/>
                  </a:lnTo>
                  <a:lnTo>
                    <a:pt x="304" y="4"/>
                  </a:lnTo>
                  <a:lnTo>
                    <a:pt x="310" y="3"/>
                  </a:lnTo>
                  <a:lnTo>
                    <a:pt x="316" y="2"/>
                  </a:lnTo>
                  <a:lnTo>
                    <a:pt x="322" y="1"/>
                  </a:lnTo>
                  <a:lnTo>
                    <a:pt x="328" y="0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41" y="0"/>
                  </a:lnTo>
                  <a:lnTo>
                    <a:pt x="343" y="0"/>
                  </a:lnTo>
                  <a:lnTo>
                    <a:pt x="345" y="0"/>
                  </a:lnTo>
                  <a:lnTo>
                    <a:pt x="348" y="0"/>
                  </a:lnTo>
                  <a:lnTo>
                    <a:pt x="350" y="0"/>
                  </a:lnTo>
                  <a:lnTo>
                    <a:pt x="352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1" y="1"/>
                  </a:lnTo>
                  <a:lnTo>
                    <a:pt x="364" y="1"/>
                  </a:lnTo>
                  <a:lnTo>
                    <a:pt x="366" y="1"/>
                  </a:lnTo>
                  <a:lnTo>
                    <a:pt x="368" y="1"/>
                  </a:lnTo>
                  <a:lnTo>
                    <a:pt x="371" y="1"/>
                  </a:lnTo>
                  <a:lnTo>
                    <a:pt x="373" y="1"/>
                  </a:lnTo>
                  <a:lnTo>
                    <a:pt x="375" y="2"/>
                  </a:lnTo>
                  <a:lnTo>
                    <a:pt x="377" y="2"/>
                  </a:lnTo>
                  <a:lnTo>
                    <a:pt x="377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74" name="Freeform 46"/>
            <p:cNvSpPr>
              <a:spLocks noChangeArrowheads="1"/>
            </p:cNvSpPr>
            <p:nvPr/>
          </p:nvSpPr>
          <p:spPr bwMode="auto">
            <a:xfrm>
              <a:off x="2450" y="3224"/>
              <a:ext cx="135" cy="194"/>
            </a:xfrm>
            <a:custGeom>
              <a:avLst/>
              <a:gdLst>
                <a:gd name="T0" fmla="*/ 550 w 551"/>
                <a:gd name="T1" fmla="*/ 321 h 783"/>
                <a:gd name="T2" fmla="*/ 544 w 551"/>
                <a:gd name="T3" fmla="*/ 367 h 783"/>
                <a:gd name="T4" fmla="*/ 533 w 551"/>
                <a:gd name="T5" fmla="*/ 410 h 783"/>
                <a:gd name="T6" fmla="*/ 518 w 551"/>
                <a:gd name="T7" fmla="*/ 448 h 783"/>
                <a:gd name="T8" fmla="*/ 498 w 551"/>
                <a:gd name="T9" fmla="*/ 484 h 783"/>
                <a:gd name="T10" fmla="*/ 473 w 551"/>
                <a:gd name="T11" fmla="*/ 515 h 783"/>
                <a:gd name="T12" fmla="*/ 446 w 551"/>
                <a:gd name="T13" fmla="*/ 542 h 783"/>
                <a:gd name="T14" fmla="*/ 417 w 551"/>
                <a:gd name="T15" fmla="*/ 562 h 783"/>
                <a:gd name="T16" fmla="*/ 384 w 551"/>
                <a:gd name="T17" fmla="*/ 576 h 783"/>
                <a:gd name="T18" fmla="*/ 350 w 551"/>
                <a:gd name="T19" fmla="*/ 585 h 783"/>
                <a:gd name="T20" fmla="*/ 314 w 551"/>
                <a:gd name="T21" fmla="*/ 588 h 783"/>
                <a:gd name="T22" fmla="*/ 284 w 551"/>
                <a:gd name="T23" fmla="*/ 587 h 783"/>
                <a:gd name="T24" fmla="*/ 257 w 551"/>
                <a:gd name="T25" fmla="*/ 583 h 783"/>
                <a:gd name="T26" fmla="*/ 234 w 551"/>
                <a:gd name="T27" fmla="*/ 575 h 783"/>
                <a:gd name="T28" fmla="*/ 209 w 551"/>
                <a:gd name="T29" fmla="*/ 566 h 783"/>
                <a:gd name="T30" fmla="*/ 184 w 551"/>
                <a:gd name="T31" fmla="*/ 554 h 783"/>
                <a:gd name="T32" fmla="*/ 0 w 551"/>
                <a:gd name="T33" fmla="*/ 783 h 783"/>
                <a:gd name="T34" fmla="*/ 175 w 551"/>
                <a:gd name="T35" fmla="*/ 75 h 783"/>
                <a:gd name="T36" fmla="*/ 204 w 551"/>
                <a:gd name="T37" fmla="*/ 51 h 783"/>
                <a:gd name="T38" fmla="*/ 234 w 551"/>
                <a:gd name="T39" fmla="*/ 32 h 783"/>
                <a:gd name="T40" fmla="*/ 264 w 551"/>
                <a:gd name="T41" fmla="*/ 16 h 783"/>
                <a:gd name="T42" fmla="*/ 297 w 551"/>
                <a:gd name="T43" fmla="*/ 5 h 783"/>
                <a:gd name="T44" fmla="*/ 333 w 551"/>
                <a:gd name="T45" fmla="*/ 0 h 783"/>
                <a:gd name="T46" fmla="*/ 370 w 551"/>
                <a:gd name="T47" fmla="*/ 1 h 783"/>
                <a:gd name="T48" fmla="*/ 402 w 551"/>
                <a:gd name="T49" fmla="*/ 7 h 783"/>
                <a:gd name="T50" fmla="*/ 433 w 551"/>
                <a:gd name="T51" fmla="*/ 20 h 783"/>
                <a:gd name="T52" fmla="*/ 459 w 551"/>
                <a:gd name="T53" fmla="*/ 37 h 783"/>
                <a:gd name="T54" fmla="*/ 483 w 551"/>
                <a:gd name="T55" fmla="*/ 59 h 783"/>
                <a:gd name="T56" fmla="*/ 504 w 551"/>
                <a:gd name="T57" fmla="*/ 88 h 783"/>
                <a:gd name="T58" fmla="*/ 520 w 551"/>
                <a:gd name="T59" fmla="*/ 119 h 783"/>
                <a:gd name="T60" fmla="*/ 542 w 551"/>
                <a:gd name="T61" fmla="*/ 196 h 783"/>
                <a:gd name="T62" fmla="*/ 551 w 551"/>
                <a:gd name="T63" fmla="*/ 288 h 783"/>
                <a:gd name="T64" fmla="*/ 370 w 551"/>
                <a:gd name="T65" fmla="*/ 253 h 783"/>
                <a:gd name="T66" fmla="*/ 362 w 551"/>
                <a:gd name="T67" fmla="*/ 207 h 783"/>
                <a:gd name="T68" fmla="*/ 346 w 551"/>
                <a:gd name="T69" fmla="*/ 173 h 783"/>
                <a:gd name="T70" fmla="*/ 323 w 551"/>
                <a:gd name="T71" fmla="*/ 151 h 783"/>
                <a:gd name="T72" fmla="*/ 293 w 551"/>
                <a:gd name="T73" fmla="*/ 139 h 783"/>
                <a:gd name="T74" fmla="*/ 262 w 551"/>
                <a:gd name="T75" fmla="*/ 137 h 783"/>
                <a:gd name="T76" fmla="*/ 244 w 551"/>
                <a:gd name="T77" fmla="*/ 138 h 783"/>
                <a:gd name="T78" fmla="*/ 227 w 551"/>
                <a:gd name="T79" fmla="*/ 142 h 783"/>
                <a:gd name="T80" fmla="*/ 209 w 551"/>
                <a:gd name="T81" fmla="*/ 148 h 783"/>
                <a:gd name="T82" fmla="*/ 192 w 551"/>
                <a:gd name="T83" fmla="*/ 156 h 783"/>
                <a:gd name="T84" fmla="*/ 175 w 551"/>
                <a:gd name="T85" fmla="*/ 166 h 783"/>
                <a:gd name="T86" fmla="*/ 182 w 551"/>
                <a:gd name="T87" fmla="*/ 451 h 783"/>
                <a:gd name="T88" fmla="*/ 194 w 551"/>
                <a:gd name="T89" fmla="*/ 455 h 783"/>
                <a:gd name="T90" fmla="*/ 206 w 551"/>
                <a:gd name="T91" fmla="*/ 457 h 783"/>
                <a:gd name="T92" fmla="*/ 219 w 551"/>
                <a:gd name="T93" fmla="*/ 459 h 783"/>
                <a:gd name="T94" fmla="*/ 235 w 551"/>
                <a:gd name="T95" fmla="*/ 460 h 783"/>
                <a:gd name="T96" fmla="*/ 261 w 551"/>
                <a:gd name="T97" fmla="*/ 459 h 783"/>
                <a:gd name="T98" fmla="*/ 301 w 551"/>
                <a:gd name="T99" fmla="*/ 448 h 783"/>
                <a:gd name="T100" fmla="*/ 332 w 551"/>
                <a:gd name="T101" fmla="*/ 427 h 783"/>
                <a:gd name="T102" fmla="*/ 354 w 551"/>
                <a:gd name="T103" fmla="*/ 395 h 783"/>
                <a:gd name="T104" fmla="*/ 367 w 551"/>
                <a:gd name="T105" fmla="*/ 349 h 783"/>
                <a:gd name="T106" fmla="*/ 372 w 551"/>
                <a:gd name="T107" fmla="*/ 29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1" h="783">
                  <a:moveTo>
                    <a:pt x="551" y="288"/>
                  </a:moveTo>
                  <a:lnTo>
                    <a:pt x="551" y="305"/>
                  </a:lnTo>
                  <a:lnTo>
                    <a:pt x="550" y="321"/>
                  </a:lnTo>
                  <a:lnTo>
                    <a:pt x="548" y="337"/>
                  </a:lnTo>
                  <a:lnTo>
                    <a:pt x="547" y="353"/>
                  </a:lnTo>
                  <a:lnTo>
                    <a:pt x="544" y="367"/>
                  </a:lnTo>
                  <a:lnTo>
                    <a:pt x="540" y="382"/>
                  </a:lnTo>
                  <a:lnTo>
                    <a:pt x="537" y="397"/>
                  </a:lnTo>
                  <a:lnTo>
                    <a:pt x="533" y="410"/>
                  </a:lnTo>
                  <a:lnTo>
                    <a:pt x="529" y="423"/>
                  </a:lnTo>
                  <a:lnTo>
                    <a:pt x="524" y="436"/>
                  </a:lnTo>
                  <a:lnTo>
                    <a:pt x="518" y="448"/>
                  </a:lnTo>
                  <a:lnTo>
                    <a:pt x="512" y="461"/>
                  </a:lnTo>
                  <a:lnTo>
                    <a:pt x="505" y="473"/>
                  </a:lnTo>
                  <a:lnTo>
                    <a:pt x="498" y="484"/>
                  </a:lnTo>
                  <a:lnTo>
                    <a:pt x="491" y="495"/>
                  </a:lnTo>
                  <a:lnTo>
                    <a:pt x="483" y="505"/>
                  </a:lnTo>
                  <a:lnTo>
                    <a:pt x="473" y="515"/>
                  </a:lnTo>
                  <a:lnTo>
                    <a:pt x="464" y="525"/>
                  </a:lnTo>
                  <a:lnTo>
                    <a:pt x="455" y="534"/>
                  </a:lnTo>
                  <a:lnTo>
                    <a:pt x="446" y="542"/>
                  </a:lnTo>
                  <a:lnTo>
                    <a:pt x="437" y="549"/>
                  </a:lnTo>
                  <a:lnTo>
                    <a:pt x="427" y="556"/>
                  </a:lnTo>
                  <a:lnTo>
                    <a:pt x="417" y="562"/>
                  </a:lnTo>
                  <a:lnTo>
                    <a:pt x="406" y="567"/>
                  </a:lnTo>
                  <a:lnTo>
                    <a:pt x="395" y="572"/>
                  </a:lnTo>
                  <a:lnTo>
                    <a:pt x="384" y="576"/>
                  </a:lnTo>
                  <a:lnTo>
                    <a:pt x="374" y="580"/>
                  </a:lnTo>
                  <a:lnTo>
                    <a:pt x="362" y="583"/>
                  </a:lnTo>
                  <a:lnTo>
                    <a:pt x="350" y="585"/>
                  </a:lnTo>
                  <a:lnTo>
                    <a:pt x="338" y="587"/>
                  </a:lnTo>
                  <a:lnTo>
                    <a:pt x="326" y="588"/>
                  </a:lnTo>
                  <a:lnTo>
                    <a:pt x="314" y="588"/>
                  </a:lnTo>
                  <a:lnTo>
                    <a:pt x="304" y="588"/>
                  </a:lnTo>
                  <a:lnTo>
                    <a:pt x="294" y="588"/>
                  </a:lnTo>
                  <a:lnTo>
                    <a:pt x="284" y="587"/>
                  </a:lnTo>
                  <a:lnTo>
                    <a:pt x="274" y="586"/>
                  </a:lnTo>
                  <a:lnTo>
                    <a:pt x="266" y="585"/>
                  </a:lnTo>
                  <a:lnTo>
                    <a:pt x="257" y="583"/>
                  </a:lnTo>
                  <a:lnTo>
                    <a:pt x="249" y="581"/>
                  </a:lnTo>
                  <a:lnTo>
                    <a:pt x="241" y="578"/>
                  </a:lnTo>
                  <a:lnTo>
                    <a:pt x="234" y="575"/>
                  </a:lnTo>
                  <a:lnTo>
                    <a:pt x="225" y="573"/>
                  </a:lnTo>
                  <a:lnTo>
                    <a:pt x="217" y="569"/>
                  </a:lnTo>
                  <a:lnTo>
                    <a:pt x="209" y="566"/>
                  </a:lnTo>
                  <a:lnTo>
                    <a:pt x="201" y="562"/>
                  </a:lnTo>
                  <a:lnTo>
                    <a:pt x="192" y="558"/>
                  </a:lnTo>
                  <a:lnTo>
                    <a:pt x="184" y="554"/>
                  </a:lnTo>
                  <a:lnTo>
                    <a:pt x="175" y="549"/>
                  </a:lnTo>
                  <a:lnTo>
                    <a:pt x="175" y="783"/>
                  </a:lnTo>
                  <a:lnTo>
                    <a:pt x="0" y="783"/>
                  </a:lnTo>
                  <a:lnTo>
                    <a:pt x="0" y="16"/>
                  </a:lnTo>
                  <a:lnTo>
                    <a:pt x="175" y="16"/>
                  </a:lnTo>
                  <a:lnTo>
                    <a:pt x="175" y="75"/>
                  </a:lnTo>
                  <a:lnTo>
                    <a:pt x="185" y="66"/>
                  </a:lnTo>
                  <a:lnTo>
                    <a:pt x="194" y="58"/>
                  </a:lnTo>
                  <a:lnTo>
                    <a:pt x="204" y="51"/>
                  </a:lnTo>
                  <a:lnTo>
                    <a:pt x="214" y="44"/>
                  </a:lnTo>
                  <a:lnTo>
                    <a:pt x="223" y="38"/>
                  </a:lnTo>
                  <a:lnTo>
                    <a:pt x="234" y="32"/>
                  </a:lnTo>
                  <a:lnTo>
                    <a:pt x="244" y="26"/>
                  </a:lnTo>
                  <a:lnTo>
                    <a:pt x="254" y="21"/>
                  </a:lnTo>
                  <a:lnTo>
                    <a:pt x="264" y="16"/>
                  </a:lnTo>
                  <a:lnTo>
                    <a:pt x="274" y="12"/>
                  </a:lnTo>
                  <a:lnTo>
                    <a:pt x="285" y="8"/>
                  </a:lnTo>
                  <a:lnTo>
                    <a:pt x="297" y="5"/>
                  </a:lnTo>
                  <a:lnTo>
                    <a:pt x="309" y="2"/>
                  </a:lnTo>
                  <a:lnTo>
                    <a:pt x="321" y="1"/>
                  </a:lnTo>
                  <a:lnTo>
                    <a:pt x="333" y="0"/>
                  </a:lnTo>
                  <a:lnTo>
                    <a:pt x="346" y="0"/>
                  </a:lnTo>
                  <a:lnTo>
                    <a:pt x="358" y="0"/>
                  </a:lnTo>
                  <a:lnTo>
                    <a:pt x="370" y="1"/>
                  </a:lnTo>
                  <a:lnTo>
                    <a:pt x="381" y="2"/>
                  </a:lnTo>
                  <a:lnTo>
                    <a:pt x="392" y="4"/>
                  </a:lnTo>
                  <a:lnTo>
                    <a:pt x="402" y="7"/>
                  </a:lnTo>
                  <a:lnTo>
                    <a:pt x="412" y="11"/>
                  </a:lnTo>
                  <a:lnTo>
                    <a:pt x="423" y="15"/>
                  </a:lnTo>
                  <a:lnTo>
                    <a:pt x="433" y="20"/>
                  </a:lnTo>
                  <a:lnTo>
                    <a:pt x="442" y="25"/>
                  </a:lnTo>
                  <a:lnTo>
                    <a:pt x="451" y="30"/>
                  </a:lnTo>
                  <a:lnTo>
                    <a:pt x="459" y="37"/>
                  </a:lnTo>
                  <a:lnTo>
                    <a:pt x="467" y="44"/>
                  </a:lnTo>
                  <a:lnTo>
                    <a:pt x="475" y="51"/>
                  </a:lnTo>
                  <a:lnTo>
                    <a:pt x="483" y="59"/>
                  </a:lnTo>
                  <a:lnTo>
                    <a:pt x="490" y="68"/>
                  </a:lnTo>
                  <a:lnTo>
                    <a:pt x="497" y="78"/>
                  </a:lnTo>
                  <a:lnTo>
                    <a:pt x="504" y="88"/>
                  </a:lnTo>
                  <a:lnTo>
                    <a:pt x="510" y="98"/>
                  </a:lnTo>
                  <a:lnTo>
                    <a:pt x="515" y="108"/>
                  </a:lnTo>
                  <a:lnTo>
                    <a:pt x="520" y="119"/>
                  </a:lnTo>
                  <a:lnTo>
                    <a:pt x="529" y="144"/>
                  </a:lnTo>
                  <a:lnTo>
                    <a:pt x="537" y="169"/>
                  </a:lnTo>
                  <a:lnTo>
                    <a:pt x="542" y="196"/>
                  </a:lnTo>
                  <a:lnTo>
                    <a:pt x="548" y="225"/>
                  </a:lnTo>
                  <a:lnTo>
                    <a:pt x="550" y="256"/>
                  </a:lnTo>
                  <a:lnTo>
                    <a:pt x="551" y="288"/>
                  </a:lnTo>
                  <a:close/>
                  <a:moveTo>
                    <a:pt x="372" y="292"/>
                  </a:moveTo>
                  <a:lnTo>
                    <a:pt x="371" y="273"/>
                  </a:lnTo>
                  <a:lnTo>
                    <a:pt x="370" y="253"/>
                  </a:lnTo>
                  <a:lnTo>
                    <a:pt x="368" y="237"/>
                  </a:lnTo>
                  <a:lnTo>
                    <a:pt x="365" y="221"/>
                  </a:lnTo>
                  <a:lnTo>
                    <a:pt x="362" y="207"/>
                  </a:lnTo>
                  <a:lnTo>
                    <a:pt x="358" y="194"/>
                  </a:lnTo>
                  <a:lnTo>
                    <a:pt x="352" y="183"/>
                  </a:lnTo>
                  <a:lnTo>
                    <a:pt x="346" y="173"/>
                  </a:lnTo>
                  <a:lnTo>
                    <a:pt x="339" y="164"/>
                  </a:lnTo>
                  <a:lnTo>
                    <a:pt x="332" y="157"/>
                  </a:lnTo>
                  <a:lnTo>
                    <a:pt x="323" y="151"/>
                  </a:lnTo>
                  <a:lnTo>
                    <a:pt x="314" y="146"/>
                  </a:lnTo>
                  <a:lnTo>
                    <a:pt x="304" y="142"/>
                  </a:lnTo>
                  <a:lnTo>
                    <a:pt x="293" y="139"/>
                  </a:lnTo>
                  <a:lnTo>
                    <a:pt x="280" y="137"/>
                  </a:lnTo>
                  <a:lnTo>
                    <a:pt x="267" y="135"/>
                  </a:lnTo>
                  <a:lnTo>
                    <a:pt x="262" y="137"/>
                  </a:lnTo>
                  <a:lnTo>
                    <a:pt x="256" y="137"/>
                  </a:lnTo>
                  <a:lnTo>
                    <a:pt x="250" y="138"/>
                  </a:lnTo>
                  <a:lnTo>
                    <a:pt x="244" y="138"/>
                  </a:lnTo>
                  <a:lnTo>
                    <a:pt x="239" y="139"/>
                  </a:lnTo>
                  <a:lnTo>
                    <a:pt x="233" y="141"/>
                  </a:lnTo>
                  <a:lnTo>
                    <a:pt x="227" y="142"/>
                  </a:lnTo>
                  <a:lnTo>
                    <a:pt x="220" y="144"/>
                  </a:lnTo>
                  <a:lnTo>
                    <a:pt x="215" y="146"/>
                  </a:lnTo>
                  <a:lnTo>
                    <a:pt x="209" y="148"/>
                  </a:lnTo>
                  <a:lnTo>
                    <a:pt x="203" y="150"/>
                  </a:lnTo>
                  <a:lnTo>
                    <a:pt x="198" y="153"/>
                  </a:lnTo>
                  <a:lnTo>
                    <a:pt x="192" y="156"/>
                  </a:lnTo>
                  <a:lnTo>
                    <a:pt x="186" y="159"/>
                  </a:lnTo>
                  <a:lnTo>
                    <a:pt x="181" y="162"/>
                  </a:lnTo>
                  <a:lnTo>
                    <a:pt x="175" y="166"/>
                  </a:lnTo>
                  <a:lnTo>
                    <a:pt x="175" y="448"/>
                  </a:lnTo>
                  <a:lnTo>
                    <a:pt x="179" y="449"/>
                  </a:lnTo>
                  <a:lnTo>
                    <a:pt x="182" y="451"/>
                  </a:lnTo>
                  <a:lnTo>
                    <a:pt x="186" y="453"/>
                  </a:lnTo>
                  <a:lnTo>
                    <a:pt x="190" y="454"/>
                  </a:lnTo>
                  <a:lnTo>
                    <a:pt x="194" y="455"/>
                  </a:lnTo>
                  <a:lnTo>
                    <a:pt x="197" y="456"/>
                  </a:lnTo>
                  <a:lnTo>
                    <a:pt x="201" y="457"/>
                  </a:lnTo>
                  <a:lnTo>
                    <a:pt x="206" y="457"/>
                  </a:lnTo>
                  <a:lnTo>
                    <a:pt x="210" y="458"/>
                  </a:lnTo>
                  <a:lnTo>
                    <a:pt x="214" y="458"/>
                  </a:lnTo>
                  <a:lnTo>
                    <a:pt x="219" y="459"/>
                  </a:lnTo>
                  <a:lnTo>
                    <a:pt x="224" y="459"/>
                  </a:lnTo>
                  <a:lnTo>
                    <a:pt x="230" y="459"/>
                  </a:lnTo>
                  <a:lnTo>
                    <a:pt x="235" y="460"/>
                  </a:lnTo>
                  <a:lnTo>
                    <a:pt x="240" y="460"/>
                  </a:lnTo>
                  <a:lnTo>
                    <a:pt x="246" y="460"/>
                  </a:lnTo>
                  <a:lnTo>
                    <a:pt x="261" y="459"/>
                  </a:lnTo>
                  <a:lnTo>
                    <a:pt x="275" y="457"/>
                  </a:lnTo>
                  <a:lnTo>
                    <a:pt x="288" y="454"/>
                  </a:lnTo>
                  <a:lnTo>
                    <a:pt x="301" y="448"/>
                  </a:lnTo>
                  <a:lnTo>
                    <a:pt x="313" y="443"/>
                  </a:lnTo>
                  <a:lnTo>
                    <a:pt x="323" y="436"/>
                  </a:lnTo>
                  <a:lnTo>
                    <a:pt x="332" y="427"/>
                  </a:lnTo>
                  <a:lnTo>
                    <a:pt x="340" y="418"/>
                  </a:lnTo>
                  <a:lnTo>
                    <a:pt x="347" y="407"/>
                  </a:lnTo>
                  <a:lnTo>
                    <a:pt x="354" y="395"/>
                  </a:lnTo>
                  <a:lnTo>
                    <a:pt x="360" y="380"/>
                  </a:lnTo>
                  <a:lnTo>
                    <a:pt x="364" y="365"/>
                  </a:lnTo>
                  <a:lnTo>
                    <a:pt x="367" y="349"/>
                  </a:lnTo>
                  <a:lnTo>
                    <a:pt x="370" y="332"/>
                  </a:lnTo>
                  <a:lnTo>
                    <a:pt x="371" y="312"/>
                  </a:lnTo>
                  <a:lnTo>
                    <a:pt x="372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75" name="Freeform 47"/>
            <p:cNvSpPr>
              <a:spLocks noChangeArrowheads="1"/>
            </p:cNvSpPr>
            <p:nvPr/>
          </p:nvSpPr>
          <p:spPr bwMode="auto">
            <a:xfrm>
              <a:off x="2607" y="3224"/>
              <a:ext cx="210" cy="143"/>
            </a:xfrm>
            <a:custGeom>
              <a:avLst/>
              <a:gdLst>
                <a:gd name="T0" fmla="*/ 671 w 847"/>
                <a:gd name="T1" fmla="*/ 287 h 577"/>
                <a:gd name="T2" fmla="*/ 671 w 847"/>
                <a:gd name="T3" fmla="*/ 258 h 577"/>
                <a:gd name="T4" fmla="*/ 670 w 847"/>
                <a:gd name="T5" fmla="*/ 234 h 577"/>
                <a:gd name="T6" fmla="*/ 669 w 847"/>
                <a:gd name="T7" fmla="*/ 213 h 577"/>
                <a:gd name="T8" fmla="*/ 666 w 847"/>
                <a:gd name="T9" fmla="*/ 195 h 577"/>
                <a:gd name="T10" fmla="*/ 660 w 847"/>
                <a:gd name="T11" fmla="*/ 180 h 577"/>
                <a:gd name="T12" fmla="*/ 653 w 847"/>
                <a:gd name="T13" fmla="*/ 168 h 577"/>
                <a:gd name="T14" fmla="*/ 645 w 847"/>
                <a:gd name="T15" fmla="*/ 159 h 577"/>
                <a:gd name="T16" fmla="*/ 633 w 847"/>
                <a:gd name="T17" fmla="*/ 152 h 577"/>
                <a:gd name="T18" fmla="*/ 619 w 847"/>
                <a:gd name="T19" fmla="*/ 148 h 577"/>
                <a:gd name="T20" fmla="*/ 600 w 847"/>
                <a:gd name="T21" fmla="*/ 146 h 577"/>
                <a:gd name="T22" fmla="*/ 583 w 847"/>
                <a:gd name="T23" fmla="*/ 146 h 577"/>
                <a:gd name="T24" fmla="*/ 568 w 847"/>
                <a:gd name="T25" fmla="*/ 149 h 577"/>
                <a:gd name="T26" fmla="*/ 554 w 847"/>
                <a:gd name="T27" fmla="*/ 154 h 577"/>
                <a:gd name="T28" fmla="*/ 539 w 847"/>
                <a:gd name="T29" fmla="*/ 162 h 577"/>
                <a:gd name="T30" fmla="*/ 522 w 847"/>
                <a:gd name="T31" fmla="*/ 171 h 577"/>
                <a:gd name="T32" fmla="*/ 511 w 847"/>
                <a:gd name="T33" fmla="*/ 577 h 577"/>
                <a:gd name="T34" fmla="*/ 335 w 847"/>
                <a:gd name="T35" fmla="*/ 287 h 577"/>
                <a:gd name="T36" fmla="*/ 334 w 847"/>
                <a:gd name="T37" fmla="*/ 258 h 577"/>
                <a:gd name="T38" fmla="*/ 333 w 847"/>
                <a:gd name="T39" fmla="*/ 234 h 577"/>
                <a:gd name="T40" fmla="*/ 332 w 847"/>
                <a:gd name="T41" fmla="*/ 213 h 577"/>
                <a:gd name="T42" fmla="*/ 329 w 847"/>
                <a:gd name="T43" fmla="*/ 195 h 577"/>
                <a:gd name="T44" fmla="*/ 324 w 847"/>
                <a:gd name="T45" fmla="*/ 180 h 577"/>
                <a:gd name="T46" fmla="*/ 317 w 847"/>
                <a:gd name="T47" fmla="*/ 168 h 577"/>
                <a:gd name="T48" fmla="*/ 308 w 847"/>
                <a:gd name="T49" fmla="*/ 159 h 577"/>
                <a:gd name="T50" fmla="*/ 297 w 847"/>
                <a:gd name="T51" fmla="*/ 152 h 577"/>
                <a:gd name="T52" fmla="*/ 282 w 847"/>
                <a:gd name="T53" fmla="*/ 148 h 577"/>
                <a:gd name="T54" fmla="*/ 264 w 847"/>
                <a:gd name="T55" fmla="*/ 146 h 577"/>
                <a:gd name="T56" fmla="*/ 246 w 847"/>
                <a:gd name="T57" fmla="*/ 147 h 577"/>
                <a:gd name="T58" fmla="*/ 231 w 847"/>
                <a:gd name="T59" fmla="*/ 150 h 577"/>
                <a:gd name="T60" fmla="*/ 215 w 847"/>
                <a:gd name="T61" fmla="*/ 156 h 577"/>
                <a:gd name="T62" fmla="*/ 200 w 847"/>
                <a:gd name="T63" fmla="*/ 164 h 577"/>
                <a:gd name="T64" fmla="*/ 185 w 847"/>
                <a:gd name="T65" fmla="*/ 172 h 577"/>
                <a:gd name="T66" fmla="*/ 175 w 847"/>
                <a:gd name="T67" fmla="*/ 577 h 577"/>
                <a:gd name="T68" fmla="*/ 175 w 847"/>
                <a:gd name="T69" fmla="*/ 16 h 577"/>
                <a:gd name="T70" fmla="*/ 196 w 847"/>
                <a:gd name="T71" fmla="*/ 60 h 577"/>
                <a:gd name="T72" fmla="*/ 227 w 847"/>
                <a:gd name="T73" fmla="*/ 38 h 577"/>
                <a:gd name="T74" fmla="*/ 256 w 847"/>
                <a:gd name="T75" fmla="*/ 21 h 577"/>
                <a:gd name="T76" fmla="*/ 286 w 847"/>
                <a:gd name="T77" fmla="*/ 8 h 577"/>
                <a:gd name="T78" fmla="*/ 318 w 847"/>
                <a:gd name="T79" fmla="*/ 1 h 577"/>
                <a:gd name="T80" fmla="*/ 355 w 847"/>
                <a:gd name="T81" fmla="*/ 0 h 577"/>
                <a:gd name="T82" fmla="*/ 390 w 847"/>
                <a:gd name="T83" fmla="*/ 6 h 577"/>
                <a:gd name="T84" fmla="*/ 422 w 847"/>
                <a:gd name="T85" fmla="*/ 19 h 577"/>
                <a:gd name="T86" fmla="*/ 450 w 847"/>
                <a:gd name="T87" fmla="*/ 38 h 577"/>
                <a:gd name="T88" fmla="*/ 473 w 847"/>
                <a:gd name="T89" fmla="*/ 64 h 577"/>
                <a:gd name="T90" fmla="*/ 492 w 847"/>
                <a:gd name="T91" fmla="*/ 98 h 577"/>
                <a:gd name="T92" fmla="*/ 528 w 847"/>
                <a:gd name="T93" fmla="*/ 65 h 577"/>
                <a:gd name="T94" fmla="*/ 564 w 847"/>
                <a:gd name="T95" fmla="*/ 39 h 577"/>
                <a:gd name="T96" fmla="*/ 598 w 847"/>
                <a:gd name="T97" fmla="*/ 20 h 577"/>
                <a:gd name="T98" fmla="*/ 632 w 847"/>
                <a:gd name="T99" fmla="*/ 6 h 577"/>
                <a:gd name="T100" fmla="*/ 667 w 847"/>
                <a:gd name="T101" fmla="*/ 0 h 577"/>
                <a:gd name="T102" fmla="*/ 697 w 847"/>
                <a:gd name="T103" fmla="*/ 0 h 577"/>
                <a:gd name="T104" fmla="*/ 723 w 847"/>
                <a:gd name="T105" fmla="*/ 4 h 577"/>
                <a:gd name="T106" fmla="*/ 748 w 847"/>
                <a:gd name="T107" fmla="*/ 13 h 577"/>
                <a:gd name="T108" fmla="*/ 769 w 847"/>
                <a:gd name="T109" fmla="*/ 24 h 577"/>
                <a:gd name="T110" fmla="*/ 788 w 847"/>
                <a:gd name="T111" fmla="*/ 38 h 577"/>
                <a:gd name="T112" fmla="*/ 806 w 847"/>
                <a:gd name="T113" fmla="*/ 57 h 577"/>
                <a:gd name="T114" fmla="*/ 821 w 847"/>
                <a:gd name="T115" fmla="*/ 80 h 577"/>
                <a:gd name="T116" fmla="*/ 832 w 847"/>
                <a:gd name="T117" fmla="*/ 105 h 577"/>
                <a:gd name="T118" fmla="*/ 840 w 847"/>
                <a:gd name="T119" fmla="*/ 134 h 577"/>
                <a:gd name="T120" fmla="*/ 845 w 847"/>
                <a:gd name="T121" fmla="*/ 170 h 577"/>
                <a:gd name="T122" fmla="*/ 847 w 847"/>
                <a:gd name="T123" fmla="*/ 21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7" h="577">
                  <a:moveTo>
                    <a:pt x="671" y="577"/>
                  </a:moveTo>
                  <a:lnTo>
                    <a:pt x="671" y="297"/>
                  </a:lnTo>
                  <a:lnTo>
                    <a:pt x="671" y="287"/>
                  </a:lnTo>
                  <a:lnTo>
                    <a:pt x="671" y="277"/>
                  </a:lnTo>
                  <a:lnTo>
                    <a:pt x="671" y="268"/>
                  </a:lnTo>
                  <a:lnTo>
                    <a:pt x="671" y="258"/>
                  </a:lnTo>
                  <a:lnTo>
                    <a:pt x="671" y="250"/>
                  </a:lnTo>
                  <a:lnTo>
                    <a:pt x="671" y="242"/>
                  </a:lnTo>
                  <a:lnTo>
                    <a:pt x="670" y="234"/>
                  </a:lnTo>
                  <a:lnTo>
                    <a:pt x="670" y="227"/>
                  </a:lnTo>
                  <a:lnTo>
                    <a:pt x="670" y="220"/>
                  </a:lnTo>
                  <a:lnTo>
                    <a:pt x="669" y="213"/>
                  </a:lnTo>
                  <a:lnTo>
                    <a:pt x="668" y="207"/>
                  </a:lnTo>
                  <a:lnTo>
                    <a:pt x="667" y="201"/>
                  </a:lnTo>
                  <a:lnTo>
                    <a:pt x="666" y="195"/>
                  </a:lnTo>
                  <a:lnTo>
                    <a:pt x="663" y="189"/>
                  </a:lnTo>
                  <a:lnTo>
                    <a:pt x="662" y="184"/>
                  </a:lnTo>
                  <a:lnTo>
                    <a:pt x="660" y="180"/>
                  </a:lnTo>
                  <a:lnTo>
                    <a:pt x="658" y="176"/>
                  </a:lnTo>
                  <a:lnTo>
                    <a:pt x="656" y="172"/>
                  </a:lnTo>
                  <a:lnTo>
                    <a:pt x="653" y="168"/>
                  </a:lnTo>
                  <a:lnTo>
                    <a:pt x="651" y="165"/>
                  </a:lnTo>
                  <a:lnTo>
                    <a:pt x="648" y="162"/>
                  </a:lnTo>
                  <a:lnTo>
                    <a:pt x="645" y="159"/>
                  </a:lnTo>
                  <a:lnTo>
                    <a:pt x="641" y="156"/>
                  </a:lnTo>
                  <a:lnTo>
                    <a:pt x="637" y="154"/>
                  </a:lnTo>
                  <a:lnTo>
                    <a:pt x="633" y="152"/>
                  </a:lnTo>
                  <a:lnTo>
                    <a:pt x="629" y="150"/>
                  </a:lnTo>
                  <a:lnTo>
                    <a:pt x="624" y="149"/>
                  </a:lnTo>
                  <a:lnTo>
                    <a:pt x="619" y="148"/>
                  </a:lnTo>
                  <a:lnTo>
                    <a:pt x="613" y="147"/>
                  </a:lnTo>
                  <a:lnTo>
                    <a:pt x="607" y="146"/>
                  </a:lnTo>
                  <a:lnTo>
                    <a:pt x="600" y="146"/>
                  </a:lnTo>
                  <a:lnTo>
                    <a:pt x="593" y="146"/>
                  </a:lnTo>
                  <a:lnTo>
                    <a:pt x="588" y="146"/>
                  </a:lnTo>
                  <a:lnTo>
                    <a:pt x="583" y="146"/>
                  </a:lnTo>
                  <a:lnTo>
                    <a:pt x="578" y="147"/>
                  </a:lnTo>
                  <a:lnTo>
                    <a:pt x="573" y="148"/>
                  </a:lnTo>
                  <a:lnTo>
                    <a:pt x="568" y="149"/>
                  </a:lnTo>
                  <a:lnTo>
                    <a:pt x="563" y="151"/>
                  </a:lnTo>
                  <a:lnTo>
                    <a:pt x="559" y="152"/>
                  </a:lnTo>
                  <a:lnTo>
                    <a:pt x="554" y="154"/>
                  </a:lnTo>
                  <a:lnTo>
                    <a:pt x="549" y="157"/>
                  </a:lnTo>
                  <a:lnTo>
                    <a:pt x="544" y="159"/>
                  </a:lnTo>
                  <a:lnTo>
                    <a:pt x="539" y="162"/>
                  </a:lnTo>
                  <a:lnTo>
                    <a:pt x="533" y="165"/>
                  </a:lnTo>
                  <a:lnTo>
                    <a:pt x="527" y="168"/>
                  </a:lnTo>
                  <a:lnTo>
                    <a:pt x="522" y="171"/>
                  </a:lnTo>
                  <a:lnTo>
                    <a:pt x="517" y="175"/>
                  </a:lnTo>
                  <a:lnTo>
                    <a:pt x="511" y="179"/>
                  </a:lnTo>
                  <a:lnTo>
                    <a:pt x="511" y="577"/>
                  </a:lnTo>
                  <a:lnTo>
                    <a:pt x="335" y="577"/>
                  </a:lnTo>
                  <a:lnTo>
                    <a:pt x="335" y="297"/>
                  </a:lnTo>
                  <a:lnTo>
                    <a:pt x="335" y="287"/>
                  </a:lnTo>
                  <a:lnTo>
                    <a:pt x="335" y="277"/>
                  </a:lnTo>
                  <a:lnTo>
                    <a:pt x="335" y="268"/>
                  </a:lnTo>
                  <a:lnTo>
                    <a:pt x="334" y="258"/>
                  </a:lnTo>
                  <a:lnTo>
                    <a:pt x="334" y="250"/>
                  </a:lnTo>
                  <a:lnTo>
                    <a:pt x="334" y="242"/>
                  </a:lnTo>
                  <a:lnTo>
                    <a:pt x="333" y="234"/>
                  </a:lnTo>
                  <a:lnTo>
                    <a:pt x="333" y="227"/>
                  </a:lnTo>
                  <a:lnTo>
                    <a:pt x="333" y="220"/>
                  </a:lnTo>
                  <a:lnTo>
                    <a:pt x="332" y="213"/>
                  </a:lnTo>
                  <a:lnTo>
                    <a:pt x="331" y="207"/>
                  </a:lnTo>
                  <a:lnTo>
                    <a:pt x="330" y="201"/>
                  </a:lnTo>
                  <a:lnTo>
                    <a:pt x="329" y="195"/>
                  </a:lnTo>
                  <a:lnTo>
                    <a:pt x="327" y="189"/>
                  </a:lnTo>
                  <a:lnTo>
                    <a:pt x="326" y="184"/>
                  </a:lnTo>
                  <a:lnTo>
                    <a:pt x="324" y="180"/>
                  </a:lnTo>
                  <a:lnTo>
                    <a:pt x="322" y="176"/>
                  </a:lnTo>
                  <a:lnTo>
                    <a:pt x="320" y="172"/>
                  </a:lnTo>
                  <a:lnTo>
                    <a:pt x="317" y="168"/>
                  </a:lnTo>
                  <a:lnTo>
                    <a:pt x="315" y="165"/>
                  </a:lnTo>
                  <a:lnTo>
                    <a:pt x="312" y="162"/>
                  </a:lnTo>
                  <a:lnTo>
                    <a:pt x="308" y="159"/>
                  </a:lnTo>
                  <a:lnTo>
                    <a:pt x="305" y="156"/>
                  </a:lnTo>
                  <a:lnTo>
                    <a:pt x="301" y="154"/>
                  </a:lnTo>
                  <a:lnTo>
                    <a:pt x="297" y="152"/>
                  </a:lnTo>
                  <a:lnTo>
                    <a:pt x="293" y="150"/>
                  </a:lnTo>
                  <a:lnTo>
                    <a:pt x="288" y="149"/>
                  </a:lnTo>
                  <a:lnTo>
                    <a:pt x="282" y="148"/>
                  </a:lnTo>
                  <a:lnTo>
                    <a:pt x="276" y="147"/>
                  </a:lnTo>
                  <a:lnTo>
                    <a:pt x="270" y="146"/>
                  </a:lnTo>
                  <a:lnTo>
                    <a:pt x="264" y="146"/>
                  </a:lnTo>
                  <a:lnTo>
                    <a:pt x="257" y="146"/>
                  </a:lnTo>
                  <a:lnTo>
                    <a:pt x="252" y="146"/>
                  </a:lnTo>
                  <a:lnTo>
                    <a:pt x="246" y="147"/>
                  </a:lnTo>
                  <a:lnTo>
                    <a:pt x="241" y="147"/>
                  </a:lnTo>
                  <a:lnTo>
                    <a:pt x="236" y="148"/>
                  </a:lnTo>
                  <a:lnTo>
                    <a:pt x="231" y="150"/>
                  </a:lnTo>
                  <a:lnTo>
                    <a:pt x="226" y="152"/>
                  </a:lnTo>
                  <a:lnTo>
                    <a:pt x="220" y="154"/>
                  </a:lnTo>
                  <a:lnTo>
                    <a:pt x="215" y="156"/>
                  </a:lnTo>
                  <a:lnTo>
                    <a:pt x="210" y="158"/>
                  </a:lnTo>
                  <a:lnTo>
                    <a:pt x="205" y="161"/>
                  </a:lnTo>
                  <a:lnTo>
                    <a:pt x="200" y="164"/>
                  </a:lnTo>
                  <a:lnTo>
                    <a:pt x="195" y="167"/>
                  </a:lnTo>
                  <a:lnTo>
                    <a:pt x="190" y="169"/>
                  </a:lnTo>
                  <a:lnTo>
                    <a:pt x="185" y="172"/>
                  </a:lnTo>
                  <a:lnTo>
                    <a:pt x="180" y="176"/>
                  </a:lnTo>
                  <a:lnTo>
                    <a:pt x="175" y="179"/>
                  </a:lnTo>
                  <a:lnTo>
                    <a:pt x="175" y="577"/>
                  </a:lnTo>
                  <a:lnTo>
                    <a:pt x="0" y="577"/>
                  </a:lnTo>
                  <a:lnTo>
                    <a:pt x="0" y="16"/>
                  </a:lnTo>
                  <a:lnTo>
                    <a:pt x="175" y="16"/>
                  </a:lnTo>
                  <a:lnTo>
                    <a:pt x="175" y="78"/>
                  </a:lnTo>
                  <a:lnTo>
                    <a:pt x="186" y="68"/>
                  </a:lnTo>
                  <a:lnTo>
                    <a:pt x="196" y="60"/>
                  </a:lnTo>
                  <a:lnTo>
                    <a:pt x="206" y="52"/>
                  </a:lnTo>
                  <a:lnTo>
                    <a:pt x="216" y="45"/>
                  </a:lnTo>
                  <a:lnTo>
                    <a:pt x="227" y="38"/>
                  </a:lnTo>
                  <a:lnTo>
                    <a:pt x="237" y="32"/>
                  </a:lnTo>
                  <a:lnTo>
                    <a:pt x="247" y="26"/>
                  </a:lnTo>
                  <a:lnTo>
                    <a:pt x="256" y="21"/>
                  </a:lnTo>
                  <a:lnTo>
                    <a:pt x="265" y="16"/>
                  </a:lnTo>
                  <a:lnTo>
                    <a:pt x="275" y="12"/>
                  </a:lnTo>
                  <a:lnTo>
                    <a:pt x="286" y="8"/>
                  </a:lnTo>
                  <a:lnTo>
                    <a:pt x="297" y="5"/>
                  </a:lnTo>
                  <a:lnTo>
                    <a:pt x="307" y="2"/>
                  </a:lnTo>
                  <a:lnTo>
                    <a:pt x="318" y="1"/>
                  </a:lnTo>
                  <a:lnTo>
                    <a:pt x="330" y="0"/>
                  </a:lnTo>
                  <a:lnTo>
                    <a:pt x="341" y="0"/>
                  </a:lnTo>
                  <a:lnTo>
                    <a:pt x="355" y="0"/>
                  </a:lnTo>
                  <a:lnTo>
                    <a:pt x="367" y="1"/>
                  </a:lnTo>
                  <a:lnTo>
                    <a:pt x="378" y="3"/>
                  </a:lnTo>
                  <a:lnTo>
                    <a:pt x="390" y="6"/>
                  </a:lnTo>
                  <a:lnTo>
                    <a:pt x="401" y="10"/>
                  </a:lnTo>
                  <a:lnTo>
                    <a:pt x="412" y="14"/>
                  </a:lnTo>
                  <a:lnTo>
                    <a:pt x="422" y="19"/>
                  </a:lnTo>
                  <a:lnTo>
                    <a:pt x="432" y="25"/>
                  </a:lnTo>
                  <a:lnTo>
                    <a:pt x="441" y="31"/>
                  </a:lnTo>
                  <a:lnTo>
                    <a:pt x="450" y="38"/>
                  </a:lnTo>
                  <a:lnTo>
                    <a:pt x="458" y="46"/>
                  </a:lnTo>
                  <a:lnTo>
                    <a:pt x="466" y="55"/>
                  </a:lnTo>
                  <a:lnTo>
                    <a:pt x="473" y="64"/>
                  </a:lnTo>
                  <a:lnTo>
                    <a:pt x="481" y="75"/>
                  </a:lnTo>
                  <a:lnTo>
                    <a:pt x="486" y="86"/>
                  </a:lnTo>
                  <a:lnTo>
                    <a:pt x="492" y="98"/>
                  </a:lnTo>
                  <a:lnTo>
                    <a:pt x="504" y="86"/>
                  </a:lnTo>
                  <a:lnTo>
                    <a:pt x="516" y="76"/>
                  </a:lnTo>
                  <a:lnTo>
                    <a:pt x="528" y="65"/>
                  </a:lnTo>
                  <a:lnTo>
                    <a:pt x="541" y="56"/>
                  </a:lnTo>
                  <a:lnTo>
                    <a:pt x="553" y="47"/>
                  </a:lnTo>
                  <a:lnTo>
                    <a:pt x="564" y="39"/>
                  </a:lnTo>
                  <a:lnTo>
                    <a:pt x="575" y="32"/>
                  </a:lnTo>
                  <a:lnTo>
                    <a:pt x="587" y="25"/>
                  </a:lnTo>
                  <a:lnTo>
                    <a:pt x="598" y="20"/>
                  </a:lnTo>
                  <a:lnTo>
                    <a:pt x="610" y="15"/>
                  </a:lnTo>
                  <a:lnTo>
                    <a:pt x="621" y="10"/>
                  </a:lnTo>
                  <a:lnTo>
                    <a:pt x="632" y="6"/>
                  </a:lnTo>
                  <a:lnTo>
                    <a:pt x="643" y="3"/>
                  </a:lnTo>
                  <a:lnTo>
                    <a:pt x="654" y="1"/>
                  </a:lnTo>
                  <a:lnTo>
                    <a:pt x="667" y="0"/>
                  </a:lnTo>
                  <a:lnTo>
                    <a:pt x="678" y="0"/>
                  </a:lnTo>
                  <a:lnTo>
                    <a:pt x="687" y="0"/>
                  </a:lnTo>
                  <a:lnTo>
                    <a:pt x="697" y="0"/>
                  </a:lnTo>
                  <a:lnTo>
                    <a:pt x="706" y="1"/>
                  </a:lnTo>
                  <a:lnTo>
                    <a:pt x="714" y="3"/>
                  </a:lnTo>
                  <a:lnTo>
                    <a:pt x="723" y="4"/>
                  </a:lnTo>
                  <a:lnTo>
                    <a:pt x="732" y="7"/>
                  </a:lnTo>
                  <a:lnTo>
                    <a:pt x="740" y="10"/>
                  </a:lnTo>
                  <a:lnTo>
                    <a:pt x="748" y="13"/>
                  </a:lnTo>
                  <a:lnTo>
                    <a:pt x="755" y="16"/>
                  </a:lnTo>
                  <a:lnTo>
                    <a:pt x="762" y="20"/>
                  </a:lnTo>
                  <a:lnTo>
                    <a:pt x="769" y="24"/>
                  </a:lnTo>
                  <a:lnTo>
                    <a:pt x="776" y="28"/>
                  </a:lnTo>
                  <a:lnTo>
                    <a:pt x="782" y="33"/>
                  </a:lnTo>
                  <a:lnTo>
                    <a:pt x="788" y="38"/>
                  </a:lnTo>
                  <a:lnTo>
                    <a:pt x="795" y="44"/>
                  </a:lnTo>
                  <a:lnTo>
                    <a:pt x="800" y="50"/>
                  </a:lnTo>
                  <a:lnTo>
                    <a:pt x="806" y="57"/>
                  </a:lnTo>
                  <a:lnTo>
                    <a:pt x="811" y="64"/>
                  </a:lnTo>
                  <a:lnTo>
                    <a:pt x="816" y="71"/>
                  </a:lnTo>
                  <a:lnTo>
                    <a:pt x="821" y="80"/>
                  </a:lnTo>
                  <a:lnTo>
                    <a:pt x="825" y="88"/>
                  </a:lnTo>
                  <a:lnTo>
                    <a:pt x="829" y="96"/>
                  </a:lnTo>
                  <a:lnTo>
                    <a:pt x="832" y="105"/>
                  </a:lnTo>
                  <a:lnTo>
                    <a:pt x="835" y="114"/>
                  </a:lnTo>
                  <a:lnTo>
                    <a:pt x="838" y="124"/>
                  </a:lnTo>
                  <a:lnTo>
                    <a:pt x="840" y="134"/>
                  </a:lnTo>
                  <a:lnTo>
                    <a:pt x="842" y="146"/>
                  </a:lnTo>
                  <a:lnTo>
                    <a:pt x="844" y="157"/>
                  </a:lnTo>
                  <a:lnTo>
                    <a:pt x="845" y="170"/>
                  </a:lnTo>
                  <a:lnTo>
                    <a:pt x="846" y="183"/>
                  </a:lnTo>
                  <a:lnTo>
                    <a:pt x="846" y="196"/>
                  </a:lnTo>
                  <a:lnTo>
                    <a:pt x="847" y="212"/>
                  </a:lnTo>
                  <a:lnTo>
                    <a:pt x="847" y="577"/>
                  </a:lnTo>
                  <a:lnTo>
                    <a:pt x="671" y="5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76" name="Freeform 48"/>
            <p:cNvSpPr>
              <a:spLocks noChangeArrowheads="1"/>
            </p:cNvSpPr>
            <p:nvPr/>
          </p:nvSpPr>
          <p:spPr bwMode="auto">
            <a:xfrm>
              <a:off x="1558" y="3269"/>
              <a:ext cx="132" cy="62"/>
            </a:xfrm>
            <a:custGeom>
              <a:avLst/>
              <a:gdLst>
                <a:gd name="T0" fmla="*/ 538 w 538"/>
                <a:gd name="T1" fmla="*/ 0 h 255"/>
                <a:gd name="T2" fmla="*/ 0 w 538"/>
                <a:gd name="T3" fmla="*/ 0 h 255"/>
                <a:gd name="T4" fmla="*/ 0 w 538"/>
                <a:gd name="T5" fmla="*/ 57 h 255"/>
                <a:gd name="T6" fmla="*/ 538 w 538"/>
                <a:gd name="T7" fmla="*/ 57 h 255"/>
                <a:gd name="T8" fmla="*/ 538 w 538"/>
                <a:gd name="T9" fmla="*/ 0 h 255"/>
                <a:gd name="T10" fmla="*/ 538 w 538"/>
                <a:gd name="T11" fmla="*/ 199 h 255"/>
                <a:gd name="T12" fmla="*/ 0 w 538"/>
                <a:gd name="T13" fmla="*/ 199 h 255"/>
                <a:gd name="T14" fmla="*/ 0 w 538"/>
                <a:gd name="T15" fmla="*/ 255 h 255"/>
                <a:gd name="T16" fmla="*/ 538 w 538"/>
                <a:gd name="T17" fmla="*/ 255 h 255"/>
                <a:gd name="T18" fmla="*/ 538 w 538"/>
                <a:gd name="T19" fmla="*/ 19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8" h="255">
                  <a:moveTo>
                    <a:pt x="538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38" y="57"/>
                  </a:lnTo>
                  <a:lnTo>
                    <a:pt x="538" y="0"/>
                  </a:lnTo>
                  <a:close/>
                  <a:moveTo>
                    <a:pt x="538" y="199"/>
                  </a:moveTo>
                  <a:lnTo>
                    <a:pt x="0" y="199"/>
                  </a:lnTo>
                  <a:lnTo>
                    <a:pt x="0" y="255"/>
                  </a:lnTo>
                  <a:lnTo>
                    <a:pt x="538" y="255"/>
                  </a:lnTo>
                  <a:lnTo>
                    <a:pt x="538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8177" name="Group 49"/>
          <p:cNvGrpSpPr>
            <a:grpSpLocks/>
          </p:cNvGrpSpPr>
          <p:nvPr/>
        </p:nvGrpSpPr>
        <p:grpSpPr bwMode="auto">
          <a:xfrm>
            <a:off x="2881313" y="3268663"/>
            <a:ext cx="904875" cy="311150"/>
            <a:chOff x="1815" y="2059"/>
            <a:chExt cx="570" cy="196"/>
          </a:xfrm>
        </p:grpSpPr>
        <p:sp>
          <p:nvSpPr>
            <p:cNvPr id="48178" name="Freeform 50"/>
            <p:cNvSpPr>
              <a:spLocks noChangeArrowheads="1"/>
            </p:cNvSpPr>
            <p:nvPr/>
          </p:nvSpPr>
          <p:spPr bwMode="auto">
            <a:xfrm>
              <a:off x="1815" y="2059"/>
              <a:ext cx="102" cy="193"/>
            </a:xfrm>
            <a:custGeom>
              <a:avLst/>
              <a:gdLst>
                <a:gd name="T0" fmla="*/ 403 w 416"/>
                <a:gd name="T1" fmla="*/ 137 h 783"/>
                <a:gd name="T2" fmla="*/ 397 w 416"/>
                <a:gd name="T3" fmla="*/ 135 h 783"/>
                <a:gd name="T4" fmla="*/ 390 w 416"/>
                <a:gd name="T5" fmla="*/ 134 h 783"/>
                <a:gd name="T6" fmla="*/ 381 w 416"/>
                <a:gd name="T7" fmla="*/ 132 h 783"/>
                <a:gd name="T8" fmla="*/ 371 w 416"/>
                <a:gd name="T9" fmla="*/ 129 h 783"/>
                <a:gd name="T10" fmla="*/ 361 w 416"/>
                <a:gd name="T11" fmla="*/ 127 h 783"/>
                <a:gd name="T12" fmla="*/ 351 w 416"/>
                <a:gd name="T13" fmla="*/ 126 h 783"/>
                <a:gd name="T14" fmla="*/ 341 w 416"/>
                <a:gd name="T15" fmla="*/ 125 h 783"/>
                <a:gd name="T16" fmla="*/ 331 w 416"/>
                <a:gd name="T17" fmla="*/ 125 h 783"/>
                <a:gd name="T18" fmla="*/ 306 w 416"/>
                <a:gd name="T19" fmla="*/ 126 h 783"/>
                <a:gd name="T20" fmla="*/ 286 w 416"/>
                <a:gd name="T21" fmla="*/ 129 h 783"/>
                <a:gd name="T22" fmla="*/ 271 w 416"/>
                <a:gd name="T23" fmla="*/ 135 h 783"/>
                <a:gd name="T24" fmla="*/ 259 w 416"/>
                <a:gd name="T25" fmla="*/ 144 h 783"/>
                <a:gd name="T26" fmla="*/ 250 w 416"/>
                <a:gd name="T27" fmla="*/ 156 h 783"/>
                <a:gd name="T28" fmla="*/ 244 w 416"/>
                <a:gd name="T29" fmla="*/ 172 h 783"/>
                <a:gd name="T30" fmla="*/ 240 w 416"/>
                <a:gd name="T31" fmla="*/ 193 h 783"/>
                <a:gd name="T32" fmla="*/ 239 w 416"/>
                <a:gd name="T33" fmla="*/ 217 h 783"/>
                <a:gd name="T34" fmla="*/ 378 w 416"/>
                <a:gd name="T35" fmla="*/ 221 h 783"/>
                <a:gd name="T36" fmla="*/ 245 w 416"/>
                <a:gd name="T37" fmla="*/ 343 h 783"/>
                <a:gd name="T38" fmla="*/ 71 w 416"/>
                <a:gd name="T39" fmla="*/ 783 h 783"/>
                <a:gd name="T40" fmla="*/ 0 w 416"/>
                <a:gd name="T41" fmla="*/ 343 h 783"/>
                <a:gd name="T42" fmla="*/ 71 w 416"/>
                <a:gd name="T43" fmla="*/ 221 h 783"/>
                <a:gd name="T44" fmla="*/ 72 w 416"/>
                <a:gd name="T45" fmla="*/ 181 h 783"/>
                <a:gd name="T46" fmla="*/ 78 w 416"/>
                <a:gd name="T47" fmla="*/ 136 h 783"/>
                <a:gd name="T48" fmla="*/ 92 w 416"/>
                <a:gd name="T49" fmla="*/ 97 h 783"/>
                <a:gd name="T50" fmla="*/ 106 w 416"/>
                <a:gd name="T51" fmla="*/ 73 h 783"/>
                <a:gd name="T52" fmla="*/ 118 w 416"/>
                <a:gd name="T53" fmla="*/ 58 h 783"/>
                <a:gd name="T54" fmla="*/ 132 w 416"/>
                <a:gd name="T55" fmla="*/ 46 h 783"/>
                <a:gd name="T56" fmla="*/ 147 w 416"/>
                <a:gd name="T57" fmla="*/ 34 h 783"/>
                <a:gd name="T58" fmla="*/ 173 w 416"/>
                <a:gd name="T59" fmla="*/ 20 h 783"/>
                <a:gd name="T60" fmla="*/ 214 w 416"/>
                <a:gd name="T61" fmla="*/ 7 h 783"/>
                <a:gd name="T62" fmla="*/ 262 w 416"/>
                <a:gd name="T63" fmla="*/ 1 h 783"/>
                <a:gd name="T64" fmla="*/ 297 w 416"/>
                <a:gd name="T65" fmla="*/ 0 h 783"/>
                <a:gd name="T66" fmla="*/ 315 w 416"/>
                <a:gd name="T67" fmla="*/ 1 h 783"/>
                <a:gd name="T68" fmla="*/ 334 w 416"/>
                <a:gd name="T69" fmla="*/ 1 h 783"/>
                <a:gd name="T70" fmla="*/ 351 w 416"/>
                <a:gd name="T71" fmla="*/ 2 h 783"/>
                <a:gd name="T72" fmla="*/ 367 w 416"/>
                <a:gd name="T73" fmla="*/ 4 h 783"/>
                <a:gd name="T74" fmla="*/ 382 w 416"/>
                <a:gd name="T75" fmla="*/ 5 h 783"/>
                <a:gd name="T76" fmla="*/ 397 w 416"/>
                <a:gd name="T77" fmla="*/ 7 h 783"/>
                <a:gd name="T78" fmla="*/ 410 w 416"/>
                <a:gd name="T79" fmla="*/ 9 h 783"/>
                <a:gd name="T80" fmla="*/ 416 w 416"/>
                <a:gd name="T81" fmla="*/ 13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6" h="783">
                  <a:moveTo>
                    <a:pt x="416" y="137"/>
                  </a:moveTo>
                  <a:lnTo>
                    <a:pt x="403" y="137"/>
                  </a:lnTo>
                  <a:lnTo>
                    <a:pt x="400" y="136"/>
                  </a:lnTo>
                  <a:lnTo>
                    <a:pt x="397" y="135"/>
                  </a:lnTo>
                  <a:lnTo>
                    <a:pt x="394" y="134"/>
                  </a:lnTo>
                  <a:lnTo>
                    <a:pt x="390" y="134"/>
                  </a:lnTo>
                  <a:lnTo>
                    <a:pt x="386" y="133"/>
                  </a:lnTo>
                  <a:lnTo>
                    <a:pt x="381" y="132"/>
                  </a:lnTo>
                  <a:lnTo>
                    <a:pt x="376" y="130"/>
                  </a:lnTo>
                  <a:lnTo>
                    <a:pt x="371" y="129"/>
                  </a:lnTo>
                  <a:lnTo>
                    <a:pt x="366" y="128"/>
                  </a:lnTo>
                  <a:lnTo>
                    <a:pt x="361" y="127"/>
                  </a:lnTo>
                  <a:lnTo>
                    <a:pt x="356" y="126"/>
                  </a:lnTo>
                  <a:lnTo>
                    <a:pt x="351" y="126"/>
                  </a:lnTo>
                  <a:lnTo>
                    <a:pt x="346" y="125"/>
                  </a:lnTo>
                  <a:lnTo>
                    <a:pt x="341" y="125"/>
                  </a:lnTo>
                  <a:lnTo>
                    <a:pt x="336" y="125"/>
                  </a:lnTo>
                  <a:lnTo>
                    <a:pt x="331" y="125"/>
                  </a:lnTo>
                  <a:lnTo>
                    <a:pt x="318" y="125"/>
                  </a:lnTo>
                  <a:lnTo>
                    <a:pt x="306" y="126"/>
                  </a:lnTo>
                  <a:lnTo>
                    <a:pt x="296" y="127"/>
                  </a:lnTo>
                  <a:lnTo>
                    <a:pt x="286" y="129"/>
                  </a:lnTo>
                  <a:lnTo>
                    <a:pt x="278" y="132"/>
                  </a:lnTo>
                  <a:lnTo>
                    <a:pt x="271" y="135"/>
                  </a:lnTo>
                  <a:lnTo>
                    <a:pt x="264" y="139"/>
                  </a:lnTo>
                  <a:lnTo>
                    <a:pt x="259" y="144"/>
                  </a:lnTo>
                  <a:lnTo>
                    <a:pt x="254" y="149"/>
                  </a:lnTo>
                  <a:lnTo>
                    <a:pt x="250" y="156"/>
                  </a:lnTo>
                  <a:lnTo>
                    <a:pt x="247" y="163"/>
                  </a:lnTo>
                  <a:lnTo>
                    <a:pt x="244" y="172"/>
                  </a:lnTo>
                  <a:lnTo>
                    <a:pt x="242" y="182"/>
                  </a:lnTo>
                  <a:lnTo>
                    <a:pt x="240" y="193"/>
                  </a:lnTo>
                  <a:lnTo>
                    <a:pt x="240" y="204"/>
                  </a:lnTo>
                  <a:lnTo>
                    <a:pt x="239" y="217"/>
                  </a:lnTo>
                  <a:lnTo>
                    <a:pt x="239" y="221"/>
                  </a:lnTo>
                  <a:lnTo>
                    <a:pt x="378" y="221"/>
                  </a:lnTo>
                  <a:lnTo>
                    <a:pt x="378" y="343"/>
                  </a:lnTo>
                  <a:lnTo>
                    <a:pt x="245" y="343"/>
                  </a:lnTo>
                  <a:lnTo>
                    <a:pt x="245" y="783"/>
                  </a:lnTo>
                  <a:lnTo>
                    <a:pt x="71" y="783"/>
                  </a:lnTo>
                  <a:lnTo>
                    <a:pt x="71" y="343"/>
                  </a:lnTo>
                  <a:lnTo>
                    <a:pt x="0" y="343"/>
                  </a:lnTo>
                  <a:lnTo>
                    <a:pt x="0" y="221"/>
                  </a:lnTo>
                  <a:lnTo>
                    <a:pt x="71" y="221"/>
                  </a:lnTo>
                  <a:lnTo>
                    <a:pt x="71" y="206"/>
                  </a:lnTo>
                  <a:lnTo>
                    <a:pt x="72" y="181"/>
                  </a:lnTo>
                  <a:lnTo>
                    <a:pt x="74" y="157"/>
                  </a:lnTo>
                  <a:lnTo>
                    <a:pt x="78" y="136"/>
                  </a:lnTo>
                  <a:lnTo>
                    <a:pt x="84" y="116"/>
                  </a:lnTo>
                  <a:lnTo>
                    <a:pt x="92" y="97"/>
                  </a:lnTo>
                  <a:lnTo>
                    <a:pt x="101" y="80"/>
                  </a:lnTo>
                  <a:lnTo>
                    <a:pt x="106" y="73"/>
                  </a:lnTo>
                  <a:lnTo>
                    <a:pt x="112" y="65"/>
                  </a:lnTo>
                  <a:lnTo>
                    <a:pt x="118" y="58"/>
                  </a:lnTo>
                  <a:lnTo>
                    <a:pt x="124" y="52"/>
                  </a:lnTo>
                  <a:lnTo>
                    <a:pt x="132" y="46"/>
                  </a:lnTo>
                  <a:lnTo>
                    <a:pt x="139" y="39"/>
                  </a:lnTo>
                  <a:lnTo>
                    <a:pt x="147" y="34"/>
                  </a:lnTo>
                  <a:lnTo>
                    <a:pt x="155" y="29"/>
                  </a:lnTo>
                  <a:lnTo>
                    <a:pt x="173" y="20"/>
                  </a:lnTo>
                  <a:lnTo>
                    <a:pt x="192" y="13"/>
                  </a:lnTo>
                  <a:lnTo>
                    <a:pt x="214" y="7"/>
                  </a:lnTo>
                  <a:lnTo>
                    <a:pt x="237" y="3"/>
                  </a:lnTo>
                  <a:lnTo>
                    <a:pt x="262" y="1"/>
                  </a:lnTo>
                  <a:lnTo>
                    <a:pt x="288" y="0"/>
                  </a:lnTo>
                  <a:lnTo>
                    <a:pt x="297" y="0"/>
                  </a:lnTo>
                  <a:lnTo>
                    <a:pt x="306" y="0"/>
                  </a:lnTo>
                  <a:lnTo>
                    <a:pt x="315" y="1"/>
                  </a:lnTo>
                  <a:lnTo>
                    <a:pt x="325" y="1"/>
                  </a:lnTo>
                  <a:lnTo>
                    <a:pt x="334" y="1"/>
                  </a:lnTo>
                  <a:lnTo>
                    <a:pt x="342" y="2"/>
                  </a:lnTo>
                  <a:lnTo>
                    <a:pt x="351" y="2"/>
                  </a:lnTo>
                  <a:lnTo>
                    <a:pt x="359" y="3"/>
                  </a:lnTo>
                  <a:lnTo>
                    <a:pt x="367" y="4"/>
                  </a:lnTo>
                  <a:lnTo>
                    <a:pt x="375" y="4"/>
                  </a:lnTo>
                  <a:lnTo>
                    <a:pt x="382" y="5"/>
                  </a:lnTo>
                  <a:lnTo>
                    <a:pt x="390" y="6"/>
                  </a:lnTo>
                  <a:lnTo>
                    <a:pt x="397" y="7"/>
                  </a:lnTo>
                  <a:lnTo>
                    <a:pt x="404" y="8"/>
                  </a:lnTo>
                  <a:lnTo>
                    <a:pt x="410" y="9"/>
                  </a:lnTo>
                  <a:lnTo>
                    <a:pt x="416" y="10"/>
                  </a:lnTo>
                  <a:lnTo>
                    <a:pt x="416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79" name="Freeform 51"/>
            <p:cNvSpPr>
              <a:spLocks noChangeArrowheads="1"/>
            </p:cNvSpPr>
            <p:nvPr/>
          </p:nvSpPr>
          <p:spPr bwMode="auto">
            <a:xfrm>
              <a:off x="2225" y="2126"/>
              <a:ext cx="161" cy="130"/>
            </a:xfrm>
            <a:custGeom>
              <a:avLst/>
              <a:gdLst>
                <a:gd name="T0" fmla="*/ 192 w 656"/>
                <a:gd name="T1" fmla="*/ 3 h 529"/>
                <a:gd name="T2" fmla="*/ 141 w 656"/>
                <a:gd name="T3" fmla="*/ 17 h 529"/>
                <a:gd name="T4" fmla="*/ 87 w 656"/>
                <a:gd name="T5" fmla="*/ 55 h 529"/>
                <a:gd name="T6" fmla="*/ 41 w 656"/>
                <a:gd name="T7" fmla="*/ 110 h 529"/>
                <a:gd name="T8" fmla="*/ 13 w 656"/>
                <a:gd name="T9" fmla="*/ 177 h 529"/>
                <a:gd name="T10" fmla="*/ 0 w 656"/>
                <a:gd name="T11" fmla="*/ 266 h 529"/>
                <a:gd name="T12" fmla="*/ 11 w 656"/>
                <a:gd name="T13" fmla="*/ 374 h 529"/>
                <a:gd name="T14" fmla="*/ 53 w 656"/>
                <a:gd name="T15" fmla="*/ 461 h 529"/>
                <a:gd name="T16" fmla="*/ 117 w 656"/>
                <a:gd name="T17" fmla="*/ 515 h 529"/>
                <a:gd name="T18" fmla="*/ 183 w 656"/>
                <a:gd name="T19" fmla="*/ 529 h 529"/>
                <a:gd name="T20" fmla="*/ 229 w 656"/>
                <a:gd name="T21" fmla="*/ 521 h 529"/>
                <a:gd name="T22" fmla="*/ 281 w 656"/>
                <a:gd name="T23" fmla="*/ 489 h 529"/>
                <a:gd name="T24" fmla="*/ 328 w 656"/>
                <a:gd name="T25" fmla="*/ 428 h 529"/>
                <a:gd name="T26" fmla="*/ 374 w 656"/>
                <a:gd name="T27" fmla="*/ 489 h 529"/>
                <a:gd name="T28" fmla="*/ 426 w 656"/>
                <a:gd name="T29" fmla="*/ 521 h 529"/>
                <a:gd name="T30" fmla="*/ 472 w 656"/>
                <a:gd name="T31" fmla="*/ 529 h 529"/>
                <a:gd name="T32" fmla="*/ 538 w 656"/>
                <a:gd name="T33" fmla="*/ 515 h 529"/>
                <a:gd name="T34" fmla="*/ 603 w 656"/>
                <a:gd name="T35" fmla="*/ 461 h 529"/>
                <a:gd name="T36" fmla="*/ 645 w 656"/>
                <a:gd name="T37" fmla="*/ 374 h 529"/>
                <a:gd name="T38" fmla="*/ 655 w 656"/>
                <a:gd name="T39" fmla="*/ 266 h 529"/>
                <a:gd name="T40" fmla="*/ 642 w 656"/>
                <a:gd name="T41" fmla="*/ 177 h 529"/>
                <a:gd name="T42" fmla="*/ 613 w 656"/>
                <a:gd name="T43" fmla="*/ 110 h 529"/>
                <a:gd name="T44" fmla="*/ 569 w 656"/>
                <a:gd name="T45" fmla="*/ 55 h 529"/>
                <a:gd name="T46" fmla="*/ 515 w 656"/>
                <a:gd name="T47" fmla="*/ 17 h 529"/>
                <a:gd name="T48" fmla="*/ 464 w 656"/>
                <a:gd name="T49" fmla="*/ 3 h 529"/>
                <a:gd name="T50" fmla="*/ 395 w 656"/>
                <a:gd name="T51" fmla="*/ 17 h 529"/>
                <a:gd name="T52" fmla="*/ 479 w 656"/>
                <a:gd name="T53" fmla="*/ 62 h 529"/>
                <a:gd name="T54" fmla="*/ 525 w 656"/>
                <a:gd name="T55" fmla="*/ 131 h 529"/>
                <a:gd name="T56" fmla="*/ 548 w 656"/>
                <a:gd name="T57" fmla="*/ 223 h 529"/>
                <a:gd name="T58" fmla="*/ 550 w 656"/>
                <a:gd name="T59" fmla="*/ 312 h 529"/>
                <a:gd name="T60" fmla="*/ 530 w 656"/>
                <a:gd name="T61" fmla="*/ 420 h 529"/>
                <a:gd name="T62" fmla="*/ 502 w 656"/>
                <a:gd name="T63" fmla="*/ 463 h 529"/>
                <a:gd name="T64" fmla="*/ 460 w 656"/>
                <a:gd name="T65" fmla="*/ 484 h 529"/>
                <a:gd name="T66" fmla="*/ 407 w 656"/>
                <a:gd name="T67" fmla="*/ 471 h 529"/>
                <a:gd name="T68" fmla="*/ 372 w 656"/>
                <a:gd name="T69" fmla="*/ 428 h 529"/>
                <a:gd name="T70" fmla="*/ 352 w 656"/>
                <a:gd name="T71" fmla="*/ 357 h 529"/>
                <a:gd name="T72" fmla="*/ 381 w 656"/>
                <a:gd name="T73" fmla="*/ 243 h 529"/>
                <a:gd name="T74" fmla="*/ 377 w 656"/>
                <a:gd name="T75" fmla="*/ 158 h 529"/>
                <a:gd name="T76" fmla="*/ 353 w 656"/>
                <a:gd name="T77" fmla="*/ 99 h 529"/>
                <a:gd name="T78" fmla="*/ 328 w 656"/>
                <a:gd name="T79" fmla="*/ 88 h 529"/>
                <a:gd name="T80" fmla="*/ 307 w 656"/>
                <a:gd name="T81" fmla="*/ 96 h 529"/>
                <a:gd name="T82" fmla="*/ 286 w 656"/>
                <a:gd name="T83" fmla="*/ 128 h 529"/>
                <a:gd name="T84" fmla="*/ 274 w 656"/>
                <a:gd name="T85" fmla="*/ 202 h 529"/>
                <a:gd name="T86" fmla="*/ 289 w 656"/>
                <a:gd name="T87" fmla="*/ 315 h 529"/>
                <a:gd name="T88" fmla="*/ 294 w 656"/>
                <a:gd name="T89" fmla="*/ 399 h 529"/>
                <a:gd name="T90" fmla="*/ 265 w 656"/>
                <a:gd name="T91" fmla="*/ 455 h 529"/>
                <a:gd name="T92" fmla="*/ 215 w 656"/>
                <a:gd name="T93" fmla="*/ 483 h 529"/>
                <a:gd name="T94" fmla="*/ 169 w 656"/>
                <a:gd name="T95" fmla="*/ 476 h 529"/>
                <a:gd name="T96" fmla="*/ 135 w 656"/>
                <a:gd name="T97" fmla="*/ 441 h 529"/>
                <a:gd name="T98" fmla="*/ 112 w 656"/>
                <a:gd name="T99" fmla="*/ 372 h 529"/>
                <a:gd name="T100" fmla="*/ 104 w 656"/>
                <a:gd name="T101" fmla="*/ 260 h 529"/>
                <a:gd name="T102" fmla="*/ 119 w 656"/>
                <a:gd name="T103" fmla="*/ 167 h 529"/>
                <a:gd name="T104" fmla="*/ 157 w 656"/>
                <a:gd name="T105" fmla="*/ 83 h 529"/>
                <a:gd name="T106" fmla="*/ 218 w 656"/>
                <a:gd name="T107" fmla="*/ 35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6" h="529">
                  <a:moveTo>
                    <a:pt x="260" y="0"/>
                  </a:moveTo>
                  <a:lnTo>
                    <a:pt x="246" y="0"/>
                  </a:lnTo>
                  <a:lnTo>
                    <a:pt x="229" y="0"/>
                  </a:lnTo>
                  <a:lnTo>
                    <a:pt x="211" y="1"/>
                  </a:lnTo>
                  <a:lnTo>
                    <a:pt x="192" y="3"/>
                  </a:lnTo>
                  <a:lnTo>
                    <a:pt x="182" y="5"/>
                  </a:lnTo>
                  <a:lnTo>
                    <a:pt x="171" y="7"/>
                  </a:lnTo>
                  <a:lnTo>
                    <a:pt x="161" y="9"/>
                  </a:lnTo>
                  <a:lnTo>
                    <a:pt x="151" y="13"/>
                  </a:lnTo>
                  <a:lnTo>
                    <a:pt x="141" y="17"/>
                  </a:lnTo>
                  <a:lnTo>
                    <a:pt x="130" y="22"/>
                  </a:lnTo>
                  <a:lnTo>
                    <a:pt x="120" y="29"/>
                  </a:lnTo>
                  <a:lnTo>
                    <a:pt x="109" y="36"/>
                  </a:lnTo>
                  <a:lnTo>
                    <a:pt x="98" y="45"/>
                  </a:lnTo>
                  <a:lnTo>
                    <a:pt x="87" y="55"/>
                  </a:lnTo>
                  <a:lnTo>
                    <a:pt x="77" y="65"/>
                  </a:lnTo>
                  <a:lnTo>
                    <a:pt x="67" y="75"/>
                  </a:lnTo>
                  <a:lnTo>
                    <a:pt x="58" y="86"/>
                  </a:lnTo>
                  <a:lnTo>
                    <a:pt x="49" y="99"/>
                  </a:lnTo>
                  <a:lnTo>
                    <a:pt x="41" y="110"/>
                  </a:lnTo>
                  <a:lnTo>
                    <a:pt x="34" y="123"/>
                  </a:lnTo>
                  <a:lnTo>
                    <a:pt x="28" y="135"/>
                  </a:lnTo>
                  <a:lnTo>
                    <a:pt x="23" y="148"/>
                  </a:lnTo>
                  <a:lnTo>
                    <a:pt x="18" y="163"/>
                  </a:lnTo>
                  <a:lnTo>
                    <a:pt x="13" y="177"/>
                  </a:lnTo>
                  <a:lnTo>
                    <a:pt x="10" y="192"/>
                  </a:lnTo>
                  <a:lnTo>
                    <a:pt x="7" y="207"/>
                  </a:lnTo>
                  <a:lnTo>
                    <a:pt x="4" y="223"/>
                  </a:lnTo>
                  <a:lnTo>
                    <a:pt x="2" y="240"/>
                  </a:lnTo>
                  <a:lnTo>
                    <a:pt x="0" y="266"/>
                  </a:lnTo>
                  <a:lnTo>
                    <a:pt x="0" y="290"/>
                  </a:lnTo>
                  <a:lnTo>
                    <a:pt x="0" y="313"/>
                  </a:lnTo>
                  <a:lnTo>
                    <a:pt x="2" y="333"/>
                  </a:lnTo>
                  <a:lnTo>
                    <a:pt x="6" y="354"/>
                  </a:lnTo>
                  <a:lnTo>
                    <a:pt x="11" y="374"/>
                  </a:lnTo>
                  <a:lnTo>
                    <a:pt x="17" y="393"/>
                  </a:lnTo>
                  <a:lnTo>
                    <a:pt x="25" y="414"/>
                  </a:lnTo>
                  <a:lnTo>
                    <a:pt x="32" y="430"/>
                  </a:lnTo>
                  <a:lnTo>
                    <a:pt x="42" y="446"/>
                  </a:lnTo>
                  <a:lnTo>
                    <a:pt x="53" y="461"/>
                  </a:lnTo>
                  <a:lnTo>
                    <a:pt x="65" y="475"/>
                  </a:lnTo>
                  <a:lnTo>
                    <a:pt x="77" y="488"/>
                  </a:lnTo>
                  <a:lnTo>
                    <a:pt x="90" y="499"/>
                  </a:lnTo>
                  <a:lnTo>
                    <a:pt x="103" y="508"/>
                  </a:lnTo>
                  <a:lnTo>
                    <a:pt x="117" y="515"/>
                  </a:lnTo>
                  <a:lnTo>
                    <a:pt x="129" y="520"/>
                  </a:lnTo>
                  <a:lnTo>
                    <a:pt x="142" y="524"/>
                  </a:lnTo>
                  <a:lnTo>
                    <a:pt x="157" y="527"/>
                  </a:lnTo>
                  <a:lnTo>
                    <a:pt x="174" y="529"/>
                  </a:lnTo>
                  <a:lnTo>
                    <a:pt x="183" y="529"/>
                  </a:lnTo>
                  <a:lnTo>
                    <a:pt x="192" y="529"/>
                  </a:lnTo>
                  <a:lnTo>
                    <a:pt x="201" y="528"/>
                  </a:lnTo>
                  <a:lnTo>
                    <a:pt x="210" y="526"/>
                  </a:lnTo>
                  <a:lnTo>
                    <a:pt x="219" y="524"/>
                  </a:lnTo>
                  <a:lnTo>
                    <a:pt x="229" y="521"/>
                  </a:lnTo>
                  <a:lnTo>
                    <a:pt x="238" y="517"/>
                  </a:lnTo>
                  <a:lnTo>
                    <a:pt x="248" y="512"/>
                  </a:lnTo>
                  <a:lnTo>
                    <a:pt x="261" y="504"/>
                  </a:lnTo>
                  <a:lnTo>
                    <a:pt x="272" y="497"/>
                  </a:lnTo>
                  <a:lnTo>
                    <a:pt x="281" y="489"/>
                  </a:lnTo>
                  <a:lnTo>
                    <a:pt x="291" y="481"/>
                  </a:lnTo>
                  <a:lnTo>
                    <a:pt x="299" y="471"/>
                  </a:lnTo>
                  <a:lnTo>
                    <a:pt x="309" y="458"/>
                  </a:lnTo>
                  <a:lnTo>
                    <a:pt x="318" y="444"/>
                  </a:lnTo>
                  <a:lnTo>
                    <a:pt x="328" y="428"/>
                  </a:lnTo>
                  <a:lnTo>
                    <a:pt x="338" y="444"/>
                  </a:lnTo>
                  <a:lnTo>
                    <a:pt x="347" y="458"/>
                  </a:lnTo>
                  <a:lnTo>
                    <a:pt x="355" y="471"/>
                  </a:lnTo>
                  <a:lnTo>
                    <a:pt x="364" y="481"/>
                  </a:lnTo>
                  <a:lnTo>
                    <a:pt x="374" y="489"/>
                  </a:lnTo>
                  <a:lnTo>
                    <a:pt x="384" y="497"/>
                  </a:lnTo>
                  <a:lnTo>
                    <a:pt x="395" y="504"/>
                  </a:lnTo>
                  <a:lnTo>
                    <a:pt x="407" y="512"/>
                  </a:lnTo>
                  <a:lnTo>
                    <a:pt x="417" y="517"/>
                  </a:lnTo>
                  <a:lnTo>
                    <a:pt x="426" y="521"/>
                  </a:lnTo>
                  <a:lnTo>
                    <a:pt x="436" y="524"/>
                  </a:lnTo>
                  <a:lnTo>
                    <a:pt x="445" y="526"/>
                  </a:lnTo>
                  <a:lnTo>
                    <a:pt x="455" y="528"/>
                  </a:lnTo>
                  <a:lnTo>
                    <a:pt x="464" y="529"/>
                  </a:lnTo>
                  <a:lnTo>
                    <a:pt x="472" y="529"/>
                  </a:lnTo>
                  <a:lnTo>
                    <a:pt x="481" y="529"/>
                  </a:lnTo>
                  <a:lnTo>
                    <a:pt x="498" y="527"/>
                  </a:lnTo>
                  <a:lnTo>
                    <a:pt x="513" y="524"/>
                  </a:lnTo>
                  <a:lnTo>
                    <a:pt x="527" y="520"/>
                  </a:lnTo>
                  <a:lnTo>
                    <a:pt x="538" y="515"/>
                  </a:lnTo>
                  <a:lnTo>
                    <a:pt x="551" y="508"/>
                  </a:lnTo>
                  <a:lnTo>
                    <a:pt x="566" y="499"/>
                  </a:lnTo>
                  <a:lnTo>
                    <a:pt x="578" y="488"/>
                  </a:lnTo>
                  <a:lnTo>
                    <a:pt x="591" y="475"/>
                  </a:lnTo>
                  <a:lnTo>
                    <a:pt x="603" y="461"/>
                  </a:lnTo>
                  <a:lnTo>
                    <a:pt x="613" y="446"/>
                  </a:lnTo>
                  <a:lnTo>
                    <a:pt x="622" y="430"/>
                  </a:lnTo>
                  <a:lnTo>
                    <a:pt x="631" y="414"/>
                  </a:lnTo>
                  <a:lnTo>
                    <a:pt x="639" y="393"/>
                  </a:lnTo>
                  <a:lnTo>
                    <a:pt x="645" y="374"/>
                  </a:lnTo>
                  <a:lnTo>
                    <a:pt x="650" y="354"/>
                  </a:lnTo>
                  <a:lnTo>
                    <a:pt x="653" y="333"/>
                  </a:lnTo>
                  <a:lnTo>
                    <a:pt x="655" y="313"/>
                  </a:lnTo>
                  <a:lnTo>
                    <a:pt x="656" y="290"/>
                  </a:lnTo>
                  <a:lnTo>
                    <a:pt x="655" y="266"/>
                  </a:lnTo>
                  <a:lnTo>
                    <a:pt x="653" y="240"/>
                  </a:lnTo>
                  <a:lnTo>
                    <a:pt x="652" y="223"/>
                  </a:lnTo>
                  <a:lnTo>
                    <a:pt x="649" y="207"/>
                  </a:lnTo>
                  <a:lnTo>
                    <a:pt x="646" y="192"/>
                  </a:lnTo>
                  <a:lnTo>
                    <a:pt x="642" y="177"/>
                  </a:lnTo>
                  <a:lnTo>
                    <a:pt x="638" y="163"/>
                  </a:lnTo>
                  <a:lnTo>
                    <a:pt x="633" y="148"/>
                  </a:lnTo>
                  <a:lnTo>
                    <a:pt x="627" y="135"/>
                  </a:lnTo>
                  <a:lnTo>
                    <a:pt x="620" y="123"/>
                  </a:lnTo>
                  <a:lnTo>
                    <a:pt x="613" y="110"/>
                  </a:lnTo>
                  <a:lnTo>
                    <a:pt x="606" y="99"/>
                  </a:lnTo>
                  <a:lnTo>
                    <a:pt x="598" y="86"/>
                  </a:lnTo>
                  <a:lnTo>
                    <a:pt x="589" y="75"/>
                  </a:lnTo>
                  <a:lnTo>
                    <a:pt x="579" y="65"/>
                  </a:lnTo>
                  <a:lnTo>
                    <a:pt x="569" y="55"/>
                  </a:lnTo>
                  <a:lnTo>
                    <a:pt x="557" y="45"/>
                  </a:lnTo>
                  <a:lnTo>
                    <a:pt x="546" y="36"/>
                  </a:lnTo>
                  <a:lnTo>
                    <a:pt x="535" y="29"/>
                  </a:lnTo>
                  <a:lnTo>
                    <a:pt x="525" y="22"/>
                  </a:lnTo>
                  <a:lnTo>
                    <a:pt x="515" y="17"/>
                  </a:lnTo>
                  <a:lnTo>
                    <a:pt x="505" y="13"/>
                  </a:lnTo>
                  <a:lnTo>
                    <a:pt x="494" y="9"/>
                  </a:lnTo>
                  <a:lnTo>
                    <a:pt x="483" y="7"/>
                  </a:lnTo>
                  <a:lnTo>
                    <a:pt x="473" y="5"/>
                  </a:lnTo>
                  <a:lnTo>
                    <a:pt x="464" y="3"/>
                  </a:lnTo>
                  <a:lnTo>
                    <a:pt x="445" y="1"/>
                  </a:lnTo>
                  <a:lnTo>
                    <a:pt x="426" y="0"/>
                  </a:lnTo>
                  <a:lnTo>
                    <a:pt x="410" y="0"/>
                  </a:lnTo>
                  <a:lnTo>
                    <a:pt x="395" y="0"/>
                  </a:lnTo>
                  <a:lnTo>
                    <a:pt x="395" y="17"/>
                  </a:lnTo>
                  <a:lnTo>
                    <a:pt x="418" y="26"/>
                  </a:lnTo>
                  <a:lnTo>
                    <a:pt x="438" y="35"/>
                  </a:lnTo>
                  <a:lnTo>
                    <a:pt x="454" y="44"/>
                  </a:lnTo>
                  <a:lnTo>
                    <a:pt x="468" y="53"/>
                  </a:lnTo>
                  <a:lnTo>
                    <a:pt x="479" y="62"/>
                  </a:lnTo>
                  <a:lnTo>
                    <a:pt x="489" y="72"/>
                  </a:lnTo>
                  <a:lnTo>
                    <a:pt x="499" y="83"/>
                  </a:lnTo>
                  <a:lnTo>
                    <a:pt x="507" y="96"/>
                  </a:lnTo>
                  <a:lnTo>
                    <a:pt x="517" y="113"/>
                  </a:lnTo>
                  <a:lnTo>
                    <a:pt x="525" y="131"/>
                  </a:lnTo>
                  <a:lnTo>
                    <a:pt x="531" y="148"/>
                  </a:lnTo>
                  <a:lnTo>
                    <a:pt x="537" y="167"/>
                  </a:lnTo>
                  <a:lnTo>
                    <a:pt x="541" y="186"/>
                  </a:lnTo>
                  <a:lnTo>
                    <a:pt x="545" y="204"/>
                  </a:lnTo>
                  <a:lnTo>
                    <a:pt x="548" y="223"/>
                  </a:lnTo>
                  <a:lnTo>
                    <a:pt x="549" y="242"/>
                  </a:lnTo>
                  <a:lnTo>
                    <a:pt x="550" y="260"/>
                  </a:lnTo>
                  <a:lnTo>
                    <a:pt x="551" y="277"/>
                  </a:lnTo>
                  <a:lnTo>
                    <a:pt x="550" y="295"/>
                  </a:lnTo>
                  <a:lnTo>
                    <a:pt x="550" y="312"/>
                  </a:lnTo>
                  <a:lnTo>
                    <a:pt x="547" y="344"/>
                  </a:lnTo>
                  <a:lnTo>
                    <a:pt x="542" y="372"/>
                  </a:lnTo>
                  <a:lnTo>
                    <a:pt x="539" y="390"/>
                  </a:lnTo>
                  <a:lnTo>
                    <a:pt x="534" y="405"/>
                  </a:lnTo>
                  <a:lnTo>
                    <a:pt x="530" y="420"/>
                  </a:lnTo>
                  <a:lnTo>
                    <a:pt x="525" y="431"/>
                  </a:lnTo>
                  <a:lnTo>
                    <a:pt x="520" y="441"/>
                  </a:lnTo>
                  <a:lnTo>
                    <a:pt x="515" y="449"/>
                  </a:lnTo>
                  <a:lnTo>
                    <a:pt x="509" y="457"/>
                  </a:lnTo>
                  <a:lnTo>
                    <a:pt x="502" y="463"/>
                  </a:lnTo>
                  <a:lnTo>
                    <a:pt x="494" y="471"/>
                  </a:lnTo>
                  <a:lnTo>
                    <a:pt x="486" y="476"/>
                  </a:lnTo>
                  <a:lnTo>
                    <a:pt x="477" y="480"/>
                  </a:lnTo>
                  <a:lnTo>
                    <a:pt x="469" y="483"/>
                  </a:lnTo>
                  <a:lnTo>
                    <a:pt x="460" y="484"/>
                  </a:lnTo>
                  <a:lnTo>
                    <a:pt x="451" y="484"/>
                  </a:lnTo>
                  <a:lnTo>
                    <a:pt x="441" y="483"/>
                  </a:lnTo>
                  <a:lnTo>
                    <a:pt x="430" y="480"/>
                  </a:lnTo>
                  <a:lnTo>
                    <a:pt x="418" y="476"/>
                  </a:lnTo>
                  <a:lnTo>
                    <a:pt x="407" y="471"/>
                  </a:lnTo>
                  <a:lnTo>
                    <a:pt x="398" y="463"/>
                  </a:lnTo>
                  <a:lnTo>
                    <a:pt x="390" y="455"/>
                  </a:lnTo>
                  <a:lnTo>
                    <a:pt x="383" y="447"/>
                  </a:lnTo>
                  <a:lnTo>
                    <a:pt x="377" y="438"/>
                  </a:lnTo>
                  <a:lnTo>
                    <a:pt x="372" y="428"/>
                  </a:lnTo>
                  <a:lnTo>
                    <a:pt x="367" y="419"/>
                  </a:lnTo>
                  <a:lnTo>
                    <a:pt x="361" y="399"/>
                  </a:lnTo>
                  <a:lnTo>
                    <a:pt x="357" y="382"/>
                  </a:lnTo>
                  <a:lnTo>
                    <a:pt x="354" y="367"/>
                  </a:lnTo>
                  <a:lnTo>
                    <a:pt x="352" y="357"/>
                  </a:lnTo>
                  <a:lnTo>
                    <a:pt x="359" y="336"/>
                  </a:lnTo>
                  <a:lnTo>
                    <a:pt x="365" y="315"/>
                  </a:lnTo>
                  <a:lnTo>
                    <a:pt x="372" y="293"/>
                  </a:lnTo>
                  <a:lnTo>
                    <a:pt x="377" y="268"/>
                  </a:lnTo>
                  <a:lnTo>
                    <a:pt x="381" y="243"/>
                  </a:lnTo>
                  <a:lnTo>
                    <a:pt x="382" y="215"/>
                  </a:lnTo>
                  <a:lnTo>
                    <a:pt x="382" y="202"/>
                  </a:lnTo>
                  <a:lnTo>
                    <a:pt x="381" y="187"/>
                  </a:lnTo>
                  <a:lnTo>
                    <a:pt x="379" y="173"/>
                  </a:lnTo>
                  <a:lnTo>
                    <a:pt x="377" y="158"/>
                  </a:lnTo>
                  <a:lnTo>
                    <a:pt x="374" y="141"/>
                  </a:lnTo>
                  <a:lnTo>
                    <a:pt x="369" y="128"/>
                  </a:lnTo>
                  <a:lnTo>
                    <a:pt x="364" y="116"/>
                  </a:lnTo>
                  <a:lnTo>
                    <a:pt x="359" y="107"/>
                  </a:lnTo>
                  <a:lnTo>
                    <a:pt x="353" y="99"/>
                  </a:lnTo>
                  <a:lnTo>
                    <a:pt x="345" y="94"/>
                  </a:lnTo>
                  <a:lnTo>
                    <a:pt x="341" y="92"/>
                  </a:lnTo>
                  <a:lnTo>
                    <a:pt x="337" y="91"/>
                  </a:lnTo>
                  <a:lnTo>
                    <a:pt x="333" y="89"/>
                  </a:lnTo>
                  <a:lnTo>
                    <a:pt x="328" y="88"/>
                  </a:lnTo>
                  <a:lnTo>
                    <a:pt x="323" y="89"/>
                  </a:lnTo>
                  <a:lnTo>
                    <a:pt x="319" y="91"/>
                  </a:lnTo>
                  <a:lnTo>
                    <a:pt x="314" y="92"/>
                  </a:lnTo>
                  <a:lnTo>
                    <a:pt x="310" y="94"/>
                  </a:lnTo>
                  <a:lnTo>
                    <a:pt x="307" y="96"/>
                  </a:lnTo>
                  <a:lnTo>
                    <a:pt x="302" y="99"/>
                  </a:lnTo>
                  <a:lnTo>
                    <a:pt x="299" y="103"/>
                  </a:lnTo>
                  <a:lnTo>
                    <a:pt x="296" y="107"/>
                  </a:lnTo>
                  <a:lnTo>
                    <a:pt x="290" y="116"/>
                  </a:lnTo>
                  <a:lnTo>
                    <a:pt x="286" y="128"/>
                  </a:lnTo>
                  <a:lnTo>
                    <a:pt x="282" y="141"/>
                  </a:lnTo>
                  <a:lnTo>
                    <a:pt x="278" y="158"/>
                  </a:lnTo>
                  <a:lnTo>
                    <a:pt x="276" y="173"/>
                  </a:lnTo>
                  <a:lnTo>
                    <a:pt x="275" y="187"/>
                  </a:lnTo>
                  <a:lnTo>
                    <a:pt x="274" y="202"/>
                  </a:lnTo>
                  <a:lnTo>
                    <a:pt x="274" y="215"/>
                  </a:lnTo>
                  <a:lnTo>
                    <a:pt x="275" y="243"/>
                  </a:lnTo>
                  <a:lnTo>
                    <a:pt x="278" y="268"/>
                  </a:lnTo>
                  <a:lnTo>
                    <a:pt x="283" y="293"/>
                  </a:lnTo>
                  <a:lnTo>
                    <a:pt x="289" y="315"/>
                  </a:lnTo>
                  <a:lnTo>
                    <a:pt x="296" y="336"/>
                  </a:lnTo>
                  <a:lnTo>
                    <a:pt x="303" y="357"/>
                  </a:lnTo>
                  <a:lnTo>
                    <a:pt x="301" y="367"/>
                  </a:lnTo>
                  <a:lnTo>
                    <a:pt x="298" y="382"/>
                  </a:lnTo>
                  <a:lnTo>
                    <a:pt x="294" y="399"/>
                  </a:lnTo>
                  <a:lnTo>
                    <a:pt x="287" y="419"/>
                  </a:lnTo>
                  <a:lnTo>
                    <a:pt x="283" y="428"/>
                  </a:lnTo>
                  <a:lnTo>
                    <a:pt x="278" y="438"/>
                  </a:lnTo>
                  <a:lnTo>
                    <a:pt x="272" y="447"/>
                  </a:lnTo>
                  <a:lnTo>
                    <a:pt x="265" y="455"/>
                  </a:lnTo>
                  <a:lnTo>
                    <a:pt x="257" y="463"/>
                  </a:lnTo>
                  <a:lnTo>
                    <a:pt x="248" y="471"/>
                  </a:lnTo>
                  <a:lnTo>
                    <a:pt x="237" y="476"/>
                  </a:lnTo>
                  <a:lnTo>
                    <a:pt x="225" y="480"/>
                  </a:lnTo>
                  <a:lnTo>
                    <a:pt x="215" y="483"/>
                  </a:lnTo>
                  <a:lnTo>
                    <a:pt x="205" y="484"/>
                  </a:lnTo>
                  <a:lnTo>
                    <a:pt x="196" y="484"/>
                  </a:lnTo>
                  <a:lnTo>
                    <a:pt x="187" y="483"/>
                  </a:lnTo>
                  <a:lnTo>
                    <a:pt x="177" y="480"/>
                  </a:lnTo>
                  <a:lnTo>
                    <a:pt x="169" y="476"/>
                  </a:lnTo>
                  <a:lnTo>
                    <a:pt x="161" y="471"/>
                  </a:lnTo>
                  <a:lnTo>
                    <a:pt x="154" y="463"/>
                  </a:lnTo>
                  <a:lnTo>
                    <a:pt x="147" y="457"/>
                  </a:lnTo>
                  <a:lnTo>
                    <a:pt x="141" y="449"/>
                  </a:lnTo>
                  <a:lnTo>
                    <a:pt x="135" y="441"/>
                  </a:lnTo>
                  <a:lnTo>
                    <a:pt x="130" y="431"/>
                  </a:lnTo>
                  <a:lnTo>
                    <a:pt x="126" y="420"/>
                  </a:lnTo>
                  <a:lnTo>
                    <a:pt x="121" y="405"/>
                  </a:lnTo>
                  <a:lnTo>
                    <a:pt x="117" y="390"/>
                  </a:lnTo>
                  <a:lnTo>
                    <a:pt x="112" y="372"/>
                  </a:lnTo>
                  <a:lnTo>
                    <a:pt x="108" y="344"/>
                  </a:lnTo>
                  <a:lnTo>
                    <a:pt x="105" y="312"/>
                  </a:lnTo>
                  <a:lnTo>
                    <a:pt x="104" y="295"/>
                  </a:lnTo>
                  <a:lnTo>
                    <a:pt x="104" y="277"/>
                  </a:lnTo>
                  <a:lnTo>
                    <a:pt x="104" y="260"/>
                  </a:lnTo>
                  <a:lnTo>
                    <a:pt x="105" y="242"/>
                  </a:lnTo>
                  <a:lnTo>
                    <a:pt x="107" y="223"/>
                  </a:lnTo>
                  <a:lnTo>
                    <a:pt x="110" y="204"/>
                  </a:lnTo>
                  <a:lnTo>
                    <a:pt x="113" y="186"/>
                  </a:lnTo>
                  <a:lnTo>
                    <a:pt x="119" y="167"/>
                  </a:lnTo>
                  <a:lnTo>
                    <a:pt x="124" y="148"/>
                  </a:lnTo>
                  <a:lnTo>
                    <a:pt x="131" y="131"/>
                  </a:lnTo>
                  <a:lnTo>
                    <a:pt x="139" y="113"/>
                  </a:lnTo>
                  <a:lnTo>
                    <a:pt x="148" y="96"/>
                  </a:lnTo>
                  <a:lnTo>
                    <a:pt x="157" y="83"/>
                  </a:lnTo>
                  <a:lnTo>
                    <a:pt x="165" y="72"/>
                  </a:lnTo>
                  <a:lnTo>
                    <a:pt x="176" y="62"/>
                  </a:lnTo>
                  <a:lnTo>
                    <a:pt x="188" y="53"/>
                  </a:lnTo>
                  <a:lnTo>
                    <a:pt x="202" y="44"/>
                  </a:lnTo>
                  <a:lnTo>
                    <a:pt x="218" y="35"/>
                  </a:lnTo>
                  <a:lnTo>
                    <a:pt x="237" y="26"/>
                  </a:lnTo>
                  <a:lnTo>
                    <a:pt x="260" y="17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80" name="Freeform 52"/>
            <p:cNvSpPr>
              <a:spLocks noChangeArrowheads="1"/>
            </p:cNvSpPr>
            <p:nvPr/>
          </p:nvSpPr>
          <p:spPr bwMode="auto">
            <a:xfrm>
              <a:off x="2001" y="2152"/>
              <a:ext cx="133" cy="69"/>
            </a:xfrm>
            <a:custGeom>
              <a:avLst/>
              <a:gdLst>
                <a:gd name="T0" fmla="*/ 493 w 539"/>
                <a:gd name="T1" fmla="*/ 0 h 277"/>
                <a:gd name="T2" fmla="*/ 474 w 539"/>
                <a:gd name="T3" fmla="*/ 20 h 277"/>
                <a:gd name="T4" fmla="*/ 461 w 539"/>
                <a:gd name="T5" fmla="*/ 32 h 277"/>
                <a:gd name="T6" fmla="*/ 442 w 539"/>
                <a:gd name="T7" fmla="*/ 43 h 277"/>
                <a:gd name="T8" fmla="*/ 420 w 539"/>
                <a:gd name="T9" fmla="*/ 51 h 277"/>
                <a:gd name="T10" fmla="*/ 391 w 539"/>
                <a:gd name="T11" fmla="*/ 55 h 277"/>
                <a:gd name="T12" fmla="*/ 356 w 539"/>
                <a:gd name="T13" fmla="*/ 52 h 277"/>
                <a:gd name="T14" fmla="*/ 313 w 539"/>
                <a:gd name="T15" fmla="*/ 41 h 277"/>
                <a:gd name="T16" fmla="*/ 276 w 539"/>
                <a:gd name="T17" fmla="*/ 28 h 277"/>
                <a:gd name="T18" fmla="*/ 234 w 539"/>
                <a:gd name="T19" fmla="*/ 13 h 277"/>
                <a:gd name="T20" fmla="*/ 190 w 539"/>
                <a:gd name="T21" fmla="*/ 3 h 277"/>
                <a:gd name="T22" fmla="*/ 168 w 539"/>
                <a:gd name="T23" fmla="*/ 0 h 277"/>
                <a:gd name="T24" fmla="*/ 145 w 539"/>
                <a:gd name="T25" fmla="*/ 1 h 277"/>
                <a:gd name="T26" fmla="*/ 113 w 539"/>
                <a:gd name="T27" fmla="*/ 5 h 277"/>
                <a:gd name="T28" fmla="*/ 87 w 539"/>
                <a:gd name="T29" fmla="*/ 13 h 277"/>
                <a:gd name="T30" fmla="*/ 64 w 539"/>
                <a:gd name="T31" fmla="*/ 23 h 277"/>
                <a:gd name="T32" fmla="*/ 47 w 539"/>
                <a:gd name="T33" fmla="*/ 34 h 277"/>
                <a:gd name="T34" fmla="*/ 23 w 539"/>
                <a:gd name="T35" fmla="*/ 60 h 277"/>
                <a:gd name="T36" fmla="*/ 6 w 539"/>
                <a:gd name="T37" fmla="*/ 80 h 277"/>
                <a:gd name="T38" fmla="*/ 64 w 539"/>
                <a:gd name="T39" fmla="*/ 88 h 277"/>
                <a:gd name="T40" fmla="*/ 90 w 539"/>
                <a:gd name="T41" fmla="*/ 67 h 277"/>
                <a:gd name="T42" fmla="*/ 109 w 539"/>
                <a:gd name="T43" fmla="*/ 57 h 277"/>
                <a:gd name="T44" fmla="*/ 132 w 539"/>
                <a:gd name="T45" fmla="*/ 51 h 277"/>
                <a:gd name="T46" fmla="*/ 160 w 539"/>
                <a:gd name="T47" fmla="*/ 50 h 277"/>
                <a:gd name="T48" fmla="*/ 194 w 539"/>
                <a:gd name="T49" fmla="*/ 54 h 277"/>
                <a:gd name="T50" fmla="*/ 237 w 539"/>
                <a:gd name="T51" fmla="*/ 65 h 277"/>
                <a:gd name="T52" fmla="*/ 294 w 539"/>
                <a:gd name="T53" fmla="*/ 84 h 277"/>
                <a:gd name="T54" fmla="*/ 337 w 539"/>
                <a:gd name="T55" fmla="*/ 96 h 277"/>
                <a:gd name="T56" fmla="*/ 363 w 539"/>
                <a:gd name="T57" fmla="*/ 100 h 277"/>
                <a:gd name="T58" fmla="*/ 387 w 539"/>
                <a:gd name="T59" fmla="*/ 102 h 277"/>
                <a:gd name="T60" fmla="*/ 411 w 539"/>
                <a:gd name="T61" fmla="*/ 102 h 277"/>
                <a:gd name="T62" fmla="*/ 433 w 539"/>
                <a:gd name="T63" fmla="*/ 98 h 277"/>
                <a:gd name="T64" fmla="*/ 455 w 539"/>
                <a:gd name="T65" fmla="*/ 91 h 277"/>
                <a:gd name="T66" fmla="*/ 482 w 539"/>
                <a:gd name="T67" fmla="*/ 78 h 277"/>
                <a:gd name="T68" fmla="*/ 504 w 539"/>
                <a:gd name="T69" fmla="*/ 60 h 277"/>
                <a:gd name="T70" fmla="*/ 518 w 539"/>
                <a:gd name="T71" fmla="*/ 42 h 277"/>
                <a:gd name="T72" fmla="*/ 528 w 539"/>
                <a:gd name="T73" fmla="*/ 28 h 277"/>
                <a:gd name="T74" fmla="*/ 539 w 539"/>
                <a:gd name="T75" fmla="*/ 277 h 277"/>
                <a:gd name="T76" fmla="*/ 0 w 539"/>
                <a:gd name="T77" fmla="*/ 220 h 277"/>
                <a:gd name="T78" fmla="*/ 539 w 539"/>
                <a:gd name="T7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9" h="277">
                  <a:moveTo>
                    <a:pt x="531" y="24"/>
                  </a:moveTo>
                  <a:lnTo>
                    <a:pt x="493" y="0"/>
                  </a:lnTo>
                  <a:lnTo>
                    <a:pt x="485" y="9"/>
                  </a:lnTo>
                  <a:lnTo>
                    <a:pt x="474" y="20"/>
                  </a:lnTo>
                  <a:lnTo>
                    <a:pt x="468" y="26"/>
                  </a:lnTo>
                  <a:lnTo>
                    <a:pt x="461" y="32"/>
                  </a:lnTo>
                  <a:lnTo>
                    <a:pt x="451" y="38"/>
                  </a:lnTo>
                  <a:lnTo>
                    <a:pt x="442" y="43"/>
                  </a:lnTo>
                  <a:lnTo>
                    <a:pt x="432" y="48"/>
                  </a:lnTo>
                  <a:lnTo>
                    <a:pt x="420" y="51"/>
                  </a:lnTo>
                  <a:lnTo>
                    <a:pt x="406" y="54"/>
                  </a:lnTo>
                  <a:lnTo>
                    <a:pt x="391" y="55"/>
                  </a:lnTo>
                  <a:lnTo>
                    <a:pt x="374" y="54"/>
                  </a:lnTo>
                  <a:lnTo>
                    <a:pt x="356" y="52"/>
                  </a:lnTo>
                  <a:lnTo>
                    <a:pt x="336" y="48"/>
                  </a:lnTo>
                  <a:lnTo>
                    <a:pt x="313" y="41"/>
                  </a:lnTo>
                  <a:lnTo>
                    <a:pt x="295" y="35"/>
                  </a:lnTo>
                  <a:lnTo>
                    <a:pt x="276" y="28"/>
                  </a:lnTo>
                  <a:lnTo>
                    <a:pt x="255" y="20"/>
                  </a:lnTo>
                  <a:lnTo>
                    <a:pt x="234" y="13"/>
                  </a:lnTo>
                  <a:lnTo>
                    <a:pt x="213" y="7"/>
                  </a:lnTo>
                  <a:lnTo>
                    <a:pt x="190" y="3"/>
                  </a:lnTo>
                  <a:lnTo>
                    <a:pt x="179" y="1"/>
                  </a:lnTo>
                  <a:lnTo>
                    <a:pt x="168" y="0"/>
                  </a:lnTo>
                  <a:lnTo>
                    <a:pt x="157" y="0"/>
                  </a:lnTo>
                  <a:lnTo>
                    <a:pt x="145" y="1"/>
                  </a:lnTo>
                  <a:lnTo>
                    <a:pt x="128" y="2"/>
                  </a:lnTo>
                  <a:lnTo>
                    <a:pt x="113" y="5"/>
                  </a:lnTo>
                  <a:lnTo>
                    <a:pt x="99" y="9"/>
                  </a:lnTo>
                  <a:lnTo>
                    <a:pt x="87" y="13"/>
                  </a:lnTo>
                  <a:lnTo>
                    <a:pt x="75" y="17"/>
                  </a:lnTo>
                  <a:lnTo>
                    <a:pt x="64" y="23"/>
                  </a:lnTo>
                  <a:lnTo>
                    <a:pt x="55" y="28"/>
                  </a:lnTo>
                  <a:lnTo>
                    <a:pt x="47" y="34"/>
                  </a:lnTo>
                  <a:lnTo>
                    <a:pt x="34" y="46"/>
                  </a:lnTo>
                  <a:lnTo>
                    <a:pt x="23" y="60"/>
                  </a:lnTo>
                  <a:lnTo>
                    <a:pt x="14" y="71"/>
                  </a:lnTo>
                  <a:lnTo>
                    <a:pt x="6" y="80"/>
                  </a:lnTo>
                  <a:lnTo>
                    <a:pt x="48" y="105"/>
                  </a:lnTo>
                  <a:lnTo>
                    <a:pt x="64" y="88"/>
                  </a:lnTo>
                  <a:lnTo>
                    <a:pt x="81" y="73"/>
                  </a:lnTo>
                  <a:lnTo>
                    <a:pt x="90" y="67"/>
                  </a:lnTo>
                  <a:lnTo>
                    <a:pt x="99" y="61"/>
                  </a:lnTo>
                  <a:lnTo>
                    <a:pt x="109" y="57"/>
                  </a:lnTo>
                  <a:lnTo>
                    <a:pt x="120" y="53"/>
                  </a:lnTo>
                  <a:lnTo>
                    <a:pt x="132" y="51"/>
                  </a:lnTo>
                  <a:lnTo>
                    <a:pt x="146" y="50"/>
                  </a:lnTo>
                  <a:lnTo>
                    <a:pt x="160" y="50"/>
                  </a:lnTo>
                  <a:lnTo>
                    <a:pt x="176" y="51"/>
                  </a:lnTo>
                  <a:lnTo>
                    <a:pt x="194" y="54"/>
                  </a:lnTo>
                  <a:lnTo>
                    <a:pt x="215" y="59"/>
                  </a:lnTo>
                  <a:lnTo>
                    <a:pt x="237" y="65"/>
                  </a:lnTo>
                  <a:lnTo>
                    <a:pt x="261" y="73"/>
                  </a:lnTo>
                  <a:lnTo>
                    <a:pt x="294" y="84"/>
                  </a:lnTo>
                  <a:lnTo>
                    <a:pt x="323" y="92"/>
                  </a:lnTo>
                  <a:lnTo>
                    <a:pt x="337" y="96"/>
                  </a:lnTo>
                  <a:lnTo>
                    <a:pt x="351" y="98"/>
                  </a:lnTo>
                  <a:lnTo>
                    <a:pt x="363" y="100"/>
                  </a:lnTo>
                  <a:lnTo>
                    <a:pt x="375" y="102"/>
                  </a:lnTo>
                  <a:lnTo>
                    <a:pt x="387" y="102"/>
                  </a:lnTo>
                  <a:lnTo>
                    <a:pt x="400" y="102"/>
                  </a:lnTo>
                  <a:lnTo>
                    <a:pt x="411" y="102"/>
                  </a:lnTo>
                  <a:lnTo>
                    <a:pt x="422" y="100"/>
                  </a:lnTo>
                  <a:lnTo>
                    <a:pt x="433" y="98"/>
                  </a:lnTo>
                  <a:lnTo>
                    <a:pt x="444" y="95"/>
                  </a:lnTo>
                  <a:lnTo>
                    <a:pt x="455" y="91"/>
                  </a:lnTo>
                  <a:lnTo>
                    <a:pt x="467" y="86"/>
                  </a:lnTo>
                  <a:lnTo>
                    <a:pt x="482" y="78"/>
                  </a:lnTo>
                  <a:lnTo>
                    <a:pt x="494" y="69"/>
                  </a:lnTo>
                  <a:lnTo>
                    <a:pt x="504" y="60"/>
                  </a:lnTo>
                  <a:lnTo>
                    <a:pt x="512" y="51"/>
                  </a:lnTo>
                  <a:lnTo>
                    <a:pt x="518" y="42"/>
                  </a:lnTo>
                  <a:lnTo>
                    <a:pt x="524" y="34"/>
                  </a:lnTo>
                  <a:lnTo>
                    <a:pt x="528" y="28"/>
                  </a:lnTo>
                  <a:lnTo>
                    <a:pt x="531" y="24"/>
                  </a:lnTo>
                  <a:close/>
                  <a:moveTo>
                    <a:pt x="539" y="277"/>
                  </a:moveTo>
                  <a:lnTo>
                    <a:pt x="539" y="220"/>
                  </a:lnTo>
                  <a:lnTo>
                    <a:pt x="0" y="220"/>
                  </a:lnTo>
                  <a:lnTo>
                    <a:pt x="0" y="277"/>
                  </a:lnTo>
                  <a:lnTo>
                    <a:pt x="539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1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1" dur="5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6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31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5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40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44" dur="5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49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53" dur="5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 animBg="1"/>
      <p:bldP spid="48141" grpId="0" animBg="1"/>
      <p:bldP spid="48152" grpId="0" animBg="1"/>
      <p:bldP spid="4816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456113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98450" y="152400"/>
            <a:ext cx="69421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04 – Resolução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2588" y="2362200"/>
            <a:ext cx="19843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Incorreto.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5344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9925" indent="-636588"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04. f</a:t>
            </a:r>
            <a:r>
              <a:rPr lang="pt-BR" sz="2800" b="1" baseline="-25000">
                <a:latin typeface="Tahoma" pitchFamily="32" charset="0"/>
              </a:rPr>
              <a:t>2</a:t>
            </a:r>
            <a:r>
              <a:rPr lang="pt-BR" sz="2800" b="1">
                <a:latin typeface="Tahoma" pitchFamily="32" charset="0"/>
              </a:rPr>
              <a:t> é de 100 rotações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por minuto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(f</a:t>
            </a:r>
            <a:r>
              <a:rPr lang="pt-BR" sz="2800" b="1" baseline="-25000">
                <a:latin typeface="Tahoma" pitchFamily="32" charset="0"/>
              </a:rPr>
              <a:t>2</a:t>
            </a:r>
            <a:r>
              <a:rPr lang="pt-BR" sz="2800" b="1">
                <a:latin typeface="Tahoma" pitchFamily="32" charset="0"/>
              </a:rPr>
              <a:t> = 100 rpm).</a:t>
            </a:r>
          </a:p>
        </p:txBody>
      </p: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2057400" y="3349625"/>
            <a:ext cx="1268413" cy="323850"/>
            <a:chOff x="1296" y="2110"/>
            <a:chExt cx="799" cy="204"/>
          </a:xfrm>
        </p:grpSpPr>
        <p:sp>
          <p:nvSpPr>
            <p:cNvPr id="49158" name="Freeform 6"/>
            <p:cNvSpPr>
              <a:spLocks noChangeArrowheads="1"/>
            </p:cNvSpPr>
            <p:nvPr/>
          </p:nvSpPr>
          <p:spPr bwMode="auto">
            <a:xfrm>
              <a:off x="1460" y="2207"/>
              <a:ext cx="71" cy="108"/>
            </a:xfrm>
            <a:custGeom>
              <a:avLst/>
              <a:gdLst>
                <a:gd name="T0" fmla="*/ 295 w 295"/>
                <a:gd name="T1" fmla="*/ 447 h 447"/>
                <a:gd name="T2" fmla="*/ 0 w 295"/>
                <a:gd name="T3" fmla="*/ 447 h 447"/>
                <a:gd name="T4" fmla="*/ 0 w 295"/>
                <a:gd name="T5" fmla="*/ 369 h 447"/>
                <a:gd name="T6" fmla="*/ 94 w 295"/>
                <a:gd name="T7" fmla="*/ 369 h 447"/>
                <a:gd name="T8" fmla="*/ 94 w 295"/>
                <a:gd name="T9" fmla="*/ 133 h 447"/>
                <a:gd name="T10" fmla="*/ 0 w 295"/>
                <a:gd name="T11" fmla="*/ 133 h 447"/>
                <a:gd name="T12" fmla="*/ 0 w 295"/>
                <a:gd name="T13" fmla="*/ 60 h 447"/>
                <a:gd name="T14" fmla="*/ 6 w 295"/>
                <a:gd name="T15" fmla="*/ 60 h 447"/>
                <a:gd name="T16" fmla="*/ 10 w 295"/>
                <a:gd name="T17" fmla="*/ 60 h 447"/>
                <a:gd name="T18" fmla="*/ 16 w 295"/>
                <a:gd name="T19" fmla="*/ 60 h 447"/>
                <a:gd name="T20" fmla="*/ 21 w 295"/>
                <a:gd name="T21" fmla="*/ 60 h 447"/>
                <a:gd name="T22" fmla="*/ 26 w 295"/>
                <a:gd name="T23" fmla="*/ 59 h 447"/>
                <a:gd name="T24" fmla="*/ 32 w 295"/>
                <a:gd name="T25" fmla="*/ 59 h 447"/>
                <a:gd name="T26" fmla="*/ 36 w 295"/>
                <a:gd name="T27" fmla="*/ 59 h 447"/>
                <a:gd name="T28" fmla="*/ 42 w 295"/>
                <a:gd name="T29" fmla="*/ 58 h 447"/>
                <a:gd name="T30" fmla="*/ 46 w 295"/>
                <a:gd name="T31" fmla="*/ 57 h 447"/>
                <a:gd name="T32" fmla="*/ 51 w 295"/>
                <a:gd name="T33" fmla="*/ 57 h 447"/>
                <a:gd name="T34" fmla="*/ 55 w 295"/>
                <a:gd name="T35" fmla="*/ 56 h 447"/>
                <a:gd name="T36" fmla="*/ 60 w 295"/>
                <a:gd name="T37" fmla="*/ 55 h 447"/>
                <a:gd name="T38" fmla="*/ 64 w 295"/>
                <a:gd name="T39" fmla="*/ 54 h 447"/>
                <a:gd name="T40" fmla="*/ 67 w 295"/>
                <a:gd name="T41" fmla="*/ 52 h 447"/>
                <a:gd name="T42" fmla="*/ 71 w 295"/>
                <a:gd name="T43" fmla="*/ 51 h 447"/>
                <a:gd name="T44" fmla="*/ 74 w 295"/>
                <a:gd name="T45" fmla="*/ 49 h 447"/>
                <a:gd name="T46" fmla="*/ 78 w 295"/>
                <a:gd name="T47" fmla="*/ 48 h 447"/>
                <a:gd name="T48" fmla="*/ 81 w 295"/>
                <a:gd name="T49" fmla="*/ 46 h 447"/>
                <a:gd name="T50" fmla="*/ 84 w 295"/>
                <a:gd name="T51" fmla="*/ 43 h 447"/>
                <a:gd name="T52" fmla="*/ 86 w 295"/>
                <a:gd name="T53" fmla="*/ 41 h 447"/>
                <a:gd name="T54" fmla="*/ 90 w 295"/>
                <a:gd name="T55" fmla="*/ 38 h 447"/>
                <a:gd name="T56" fmla="*/ 92 w 295"/>
                <a:gd name="T57" fmla="*/ 36 h 447"/>
                <a:gd name="T58" fmla="*/ 94 w 295"/>
                <a:gd name="T59" fmla="*/ 33 h 447"/>
                <a:gd name="T60" fmla="*/ 97 w 295"/>
                <a:gd name="T61" fmla="*/ 30 h 447"/>
                <a:gd name="T62" fmla="*/ 98 w 295"/>
                <a:gd name="T63" fmla="*/ 27 h 447"/>
                <a:gd name="T64" fmla="*/ 100 w 295"/>
                <a:gd name="T65" fmla="*/ 23 h 447"/>
                <a:gd name="T66" fmla="*/ 101 w 295"/>
                <a:gd name="T67" fmla="*/ 20 h 447"/>
                <a:gd name="T68" fmla="*/ 102 w 295"/>
                <a:gd name="T69" fmla="*/ 17 h 447"/>
                <a:gd name="T70" fmla="*/ 103 w 295"/>
                <a:gd name="T71" fmla="*/ 12 h 447"/>
                <a:gd name="T72" fmla="*/ 104 w 295"/>
                <a:gd name="T73" fmla="*/ 9 h 447"/>
                <a:gd name="T74" fmla="*/ 106 w 295"/>
                <a:gd name="T75" fmla="*/ 4 h 447"/>
                <a:gd name="T76" fmla="*/ 106 w 295"/>
                <a:gd name="T77" fmla="*/ 0 h 447"/>
                <a:gd name="T78" fmla="*/ 203 w 295"/>
                <a:gd name="T79" fmla="*/ 0 h 447"/>
                <a:gd name="T80" fmla="*/ 203 w 295"/>
                <a:gd name="T81" fmla="*/ 369 h 447"/>
                <a:gd name="T82" fmla="*/ 295 w 295"/>
                <a:gd name="T83" fmla="*/ 369 h 447"/>
                <a:gd name="T84" fmla="*/ 295 w 295"/>
                <a:gd name="T85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5" h="447">
                  <a:moveTo>
                    <a:pt x="295" y="447"/>
                  </a:moveTo>
                  <a:lnTo>
                    <a:pt x="0" y="447"/>
                  </a:lnTo>
                  <a:lnTo>
                    <a:pt x="0" y="369"/>
                  </a:lnTo>
                  <a:lnTo>
                    <a:pt x="94" y="369"/>
                  </a:lnTo>
                  <a:lnTo>
                    <a:pt x="94" y="133"/>
                  </a:lnTo>
                  <a:lnTo>
                    <a:pt x="0" y="133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10" y="60"/>
                  </a:lnTo>
                  <a:lnTo>
                    <a:pt x="16" y="60"/>
                  </a:lnTo>
                  <a:lnTo>
                    <a:pt x="21" y="60"/>
                  </a:lnTo>
                  <a:lnTo>
                    <a:pt x="26" y="59"/>
                  </a:lnTo>
                  <a:lnTo>
                    <a:pt x="32" y="59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7"/>
                  </a:lnTo>
                  <a:lnTo>
                    <a:pt x="51" y="57"/>
                  </a:lnTo>
                  <a:lnTo>
                    <a:pt x="55" y="56"/>
                  </a:lnTo>
                  <a:lnTo>
                    <a:pt x="60" y="55"/>
                  </a:lnTo>
                  <a:lnTo>
                    <a:pt x="64" y="54"/>
                  </a:lnTo>
                  <a:lnTo>
                    <a:pt x="67" y="52"/>
                  </a:lnTo>
                  <a:lnTo>
                    <a:pt x="71" y="51"/>
                  </a:lnTo>
                  <a:lnTo>
                    <a:pt x="74" y="49"/>
                  </a:lnTo>
                  <a:lnTo>
                    <a:pt x="78" y="48"/>
                  </a:lnTo>
                  <a:lnTo>
                    <a:pt x="81" y="46"/>
                  </a:lnTo>
                  <a:lnTo>
                    <a:pt x="84" y="43"/>
                  </a:lnTo>
                  <a:lnTo>
                    <a:pt x="86" y="41"/>
                  </a:lnTo>
                  <a:lnTo>
                    <a:pt x="90" y="38"/>
                  </a:lnTo>
                  <a:lnTo>
                    <a:pt x="92" y="36"/>
                  </a:lnTo>
                  <a:lnTo>
                    <a:pt x="94" y="33"/>
                  </a:lnTo>
                  <a:lnTo>
                    <a:pt x="97" y="30"/>
                  </a:lnTo>
                  <a:lnTo>
                    <a:pt x="98" y="27"/>
                  </a:lnTo>
                  <a:lnTo>
                    <a:pt x="100" y="23"/>
                  </a:lnTo>
                  <a:lnTo>
                    <a:pt x="101" y="20"/>
                  </a:lnTo>
                  <a:lnTo>
                    <a:pt x="102" y="17"/>
                  </a:lnTo>
                  <a:lnTo>
                    <a:pt x="103" y="12"/>
                  </a:lnTo>
                  <a:lnTo>
                    <a:pt x="104" y="9"/>
                  </a:lnTo>
                  <a:lnTo>
                    <a:pt x="106" y="4"/>
                  </a:lnTo>
                  <a:lnTo>
                    <a:pt x="106" y="0"/>
                  </a:lnTo>
                  <a:lnTo>
                    <a:pt x="203" y="0"/>
                  </a:lnTo>
                  <a:lnTo>
                    <a:pt x="203" y="369"/>
                  </a:lnTo>
                  <a:lnTo>
                    <a:pt x="295" y="369"/>
                  </a:lnTo>
                  <a:lnTo>
                    <a:pt x="295" y="4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59" name="Freeform 7"/>
            <p:cNvSpPr>
              <a:spLocks noChangeArrowheads="1"/>
            </p:cNvSpPr>
            <p:nvPr/>
          </p:nvSpPr>
          <p:spPr bwMode="auto">
            <a:xfrm>
              <a:off x="2017" y="2205"/>
              <a:ext cx="79" cy="110"/>
            </a:xfrm>
            <a:custGeom>
              <a:avLst/>
              <a:gdLst>
                <a:gd name="T0" fmla="*/ 0 w 327"/>
                <a:gd name="T1" fmla="*/ 382 h 455"/>
                <a:gd name="T2" fmla="*/ 30 w 327"/>
                <a:gd name="T3" fmla="*/ 358 h 455"/>
                <a:gd name="T4" fmla="*/ 57 w 327"/>
                <a:gd name="T5" fmla="*/ 335 h 455"/>
                <a:gd name="T6" fmla="*/ 83 w 327"/>
                <a:gd name="T7" fmla="*/ 313 h 455"/>
                <a:gd name="T8" fmla="*/ 105 w 327"/>
                <a:gd name="T9" fmla="*/ 292 h 455"/>
                <a:gd name="T10" fmla="*/ 126 w 327"/>
                <a:gd name="T11" fmla="*/ 271 h 455"/>
                <a:gd name="T12" fmla="*/ 148 w 327"/>
                <a:gd name="T13" fmla="*/ 248 h 455"/>
                <a:gd name="T14" fmla="*/ 167 w 327"/>
                <a:gd name="T15" fmla="*/ 224 h 455"/>
                <a:gd name="T16" fmla="*/ 180 w 327"/>
                <a:gd name="T17" fmla="*/ 204 h 455"/>
                <a:gd name="T18" fmla="*/ 189 w 327"/>
                <a:gd name="T19" fmla="*/ 184 h 455"/>
                <a:gd name="T20" fmla="*/ 194 w 327"/>
                <a:gd name="T21" fmla="*/ 164 h 455"/>
                <a:gd name="T22" fmla="*/ 195 w 327"/>
                <a:gd name="T23" fmla="*/ 142 h 455"/>
                <a:gd name="T24" fmla="*/ 190 w 327"/>
                <a:gd name="T25" fmla="*/ 122 h 455"/>
                <a:gd name="T26" fmla="*/ 180 w 327"/>
                <a:gd name="T27" fmla="*/ 106 h 455"/>
                <a:gd name="T28" fmla="*/ 166 w 327"/>
                <a:gd name="T29" fmla="*/ 95 h 455"/>
                <a:gd name="T30" fmla="*/ 148 w 327"/>
                <a:gd name="T31" fmla="*/ 89 h 455"/>
                <a:gd name="T32" fmla="*/ 124 w 327"/>
                <a:gd name="T33" fmla="*/ 86 h 455"/>
                <a:gd name="T34" fmla="*/ 112 w 327"/>
                <a:gd name="T35" fmla="*/ 86 h 455"/>
                <a:gd name="T36" fmla="*/ 99 w 327"/>
                <a:gd name="T37" fmla="*/ 89 h 455"/>
                <a:gd name="T38" fmla="*/ 88 w 327"/>
                <a:gd name="T39" fmla="*/ 91 h 455"/>
                <a:gd name="T40" fmla="*/ 77 w 327"/>
                <a:gd name="T41" fmla="*/ 95 h 455"/>
                <a:gd name="T42" fmla="*/ 65 w 327"/>
                <a:gd name="T43" fmla="*/ 100 h 455"/>
                <a:gd name="T44" fmla="*/ 53 w 327"/>
                <a:gd name="T45" fmla="*/ 104 h 455"/>
                <a:gd name="T46" fmla="*/ 44 w 327"/>
                <a:gd name="T47" fmla="*/ 110 h 455"/>
                <a:gd name="T48" fmla="*/ 35 w 327"/>
                <a:gd name="T49" fmla="*/ 114 h 455"/>
                <a:gd name="T50" fmla="*/ 28 w 327"/>
                <a:gd name="T51" fmla="*/ 120 h 455"/>
                <a:gd name="T52" fmla="*/ 22 w 327"/>
                <a:gd name="T53" fmla="*/ 123 h 455"/>
                <a:gd name="T54" fmla="*/ 11 w 327"/>
                <a:gd name="T55" fmla="*/ 126 h 455"/>
                <a:gd name="T56" fmla="*/ 21 w 327"/>
                <a:gd name="T57" fmla="*/ 23 h 455"/>
                <a:gd name="T58" fmla="*/ 42 w 327"/>
                <a:gd name="T59" fmla="*/ 17 h 455"/>
                <a:gd name="T60" fmla="*/ 69 w 327"/>
                <a:gd name="T61" fmla="*/ 10 h 455"/>
                <a:gd name="T62" fmla="*/ 99 w 327"/>
                <a:gd name="T63" fmla="*/ 4 h 455"/>
                <a:gd name="T64" fmla="*/ 127 w 327"/>
                <a:gd name="T65" fmla="*/ 1 h 455"/>
                <a:gd name="T66" fmla="*/ 166 w 327"/>
                <a:gd name="T67" fmla="*/ 1 h 455"/>
                <a:gd name="T68" fmla="*/ 216 w 327"/>
                <a:gd name="T69" fmla="*/ 9 h 455"/>
                <a:gd name="T70" fmla="*/ 256 w 327"/>
                <a:gd name="T71" fmla="*/ 28 h 455"/>
                <a:gd name="T72" fmla="*/ 285 w 327"/>
                <a:gd name="T73" fmla="*/ 55 h 455"/>
                <a:gd name="T74" fmla="*/ 302 w 327"/>
                <a:gd name="T75" fmla="*/ 91 h 455"/>
                <a:gd name="T76" fmla="*/ 308 w 327"/>
                <a:gd name="T77" fmla="*/ 136 h 455"/>
                <a:gd name="T78" fmla="*/ 306 w 327"/>
                <a:gd name="T79" fmla="*/ 165 h 455"/>
                <a:gd name="T80" fmla="*/ 298 w 327"/>
                <a:gd name="T81" fmla="*/ 194 h 455"/>
                <a:gd name="T82" fmla="*/ 285 w 327"/>
                <a:gd name="T83" fmla="*/ 222 h 455"/>
                <a:gd name="T84" fmla="*/ 264 w 327"/>
                <a:gd name="T85" fmla="*/ 252 h 455"/>
                <a:gd name="T86" fmla="*/ 239 w 327"/>
                <a:gd name="T87" fmla="*/ 284 h 455"/>
                <a:gd name="T88" fmla="*/ 214 w 327"/>
                <a:gd name="T89" fmla="*/ 307 h 455"/>
                <a:gd name="T90" fmla="*/ 195 w 327"/>
                <a:gd name="T91" fmla="*/ 325 h 455"/>
                <a:gd name="T92" fmla="*/ 176 w 327"/>
                <a:gd name="T93" fmla="*/ 342 h 455"/>
                <a:gd name="T94" fmla="*/ 158 w 327"/>
                <a:gd name="T95" fmla="*/ 355 h 455"/>
                <a:gd name="T96" fmla="*/ 145 w 327"/>
                <a:gd name="T97" fmla="*/ 366 h 455"/>
                <a:gd name="T98" fmla="*/ 327 w 327"/>
                <a:gd name="T99" fmla="*/ 371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7" h="455">
                  <a:moveTo>
                    <a:pt x="327" y="455"/>
                  </a:moveTo>
                  <a:lnTo>
                    <a:pt x="0" y="455"/>
                  </a:lnTo>
                  <a:lnTo>
                    <a:pt x="0" y="382"/>
                  </a:lnTo>
                  <a:lnTo>
                    <a:pt x="10" y="375"/>
                  </a:lnTo>
                  <a:lnTo>
                    <a:pt x="20" y="367"/>
                  </a:lnTo>
                  <a:lnTo>
                    <a:pt x="30" y="358"/>
                  </a:lnTo>
                  <a:lnTo>
                    <a:pt x="39" y="350"/>
                  </a:lnTo>
                  <a:lnTo>
                    <a:pt x="48" y="343"/>
                  </a:lnTo>
                  <a:lnTo>
                    <a:pt x="57" y="335"/>
                  </a:lnTo>
                  <a:lnTo>
                    <a:pt x="66" y="327"/>
                  </a:lnTo>
                  <a:lnTo>
                    <a:pt x="75" y="321"/>
                  </a:lnTo>
                  <a:lnTo>
                    <a:pt x="83" y="313"/>
                  </a:lnTo>
                  <a:lnTo>
                    <a:pt x="90" y="306"/>
                  </a:lnTo>
                  <a:lnTo>
                    <a:pt x="98" y="298"/>
                  </a:lnTo>
                  <a:lnTo>
                    <a:pt x="105" y="292"/>
                  </a:lnTo>
                  <a:lnTo>
                    <a:pt x="113" y="285"/>
                  </a:lnTo>
                  <a:lnTo>
                    <a:pt x="120" y="278"/>
                  </a:lnTo>
                  <a:lnTo>
                    <a:pt x="126" y="271"/>
                  </a:lnTo>
                  <a:lnTo>
                    <a:pt x="133" y="265"/>
                  </a:lnTo>
                  <a:lnTo>
                    <a:pt x="141" y="256"/>
                  </a:lnTo>
                  <a:lnTo>
                    <a:pt x="148" y="248"/>
                  </a:lnTo>
                  <a:lnTo>
                    <a:pt x="154" y="240"/>
                  </a:lnTo>
                  <a:lnTo>
                    <a:pt x="161" y="232"/>
                  </a:lnTo>
                  <a:lnTo>
                    <a:pt x="167" y="224"/>
                  </a:lnTo>
                  <a:lnTo>
                    <a:pt x="171" y="217"/>
                  </a:lnTo>
                  <a:lnTo>
                    <a:pt x="176" y="211"/>
                  </a:lnTo>
                  <a:lnTo>
                    <a:pt x="180" y="204"/>
                  </a:lnTo>
                  <a:lnTo>
                    <a:pt x="184" y="197"/>
                  </a:lnTo>
                  <a:lnTo>
                    <a:pt x="187" y="191"/>
                  </a:lnTo>
                  <a:lnTo>
                    <a:pt x="189" y="184"/>
                  </a:lnTo>
                  <a:lnTo>
                    <a:pt x="191" y="177"/>
                  </a:lnTo>
                  <a:lnTo>
                    <a:pt x="193" y="170"/>
                  </a:lnTo>
                  <a:lnTo>
                    <a:pt x="194" y="164"/>
                  </a:lnTo>
                  <a:lnTo>
                    <a:pt x="195" y="157"/>
                  </a:lnTo>
                  <a:lnTo>
                    <a:pt x="195" y="150"/>
                  </a:lnTo>
                  <a:lnTo>
                    <a:pt x="195" y="142"/>
                  </a:lnTo>
                  <a:lnTo>
                    <a:pt x="194" y="136"/>
                  </a:lnTo>
                  <a:lnTo>
                    <a:pt x="193" y="129"/>
                  </a:lnTo>
                  <a:lnTo>
                    <a:pt x="190" y="122"/>
                  </a:lnTo>
                  <a:lnTo>
                    <a:pt x="187" y="117"/>
                  </a:lnTo>
                  <a:lnTo>
                    <a:pt x="185" y="112"/>
                  </a:lnTo>
                  <a:lnTo>
                    <a:pt x="180" y="106"/>
                  </a:lnTo>
                  <a:lnTo>
                    <a:pt x="176" y="102"/>
                  </a:lnTo>
                  <a:lnTo>
                    <a:pt x="171" y="99"/>
                  </a:lnTo>
                  <a:lnTo>
                    <a:pt x="166" y="95"/>
                  </a:lnTo>
                  <a:lnTo>
                    <a:pt x="160" y="92"/>
                  </a:lnTo>
                  <a:lnTo>
                    <a:pt x="154" y="90"/>
                  </a:lnTo>
                  <a:lnTo>
                    <a:pt x="148" y="89"/>
                  </a:lnTo>
                  <a:lnTo>
                    <a:pt x="140" y="87"/>
                  </a:lnTo>
                  <a:lnTo>
                    <a:pt x="132" y="86"/>
                  </a:lnTo>
                  <a:lnTo>
                    <a:pt x="124" y="86"/>
                  </a:lnTo>
                  <a:lnTo>
                    <a:pt x="120" y="86"/>
                  </a:lnTo>
                  <a:lnTo>
                    <a:pt x="116" y="86"/>
                  </a:lnTo>
                  <a:lnTo>
                    <a:pt x="112" y="86"/>
                  </a:lnTo>
                  <a:lnTo>
                    <a:pt x="107" y="87"/>
                  </a:lnTo>
                  <a:lnTo>
                    <a:pt x="104" y="87"/>
                  </a:lnTo>
                  <a:lnTo>
                    <a:pt x="99" y="89"/>
                  </a:lnTo>
                  <a:lnTo>
                    <a:pt x="96" y="89"/>
                  </a:lnTo>
                  <a:lnTo>
                    <a:pt x="92" y="90"/>
                  </a:lnTo>
                  <a:lnTo>
                    <a:pt x="88" y="91"/>
                  </a:lnTo>
                  <a:lnTo>
                    <a:pt x="85" y="92"/>
                  </a:lnTo>
                  <a:lnTo>
                    <a:pt x="80" y="93"/>
                  </a:lnTo>
                  <a:lnTo>
                    <a:pt x="77" y="95"/>
                  </a:lnTo>
                  <a:lnTo>
                    <a:pt x="72" y="96"/>
                  </a:lnTo>
                  <a:lnTo>
                    <a:pt x="69" y="97"/>
                  </a:lnTo>
                  <a:lnTo>
                    <a:pt x="65" y="100"/>
                  </a:lnTo>
                  <a:lnTo>
                    <a:pt x="61" y="101"/>
                  </a:lnTo>
                  <a:lnTo>
                    <a:pt x="58" y="103"/>
                  </a:lnTo>
                  <a:lnTo>
                    <a:pt x="53" y="104"/>
                  </a:lnTo>
                  <a:lnTo>
                    <a:pt x="50" y="106"/>
                  </a:lnTo>
                  <a:lnTo>
                    <a:pt x="47" y="108"/>
                  </a:lnTo>
                  <a:lnTo>
                    <a:pt x="44" y="110"/>
                  </a:lnTo>
                  <a:lnTo>
                    <a:pt x="41" y="111"/>
                  </a:lnTo>
                  <a:lnTo>
                    <a:pt x="38" y="113"/>
                  </a:lnTo>
                  <a:lnTo>
                    <a:pt x="35" y="114"/>
                  </a:lnTo>
                  <a:lnTo>
                    <a:pt x="32" y="117"/>
                  </a:lnTo>
                  <a:lnTo>
                    <a:pt x="30" y="119"/>
                  </a:lnTo>
                  <a:lnTo>
                    <a:pt x="28" y="120"/>
                  </a:lnTo>
                  <a:lnTo>
                    <a:pt x="25" y="121"/>
                  </a:lnTo>
                  <a:lnTo>
                    <a:pt x="24" y="122"/>
                  </a:lnTo>
                  <a:lnTo>
                    <a:pt x="22" y="123"/>
                  </a:lnTo>
                  <a:lnTo>
                    <a:pt x="21" y="124"/>
                  </a:lnTo>
                  <a:lnTo>
                    <a:pt x="19" y="126"/>
                  </a:lnTo>
                  <a:lnTo>
                    <a:pt x="11" y="126"/>
                  </a:lnTo>
                  <a:lnTo>
                    <a:pt x="11" y="28"/>
                  </a:lnTo>
                  <a:lnTo>
                    <a:pt x="15" y="26"/>
                  </a:lnTo>
                  <a:lnTo>
                    <a:pt x="21" y="23"/>
                  </a:lnTo>
                  <a:lnTo>
                    <a:pt x="28" y="21"/>
                  </a:lnTo>
                  <a:lnTo>
                    <a:pt x="34" y="19"/>
                  </a:lnTo>
                  <a:lnTo>
                    <a:pt x="42" y="17"/>
                  </a:lnTo>
                  <a:lnTo>
                    <a:pt x="50" y="14"/>
                  </a:lnTo>
                  <a:lnTo>
                    <a:pt x="60" y="12"/>
                  </a:lnTo>
                  <a:lnTo>
                    <a:pt x="69" y="10"/>
                  </a:lnTo>
                  <a:lnTo>
                    <a:pt x="79" y="8"/>
                  </a:lnTo>
                  <a:lnTo>
                    <a:pt x="89" y="6"/>
                  </a:lnTo>
                  <a:lnTo>
                    <a:pt x="99" y="4"/>
                  </a:lnTo>
                  <a:lnTo>
                    <a:pt x="108" y="3"/>
                  </a:lnTo>
                  <a:lnTo>
                    <a:pt x="118" y="2"/>
                  </a:lnTo>
                  <a:lnTo>
                    <a:pt x="127" y="1"/>
                  </a:lnTo>
                  <a:lnTo>
                    <a:pt x="138" y="1"/>
                  </a:lnTo>
                  <a:lnTo>
                    <a:pt x="147" y="0"/>
                  </a:lnTo>
                  <a:lnTo>
                    <a:pt x="166" y="1"/>
                  </a:lnTo>
                  <a:lnTo>
                    <a:pt x="184" y="2"/>
                  </a:lnTo>
                  <a:lnTo>
                    <a:pt x="200" y="6"/>
                  </a:lnTo>
                  <a:lnTo>
                    <a:pt x="216" y="9"/>
                  </a:lnTo>
                  <a:lnTo>
                    <a:pt x="231" y="14"/>
                  </a:lnTo>
                  <a:lnTo>
                    <a:pt x="244" y="20"/>
                  </a:lnTo>
                  <a:lnTo>
                    <a:pt x="256" y="28"/>
                  </a:lnTo>
                  <a:lnTo>
                    <a:pt x="267" y="36"/>
                  </a:lnTo>
                  <a:lnTo>
                    <a:pt x="277" y="45"/>
                  </a:lnTo>
                  <a:lnTo>
                    <a:pt x="285" y="55"/>
                  </a:lnTo>
                  <a:lnTo>
                    <a:pt x="292" y="66"/>
                  </a:lnTo>
                  <a:lnTo>
                    <a:pt x="298" y="78"/>
                  </a:lnTo>
                  <a:lnTo>
                    <a:pt x="302" y="91"/>
                  </a:lnTo>
                  <a:lnTo>
                    <a:pt x="306" y="105"/>
                  </a:lnTo>
                  <a:lnTo>
                    <a:pt x="307" y="120"/>
                  </a:lnTo>
                  <a:lnTo>
                    <a:pt x="308" y="136"/>
                  </a:lnTo>
                  <a:lnTo>
                    <a:pt x="308" y="145"/>
                  </a:lnTo>
                  <a:lnTo>
                    <a:pt x="307" y="155"/>
                  </a:lnTo>
                  <a:lnTo>
                    <a:pt x="306" y="165"/>
                  </a:lnTo>
                  <a:lnTo>
                    <a:pt x="304" y="175"/>
                  </a:lnTo>
                  <a:lnTo>
                    <a:pt x="300" y="184"/>
                  </a:lnTo>
                  <a:lnTo>
                    <a:pt x="298" y="194"/>
                  </a:lnTo>
                  <a:lnTo>
                    <a:pt x="293" y="203"/>
                  </a:lnTo>
                  <a:lnTo>
                    <a:pt x="289" y="213"/>
                  </a:lnTo>
                  <a:lnTo>
                    <a:pt x="285" y="222"/>
                  </a:lnTo>
                  <a:lnTo>
                    <a:pt x="279" y="232"/>
                  </a:lnTo>
                  <a:lnTo>
                    <a:pt x="272" y="242"/>
                  </a:lnTo>
                  <a:lnTo>
                    <a:pt x="264" y="252"/>
                  </a:lnTo>
                  <a:lnTo>
                    <a:pt x="256" y="262"/>
                  </a:lnTo>
                  <a:lnTo>
                    <a:pt x="247" y="272"/>
                  </a:lnTo>
                  <a:lnTo>
                    <a:pt x="239" y="284"/>
                  </a:lnTo>
                  <a:lnTo>
                    <a:pt x="227" y="294"/>
                  </a:lnTo>
                  <a:lnTo>
                    <a:pt x="221" y="300"/>
                  </a:lnTo>
                  <a:lnTo>
                    <a:pt x="214" y="307"/>
                  </a:lnTo>
                  <a:lnTo>
                    <a:pt x="207" y="313"/>
                  </a:lnTo>
                  <a:lnTo>
                    <a:pt x="201" y="320"/>
                  </a:lnTo>
                  <a:lnTo>
                    <a:pt x="195" y="325"/>
                  </a:lnTo>
                  <a:lnTo>
                    <a:pt x="188" y="331"/>
                  </a:lnTo>
                  <a:lnTo>
                    <a:pt x="181" y="336"/>
                  </a:lnTo>
                  <a:lnTo>
                    <a:pt x="176" y="342"/>
                  </a:lnTo>
                  <a:lnTo>
                    <a:pt x="169" y="346"/>
                  </a:lnTo>
                  <a:lnTo>
                    <a:pt x="163" y="351"/>
                  </a:lnTo>
                  <a:lnTo>
                    <a:pt x="158" y="355"/>
                  </a:lnTo>
                  <a:lnTo>
                    <a:pt x="153" y="359"/>
                  </a:lnTo>
                  <a:lnTo>
                    <a:pt x="149" y="363"/>
                  </a:lnTo>
                  <a:lnTo>
                    <a:pt x="145" y="366"/>
                  </a:lnTo>
                  <a:lnTo>
                    <a:pt x="141" y="369"/>
                  </a:lnTo>
                  <a:lnTo>
                    <a:pt x="139" y="371"/>
                  </a:lnTo>
                  <a:lnTo>
                    <a:pt x="327" y="371"/>
                  </a:lnTo>
                  <a:lnTo>
                    <a:pt x="327" y="4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60" name="Freeform 8"/>
            <p:cNvSpPr>
              <a:spLocks noChangeArrowheads="1"/>
            </p:cNvSpPr>
            <p:nvPr/>
          </p:nvSpPr>
          <p:spPr bwMode="auto">
            <a:xfrm>
              <a:off x="1296" y="2110"/>
              <a:ext cx="144" cy="137"/>
            </a:xfrm>
            <a:custGeom>
              <a:avLst/>
              <a:gdLst>
                <a:gd name="T0" fmla="*/ 592 w 592"/>
                <a:gd name="T1" fmla="*/ 0 h 560"/>
                <a:gd name="T2" fmla="*/ 391 w 592"/>
                <a:gd name="T3" fmla="*/ 560 h 560"/>
                <a:gd name="T4" fmla="*/ 200 w 592"/>
                <a:gd name="T5" fmla="*/ 560 h 560"/>
                <a:gd name="T6" fmla="*/ 0 w 592"/>
                <a:gd name="T7" fmla="*/ 0 h 560"/>
                <a:gd name="T8" fmla="*/ 184 w 592"/>
                <a:gd name="T9" fmla="*/ 0 h 560"/>
                <a:gd name="T10" fmla="*/ 299 w 592"/>
                <a:gd name="T11" fmla="*/ 370 h 560"/>
                <a:gd name="T12" fmla="*/ 413 w 592"/>
                <a:gd name="T13" fmla="*/ 0 h 560"/>
                <a:gd name="T14" fmla="*/ 592 w 592"/>
                <a:gd name="T1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2" h="560">
                  <a:moveTo>
                    <a:pt x="592" y="0"/>
                  </a:moveTo>
                  <a:lnTo>
                    <a:pt x="391" y="560"/>
                  </a:lnTo>
                  <a:lnTo>
                    <a:pt x="200" y="560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299" y="370"/>
                  </a:lnTo>
                  <a:lnTo>
                    <a:pt x="413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61" name="Freeform 9"/>
            <p:cNvSpPr>
              <a:spLocks noChangeArrowheads="1"/>
            </p:cNvSpPr>
            <p:nvPr/>
          </p:nvSpPr>
          <p:spPr bwMode="auto">
            <a:xfrm>
              <a:off x="1853" y="2110"/>
              <a:ext cx="144" cy="137"/>
            </a:xfrm>
            <a:custGeom>
              <a:avLst/>
              <a:gdLst>
                <a:gd name="T0" fmla="*/ 592 w 592"/>
                <a:gd name="T1" fmla="*/ 0 h 560"/>
                <a:gd name="T2" fmla="*/ 390 w 592"/>
                <a:gd name="T3" fmla="*/ 560 h 560"/>
                <a:gd name="T4" fmla="*/ 199 w 592"/>
                <a:gd name="T5" fmla="*/ 560 h 560"/>
                <a:gd name="T6" fmla="*/ 0 w 592"/>
                <a:gd name="T7" fmla="*/ 0 h 560"/>
                <a:gd name="T8" fmla="*/ 184 w 592"/>
                <a:gd name="T9" fmla="*/ 0 h 560"/>
                <a:gd name="T10" fmla="*/ 298 w 592"/>
                <a:gd name="T11" fmla="*/ 370 h 560"/>
                <a:gd name="T12" fmla="*/ 411 w 592"/>
                <a:gd name="T13" fmla="*/ 0 h 560"/>
                <a:gd name="T14" fmla="*/ 592 w 592"/>
                <a:gd name="T1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2" h="560">
                  <a:moveTo>
                    <a:pt x="592" y="0"/>
                  </a:moveTo>
                  <a:lnTo>
                    <a:pt x="390" y="560"/>
                  </a:lnTo>
                  <a:lnTo>
                    <a:pt x="199" y="560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298" y="370"/>
                  </a:lnTo>
                  <a:lnTo>
                    <a:pt x="411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62" name="Freeform 10"/>
            <p:cNvSpPr>
              <a:spLocks noChangeArrowheads="1"/>
            </p:cNvSpPr>
            <p:nvPr/>
          </p:nvSpPr>
          <p:spPr bwMode="auto">
            <a:xfrm>
              <a:off x="1631" y="2150"/>
              <a:ext cx="131" cy="61"/>
            </a:xfrm>
            <a:custGeom>
              <a:avLst/>
              <a:gdLst>
                <a:gd name="T0" fmla="*/ 539 w 539"/>
                <a:gd name="T1" fmla="*/ 0 h 255"/>
                <a:gd name="T2" fmla="*/ 0 w 539"/>
                <a:gd name="T3" fmla="*/ 0 h 255"/>
                <a:gd name="T4" fmla="*/ 0 w 539"/>
                <a:gd name="T5" fmla="*/ 56 h 255"/>
                <a:gd name="T6" fmla="*/ 539 w 539"/>
                <a:gd name="T7" fmla="*/ 56 h 255"/>
                <a:gd name="T8" fmla="*/ 539 w 539"/>
                <a:gd name="T9" fmla="*/ 0 h 255"/>
                <a:gd name="T10" fmla="*/ 539 w 539"/>
                <a:gd name="T11" fmla="*/ 199 h 255"/>
                <a:gd name="T12" fmla="*/ 0 w 539"/>
                <a:gd name="T13" fmla="*/ 199 h 255"/>
                <a:gd name="T14" fmla="*/ 0 w 539"/>
                <a:gd name="T15" fmla="*/ 255 h 255"/>
                <a:gd name="T16" fmla="*/ 539 w 539"/>
                <a:gd name="T17" fmla="*/ 255 h 255"/>
                <a:gd name="T18" fmla="*/ 539 w 539"/>
                <a:gd name="T19" fmla="*/ 19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9" h="255">
                  <a:moveTo>
                    <a:pt x="539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539" y="56"/>
                  </a:lnTo>
                  <a:lnTo>
                    <a:pt x="539" y="0"/>
                  </a:lnTo>
                  <a:close/>
                  <a:moveTo>
                    <a:pt x="539" y="199"/>
                  </a:moveTo>
                  <a:lnTo>
                    <a:pt x="0" y="199"/>
                  </a:lnTo>
                  <a:lnTo>
                    <a:pt x="0" y="255"/>
                  </a:lnTo>
                  <a:lnTo>
                    <a:pt x="539" y="255"/>
                  </a:lnTo>
                  <a:lnTo>
                    <a:pt x="539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9163" name="Group 11"/>
          <p:cNvGrpSpPr>
            <a:grpSpLocks/>
          </p:cNvGrpSpPr>
          <p:nvPr/>
        </p:nvGrpSpPr>
        <p:grpSpPr bwMode="auto">
          <a:xfrm>
            <a:off x="381000" y="3835400"/>
            <a:ext cx="4645025" cy="488950"/>
            <a:chOff x="240" y="2416"/>
            <a:chExt cx="2926" cy="308"/>
          </a:xfrm>
        </p:grpSpPr>
        <p:sp>
          <p:nvSpPr>
            <p:cNvPr id="49164" name="Freeform 12"/>
            <p:cNvSpPr>
              <a:spLocks noChangeArrowheads="1"/>
            </p:cNvSpPr>
            <p:nvPr/>
          </p:nvSpPr>
          <p:spPr bwMode="auto">
            <a:xfrm>
              <a:off x="286" y="2472"/>
              <a:ext cx="132" cy="185"/>
            </a:xfrm>
            <a:custGeom>
              <a:avLst/>
              <a:gdLst>
                <a:gd name="T0" fmla="*/ 0 w 546"/>
                <a:gd name="T1" fmla="*/ 637 h 758"/>
                <a:gd name="T2" fmla="*/ 49 w 546"/>
                <a:gd name="T3" fmla="*/ 597 h 758"/>
                <a:gd name="T4" fmla="*/ 95 w 546"/>
                <a:gd name="T5" fmla="*/ 558 h 758"/>
                <a:gd name="T6" fmla="*/ 138 w 546"/>
                <a:gd name="T7" fmla="*/ 521 h 758"/>
                <a:gd name="T8" fmla="*/ 176 w 546"/>
                <a:gd name="T9" fmla="*/ 486 h 758"/>
                <a:gd name="T10" fmla="*/ 211 w 546"/>
                <a:gd name="T11" fmla="*/ 451 h 758"/>
                <a:gd name="T12" fmla="*/ 246 w 546"/>
                <a:gd name="T13" fmla="*/ 412 h 758"/>
                <a:gd name="T14" fmla="*/ 278 w 546"/>
                <a:gd name="T15" fmla="*/ 374 h 758"/>
                <a:gd name="T16" fmla="*/ 300 w 546"/>
                <a:gd name="T17" fmla="*/ 339 h 758"/>
                <a:gd name="T18" fmla="*/ 315 w 546"/>
                <a:gd name="T19" fmla="*/ 306 h 758"/>
                <a:gd name="T20" fmla="*/ 324 w 546"/>
                <a:gd name="T21" fmla="*/ 273 h 758"/>
                <a:gd name="T22" fmla="*/ 324 w 546"/>
                <a:gd name="T23" fmla="*/ 237 h 758"/>
                <a:gd name="T24" fmla="*/ 317 w 546"/>
                <a:gd name="T25" fmla="*/ 203 h 758"/>
                <a:gd name="T26" fmla="*/ 301 w 546"/>
                <a:gd name="T27" fmla="*/ 177 h 758"/>
                <a:gd name="T28" fmla="*/ 277 w 546"/>
                <a:gd name="T29" fmla="*/ 158 h 758"/>
                <a:gd name="T30" fmla="*/ 245 w 546"/>
                <a:gd name="T31" fmla="*/ 146 h 758"/>
                <a:gd name="T32" fmla="*/ 207 w 546"/>
                <a:gd name="T33" fmla="*/ 143 h 758"/>
                <a:gd name="T34" fmla="*/ 186 w 546"/>
                <a:gd name="T35" fmla="*/ 143 h 758"/>
                <a:gd name="T36" fmla="*/ 167 w 546"/>
                <a:gd name="T37" fmla="*/ 146 h 758"/>
                <a:gd name="T38" fmla="*/ 148 w 546"/>
                <a:gd name="T39" fmla="*/ 150 h 758"/>
                <a:gd name="T40" fmla="*/ 127 w 546"/>
                <a:gd name="T41" fmla="*/ 157 h 758"/>
                <a:gd name="T42" fmla="*/ 108 w 546"/>
                <a:gd name="T43" fmla="*/ 165 h 758"/>
                <a:gd name="T44" fmla="*/ 90 w 546"/>
                <a:gd name="T45" fmla="*/ 173 h 758"/>
                <a:gd name="T46" fmla="*/ 74 w 546"/>
                <a:gd name="T47" fmla="*/ 182 h 758"/>
                <a:gd name="T48" fmla="*/ 59 w 546"/>
                <a:gd name="T49" fmla="*/ 191 h 758"/>
                <a:gd name="T50" fmla="*/ 47 w 546"/>
                <a:gd name="T51" fmla="*/ 199 h 758"/>
                <a:gd name="T52" fmla="*/ 37 w 546"/>
                <a:gd name="T53" fmla="*/ 205 h 758"/>
                <a:gd name="T54" fmla="*/ 18 w 546"/>
                <a:gd name="T55" fmla="*/ 209 h 758"/>
                <a:gd name="T56" fmla="*/ 36 w 546"/>
                <a:gd name="T57" fmla="*/ 38 h 758"/>
                <a:gd name="T58" fmla="*/ 70 w 546"/>
                <a:gd name="T59" fmla="*/ 27 h 758"/>
                <a:gd name="T60" fmla="*/ 115 w 546"/>
                <a:gd name="T61" fmla="*/ 16 h 758"/>
                <a:gd name="T62" fmla="*/ 166 w 546"/>
                <a:gd name="T63" fmla="*/ 6 h 758"/>
                <a:gd name="T64" fmla="*/ 214 w 546"/>
                <a:gd name="T65" fmla="*/ 0 h 758"/>
                <a:gd name="T66" fmla="*/ 277 w 546"/>
                <a:gd name="T67" fmla="*/ 0 h 758"/>
                <a:gd name="T68" fmla="*/ 361 w 546"/>
                <a:gd name="T69" fmla="*/ 15 h 758"/>
                <a:gd name="T70" fmla="*/ 418 w 546"/>
                <a:gd name="T71" fmla="*/ 38 h 758"/>
                <a:gd name="T72" fmla="*/ 445 w 546"/>
                <a:gd name="T73" fmla="*/ 59 h 758"/>
                <a:gd name="T74" fmla="*/ 469 w 546"/>
                <a:gd name="T75" fmla="*/ 82 h 758"/>
                <a:gd name="T76" fmla="*/ 488 w 546"/>
                <a:gd name="T77" fmla="*/ 110 h 758"/>
                <a:gd name="T78" fmla="*/ 504 w 546"/>
                <a:gd name="T79" fmla="*/ 152 h 758"/>
                <a:gd name="T80" fmla="*/ 513 w 546"/>
                <a:gd name="T81" fmla="*/ 225 h 758"/>
                <a:gd name="T82" fmla="*/ 509 w 546"/>
                <a:gd name="T83" fmla="*/ 274 h 758"/>
                <a:gd name="T84" fmla="*/ 497 w 546"/>
                <a:gd name="T85" fmla="*/ 322 h 758"/>
                <a:gd name="T86" fmla="*/ 474 w 546"/>
                <a:gd name="T87" fmla="*/ 370 h 758"/>
                <a:gd name="T88" fmla="*/ 442 w 546"/>
                <a:gd name="T89" fmla="*/ 420 h 758"/>
                <a:gd name="T90" fmla="*/ 397 w 546"/>
                <a:gd name="T91" fmla="*/ 471 h 758"/>
                <a:gd name="T92" fmla="*/ 357 w 546"/>
                <a:gd name="T93" fmla="*/ 512 h 758"/>
                <a:gd name="T94" fmla="*/ 325 w 546"/>
                <a:gd name="T95" fmla="*/ 541 h 758"/>
                <a:gd name="T96" fmla="*/ 292 w 546"/>
                <a:gd name="T97" fmla="*/ 569 h 758"/>
                <a:gd name="T98" fmla="*/ 263 w 546"/>
                <a:gd name="T99" fmla="*/ 592 h 758"/>
                <a:gd name="T100" fmla="*/ 242 w 546"/>
                <a:gd name="T101" fmla="*/ 609 h 758"/>
                <a:gd name="T102" fmla="*/ 546 w 546"/>
                <a:gd name="T103" fmla="*/ 61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6" h="758">
                  <a:moveTo>
                    <a:pt x="546" y="758"/>
                  </a:moveTo>
                  <a:lnTo>
                    <a:pt x="0" y="758"/>
                  </a:lnTo>
                  <a:lnTo>
                    <a:pt x="0" y="637"/>
                  </a:lnTo>
                  <a:lnTo>
                    <a:pt x="16" y="624"/>
                  </a:lnTo>
                  <a:lnTo>
                    <a:pt x="33" y="610"/>
                  </a:lnTo>
                  <a:lnTo>
                    <a:pt x="49" y="597"/>
                  </a:lnTo>
                  <a:lnTo>
                    <a:pt x="65" y="583"/>
                  </a:lnTo>
                  <a:lnTo>
                    <a:pt x="80" y="571"/>
                  </a:lnTo>
                  <a:lnTo>
                    <a:pt x="95" y="558"/>
                  </a:lnTo>
                  <a:lnTo>
                    <a:pt x="110" y="545"/>
                  </a:lnTo>
                  <a:lnTo>
                    <a:pt x="124" y="533"/>
                  </a:lnTo>
                  <a:lnTo>
                    <a:pt x="138" y="521"/>
                  </a:lnTo>
                  <a:lnTo>
                    <a:pt x="151" y="509"/>
                  </a:lnTo>
                  <a:lnTo>
                    <a:pt x="163" y="497"/>
                  </a:lnTo>
                  <a:lnTo>
                    <a:pt x="176" y="486"/>
                  </a:lnTo>
                  <a:lnTo>
                    <a:pt x="188" y="473"/>
                  </a:lnTo>
                  <a:lnTo>
                    <a:pt x="199" y="462"/>
                  </a:lnTo>
                  <a:lnTo>
                    <a:pt x="211" y="451"/>
                  </a:lnTo>
                  <a:lnTo>
                    <a:pt x="222" y="440"/>
                  </a:lnTo>
                  <a:lnTo>
                    <a:pt x="234" y="426"/>
                  </a:lnTo>
                  <a:lnTo>
                    <a:pt x="246" y="412"/>
                  </a:lnTo>
                  <a:lnTo>
                    <a:pt x="258" y="398"/>
                  </a:lnTo>
                  <a:lnTo>
                    <a:pt x="269" y="386"/>
                  </a:lnTo>
                  <a:lnTo>
                    <a:pt x="278" y="374"/>
                  </a:lnTo>
                  <a:lnTo>
                    <a:pt x="286" y="361"/>
                  </a:lnTo>
                  <a:lnTo>
                    <a:pt x="294" y="350"/>
                  </a:lnTo>
                  <a:lnTo>
                    <a:pt x="300" y="339"/>
                  </a:lnTo>
                  <a:lnTo>
                    <a:pt x="306" y="328"/>
                  </a:lnTo>
                  <a:lnTo>
                    <a:pt x="311" y="318"/>
                  </a:lnTo>
                  <a:lnTo>
                    <a:pt x="315" y="306"/>
                  </a:lnTo>
                  <a:lnTo>
                    <a:pt x="318" y="295"/>
                  </a:lnTo>
                  <a:lnTo>
                    <a:pt x="322" y="284"/>
                  </a:lnTo>
                  <a:lnTo>
                    <a:pt x="324" y="273"/>
                  </a:lnTo>
                  <a:lnTo>
                    <a:pt x="325" y="262"/>
                  </a:lnTo>
                  <a:lnTo>
                    <a:pt x="325" y="249"/>
                  </a:lnTo>
                  <a:lnTo>
                    <a:pt x="324" y="237"/>
                  </a:lnTo>
                  <a:lnTo>
                    <a:pt x="323" y="226"/>
                  </a:lnTo>
                  <a:lnTo>
                    <a:pt x="320" y="214"/>
                  </a:lnTo>
                  <a:lnTo>
                    <a:pt x="317" y="203"/>
                  </a:lnTo>
                  <a:lnTo>
                    <a:pt x="313" y="194"/>
                  </a:lnTo>
                  <a:lnTo>
                    <a:pt x="307" y="185"/>
                  </a:lnTo>
                  <a:lnTo>
                    <a:pt x="301" y="177"/>
                  </a:lnTo>
                  <a:lnTo>
                    <a:pt x="294" y="170"/>
                  </a:lnTo>
                  <a:lnTo>
                    <a:pt x="286" y="164"/>
                  </a:lnTo>
                  <a:lnTo>
                    <a:pt x="277" y="158"/>
                  </a:lnTo>
                  <a:lnTo>
                    <a:pt x="267" y="153"/>
                  </a:lnTo>
                  <a:lnTo>
                    <a:pt x="256" y="149"/>
                  </a:lnTo>
                  <a:lnTo>
                    <a:pt x="245" y="146"/>
                  </a:lnTo>
                  <a:lnTo>
                    <a:pt x="233" y="144"/>
                  </a:lnTo>
                  <a:lnTo>
                    <a:pt x="221" y="143"/>
                  </a:lnTo>
                  <a:lnTo>
                    <a:pt x="207" y="143"/>
                  </a:lnTo>
                  <a:lnTo>
                    <a:pt x="200" y="143"/>
                  </a:lnTo>
                  <a:lnTo>
                    <a:pt x="194" y="143"/>
                  </a:lnTo>
                  <a:lnTo>
                    <a:pt x="186" y="143"/>
                  </a:lnTo>
                  <a:lnTo>
                    <a:pt x="179" y="144"/>
                  </a:lnTo>
                  <a:lnTo>
                    <a:pt x="173" y="145"/>
                  </a:lnTo>
                  <a:lnTo>
                    <a:pt x="167" y="146"/>
                  </a:lnTo>
                  <a:lnTo>
                    <a:pt x="160" y="147"/>
                  </a:lnTo>
                  <a:lnTo>
                    <a:pt x="153" y="149"/>
                  </a:lnTo>
                  <a:lnTo>
                    <a:pt x="148" y="150"/>
                  </a:lnTo>
                  <a:lnTo>
                    <a:pt x="141" y="153"/>
                  </a:lnTo>
                  <a:lnTo>
                    <a:pt x="134" y="155"/>
                  </a:lnTo>
                  <a:lnTo>
                    <a:pt x="127" y="157"/>
                  </a:lnTo>
                  <a:lnTo>
                    <a:pt x="122" y="159"/>
                  </a:lnTo>
                  <a:lnTo>
                    <a:pt x="115" y="162"/>
                  </a:lnTo>
                  <a:lnTo>
                    <a:pt x="108" y="165"/>
                  </a:lnTo>
                  <a:lnTo>
                    <a:pt x="102" y="167"/>
                  </a:lnTo>
                  <a:lnTo>
                    <a:pt x="96" y="171"/>
                  </a:lnTo>
                  <a:lnTo>
                    <a:pt x="90" y="173"/>
                  </a:lnTo>
                  <a:lnTo>
                    <a:pt x="84" y="176"/>
                  </a:lnTo>
                  <a:lnTo>
                    <a:pt x="78" y="179"/>
                  </a:lnTo>
                  <a:lnTo>
                    <a:pt x="74" y="182"/>
                  </a:lnTo>
                  <a:lnTo>
                    <a:pt x="68" y="185"/>
                  </a:lnTo>
                  <a:lnTo>
                    <a:pt x="64" y="187"/>
                  </a:lnTo>
                  <a:lnTo>
                    <a:pt x="59" y="191"/>
                  </a:lnTo>
                  <a:lnTo>
                    <a:pt x="55" y="193"/>
                  </a:lnTo>
                  <a:lnTo>
                    <a:pt x="50" y="196"/>
                  </a:lnTo>
                  <a:lnTo>
                    <a:pt x="47" y="199"/>
                  </a:lnTo>
                  <a:lnTo>
                    <a:pt x="43" y="201"/>
                  </a:lnTo>
                  <a:lnTo>
                    <a:pt x="40" y="203"/>
                  </a:lnTo>
                  <a:lnTo>
                    <a:pt x="37" y="205"/>
                  </a:lnTo>
                  <a:lnTo>
                    <a:pt x="34" y="208"/>
                  </a:lnTo>
                  <a:lnTo>
                    <a:pt x="32" y="209"/>
                  </a:lnTo>
                  <a:lnTo>
                    <a:pt x="18" y="209"/>
                  </a:lnTo>
                  <a:lnTo>
                    <a:pt x="18" y="46"/>
                  </a:lnTo>
                  <a:lnTo>
                    <a:pt x="25" y="43"/>
                  </a:lnTo>
                  <a:lnTo>
                    <a:pt x="36" y="38"/>
                  </a:lnTo>
                  <a:lnTo>
                    <a:pt x="46" y="35"/>
                  </a:lnTo>
                  <a:lnTo>
                    <a:pt x="58" y="32"/>
                  </a:lnTo>
                  <a:lnTo>
                    <a:pt x="70" y="27"/>
                  </a:lnTo>
                  <a:lnTo>
                    <a:pt x="85" y="24"/>
                  </a:lnTo>
                  <a:lnTo>
                    <a:pt x="99" y="19"/>
                  </a:lnTo>
                  <a:lnTo>
                    <a:pt x="115" y="16"/>
                  </a:lnTo>
                  <a:lnTo>
                    <a:pt x="132" y="11"/>
                  </a:lnTo>
                  <a:lnTo>
                    <a:pt x="149" y="8"/>
                  </a:lnTo>
                  <a:lnTo>
                    <a:pt x="166" y="6"/>
                  </a:lnTo>
                  <a:lnTo>
                    <a:pt x="181" y="4"/>
                  </a:lnTo>
                  <a:lnTo>
                    <a:pt x="197" y="2"/>
                  </a:lnTo>
                  <a:lnTo>
                    <a:pt x="214" y="0"/>
                  </a:lnTo>
                  <a:lnTo>
                    <a:pt x="230" y="0"/>
                  </a:lnTo>
                  <a:lnTo>
                    <a:pt x="244" y="0"/>
                  </a:lnTo>
                  <a:lnTo>
                    <a:pt x="277" y="0"/>
                  </a:lnTo>
                  <a:lnTo>
                    <a:pt x="307" y="4"/>
                  </a:lnTo>
                  <a:lnTo>
                    <a:pt x="335" y="8"/>
                  </a:lnTo>
                  <a:lnTo>
                    <a:pt x="361" y="15"/>
                  </a:lnTo>
                  <a:lnTo>
                    <a:pt x="385" y="23"/>
                  </a:lnTo>
                  <a:lnTo>
                    <a:pt x="407" y="33"/>
                  </a:lnTo>
                  <a:lnTo>
                    <a:pt x="418" y="38"/>
                  </a:lnTo>
                  <a:lnTo>
                    <a:pt x="427" y="45"/>
                  </a:lnTo>
                  <a:lnTo>
                    <a:pt x="437" y="52"/>
                  </a:lnTo>
                  <a:lnTo>
                    <a:pt x="445" y="59"/>
                  </a:lnTo>
                  <a:lnTo>
                    <a:pt x="454" y="66"/>
                  </a:lnTo>
                  <a:lnTo>
                    <a:pt x="462" y="74"/>
                  </a:lnTo>
                  <a:lnTo>
                    <a:pt x="469" y="82"/>
                  </a:lnTo>
                  <a:lnTo>
                    <a:pt x="475" y="91"/>
                  </a:lnTo>
                  <a:lnTo>
                    <a:pt x="482" y="100"/>
                  </a:lnTo>
                  <a:lnTo>
                    <a:pt x="488" y="110"/>
                  </a:lnTo>
                  <a:lnTo>
                    <a:pt x="492" y="119"/>
                  </a:lnTo>
                  <a:lnTo>
                    <a:pt x="497" y="129"/>
                  </a:lnTo>
                  <a:lnTo>
                    <a:pt x="504" y="152"/>
                  </a:lnTo>
                  <a:lnTo>
                    <a:pt x="510" y="174"/>
                  </a:lnTo>
                  <a:lnTo>
                    <a:pt x="512" y="199"/>
                  </a:lnTo>
                  <a:lnTo>
                    <a:pt x="513" y="225"/>
                  </a:lnTo>
                  <a:lnTo>
                    <a:pt x="513" y="241"/>
                  </a:lnTo>
                  <a:lnTo>
                    <a:pt x="512" y="257"/>
                  </a:lnTo>
                  <a:lnTo>
                    <a:pt x="509" y="274"/>
                  </a:lnTo>
                  <a:lnTo>
                    <a:pt x="506" y="290"/>
                  </a:lnTo>
                  <a:lnTo>
                    <a:pt x="501" y="306"/>
                  </a:lnTo>
                  <a:lnTo>
                    <a:pt x="497" y="322"/>
                  </a:lnTo>
                  <a:lnTo>
                    <a:pt x="490" y="338"/>
                  </a:lnTo>
                  <a:lnTo>
                    <a:pt x="483" y="353"/>
                  </a:lnTo>
                  <a:lnTo>
                    <a:pt x="474" y="370"/>
                  </a:lnTo>
                  <a:lnTo>
                    <a:pt x="465" y="386"/>
                  </a:lnTo>
                  <a:lnTo>
                    <a:pt x="454" y="403"/>
                  </a:lnTo>
                  <a:lnTo>
                    <a:pt x="442" y="420"/>
                  </a:lnTo>
                  <a:lnTo>
                    <a:pt x="428" y="436"/>
                  </a:lnTo>
                  <a:lnTo>
                    <a:pt x="414" y="454"/>
                  </a:lnTo>
                  <a:lnTo>
                    <a:pt x="397" y="471"/>
                  </a:lnTo>
                  <a:lnTo>
                    <a:pt x="380" y="489"/>
                  </a:lnTo>
                  <a:lnTo>
                    <a:pt x="369" y="500"/>
                  </a:lnTo>
                  <a:lnTo>
                    <a:pt x="357" y="512"/>
                  </a:lnTo>
                  <a:lnTo>
                    <a:pt x="346" y="522"/>
                  </a:lnTo>
                  <a:lnTo>
                    <a:pt x="335" y="532"/>
                  </a:lnTo>
                  <a:lnTo>
                    <a:pt x="325" y="541"/>
                  </a:lnTo>
                  <a:lnTo>
                    <a:pt x="314" y="551"/>
                  </a:lnTo>
                  <a:lnTo>
                    <a:pt x="302" y="560"/>
                  </a:lnTo>
                  <a:lnTo>
                    <a:pt x="292" y="569"/>
                  </a:lnTo>
                  <a:lnTo>
                    <a:pt x="282" y="577"/>
                  </a:lnTo>
                  <a:lnTo>
                    <a:pt x="272" y="585"/>
                  </a:lnTo>
                  <a:lnTo>
                    <a:pt x="263" y="592"/>
                  </a:lnTo>
                  <a:lnTo>
                    <a:pt x="255" y="598"/>
                  </a:lnTo>
                  <a:lnTo>
                    <a:pt x="249" y="605"/>
                  </a:lnTo>
                  <a:lnTo>
                    <a:pt x="242" y="609"/>
                  </a:lnTo>
                  <a:lnTo>
                    <a:pt x="236" y="614"/>
                  </a:lnTo>
                  <a:lnTo>
                    <a:pt x="231" y="618"/>
                  </a:lnTo>
                  <a:lnTo>
                    <a:pt x="546" y="618"/>
                  </a:lnTo>
                  <a:lnTo>
                    <a:pt x="546" y="7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65" name="Freeform 13"/>
            <p:cNvSpPr>
              <a:spLocks noChangeArrowheads="1"/>
            </p:cNvSpPr>
            <p:nvPr/>
          </p:nvSpPr>
          <p:spPr bwMode="auto">
            <a:xfrm>
              <a:off x="437" y="2535"/>
              <a:ext cx="129" cy="126"/>
            </a:xfrm>
            <a:custGeom>
              <a:avLst/>
              <a:gdLst>
                <a:gd name="T0" fmla="*/ 313 w 532"/>
                <a:gd name="T1" fmla="*/ 274 h 519"/>
                <a:gd name="T2" fmla="*/ 312 w 532"/>
                <a:gd name="T3" fmla="*/ 345 h 519"/>
                <a:gd name="T4" fmla="*/ 318 w 532"/>
                <a:gd name="T5" fmla="*/ 411 h 519"/>
                <a:gd name="T6" fmla="*/ 333 w 532"/>
                <a:gd name="T7" fmla="*/ 454 h 519"/>
                <a:gd name="T8" fmla="*/ 353 w 532"/>
                <a:gd name="T9" fmla="*/ 484 h 519"/>
                <a:gd name="T10" fmla="*/ 373 w 532"/>
                <a:gd name="T11" fmla="*/ 504 h 519"/>
                <a:gd name="T12" fmla="*/ 406 w 532"/>
                <a:gd name="T13" fmla="*/ 514 h 519"/>
                <a:gd name="T14" fmla="*/ 440 w 532"/>
                <a:gd name="T15" fmla="*/ 510 h 519"/>
                <a:gd name="T16" fmla="*/ 469 w 532"/>
                <a:gd name="T17" fmla="*/ 494 h 519"/>
                <a:gd name="T18" fmla="*/ 494 w 532"/>
                <a:gd name="T19" fmla="*/ 469 h 519"/>
                <a:gd name="T20" fmla="*/ 511 w 532"/>
                <a:gd name="T21" fmla="*/ 441 h 519"/>
                <a:gd name="T22" fmla="*/ 524 w 532"/>
                <a:gd name="T23" fmla="*/ 405 h 519"/>
                <a:gd name="T24" fmla="*/ 531 w 532"/>
                <a:gd name="T25" fmla="*/ 360 h 519"/>
                <a:gd name="T26" fmla="*/ 510 w 532"/>
                <a:gd name="T27" fmla="*/ 350 h 519"/>
                <a:gd name="T28" fmla="*/ 506 w 532"/>
                <a:gd name="T29" fmla="*/ 374 h 519"/>
                <a:gd name="T30" fmla="*/ 493 w 532"/>
                <a:gd name="T31" fmla="*/ 400 h 519"/>
                <a:gd name="T32" fmla="*/ 473 w 532"/>
                <a:gd name="T33" fmla="*/ 414 h 519"/>
                <a:gd name="T34" fmla="*/ 455 w 532"/>
                <a:gd name="T35" fmla="*/ 420 h 519"/>
                <a:gd name="T36" fmla="*/ 439 w 532"/>
                <a:gd name="T37" fmla="*/ 419 h 519"/>
                <a:gd name="T38" fmla="*/ 414 w 532"/>
                <a:gd name="T39" fmla="*/ 408 h 519"/>
                <a:gd name="T40" fmla="*/ 397 w 532"/>
                <a:gd name="T41" fmla="*/ 390 h 519"/>
                <a:gd name="T42" fmla="*/ 387 w 532"/>
                <a:gd name="T43" fmla="*/ 360 h 519"/>
                <a:gd name="T44" fmla="*/ 383 w 532"/>
                <a:gd name="T45" fmla="*/ 328 h 519"/>
                <a:gd name="T46" fmla="*/ 384 w 532"/>
                <a:gd name="T47" fmla="*/ 267 h 519"/>
                <a:gd name="T48" fmla="*/ 388 w 532"/>
                <a:gd name="T49" fmla="*/ 171 h 519"/>
                <a:gd name="T50" fmla="*/ 524 w 532"/>
                <a:gd name="T51" fmla="*/ 89 h 519"/>
                <a:gd name="T52" fmla="*/ 134 w 532"/>
                <a:gd name="T53" fmla="*/ 2 h 519"/>
                <a:gd name="T54" fmla="*/ 110 w 532"/>
                <a:gd name="T55" fmla="*/ 6 h 519"/>
                <a:gd name="T56" fmla="*/ 72 w 532"/>
                <a:gd name="T57" fmla="*/ 26 h 519"/>
                <a:gd name="T58" fmla="*/ 46 w 532"/>
                <a:gd name="T59" fmla="*/ 54 h 519"/>
                <a:gd name="T60" fmla="*/ 19 w 532"/>
                <a:gd name="T61" fmla="*/ 100 h 519"/>
                <a:gd name="T62" fmla="*/ 5 w 532"/>
                <a:gd name="T63" fmla="*/ 137 h 519"/>
                <a:gd name="T64" fmla="*/ 17 w 532"/>
                <a:gd name="T65" fmla="*/ 153 h 519"/>
                <a:gd name="T66" fmla="*/ 50 w 532"/>
                <a:gd name="T67" fmla="*/ 109 h 519"/>
                <a:gd name="T68" fmla="*/ 75 w 532"/>
                <a:gd name="T69" fmla="*/ 95 h 519"/>
                <a:gd name="T70" fmla="*/ 107 w 532"/>
                <a:gd name="T71" fmla="*/ 89 h 519"/>
                <a:gd name="T72" fmla="*/ 121 w 532"/>
                <a:gd name="T73" fmla="*/ 338 h 519"/>
                <a:gd name="T74" fmla="*/ 104 w 532"/>
                <a:gd name="T75" fmla="*/ 374 h 519"/>
                <a:gd name="T76" fmla="*/ 80 w 532"/>
                <a:gd name="T77" fmla="*/ 402 h 519"/>
                <a:gd name="T78" fmla="*/ 63 w 532"/>
                <a:gd name="T79" fmla="*/ 423 h 519"/>
                <a:gd name="T80" fmla="*/ 51 w 532"/>
                <a:gd name="T81" fmla="*/ 446 h 519"/>
                <a:gd name="T82" fmla="*/ 50 w 532"/>
                <a:gd name="T83" fmla="*/ 478 h 519"/>
                <a:gd name="T84" fmla="*/ 65 w 532"/>
                <a:gd name="T85" fmla="*/ 503 h 519"/>
                <a:gd name="T86" fmla="*/ 92 w 532"/>
                <a:gd name="T87" fmla="*/ 517 h 519"/>
                <a:gd name="T88" fmla="*/ 108 w 532"/>
                <a:gd name="T89" fmla="*/ 517 h 519"/>
                <a:gd name="T90" fmla="*/ 135 w 532"/>
                <a:gd name="T91" fmla="*/ 508 h 519"/>
                <a:gd name="T92" fmla="*/ 157 w 532"/>
                <a:gd name="T93" fmla="*/ 484 h 519"/>
                <a:gd name="T94" fmla="*/ 170 w 532"/>
                <a:gd name="T95" fmla="*/ 447 h 519"/>
                <a:gd name="T96" fmla="*/ 185 w 532"/>
                <a:gd name="T97" fmla="*/ 359 h 519"/>
                <a:gd name="T98" fmla="*/ 204 w 532"/>
                <a:gd name="T99" fmla="*/ 218 h 519"/>
                <a:gd name="T100" fmla="*/ 332 w 532"/>
                <a:gd name="T101" fmla="*/ 8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2" h="519">
                  <a:moveTo>
                    <a:pt x="332" y="89"/>
                  </a:moveTo>
                  <a:lnTo>
                    <a:pt x="316" y="253"/>
                  </a:lnTo>
                  <a:lnTo>
                    <a:pt x="313" y="274"/>
                  </a:lnTo>
                  <a:lnTo>
                    <a:pt x="312" y="298"/>
                  </a:lnTo>
                  <a:lnTo>
                    <a:pt x="312" y="321"/>
                  </a:lnTo>
                  <a:lnTo>
                    <a:pt x="312" y="345"/>
                  </a:lnTo>
                  <a:lnTo>
                    <a:pt x="313" y="368"/>
                  </a:lnTo>
                  <a:lnTo>
                    <a:pt x="314" y="391"/>
                  </a:lnTo>
                  <a:lnTo>
                    <a:pt x="318" y="411"/>
                  </a:lnTo>
                  <a:lnTo>
                    <a:pt x="322" y="428"/>
                  </a:lnTo>
                  <a:lnTo>
                    <a:pt x="328" y="441"/>
                  </a:lnTo>
                  <a:lnTo>
                    <a:pt x="333" y="454"/>
                  </a:lnTo>
                  <a:lnTo>
                    <a:pt x="339" y="465"/>
                  </a:lnTo>
                  <a:lnTo>
                    <a:pt x="346" y="475"/>
                  </a:lnTo>
                  <a:lnTo>
                    <a:pt x="353" y="484"/>
                  </a:lnTo>
                  <a:lnTo>
                    <a:pt x="359" y="492"/>
                  </a:lnTo>
                  <a:lnTo>
                    <a:pt x="366" y="498"/>
                  </a:lnTo>
                  <a:lnTo>
                    <a:pt x="373" y="504"/>
                  </a:lnTo>
                  <a:lnTo>
                    <a:pt x="383" y="510"/>
                  </a:lnTo>
                  <a:lnTo>
                    <a:pt x="395" y="513"/>
                  </a:lnTo>
                  <a:lnTo>
                    <a:pt x="406" y="514"/>
                  </a:lnTo>
                  <a:lnTo>
                    <a:pt x="419" y="514"/>
                  </a:lnTo>
                  <a:lnTo>
                    <a:pt x="430" y="513"/>
                  </a:lnTo>
                  <a:lnTo>
                    <a:pt x="440" y="510"/>
                  </a:lnTo>
                  <a:lnTo>
                    <a:pt x="450" y="506"/>
                  </a:lnTo>
                  <a:lnTo>
                    <a:pt x="459" y="502"/>
                  </a:lnTo>
                  <a:lnTo>
                    <a:pt x="469" y="494"/>
                  </a:lnTo>
                  <a:lnTo>
                    <a:pt x="482" y="484"/>
                  </a:lnTo>
                  <a:lnTo>
                    <a:pt x="487" y="477"/>
                  </a:lnTo>
                  <a:lnTo>
                    <a:pt x="494" y="469"/>
                  </a:lnTo>
                  <a:lnTo>
                    <a:pt x="499" y="461"/>
                  </a:lnTo>
                  <a:lnTo>
                    <a:pt x="505" y="451"/>
                  </a:lnTo>
                  <a:lnTo>
                    <a:pt x="511" y="441"/>
                  </a:lnTo>
                  <a:lnTo>
                    <a:pt x="515" y="430"/>
                  </a:lnTo>
                  <a:lnTo>
                    <a:pt x="520" y="419"/>
                  </a:lnTo>
                  <a:lnTo>
                    <a:pt x="524" y="405"/>
                  </a:lnTo>
                  <a:lnTo>
                    <a:pt x="528" y="392"/>
                  </a:lnTo>
                  <a:lnTo>
                    <a:pt x="530" y="376"/>
                  </a:lnTo>
                  <a:lnTo>
                    <a:pt x="531" y="360"/>
                  </a:lnTo>
                  <a:lnTo>
                    <a:pt x="532" y="344"/>
                  </a:lnTo>
                  <a:lnTo>
                    <a:pt x="511" y="344"/>
                  </a:lnTo>
                  <a:lnTo>
                    <a:pt x="510" y="350"/>
                  </a:lnTo>
                  <a:lnTo>
                    <a:pt x="508" y="357"/>
                  </a:lnTo>
                  <a:lnTo>
                    <a:pt x="507" y="365"/>
                  </a:lnTo>
                  <a:lnTo>
                    <a:pt x="506" y="374"/>
                  </a:lnTo>
                  <a:lnTo>
                    <a:pt x="503" y="383"/>
                  </a:lnTo>
                  <a:lnTo>
                    <a:pt x="498" y="391"/>
                  </a:lnTo>
                  <a:lnTo>
                    <a:pt x="493" y="400"/>
                  </a:lnTo>
                  <a:lnTo>
                    <a:pt x="484" y="408"/>
                  </a:lnTo>
                  <a:lnTo>
                    <a:pt x="478" y="411"/>
                  </a:lnTo>
                  <a:lnTo>
                    <a:pt x="473" y="414"/>
                  </a:lnTo>
                  <a:lnTo>
                    <a:pt x="466" y="418"/>
                  </a:lnTo>
                  <a:lnTo>
                    <a:pt x="460" y="419"/>
                  </a:lnTo>
                  <a:lnTo>
                    <a:pt x="455" y="420"/>
                  </a:lnTo>
                  <a:lnTo>
                    <a:pt x="449" y="420"/>
                  </a:lnTo>
                  <a:lnTo>
                    <a:pt x="445" y="420"/>
                  </a:lnTo>
                  <a:lnTo>
                    <a:pt x="439" y="419"/>
                  </a:lnTo>
                  <a:lnTo>
                    <a:pt x="430" y="417"/>
                  </a:lnTo>
                  <a:lnTo>
                    <a:pt x="421" y="412"/>
                  </a:lnTo>
                  <a:lnTo>
                    <a:pt x="414" y="408"/>
                  </a:lnTo>
                  <a:lnTo>
                    <a:pt x="409" y="403"/>
                  </a:lnTo>
                  <a:lnTo>
                    <a:pt x="403" y="396"/>
                  </a:lnTo>
                  <a:lnTo>
                    <a:pt x="397" y="390"/>
                  </a:lnTo>
                  <a:lnTo>
                    <a:pt x="394" y="381"/>
                  </a:lnTo>
                  <a:lnTo>
                    <a:pt x="390" y="372"/>
                  </a:lnTo>
                  <a:lnTo>
                    <a:pt x="387" y="360"/>
                  </a:lnTo>
                  <a:lnTo>
                    <a:pt x="385" y="350"/>
                  </a:lnTo>
                  <a:lnTo>
                    <a:pt x="383" y="339"/>
                  </a:lnTo>
                  <a:lnTo>
                    <a:pt x="383" y="328"/>
                  </a:lnTo>
                  <a:lnTo>
                    <a:pt x="383" y="312"/>
                  </a:lnTo>
                  <a:lnTo>
                    <a:pt x="383" y="292"/>
                  </a:lnTo>
                  <a:lnTo>
                    <a:pt x="384" y="267"/>
                  </a:lnTo>
                  <a:lnTo>
                    <a:pt x="384" y="239"/>
                  </a:lnTo>
                  <a:lnTo>
                    <a:pt x="386" y="207"/>
                  </a:lnTo>
                  <a:lnTo>
                    <a:pt x="388" y="171"/>
                  </a:lnTo>
                  <a:lnTo>
                    <a:pt x="391" y="132"/>
                  </a:lnTo>
                  <a:lnTo>
                    <a:pt x="395" y="89"/>
                  </a:lnTo>
                  <a:lnTo>
                    <a:pt x="524" y="89"/>
                  </a:lnTo>
                  <a:lnTo>
                    <a:pt x="524" y="0"/>
                  </a:lnTo>
                  <a:lnTo>
                    <a:pt x="143" y="0"/>
                  </a:lnTo>
                  <a:lnTo>
                    <a:pt x="134" y="2"/>
                  </a:lnTo>
                  <a:lnTo>
                    <a:pt x="125" y="2"/>
                  </a:lnTo>
                  <a:lnTo>
                    <a:pt x="117" y="4"/>
                  </a:lnTo>
                  <a:lnTo>
                    <a:pt x="110" y="6"/>
                  </a:lnTo>
                  <a:lnTo>
                    <a:pt x="96" y="12"/>
                  </a:lnTo>
                  <a:lnTo>
                    <a:pt x="83" y="18"/>
                  </a:lnTo>
                  <a:lnTo>
                    <a:pt x="72" y="26"/>
                  </a:lnTo>
                  <a:lnTo>
                    <a:pt x="62" y="35"/>
                  </a:lnTo>
                  <a:lnTo>
                    <a:pt x="53" y="44"/>
                  </a:lnTo>
                  <a:lnTo>
                    <a:pt x="46" y="54"/>
                  </a:lnTo>
                  <a:lnTo>
                    <a:pt x="35" y="70"/>
                  </a:lnTo>
                  <a:lnTo>
                    <a:pt x="26" y="86"/>
                  </a:lnTo>
                  <a:lnTo>
                    <a:pt x="19" y="100"/>
                  </a:lnTo>
                  <a:lnTo>
                    <a:pt x="14" y="115"/>
                  </a:lnTo>
                  <a:lnTo>
                    <a:pt x="8" y="127"/>
                  </a:lnTo>
                  <a:lnTo>
                    <a:pt x="5" y="137"/>
                  </a:lnTo>
                  <a:lnTo>
                    <a:pt x="3" y="146"/>
                  </a:lnTo>
                  <a:lnTo>
                    <a:pt x="0" y="153"/>
                  </a:lnTo>
                  <a:lnTo>
                    <a:pt x="17" y="153"/>
                  </a:lnTo>
                  <a:lnTo>
                    <a:pt x="38" y="122"/>
                  </a:lnTo>
                  <a:lnTo>
                    <a:pt x="44" y="115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66" y="99"/>
                  </a:lnTo>
                  <a:lnTo>
                    <a:pt x="75" y="95"/>
                  </a:lnTo>
                  <a:lnTo>
                    <a:pt x="86" y="91"/>
                  </a:lnTo>
                  <a:lnTo>
                    <a:pt x="96" y="89"/>
                  </a:lnTo>
                  <a:lnTo>
                    <a:pt x="107" y="89"/>
                  </a:lnTo>
                  <a:lnTo>
                    <a:pt x="154" y="89"/>
                  </a:lnTo>
                  <a:lnTo>
                    <a:pt x="125" y="322"/>
                  </a:lnTo>
                  <a:lnTo>
                    <a:pt x="121" y="338"/>
                  </a:lnTo>
                  <a:lnTo>
                    <a:pt x="117" y="351"/>
                  </a:lnTo>
                  <a:lnTo>
                    <a:pt x="110" y="364"/>
                  </a:lnTo>
                  <a:lnTo>
                    <a:pt x="104" y="374"/>
                  </a:lnTo>
                  <a:lnTo>
                    <a:pt x="96" y="384"/>
                  </a:lnTo>
                  <a:lnTo>
                    <a:pt x="88" y="393"/>
                  </a:lnTo>
                  <a:lnTo>
                    <a:pt x="80" y="402"/>
                  </a:lnTo>
                  <a:lnTo>
                    <a:pt x="73" y="410"/>
                  </a:lnTo>
                  <a:lnTo>
                    <a:pt x="69" y="417"/>
                  </a:lnTo>
                  <a:lnTo>
                    <a:pt x="63" y="423"/>
                  </a:lnTo>
                  <a:lnTo>
                    <a:pt x="59" y="430"/>
                  </a:lnTo>
                  <a:lnTo>
                    <a:pt x="54" y="437"/>
                  </a:lnTo>
                  <a:lnTo>
                    <a:pt x="51" y="446"/>
                  </a:lnTo>
                  <a:lnTo>
                    <a:pt x="49" y="455"/>
                  </a:lnTo>
                  <a:lnTo>
                    <a:pt x="49" y="466"/>
                  </a:lnTo>
                  <a:lnTo>
                    <a:pt x="50" y="478"/>
                  </a:lnTo>
                  <a:lnTo>
                    <a:pt x="53" y="486"/>
                  </a:lnTo>
                  <a:lnTo>
                    <a:pt x="59" y="495"/>
                  </a:lnTo>
                  <a:lnTo>
                    <a:pt x="65" y="503"/>
                  </a:lnTo>
                  <a:lnTo>
                    <a:pt x="73" y="508"/>
                  </a:lnTo>
                  <a:lnTo>
                    <a:pt x="82" y="514"/>
                  </a:lnTo>
                  <a:lnTo>
                    <a:pt x="92" y="517"/>
                  </a:lnTo>
                  <a:lnTo>
                    <a:pt x="98" y="517"/>
                  </a:lnTo>
                  <a:lnTo>
                    <a:pt x="104" y="519"/>
                  </a:lnTo>
                  <a:lnTo>
                    <a:pt x="108" y="517"/>
                  </a:lnTo>
                  <a:lnTo>
                    <a:pt x="114" y="516"/>
                  </a:lnTo>
                  <a:lnTo>
                    <a:pt x="125" y="513"/>
                  </a:lnTo>
                  <a:lnTo>
                    <a:pt x="135" y="508"/>
                  </a:lnTo>
                  <a:lnTo>
                    <a:pt x="144" y="502"/>
                  </a:lnTo>
                  <a:lnTo>
                    <a:pt x="151" y="494"/>
                  </a:lnTo>
                  <a:lnTo>
                    <a:pt x="157" y="484"/>
                  </a:lnTo>
                  <a:lnTo>
                    <a:pt x="162" y="474"/>
                  </a:lnTo>
                  <a:lnTo>
                    <a:pt x="166" y="461"/>
                  </a:lnTo>
                  <a:lnTo>
                    <a:pt x="170" y="447"/>
                  </a:lnTo>
                  <a:lnTo>
                    <a:pt x="174" y="423"/>
                  </a:lnTo>
                  <a:lnTo>
                    <a:pt x="180" y="394"/>
                  </a:lnTo>
                  <a:lnTo>
                    <a:pt x="185" y="359"/>
                  </a:lnTo>
                  <a:lnTo>
                    <a:pt x="192" y="319"/>
                  </a:lnTo>
                  <a:lnTo>
                    <a:pt x="198" y="272"/>
                  </a:lnTo>
                  <a:lnTo>
                    <a:pt x="204" y="218"/>
                  </a:lnTo>
                  <a:lnTo>
                    <a:pt x="211" y="156"/>
                  </a:lnTo>
                  <a:lnTo>
                    <a:pt x="217" y="89"/>
                  </a:lnTo>
                  <a:lnTo>
                    <a:pt x="332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66" name="Freeform 14"/>
            <p:cNvSpPr>
              <a:spLocks noChangeArrowheads="1"/>
            </p:cNvSpPr>
            <p:nvPr/>
          </p:nvSpPr>
          <p:spPr bwMode="auto">
            <a:xfrm>
              <a:off x="240" y="2416"/>
              <a:ext cx="383" cy="285"/>
            </a:xfrm>
            <a:custGeom>
              <a:avLst/>
              <a:gdLst>
                <a:gd name="T0" fmla="*/ 1563 w 1579"/>
                <a:gd name="T1" fmla="*/ 20 h 1168"/>
                <a:gd name="T2" fmla="*/ 1549 w 1579"/>
                <a:gd name="T3" fmla="*/ 0 h 1168"/>
                <a:gd name="T4" fmla="*/ 0 w 1579"/>
                <a:gd name="T5" fmla="*/ 1128 h 1168"/>
                <a:gd name="T6" fmla="*/ 30 w 1579"/>
                <a:gd name="T7" fmla="*/ 1168 h 1168"/>
                <a:gd name="T8" fmla="*/ 1579 w 1579"/>
                <a:gd name="T9" fmla="*/ 40 h 1168"/>
                <a:gd name="T10" fmla="*/ 1563 w 1579"/>
                <a:gd name="T11" fmla="*/ 2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9" h="1168">
                  <a:moveTo>
                    <a:pt x="1563" y="20"/>
                  </a:moveTo>
                  <a:lnTo>
                    <a:pt x="1549" y="0"/>
                  </a:lnTo>
                  <a:lnTo>
                    <a:pt x="0" y="1128"/>
                  </a:lnTo>
                  <a:lnTo>
                    <a:pt x="30" y="1168"/>
                  </a:lnTo>
                  <a:lnTo>
                    <a:pt x="1579" y="40"/>
                  </a:lnTo>
                  <a:lnTo>
                    <a:pt x="156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67" name="Freeform 15"/>
            <p:cNvSpPr>
              <a:spLocks noChangeArrowheads="1"/>
            </p:cNvSpPr>
            <p:nvPr/>
          </p:nvSpPr>
          <p:spPr bwMode="auto">
            <a:xfrm>
              <a:off x="1043" y="2616"/>
              <a:ext cx="72" cy="109"/>
            </a:xfrm>
            <a:custGeom>
              <a:avLst/>
              <a:gdLst>
                <a:gd name="T0" fmla="*/ 295 w 295"/>
                <a:gd name="T1" fmla="*/ 447 h 447"/>
                <a:gd name="T2" fmla="*/ 0 w 295"/>
                <a:gd name="T3" fmla="*/ 447 h 447"/>
                <a:gd name="T4" fmla="*/ 0 w 295"/>
                <a:gd name="T5" fmla="*/ 369 h 447"/>
                <a:gd name="T6" fmla="*/ 94 w 295"/>
                <a:gd name="T7" fmla="*/ 369 h 447"/>
                <a:gd name="T8" fmla="*/ 94 w 295"/>
                <a:gd name="T9" fmla="*/ 133 h 447"/>
                <a:gd name="T10" fmla="*/ 0 w 295"/>
                <a:gd name="T11" fmla="*/ 133 h 447"/>
                <a:gd name="T12" fmla="*/ 0 w 295"/>
                <a:gd name="T13" fmla="*/ 60 h 447"/>
                <a:gd name="T14" fmla="*/ 4 w 295"/>
                <a:gd name="T15" fmla="*/ 60 h 447"/>
                <a:gd name="T16" fmla="*/ 10 w 295"/>
                <a:gd name="T17" fmla="*/ 60 h 447"/>
                <a:gd name="T18" fmla="*/ 16 w 295"/>
                <a:gd name="T19" fmla="*/ 60 h 447"/>
                <a:gd name="T20" fmla="*/ 20 w 295"/>
                <a:gd name="T21" fmla="*/ 60 h 447"/>
                <a:gd name="T22" fmla="*/ 26 w 295"/>
                <a:gd name="T23" fmla="*/ 59 h 447"/>
                <a:gd name="T24" fmla="*/ 30 w 295"/>
                <a:gd name="T25" fmla="*/ 59 h 447"/>
                <a:gd name="T26" fmla="*/ 36 w 295"/>
                <a:gd name="T27" fmla="*/ 59 h 447"/>
                <a:gd name="T28" fmla="*/ 40 w 295"/>
                <a:gd name="T29" fmla="*/ 58 h 447"/>
                <a:gd name="T30" fmla="*/ 46 w 295"/>
                <a:gd name="T31" fmla="*/ 57 h 447"/>
                <a:gd name="T32" fmla="*/ 50 w 295"/>
                <a:gd name="T33" fmla="*/ 57 h 447"/>
                <a:gd name="T34" fmla="*/ 55 w 295"/>
                <a:gd name="T35" fmla="*/ 56 h 447"/>
                <a:gd name="T36" fmla="*/ 59 w 295"/>
                <a:gd name="T37" fmla="*/ 55 h 447"/>
                <a:gd name="T38" fmla="*/ 63 w 295"/>
                <a:gd name="T39" fmla="*/ 54 h 447"/>
                <a:gd name="T40" fmla="*/ 67 w 295"/>
                <a:gd name="T41" fmla="*/ 52 h 447"/>
                <a:gd name="T42" fmla="*/ 70 w 295"/>
                <a:gd name="T43" fmla="*/ 51 h 447"/>
                <a:gd name="T44" fmla="*/ 74 w 295"/>
                <a:gd name="T45" fmla="*/ 49 h 447"/>
                <a:gd name="T46" fmla="*/ 77 w 295"/>
                <a:gd name="T47" fmla="*/ 48 h 447"/>
                <a:gd name="T48" fmla="*/ 81 w 295"/>
                <a:gd name="T49" fmla="*/ 46 h 447"/>
                <a:gd name="T50" fmla="*/ 83 w 295"/>
                <a:gd name="T51" fmla="*/ 43 h 447"/>
                <a:gd name="T52" fmla="*/ 86 w 295"/>
                <a:gd name="T53" fmla="*/ 41 h 447"/>
                <a:gd name="T54" fmla="*/ 88 w 295"/>
                <a:gd name="T55" fmla="*/ 38 h 447"/>
                <a:gd name="T56" fmla="*/ 91 w 295"/>
                <a:gd name="T57" fmla="*/ 36 h 447"/>
                <a:gd name="T58" fmla="*/ 94 w 295"/>
                <a:gd name="T59" fmla="*/ 33 h 447"/>
                <a:gd name="T60" fmla="*/ 95 w 295"/>
                <a:gd name="T61" fmla="*/ 30 h 447"/>
                <a:gd name="T62" fmla="*/ 97 w 295"/>
                <a:gd name="T63" fmla="*/ 27 h 447"/>
                <a:gd name="T64" fmla="*/ 100 w 295"/>
                <a:gd name="T65" fmla="*/ 23 h 447"/>
                <a:gd name="T66" fmla="*/ 101 w 295"/>
                <a:gd name="T67" fmla="*/ 20 h 447"/>
                <a:gd name="T68" fmla="*/ 102 w 295"/>
                <a:gd name="T69" fmla="*/ 17 h 447"/>
                <a:gd name="T70" fmla="*/ 103 w 295"/>
                <a:gd name="T71" fmla="*/ 12 h 447"/>
                <a:gd name="T72" fmla="*/ 104 w 295"/>
                <a:gd name="T73" fmla="*/ 9 h 447"/>
                <a:gd name="T74" fmla="*/ 104 w 295"/>
                <a:gd name="T75" fmla="*/ 4 h 447"/>
                <a:gd name="T76" fmla="*/ 105 w 295"/>
                <a:gd name="T77" fmla="*/ 0 h 447"/>
                <a:gd name="T78" fmla="*/ 203 w 295"/>
                <a:gd name="T79" fmla="*/ 0 h 447"/>
                <a:gd name="T80" fmla="*/ 203 w 295"/>
                <a:gd name="T81" fmla="*/ 369 h 447"/>
                <a:gd name="T82" fmla="*/ 295 w 295"/>
                <a:gd name="T83" fmla="*/ 369 h 447"/>
                <a:gd name="T84" fmla="*/ 295 w 295"/>
                <a:gd name="T85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5" h="447">
                  <a:moveTo>
                    <a:pt x="295" y="447"/>
                  </a:moveTo>
                  <a:lnTo>
                    <a:pt x="0" y="447"/>
                  </a:lnTo>
                  <a:lnTo>
                    <a:pt x="0" y="369"/>
                  </a:lnTo>
                  <a:lnTo>
                    <a:pt x="94" y="369"/>
                  </a:lnTo>
                  <a:lnTo>
                    <a:pt x="94" y="133"/>
                  </a:lnTo>
                  <a:lnTo>
                    <a:pt x="0" y="133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10" y="60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0" y="58"/>
                  </a:lnTo>
                  <a:lnTo>
                    <a:pt x="46" y="57"/>
                  </a:lnTo>
                  <a:lnTo>
                    <a:pt x="50" y="57"/>
                  </a:lnTo>
                  <a:lnTo>
                    <a:pt x="55" y="56"/>
                  </a:lnTo>
                  <a:lnTo>
                    <a:pt x="59" y="55"/>
                  </a:lnTo>
                  <a:lnTo>
                    <a:pt x="63" y="54"/>
                  </a:lnTo>
                  <a:lnTo>
                    <a:pt x="67" y="52"/>
                  </a:lnTo>
                  <a:lnTo>
                    <a:pt x="70" y="51"/>
                  </a:lnTo>
                  <a:lnTo>
                    <a:pt x="74" y="49"/>
                  </a:lnTo>
                  <a:lnTo>
                    <a:pt x="77" y="48"/>
                  </a:lnTo>
                  <a:lnTo>
                    <a:pt x="81" y="46"/>
                  </a:lnTo>
                  <a:lnTo>
                    <a:pt x="83" y="43"/>
                  </a:lnTo>
                  <a:lnTo>
                    <a:pt x="86" y="41"/>
                  </a:lnTo>
                  <a:lnTo>
                    <a:pt x="88" y="38"/>
                  </a:lnTo>
                  <a:lnTo>
                    <a:pt x="91" y="36"/>
                  </a:lnTo>
                  <a:lnTo>
                    <a:pt x="94" y="33"/>
                  </a:lnTo>
                  <a:lnTo>
                    <a:pt x="95" y="30"/>
                  </a:lnTo>
                  <a:lnTo>
                    <a:pt x="97" y="27"/>
                  </a:lnTo>
                  <a:lnTo>
                    <a:pt x="100" y="23"/>
                  </a:lnTo>
                  <a:lnTo>
                    <a:pt x="101" y="20"/>
                  </a:lnTo>
                  <a:lnTo>
                    <a:pt x="102" y="17"/>
                  </a:lnTo>
                  <a:lnTo>
                    <a:pt x="103" y="12"/>
                  </a:lnTo>
                  <a:lnTo>
                    <a:pt x="104" y="9"/>
                  </a:lnTo>
                  <a:lnTo>
                    <a:pt x="104" y="4"/>
                  </a:lnTo>
                  <a:lnTo>
                    <a:pt x="105" y="0"/>
                  </a:lnTo>
                  <a:lnTo>
                    <a:pt x="203" y="0"/>
                  </a:lnTo>
                  <a:lnTo>
                    <a:pt x="203" y="369"/>
                  </a:lnTo>
                  <a:lnTo>
                    <a:pt x="295" y="369"/>
                  </a:lnTo>
                  <a:lnTo>
                    <a:pt x="295" y="4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68" name="Freeform 16"/>
            <p:cNvSpPr>
              <a:spLocks noChangeArrowheads="1"/>
            </p:cNvSpPr>
            <p:nvPr/>
          </p:nvSpPr>
          <p:spPr bwMode="auto">
            <a:xfrm>
              <a:off x="1465" y="2616"/>
              <a:ext cx="72" cy="109"/>
            </a:xfrm>
            <a:custGeom>
              <a:avLst/>
              <a:gdLst>
                <a:gd name="T0" fmla="*/ 295 w 295"/>
                <a:gd name="T1" fmla="*/ 447 h 447"/>
                <a:gd name="T2" fmla="*/ 0 w 295"/>
                <a:gd name="T3" fmla="*/ 447 h 447"/>
                <a:gd name="T4" fmla="*/ 0 w 295"/>
                <a:gd name="T5" fmla="*/ 369 h 447"/>
                <a:gd name="T6" fmla="*/ 94 w 295"/>
                <a:gd name="T7" fmla="*/ 369 h 447"/>
                <a:gd name="T8" fmla="*/ 94 w 295"/>
                <a:gd name="T9" fmla="*/ 133 h 447"/>
                <a:gd name="T10" fmla="*/ 0 w 295"/>
                <a:gd name="T11" fmla="*/ 133 h 447"/>
                <a:gd name="T12" fmla="*/ 0 w 295"/>
                <a:gd name="T13" fmla="*/ 60 h 447"/>
                <a:gd name="T14" fmla="*/ 5 w 295"/>
                <a:gd name="T15" fmla="*/ 60 h 447"/>
                <a:gd name="T16" fmla="*/ 11 w 295"/>
                <a:gd name="T17" fmla="*/ 60 h 447"/>
                <a:gd name="T18" fmla="*/ 15 w 295"/>
                <a:gd name="T19" fmla="*/ 60 h 447"/>
                <a:gd name="T20" fmla="*/ 21 w 295"/>
                <a:gd name="T21" fmla="*/ 60 h 447"/>
                <a:gd name="T22" fmla="*/ 26 w 295"/>
                <a:gd name="T23" fmla="*/ 59 h 447"/>
                <a:gd name="T24" fmla="*/ 31 w 295"/>
                <a:gd name="T25" fmla="*/ 59 h 447"/>
                <a:gd name="T26" fmla="*/ 36 w 295"/>
                <a:gd name="T27" fmla="*/ 59 h 447"/>
                <a:gd name="T28" fmla="*/ 41 w 295"/>
                <a:gd name="T29" fmla="*/ 58 h 447"/>
                <a:gd name="T30" fmla="*/ 46 w 295"/>
                <a:gd name="T31" fmla="*/ 57 h 447"/>
                <a:gd name="T32" fmla="*/ 51 w 295"/>
                <a:gd name="T33" fmla="*/ 57 h 447"/>
                <a:gd name="T34" fmla="*/ 56 w 295"/>
                <a:gd name="T35" fmla="*/ 56 h 447"/>
                <a:gd name="T36" fmla="*/ 59 w 295"/>
                <a:gd name="T37" fmla="*/ 55 h 447"/>
                <a:gd name="T38" fmla="*/ 64 w 295"/>
                <a:gd name="T39" fmla="*/ 54 h 447"/>
                <a:gd name="T40" fmla="*/ 67 w 295"/>
                <a:gd name="T41" fmla="*/ 52 h 447"/>
                <a:gd name="T42" fmla="*/ 70 w 295"/>
                <a:gd name="T43" fmla="*/ 51 h 447"/>
                <a:gd name="T44" fmla="*/ 74 w 295"/>
                <a:gd name="T45" fmla="*/ 49 h 447"/>
                <a:gd name="T46" fmla="*/ 77 w 295"/>
                <a:gd name="T47" fmla="*/ 48 h 447"/>
                <a:gd name="T48" fmla="*/ 81 w 295"/>
                <a:gd name="T49" fmla="*/ 46 h 447"/>
                <a:gd name="T50" fmla="*/ 84 w 295"/>
                <a:gd name="T51" fmla="*/ 43 h 447"/>
                <a:gd name="T52" fmla="*/ 86 w 295"/>
                <a:gd name="T53" fmla="*/ 41 h 447"/>
                <a:gd name="T54" fmla="*/ 90 w 295"/>
                <a:gd name="T55" fmla="*/ 38 h 447"/>
                <a:gd name="T56" fmla="*/ 92 w 295"/>
                <a:gd name="T57" fmla="*/ 36 h 447"/>
                <a:gd name="T58" fmla="*/ 94 w 295"/>
                <a:gd name="T59" fmla="*/ 33 h 447"/>
                <a:gd name="T60" fmla="*/ 96 w 295"/>
                <a:gd name="T61" fmla="*/ 30 h 447"/>
                <a:gd name="T62" fmla="*/ 98 w 295"/>
                <a:gd name="T63" fmla="*/ 27 h 447"/>
                <a:gd name="T64" fmla="*/ 100 w 295"/>
                <a:gd name="T65" fmla="*/ 23 h 447"/>
                <a:gd name="T66" fmla="*/ 101 w 295"/>
                <a:gd name="T67" fmla="*/ 20 h 447"/>
                <a:gd name="T68" fmla="*/ 103 w 295"/>
                <a:gd name="T69" fmla="*/ 17 h 447"/>
                <a:gd name="T70" fmla="*/ 104 w 295"/>
                <a:gd name="T71" fmla="*/ 12 h 447"/>
                <a:gd name="T72" fmla="*/ 104 w 295"/>
                <a:gd name="T73" fmla="*/ 9 h 447"/>
                <a:gd name="T74" fmla="*/ 105 w 295"/>
                <a:gd name="T75" fmla="*/ 4 h 447"/>
                <a:gd name="T76" fmla="*/ 105 w 295"/>
                <a:gd name="T77" fmla="*/ 0 h 447"/>
                <a:gd name="T78" fmla="*/ 203 w 295"/>
                <a:gd name="T79" fmla="*/ 0 h 447"/>
                <a:gd name="T80" fmla="*/ 203 w 295"/>
                <a:gd name="T81" fmla="*/ 369 h 447"/>
                <a:gd name="T82" fmla="*/ 295 w 295"/>
                <a:gd name="T83" fmla="*/ 369 h 447"/>
                <a:gd name="T84" fmla="*/ 295 w 295"/>
                <a:gd name="T85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5" h="447">
                  <a:moveTo>
                    <a:pt x="295" y="447"/>
                  </a:moveTo>
                  <a:lnTo>
                    <a:pt x="0" y="447"/>
                  </a:lnTo>
                  <a:lnTo>
                    <a:pt x="0" y="369"/>
                  </a:lnTo>
                  <a:lnTo>
                    <a:pt x="94" y="369"/>
                  </a:lnTo>
                  <a:lnTo>
                    <a:pt x="94" y="133"/>
                  </a:lnTo>
                  <a:lnTo>
                    <a:pt x="0" y="133"/>
                  </a:lnTo>
                  <a:lnTo>
                    <a:pt x="0" y="60"/>
                  </a:lnTo>
                  <a:lnTo>
                    <a:pt x="5" y="60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21" y="60"/>
                  </a:lnTo>
                  <a:lnTo>
                    <a:pt x="26" y="59"/>
                  </a:lnTo>
                  <a:lnTo>
                    <a:pt x="31" y="59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7"/>
                  </a:lnTo>
                  <a:lnTo>
                    <a:pt x="51" y="57"/>
                  </a:lnTo>
                  <a:lnTo>
                    <a:pt x="56" y="56"/>
                  </a:lnTo>
                  <a:lnTo>
                    <a:pt x="59" y="55"/>
                  </a:lnTo>
                  <a:lnTo>
                    <a:pt x="64" y="54"/>
                  </a:lnTo>
                  <a:lnTo>
                    <a:pt x="67" y="52"/>
                  </a:lnTo>
                  <a:lnTo>
                    <a:pt x="70" y="51"/>
                  </a:lnTo>
                  <a:lnTo>
                    <a:pt x="74" y="49"/>
                  </a:lnTo>
                  <a:lnTo>
                    <a:pt x="77" y="48"/>
                  </a:lnTo>
                  <a:lnTo>
                    <a:pt x="81" y="46"/>
                  </a:lnTo>
                  <a:lnTo>
                    <a:pt x="84" y="43"/>
                  </a:lnTo>
                  <a:lnTo>
                    <a:pt x="86" y="41"/>
                  </a:lnTo>
                  <a:lnTo>
                    <a:pt x="90" y="38"/>
                  </a:lnTo>
                  <a:lnTo>
                    <a:pt x="92" y="36"/>
                  </a:lnTo>
                  <a:lnTo>
                    <a:pt x="94" y="33"/>
                  </a:lnTo>
                  <a:lnTo>
                    <a:pt x="96" y="30"/>
                  </a:lnTo>
                  <a:lnTo>
                    <a:pt x="98" y="27"/>
                  </a:lnTo>
                  <a:lnTo>
                    <a:pt x="100" y="23"/>
                  </a:lnTo>
                  <a:lnTo>
                    <a:pt x="101" y="20"/>
                  </a:lnTo>
                  <a:lnTo>
                    <a:pt x="103" y="17"/>
                  </a:lnTo>
                  <a:lnTo>
                    <a:pt x="104" y="12"/>
                  </a:lnTo>
                  <a:lnTo>
                    <a:pt x="104" y="9"/>
                  </a:lnTo>
                  <a:lnTo>
                    <a:pt x="105" y="4"/>
                  </a:lnTo>
                  <a:lnTo>
                    <a:pt x="105" y="0"/>
                  </a:lnTo>
                  <a:lnTo>
                    <a:pt x="203" y="0"/>
                  </a:lnTo>
                  <a:lnTo>
                    <a:pt x="203" y="369"/>
                  </a:lnTo>
                  <a:lnTo>
                    <a:pt x="295" y="369"/>
                  </a:lnTo>
                  <a:lnTo>
                    <a:pt x="295" y="4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69" name="Rectangle 17"/>
            <p:cNvSpPr>
              <a:spLocks noChangeArrowheads="1"/>
            </p:cNvSpPr>
            <p:nvPr/>
          </p:nvSpPr>
          <p:spPr bwMode="auto">
            <a:xfrm>
              <a:off x="720" y="2609"/>
              <a:ext cx="42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70" name="Freeform 18"/>
            <p:cNvSpPr>
              <a:spLocks noChangeArrowheads="1"/>
            </p:cNvSpPr>
            <p:nvPr/>
          </p:nvSpPr>
          <p:spPr bwMode="auto">
            <a:xfrm>
              <a:off x="860" y="2476"/>
              <a:ext cx="166" cy="181"/>
            </a:xfrm>
            <a:custGeom>
              <a:avLst/>
              <a:gdLst>
                <a:gd name="T0" fmla="*/ 460 w 687"/>
                <a:gd name="T1" fmla="*/ 743 h 743"/>
                <a:gd name="T2" fmla="*/ 185 w 687"/>
                <a:gd name="T3" fmla="*/ 471 h 743"/>
                <a:gd name="T4" fmla="*/ 0 w 687"/>
                <a:gd name="T5" fmla="*/ 743 h 743"/>
                <a:gd name="T6" fmla="*/ 299 w 687"/>
                <a:gd name="T7" fmla="*/ 0 h 743"/>
                <a:gd name="T8" fmla="*/ 328 w 687"/>
                <a:gd name="T9" fmla="*/ 0 h 743"/>
                <a:gd name="T10" fmla="*/ 356 w 687"/>
                <a:gd name="T11" fmla="*/ 1 h 743"/>
                <a:gd name="T12" fmla="*/ 382 w 687"/>
                <a:gd name="T13" fmla="*/ 3 h 743"/>
                <a:gd name="T14" fmla="*/ 407 w 687"/>
                <a:gd name="T15" fmla="*/ 6 h 743"/>
                <a:gd name="T16" fmla="*/ 429 w 687"/>
                <a:gd name="T17" fmla="*/ 12 h 743"/>
                <a:gd name="T18" fmla="*/ 451 w 687"/>
                <a:gd name="T19" fmla="*/ 19 h 743"/>
                <a:gd name="T20" fmla="*/ 472 w 687"/>
                <a:gd name="T21" fmla="*/ 28 h 743"/>
                <a:gd name="T22" fmla="*/ 492 w 687"/>
                <a:gd name="T23" fmla="*/ 39 h 743"/>
                <a:gd name="T24" fmla="*/ 510 w 687"/>
                <a:gd name="T25" fmla="*/ 52 h 743"/>
                <a:gd name="T26" fmla="*/ 528 w 687"/>
                <a:gd name="T27" fmla="*/ 68 h 743"/>
                <a:gd name="T28" fmla="*/ 543 w 687"/>
                <a:gd name="T29" fmla="*/ 85 h 743"/>
                <a:gd name="T30" fmla="*/ 555 w 687"/>
                <a:gd name="T31" fmla="*/ 104 h 743"/>
                <a:gd name="T32" fmla="*/ 565 w 687"/>
                <a:gd name="T33" fmla="*/ 125 h 743"/>
                <a:gd name="T34" fmla="*/ 573 w 687"/>
                <a:gd name="T35" fmla="*/ 149 h 743"/>
                <a:gd name="T36" fmla="*/ 577 w 687"/>
                <a:gd name="T37" fmla="*/ 175 h 743"/>
                <a:gd name="T38" fmla="*/ 578 w 687"/>
                <a:gd name="T39" fmla="*/ 204 h 743"/>
                <a:gd name="T40" fmla="*/ 576 w 687"/>
                <a:gd name="T41" fmla="*/ 244 h 743"/>
                <a:gd name="T42" fmla="*/ 569 w 687"/>
                <a:gd name="T43" fmla="*/ 281 h 743"/>
                <a:gd name="T44" fmla="*/ 557 w 687"/>
                <a:gd name="T45" fmla="*/ 314 h 743"/>
                <a:gd name="T46" fmla="*/ 540 w 687"/>
                <a:gd name="T47" fmla="*/ 342 h 743"/>
                <a:gd name="T48" fmla="*/ 519 w 687"/>
                <a:gd name="T49" fmla="*/ 368 h 743"/>
                <a:gd name="T50" fmla="*/ 495 w 687"/>
                <a:gd name="T51" fmla="*/ 390 h 743"/>
                <a:gd name="T52" fmla="*/ 467 w 687"/>
                <a:gd name="T53" fmla="*/ 410 h 743"/>
                <a:gd name="T54" fmla="*/ 437 w 687"/>
                <a:gd name="T55" fmla="*/ 427 h 743"/>
                <a:gd name="T56" fmla="*/ 387 w 687"/>
                <a:gd name="T57" fmla="*/ 227 h 743"/>
                <a:gd name="T58" fmla="*/ 386 w 687"/>
                <a:gd name="T59" fmla="*/ 214 h 743"/>
                <a:gd name="T60" fmla="*/ 384 w 687"/>
                <a:gd name="T61" fmla="*/ 201 h 743"/>
                <a:gd name="T62" fmla="*/ 381 w 687"/>
                <a:gd name="T63" fmla="*/ 189 h 743"/>
                <a:gd name="T64" fmla="*/ 375 w 687"/>
                <a:gd name="T65" fmla="*/ 179 h 743"/>
                <a:gd name="T66" fmla="*/ 370 w 687"/>
                <a:gd name="T67" fmla="*/ 169 h 743"/>
                <a:gd name="T68" fmla="*/ 362 w 687"/>
                <a:gd name="T69" fmla="*/ 161 h 743"/>
                <a:gd name="T70" fmla="*/ 352 w 687"/>
                <a:gd name="T71" fmla="*/ 153 h 743"/>
                <a:gd name="T72" fmla="*/ 341 w 687"/>
                <a:gd name="T73" fmla="*/ 148 h 743"/>
                <a:gd name="T74" fmla="*/ 332 w 687"/>
                <a:gd name="T75" fmla="*/ 144 h 743"/>
                <a:gd name="T76" fmla="*/ 322 w 687"/>
                <a:gd name="T77" fmla="*/ 141 h 743"/>
                <a:gd name="T78" fmla="*/ 311 w 687"/>
                <a:gd name="T79" fmla="*/ 140 h 743"/>
                <a:gd name="T80" fmla="*/ 301 w 687"/>
                <a:gd name="T81" fmla="*/ 138 h 743"/>
                <a:gd name="T82" fmla="*/ 290 w 687"/>
                <a:gd name="T83" fmla="*/ 138 h 743"/>
                <a:gd name="T84" fmla="*/ 277 w 687"/>
                <a:gd name="T85" fmla="*/ 137 h 743"/>
                <a:gd name="T86" fmla="*/ 263 w 687"/>
                <a:gd name="T87" fmla="*/ 137 h 743"/>
                <a:gd name="T88" fmla="*/ 248 w 687"/>
                <a:gd name="T89" fmla="*/ 137 h 743"/>
                <a:gd name="T90" fmla="*/ 185 w 687"/>
                <a:gd name="T91" fmla="*/ 336 h 743"/>
                <a:gd name="T92" fmla="*/ 249 w 687"/>
                <a:gd name="T93" fmla="*/ 336 h 743"/>
                <a:gd name="T94" fmla="*/ 267 w 687"/>
                <a:gd name="T95" fmla="*/ 336 h 743"/>
                <a:gd name="T96" fmla="*/ 282 w 687"/>
                <a:gd name="T97" fmla="*/ 335 h 743"/>
                <a:gd name="T98" fmla="*/ 298 w 687"/>
                <a:gd name="T99" fmla="*/ 333 h 743"/>
                <a:gd name="T100" fmla="*/ 311 w 687"/>
                <a:gd name="T101" fmla="*/ 331 h 743"/>
                <a:gd name="T102" fmla="*/ 324 w 687"/>
                <a:gd name="T103" fmla="*/ 326 h 743"/>
                <a:gd name="T104" fmla="*/ 336 w 687"/>
                <a:gd name="T105" fmla="*/ 322 h 743"/>
                <a:gd name="T106" fmla="*/ 346 w 687"/>
                <a:gd name="T107" fmla="*/ 315 h 743"/>
                <a:gd name="T108" fmla="*/ 355 w 687"/>
                <a:gd name="T109" fmla="*/ 308 h 743"/>
                <a:gd name="T110" fmla="*/ 363 w 687"/>
                <a:gd name="T111" fmla="*/ 300 h 743"/>
                <a:gd name="T112" fmla="*/ 370 w 687"/>
                <a:gd name="T113" fmla="*/ 291 h 743"/>
                <a:gd name="T114" fmla="*/ 375 w 687"/>
                <a:gd name="T115" fmla="*/ 282 h 743"/>
                <a:gd name="T116" fmla="*/ 380 w 687"/>
                <a:gd name="T117" fmla="*/ 273 h 743"/>
                <a:gd name="T118" fmla="*/ 383 w 687"/>
                <a:gd name="T119" fmla="*/ 262 h 743"/>
                <a:gd name="T120" fmla="*/ 386 w 687"/>
                <a:gd name="T121" fmla="*/ 249 h 743"/>
                <a:gd name="T122" fmla="*/ 387 w 687"/>
                <a:gd name="T123" fmla="*/ 23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7" h="743">
                  <a:moveTo>
                    <a:pt x="687" y="743"/>
                  </a:moveTo>
                  <a:lnTo>
                    <a:pt x="460" y="743"/>
                  </a:lnTo>
                  <a:lnTo>
                    <a:pt x="252" y="471"/>
                  </a:lnTo>
                  <a:lnTo>
                    <a:pt x="185" y="471"/>
                  </a:lnTo>
                  <a:lnTo>
                    <a:pt x="185" y="743"/>
                  </a:lnTo>
                  <a:lnTo>
                    <a:pt x="0" y="743"/>
                  </a:lnTo>
                  <a:lnTo>
                    <a:pt x="0" y="0"/>
                  </a:lnTo>
                  <a:lnTo>
                    <a:pt x="299" y="0"/>
                  </a:lnTo>
                  <a:lnTo>
                    <a:pt x="314" y="0"/>
                  </a:lnTo>
                  <a:lnTo>
                    <a:pt x="328" y="0"/>
                  </a:lnTo>
                  <a:lnTo>
                    <a:pt x="343" y="0"/>
                  </a:lnTo>
                  <a:lnTo>
                    <a:pt x="356" y="1"/>
                  </a:lnTo>
                  <a:lnTo>
                    <a:pt x="370" y="2"/>
                  </a:lnTo>
                  <a:lnTo>
                    <a:pt x="382" y="3"/>
                  </a:lnTo>
                  <a:lnTo>
                    <a:pt x="394" y="5"/>
                  </a:lnTo>
                  <a:lnTo>
                    <a:pt x="407" y="6"/>
                  </a:lnTo>
                  <a:lnTo>
                    <a:pt x="418" y="9"/>
                  </a:lnTo>
                  <a:lnTo>
                    <a:pt x="429" y="12"/>
                  </a:lnTo>
                  <a:lnTo>
                    <a:pt x="440" y="15"/>
                  </a:lnTo>
                  <a:lnTo>
                    <a:pt x="451" y="19"/>
                  </a:lnTo>
                  <a:lnTo>
                    <a:pt x="462" y="23"/>
                  </a:lnTo>
                  <a:lnTo>
                    <a:pt x="472" y="28"/>
                  </a:lnTo>
                  <a:lnTo>
                    <a:pt x="482" y="33"/>
                  </a:lnTo>
                  <a:lnTo>
                    <a:pt x="492" y="39"/>
                  </a:lnTo>
                  <a:lnTo>
                    <a:pt x="501" y="46"/>
                  </a:lnTo>
                  <a:lnTo>
                    <a:pt x="510" y="52"/>
                  </a:lnTo>
                  <a:lnTo>
                    <a:pt x="519" y="60"/>
                  </a:lnTo>
                  <a:lnTo>
                    <a:pt x="528" y="68"/>
                  </a:lnTo>
                  <a:lnTo>
                    <a:pt x="535" y="76"/>
                  </a:lnTo>
                  <a:lnTo>
                    <a:pt x="543" y="85"/>
                  </a:lnTo>
                  <a:lnTo>
                    <a:pt x="549" y="94"/>
                  </a:lnTo>
                  <a:lnTo>
                    <a:pt x="555" y="104"/>
                  </a:lnTo>
                  <a:lnTo>
                    <a:pt x="561" y="114"/>
                  </a:lnTo>
                  <a:lnTo>
                    <a:pt x="565" y="125"/>
                  </a:lnTo>
                  <a:lnTo>
                    <a:pt x="569" y="137"/>
                  </a:lnTo>
                  <a:lnTo>
                    <a:pt x="573" y="149"/>
                  </a:lnTo>
                  <a:lnTo>
                    <a:pt x="575" y="161"/>
                  </a:lnTo>
                  <a:lnTo>
                    <a:pt x="577" y="175"/>
                  </a:lnTo>
                  <a:lnTo>
                    <a:pt x="578" y="189"/>
                  </a:lnTo>
                  <a:lnTo>
                    <a:pt x="578" y="204"/>
                  </a:lnTo>
                  <a:lnTo>
                    <a:pt x="578" y="224"/>
                  </a:lnTo>
                  <a:lnTo>
                    <a:pt x="576" y="244"/>
                  </a:lnTo>
                  <a:lnTo>
                    <a:pt x="573" y="263"/>
                  </a:lnTo>
                  <a:lnTo>
                    <a:pt x="569" y="281"/>
                  </a:lnTo>
                  <a:lnTo>
                    <a:pt x="564" y="298"/>
                  </a:lnTo>
                  <a:lnTo>
                    <a:pt x="557" y="314"/>
                  </a:lnTo>
                  <a:lnTo>
                    <a:pt x="549" y="328"/>
                  </a:lnTo>
                  <a:lnTo>
                    <a:pt x="540" y="342"/>
                  </a:lnTo>
                  <a:lnTo>
                    <a:pt x="530" y="355"/>
                  </a:lnTo>
                  <a:lnTo>
                    <a:pt x="519" y="368"/>
                  </a:lnTo>
                  <a:lnTo>
                    <a:pt x="508" y="379"/>
                  </a:lnTo>
                  <a:lnTo>
                    <a:pt x="495" y="390"/>
                  </a:lnTo>
                  <a:lnTo>
                    <a:pt x="482" y="400"/>
                  </a:lnTo>
                  <a:lnTo>
                    <a:pt x="467" y="410"/>
                  </a:lnTo>
                  <a:lnTo>
                    <a:pt x="453" y="419"/>
                  </a:lnTo>
                  <a:lnTo>
                    <a:pt x="437" y="427"/>
                  </a:lnTo>
                  <a:lnTo>
                    <a:pt x="687" y="743"/>
                  </a:lnTo>
                  <a:close/>
                  <a:moveTo>
                    <a:pt x="387" y="227"/>
                  </a:moveTo>
                  <a:lnTo>
                    <a:pt x="387" y="221"/>
                  </a:lnTo>
                  <a:lnTo>
                    <a:pt x="386" y="214"/>
                  </a:lnTo>
                  <a:lnTo>
                    <a:pt x="386" y="207"/>
                  </a:lnTo>
                  <a:lnTo>
                    <a:pt x="384" y="201"/>
                  </a:lnTo>
                  <a:lnTo>
                    <a:pt x="382" y="195"/>
                  </a:lnTo>
                  <a:lnTo>
                    <a:pt x="381" y="189"/>
                  </a:lnTo>
                  <a:lnTo>
                    <a:pt x="379" y="184"/>
                  </a:lnTo>
                  <a:lnTo>
                    <a:pt x="375" y="179"/>
                  </a:lnTo>
                  <a:lnTo>
                    <a:pt x="373" y="174"/>
                  </a:lnTo>
                  <a:lnTo>
                    <a:pt x="370" y="169"/>
                  </a:lnTo>
                  <a:lnTo>
                    <a:pt x="365" y="165"/>
                  </a:lnTo>
                  <a:lnTo>
                    <a:pt x="362" y="161"/>
                  </a:lnTo>
                  <a:lnTo>
                    <a:pt x="356" y="157"/>
                  </a:lnTo>
                  <a:lnTo>
                    <a:pt x="352" y="153"/>
                  </a:lnTo>
                  <a:lnTo>
                    <a:pt x="346" y="150"/>
                  </a:lnTo>
                  <a:lnTo>
                    <a:pt x="341" y="148"/>
                  </a:lnTo>
                  <a:lnTo>
                    <a:pt x="336" y="146"/>
                  </a:lnTo>
                  <a:lnTo>
                    <a:pt x="332" y="144"/>
                  </a:lnTo>
                  <a:lnTo>
                    <a:pt x="326" y="143"/>
                  </a:lnTo>
                  <a:lnTo>
                    <a:pt x="322" y="141"/>
                  </a:lnTo>
                  <a:lnTo>
                    <a:pt x="317" y="141"/>
                  </a:lnTo>
                  <a:lnTo>
                    <a:pt x="311" y="140"/>
                  </a:lnTo>
                  <a:lnTo>
                    <a:pt x="306" y="139"/>
                  </a:lnTo>
                  <a:lnTo>
                    <a:pt x="301" y="138"/>
                  </a:lnTo>
                  <a:lnTo>
                    <a:pt x="296" y="138"/>
                  </a:lnTo>
                  <a:lnTo>
                    <a:pt x="290" y="138"/>
                  </a:lnTo>
                  <a:lnTo>
                    <a:pt x="283" y="137"/>
                  </a:lnTo>
                  <a:lnTo>
                    <a:pt x="277" y="137"/>
                  </a:lnTo>
                  <a:lnTo>
                    <a:pt x="270" y="137"/>
                  </a:lnTo>
                  <a:lnTo>
                    <a:pt x="263" y="137"/>
                  </a:lnTo>
                  <a:lnTo>
                    <a:pt x="255" y="137"/>
                  </a:lnTo>
                  <a:lnTo>
                    <a:pt x="248" y="137"/>
                  </a:lnTo>
                  <a:lnTo>
                    <a:pt x="185" y="137"/>
                  </a:lnTo>
                  <a:lnTo>
                    <a:pt x="185" y="336"/>
                  </a:lnTo>
                  <a:lnTo>
                    <a:pt x="239" y="336"/>
                  </a:lnTo>
                  <a:lnTo>
                    <a:pt x="249" y="336"/>
                  </a:lnTo>
                  <a:lnTo>
                    <a:pt x="258" y="336"/>
                  </a:lnTo>
                  <a:lnTo>
                    <a:pt x="267" y="336"/>
                  </a:lnTo>
                  <a:lnTo>
                    <a:pt x="274" y="335"/>
                  </a:lnTo>
                  <a:lnTo>
                    <a:pt x="282" y="335"/>
                  </a:lnTo>
                  <a:lnTo>
                    <a:pt x="290" y="334"/>
                  </a:lnTo>
                  <a:lnTo>
                    <a:pt x="298" y="333"/>
                  </a:lnTo>
                  <a:lnTo>
                    <a:pt x="305" y="332"/>
                  </a:lnTo>
                  <a:lnTo>
                    <a:pt x="311" y="331"/>
                  </a:lnTo>
                  <a:lnTo>
                    <a:pt x="318" y="328"/>
                  </a:lnTo>
                  <a:lnTo>
                    <a:pt x="324" y="326"/>
                  </a:lnTo>
                  <a:lnTo>
                    <a:pt x="331" y="324"/>
                  </a:lnTo>
                  <a:lnTo>
                    <a:pt x="336" y="322"/>
                  </a:lnTo>
                  <a:lnTo>
                    <a:pt x="341" y="318"/>
                  </a:lnTo>
                  <a:lnTo>
                    <a:pt x="346" y="315"/>
                  </a:lnTo>
                  <a:lnTo>
                    <a:pt x="351" y="312"/>
                  </a:lnTo>
                  <a:lnTo>
                    <a:pt x="355" y="308"/>
                  </a:lnTo>
                  <a:lnTo>
                    <a:pt x="360" y="304"/>
                  </a:lnTo>
                  <a:lnTo>
                    <a:pt x="363" y="300"/>
                  </a:lnTo>
                  <a:lnTo>
                    <a:pt x="366" y="296"/>
                  </a:lnTo>
                  <a:lnTo>
                    <a:pt x="370" y="291"/>
                  </a:lnTo>
                  <a:lnTo>
                    <a:pt x="373" y="288"/>
                  </a:lnTo>
                  <a:lnTo>
                    <a:pt x="375" y="282"/>
                  </a:lnTo>
                  <a:lnTo>
                    <a:pt x="378" y="278"/>
                  </a:lnTo>
                  <a:lnTo>
                    <a:pt x="380" y="273"/>
                  </a:lnTo>
                  <a:lnTo>
                    <a:pt x="382" y="268"/>
                  </a:lnTo>
                  <a:lnTo>
                    <a:pt x="383" y="262"/>
                  </a:lnTo>
                  <a:lnTo>
                    <a:pt x="384" y="255"/>
                  </a:lnTo>
                  <a:lnTo>
                    <a:pt x="386" y="249"/>
                  </a:lnTo>
                  <a:lnTo>
                    <a:pt x="386" y="242"/>
                  </a:lnTo>
                  <a:lnTo>
                    <a:pt x="387" y="235"/>
                  </a:lnTo>
                  <a:lnTo>
                    <a:pt x="387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71" name="Rectangle 19"/>
            <p:cNvSpPr>
              <a:spLocks noChangeArrowheads="1"/>
            </p:cNvSpPr>
            <p:nvPr/>
          </p:nvSpPr>
          <p:spPr bwMode="auto">
            <a:xfrm>
              <a:off x="1236" y="2609"/>
              <a:ext cx="42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72" name="Freeform 20"/>
            <p:cNvSpPr>
              <a:spLocks noChangeArrowheads="1"/>
            </p:cNvSpPr>
            <p:nvPr/>
          </p:nvSpPr>
          <p:spPr bwMode="auto">
            <a:xfrm>
              <a:off x="1374" y="2466"/>
              <a:ext cx="101" cy="190"/>
            </a:xfrm>
            <a:custGeom>
              <a:avLst/>
              <a:gdLst>
                <a:gd name="T0" fmla="*/ 403 w 416"/>
                <a:gd name="T1" fmla="*/ 136 h 782"/>
                <a:gd name="T2" fmla="*/ 397 w 416"/>
                <a:gd name="T3" fmla="*/ 135 h 782"/>
                <a:gd name="T4" fmla="*/ 389 w 416"/>
                <a:gd name="T5" fmla="*/ 133 h 782"/>
                <a:gd name="T6" fmla="*/ 381 w 416"/>
                <a:gd name="T7" fmla="*/ 131 h 782"/>
                <a:gd name="T8" fmla="*/ 371 w 416"/>
                <a:gd name="T9" fmla="*/ 128 h 782"/>
                <a:gd name="T10" fmla="*/ 360 w 416"/>
                <a:gd name="T11" fmla="*/ 126 h 782"/>
                <a:gd name="T12" fmla="*/ 350 w 416"/>
                <a:gd name="T13" fmla="*/ 125 h 782"/>
                <a:gd name="T14" fmla="*/ 340 w 416"/>
                <a:gd name="T15" fmla="*/ 124 h 782"/>
                <a:gd name="T16" fmla="*/ 331 w 416"/>
                <a:gd name="T17" fmla="*/ 124 h 782"/>
                <a:gd name="T18" fmla="*/ 306 w 416"/>
                <a:gd name="T19" fmla="*/ 125 h 782"/>
                <a:gd name="T20" fmla="*/ 286 w 416"/>
                <a:gd name="T21" fmla="*/ 128 h 782"/>
                <a:gd name="T22" fmla="*/ 270 w 416"/>
                <a:gd name="T23" fmla="*/ 135 h 782"/>
                <a:gd name="T24" fmla="*/ 259 w 416"/>
                <a:gd name="T25" fmla="*/ 143 h 782"/>
                <a:gd name="T26" fmla="*/ 250 w 416"/>
                <a:gd name="T27" fmla="*/ 155 h 782"/>
                <a:gd name="T28" fmla="*/ 245 w 416"/>
                <a:gd name="T29" fmla="*/ 171 h 782"/>
                <a:gd name="T30" fmla="*/ 240 w 416"/>
                <a:gd name="T31" fmla="*/ 192 h 782"/>
                <a:gd name="T32" fmla="*/ 239 w 416"/>
                <a:gd name="T33" fmla="*/ 217 h 782"/>
                <a:gd name="T34" fmla="*/ 378 w 416"/>
                <a:gd name="T35" fmla="*/ 222 h 782"/>
                <a:gd name="T36" fmla="*/ 246 w 416"/>
                <a:gd name="T37" fmla="*/ 343 h 782"/>
                <a:gd name="T38" fmla="*/ 71 w 416"/>
                <a:gd name="T39" fmla="*/ 782 h 782"/>
                <a:gd name="T40" fmla="*/ 0 w 416"/>
                <a:gd name="T41" fmla="*/ 343 h 782"/>
                <a:gd name="T42" fmla="*/ 71 w 416"/>
                <a:gd name="T43" fmla="*/ 222 h 782"/>
                <a:gd name="T44" fmla="*/ 71 w 416"/>
                <a:gd name="T45" fmla="*/ 181 h 782"/>
                <a:gd name="T46" fmla="*/ 77 w 416"/>
                <a:gd name="T47" fmla="*/ 135 h 782"/>
                <a:gd name="T48" fmla="*/ 91 w 416"/>
                <a:gd name="T49" fmla="*/ 97 h 782"/>
                <a:gd name="T50" fmla="*/ 112 w 416"/>
                <a:gd name="T51" fmla="*/ 65 h 782"/>
                <a:gd name="T52" fmla="*/ 139 w 416"/>
                <a:gd name="T53" fmla="*/ 39 h 782"/>
                <a:gd name="T54" fmla="*/ 173 w 416"/>
                <a:gd name="T55" fmla="*/ 20 h 782"/>
                <a:gd name="T56" fmla="*/ 213 w 416"/>
                <a:gd name="T57" fmla="*/ 7 h 782"/>
                <a:gd name="T58" fmla="*/ 261 w 416"/>
                <a:gd name="T59" fmla="*/ 1 h 782"/>
                <a:gd name="T60" fmla="*/ 297 w 416"/>
                <a:gd name="T61" fmla="*/ 0 h 782"/>
                <a:gd name="T62" fmla="*/ 315 w 416"/>
                <a:gd name="T63" fmla="*/ 0 h 782"/>
                <a:gd name="T64" fmla="*/ 333 w 416"/>
                <a:gd name="T65" fmla="*/ 1 h 782"/>
                <a:gd name="T66" fmla="*/ 350 w 416"/>
                <a:gd name="T67" fmla="*/ 2 h 782"/>
                <a:gd name="T68" fmla="*/ 367 w 416"/>
                <a:gd name="T69" fmla="*/ 3 h 782"/>
                <a:gd name="T70" fmla="*/ 382 w 416"/>
                <a:gd name="T71" fmla="*/ 5 h 782"/>
                <a:gd name="T72" fmla="*/ 396 w 416"/>
                <a:gd name="T73" fmla="*/ 6 h 782"/>
                <a:gd name="T74" fmla="*/ 409 w 416"/>
                <a:gd name="T75" fmla="*/ 8 h 782"/>
                <a:gd name="T76" fmla="*/ 416 w 416"/>
                <a:gd name="T77" fmla="*/ 136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6" h="782">
                  <a:moveTo>
                    <a:pt x="416" y="136"/>
                  </a:moveTo>
                  <a:lnTo>
                    <a:pt x="403" y="136"/>
                  </a:lnTo>
                  <a:lnTo>
                    <a:pt x="399" y="135"/>
                  </a:lnTo>
                  <a:lnTo>
                    <a:pt x="397" y="135"/>
                  </a:lnTo>
                  <a:lnTo>
                    <a:pt x="394" y="134"/>
                  </a:lnTo>
                  <a:lnTo>
                    <a:pt x="389" y="133"/>
                  </a:lnTo>
                  <a:lnTo>
                    <a:pt x="386" y="132"/>
                  </a:lnTo>
                  <a:lnTo>
                    <a:pt x="381" y="131"/>
                  </a:lnTo>
                  <a:lnTo>
                    <a:pt x="376" y="130"/>
                  </a:lnTo>
                  <a:lnTo>
                    <a:pt x="371" y="128"/>
                  </a:lnTo>
                  <a:lnTo>
                    <a:pt x="366" y="127"/>
                  </a:lnTo>
                  <a:lnTo>
                    <a:pt x="360" y="126"/>
                  </a:lnTo>
                  <a:lnTo>
                    <a:pt x="356" y="126"/>
                  </a:lnTo>
                  <a:lnTo>
                    <a:pt x="350" y="125"/>
                  </a:lnTo>
                  <a:lnTo>
                    <a:pt x="345" y="125"/>
                  </a:lnTo>
                  <a:lnTo>
                    <a:pt x="340" y="124"/>
                  </a:lnTo>
                  <a:lnTo>
                    <a:pt x="335" y="124"/>
                  </a:lnTo>
                  <a:lnTo>
                    <a:pt x="331" y="124"/>
                  </a:lnTo>
                  <a:lnTo>
                    <a:pt x="319" y="124"/>
                  </a:lnTo>
                  <a:lnTo>
                    <a:pt x="306" y="125"/>
                  </a:lnTo>
                  <a:lnTo>
                    <a:pt x="296" y="126"/>
                  </a:lnTo>
                  <a:lnTo>
                    <a:pt x="286" y="128"/>
                  </a:lnTo>
                  <a:lnTo>
                    <a:pt x="278" y="132"/>
                  </a:lnTo>
                  <a:lnTo>
                    <a:pt x="270" y="135"/>
                  </a:lnTo>
                  <a:lnTo>
                    <a:pt x="264" y="139"/>
                  </a:lnTo>
                  <a:lnTo>
                    <a:pt x="259" y="143"/>
                  </a:lnTo>
                  <a:lnTo>
                    <a:pt x="253" y="149"/>
                  </a:lnTo>
                  <a:lnTo>
                    <a:pt x="250" y="155"/>
                  </a:lnTo>
                  <a:lnTo>
                    <a:pt x="247" y="163"/>
                  </a:lnTo>
                  <a:lnTo>
                    <a:pt x="245" y="171"/>
                  </a:lnTo>
                  <a:lnTo>
                    <a:pt x="242" y="181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39" y="217"/>
                  </a:lnTo>
                  <a:lnTo>
                    <a:pt x="239" y="222"/>
                  </a:lnTo>
                  <a:lnTo>
                    <a:pt x="378" y="222"/>
                  </a:lnTo>
                  <a:lnTo>
                    <a:pt x="378" y="343"/>
                  </a:lnTo>
                  <a:lnTo>
                    <a:pt x="246" y="343"/>
                  </a:lnTo>
                  <a:lnTo>
                    <a:pt x="246" y="782"/>
                  </a:lnTo>
                  <a:lnTo>
                    <a:pt x="71" y="782"/>
                  </a:lnTo>
                  <a:lnTo>
                    <a:pt x="71" y="343"/>
                  </a:lnTo>
                  <a:lnTo>
                    <a:pt x="0" y="343"/>
                  </a:lnTo>
                  <a:lnTo>
                    <a:pt x="0" y="222"/>
                  </a:lnTo>
                  <a:lnTo>
                    <a:pt x="71" y="222"/>
                  </a:lnTo>
                  <a:lnTo>
                    <a:pt x="71" y="206"/>
                  </a:lnTo>
                  <a:lnTo>
                    <a:pt x="71" y="181"/>
                  </a:lnTo>
                  <a:lnTo>
                    <a:pt x="74" y="158"/>
                  </a:lnTo>
                  <a:lnTo>
                    <a:pt x="77" y="135"/>
                  </a:lnTo>
                  <a:lnTo>
                    <a:pt x="84" y="115"/>
                  </a:lnTo>
                  <a:lnTo>
                    <a:pt x="91" y="97"/>
                  </a:lnTo>
                  <a:lnTo>
                    <a:pt x="101" y="80"/>
                  </a:lnTo>
                  <a:lnTo>
                    <a:pt x="112" y="65"/>
                  </a:lnTo>
                  <a:lnTo>
                    <a:pt x="124" y="51"/>
                  </a:lnTo>
                  <a:lnTo>
                    <a:pt x="139" y="39"/>
                  </a:lnTo>
                  <a:lnTo>
                    <a:pt x="155" y="29"/>
                  </a:lnTo>
                  <a:lnTo>
                    <a:pt x="173" y="20"/>
                  </a:lnTo>
                  <a:lnTo>
                    <a:pt x="192" y="13"/>
                  </a:lnTo>
                  <a:lnTo>
                    <a:pt x="213" y="7"/>
                  </a:lnTo>
                  <a:lnTo>
                    <a:pt x="237" y="3"/>
                  </a:lnTo>
                  <a:lnTo>
                    <a:pt x="261" y="1"/>
                  </a:lnTo>
                  <a:lnTo>
                    <a:pt x="288" y="0"/>
                  </a:lnTo>
                  <a:lnTo>
                    <a:pt x="297" y="0"/>
                  </a:lnTo>
                  <a:lnTo>
                    <a:pt x="306" y="0"/>
                  </a:lnTo>
                  <a:lnTo>
                    <a:pt x="315" y="0"/>
                  </a:lnTo>
                  <a:lnTo>
                    <a:pt x="324" y="1"/>
                  </a:lnTo>
                  <a:lnTo>
                    <a:pt x="333" y="1"/>
                  </a:lnTo>
                  <a:lnTo>
                    <a:pt x="342" y="1"/>
                  </a:lnTo>
                  <a:lnTo>
                    <a:pt x="350" y="2"/>
                  </a:lnTo>
                  <a:lnTo>
                    <a:pt x="359" y="3"/>
                  </a:lnTo>
                  <a:lnTo>
                    <a:pt x="367" y="3"/>
                  </a:lnTo>
                  <a:lnTo>
                    <a:pt x="375" y="4"/>
                  </a:lnTo>
                  <a:lnTo>
                    <a:pt x="382" y="5"/>
                  </a:lnTo>
                  <a:lnTo>
                    <a:pt x="389" y="5"/>
                  </a:lnTo>
                  <a:lnTo>
                    <a:pt x="396" y="6"/>
                  </a:lnTo>
                  <a:lnTo>
                    <a:pt x="403" y="7"/>
                  </a:lnTo>
                  <a:lnTo>
                    <a:pt x="409" y="8"/>
                  </a:lnTo>
                  <a:lnTo>
                    <a:pt x="416" y="10"/>
                  </a:lnTo>
                  <a:lnTo>
                    <a:pt x="416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73" name="Freeform 21"/>
            <p:cNvSpPr>
              <a:spLocks noChangeArrowheads="1"/>
            </p:cNvSpPr>
            <p:nvPr/>
          </p:nvSpPr>
          <p:spPr bwMode="auto">
            <a:xfrm>
              <a:off x="1901" y="2472"/>
              <a:ext cx="133" cy="185"/>
            </a:xfrm>
            <a:custGeom>
              <a:avLst/>
              <a:gdLst>
                <a:gd name="T0" fmla="*/ 0 w 546"/>
                <a:gd name="T1" fmla="*/ 637 h 758"/>
                <a:gd name="T2" fmla="*/ 50 w 546"/>
                <a:gd name="T3" fmla="*/ 597 h 758"/>
                <a:gd name="T4" fmla="*/ 96 w 546"/>
                <a:gd name="T5" fmla="*/ 558 h 758"/>
                <a:gd name="T6" fmla="*/ 138 w 546"/>
                <a:gd name="T7" fmla="*/ 521 h 758"/>
                <a:gd name="T8" fmla="*/ 176 w 546"/>
                <a:gd name="T9" fmla="*/ 486 h 758"/>
                <a:gd name="T10" fmla="*/ 211 w 546"/>
                <a:gd name="T11" fmla="*/ 451 h 758"/>
                <a:gd name="T12" fmla="*/ 248 w 546"/>
                <a:gd name="T13" fmla="*/ 412 h 758"/>
                <a:gd name="T14" fmla="*/ 278 w 546"/>
                <a:gd name="T15" fmla="*/ 374 h 758"/>
                <a:gd name="T16" fmla="*/ 300 w 546"/>
                <a:gd name="T17" fmla="*/ 339 h 758"/>
                <a:gd name="T18" fmla="*/ 316 w 546"/>
                <a:gd name="T19" fmla="*/ 306 h 758"/>
                <a:gd name="T20" fmla="*/ 324 w 546"/>
                <a:gd name="T21" fmla="*/ 273 h 758"/>
                <a:gd name="T22" fmla="*/ 325 w 546"/>
                <a:gd name="T23" fmla="*/ 237 h 758"/>
                <a:gd name="T24" fmla="*/ 317 w 546"/>
                <a:gd name="T25" fmla="*/ 203 h 758"/>
                <a:gd name="T26" fmla="*/ 302 w 546"/>
                <a:gd name="T27" fmla="*/ 177 h 758"/>
                <a:gd name="T28" fmla="*/ 277 w 546"/>
                <a:gd name="T29" fmla="*/ 158 h 758"/>
                <a:gd name="T30" fmla="*/ 245 w 546"/>
                <a:gd name="T31" fmla="*/ 146 h 758"/>
                <a:gd name="T32" fmla="*/ 207 w 546"/>
                <a:gd name="T33" fmla="*/ 143 h 758"/>
                <a:gd name="T34" fmla="*/ 187 w 546"/>
                <a:gd name="T35" fmla="*/ 143 h 758"/>
                <a:gd name="T36" fmla="*/ 167 w 546"/>
                <a:gd name="T37" fmla="*/ 146 h 758"/>
                <a:gd name="T38" fmla="*/ 148 w 546"/>
                <a:gd name="T39" fmla="*/ 150 h 758"/>
                <a:gd name="T40" fmla="*/ 129 w 546"/>
                <a:gd name="T41" fmla="*/ 157 h 758"/>
                <a:gd name="T42" fmla="*/ 109 w 546"/>
                <a:gd name="T43" fmla="*/ 165 h 758"/>
                <a:gd name="T44" fmla="*/ 91 w 546"/>
                <a:gd name="T45" fmla="*/ 173 h 758"/>
                <a:gd name="T46" fmla="*/ 74 w 546"/>
                <a:gd name="T47" fmla="*/ 182 h 758"/>
                <a:gd name="T48" fmla="*/ 59 w 546"/>
                <a:gd name="T49" fmla="*/ 191 h 758"/>
                <a:gd name="T50" fmla="*/ 47 w 546"/>
                <a:gd name="T51" fmla="*/ 199 h 758"/>
                <a:gd name="T52" fmla="*/ 37 w 546"/>
                <a:gd name="T53" fmla="*/ 205 h 758"/>
                <a:gd name="T54" fmla="*/ 18 w 546"/>
                <a:gd name="T55" fmla="*/ 209 h 758"/>
                <a:gd name="T56" fmla="*/ 36 w 546"/>
                <a:gd name="T57" fmla="*/ 38 h 758"/>
                <a:gd name="T58" fmla="*/ 70 w 546"/>
                <a:gd name="T59" fmla="*/ 27 h 758"/>
                <a:gd name="T60" fmla="*/ 116 w 546"/>
                <a:gd name="T61" fmla="*/ 16 h 758"/>
                <a:gd name="T62" fmla="*/ 166 w 546"/>
                <a:gd name="T63" fmla="*/ 6 h 758"/>
                <a:gd name="T64" fmla="*/ 214 w 546"/>
                <a:gd name="T65" fmla="*/ 0 h 758"/>
                <a:gd name="T66" fmla="*/ 277 w 546"/>
                <a:gd name="T67" fmla="*/ 0 h 758"/>
                <a:gd name="T68" fmla="*/ 362 w 546"/>
                <a:gd name="T69" fmla="*/ 15 h 758"/>
                <a:gd name="T70" fmla="*/ 418 w 546"/>
                <a:gd name="T71" fmla="*/ 38 h 758"/>
                <a:gd name="T72" fmla="*/ 446 w 546"/>
                <a:gd name="T73" fmla="*/ 59 h 758"/>
                <a:gd name="T74" fmla="*/ 469 w 546"/>
                <a:gd name="T75" fmla="*/ 82 h 758"/>
                <a:gd name="T76" fmla="*/ 488 w 546"/>
                <a:gd name="T77" fmla="*/ 110 h 758"/>
                <a:gd name="T78" fmla="*/ 505 w 546"/>
                <a:gd name="T79" fmla="*/ 152 h 758"/>
                <a:gd name="T80" fmla="*/ 515 w 546"/>
                <a:gd name="T81" fmla="*/ 225 h 758"/>
                <a:gd name="T82" fmla="*/ 510 w 546"/>
                <a:gd name="T83" fmla="*/ 274 h 758"/>
                <a:gd name="T84" fmla="*/ 497 w 546"/>
                <a:gd name="T85" fmla="*/ 322 h 758"/>
                <a:gd name="T86" fmla="*/ 474 w 546"/>
                <a:gd name="T87" fmla="*/ 370 h 758"/>
                <a:gd name="T88" fmla="*/ 442 w 546"/>
                <a:gd name="T89" fmla="*/ 420 h 758"/>
                <a:gd name="T90" fmla="*/ 398 w 546"/>
                <a:gd name="T91" fmla="*/ 471 h 758"/>
                <a:gd name="T92" fmla="*/ 358 w 546"/>
                <a:gd name="T93" fmla="*/ 512 h 758"/>
                <a:gd name="T94" fmla="*/ 325 w 546"/>
                <a:gd name="T95" fmla="*/ 541 h 758"/>
                <a:gd name="T96" fmla="*/ 293 w 546"/>
                <a:gd name="T97" fmla="*/ 569 h 758"/>
                <a:gd name="T98" fmla="*/ 265 w 546"/>
                <a:gd name="T99" fmla="*/ 592 h 758"/>
                <a:gd name="T100" fmla="*/ 242 w 546"/>
                <a:gd name="T101" fmla="*/ 609 h 758"/>
                <a:gd name="T102" fmla="*/ 546 w 546"/>
                <a:gd name="T103" fmla="*/ 61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6" h="758">
                  <a:moveTo>
                    <a:pt x="546" y="758"/>
                  </a:moveTo>
                  <a:lnTo>
                    <a:pt x="0" y="758"/>
                  </a:lnTo>
                  <a:lnTo>
                    <a:pt x="0" y="637"/>
                  </a:lnTo>
                  <a:lnTo>
                    <a:pt x="17" y="624"/>
                  </a:lnTo>
                  <a:lnTo>
                    <a:pt x="33" y="610"/>
                  </a:lnTo>
                  <a:lnTo>
                    <a:pt x="50" y="597"/>
                  </a:lnTo>
                  <a:lnTo>
                    <a:pt x="66" y="583"/>
                  </a:lnTo>
                  <a:lnTo>
                    <a:pt x="81" y="571"/>
                  </a:lnTo>
                  <a:lnTo>
                    <a:pt x="96" y="558"/>
                  </a:lnTo>
                  <a:lnTo>
                    <a:pt x="111" y="545"/>
                  </a:lnTo>
                  <a:lnTo>
                    <a:pt x="124" y="533"/>
                  </a:lnTo>
                  <a:lnTo>
                    <a:pt x="138" y="521"/>
                  </a:lnTo>
                  <a:lnTo>
                    <a:pt x="151" y="509"/>
                  </a:lnTo>
                  <a:lnTo>
                    <a:pt x="164" y="497"/>
                  </a:lnTo>
                  <a:lnTo>
                    <a:pt x="176" y="486"/>
                  </a:lnTo>
                  <a:lnTo>
                    <a:pt x="188" y="473"/>
                  </a:lnTo>
                  <a:lnTo>
                    <a:pt x="199" y="462"/>
                  </a:lnTo>
                  <a:lnTo>
                    <a:pt x="211" y="451"/>
                  </a:lnTo>
                  <a:lnTo>
                    <a:pt x="222" y="440"/>
                  </a:lnTo>
                  <a:lnTo>
                    <a:pt x="235" y="426"/>
                  </a:lnTo>
                  <a:lnTo>
                    <a:pt x="248" y="412"/>
                  </a:lnTo>
                  <a:lnTo>
                    <a:pt x="259" y="398"/>
                  </a:lnTo>
                  <a:lnTo>
                    <a:pt x="269" y="386"/>
                  </a:lnTo>
                  <a:lnTo>
                    <a:pt x="278" y="374"/>
                  </a:lnTo>
                  <a:lnTo>
                    <a:pt x="287" y="361"/>
                  </a:lnTo>
                  <a:lnTo>
                    <a:pt x="294" y="350"/>
                  </a:lnTo>
                  <a:lnTo>
                    <a:pt x="300" y="339"/>
                  </a:lnTo>
                  <a:lnTo>
                    <a:pt x="306" y="328"/>
                  </a:lnTo>
                  <a:lnTo>
                    <a:pt x="312" y="318"/>
                  </a:lnTo>
                  <a:lnTo>
                    <a:pt x="316" y="306"/>
                  </a:lnTo>
                  <a:lnTo>
                    <a:pt x="320" y="295"/>
                  </a:lnTo>
                  <a:lnTo>
                    <a:pt x="322" y="284"/>
                  </a:lnTo>
                  <a:lnTo>
                    <a:pt x="324" y="273"/>
                  </a:lnTo>
                  <a:lnTo>
                    <a:pt x="325" y="262"/>
                  </a:lnTo>
                  <a:lnTo>
                    <a:pt x="325" y="249"/>
                  </a:lnTo>
                  <a:lnTo>
                    <a:pt x="325" y="237"/>
                  </a:lnTo>
                  <a:lnTo>
                    <a:pt x="323" y="226"/>
                  </a:lnTo>
                  <a:lnTo>
                    <a:pt x="321" y="214"/>
                  </a:lnTo>
                  <a:lnTo>
                    <a:pt x="317" y="203"/>
                  </a:lnTo>
                  <a:lnTo>
                    <a:pt x="313" y="194"/>
                  </a:lnTo>
                  <a:lnTo>
                    <a:pt x="308" y="185"/>
                  </a:lnTo>
                  <a:lnTo>
                    <a:pt x="302" y="177"/>
                  </a:lnTo>
                  <a:lnTo>
                    <a:pt x="295" y="170"/>
                  </a:lnTo>
                  <a:lnTo>
                    <a:pt x="286" y="164"/>
                  </a:lnTo>
                  <a:lnTo>
                    <a:pt x="277" y="158"/>
                  </a:lnTo>
                  <a:lnTo>
                    <a:pt x="268" y="153"/>
                  </a:lnTo>
                  <a:lnTo>
                    <a:pt x="257" y="149"/>
                  </a:lnTo>
                  <a:lnTo>
                    <a:pt x="245" y="146"/>
                  </a:lnTo>
                  <a:lnTo>
                    <a:pt x="234" y="144"/>
                  </a:lnTo>
                  <a:lnTo>
                    <a:pt x="221" y="143"/>
                  </a:lnTo>
                  <a:lnTo>
                    <a:pt x="207" y="143"/>
                  </a:lnTo>
                  <a:lnTo>
                    <a:pt x="201" y="143"/>
                  </a:lnTo>
                  <a:lnTo>
                    <a:pt x="194" y="143"/>
                  </a:lnTo>
                  <a:lnTo>
                    <a:pt x="187" y="143"/>
                  </a:lnTo>
                  <a:lnTo>
                    <a:pt x="180" y="144"/>
                  </a:lnTo>
                  <a:lnTo>
                    <a:pt x="174" y="145"/>
                  </a:lnTo>
                  <a:lnTo>
                    <a:pt x="167" y="146"/>
                  </a:lnTo>
                  <a:lnTo>
                    <a:pt x="160" y="147"/>
                  </a:lnTo>
                  <a:lnTo>
                    <a:pt x="153" y="149"/>
                  </a:lnTo>
                  <a:lnTo>
                    <a:pt x="148" y="150"/>
                  </a:lnTo>
                  <a:lnTo>
                    <a:pt x="141" y="153"/>
                  </a:lnTo>
                  <a:lnTo>
                    <a:pt x="134" y="155"/>
                  </a:lnTo>
                  <a:lnTo>
                    <a:pt x="129" y="157"/>
                  </a:lnTo>
                  <a:lnTo>
                    <a:pt x="122" y="159"/>
                  </a:lnTo>
                  <a:lnTo>
                    <a:pt x="115" y="162"/>
                  </a:lnTo>
                  <a:lnTo>
                    <a:pt x="109" y="165"/>
                  </a:lnTo>
                  <a:lnTo>
                    <a:pt x="103" y="167"/>
                  </a:lnTo>
                  <a:lnTo>
                    <a:pt x="96" y="171"/>
                  </a:lnTo>
                  <a:lnTo>
                    <a:pt x="91" y="173"/>
                  </a:lnTo>
                  <a:lnTo>
                    <a:pt x="85" y="176"/>
                  </a:lnTo>
                  <a:lnTo>
                    <a:pt x="79" y="179"/>
                  </a:lnTo>
                  <a:lnTo>
                    <a:pt x="74" y="182"/>
                  </a:lnTo>
                  <a:lnTo>
                    <a:pt x="68" y="185"/>
                  </a:lnTo>
                  <a:lnTo>
                    <a:pt x="64" y="187"/>
                  </a:lnTo>
                  <a:lnTo>
                    <a:pt x="59" y="191"/>
                  </a:lnTo>
                  <a:lnTo>
                    <a:pt x="55" y="193"/>
                  </a:lnTo>
                  <a:lnTo>
                    <a:pt x="50" y="196"/>
                  </a:lnTo>
                  <a:lnTo>
                    <a:pt x="47" y="199"/>
                  </a:lnTo>
                  <a:lnTo>
                    <a:pt x="44" y="201"/>
                  </a:lnTo>
                  <a:lnTo>
                    <a:pt x="40" y="203"/>
                  </a:lnTo>
                  <a:lnTo>
                    <a:pt x="37" y="205"/>
                  </a:lnTo>
                  <a:lnTo>
                    <a:pt x="35" y="208"/>
                  </a:lnTo>
                  <a:lnTo>
                    <a:pt x="32" y="209"/>
                  </a:lnTo>
                  <a:lnTo>
                    <a:pt x="18" y="209"/>
                  </a:lnTo>
                  <a:lnTo>
                    <a:pt x="18" y="46"/>
                  </a:lnTo>
                  <a:lnTo>
                    <a:pt x="26" y="43"/>
                  </a:lnTo>
                  <a:lnTo>
                    <a:pt x="36" y="38"/>
                  </a:lnTo>
                  <a:lnTo>
                    <a:pt x="46" y="35"/>
                  </a:lnTo>
                  <a:lnTo>
                    <a:pt x="58" y="32"/>
                  </a:lnTo>
                  <a:lnTo>
                    <a:pt x="70" y="27"/>
                  </a:lnTo>
                  <a:lnTo>
                    <a:pt x="85" y="24"/>
                  </a:lnTo>
                  <a:lnTo>
                    <a:pt x="100" y="19"/>
                  </a:lnTo>
                  <a:lnTo>
                    <a:pt x="116" y="16"/>
                  </a:lnTo>
                  <a:lnTo>
                    <a:pt x="133" y="11"/>
                  </a:lnTo>
                  <a:lnTo>
                    <a:pt x="149" y="8"/>
                  </a:lnTo>
                  <a:lnTo>
                    <a:pt x="166" y="6"/>
                  </a:lnTo>
                  <a:lnTo>
                    <a:pt x="182" y="4"/>
                  </a:lnTo>
                  <a:lnTo>
                    <a:pt x="198" y="2"/>
                  </a:lnTo>
                  <a:lnTo>
                    <a:pt x="214" y="0"/>
                  </a:lnTo>
                  <a:lnTo>
                    <a:pt x="230" y="0"/>
                  </a:lnTo>
                  <a:lnTo>
                    <a:pt x="245" y="0"/>
                  </a:lnTo>
                  <a:lnTo>
                    <a:pt x="277" y="0"/>
                  </a:lnTo>
                  <a:lnTo>
                    <a:pt x="307" y="4"/>
                  </a:lnTo>
                  <a:lnTo>
                    <a:pt x="335" y="8"/>
                  </a:lnTo>
                  <a:lnTo>
                    <a:pt x="362" y="15"/>
                  </a:lnTo>
                  <a:lnTo>
                    <a:pt x="386" y="23"/>
                  </a:lnTo>
                  <a:lnTo>
                    <a:pt x="408" y="33"/>
                  </a:lnTo>
                  <a:lnTo>
                    <a:pt x="418" y="38"/>
                  </a:lnTo>
                  <a:lnTo>
                    <a:pt x="428" y="45"/>
                  </a:lnTo>
                  <a:lnTo>
                    <a:pt x="437" y="52"/>
                  </a:lnTo>
                  <a:lnTo>
                    <a:pt x="446" y="59"/>
                  </a:lnTo>
                  <a:lnTo>
                    <a:pt x="454" y="66"/>
                  </a:lnTo>
                  <a:lnTo>
                    <a:pt x="462" y="74"/>
                  </a:lnTo>
                  <a:lnTo>
                    <a:pt x="469" y="82"/>
                  </a:lnTo>
                  <a:lnTo>
                    <a:pt x="475" y="91"/>
                  </a:lnTo>
                  <a:lnTo>
                    <a:pt x="482" y="100"/>
                  </a:lnTo>
                  <a:lnTo>
                    <a:pt x="488" y="110"/>
                  </a:lnTo>
                  <a:lnTo>
                    <a:pt x="492" y="119"/>
                  </a:lnTo>
                  <a:lnTo>
                    <a:pt x="497" y="129"/>
                  </a:lnTo>
                  <a:lnTo>
                    <a:pt x="505" y="152"/>
                  </a:lnTo>
                  <a:lnTo>
                    <a:pt x="510" y="174"/>
                  </a:lnTo>
                  <a:lnTo>
                    <a:pt x="514" y="199"/>
                  </a:lnTo>
                  <a:lnTo>
                    <a:pt x="515" y="225"/>
                  </a:lnTo>
                  <a:lnTo>
                    <a:pt x="514" y="241"/>
                  </a:lnTo>
                  <a:lnTo>
                    <a:pt x="512" y="257"/>
                  </a:lnTo>
                  <a:lnTo>
                    <a:pt x="510" y="274"/>
                  </a:lnTo>
                  <a:lnTo>
                    <a:pt x="507" y="290"/>
                  </a:lnTo>
                  <a:lnTo>
                    <a:pt x="502" y="306"/>
                  </a:lnTo>
                  <a:lnTo>
                    <a:pt x="497" y="322"/>
                  </a:lnTo>
                  <a:lnTo>
                    <a:pt x="490" y="338"/>
                  </a:lnTo>
                  <a:lnTo>
                    <a:pt x="483" y="353"/>
                  </a:lnTo>
                  <a:lnTo>
                    <a:pt x="474" y="370"/>
                  </a:lnTo>
                  <a:lnTo>
                    <a:pt x="465" y="386"/>
                  </a:lnTo>
                  <a:lnTo>
                    <a:pt x="454" y="403"/>
                  </a:lnTo>
                  <a:lnTo>
                    <a:pt x="442" y="420"/>
                  </a:lnTo>
                  <a:lnTo>
                    <a:pt x="428" y="436"/>
                  </a:lnTo>
                  <a:lnTo>
                    <a:pt x="414" y="454"/>
                  </a:lnTo>
                  <a:lnTo>
                    <a:pt x="398" y="471"/>
                  </a:lnTo>
                  <a:lnTo>
                    <a:pt x="380" y="489"/>
                  </a:lnTo>
                  <a:lnTo>
                    <a:pt x="369" y="500"/>
                  </a:lnTo>
                  <a:lnTo>
                    <a:pt x="358" y="512"/>
                  </a:lnTo>
                  <a:lnTo>
                    <a:pt x="346" y="522"/>
                  </a:lnTo>
                  <a:lnTo>
                    <a:pt x="336" y="532"/>
                  </a:lnTo>
                  <a:lnTo>
                    <a:pt x="325" y="541"/>
                  </a:lnTo>
                  <a:lnTo>
                    <a:pt x="314" y="551"/>
                  </a:lnTo>
                  <a:lnTo>
                    <a:pt x="304" y="560"/>
                  </a:lnTo>
                  <a:lnTo>
                    <a:pt x="293" y="569"/>
                  </a:lnTo>
                  <a:lnTo>
                    <a:pt x="282" y="577"/>
                  </a:lnTo>
                  <a:lnTo>
                    <a:pt x="274" y="585"/>
                  </a:lnTo>
                  <a:lnTo>
                    <a:pt x="265" y="592"/>
                  </a:lnTo>
                  <a:lnTo>
                    <a:pt x="257" y="598"/>
                  </a:lnTo>
                  <a:lnTo>
                    <a:pt x="249" y="605"/>
                  </a:lnTo>
                  <a:lnTo>
                    <a:pt x="242" y="609"/>
                  </a:lnTo>
                  <a:lnTo>
                    <a:pt x="237" y="614"/>
                  </a:lnTo>
                  <a:lnTo>
                    <a:pt x="231" y="618"/>
                  </a:lnTo>
                  <a:lnTo>
                    <a:pt x="546" y="618"/>
                  </a:lnTo>
                  <a:lnTo>
                    <a:pt x="546" y="7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74" name="Freeform 22"/>
            <p:cNvSpPr>
              <a:spLocks noChangeArrowheads="1"/>
            </p:cNvSpPr>
            <p:nvPr/>
          </p:nvSpPr>
          <p:spPr bwMode="auto">
            <a:xfrm>
              <a:off x="1638" y="2560"/>
              <a:ext cx="131" cy="61"/>
            </a:xfrm>
            <a:custGeom>
              <a:avLst/>
              <a:gdLst>
                <a:gd name="T0" fmla="*/ 538 w 538"/>
                <a:gd name="T1" fmla="*/ 0 h 255"/>
                <a:gd name="T2" fmla="*/ 0 w 538"/>
                <a:gd name="T3" fmla="*/ 0 h 255"/>
                <a:gd name="T4" fmla="*/ 0 w 538"/>
                <a:gd name="T5" fmla="*/ 56 h 255"/>
                <a:gd name="T6" fmla="*/ 538 w 538"/>
                <a:gd name="T7" fmla="*/ 56 h 255"/>
                <a:gd name="T8" fmla="*/ 538 w 538"/>
                <a:gd name="T9" fmla="*/ 0 h 255"/>
                <a:gd name="T10" fmla="*/ 538 w 538"/>
                <a:gd name="T11" fmla="*/ 199 h 255"/>
                <a:gd name="T12" fmla="*/ 0 w 538"/>
                <a:gd name="T13" fmla="*/ 199 h 255"/>
                <a:gd name="T14" fmla="*/ 0 w 538"/>
                <a:gd name="T15" fmla="*/ 255 h 255"/>
                <a:gd name="T16" fmla="*/ 538 w 538"/>
                <a:gd name="T17" fmla="*/ 255 h 255"/>
                <a:gd name="T18" fmla="*/ 538 w 538"/>
                <a:gd name="T19" fmla="*/ 19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8" h="255">
                  <a:moveTo>
                    <a:pt x="538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538" y="56"/>
                  </a:lnTo>
                  <a:lnTo>
                    <a:pt x="538" y="0"/>
                  </a:lnTo>
                  <a:close/>
                  <a:moveTo>
                    <a:pt x="538" y="199"/>
                  </a:moveTo>
                  <a:lnTo>
                    <a:pt x="0" y="199"/>
                  </a:lnTo>
                  <a:lnTo>
                    <a:pt x="0" y="255"/>
                  </a:lnTo>
                  <a:lnTo>
                    <a:pt x="538" y="255"/>
                  </a:lnTo>
                  <a:lnTo>
                    <a:pt x="538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75" name="Freeform 23"/>
            <p:cNvSpPr>
              <a:spLocks noChangeArrowheads="1"/>
            </p:cNvSpPr>
            <p:nvPr/>
          </p:nvSpPr>
          <p:spPr bwMode="auto">
            <a:xfrm>
              <a:off x="2052" y="2535"/>
              <a:ext cx="130" cy="126"/>
            </a:xfrm>
            <a:custGeom>
              <a:avLst/>
              <a:gdLst>
                <a:gd name="T0" fmla="*/ 314 w 532"/>
                <a:gd name="T1" fmla="*/ 274 h 519"/>
                <a:gd name="T2" fmla="*/ 311 w 532"/>
                <a:gd name="T3" fmla="*/ 345 h 519"/>
                <a:gd name="T4" fmla="*/ 318 w 532"/>
                <a:gd name="T5" fmla="*/ 411 h 519"/>
                <a:gd name="T6" fmla="*/ 333 w 532"/>
                <a:gd name="T7" fmla="*/ 454 h 519"/>
                <a:gd name="T8" fmla="*/ 352 w 532"/>
                <a:gd name="T9" fmla="*/ 484 h 519"/>
                <a:gd name="T10" fmla="*/ 372 w 532"/>
                <a:gd name="T11" fmla="*/ 504 h 519"/>
                <a:gd name="T12" fmla="*/ 406 w 532"/>
                <a:gd name="T13" fmla="*/ 514 h 519"/>
                <a:gd name="T14" fmla="*/ 440 w 532"/>
                <a:gd name="T15" fmla="*/ 510 h 519"/>
                <a:gd name="T16" fmla="*/ 470 w 532"/>
                <a:gd name="T17" fmla="*/ 494 h 519"/>
                <a:gd name="T18" fmla="*/ 493 w 532"/>
                <a:gd name="T19" fmla="*/ 469 h 519"/>
                <a:gd name="T20" fmla="*/ 510 w 532"/>
                <a:gd name="T21" fmla="*/ 441 h 519"/>
                <a:gd name="T22" fmla="*/ 523 w 532"/>
                <a:gd name="T23" fmla="*/ 405 h 519"/>
                <a:gd name="T24" fmla="*/ 531 w 532"/>
                <a:gd name="T25" fmla="*/ 360 h 519"/>
                <a:gd name="T26" fmla="*/ 509 w 532"/>
                <a:gd name="T27" fmla="*/ 350 h 519"/>
                <a:gd name="T28" fmla="*/ 505 w 532"/>
                <a:gd name="T29" fmla="*/ 374 h 519"/>
                <a:gd name="T30" fmla="*/ 492 w 532"/>
                <a:gd name="T31" fmla="*/ 400 h 519"/>
                <a:gd name="T32" fmla="*/ 472 w 532"/>
                <a:gd name="T33" fmla="*/ 414 h 519"/>
                <a:gd name="T34" fmla="*/ 454 w 532"/>
                <a:gd name="T35" fmla="*/ 420 h 519"/>
                <a:gd name="T36" fmla="*/ 438 w 532"/>
                <a:gd name="T37" fmla="*/ 419 h 519"/>
                <a:gd name="T38" fmla="*/ 413 w 532"/>
                <a:gd name="T39" fmla="*/ 408 h 519"/>
                <a:gd name="T40" fmla="*/ 398 w 532"/>
                <a:gd name="T41" fmla="*/ 390 h 519"/>
                <a:gd name="T42" fmla="*/ 387 w 532"/>
                <a:gd name="T43" fmla="*/ 360 h 519"/>
                <a:gd name="T44" fmla="*/ 382 w 532"/>
                <a:gd name="T45" fmla="*/ 328 h 519"/>
                <a:gd name="T46" fmla="*/ 383 w 532"/>
                <a:gd name="T47" fmla="*/ 267 h 519"/>
                <a:gd name="T48" fmla="*/ 388 w 532"/>
                <a:gd name="T49" fmla="*/ 171 h 519"/>
                <a:gd name="T50" fmla="*/ 523 w 532"/>
                <a:gd name="T51" fmla="*/ 89 h 519"/>
                <a:gd name="T52" fmla="*/ 133 w 532"/>
                <a:gd name="T53" fmla="*/ 2 h 519"/>
                <a:gd name="T54" fmla="*/ 109 w 532"/>
                <a:gd name="T55" fmla="*/ 6 h 519"/>
                <a:gd name="T56" fmla="*/ 71 w 532"/>
                <a:gd name="T57" fmla="*/ 26 h 519"/>
                <a:gd name="T58" fmla="*/ 45 w 532"/>
                <a:gd name="T59" fmla="*/ 54 h 519"/>
                <a:gd name="T60" fmla="*/ 19 w 532"/>
                <a:gd name="T61" fmla="*/ 100 h 519"/>
                <a:gd name="T62" fmla="*/ 4 w 532"/>
                <a:gd name="T63" fmla="*/ 137 h 519"/>
                <a:gd name="T64" fmla="*/ 16 w 532"/>
                <a:gd name="T65" fmla="*/ 153 h 519"/>
                <a:gd name="T66" fmla="*/ 50 w 532"/>
                <a:gd name="T67" fmla="*/ 109 h 519"/>
                <a:gd name="T68" fmla="*/ 75 w 532"/>
                <a:gd name="T69" fmla="*/ 95 h 519"/>
                <a:gd name="T70" fmla="*/ 106 w 532"/>
                <a:gd name="T71" fmla="*/ 89 h 519"/>
                <a:gd name="T72" fmla="*/ 122 w 532"/>
                <a:gd name="T73" fmla="*/ 338 h 519"/>
                <a:gd name="T74" fmla="*/ 103 w 532"/>
                <a:gd name="T75" fmla="*/ 374 h 519"/>
                <a:gd name="T76" fmla="*/ 80 w 532"/>
                <a:gd name="T77" fmla="*/ 402 h 519"/>
                <a:gd name="T78" fmla="*/ 63 w 532"/>
                <a:gd name="T79" fmla="*/ 423 h 519"/>
                <a:gd name="T80" fmla="*/ 50 w 532"/>
                <a:gd name="T81" fmla="*/ 446 h 519"/>
                <a:gd name="T82" fmla="*/ 50 w 532"/>
                <a:gd name="T83" fmla="*/ 478 h 519"/>
                <a:gd name="T84" fmla="*/ 65 w 532"/>
                <a:gd name="T85" fmla="*/ 503 h 519"/>
                <a:gd name="T86" fmla="*/ 93 w 532"/>
                <a:gd name="T87" fmla="*/ 517 h 519"/>
                <a:gd name="T88" fmla="*/ 108 w 532"/>
                <a:gd name="T89" fmla="*/ 517 h 519"/>
                <a:gd name="T90" fmla="*/ 134 w 532"/>
                <a:gd name="T91" fmla="*/ 508 h 519"/>
                <a:gd name="T92" fmla="*/ 157 w 532"/>
                <a:gd name="T93" fmla="*/ 484 h 519"/>
                <a:gd name="T94" fmla="*/ 169 w 532"/>
                <a:gd name="T95" fmla="*/ 447 h 519"/>
                <a:gd name="T96" fmla="*/ 186 w 532"/>
                <a:gd name="T97" fmla="*/ 359 h 519"/>
                <a:gd name="T98" fmla="*/ 204 w 532"/>
                <a:gd name="T99" fmla="*/ 218 h 519"/>
                <a:gd name="T100" fmla="*/ 333 w 532"/>
                <a:gd name="T101" fmla="*/ 8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2" h="519">
                  <a:moveTo>
                    <a:pt x="333" y="89"/>
                  </a:moveTo>
                  <a:lnTo>
                    <a:pt x="315" y="253"/>
                  </a:lnTo>
                  <a:lnTo>
                    <a:pt x="314" y="274"/>
                  </a:lnTo>
                  <a:lnTo>
                    <a:pt x="311" y="298"/>
                  </a:lnTo>
                  <a:lnTo>
                    <a:pt x="311" y="321"/>
                  </a:lnTo>
                  <a:lnTo>
                    <a:pt x="311" y="345"/>
                  </a:lnTo>
                  <a:lnTo>
                    <a:pt x="312" y="368"/>
                  </a:lnTo>
                  <a:lnTo>
                    <a:pt x="315" y="391"/>
                  </a:lnTo>
                  <a:lnTo>
                    <a:pt x="318" y="411"/>
                  </a:lnTo>
                  <a:lnTo>
                    <a:pt x="321" y="428"/>
                  </a:lnTo>
                  <a:lnTo>
                    <a:pt x="327" y="441"/>
                  </a:lnTo>
                  <a:lnTo>
                    <a:pt x="333" y="454"/>
                  </a:lnTo>
                  <a:lnTo>
                    <a:pt x="339" y="465"/>
                  </a:lnTo>
                  <a:lnTo>
                    <a:pt x="345" y="475"/>
                  </a:lnTo>
                  <a:lnTo>
                    <a:pt x="352" y="484"/>
                  </a:lnTo>
                  <a:lnTo>
                    <a:pt x="360" y="492"/>
                  </a:lnTo>
                  <a:lnTo>
                    <a:pt x="365" y="498"/>
                  </a:lnTo>
                  <a:lnTo>
                    <a:pt x="372" y="504"/>
                  </a:lnTo>
                  <a:lnTo>
                    <a:pt x="383" y="510"/>
                  </a:lnTo>
                  <a:lnTo>
                    <a:pt x="394" y="513"/>
                  </a:lnTo>
                  <a:lnTo>
                    <a:pt x="406" y="514"/>
                  </a:lnTo>
                  <a:lnTo>
                    <a:pt x="418" y="514"/>
                  </a:lnTo>
                  <a:lnTo>
                    <a:pt x="429" y="513"/>
                  </a:lnTo>
                  <a:lnTo>
                    <a:pt x="440" y="510"/>
                  </a:lnTo>
                  <a:lnTo>
                    <a:pt x="449" y="506"/>
                  </a:lnTo>
                  <a:lnTo>
                    <a:pt x="458" y="502"/>
                  </a:lnTo>
                  <a:lnTo>
                    <a:pt x="470" y="494"/>
                  </a:lnTo>
                  <a:lnTo>
                    <a:pt x="481" y="484"/>
                  </a:lnTo>
                  <a:lnTo>
                    <a:pt x="487" y="477"/>
                  </a:lnTo>
                  <a:lnTo>
                    <a:pt x="493" y="469"/>
                  </a:lnTo>
                  <a:lnTo>
                    <a:pt x="499" y="461"/>
                  </a:lnTo>
                  <a:lnTo>
                    <a:pt x="504" y="451"/>
                  </a:lnTo>
                  <a:lnTo>
                    <a:pt x="510" y="441"/>
                  </a:lnTo>
                  <a:lnTo>
                    <a:pt x="514" y="430"/>
                  </a:lnTo>
                  <a:lnTo>
                    <a:pt x="519" y="419"/>
                  </a:lnTo>
                  <a:lnTo>
                    <a:pt x="523" y="405"/>
                  </a:lnTo>
                  <a:lnTo>
                    <a:pt x="527" y="392"/>
                  </a:lnTo>
                  <a:lnTo>
                    <a:pt x="529" y="376"/>
                  </a:lnTo>
                  <a:lnTo>
                    <a:pt x="531" y="360"/>
                  </a:lnTo>
                  <a:lnTo>
                    <a:pt x="532" y="344"/>
                  </a:lnTo>
                  <a:lnTo>
                    <a:pt x="510" y="344"/>
                  </a:lnTo>
                  <a:lnTo>
                    <a:pt x="509" y="350"/>
                  </a:lnTo>
                  <a:lnTo>
                    <a:pt x="509" y="357"/>
                  </a:lnTo>
                  <a:lnTo>
                    <a:pt x="508" y="365"/>
                  </a:lnTo>
                  <a:lnTo>
                    <a:pt x="505" y="374"/>
                  </a:lnTo>
                  <a:lnTo>
                    <a:pt x="502" y="383"/>
                  </a:lnTo>
                  <a:lnTo>
                    <a:pt x="499" y="391"/>
                  </a:lnTo>
                  <a:lnTo>
                    <a:pt x="492" y="400"/>
                  </a:lnTo>
                  <a:lnTo>
                    <a:pt x="484" y="408"/>
                  </a:lnTo>
                  <a:lnTo>
                    <a:pt x="477" y="411"/>
                  </a:lnTo>
                  <a:lnTo>
                    <a:pt x="472" y="414"/>
                  </a:lnTo>
                  <a:lnTo>
                    <a:pt x="466" y="418"/>
                  </a:lnTo>
                  <a:lnTo>
                    <a:pt x="459" y="419"/>
                  </a:lnTo>
                  <a:lnTo>
                    <a:pt x="454" y="420"/>
                  </a:lnTo>
                  <a:lnTo>
                    <a:pt x="449" y="420"/>
                  </a:lnTo>
                  <a:lnTo>
                    <a:pt x="444" y="420"/>
                  </a:lnTo>
                  <a:lnTo>
                    <a:pt x="438" y="419"/>
                  </a:lnTo>
                  <a:lnTo>
                    <a:pt x="429" y="417"/>
                  </a:lnTo>
                  <a:lnTo>
                    <a:pt x="421" y="412"/>
                  </a:lnTo>
                  <a:lnTo>
                    <a:pt x="413" y="408"/>
                  </a:lnTo>
                  <a:lnTo>
                    <a:pt x="408" y="403"/>
                  </a:lnTo>
                  <a:lnTo>
                    <a:pt x="402" y="396"/>
                  </a:lnTo>
                  <a:lnTo>
                    <a:pt x="398" y="390"/>
                  </a:lnTo>
                  <a:lnTo>
                    <a:pt x="393" y="381"/>
                  </a:lnTo>
                  <a:lnTo>
                    <a:pt x="390" y="372"/>
                  </a:lnTo>
                  <a:lnTo>
                    <a:pt x="387" y="360"/>
                  </a:lnTo>
                  <a:lnTo>
                    <a:pt x="384" y="350"/>
                  </a:lnTo>
                  <a:lnTo>
                    <a:pt x="383" y="339"/>
                  </a:lnTo>
                  <a:lnTo>
                    <a:pt x="382" y="328"/>
                  </a:lnTo>
                  <a:lnTo>
                    <a:pt x="382" y="312"/>
                  </a:lnTo>
                  <a:lnTo>
                    <a:pt x="382" y="292"/>
                  </a:lnTo>
                  <a:lnTo>
                    <a:pt x="383" y="267"/>
                  </a:lnTo>
                  <a:lnTo>
                    <a:pt x="384" y="239"/>
                  </a:lnTo>
                  <a:lnTo>
                    <a:pt x="385" y="207"/>
                  </a:lnTo>
                  <a:lnTo>
                    <a:pt x="388" y="171"/>
                  </a:lnTo>
                  <a:lnTo>
                    <a:pt x="391" y="132"/>
                  </a:lnTo>
                  <a:lnTo>
                    <a:pt x="394" y="89"/>
                  </a:lnTo>
                  <a:lnTo>
                    <a:pt x="523" y="89"/>
                  </a:lnTo>
                  <a:lnTo>
                    <a:pt x="523" y="0"/>
                  </a:lnTo>
                  <a:lnTo>
                    <a:pt x="142" y="0"/>
                  </a:lnTo>
                  <a:lnTo>
                    <a:pt x="133" y="2"/>
                  </a:lnTo>
                  <a:lnTo>
                    <a:pt x="125" y="2"/>
                  </a:lnTo>
                  <a:lnTo>
                    <a:pt x="117" y="4"/>
                  </a:lnTo>
                  <a:lnTo>
                    <a:pt x="109" y="6"/>
                  </a:lnTo>
                  <a:lnTo>
                    <a:pt x="95" y="12"/>
                  </a:lnTo>
                  <a:lnTo>
                    <a:pt x="83" y="18"/>
                  </a:lnTo>
                  <a:lnTo>
                    <a:pt x="71" y="26"/>
                  </a:lnTo>
                  <a:lnTo>
                    <a:pt x="61" y="35"/>
                  </a:lnTo>
                  <a:lnTo>
                    <a:pt x="52" y="44"/>
                  </a:lnTo>
                  <a:lnTo>
                    <a:pt x="45" y="54"/>
                  </a:lnTo>
                  <a:lnTo>
                    <a:pt x="35" y="70"/>
                  </a:lnTo>
                  <a:lnTo>
                    <a:pt x="26" y="86"/>
                  </a:lnTo>
                  <a:lnTo>
                    <a:pt x="19" y="100"/>
                  </a:lnTo>
                  <a:lnTo>
                    <a:pt x="13" y="115"/>
                  </a:lnTo>
                  <a:lnTo>
                    <a:pt x="8" y="127"/>
                  </a:lnTo>
                  <a:lnTo>
                    <a:pt x="4" y="137"/>
                  </a:lnTo>
                  <a:lnTo>
                    <a:pt x="2" y="146"/>
                  </a:lnTo>
                  <a:lnTo>
                    <a:pt x="0" y="153"/>
                  </a:lnTo>
                  <a:lnTo>
                    <a:pt x="16" y="153"/>
                  </a:lnTo>
                  <a:lnTo>
                    <a:pt x="39" y="122"/>
                  </a:lnTo>
                  <a:lnTo>
                    <a:pt x="43" y="115"/>
                  </a:lnTo>
                  <a:lnTo>
                    <a:pt x="50" y="109"/>
                  </a:lnTo>
                  <a:lnTo>
                    <a:pt x="57" y="104"/>
                  </a:lnTo>
                  <a:lnTo>
                    <a:pt x="66" y="99"/>
                  </a:lnTo>
                  <a:lnTo>
                    <a:pt x="75" y="95"/>
                  </a:lnTo>
                  <a:lnTo>
                    <a:pt x="85" y="91"/>
                  </a:lnTo>
                  <a:lnTo>
                    <a:pt x="95" y="89"/>
                  </a:lnTo>
                  <a:lnTo>
                    <a:pt x="106" y="89"/>
                  </a:lnTo>
                  <a:lnTo>
                    <a:pt x="154" y="89"/>
                  </a:lnTo>
                  <a:lnTo>
                    <a:pt x="124" y="322"/>
                  </a:lnTo>
                  <a:lnTo>
                    <a:pt x="122" y="338"/>
                  </a:lnTo>
                  <a:lnTo>
                    <a:pt x="116" y="351"/>
                  </a:lnTo>
                  <a:lnTo>
                    <a:pt x="111" y="364"/>
                  </a:lnTo>
                  <a:lnTo>
                    <a:pt x="103" y="374"/>
                  </a:lnTo>
                  <a:lnTo>
                    <a:pt x="95" y="384"/>
                  </a:lnTo>
                  <a:lnTo>
                    <a:pt x="87" y="393"/>
                  </a:lnTo>
                  <a:lnTo>
                    <a:pt x="80" y="402"/>
                  </a:lnTo>
                  <a:lnTo>
                    <a:pt x="74" y="410"/>
                  </a:lnTo>
                  <a:lnTo>
                    <a:pt x="68" y="417"/>
                  </a:lnTo>
                  <a:lnTo>
                    <a:pt x="63" y="423"/>
                  </a:lnTo>
                  <a:lnTo>
                    <a:pt x="58" y="430"/>
                  </a:lnTo>
                  <a:lnTo>
                    <a:pt x="53" y="437"/>
                  </a:lnTo>
                  <a:lnTo>
                    <a:pt x="50" y="446"/>
                  </a:lnTo>
                  <a:lnTo>
                    <a:pt x="48" y="455"/>
                  </a:lnTo>
                  <a:lnTo>
                    <a:pt x="48" y="466"/>
                  </a:lnTo>
                  <a:lnTo>
                    <a:pt x="50" y="478"/>
                  </a:lnTo>
                  <a:lnTo>
                    <a:pt x="52" y="486"/>
                  </a:lnTo>
                  <a:lnTo>
                    <a:pt x="58" y="495"/>
                  </a:lnTo>
                  <a:lnTo>
                    <a:pt x="65" y="503"/>
                  </a:lnTo>
                  <a:lnTo>
                    <a:pt x="72" y="508"/>
                  </a:lnTo>
                  <a:lnTo>
                    <a:pt x="83" y="514"/>
                  </a:lnTo>
                  <a:lnTo>
                    <a:pt x="93" y="517"/>
                  </a:lnTo>
                  <a:lnTo>
                    <a:pt x="97" y="517"/>
                  </a:lnTo>
                  <a:lnTo>
                    <a:pt x="103" y="519"/>
                  </a:lnTo>
                  <a:lnTo>
                    <a:pt x="108" y="517"/>
                  </a:lnTo>
                  <a:lnTo>
                    <a:pt x="113" y="516"/>
                  </a:lnTo>
                  <a:lnTo>
                    <a:pt x="124" y="513"/>
                  </a:lnTo>
                  <a:lnTo>
                    <a:pt x="134" y="508"/>
                  </a:lnTo>
                  <a:lnTo>
                    <a:pt x="143" y="502"/>
                  </a:lnTo>
                  <a:lnTo>
                    <a:pt x="151" y="494"/>
                  </a:lnTo>
                  <a:lnTo>
                    <a:pt x="157" y="484"/>
                  </a:lnTo>
                  <a:lnTo>
                    <a:pt x="162" y="474"/>
                  </a:lnTo>
                  <a:lnTo>
                    <a:pt x="166" y="461"/>
                  </a:lnTo>
                  <a:lnTo>
                    <a:pt x="169" y="447"/>
                  </a:lnTo>
                  <a:lnTo>
                    <a:pt x="174" y="423"/>
                  </a:lnTo>
                  <a:lnTo>
                    <a:pt x="180" y="394"/>
                  </a:lnTo>
                  <a:lnTo>
                    <a:pt x="186" y="359"/>
                  </a:lnTo>
                  <a:lnTo>
                    <a:pt x="191" y="319"/>
                  </a:lnTo>
                  <a:lnTo>
                    <a:pt x="198" y="272"/>
                  </a:lnTo>
                  <a:lnTo>
                    <a:pt x="204" y="218"/>
                  </a:lnTo>
                  <a:lnTo>
                    <a:pt x="210" y="156"/>
                  </a:lnTo>
                  <a:lnTo>
                    <a:pt x="216" y="89"/>
                  </a:lnTo>
                  <a:lnTo>
                    <a:pt x="333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76" name="Freeform 24"/>
            <p:cNvSpPr>
              <a:spLocks noChangeArrowheads="1"/>
            </p:cNvSpPr>
            <p:nvPr/>
          </p:nvSpPr>
          <p:spPr bwMode="auto">
            <a:xfrm>
              <a:off x="1856" y="2416"/>
              <a:ext cx="383" cy="285"/>
            </a:xfrm>
            <a:custGeom>
              <a:avLst/>
              <a:gdLst>
                <a:gd name="T0" fmla="*/ 1564 w 1578"/>
                <a:gd name="T1" fmla="*/ 20 h 1168"/>
                <a:gd name="T2" fmla="*/ 1548 w 1578"/>
                <a:gd name="T3" fmla="*/ 0 h 1168"/>
                <a:gd name="T4" fmla="*/ 0 w 1578"/>
                <a:gd name="T5" fmla="*/ 1128 h 1168"/>
                <a:gd name="T6" fmla="*/ 29 w 1578"/>
                <a:gd name="T7" fmla="*/ 1168 h 1168"/>
                <a:gd name="T8" fmla="*/ 1578 w 1578"/>
                <a:gd name="T9" fmla="*/ 40 h 1168"/>
                <a:gd name="T10" fmla="*/ 1564 w 1578"/>
                <a:gd name="T11" fmla="*/ 2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8" h="1168">
                  <a:moveTo>
                    <a:pt x="1564" y="20"/>
                  </a:moveTo>
                  <a:lnTo>
                    <a:pt x="1548" y="0"/>
                  </a:lnTo>
                  <a:lnTo>
                    <a:pt x="0" y="1128"/>
                  </a:lnTo>
                  <a:lnTo>
                    <a:pt x="29" y="1168"/>
                  </a:lnTo>
                  <a:lnTo>
                    <a:pt x="1578" y="40"/>
                  </a:lnTo>
                  <a:lnTo>
                    <a:pt x="156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77" name="Freeform 25"/>
            <p:cNvSpPr>
              <a:spLocks noChangeArrowheads="1"/>
            </p:cNvSpPr>
            <p:nvPr/>
          </p:nvSpPr>
          <p:spPr bwMode="auto">
            <a:xfrm>
              <a:off x="2659" y="2614"/>
              <a:ext cx="79" cy="111"/>
            </a:xfrm>
            <a:custGeom>
              <a:avLst/>
              <a:gdLst>
                <a:gd name="T0" fmla="*/ 0 w 328"/>
                <a:gd name="T1" fmla="*/ 382 h 455"/>
                <a:gd name="T2" fmla="*/ 30 w 328"/>
                <a:gd name="T3" fmla="*/ 358 h 455"/>
                <a:gd name="T4" fmla="*/ 58 w 328"/>
                <a:gd name="T5" fmla="*/ 335 h 455"/>
                <a:gd name="T6" fmla="*/ 83 w 328"/>
                <a:gd name="T7" fmla="*/ 313 h 455"/>
                <a:gd name="T8" fmla="*/ 106 w 328"/>
                <a:gd name="T9" fmla="*/ 292 h 455"/>
                <a:gd name="T10" fmla="*/ 126 w 328"/>
                <a:gd name="T11" fmla="*/ 271 h 455"/>
                <a:gd name="T12" fmla="*/ 148 w 328"/>
                <a:gd name="T13" fmla="*/ 248 h 455"/>
                <a:gd name="T14" fmla="*/ 167 w 328"/>
                <a:gd name="T15" fmla="*/ 224 h 455"/>
                <a:gd name="T16" fmla="*/ 180 w 328"/>
                <a:gd name="T17" fmla="*/ 204 h 455"/>
                <a:gd name="T18" fmla="*/ 189 w 328"/>
                <a:gd name="T19" fmla="*/ 184 h 455"/>
                <a:gd name="T20" fmla="*/ 194 w 328"/>
                <a:gd name="T21" fmla="*/ 164 h 455"/>
                <a:gd name="T22" fmla="*/ 195 w 328"/>
                <a:gd name="T23" fmla="*/ 142 h 455"/>
                <a:gd name="T24" fmla="*/ 190 w 328"/>
                <a:gd name="T25" fmla="*/ 122 h 455"/>
                <a:gd name="T26" fmla="*/ 181 w 328"/>
                <a:gd name="T27" fmla="*/ 106 h 455"/>
                <a:gd name="T28" fmla="*/ 167 w 328"/>
                <a:gd name="T29" fmla="*/ 95 h 455"/>
                <a:gd name="T30" fmla="*/ 148 w 328"/>
                <a:gd name="T31" fmla="*/ 89 h 455"/>
                <a:gd name="T32" fmla="*/ 124 w 328"/>
                <a:gd name="T33" fmla="*/ 86 h 455"/>
                <a:gd name="T34" fmla="*/ 112 w 328"/>
                <a:gd name="T35" fmla="*/ 86 h 455"/>
                <a:gd name="T36" fmla="*/ 101 w 328"/>
                <a:gd name="T37" fmla="*/ 89 h 455"/>
                <a:gd name="T38" fmla="*/ 88 w 328"/>
                <a:gd name="T39" fmla="*/ 91 h 455"/>
                <a:gd name="T40" fmla="*/ 77 w 328"/>
                <a:gd name="T41" fmla="*/ 95 h 455"/>
                <a:gd name="T42" fmla="*/ 66 w 328"/>
                <a:gd name="T43" fmla="*/ 100 h 455"/>
                <a:gd name="T44" fmla="*/ 55 w 328"/>
                <a:gd name="T45" fmla="*/ 104 h 455"/>
                <a:gd name="T46" fmla="*/ 45 w 328"/>
                <a:gd name="T47" fmla="*/ 110 h 455"/>
                <a:gd name="T48" fmla="*/ 36 w 328"/>
                <a:gd name="T49" fmla="*/ 114 h 455"/>
                <a:gd name="T50" fmla="*/ 28 w 328"/>
                <a:gd name="T51" fmla="*/ 120 h 455"/>
                <a:gd name="T52" fmla="*/ 22 w 328"/>
                <a:gd name="T53" fmla="*/ 123 h 455"/>
                <a:gd name="T54" fmla="*/ 11 w 328"/>
                <a:gd name="T55" fmla="*/ 126 h 455"/>
                <a:gd name="T56" fmla="*/ 21 w 328"/>
                <a:gd name="T57" fmla="*/ 23 h 455"/>
                <a:gd name="T58" fmla="*/ 42 w 328"/>
                <a:gd name="T59" fmla="*/ 17 h 455"/>
                <a:gd name="T60" fmla="*/ 69 w 328"/>
                <a:gd name="T61" fmla="*/ 10 h 455"/>
                <a:gd name="T62" fmla="*/ 99 w 328"/>
                <a:gd name="T63" fmla="*/ 4 h 455"/>
                <a:gd name="T64" fmla="*/ 129 w 328"/>
                <a:gd name="T65" fmla="*/ 1 h 455"/>
                <a:gd name="T66" fmla="*/ 167 w 328"/>
                <a:gd name="T67" fmla="*/ 1 h 455"/>
                <a:gd name="T68" fmla="*/ 217 w 328"/>
                <a:gd name="T69" fmla="*/ 9 h 455"/>
                <a:gd name="T70" fmla="*/ 257 w 328"/>
                <a:gd name="T71" fmla="*/ 28 h 455"/>
                <a:gd name="T72" fmla="*/ 286 w 328"/>
                <a:gd name="T73" fmla="*/ 55 h 455"/>
                <a:gd name="T74" fmla="*/ 303 w 328"/>
                <a:gd name="T75" fmla="*/ 91 h 455"/>
                <a:gd name="T76" fmla="*/ 308 w 328"/>
                <a:gd name="T77" fmla="*/ 136 h 455"/>
                <a:gd name="T78" fmla="*/ 306 w 328"/>
                <a:gd name="T79" fmla="*/ 165 h 455"/>
                <a:gd name="T80" fmla="*/ 298 w 328"/>
                <a:gd name="T81" fmla="*/ 194 h 455"/>
                <a:gd name="T82" fmla="*/ 285 w 328"/>
                <a:gd name="T83" fmla="*/ 222 h 455"/>
                <a:gd name="T84" fmla="*/ 265 w 328"/>
                <a:gd name="T85" fmla="*/ 252 h 455"/>
                <a:gd name="T86" fmla="*/ 239 w 328"/>
                <a:gd name="T87" fmla="*/ 284 h 455"/>
                <a:gd name="T88" fmla="*/ 215 w 328"/>
                <a:gd name="T89" fmla="*/ 307 h 455"/>
                <a:gd name="T90" fmla="*/ 195 w 328"/>
                <a:gd name="T91" fmla="*/ 325 h 455"/>
                <a:gd name="T92" fmla="*/ 176 w 328"/>
                <a:gd name="T93" fmla="*/ 342 h 455"/>
                <a:gd name="T94" fmla="*/ 159 w 328"/>
                <a:gd name="T95" fmla="*/ 355 h 455"/>
                <a:gd name="T96" fmla="*/ 145 w 328"/>
                <a:gd name="T97" fmla="*/ 366 h 455"/>
                <a:gd name="T98" fmla="*/ 328 w 328"/>
                <a:gd name="T99" fmla="*/ 371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8" h="455">
                  <a:moveTo>
                    <a:pt x="328" y="455"/>
                  </a:moveTo>
                  <a:lnTo>
                    <a:pt x="0" y="455"/>
                  </a:lnTo>
                  <a:lnTo>
                    <a:pt x="0" y="382"/>
                  </a:lnTo>
                  <a:lnTo>
                    <a:pt x="10" y="375"/>
                  </a:lnTo>
                  <a:lnTo>
                    <a:pt x="20" y="367"/>
                  </a:lnTo>
                  <a:lnTo>
                    <a:pt x="30" y="358"/>
                  </a:lnTo>
                  <a:lnTo>
                    <a:pt x="39" y="350"/>
                  </a:lnTo>
                  <a:lnTo>
                    <a:pt x="49" y="343"/>
                  </a:lnTo>
                  <a:lnTo>
                    <a:pt x="58" y="335"/>
                  </a:lnTo>
                  <a:lnTo>
                    <a:pt x="66" y="327"/>
                  </a:lnTo>
                  <a:lnTo>
                    <a:pt x="75" y="321"/>
                  </a:lnTo>
                  <a:lnTo>
                    <a:pt x="83" y="313"/>
                  </a:lnTo>
                  <a:lnTo>
                    <a:pt x="91" y="306"/>
                  </a:lnTo>
                  <a:lnTo>
                    <a:pt x="98" y="298"/>
                  </a:lnTo>
                  <a:lnTo>
                    <a:pt x="106" y="292"/>
                  </a:lnTo>
                  <a:lnTo>
                    <a:pt x="113" y="285"/>
                  </a:lnTo>
                  <a:lnTo>
                    <a:pt x="120" y="278"/>
                  </a:lnTo>
                  <a:lnTo>
                    <a:pt x="126" y="271"/>
                  </a:lnTo>
                  <a:lnTo>
                    <a:pt x="133" y="265"/>
                  </a:lnTo>
                  <a:lnTo>
                    <a:pt x="141" y="256"/>
                  </a:lnTo>
                  <a:lnTo>
                    <a:pt x="148" y="248"/>
                  </a:lnTo>
                  <a:lnTo>
                    <a:pt x="154" y="240"/>
                  </a:lnTo>
                  <a:lnTo>
                    <a:pt x="161" y="232"/>
                  </a:lnTo>
                  <a:lnTo>
                    <a:pt x="167" y="224"/>
                  </a:lnTo>
                  <a:lnTo>
                    <a:pt x="172" y="217"/>
                  </a:lnTo>
                  <a:lnTo>
                    <a:pt x="177" y="211"/>
                  </a:lnTo>
                  <a:lnTo>
                    <a:pt x="180" y="204"/>
                  </a:lnTo>
                  <a:lnTo>
                    <a:pt x="184" y="197"/>
                  </a:lnTo>
                  <a:lnTo>
                    <a:pt x="187" y="191"/>
                  </a:lnTo>
                  <a:lnTo>
                    <a:pt x="189" y="184"/>
                  </a:lnTo>
                  <a:lnTo>
                    <a:pt x="191" y="177"/>
                  </a:lnTo>
                  <a:lnTo>
                    <a:pt x="193" y="170"/>
                  </a:lnTo>
                  <a:lnTo>
                    <a:pt x="194" y="164"/>
                  </a:lnTo>
                  <a:lnTo>
                    <a:pt x="195" y="157"/>
                  </a:lnTo>
                  <a:lnTo>
                    <a:pt x="195" y="150"/>
                  </a:lnTo>
                  <a:lnTo>
                    <a:pt x="195" y="142"/>
                  </a:lnTo>
                  <a:lnTo>
                    <a:pt x="194" y="136"/>
                  </a:lnTo>
                  <a:lnTo>
                    <a:pt x="193" y="129"/>
                  </a:lnTo>
                  <a:lnTo>
                    <a:pt x="190" y="122"/>
                  </a:lnTo>
                  <a:lnTo>
                    <a:pt x="188" y="117"/>
                  </a:lnTo>
                  <a:lnTo>
                    <a:pt x="185" y="112"/>
                  </a:lnTo>
                  <a:lnTo>
                    <a:pt x="181" y="106"/>
                  </a:lnTo>
                  <a:lnTo>
                    <a:pt x="177" y="102"/>
                  </a:lnTo>
                  <a:lnTo>
                    <a:pt x="171" y="99"/>
                  </a:lnTo>
                  <a:lnTo>
                    <a:pt x="167" y="95"/>
                  </a:lnTo>
                  <a:lnTo>
                    <a:pt x="160" y="92"/>
                  </a:lnTo>
                  <a:lnTo>
                    <a:pt x="154" y="90"/>
                  </a:lnTo>
                  <a:lnTo>
                    <a:pt x="148" y="89"/>
                  </a:lnTo>
                  <a:lnTo>
                    <a:pt x="140" y="87"/>
                  </a:lnTo>
                  <a:lnTo>
                    <a:pt x="133" y="86"/>
                  </a:lnTo>
                  <a:lnTo>
                    <a:pt x="124" y="86"/>
                  </a:lnTo>
                  <a:lnTo>
                    <a:pt x="121" y="86"/>
                  </a:lnTo>
                  <a:lnTo>
                    <a:pt x="116" y="86"/>
                  </a:lnTo>
                  <a:lnTo>
                    <a:pt x="112" y="86"/>
                  </a:lnTo>
                  <a:lnTo>
                    <a:pt x="108" y="87"/>
                  </a:lnTo>
                  <a:lnTo>
                    <a:pt x="104" y="87"/>
                  </a:lnTo>
                  <a:lnTo>
                    <a:pt x="101" y="89"/>
                  </a:lnTo>
                  <a:lnTo>
                    <a:pt x="96" y="89"/>
                  </a:lnTo>
                  <a:lnTo>
                    <a:pt x="93" y="90"/>
                  </a:lnTo>
                  <a:lnTo>
                    <a:pt x="88" y="91"/>
                  </a:lnTo>
                  <a:lnTo>
                    <a:pt x="85" y="92"/>
                  </a:lnTo>
                  <a:lnTo>
                    <a:pt x="80" y="93"/>
                  </a:lnTo>
                  <a:lnTo>
                    <a:pt x="77" y="95"/>
                  </a:lnTo>
                  <a:lnTo>
                    <a:pt x="74" y="96"/>
                  </a:lnTo>
                  <a:lnTo>
                    <a:pt x="69" y="97"/>
                  </a:lnTo>
                  <a:lnTo>
                    <a:pt x="66" y="100"/>
                  </a:lnTo>
                  <a:lnTo>
                    <a:pt x="61" y="101"/>
                  </a:lnTo>
                  <a:lnTo>
                    <a:pt x="58" y="103"/>
                  </a:lnTo>
                  <a:lnTo>
                    <a:pt x="55" y="104"/>
                  </a:lnTo>
                  <a:lnTo>
                    <a:pt x="51" y="106"/>
                  </a:lnTo>
                  <a:lnTo>
                    <a:pt x="48" y="108"/>
                  </a:lnTo>
                  <a:lnTo>
                    <a:pt x="45" y="110"/>
                  </a:lnTo>
                  <a:lnTo>
                    <a:pt x="41" y="111"/>
                  </a:lnTo>
                  <a:lnTo>
                    <a:pt x="38" y="113"/>
                  </a:lnTo>
                  <a:lnTo>
                    <a:pt x="36" y="114"/>
                  </a:lnTo>
                  <a:lnTo>
                    <a:pt x="33" y="117"/>
                  </a:lnTo>
                  <a:lnTo>
                    <a:pt x="30" y="119"/>
                  </a:lnTo>
                  <a:lnTo>
                    <a:pt x="28" y="120"/>
                  </a:lnTo>
                  <a:lnTo>
                    <a:pt x="27" y="121"/>
                  </a:lnTo>
                  <a:lnTo>
                    <a:pt x="24" y="122"/>
                  </a:lnTo>
                  <a:lnTo>
                    <a:pt x="22" y="123"/>
                  </a:lnTo>
                  <a:lnTo>
                    <a:pt x="21" y="124"/>
                  </a:lnTo>
                  <a:lnTo>
                    <a:pt x="20" y="126"/>
                  </a:lnTo>
                  <a:lnTo>
                    <a:pt x="11" y="126"/>
                  </a:lnTo>
                  <a:lnTo>
                    <a:pt x="11" y="28"/>
                  </a:lnTo>
                  <a:lnTo>
                    <a:pt x="15" y="26"/>
                  </a:lnTo>
                  <a:lnTo>
                    <a:pt x="21" y="23"/>
                  </a:lnTo>
                  <a:lnTo>
                    <a:pt x="28" y="21"/>
                  </a:lnTo>
                  <a:lnTo>
                    <a:pt x="34" y="19"/>
                  </a:lnTo>
                  <a:lnTo>
                    <a:pt x="42" y="17"/>
                  </a:lnTo>
                  <a:lnTo>
                    <a:pt x="51" y="14"/>
                  </a:lnTo>
                  <a:lnTo>
                    <a:pt x="60" y="12"/>
                  </a:lnTo>
                  <a:lnTo>
                    <a:pt x="69" y="10"/>
                  </a:lnTo>
                  <a:lnTo>
                    <a:pt x="79" y="8"/>
                  </a:lnTo>
                  <a:lnTo>
                    <a:pt x="89" y="6"/>
                  </a:lnTo>
                  <a:lnTo>
                    <a:pt x="99" y="4"/>
                  </a:lnTo>
                  <a:lnTo>
                    <a:pt x="110" y="3"/>
                  </a:lnTo>
                  <a:lnTo>
                    <a:pt x="119" y="2"/>
                  </a:lnTo>
                  <a:lnTo>
                    <a:pt x="129" y="1"/>
                  </a:lnTo>
                  <a:lnTo>
                    <a:pt x="138" y="1"/>
                  </a:lnTo>
                  <a:lnTo>
                    <a:pt x="147" y="0"/>
                  </a:lnTo>
                  <a:lnTo>
                    <a:pt x="167" y="1"/>
                  </a:lnTo>
                  <a:lnTo>
                    <a:pt x="185" y="2"/>
                  </a:lnTo>
                  <a:lnTo>
                    <a:pt x="202" y="6"/>
                  </a:lnTo>
                  <a:lnTo>
                    <a:pt x="217" y="9"/>
                  </a:lnTo>
                  <a:lnTo>
                    <a:pt x="231" y="14"/>
                  </a:lnTo>
                  <a:lnTo>
                    <a:pt x="244" y="20"/>
                  </a:lnTo>
                  <a:lnTo>
                    <a:pt x="257" y="28"/>
                  </a:lnTo>
                  <a:lnTo>
                    <a:pt x="268" y="36"/>
                  </a:lnTo>
                  <a:lnTo>
                    <a:pt x="277" y="45"/>
                  </a:lnTo>
                  <a:lnTo>
                    <a:pt x="286" y="55"/>
                  </a:lnTo>
                  <a:lnTo>
                    <a:pt x="292" y="66"/>
                  </a:lnTo>
                  <a:lnTo>
                    <a:pt x="298" y="78"/>
                  </a:lnTo>
                  <a:lnTo>
                    <a:pt x="303" y="91"/>
                  </a:lnTo>
                  <a:lnTo>
                    <a:pt x="306" y="105"/>
                  </a:lnTo>
                  <a:lnTo>
                    <a:pt x="308" y="120"/>
                  </a:lnTo>
                  <a:lnTo>
                    <a:pt x="308" y="136"/>
                  </a:lnTo>
                  <a:lnTo>
                    <a:pt x="308" y="145"/>
                  </a:lnTo>
                  <a:lnTo>
                    <a:pt x="307" y="155"/>
                  </a:lnTo>
                  <a:lnTo>
                    <a:pt x="306" y="165"/>
                  </a:lnTo>
                  <a:lnTo>
                    <a:pt x="304" y="175"/>
                  </a:lnTo>
                  <a:lnTo>
                    <a:pt x="301" y="184"/>
                  </a:lnTo>
                  <a:lnTo>
                    <a:pt x="298" y="194"/>
                  </a:lnTo>
                  <a:lnTo>
                    <a:pt x="294" y="203"/>
                  </a:lnTo>
                  <a:lnTo>
                    <a:pt x="290" y="213"/>
                  </a:lnTo>
                  <a:lnTo>
                    <a:pt x="285" y="222"/>
                  </a:lnTo>
                  <a:lnTo>
                    <a:pt x="279" y="232"/>
                  </a:lnTo>
                  <a:lnTo>
                    <a:pt x="272" y="242"/>
                  </a:lnTo>
                  <a:lnTo>
                    <a:pt x="265" y="252"/>
                  </a:lnTo>
                  <a:lnTo>
                    <a:pt x="257" y="262"/>
                  </a:lnTo>
                  <a:lnTo>
                    <a:pt x="248" y="272"/>
                  </a:lnTo>
                  <a:lnTo>
                    <a:pt x="239" y="284"/>
                  </a:lnTo>
                  <a:lnTo>
                    <a:pt x="228" y="294"/>
                  </a:lnTo>
                  <a:lnTo>
                    <a:pt x="222" y="300"/>
                  </a:lnTo>
                  <a:lnTo>
                    <a:pt x="215" y="307"/>
                  </a:lnTo>
                  <a:lnTo>
                    <a:pt x="208" y="313"/>
                  </a:lnTo>
                  <a:lnTo>
                    <a:pt x="202" y="320"/>
                  </a:lnTo>
                  <a:lnTo>
                    <a:pt x="195" y="325"/>
                  </a:lnTo>
                  <a:lnTo>
                    <a:pt x="188" y="331"/>
                  </a:lnTo>
                  <a:lnTo>
                    <a:pt x="181" y="336"/>
                  </a:lnTo>
                  <a:lnTo>
                    <a:pt x="176" y="342"/>
                  </a:lnTo>
                  <a:lnTo>
                    <a:pt x="169" y="346"/>
                  </a:lnTo>
                  <a:lnTo>
                    <a:pt x="163" y="351"/>
                  </a:lnTo>
                  <a:lnTo>
                    <a:pt x="159" y="355"/>
                  </a:lnTo>
                  <a:lnTo>
                    <a:pt x="153" y="359"/>
                  </a:lnTo>
                  <a:lnTo>
                    <a:pt x="149" y="363"/>
                  </a:lnTo>
                  <a:lnTo>
                    <a:pt x="145" y="366"/>
                  </a:lnTo>
                  <a:lnTo>
                    <a:pt x="142" y="369"/>
                  </a:lnTo>
                  <a:lnTo>
                    <a:pt x="139" y="371"/>
                  </a:lnTo>
                  <a:lnTo>
                    <a:pt x="328" y="371"/>
                  </a:lnTo>
                  <a:lnTo>
                    <a:pt x="328" y="4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78" name="Freeform 26"/>
            <p:cNvSpPr>
              <a:spLocks noChangeArrowheads="1"/>
            </p:cNvSpPr>
            <p:nvPr/>
          </p:nvSpPr>
          <p:spPr bwMode="auto">
            <a:xfrm>
              <a:off x="3088" y="2614"/>
              <a:ext cx="79" cy="111"/>
            </a:xfrm>
            <a:custGeom>
              <a:avLst/>
              <a:gdLst>
                <a:gd name="T0" fmla="*/ 0 w 328"/>
                <a:gd name="T1" fmla="*/ 382 h 455"/>
                <a:gd name="T2" fmla="*/ 29 w 328"/>
                <a:gd name="T3" fmla="*/ 358 h 455"/>
                <a:gd name="T4" fmla="*/ 57 w 328"/>
                <a:gd name="T5" fmla="*/ 335 h 455"/>
                <a:gd name="T6" fmla="*/ 82 w 328"/>
                <a:gd name="T7" fmla="*/ 313 h 455"/>
                <a:gd name="T8" fmla="*/ 105 w 328"/>
                <a:gd name="T9" fmla="*/ 292 h 455"/>
                <a:gd name="T10" fmla="*/ 126 w 328"/>
                <a:gd name="T11" fmla="*/ 271 h 455"/>
                <a:gd name="T12" fmla="*/ 148 w 328"/>
                <a:gd name="T13" fmla="*/ 248 h 455"/>
                <a:gd name="T14" fmla="*/ 166 w 328"/>
                <a:gd name="T15" fmla="*/ 224 h 455"/>
                <a:gd name="T16" fmla="*/ 179 w 328"/>
                <a:gd name="T17" fmla="*/ 204 h 455"/>
                <a:gd name="T18" fmla="*/ 188 w 328"/>
                <a:gd name="T19" fmla="*/ 184 h 455"/>
                <a:gd name="T20" fmla="*/ 194 w 328"/>
                <a:gd name="T21" fmla="*/ 164 h 455"/>
                <a:gd name="T22" fmla="*/ 194 w 328"/>
                <a:gd name="T23" fmla="*/ 142 h 455"/>
                <a:gd name="T24" fmla="*/ 190 w 328"/>
                <a:gd name="T25" fmla="*/ 122 h 455"/>
                <a:gd name="T26" fmla="*/ 181 w 328"/>
                <a:gd name="T27" fmla="*/ 106 h 455"/>
                <a:gd name="T28" fmla="*/ 166 w 328"/>
                <a:gd name="T29" fmla="*/ 95 h 455"/>
                <a:gd name="T30" fmla="*/ 147 w 328"/>
                <a:gd name="T31" fmla="*/ 89 h 455"/>
                <a:gd name="T32" fmla="*/ 125 w 328"/>
                <a:gd name="T33" fmla="*/ 86 h 455"/>
                <a:gd name="T34" fmla="*/ 112 w 328"/>
                <a:gd name="T35" fmla="*/ 86 h 455"/>
                <a:gd name="T36" fmla="*/ 100 w 328"/>
                <a:gd name="T37" fmla="*/ 89 h 455"/>
                <a:gd name="T38" fmla="*/ 89 w 328"/>
                <a:gd name="T39" fmla="*/ 91 h 455"/>
                <a:gd name="T40" fmla="*/ 76 w 328"/>
                <a:gd name="T41" fmla="*/ 95 h 455"/>
                <a:gd name="T42" fmla="*/ 65 w 328"/>
                <a:gd name="T43" fmla="*/ 100 h 455"/>
                <a:gd name="T44" fmla="*/ 54 w 328"/>
                <a:gd name="T45" fmla="*/ 104 h 455"/>
                <a:gd name="T46" fmla="*/ 44 w 328"/>
                <a:gd name="T47" fmla="*/ 110 h 455"/>
                <a:gd name="T48" fmla="*/ 35 w 328"/>
                <a:gd name="T49" fmla="*/ 114 h 455"/>
                <a:gd name="T50" fmla="*/ 28 w 328"/>
                <a:gd name="T51" fmla="*/ 120 h 455"/>
                <a:gd name="T52" fmla="*/ 22 w 328"/>
                <a:gd name="T53" fmla="*/ 123 h 455"/>
                <a:gd name="T54" fmla="*/ 10 w 328"/>
                <a:gd name="T55" fmla="*/ 126 h 455"/>
                <a:gd name="T56" fmla="*/ 21 w 328"/>
                <a:gd name="T57" fmla="*/ 23 h 455"/>
                <a:gd name="T58" fmla="*/ 43 w 328"/>
                <a:gd name="T59" fmla="*/ 17 h 455"/>
                <a:gd name="T60" fmla="*/ 70 w 328"/>
                <a:gd name="T61" fmla="*/ 10 h 455"/>
                <a:gd name="T62" fmla="*/ 99 w 328"/>
                <a:gd name="T63" fmla="*/ 4 h 455"/>
                <a:gd name="T64" fmla="*/ 128 w 328"/>
                <a:gd name="T65" fmla="*/ 1 h 455"/>
                <a:gd name="T66" fmla="*/ 166 w 328"/>
                <a:gd name="T67" fmla="*/ 1 h 455"/>
                <a:gd name="T68" fmla="*/ 217 w 328"/>
                <a:gd name="T69" fmla="*/ 9 h 455"/>
                <a:gd name="T70" fmla="*/ 256 w 328"/>
                <a:gd name="T71" fmla="*/ 28 h 455"/>
                <a:gd name="T72" fmla="*/ 285 w 328"/>
                <a:gd name="T73" fmla="*/ 55 h 455"/>
                <a:gd name="T74" fmla="*/ 302 w 328"/>
                <a:gd name="T75" fmla="*/ 91 h 455"/>
                <a:gd name="T76" fmla="*/ 308 w 328"/>
                <a:gd name="T77" fmla="*/ 136 h 455"/>
                <a:gd name="T78" fmla="*/ 305 w 328"/>
                <a:gd name="T79" fmla="*/ 165 h 455"/>
                <a:gd name="T80" fmla="*/ 297 w 328"/>
                <a:gd name="T81" fmla="*/ 194 h 455"/>
                <a:gd name="T82" fmla="*/ 284 w 328"/>
                <a:gd name="T83" fmla="*/ 222 h 455"/>
                <a:gd name="T84" fmla="*/ 265 w 328"/>
                <a:gd name="T85" fmla="*/ 252 h 455"/>
                <a:gd name="T86" fmla="*/ 238 w 328"/>
                <a:gd name="T87" fmla="*/ 284 h 455"/>
                <a:gd name="T88" fmla="*/ 214 w 328"/>
                <a:gd name="T89" fmla="*/ 307 h 455"/>
                <a:gd name="T90" fmla="*/ 194 w 328"/>
                <a:gd name="T91" fmla="*/ 325 h 455"/>
                <a:gd name="T92" fmla="*/ 175 w 328"/>
                <a:gd name="T93" fmla="*/ 342 h 455"/>
                <a:gd name="T94" fmla="*/ 158 w 328"/>
                <a:gd name="T95" fmla="*/ 355 h 455"/>
                <a:gd name="T96" fmla="*/ 145 w 328"/>
                <a:gd name="T97" fmla="*/ 366 h 455"/>
                <a:gd name="T98" fmla="*/ 328 w 328"/>
                <a:gd name="T99" fmla="*/ 371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8" h="455">
                  <a:moveTo>
                    <a:pt x="328" y="455"/>
                  </a:moveTo>
                  <a:lnTo>
                    <a:pt x="0" y="455"/>
                  </a:lnTo>
                  <a:lnTo>
                    <a:pt x="0" y="382"/>
                  </a:lnTo>
                  <a:lnTo>
                    <a:pt x="10" y="375"/>
                  </a:lnTo>
                  <a:lnTo>
                    <a:pt x="20" y="367"/>
                  </a:lnTo>
                  <a:lnTo>
                    <a:pt x="29" y="358"/>
                  </a:lnTo>
                  <a:lnTo>
                    <a:pt x="39" y="350"/>
                  </a:lnTo>
                  <a:lnTo>
                    <a:pt x="48" y="343"/>
                  </a:lnTo>
                  <a:lnTo>
                    <a:pt x="57" y="335"/>
                  </a:lnTo>
                  <a:lnTo>
                    <a:pt x="66" y="327"/>
                  </a:lnTo>
                  <a:lnTo>
                    <a:pt x="74" y="321"/>
                  </a:lnTo>
                  <a:lnTo>
                    <a:pt x="82" y="313"/>
                  </a:lnTo>
                  <a:lnTo>
                    <a:pt x="91" y="306"/>
                  </a:lnTo>
                  <a:lnTo>
                    <a:pt x="98" y="298"/>
                  </a:lnTo>
                  <a:lnTo>
                    <a:pt x="105" y="292"/>
                  </a:lnTo>
                  <a:lnTo>
                    <a:pt x="112" y="285"/>
                  </a:lnTo>
                  <a:lnTo>
                    <a:pt x="120" y="278"/>
                  </a:lnTo>
                  <a:lnTo>
                    <a:pt x="126" y="271"/>
                  </a:lnTo>
                  <a:lnTo>
                    <a:pt x="132" y="265"/>
                  </a:lnTo>
                  <a:lnTo>
                    <a:pt x="140" y="256"/>
                  </a:lnTo>
                  <a:lnTo>
                    <a:pt x="148" y="248"/>
                  </a:lnTo>
                  <a:lnTo>
                    <a:pt x="155" y="240"/>
                  </a:lnTo>
                  <a:lnTo>
                    <a:pt x="160" y="232"/>
                  </a:lnTo>
                  <a:lnTo>
                    <a:pt x="166" y="224"/>
                  </a:lnTo>
                  <a:lnTo>
                    <a:pt x="172" y="217"/>
                  </a:lnTo>
                  <a:lnTo>
                    <a:pt x="176" y="211"/>
                  </a:lnTo>
                  <a:lnTo>
                    <a:pt x="179" y="204"/>
                  </a:lnTo>
                  <a:lnTo>
                    <a:pt x="183" y="197"/>
                  </a:lnTo>
                  <a:lnTo>
                    <a:pt x="186" y="191"/>
                  </a:lnTo>
                  <a:lnTo>
                    <a:pt x="188" y="184"/>
                  </a:lnTo>
                  <a:lnTo>
                    <a:pt x="191" y="177"/>
                  </a:lnTo>
                  <a:lnTo>
                    <a:pt x="193" y="170"/>
                  </a:lnTo>
                  <a:lnTo>
                    <a:pt x="194" y="164"/>
                  </a:lnTo>
                  <a:lnTo>
                    <a:pt x="194" y="157"/>
                  </a:lnTo>
                  <a:lnTo>
                    <a:pt x="195" y="150"/>
                  </a:lnTo>
                  <a:lnTo>
                    <a:pt x="194" y="142"/>
                  </a:lnTo>
                  <a:lnTo>
                    <a:pt x="194" y="136"/>
                  </a:lnTo>
                  <a:lnTo>
                    <a:pt x="192" y="129"/>
                  </a:lnTo>
                  <a:lnTo>
                    <a:pt x="190" y="122"/>
                  </a:lnTo>
                  <a:lnTo>
                    <a:pt x="187" y="117"/>
                  </a:lnTo>
                  <a:lnTo>
                    <a:pt x="184" y="112"/>
                  </a:lnTo>
                  <a:lnTo>
                    <a:pt x="181" y="106"/>
                  </a:lnTo>
                  <a:lnTo>
                    <a:pt x="176" y="102"/>
                  </a:lnTo>
                  <a:lnTo>
                    <a:pt x="172" y="99"/>
                  </a:lnTo>
                  <a:lnTo>
                    <a:pt x="166" y="95"/>
                  </a:lnTo>
                  <a:lnTo>
                    <a:pt x="160" y="92"/>
                  </a:lnTo>
                  <a:lnTo>
                    <a:pt x="154" y="90"/>
                  </a:lnTo>
                  <a:lnTo>
                    <a:pt x="147" y="89"/>
                  </a:lnTo>
                  <a:lnTo>
                    <a:pt x="140" y="87"/>
                  </a:lnTo>
                  <a:lnTo>
                    <a:pt x="132" y="86"/>
                  </a:lnTo>
                  <a:lnTo>
                    <a:pt x="125" y="86"/>
                  </a:lnTo>
                  <a:lnTo>
                    <a:pt x="120" y="86"/>
                  </a:lnTo>
                  <a:lnTo>
                    <a:pt x="116" y="86"/>
                  </a:lnTo>
                  <a:lnTo>
                    <a:pt x="112" y="86"/>
                  </a:lnTo>
                  <a:lnTo>
                    <a:pt x="108" y="87"/>
                  </a:lnTo>
                  <a:lnTo>
                    <a:pt x="103" y="87"/>
                  </a:lnTo>
                  <a:lnTo>
                    <a:pt x="100" y="89"/>
                  </a:lnTo>
                  <a:lnTo>
                    <a:pt x="95" y="89"/>
                  </a:lnTo>
                  <a:lnTo>
                    <a:pt x="92" y="90"/>
                  </a:lnTo>
                  <a:lnTo>
                    <a:pt x="89" y="91"/>
                  </a:lnTo>
                  <a:lnTo>
                    <a:pt x="84" y="92"/>
                  </a:lnTo>
                  <a:lnTo>
                    <a:pt x="81" y="93"/>
                  </a:lnTo>
                  <a:lnTo>
                    <a:pt x="76" y="95"/>
                  </a:lnTo>
                  <a:lnTo>
                    <a:pt x="73" y="96"/>
                  </a:lnTo>
                  <a:lnTo>
                    <a:pt x="68" y="97"/>
                  </a:lnTo>
                  <a:lnTo>
                    <a:pt x="65" y="100"/>
                  </a:lnTo>
                  <a:lnTo>
                    <a:pt x="62" y="101"/>
                  </a:lnTo>
                  <a:lnTo>
                    <a:pt x="57" y="103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7" y="108"/>
                  </a:lnTo>
                  <a:lnTo>
                    <a:pt x="44" y="110"/>
                  </a:lnTo>
                  <a:lnTo>
                    <a:pt x="40" y="111"/>
                  </a:lnTo>
                  <a:lnTo>
                    <a:pt x="38" y="113"/>
                  </a:lnTo>
                  <a:lnTo>
                    <a:pt x="35" y="114"/>
                  </a:lnTo>
                  <a:lnTo>
                    <a:pt x="33" y="117"/>
                  </a:lnTo>
                  <a:lnTo>
                    <a:pt x="30" y="119"/>
                  </a:lnTo>
                  <a:lnTo>
                    <a:pt x="28" y="120"/>
                  </a:lnTo>
                  <a:lnTo>
                    <a:pt x="26" y="121"/>
                  </a:lnTo>
                  <a:lnTo>
                    <a:pt x="24" y="122"/>
                  </a:lnTo>
                  <a:lnTo>
                    <a:pt x="22" y="123"/>
                  </a:lnTo>
                  <a:lnTo>
                    <a:pt x="20" y="124"/>
                  </a:lnTo>
                  <a:lnTo>
                    <a:pt x="19" y="126"/>
                  </a:lnTo>
                  <a:lnTo>
                    <a:pt x="10" y="126"/>
                  </a:lnTo>
                  <a:lnTo>
                    <a:pt x="10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27" y="21"/>
                  </a:lnTo>
                  <a:lnTo>
                    <a:pt x="35" y="19"/>
                  </a:lnTo>
                  <a:lnTo>
                    <a:pt x="43" y="17"/>
                  </a:lnTo>
                  <a:lnTo>
                    <a:pt x="50" y="14"/>
                  </a:lnTo>
                  <a:lnTo>
                    <a:pt x="59" y="12"/>
                  </a:lnTo>
                  <a:lnTo>
                    <a:pt x="70" y="10"/>
                  </a:lnTo>
                  <a:lnTo>
                    <a:pt x="80" y="8"/>
                  </a:lnTo>
                  <a:lnTo>
                    <a:pt x="89" y="6"/>
                  </a:lnTo>
                  <a:lnTo>
                    <a:pt x="99" y="4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8" y="1"/>
                  </a:lnTo>
                  <a:lnTo>
                    <a:pt x="137" y="1"/>
                  </a:lnTo>
                  <a:lnTo>
                    <a:pt x="147" y="0"/>
                  </a:lnTo>
                  <a:lnTo>
                    <a:pt x="166" y="1"/>
                  </a:lnTo>
                  <a:lnTo>
                    <a:pt x="184" y="2"/>
                  </a:lnTo>
                  <a:lnTo>
                    <a:pt x="201" y="6"/>
                  </a:lnTo>
                  <a:lnTo>
                    <a:pt x="217" y="9"/>
                  </a:lnTo>
                  <a:lnTo>
                    <a:pt x="231" y="14"/>
                  </a:lnTo>
                  <a:lnTo>
                    <a:pt x="245" y="20"/>
                  </a:lnTo>
                  <a:lnTo>
                    <a:pt x="256" y="28"/>
                  </a:lnTo>
                  <a:lnTo>
                    <a:pt x="267" y="36"/>
                  </a:lnTo>
                  <a:lnTo>
                    <a:pt x="277" y="45"/>
                  </a:lnTo>
                  <a:lnTo>
                    <a:pt x="285" y="55"/>
                  </a:lnTo>
                  <a:lnTo>
                    <a:pt x="292" y="66"/>
                  </a:lnTo>
                  <a:lnTo>
                    <a:pt x="297" y="78"/>
                  </a:lnTo>
                  <a:lnTo>
                    <a:pt x="302" y="91"/>
                  </a:lnTo>
                  <a:lnTo>
                    <a:pt x="305" y="105"/>
                  </a:lnTo>
                  <a:lnTo>
                    <a:pt x="307" y="120"/>
                  </a:lnTo>
                  <a:lnTo>
                    <a:pt x="308" y="136"/>
                  </a:lnTo>
                  <a:lnTo>
                    <a:pt x="307" y="145"/>
                  </a:lnTo>
                  <a:lnTo>
                    <a:pt x="306" y="155"/>
                  </a:lnTo>
                  <a:lnTo>
                    <a:pt x="305" y="165"/>
                  </a:lnTo>
                  <a:lnTo>
                    <a:pt x="303" y="175"/>
                  </a:lnTo>
                  <a:lnTo>
                    <a:pt x="301" y="184"/>
                  </a:lnTo>
                  <a:lnTo>
                    <a:pt x="297" y="194"/>
                  </a:lnTo>
                  <a:lnTo>
                    <a:pt x="294" y="203"/>
                  </a:lnTo>
                  <a:lnTo>
                    <a:pt x="289" y="213"/>
                  </a:lnTo>
                  <a:lnTo>
                    <a:pt x="284" y="222"/>
                  </a:lnTo>
                  <a:lnTo>
                    <a:pt x="278" y="232"/>
                  </a:lnTo>
                  <a:lnTo>
                    <a:pt x="271" y="242"/>
                  </a:lnTo>
                  <a:lnTo>
                    <a:pt x="265" y="252"/>
                  </a:lnTo>
                  <a:lnTo>
                    <a:pt x="257" y="262"/>
                  </a:lnTo>
                  <a:lnTo>
                    <a:pt x="248" y="272"/>
                  </a:lnTo>
                  <a:lnTo>
                    <a:pt x="238" y="284"/>
                  </a:lnTo>
                  <a:lnTo>
                    <a:pt x="228" y="294"/>
                  </a:lnTo>
                  <a:lnTo>
                    <a:pt x="221" y="300"/>
                  </a:lnTo>
                  <a:lnTo>
                    <a:pt x="214" y="307"/>
                  </a:lnTo>
                  <a:lnTo>
                    <a:pt x="208" y="313"/>
                  </a:lnTo>
                  <a:lnTo>
                    <a:pt x="201" y="320"/>
                  </a:lnTo>
                  <a:lnTo>
                    <a:pt x="194" y="325"/>
                  </a:lnTo>
                  <a:lnTo>
                    <a:pt x="188" y="331"/>
                  </a:lnTo>
                  <a:lnTo>
                    <a:pt x="182" y="336"/>
                  </a:lnTo>
                  <a:lnTo>
                    <a:pt x="175" y="342"/>
                  </a:lnTo>
                  <a:lnTo>
                    <a:pt x="169" y="346"/>
                  </a:lnTo>
                  <a:lnTo>
                    <a:pt x="164" y="351"/>
                  </a:lnTo>
                  <a:lnTo>
                    <a:pt x="158" y="355"/>
                  </a:lnTo>
                  <a:lnTo>
                    <a:pt x="154" y="359"/>
                  </a:lnTo>
                  <a:lnTo>
                    <a:pt x="149" y="363"/>
                  </a:lnTo>
                  <a:lnTo>
                    <a:pt x="145" y="366"/>
                  </a:lnTo>
                  <a:lnTo>
                    <a:pt x="141" y="369"/>
                  </a:lnTo>
                  <a:lnTo>
                    <a:pt x="138" y="371"/>
                  </a:lnTo>
                  <a:lnTo>
                    <a:pt x="328" y="371"/>
                  </a:lnTo>
                  <a:lnTo>
                    <a:pt x="328" y="4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79" name="Rectangle 27"/>
            <p:cNvSpPr>
              <a:spLocks noChangeArrowheads="1"/>
            </p:cNvSpPr>
            <p:nvPr/>
          </p:nvSpPr>
          <p:spPr bwMode="auto">
            <a:xfrm>
              <a:off x="2336" y="2609"/>
              <a:ext cx="42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80" name="Freeform 28"/>
            <p:cNvSpPr>
              <a:spLocks noChangeArrowheads="1"/>
            </p:cNvSpPr>
            <p:nvPr/>
          </p:nvSpPr>
          <p:spPr bwMode="auto">
            <a:xfrm>
              <a:off x="2475" y="2476"/>
              <a:ext cx="168" cy="181"/>
            </a:xfrm>
            <a:custGeom>
              <a:avLst/>
              <a:gdLst>
                <a:gd name="T0" fmla="*/ 460 w 689"/>
                <a:gd name="T1" fmla="*/ 743 h 743"/>
                <a:gd name="T2" fmla="*/ 186 w 689"/>
                <a:gd name="T3" fmla="*/ 471 h 743"/>
                <a:gd name="T4" fmla="*/ 0 w 689"/>
                <a:gd name="T5" fmla="*/ 743 h 743"/>
                <a:gd name="T6" fmla="*/ 299 w 689"/>
                <a:gd name="T7" fmla="*/ 0 h 743"/>
                <a:gd name="T8" fmla="*/ 330 w 689"/>
                <a:gd name="T9" fmla="*/ 0 h 743"/>
                <a:gd name="T10" fmla="*/ 358 w 689"/>
                <a:gd name="T11" fmla="*/ 1 h 743"/>
                <a:gd name="T12" fmla="*/ 383 w 689"/>
                <a:gd name="T13" fmla="*/ 3 h 743"/>
                <a:gd name="T14" fmla="*/ 407 w 689"/>
                <a:gd name="T15" fmla="*/ 6 h 743"/>
                <a:gd name="T16" fmla="*/ 429 w 689"/>
                <a:gd name="T17" fmla="*/ 12 h 743"/>
                <a:gd name="T18" fmla="*/ 452 w 689"/>
                <a:gd name="T19" fmla="*/ 19 h 743"/>
                <a:gd name="T20" fmla="*/ 472 w 689"/>
                <a:gd name="T21" fmla="*/ 28 h 743"/>
                <a:gd name="T22" fmla="*/ 492 w 689"/>
                <a:gd name="T23" fmla="*/ 39 h 743"/>
                <a:gd name="T24" fmla="*/ 511 w 689"/>
                <a:gd name="T25" fmla="*/ 52 h 743"/>
                <a:gd name="T26" fmla="*/ 528 w 689"/>
                <a:gd name="T27" fmla="*/ 68 h 743"/>
                <a:gd name="T28" fmla="*/ 543 w 689"/>
                <a:gd name="T29" fmla="*/ 85 h 743"/>
                <a:gd name="T30" fmla="*/ 555 w 689"/>
                <a:gd name="T31" fmla="*/ 104 h 743"/>
                <a:gd name="T32" fmla="*/ 566 w 689"/>
                <a:gd name="T33" fmla="*/ 125 h 743"/>
                <a:gd name="T34" fmla="*/ 573 w 689"/>
                <a:gd name="T35" fmla="*/ 149 h 743"/>
                <a:gd name="T36" fmla="*/ 578 w 689"/>
                <a:gd name="T37" fmla="*/ 175 h 743"/>
                <a:gd name="T38" fmla="*/ 579 w 689"/>
                <a:gd name="T39" fmla="*/ 204 h 743"/>
                <a:gd name="T40" fmla="*/ 576 w 689"/>
                <a:gd name="T41" fmla="*/ 244 h 743"/>
                <a:gd name="T42" fmla="*/ 570 w 689"/>
                <a:gd name="T43" fmla="*/ 281 h 743"/>
                <a:gd name="T44" fmla="*/ 557 w 689"/>
                <a:gd name="T45" fmla="*/ 314 h 743"/>
                <a:gd name="T46" fmla="*/ 541 w 689"/>
                <a:gd name="T47" fmla="*/ 342 h 743"/>
                <a:gd name="T48" fmla="*/ 519 w 689"/>
                <a:gd name="T49" fmla="*/ 368 h 743"/>
                <a:gd name="T50" fmla="*/ 496 w 689"/>
                <a:gd name="T51" fmla="*/ 390 h 743"/>
                <a:gd name="T52" fmla="*/ 469 w 689"/>
                <a:gd name="T53" fmla="*/ 410 h 743"/>
                <a:gd name="T54" fmla="*/ 437 w 689"/>
                <a:gd name="T55" fmla="*/ 427 h 743"/>
                <a:gd name="T56" fmla="*/ 387 w 689"/>
                <a:gd name="T57" fmla="*/ 227 h 743"/>
                <a:gd name="T58" fmla="*/ 387 w 689"/>
                <a:gd name="T59" fmla="*/ 214 h 743"/>
                <a:gd name="T60" fmla="*/ 385 w 689"/>
                <a:gd name="T61" fmla="*/ 201 h 743"/>
                <a:gd name="T62" fmla="*/ 381 w 689"/>
                <a:gd name="T63" fmla="*/ 189 h 743"/>
                <a:gd name="T64" fmla="*/ 377 w 689"/>
                <a:gd name="T65" fmla="*/ 179 h 743"/>
                <a:gd name="T66" fmla="*/ 370 w 689"/>
                <a:gd name="T67" fmla="*/ 169 h 743"/>
                <a:gd name="T68" fmla="*/ 362 w 689"/>
                <a:gd name="T69" fmla="*/ 161 h 743"/>
                <a:gd name="T70" fmla="*/ 352 w 689"/>
                <a:gd name="T71" fmla="*/ 153 h 743"/>
                <a:gd name="T72" fmla="*/ 341 w 689"/>
                <a:gd name="T73" fmla="*/ 148 h 743"/>
                <a:gd name="T74" fmla="*/ 332 w 689"/>
                <a:gd name="T75" fmla="*/ 144 h 743"/>
                <a:gd name="T76" fmla="*/ 322 w 689"/>
                <a:gd name="T77" fmla="*/ 141 h 743"/>
                <a:gd name="T78" fmla="*/ 312 w 689"/>
                <a:gd name="T79" fmla="*/ 140 h 743"/>
                <a:gd name="T80" fmla="*/ 302 w 689"/>
                <a:gd name="T81" fmla="*/ 138 h 743"/>
                <a:gd name="T82" fmla="*/ 290 w 689"/>
                <a:gd name="T83" fmla="*/ 138 h 743"/>
                <a:gd name="T84" fmla="*/ 278 w 689"/>
                <a:gd name="T85" fmla="*/ 137 h 743"/>
                <a:gd name="T86" fmla="*/ 263 w 689"/>
                <a:gd name="T87" fmla="*/ 137 h 743"/>
                <a:gd name="T88" fmla="*/ 248 w 689"/>
                <a:gd name="T89" fmla="*/ 137 h 743"/>
                <a:gd name="T90" fmla="*/ 186 w 689"/>
                <a:gd name="T91" fmla="*/ 336 h 743"/>
                <a:gd name="T92" fmla="*/ 249 w 689"/>
                <a:gd name="T93" fmla="*/ 336 h 743"/>
                <a:gd name="T94" fmla="*/ 267 w 689"/>
                <a:gd name="T95" fmla="*/ 336 h 743"/>
                <a:gd name="T96" fmla="*/ 284 w 689"/>
                <a:gd name="T97" fmla="*/ 335 h 743"/>
                <a:gd name="T98" fmla="*/ 298 w 689"/>
                <a:gd name="T99" fmla="*/ 333 h 743"/>
                <a:gd name="T100" fmla="*/ 312 w 689"/>
                <a:gd name="T101" fmla="*/ 331 h 743"/>
                <a:gd name="T102" fmla="*/ 325 w 689"/>
                <a:gd name="T103" fmla="*/ 326 h 743"/>
                <a:gd name="T104" fmla="*/ 336 w 689"/>
                <a:gd name="T105" fmla="*/ 322 h 743"/>
                <a:gd name="T106" fmla="*/ 346 w 689"/>
                <a:gd name="T107" fmla="*/ 315 h 743"/>
                <a:gd name="T108" fmla="*/ 355 w 689"/>
                <a:gd name="T109" fmla="*/ 308 h 743"/>
                <a:gd name="T110" fmla="*/ 363 w 689"/>
                <a:gd name="T111" fmla="*/ 300 h 743"/>
                <a:gd name="T112" fmla="*/ 370 w 689"/>
                <a:gd name="T113" fmla="*/ 291 h 743"/>
                <a:gd name="T114" fmla="*/ 376 w 689"/>
                <a:gd name="T115" fmla="*/ 282 h 743"/>
                <a:gd name="T116" fmla="*/ 380 w 689"/>
                <a:gd name="T117" fmla="*/ 273 h 743"/>
                <a:gd name="T118" fmla="*/ 383 w 689"/>
                <a:gd name="T119" fmla="*/ 262 h 743"/>
                <a:gd name="T120" fmla="*/ 386 w 689"/>
                <a:gd name="T121" fmla="*/ 249 h 743"/>
                <a:gd name="T122" fmla="*/ 387 w 689"/>
                <a:gd name="T123" fmla="*/ 23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9" h="743">
                  <a:moveTo>
                    <a:pt x="689" y="743"/>
                  </a:moveTo>
                  <a:lnTo>
                    <a:pt x="460" y="743"/>
                  </a:lnTo>
                  <a:lnTo>
                    <a:pt x="253" y="471"/>
                  </a:lnTo>
                  <a:lnTo>
                    <a:pt x="186" y="471"/>
                  </a:lnTo>
                  <a:lnTo>
                    <a:pt x="186" y="743"/>
                  </a:lnTo>
                  <a:lnTo>
                    <a:pt x="0" y="743"/>
                  </a:lnTo>
                  <a:lnTo>
                    <a:pt x="0" y="0"/>
                  </a:lnTo>
                  <a:lnTo>
                    <a:pt x="299" y="0"/>
                  </a:lnTo>
                  <a:lnTo>
                    <a:pt x="314" y="0"/>
                  </a:lnTo>
                  <a:lnTo>
                    <a:pt x="330" y="0"/>
                  </a:lnTo>
                  <a:lnTo>
                    <a:pt x="343" y="0"/>
                  </a:lnTo>
                  <a:lnTo>
                    <a:pt x="358" y="1"/>
                  </a:lnTo>
                  <a:lnTo>
                    <a:pt x="370" y="2"/>
                  </a:lnTo>
                  <a:lnTo>
                    <a:pt x="383" y="3"/>
                  </a:lnTo>
                  <a:lnTo>
                    <a:pt x="396" y="5"/>
                  </a:lnTo>
                  <a:lnTo>
                    <a:pt x="407" y="6"/>
                  </a:lnTo>
                  <a:lnTo>
                    <a:pt x="418" y="9"/>
                  </a:lnTo>
                  <a:lnTo>
                    <a:pt x="429" y="12"/>
                  </a:lnTo>
                  <a:lnTo>
                    <a:pt x="441" y="15"/>
                  </a:lnTo>
                  <a:lnTo>
                    <a:pt x="452" y="19"/>
                  </a:lnTo>
                  <a:lnTo>
                    <a:pt x="462" y="23"/>
                  </a:lnTo>
                  <a:lnTo>
                    <a:pt x="472" y="28"/>
                  </a:lnTo>
                  <a:lnTo>
                    <a:pt x="482" y="33"/>
                  </a:lnTo>
                  <a:lnTo>
                    <a:pt x="492" y="39"/>
                  </a:lnTo>
                  <a:lnTo>
                    <a:pt x="502" y="46"/>
                  </a:lnTo>
                  <a:lnTo>
                    <a:pt x="511" y="52"/>
                  </a:lnTo>
                  <a:lnTo>
                    <a:pt x="520" y="60"/>
                  </a:lnTo>
                  <a:lnTo>
                    <a:pt x="528" y="68"/>
                  </a:lnTo>
                  <a:lnTo>
                    <a:pt x="536" y="76"/>
                  </a:lnTo>
                  <a:lnTo>
                    <a:pt x="543" y="85"/>
                  </a:lnTo>
                  <a:lnTo>
                    <a:pt x="549" y="94"/>
                  </a:lnTo>
                  <a:lnTo>
                    <a:pt x="555" y="104"/>
                  </a:lnTo>
                  <a:lnTo>
                    <a:pt x="561" y="114"/>
                  </a:lnTo>
                  <a:lnTo>
                    <a:pt x="566" y="125"/>
                  </a:lnTo>
                  <a:lnTo>
                    <a:pt x="570" y="137"/>
                  </a:lnTo>
                  <a:lnTo>
                    <a:pt x="573" y="149"/>
                  </a:lnTo>
                  <a:lnTo>
                    <a:pt x="575" y="161"/>
                  </a:lnTo>
                  <a:lnTo>
                    <a:pt x="578" y="175"/>
                  </a:lnTo>
                  <a:lnTo>
                    <a:pt x="579" y="189"/>
                  </a:lnTo>
                  <a:lnTo>
                    <a:pt x="579" y="204"/>
                  </a:lnTo>
                  <a:lnTo>
                    <a:pt x="579" y="224"/>
                  </a:lnTo>
                  <a:lnTo>
                    <a:pt x="576" y="244"/>
                  </a:lnTo>
                  <a:lnTo>
                    <a:pt x="574" y="263"/>
                  </a:lnTo>
                  <a:lnTo>
                    <a:pt x="570" y="281"/>
                  </a:lnTo>
                  <a:lnTo>
                    <a:pt x="564" y="298"/>
                  </a:lnTo>
                  <a:lnTo>
                    <a:pt x="557" y="314"/>
                  </a:lnTo>
                  <a:lnTo>
                    <a:pt x="549" y="328"/>
                  </a:lnTo>
                  <a:lnTo>
                    <a:pt x="541" y="342"/>
                  </a:lnTo>
                  <a:lnTo>
                    <a:pt x="530" y="355"/>
                  </a:lnTo>
                  <a:lnTo>
                    <a:pt x="519" y="368"/>
                  </a:lnTo>
                  <a:lnTo>
                    <a:pt x="508" y="379"/>
                  </a:lnTo>
                  <a:lnTo>
                    <a:pt x="496" y="390"/>
                  </a:lnTo>
                  <a:lnTo>
                    <a:pt x="482" y="400"/>
                  </a:lnTo>
                  <a:lnTo>
                    <a:pt x="469" y="410"/>
                  </a:lnTo>
                  <a:lnTo>
                    <a:pt x="453" y="419"/>
                  </a:lnTo>
                  <a:lnTo>
                    <a:pt x="437" y="427"/>
                  </a:lnTo>
                  <a:lnTo>
                    <a:pt x="689" y="743"/>
                  </a:lnTo>
                  <a:close/>
                  <a:moveTo>
                    <a:pt x="387" y="227"/>
                  </a:moveTo>
                  <a:lnTo>
                    <a:pt x="387" y="221"/>
                  </a:lnTo>
                  <a:lnTo>
                    <a:pt x="387" y="214"/>
                  </a:lnTo>
                  <a:lnTo>
                    <a:pt x="386" y="207"/>
                  </a:lnTo>
                  <a:lnTo>
                    <a:pt x="385" y="201"/>
                  </a:lnTo>
                  <a:lnTo>
                    <a:pt x="382" y="195"/>
                  </a:lnTo>
                  <a:lnTo>
                    <a:pt x="381" y="189"/>
                  </a:lnTo>
                  <a:lnTo>
                    <a:pt x="379" y="184"/>
                  </a:lnTo>
                  <a:lnTo>
                    <a:pt x="377" y="179"/>
                  </a:lnTo>
                  <a:lnTo>
                    <a:pt x="373" y="174"/>
                  </a:lnTo>
                  <a:lnTo>
                    <a:pt x="370" y="169"/>
                  </a:lnTo>
                  <a:lnTo>
                    <a:pt x="367" y="165"/>
                  </a:lnTo>
                  <a:lnTo>
                    <a:pt x="362" y="161"/>
                  </a:lnTo>
                  <a:lnTo>
                    <a:pt x="358" y="157"/>
                  </a:lnTo>
                  <a:lnTo>
                    <a:pt x="352" y="153"/>
                  </a:lnTo>
                  <a:lnTo>
                    <a:pt x="346" y="150"/>
                  </a:lnTo>
                  <a:lnTo>
                    <a:pt x="341" y="148"/>
                  </a:lnTo>
                  <a:lnTo>
                    <a:pt x="336" y="146"/>
                  </a:lnTo>
                  <a:lnTo>
                    <a:pt x="332" y="144"/>
                  </a:lnTo>
                  <a:lnTo>
                    <a:pt x="327" y="143"/>
                  </a:lnTo>
                  <a:lnTo>
                    <a:pt x="322" y="141"/>
                  </a:lnTo>
                  <a:lnTo>
                    <a:pt x="317" y="141"/>
                  </a:lnTo>
                  <a:lnTo>
                    <a:pt x="312" y="140"/>
                  </a:lnTo>
                  <a:lnTo>
                    <a:pt x="307" y="139"/>
                  </a:lnTo>
                  <a:lnTo>
                    <a:pt x="302" y="138"/>
                  </a:lnTo>
                  <a:lnTo>
                    <a:pt x="296" y="138"/>
                  </a:lnTo>
                  <a:lnTo>
                    <a:pt x="290" y="138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0" y="137"/>
                  </a:lnTo>
                  <a:lnTo>
                    <a:pt x="263" y="137"/>
                  </a:lnTo>
                  <a:lnTo>
                    <a:pt x="256" y="137"/>
                  </a:lnTo>
                  <a:lnTo>
                    <a:pt x="248" y="137"/>
                  </a:lnTo>
                  <a:lnTo>
                    <a:pt x="186" y="137"/>
                  </a:lnTo>
                  <a:lnTo>
                    <a:pt x="186" y="336"/>
                  </a:lnTo>
                  <a:lnTo>
                    <a:pt x="239" y="336"/>
                  </a:lnTo>
                  <a:lnTo>
                    <a:pt x="249" y="336"/>
                  </a:lnTo>
                  <a:lnTo>
                    <a:pt x="258" y="336"/>
                  </a:lnTo>
                  <a:lnTo>
                    <a:pt x="267" y="336"/>
                  </a:lnTo>
                  <a:lnTo>
                    <a:pt x="276" y="335"/>
                  </a:lnTo>
                  <a:lnTo>
                    <a:pt x="284" y="335"/>
                  </a:lnTo>
                  <a:lnTo>
                    <a:pt x="291" y="334"/>
                  </a:lnTo>
                  <a:lnTo>
                    <a:pt x="298" y="333"/>
                  </a:lnTo>
                  <a:lnTo>
                    <a:pt x="305" y="332"/>
                  </a:lnTo>
                  <a:lnTo>
                    <a:pt x="312" y="331"/>
                  </a:lnTo>
                  <a:lnTo>
                    <a:pt x="318" y="328"/>
                  </a:lnTo>
                  <a:lnTo>
                    <a:pt x="325" y="326"/>
                  </a:lnTo>
                  <a:lnTo>
                    <a:pt x="331" y="324"/>
                  </a:lnTo>
                  <a:lnTo>
                    <a:pt x="336" y="322"/>
                  </a:lnTo>
                  <a:lnTo>
                    <a:pt x="342" y="318"/>
                  </a:lnTo>
                  <a:lnTo>
                    <a:pt x="346" y="315"/>
                  </a:lnTo>
                  <a:lnTo>
                    <a:pt x="352" y="312"/>
                  </a:lnTo>
                  <a:lnTo>
                    <a:pt x="355" y="308"/>
                  </a:lnTo>
                  <a:lnTo>
                    <a:pt x="360" y="304"/>
                  </a:lnTo>
                  <a:lnTo>
                    <a:pt x="363" y="300"/>
                  </a:lnTo>
                  <a:lnTo>
                    <a:pt x="368" y="296"/>
                  </a:lnTo>
                  <a:lnTo>
                    <a:pt x="370" y="291"/>
                  </a:lnTo>
                  <a:lnTo>
                    <a:pt x="373" y="288"/>
                  </a:lnTo>
                  <a:lnTo>
                    <a:pt x="376" y="282"/>
                  </a:lnTo>
                  <a:lnTo>
                    <a:pt x="378" y="278"/>
                  </a:lnTo>
                  <a:lnTo>
                    <a:pt x="380" y="273"/>
                  </a:lnTo>
                  <a:lnTo>
                    <a:pt x="382" y="268"/>
                  </a:lnTo>
                  <a:lnTo>
                    <a:pt x="383" y="262"/>
                  </a:lnTo>
                  <a:lnTo>
                    <a:pt x="385" y="255"/>
                  </a:lnTo>
                  <a:lnTo>
                    <a:pt x="386" y="249"/>
                  </a:lnTo>
                  <a:lnTo>
                    <a:pt x="387" y="242"/>
                  </a:lnTo>
                  <a:lnTo>
                    <a:pt x="387" y="235"/>
                  </a:lnTo>
                  <a:lnTo>
                    <a:pt x="387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81" name="Rectangle 29"/>
            <p:cNvSpPr>
              <a:spLocks noChangeArrowheads="1"/>
            </p:cNvSpPr>
            <p:nvPr/>
          </p:nvSpPr>
          <p:spPr bwMode="auto">
            <a:xfrm>
              <a:off x="2860" y="2609"/>
              <a:ext cx="42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82" name="Freeform 30"/>
            <p:cNvSpPr>
              <a:spLocks noChangeArrowheads="1"/>
            </p:cNvSpPr>
            <p:nvPr/>
          </p:nvSpPr>
          <p:spPr bwMode="auto">
            <a:xfrm>
              <a:off x="2998" y="2466"/>
              <a:ext cx="101" cy="190"/>
            </a:xfrm>
            <a:custGeom>
              <a:avLst/>
              <a:gdLst>
                <a:gd name="T0" fmla="*/ 403 w 417"/>
                <a:gd name="T1" fmla="*/ 136 h 782"/>
                <a:gd name="T2" fmla="*/ 398 w 417"/>
                <a:gd name="T3" fmla="*/ 135 h 782"/>
                <a:gd name="T4" fmla="*/ 390 w 417"/>
                <a:gd name="T5" fmla="*/ 133 h 782"/>
                <a:gd name="T6" fmla="*/ 382 w 417"/>
                <a:gd name="T7" fmla="*/ 131 h 782"/>
                <a:gd name="T8" fmla="*/ 372 w 417"/>
                <a:gd name="T9" fmla="*/ 128 h 782"/>
                <a:gd name="T10" fmla="*/ 361 w 417"/>
                <a:gd name="T11" fmla="*/ 126 h 782"/>
                <a:gd name="T12" fmla="*/ 350 w 417"/>
                <a:gd name="T13" fmla="*/ 125 h 782"/>
                <a:gd name="T14" fmla="*/ 340 w 417"/>
                <a:gd name="T15" fmla="*/ 124 h 782"/>
                <a:gd name="T16" fmla="*/ 331 w 417"/>
                <a:gd name="T17" fmla="*/ 124 h 782"/>
                <a:gd name="T18" fmla="*/ 307 w 417"/>
                <a:gd name="T19" fmla="*/ 125 h 782"/>
                <a:gd name="T20" fmla="*/ 287 w 417"/>
                <a:gd name="T21" fmla="*/ 128 h 782"/>
                <a:gd name="T22" fmla="*/ 271 w 417"/>
                <a:gd name="T23" fmla="*/ 135 h 782"/>
                <a:gd name="T24" fmla="*/ 260 w 417"/>
                <a:gd name="T25" fmla="*/ 143 h 782"/>
                <a:gd name="T26" fmla="*/ 251 w 417"/>
                <a:gd name="T27" fmla="*/ 155 h 782"/>
                <a:gd name="T28" fmla="*/ 245 w 417"/>
                <a:gd name="T29" fmla="*/ 171 h 782"/>
                <a:gd name="T30" fmla="*/ 241 w 417"/>
                <a:gd name="T31" fmla="*/ 192 h 782"/>
                <a:gd name="T32" fmla="*/ 239 w 417"/>
                <a:gd name="T33" fmla="*/ 217 h 782"/>
                <a:gd name="T34" fmla="*/ 378 w 417"/>
                <a:gd name="T35" fmla="*/ 222 h 782"/>
                <a:gd name="T36" fmla="*/ 246 w 417"/>
                <a:gd name="T37" fmla="*/ 343 h 782"/>
                <a:gd name="T38" fmla="*/ 71 w 417"/>
                <a:gd name="T39" fmla="*/ 782 h 782"/>
                <a:gd name="T40" fmla="*/ 0 w 417"/>
                <a:gd name="T41" fmla="*/ 343 h 782"/>
                <a:gd name="T42" fmla="*/ 71 w 417"/>
                <a:gd name="T43" fmla="*/ 222 h 782"/>
                <a:gd name="T44" fmla="*/ 72 w 417"/>
                <a:gd name="T45" fmla="*/ 181 h 782"/>
                <a:gd name="T46" fmla="*/ 79 w 417"/>
                <a:gd name="T47" fmla="*/ 135 h 782"/>
                <a:gd name="T48" fmla="*/ 92 w 417"/>
                <a:gd name="T49" fmla="*/ 97 h 782"/>
                <a:gd name="T50" fmla="*/ 113 w 417"/>
                <a:gd name="T51" fmla="*/ 65 h 782"/>
                <a:gd name="T52" fmla="*/ 140 w 417"/>
                <a:gd name="T53" fmla="*/ 39 h 782"/>
                <a:gd name="T54" fmla="*/ 173 w 417"/>
                <a:gd name="T55" fmla="*/ 20 h 782"/>
                <a:gd name="T56" fmla="*/ 214 w 417"/>
                <a:gd name="T57" fmla="*/ 7 h 782"/>
                <a:gd name="T58" fmla="*/ 262 w 417"/>
                <a:gd name="T59" fmla="*/ 1 h 782"/>
                <a:gd name="T60" fmla="*/ 298 w 417"/>
                <a:gd name="T61" fmla="*/ 0 h 782"/>
                <a:gd name="T62" fmla="*/ 316 w 417"/>
                <a:gd name="T63" fmla="*/ 0 h 782"/>
                <a:gd name="T64" fmla="*/ 334 w 417"/>
                <a:gd name="T65" fmla="*/ 1 h 782"/>
                <a:gd name="T66" fmla="*/ 350 w 417"/>
                <a:gd name="T67" fmla="*/ 2 h 782"/>
                <a:gd name="T68" fmla="*/ 367 w 417"/>
                <a:gd name="T69" fmla="*/ 3 h 782"/>
                <a:gd name="T70" fmla="*/ 383 w 417"/>
                <a:gd name="T71" fmla="*/ 5 h 782"/>
                <a:gd name="T72" fmla="*/ 396 w 417"/>
                <a:gd name="T73" fmla="*/ 6 h 782"/>
                <a:gd name="T74" fmla="*/ 410 w 417"/>
                <a:gd name="T75" fmla="*/ 8 h 782"/>
                <a:gd name="T76" fmla="*/ 417 w 417"/>
                <a:gd name="T77" fmla="*/ 136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7" h="782">
                  <a:moveTo>
                    <a:pt x="417" y="136"/>
                  </a:moveTo>
                  <a:lnTo>
                    <a:pt x="403" y="136"/>
                  </a:lnTo>
                  <a:lnTo>
                    <a:pt x="400" y="135"/>
                  </a:lnTo>
                  <a:lnTo>
                    <a:pt x="398" y="135"/>
                  </a:lnTo>
                  <a:lnTo>
                    <a:pt x="394" y="134"/>
                  </a:lnTo>
                  <a:lnTo>
                    <a:pt x="390" y="133"/>
                  </a:lnTo>
                  <a:lnTo>
                    <a:pt x="386" y="132"/>
                  </a:lnTo>
                  <a:lnTo>
                    <a:pt x="382" y="131"/>
                  </a:lnTo>
                  <a:lnTo>
                    <a:pt x="376" y="130"/>
                  </a:lnTo>
                  <a:lnTo>
                    <a:pt x="372" y="128"/>
                  </a:lnTo>
                  <a:lnTo>
                    <a:pt x="366" y="127"/>
                  </a:lnTo>
                  <a:lnTo>
                    <a:pt x="361" y="126"/>
                  </a:lnTo>
                  <a:lnTo>
                    <a:pt x="356" y="126"/>
                  </a:lnTo>
                  <a:lnTo>
                    <a:pt x="350" y="125"/>
                  </a:lnTo>
                  <a:lnTo>
                    <a:pt x="346" y="125"/>
                  </a:lnTo>
                  <a:lnTo>
                    <a:pt x="340" y="124"/>
                  </a:lnTo>
                  <a:lnTo>
                    <a:pt x="336" y="124"/>
                  </a:lnTo>
                  <a:lnTo>
                    <a:pt x="331" y="124"/>
                  </a:lnTo>
                  <a:lnTo>
                    <a:pt x="319" y="124"/>
                  </a:lnTo>
                  <a:lnTo>
                    <a:pt x="307" y="125"/>
                  </a:lnTo>
                  <a:lnTo>
                    <a:pt x="297" y="126"/>
                  </a:lnTo>
                  <a:lnTo>
                    <a:pt x="287" y="128"/>
                  </a:lnTo>
                  <a:lnTo>
                    <a:pt x="279" y="132"/>
                  </a:lnTo>
                  <a:lnTo>
                    <a:pt x="271" y="135"/>
                  </a:lnTo>
                  <a:lnTo>
                    <a:pt x="264" y="139"/>
                  </a:lnTo>
                  <a:lnTo>
                    <a:pt x="260" y="143"/>
                  </a:lnTo>
                  <a:lnTo>
                    <a:pt x="255" y="149"/>
                  </a:lnTo>
                  <a:lnTo>
                    <a:pt x="251" y="155"/>
                  </a:lnTo>
                  <a:lnTo>
                    <a:pt x="247" y="163"/>
                  </a:lnTo>
                  <a:lnTo>
                    <a:pt x="245" y="171"/>
                  </a:lnTo>
                  <a:lnTo>
                    <a:pt x="243" y="181"/>
                  </a:lnTo>
                  <a:lnTo>
                    <a:pt x="241" y="192"/>
                  </a:lnTo>
                  <a:lnTo>
                    <a:pt x="241" y="204"/>
                  </a:lnTo>
                  <a:lnTo>
                    <a:pt x="239" y="217"/>
                  </a:lnTo>
                  <a:lnTo>
                    <a:pt x="239" y="222"/>
                  </a:lnTo>
                  <a:lnTo>
                    <a:pt x="378" y="222"/>
                  </a:lnTo>
                  <a:lnTo>
                    <a:pt x="378" y="343"/>
                  </a:lnTo>
                  <a:lnTo>
                    <a:pt x="246" y="343"/>
                  </a:lnTo>
                  <a:lnTo>
                    <a:pt x="246" y="782"/>
                  </a:lnTo>
                  <a:lnTo>
                    <a:pt x="71" y="782"/>
                  </a:lnTo>
                  <a:lnTo>
                    <a:pt x="71" y="343"/>
                  </a:lnTo>
                  <a:lnTo>
                    <a:pt x="0" y="343"/>
                  </a:lnTo>
                  <a:lnTo>
                    <a:pt x="0" y="222"/>
                  </a:lnTo>
                  <a:lnTo>
                    <a:pt x="71" y="222"/>
                  </a:lnTo>
                  <a:lnTo>
                    <a:pt x="71" y="206"/>
                  </a:lnTo>
                  <a:lnTo>
                    <a:pt x="72" y="181"/>
                  </a:lnTo>
                  <a:lnTo>
                    <a:pt x="74" y="158"/>
                  </a:lnTo>
                  <a:lnTo>
                    <a:pt x="79" y="135"/>
                  </a:lnTo>
                  <a:lnTo>
                    <a:pt x="85" y="115"/>
                  </a:lnTo>
                  <a:lnTo>
                    <a:pt x="92" y="97"/>
                  </a:lnTo>
                  <a:lnTo>
                    <a:pt x="101" y="80"/>
                  </a:lnTo>
                  <a:lnTo>
                    <a:pt x="113" y="65"/>
                  </a:lnTo>
                  <a:lnTo>
                    <a:pt x="125" y="51"/>
                  </a:lnTo>
                  <a:lnTo>
                    <a:pt x="140" y="39"/>
                  </a:lnTo>
                  <a:lnTo>
                    <a:pt x="155" y="29"/>
                  </a:lnTo>
                  <a:lnTo>
                    <a:pt x="173" y="20"/>
                  </a:lnTo>
                  <a:lnTo>
                    <a:pt x="192" y="13"/>
                  </a:lnTo>
                  <a:lnTo>
                    <a:pt x="214" y="7"/>
                  </a:lnTo>
                  <a:lnTo>
                    <a:pt x="237" y="3"/>
                  </a:lnTo>
                  <a:lnTo>
                    <a:pt x="262" y="1"/>
                  </a:lnTo>
                  <a:lnTo>
                    <a:pt x="289" y="0"/>
                  </a:lnTo>
                  <a:lnTo>
                    <a:pt x="298" y="0"/>
                  </a:lnTo>
                  <a:lnTo>
                    <a:pt x="307" y="0"/>
                  </a:lnTo>
                  <a:lnTo>
                    <a:pt x="316" y="0"/>
                  </a:lnTo>
                  <a:lnTo>
                    <a:pt x="325" y="1"/>
                  </a:lnTo>
                  <a:lnTo>
                    <a:pt x="334" y="1"/>
                  </a:lnTo>
                  <a:lnTo>
                    <a:pt x="343" y="1"/>
                  </a:lnTo>
                  <a:lnTo>
                    <a:pt x="350" y="2"/>
                  </a:lnTo>
                  <a:lnTo>
                    <a:pt x="359" y="3"/>
                  </a:lnTo>
                  <a:lnTo>
                    <a:pt x="367" y="3"/>
                  </a:lnTo>
                  <a:lnTo>
                    <a:pt x="375" y="4"/>
                  </a:lnTo>
                  <a:lnTo>
                    <a:pt x="383" y="5"/>
                  </a:lnTo>
                  <a:lnTo>
                    <a:pt x="390" y="5"/>
                  </a:lnTo>
                  <a:lnTo>
                    <a:pt x="396" y="6"/>
                  </a:lnTo>
                  <a:lnTo>
                    <a:pt x="403" y="7"/>
                  </a:lnTo>
                  <a:lnTo>
                    <a:pt x="410" y="8"/>
                  </a:lnTo>
                  <a:lnTo>
                    <a:pt x="417" y="10"/>
                  </a:lnTo>
                  <a:lnTo>
                    <a:pt x="417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9183" name="Group 31"/>
          <p:cNvGrpSpPr>
            <a:grpSpLocks/>
          </p:cNvGrpSpPr>
          <p:nvPr/>
        </p:nvGrpSpPr>
        <p:grpSpPr bwMode="auto">
          <a:xfrm>
            <a:off x="455613" y="4535488"/>
            <a:ext cx="3752850" cy="409575"/>
            <a:chOff x="287" y="2857"/>
            <a:chExt cx="2364" cy="258"/>
          </a:xfrm>
        </p:grpSpPr>
        <p:sp>
          <p:nvSpPr>
            <p:cNvPr id="49184" name="Freeform 32"/>
            <p:cNvSpPr>
              <a:spLocks noChangeArrowheads="1"/>
            </p:cNvSpPr>
            <p:nvPr/>
          </p:nvSpPr>
          <p:spPr bwMode="auto">
            <a:xfrm>
              <a:off x="2573" y="3006"/>
              <a:ext cx="79" cy="110"/>
            </a:xfrm>
            <a:custGeom>
              <a:avLst/>
              <a:gdLst>
                <a:gd name="T0" fmla="*/ 0 w 328"/>
                <a:gd name="T1" fmla="*/ 382 h 455"/>
                <a:gd name="T2" fmla="*/ 30 w 328"/>
                <a:gd name="T3" fmla="*/ 358 h 455"/>
                <a:gd name="T4" fmla="*/ 58 w 328"/>
                <a:gd name="T5" fmla="*/ 334 h 455"/>
                <a:gd name="T6" fmla="*/ 83 w 328"/>
                <a:gd name="T7" fmla="*/ 313 h 455"/>
                <a:gd name="T8" fmla="*/ 106 w 328"/>
                <a:gd name="T9" fmla="*/ 291 h 455"/>
                <a:gd name="T10" fmla="*/ 127 w 328"/>
                <a:gd name="T11" fmla="*/ 270 h 455"/>
                <a:gd name="T12" fmla="*/ 149 w 328"/>
                <a:gd name="T13" fmla="*/ 247 h 455"/>
                <a:gd name="T14" fmla="*/ 167 w 328"/>
                <a:gd name="T15" fmla="*/ 224 h 455"/>
                <a:gd name="T16" fmla="*/ 180 w 328"/>
                <a:gd name="T17" fmla="*/ 203 h 455"/>
                <a:gd name="T18" fmla="*/ 189 w 328"/>
                <a:gd name="T19" fmla="*/ 184 h 455"/>
                <a:gd name="T20" fmla="*/ 195 w 328"/>
                <a:gd name="T21" fmla="*/ 164 h 455"/>
                <a:gd name="T22" fmla="*/ 195 w 328"/>
                <a:gd name="T23" fmla="*/ 142 h 455"/>
                <a:gd name="T24" fmla="*/ 191 w 328"/>
                <a:gd name="T25" fmla="*/ 122 h 455"/>
                <a:gd name="T26" fmla="*/ 182 w 328"/>
                <a:gd name="T27" fmla="*/ 106 h 455"/>
                <a:gd name="T28" fmla="*/ 167 w 328"/>
                <a:gd name="T29" fmla="*/ 94 h 455"/>
                <a:gd name="T30" fmla="*/ 148 w 328"/>
                <a:gd name="T31" fmla="*/ 87 h 455"/>
                <a:gd name="T32" fmla="*/ 125 w 328"/>
                <a:gd name="T33" fmla="*/ 85 h 455"/>
                <a:gd name="T34" fmla="*/ 112 w 328"/>
                <a:gd name="T35" fmla="*/ 86 h 455"/>
                <a:gd name="T36" fmla="*/ 101 w 328"/>
                <a:gd name="T37" fmla="*/ 87 h 455"/>
                <a:gd name="T38" fmla="*/ 90 w 328"/>
                <a:gd name="T39" fmla="*/ 91 h 455"/>
                <a:gd name="T40" fmla="*/ 77 w 328"/>
                <a:gd name="T41" fmla="*/ 94 h 455"/>
                <a:gd name="T42" fmla="*/ 66 w 328"/>
                <a:gd name="T43" fmla="*/ 98 h 455"/>
                <a:gd name="T44" fmla="*/ 55 w 328"/>
                <a:gd name="T45" fmla="*/ 104 h 455"/>
                <a:gd name="T46" fmla="*/ 45 w 328"/>
                <a:gd name="T47" fmla="*/ 109 h 455"/>
                <a:gd name="T48" fmla="*/ 36 w 328"/>
                <a:gd name="T49" fmla="*/ 114 h 455"/>
                <a:gd name="T50" fmla="*/ 29 w 328"/>
                <a:gd name="T51" fmla="*/ 119 h 455"/>
                <a:gd name="T52" fmla="*/ 22 w 328"/>
                <a:gd name="T53" fmla="*/ 123 h 455"/>
                <a:gd name="T54" fmla="*/ 11 w 328"/>
                <a:gd name="T55" fmla="*/ 125 h 455"/>
                <a:gd name="T56" fmla="*/ 22 w 328"/>
                <a:gd name="T57" fmla="*/ 23 h 455"/>
                <a:gd name="T58" fmla="*/ 42 w 328"/>
                <a:gd name="T59" fmla="*/ 17 h 455"/>
                <a:gd name="T60" fmla="*/ 70 w 328"/>
                <a:gd name="T61" fmla="*/ 9 h 455"/>
                <a:gd name="T62" fmla="*/ 100 w 328"/>
                <a:gd name="T63" fmla="*/ 3 h 455"/>
                <a:gd name="T64" fmla="*/ 129 w 328"/>
                <a:gd name="T65" fmla="*/ 1 h 455"/>
                <a:gd name="T66" fmla="*/ 167 w 328"/>
                <a:gd name="T67" fmla="*/ 0 h 455"/>
                <a:gd name="T68" fmla="*/ 217 w 328"/>
                <a:gd name="T69" fmla="*/ 9 h 455"/>
                <a:gd name="T70" fmla="*/ 257 w 328"/>
                <a:gd name="T71" fmla="*/ 27 h 455"/>
                <a:gd name="T72" fmla="*/ 286 w 328"/>
                <a:gd name="T73" fmla="*/ 55 h 455"/>
                <a:gd name="T74" fmla="*/ 303 w 328"/>
                <a:gd name="T75" fmla="*/ 91 h 455"/>
                <a:gd name="T76" fmla="*/ 308 w 328"/>
                <a:gd name="T77" fmla="*/ 134 h 455"/>
                <a:gd name="T78" fmla="*/ 306 w 328"/>
                <a:gd name="T79" fmla="*/ 164 h 455"/>
                <a:gd name="T80" fmla="*/ 298 w 328"/>
                <a:gd name="T81" fmla="*/ 193 h 455"/>
                <a:gd name="T82" fmla="*/ 285 w 328"/>
                <a:gd name="T83" fmla="*/ 222 h 455"/>
                <a:gd name="T84" fmla="*/ 266 w 328"/>
                <a:gd name="T85" fmla="*/ 251 h 455"/>
                <a:gd name="T86" fmla="*/ 239 w 328"/>
                <a:gd name="T87" fmla="*/ 282 h 455"/>
                <a:gd name="T88" fmla="*/ 215 w 328"/>
                <a:gd name="T89" fmla="*/ 306 h 455"/>
                <a:gd name="T90" fmla="*/ 195 w 328"/>
                <a:gd name="T91" fmla="*/ 325 h 455"/>
                <a:gd name="T92" fmla="*/ 176 w 328"/>
                <a:gd name="T93" fmla="*/ 341 h 455"/>
                <a:gd name="T94" fmla="*/ 159 w 328"/>
                <a:gd name="T95" fmla="*/ 355 h 455"/>
                <a:gd name="T96" fmla="*/ 146 w 328"/>
                <a:gd name="T97" fmla="*/ 365 h 455"/>
                <a:gd name="T98" fmla="*/ 328 w 328"/>
                <a:gd name="T99" fmla="*/ 371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8" h="455">
                  <a:moveTo>
                    <a:pt x="328" y="455"/>
                  </a:moveTo>
                  <a:lnTo>
                    <a:pt x="0" y="455"/>
                  </a:lnTo>
                  <a:lnTo>
                    <a:pt x="0" y="382"/>
                  </a:lnTo>
                  <a:lnTo>
                    <a:pt x="11" y="373"/>
                  </a:lnTo>
                  <a:lnTo>
                    <a:pt x="21" y="365"/>
                  </a:lnTo>
                  <a:lnTo>
                    <a:pt x="30" y="358"/>
                  </a:lnTo>
                  <a:lnTo>
                    <a:pt x="40" y="350"/>
                  </a:lnTo>
                  <a:lnTo>
                    <a:pt x="49" y="342"/>
                  </a:lnTo>
                  <a:lnTo>
                    <a:pt x="58" y="334"/>
                  </a:lnTo>
                  <a:lnTo>
                    <a:pt x="67" y="327"/>
                  </a:lnTo>
                  <a:lnTo>
                    <a:pt x="75" y="319"/>
                  </a:lnTo>
                  <a:lnTo>
                    <a:pt x="83" y="313"/>
                  </a:lnTo>
                  <a:lnTo>
                    <a:pt x="91" y="305"/>
                  </a:lnTo>
                  <a:lnTo>
                    <a:pt x="99" y="298"/>
                  </a:lnTo>
                  <a:lnTo>
                    <a:pt x="106" y="291"/>
                  </a:lnTo>
                  <a:lnTo>
                    <a:pt x="113" y="284"/>
                  </a:lnTo>
                  <a:lnTo>
                    <a:pt x="120" y="277"/>
                  </a:lnTo>
                  <a:lnTo>
                    <a:pt x="127" y="270"/>
                  </a:lnTo>
                  <a:lnTo>
                    <a:pt x="133" y="263"/>
                  </a:lnTo>
                  <a:lnTo>
                    <a:pt x="141" y="255"/>
                  </a:lnTo>
                  <a:lnTo>
                    <a:pt x="149" y="247"/>
                  </a:lnTo>
                  <a:lnTo>
                    <a:pt x="156" y="239"/>
                  </a:lnTo>
                  <a:lnTo>
                    <a:pt x="161" y="232"/>
                  </a:lnTo>
                  <a:lnTo>
                    <a:pt x="167" y="224"/>
                  </a:lnTo>
                  <a:lnTo>
                    <a:pt x="173" y="216"/>
                  </a:lnTo>
                  <a:lnTo>
                    <a:pt x="177" y="210"/>
                  </a:lnTo>
                  <a:lnTo>
                    <a:pt x="180" y="203"/>
                  </a:lnTo>
                  <a:lnTo>
                    <a:pt x="184" y="197"/>
                  </a:lnTo>
                  <a:lnTo>
                    <a:pt x="187" y="190"/>
                  </a:lnTo>
                  <a:lnTo>
                    <a:pt x="189" y="184"/>
                  </a:lnTo>
                  <a:lnTo>
                    <a:pt x="192" y="177"/>
                  </a:lnTo>
                  <a:lnTo>
                    <a:pt x="194" y="170"/>
                  </a:lnTo>
                  <a:lnTo>
                    <a:pt x="195" y="164"/>
                  </a:lnTo>
                  <a:lnTo>
                    <a:pt x="195" y="157"/>
                  </a:lnTo>
                  <a:lnTo>
                    <a:pt x="195" y="150"/>
                  </a:lnTo>
                  <a:lnTo>
                    <a:pt x="195" y="142"/>
                  </a:lnTo>
                  <a:lnTo>
                    <a:pt x="194" y="135"/>
                  </a:lnTo>
                  <a:lnTo>
                    <a:pt x="193" y="129"/>
                  </a:lnTo>
                  <a:lnTo>
                    <a:pt x="191" y="122"/>
                  </a:lnTo>
                  <a:lnTo>
                    <a:pt x="188" y="116"/>
                  </a:lnTo>
                  <a:lnTo>
                    <a:pt x="185" y="111"/>
                  </a:lnTo>
                  <a:lnTo>
                    <a:pt x="182" y="106"/>
                  </a:lnTo>
                  <a:lnTo>
                    <a:pt x="177" y="102"/>
                  </a:lnTo>
                  <a:lnTo>
                    <a:pt x="173" y="98"/>
                  </a:lnTo>
                  <a:lnTo>
                    <a:pt x="167" y="94"/>
                  </a:lnTo>
                  <a:lnTo>
                    <a:pt x="161" y="92"/>
                  </a:lnTo>
                  <a:lnTo>
                    <a:pt x="155" y="89"/>
                  </a:lnTo>
                  <a:lnTo>
                    <a:pt x="148" y="87"/>
                  </a:lnTo>
                  <a:lnTo>
                    <a:pt x="141" y="86"/>
                  </a:lnTo>
                  <a:lnTo>
                    <a:pt x="133" y="85"/>
                  </a:lnTo>
                  <a:lnTo>
                    <a:pt x="125" y="85"/>
                  </a:lnTo>
                  <a:lnTo>
                    <a:pt x="121" y="85"/>
                  </a:lnTo>
                  <a:lnTo>
                    <a:pt x="116" y="85"/>
                  </a:lnTo>
                  <a:lnTo>
                    <a:pt x="112" y="86"/>
                  </a:lnTo>
                  <a:lnTo>
                    <a:pt x="109" y="86"/>
                  </a:lnTo>
                  <a:lnTo>
                    <a:pt x="104" y="87"/>
                  </a:lnTo>
                  <a:lnTo>
                    <a:pt x="101" y="87"/>
                  </a:lnTo>
                  <a:lnTo>
                    <a:pt x="96" y="88"/>
                  </a:lnTo>
                  <a:lnTo>
                    <a:pt x="93" y="89"/>
                  </a:lnTo>
                  <a:lnTo>
                    <a:pt x="90" y="91"/>
                  </a:lnTo>
                  <a:lnTo>
                    <a:pt x="85" y="92"/>
                  </a:lnTo>
                  <a:lnTo>
                    <a:pt x="82" y="93"/>
                  </a:lnTo>
                  <a:lnTo>
                    <a:pt x="77" y="94"/>
                  </a:lnTo>
                  <a:lnTo>
                    <a:pt x="74" y="95"/>
                  </a:lnTo>
                  <a:lnTo>
                    <a:pt x="69" y="97"/>
                  </a:lnTo>
                  <a:lnTo>
                    <a:pt x="66" y="98"/>
                  </a:lnTo>
                  <a:lnTo>
                    <a:pt x="62" y="101"/>
                  </a:lnTo>
                  <a:lnTo>
                    <a:pt x="58" y="102"/>
                  </a:lnTo>
                  <a:lnTo>
                    <a:pt x="55" y="104"/>
                  </a:lnTo>
                  <a:lnTo>
                    <a:pt x="51" y="105"/>
                  </a:lnTo>
                  <a:lnTo>
                    <a:pt x="48" y="107"/>
                  </a:lnTo>
                  <a:lnTo>
                    <a:pt x="45" y="109"/>
                  </a:lnTo>
                  <a:lnTo>
                    <a:pt x="41" y="111"/>
                  </a:lnTo>
                  <a:lnTo>
                    <a:pt x="39" y="112"/>
                  </a:lnTo>
                  <a:lnTo>
                    <a:pt x="36" y="114"/>
                  </a:lnTo>
                  <a:lnTo>
                    <a:pt x="33" y="116"/>
                  </a:lnTo>
                  <a:lnTo>
                    <a:pt x="31" y="118"/>
                  </a:lnTo>
                  <a:lnTo>
                    <a:pt x="29" y="119"/>
                  </a:lnTo>
                  <a:lnTo>
                    <a:pt x="27" y="121"/>
                  </a:lnTo>
                  <a:lnTo>
                    <a:pt x="24" y="122"/>
                  </a:lnTo>
                  <a:lnTo>
                    <a:pt x="22" y="123"/>
                  </a:lnTo>
                  <a:lnTo>
                    <a:pt x="21" y="124"/>
                  </a:lnTo>
                  <a:lnTo>
                    <a:pt x="20" y="125"/>
                  </a:lnTo>
                  <a:lnTo>
                    <a:pt x="11" y="125"/>
                  </a:lnTo>
                  <a:lnTo>
                    <a:pt x="11" y="28"/>
                  </a:lnTo>
                  <a:lnTo>
                    <a:pt x="17" y="26"/>
                  </a:lnTo>
                  <a:lnTo>
                    <a:pt x="22" y="23"/>
                  </a:lnTo>
                  <a:lnTo>
                    <a:pt x="28" y="21"/>
                  </a:lnTo>
                  <a:lnTo>
                    <a:pt x="36" y="19"/>
                  </a:lnTo>
                  <a:lnTo>
                    <a:pt x="42" y="17"/>
                  </a:lnTo>
                  <a:lnTo>
                    <a:pt x="51" y="14"/>
                  </a:lnTo>
                  <a:lnTo>
                    <a:pt x="60" y="11"/>
                  </a:lnTo>
                  <a:lnTo>
                    <a:pt x="70" y="9"/>
                  </a:lnTo>
                  <a:lnTo>
                    <a:pt x="81" y="6"/>
                  </a:lnTo>
                  <a:lnTo>
                    <a:pt x="90" y="5"/>
                  </a:lnTo>
                  <a:lnTo>
                    <a:pt x="100" y="3"/>
                  </a:lnTo>
                  <a:lnTo>
                    <a:pt x="110" y="2"/>
                  </a:lnTo>
                  <a:lnTo>
                    <a:pt x="119" y="1"/>
                  </a:lnTo>
                  <a:lnTo>
                    <a:pt x="129" y="1"/>
                  </a:lnTo>
                  <a:lnTo>
                    <a:pt x="138" y="0"/>
                  </a:lnTo>
                  <a:lnTo>
                    <a:pt x="148" y="0"/>
                  </a:lnTo>
                  <a:lnTo>
                    <a:pt x="167" y="0"/>
                  </a:lnTo>
                  <a:lnTo>
                    <a:pt x="185" y="2"/>
                  </a:lnTo>
                  <a:lnTo>
                    <a:pt x="202" y="4"/>
                  </a:lnTo>
                  <a:lnTo>
                    <a:pt x="217" y="9"/>
                  </a:lnTo>
                  <a:lnTo>
                    <a:pt x="232" y="13"/>
                  </a:lnTo>
                  <a:lnTo>
                    <a:pt x="245" y="20"/>
                  </a:lnTo>
                  <a:lnTo>
                    <a:pt x="257" y="27"/>
                  </a:lnTo>
                  <a:lnTo>
                    <a:pt x="268" y="36"/>
                  </a:lnTo>
                  <a:lnTo>
                    <a:pt x="278" y="45"/>
                  </a:lnTo>
                  <a:lnTo>
                    <a:pt x="286" y="55"/>
                  </a:lnTo>
                  <a:lnTo>
                    <a:pt x="293" y="66"/>
                  </a:lnTo>
                  <a:lnTo>
                    <a:pt x="298" y="77"/>
                  </a:lnTo>
                  <a:lnTo>
                    <a:pt x="303" y="91"/>
                  </a:lnTo>
                  <a:lnTo>
                    <a:pt x="306" y="104"/>
                  </a:lnTo>
                  <a:lnTo>
                    <a:pt x="308" y="119"/>
                  </a:lnTo>
                  <a:lnTo>
                    <a:pt x="308" y="134"/>
                  </a:lnTo>
                  <a:lnTo>
                    <a:pt x="308" y="144"/>
                  </a:lnTo>
                  <a:lnTo>
                    <a:pt x="307" y="155"/>
                  </a:lnTo>
                  <a:lnTo>
                    <a:pt x="306" y="164"/>
                  </a:lnTo>
                  <a:lnTo>
                    <a:pt x="304" y="174"/>
                  </a:lnTo>
                  <a:lnTo>
                    <a:pt x="302" y="184"/>
                  </a:lnTo>
                  <a:lnTo>
                    <a:pt x="298" y="193"/>
                  </a:lnTo>
                  <a:lnTo>
                    <a:pt x="295" y="203"/>
                  </a:lnTo>
                  <a:lnTo>
                    <a:pt x="290" y="212"/>
                  </a:lnTo>
                  <a:lnTo>
                    <a:pt x="285" y="222"/>
                  </a:lnTo>
                  <a:lnTo>
                    <a:pt x="279" y="232"/>
                  </a:lnTo>
                  <a:lnTo>
                    <a:pt x="272" y="241"/>
                  </a:lnTo>
                  <a:lnTo>
                    <a:pt x="266" y="251"/>
                  </a:lnTo>
                  <a:lnTo>
                    <a:pt x="258" y="261"/>
                  </a:lnTo>
                  <a:lnTo>
                    <a:pt x="249" y="272"/>
                  </a:lnTo>
                  <a:lnTo>
                    <a:pt x="239" y="282"/>
                  </a:lnTo>
                  <a:lnTo>
                    <a:pt x="229" y="294"/>
                  </a:lnTo>
                  <a:lnTo>
                    <a:pt x="222" y="300"/>
                  </a:lnTo>
                  <a:lnTo>
                    <a:pt x="215" y="306"/>
                  </a:lnTo>
                  <a:lnTo>
                    <a:pt x="208" y="313"/>
                  </a:lnTo>
                  <a:lnTo>
                    <a:pt x="202" y="318"/>
                  </a:lnTo>
                  <a:lnTo>
                    <a:pt x="195" y="325"/>
                  </a:lnTo>
                  <a:lnTo>
                    <a:pt x="188" y="331"/>
                  </a:lnTo>
                  <a:lnTo>
                    <a:pt x="183" y="335"/>
                  </a:lnTo>
                  <a:lnTo>
                    <a:pt x="176" y="341"/>
                  </a:lnTo>
                  <a:lnTo>
                    <a:pt x="170" y="346"/>
                  </a:lnTo>
                  <a:lnTo>
                    <a:pt x="164" y="351"/>
                  </a:lnTo>
                  <a:lnTo>
                    <a:pt x="159" y="355"/>
                  </a:lnTo>
                  <a:lnTo>
                    <a:pt x="154" y="359"/>
                  </a:lnTo>
                  <a:lnTo>
                    <a:pt x="150" y="362"/>
                  </a:lnTo>
                  <a:lnTo>
                    <a:pt x="146" y="365"/>
                  </a:lnTo>
                  <a:lnTo>
                    <a:pt x="142" y="368"/>
                  </a:lnTo>
                  <a:lnTo>
                    <a:pt x="139" y="371"/>
                  </a:lnTo>
                  <a:lnTo>
                    <a:pt x="328" y="371"/>
                  </a:lnTo>
                  <a:lnTo>
                    <a:pt x="328" y="4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85" name="Freeform 33"/>
            <p:cNvSpPr>
              <a:spLocks noChangeArrowheads="1"/>
            </p:cNvSpPr>
            <p:nvPr/>
          </p:nvSpPr>
          <p:spPr bwMode="auto">
            <a:xfrm>
              <a:off x="287" y="2867"/>
              <a:ext cx="147" cy="181"/>
            </a:xfrm>
            <a:custGeom>
              <a:avLst/>
              <a:gdLst>
                <a:gd name="T0" fmla="*/ 608 w 608"/>
                <a:gd name="T1" fmla="*/ 570 h 745"/>
                <a:gd name="T2" fmla="*/ 509 w 608"/>
                <a:gd name="T3" fmla="*/ 570 h 745"/>
                <a:gd name="T4" fmla="*/ 509 w 608"/>
                <a:gd name="T5" fmla="*/ 745 h 745"/>
                <a:gd name="T6" fmla="*/ 328 w 608"/>
                <a:gd name="T7" fmla="*/ 745 h 745"/>
                <a:gd name="T8" fmla="*/ 328 w 608"/>
                <a:gd name="T9" fmla="*/ 570 h 745"/>
                <a:gd name="T10" fmla="*/ 0 w 608"/>
                <a:gd name="T11" fmla="*/ 570 h 745"/>
                <a:gd name="T12" fmla="*/ 0 w 608"/>
                <a:gd name="T13" fmla="*/ 431 h 745"/>
                <a:gd name="T14" fmla="*/ 321 w 608"/>
                <a:gd name="T15" fmla="*/ 0 h 745"/>
                <a:gd name="T16" fmla="*/ 509 w 608"/>
                <a:gd name="T17" fmla="*/ 0 h 745"/>
                <a:gd name="T18" fmla="*/ 509 w 608"/>
                <a:gd name="T19" fmla="*/ 437 h 745"/>
                <a:gd name="T20" fmla="*/ 608 w 608"/>
                <a:gd name="T21" fmla="*/ 437 h 745"/>
                <a:gd name="T22" fmla="*/ 608 w 608"/>
                <a:gd name="T23" fmla="*/ 570 h 745"/>
                <a:gd name="T24" fmla="*/ 328 w 608"/>
                <a:gd name="T25" fmla="*/ 437 h 745"/>
                <a:gd name="T26" fmla="*/ 328 w 608"/>
                <a:gd name="T27" fmla="*/ 182 h 745"/>
                <a:gd name="T28" fmla="*/ 139 w 608"/>
                <a:gd name="T29" fmla="*/ 437 h 745"/>
                <a:gd name="T30" fmla="*/ 328 w 608"/>
                <a:gd name="T31" fmla="*/ 437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8" h="745">
                  <a:moveTo>
                    <a:pt x="608" y="570"/>
                  </a:moveTo>
                  <a:lnTo>
                    <a:pt x="509" y="570"/>
                  </a:lnTo>
                  <a:lnTo>
                    <a:pt x="509" y="745"/>
                  </a:lnTo>
                  <a:lnTo>
                    <a:pt x="328" y="745"/>
                  </a:lnTo>
                  <a:lnTo>
                    <a:pt x="328" y="570"/>
                  </a:lnTo>
                  <a:lnTo>
                    <a:pt x="0" y="570"/>
                  </a:lnTo>
                  <a:lnTo>
                    <a:pt x="0" y="431"/>
                  </a:lnTo>
                  <a:lnTo>
                    <a:pt x="321" y="0"/>
                  </a:lnTo>
                  <a:lnTo>
                    <a:pt x="509" y="0"/>
                  </a:lnTo>
                  <a:lnTo>
                    <a:pt x="509" y="437"/>
                  </a:lnTo>
                  <a:lnTo>
                    <a:pt x="608" y="437"/>
                  </a:lnTo>
                  <a:lnTo>
                    <a:pt x="608" y="570"/>
                  </a:lnTo>
                  <a:close/>
                  <a:moveTo>
                    <a:pt x="328" y="437"/>
                  </a:moveTo>
                  <a:lnTo>
                    <a:pt x="328" y="182"/>
                  </a:lnTo>
                  <a:lnTo>
                    <a:pt x="139" y="437"/>
                  </a:lnTo>
                  <a:lnTo>
                    <a:pt x="328" y="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86" name="Freeform 34"/>
            <p:cNvSpPr>
              <a:spLocks noChangeArrowheads="1"/>
            </p:cNvSpPr>
            <p:nvPr/>
          </p:nvSpPr>
          <p:spPr bwMode="auto">
            <a:xfrm>
              <a:off x="450" y="2863"/>
              <a:ext cx="138" cy="187"/>
            </a:xfrm>
            <a:custGeom>
              <a:avLst/>
              <a:gdLst>
                <a:gd name="T0" fmla="*/ 572 w 575"/>
                <a:gd name="T1" fmla="*/ 455 h 774"/>
                <a:gd name="T2" fmla="*/ 562 w 575"/>
                <a:gd name="T3" fmla="*/ 537 h 774"/>
                <a:gd name="T4" fmla="*/ 544 w 575"/>
                <a:gd name="T5" fmla="*/ 607 h 774"/>
                <a:gd name="T6" fmla="*/ 517 w 575"/>
                <a:gd name="T7" fmla="*/ 664 h 774"/>
                <a:gd name="T8" fmla="*/ 482 w 575"/>
                <a:gd name="T9" fmla="*/ 709 h 774"/>
                <a:gd name="T10" fmla="*/ 434 w 575"/>
                <a:gd name="T11" fmla="*/ 742 h 774"/>
                <a:gd name="T12" fmla="*/ 377 w 575"/>
                <a:gd name="T13" fmla="*/ 765 h 774"/>
                <a:gd name="T14" fmla="*/ 307 w 575"/>
                <a:gd name="T15" fmla="*/ 774 h 774"/>
                <a:gd name="T16" fmla="*/ 233 w 575"/>
                <a:gd name="T17" fmla="*/ 770 h 774"/>
                <a:gd name="T18" fmla="*/ 169 w 575"/>
                <a:gd name="T19" fmla="*/ 756 h 774"/>
                <a:gd name="T20" fmla="*/ 117 w 575"/>
                <a:gd name="T21" fmla="*/ 728 h 774"/>
                <a:gd name="T22" fmla="*/ 74 w 575"/>
                <a:gd name="T23" fmla="*/ 687 h 774"/>
                <a:gd name="T24" fmla="*/ 43 w 575"/>
                <a:gd name="T25" fmla="*/ 636 h 774"/>
                <a:gd name="T26" fmla="*/ 20 w 575"/>
                <a:gd name="T27" fmla="*/ 572 h 774"/>
                <a:gd name="T28" fmla="*/ 7 w 575"/>
                <a:gd name="T29" fmla="*/ 498 h 774"/>
                <a:gd name="T30" fmla="*/ 1 w 575"/>
                <a:gd name="T31" fmla="*/ 410 h 774"/>
                <a:gd name="T32" fmla="*/ 3 w 575"/>
                <a:gd name="T33" fmla="*/ 317 h 774"/>
                <a:gd name="T34" fmla="*/ 13 w 575"/>
                <a:gd name="T35" fmla="*/ 235 h 774"/>
                <a:gd name="T36" fmla="*/ 31 w 575"/>
                <a:gd name="T37" fmla="*/ 168 h 774"/>
                <a:gd name="T38" fmla="*/ 59 w 575"/>
                <a:gd name="T39" fmla="*/ 111 h 774"/>
                <a:gd name="T40" fmla="*/ 96 w 575"/>
                <a:gd name="T41" fmla="*/ 64 h 774"/>
                <a:gd name="T42" fmla="*/ 143 w 575"/>
                <a:gd name="T43" fmla="*/ 30 h 774"/>
                <a:gd name="T44" fmla="*/ 201 w 575"/>
                <a:gd name="T45" fmla="*/ 9 h 774"/>
                <a:gd name="T46" fmla="*/ 268 w 575"/>
                <a:gd name="T47" fmla="*/ 0 h 774"/>
                <a:gd name="T48" fmla="*/ 345 w 575"/>
                <a:gd name="T49" fmla="*/ 3 h 774"/>
                <a:gd name="T50" fmla="*/ 407 w 575"/>
                <a:gd name="T51" fmla="*/ 19 h 774"/>
                <a:gd name="T52" fmla="*/ 459 w 575"/>
                <a:gd name="T53" fmla="*/ 47 h 774"/>
                <a:gd name="T54" fmla="*/ 501 w 575"/>
                <a:gd name="T55" fmla="*/ 89 h 774"/>
                <a:gd name="T56" fmla="*/ 533 w 575"/>
                <a:gd name="T57" fmla="*/ 140 h 774"/>
                <a:gd name="T58" fmla="*/ 556 w 575"/>
                <a:gd name="T59" fmla="*/ 203 h 774"/>
                <a:gd name="T60" fmla="*/ 569 w 575"/>
                <a:gd name="T61" fmla="*/ 278 h 774"/>
                <a:gd name="T62" fmla="*/ 575 w 575"/>
                <a:gd name="T63" fmla="*/ 363 h 774"/>
                <a:gd name="T64" fmla="*/ 385 w 575"/>
                <a:gd name="T65" fmla="*/ 323 h 774"/>
                <a:gd name="T66" fmla="*/ 374 w 575"/>
                <a:gd name="T67" fmla="*/ 225 h 774"/>
                <a:gd name="T68" fmla="*/ 351 w 575"/>
                <a:gd name="T69" fmla="*/ 168 h 774"/>
                <a:gd name="T70" fmla="*/ 312 w 575"/>
                <a:gd name="T71" fmla="*/ 140 h 774"/>
                <a:gd name="T72" fmla="*/ 263 w 575"/>
                <a:gd name="T73" fmla="*/ 140 h 774"/>
                <a:gd name="T74" fmla="*/ 225 w 575"/>
                <a:gd name="T75" fmla="*/ 168 h 774"/>
                <a:gd name="T76" fmla="*/ 201 w 575"/>
                <a:gd name="T77" fmla="*/ 225 h 774"/>
                <a:gd name="T78" fmla="*/ 190 w 575"/>
                <a:gd name="T79" fmla="*/ 323 h 774"/>
                <a:gd name="T80" fmla="*/ 190 w 575"/>
                <a:gd name="T81" fmla="*/ 451 h 774"/>
                <a:gd name="T82" fmla="*/ 201 w 575"/>
                <a:gd name="T83" fmla="*/ 547 h 774"/>
                <a:gd name="T84" fmla="*/ 225 w 575"/>
                <a:gd name="T85" fmla="*/ 604 h 774"/>
                <a:gd name="T86" fmla="*/ 263 w 575"/>
                <a:gd name="T87" fmla="*/ 634 h 774"/>
                <a:gd name="T88" fmla="*/ 312 w 575"/>
                <a:gd name="T89" fmla="*/ 634 h 774"/>
                <a:gd name="T90" fmla="*/ 350 w 575"/>
                <a:gd name="T91" fmla="*/ 604 h 774"/>
                <a:gd name="T92" fmla="*/ 374 w 575"/>
                <a:gd name="T93" fmla="*/ 547 h 774"/>
                <a:gd name="T94" fmla="*/ 385 w 575"/>
                <a:gd name="T95" fmla="*/ 45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5" h="774">
                  <a:moveTo>
                    <a:pt x="575" y="387"/>
                  </a:moveTo>
                  <a:lnTo>
                    <a:pt x="575" y="410"/>
                  </a:lnTo>
                  <a:lnTo>
                    <a:pt x="574" y="433"/>
                  </a:lnTo>
                  <a:lnTo>
                    <a:pt x="572" y="455"/>
                  </a:lnTo>
                  <a:lnTo>
                    <a:pt x="570" y="477"/>
                  </a:lnTo>
                  <a:lnTo>
                    <a:pt x="568" y="498"/>
                  </a:lnTo>
                  <a:lnTo>
                    <a:pt x="566" y="518"/>
                  </a:lnTo>
                  <a:lnTo>
                    <a:pt x="562" y="537"/>
                  </a:lnTo>
                  <a:lnTo>
                    <a:pt x="559" y="555"/>
                  </a:lnTo>
                  <a:lnTo>
                    <a:pt x="554" y="573"/>
                  </a:lnTo>
                  <a:lnTo>
                    <a:pt x="550" y="590"/>
                  </a:lnTo>
                  <a:lnTo>
                    <a:pt x="544" y="607"/>
                  </a:lnTo>
                  <a:lnTo>
                    <a:pt x="539" y="621"/>
                  </a:lnTo>
                  <a:lnTo>
                    <a:pt x="532" y="637"/>
                  </a:lnTo>
                  <a:lnTo>
                    <a:pt x="525" y="650"/>
                  </a:lnTo>
                  <a:lnTo>
                    <a:pt x="517" y="664"/>
                  </a:lnTo>
                  <a:lnTo>
                    <a:pt x="510" y="676"/>
                  </a:lnTo>
                  <a:lnTo>
                    <a:pt x="501" y="689"/>
                  </a:lnTo>
                  <a:lnTo>
                    <a:pt x="492" y="699"/>
                  </a:lnTo>
                  <a:lnTo>
                    <a:pt x="482" y="709"/>
                  </a:lnTo>
                  <a:lnTo>
                    <a:pt x="470" y="719"/>
                  </a:lnTo>
                  <a:lnTo>
                    <a:pt x="459" y="728"/>
                  </a:lnTo>
                  <a:lnTo>
                    <a:pt x="447" y="736"/>
                  </a:lnTo>
                  <a:lnTo>
                    <a:pt x="434" y="742"/>
                  </a:lnTo>
                  <a:lnTo>
                    <a:pt x="421" y="749"/>
                  </a:lnTo>
                  <a:lnTo>
                    <a:pt x="407" y="756"/>
                  </a:lnTo>
                  <a:lnTo>
                    <a:pt x="392" y="760"/>
                  </a:lnTo>
                  <a:lnTo>
                    <a:pt x="377" y="765"/>
                  </a:lnTo>
                  <a:lnTo>
                    <a:pt x="360" y="768"/>
                  </a:lnTo>
                  <a:lnTo>
                    <a:pt x="344" y="770"/>
                  </a:lnTo>
                  <a:lnTo>
                    <a:pt x="326" y="773"/>
                  </a:lnTo>
                  <a:lnTo>
                    <a:pt x="307" y="774"/>
                  </a:lnTo>
                  <a:lnTo>
                    <a:pt x="287" y="774"/>
                  </a:lnTo>
                  <a:lnTo>
                    <a:pt x="268" y="774"/>
                  </a:lnTo>
                  <a:lnTo>
                    <a:pt x="249" y="773"/>
                  </a:lnTo>
                  <a:lnTo>
                    <a:pt x="233" y="770"/>
                  </a:lnTo>
                  <a:lnTo>
                    <a:pt x="216" y="768"/>
                  </a:lnTo>
                  <a:lnTo>
                    <a:pt x="199" y="765"/>
                  </a:lnTo>
                  <a:lnTo>
                    <a:pt x="183" y="760"/>
                  </a:lnTo>
                  <a:lnTo>
                    <a:pt x="169" y="756"/>
                  </a:lnTo>
                  <a:lnTo>
                    <a:pt x="155" y="749"/>
                  </a:lnTo>
                  <a:lnTo>
                    <a:pt x="142" y="742"/>
                  </a:lnTo>
                  <a:lnTo>
                    <a:pt x="128" y="736"/>
                  </a:lnTo>
                  <a:lnTo>
                    <a:pt x="117" y="728"/>
                  </a:lnTo>
                  <a:lnTo>
                    <a:pt x="106" y="719"/>
                  </a:lnTo>
                  <a:lnTo>
                    <a:pt x="95" y="709"/>
                  </a:lnTo>
                  <a:lnTo>
                    <a:pt x="84" y="699"/>
                  </a:lnTo>
                  <a:lnTo>
                    <a:pt x="74" y="687"/>
                  </a:lnTo>
                  <a:lnTo>
                    <a:pt x="65" y="675"/>
                  </a:lnTo>
                  <a:lnTo>
                    <a:pt x="58" y="663"/>
                  </a:lnTo>
                  <a:lnTo>
                    <a:pt x="50" y="649"/>
                  </a:lnTo>
                  <a:lnTo>
                    <a:pt x="43" y="636"/>
                  </a:lnTo>
                  <a:lnTo>
                    <a:pt x="36" y="620"/>
                  </a:lnTo>
                  <a:lnTo>
                    <a:pt x="31" y="606"/>
                  </a:lnTo>
                  <a:lnTo>
                    <a:pt x="25" y="589"/>
                  </a:lnTo>
                  <a:lnTo>
                    <a:pt x="20" y="572"/>
                  </a:lnTo>
                  <a:lnTo>
                    <a:pt x="16" y="554"/>
                  </a:lnTo>
                  <a:lnTo>
                    <a:pt x="13" y="536"/>
                  </a:lnTo>
                  <a:lnTo>
                    <a:pt x="9" y="517"/>
                  </a:lnTo>
                  <a:lnTo>
                    <a:pt x="7" y="498"/>
                  </a:lnTo>
                  <a:lnTo>
                    <a:pt x="5" y="477"/>
                  </a:lnTo>
                  <a:lnTo>
                    <a:pt x="3" y="455"/>
                  </a:lnTo>
                  <a:lnTo>
                    <a:pt x="1" y="433"/>
                  </a:lnTo>
                  <a:lnTo>
                    <a:pt x="1" y="410"/>
                  </a:lnTo>
                  <a:lnTo>
                    <a:pt x="0" y="387"/>
                  </a:lnTo>
                  <a:lnTo>
                    <a:pt x="1" y="362"/>
                  </a:lnTo>
                  <a:lnTo>
                    <a:pt x="1" y="340"/>
                  </a:lnTo>
                  <a:lnTo>
                    <a:pt x="3" y="317"/>
                  </a:lnTo>
                  <a:lnTo>
                    <a:pt x="5" y="295"/>
                  </a:lnTo>
                  <a:lnTo>
                    <a:pt x="7" y="275"/>
                  </a:lnTo>
                  <a:lnTo>
                    <a:pt x="9" y="255"/>
                  </a:lnTo>
                  <a:lnTo>
                    <a:pt x="13" y="235"/>
                  </a:lnTo>
                  <a:lnTo>
                    <a:pt x="16" y="218"/>
                  </a:lnTo>
                  <a:lnTo>
                    <a:pt x="20" y="201"/>
                  </a:lnTo>
                  <a:lnTo>
                    <a:pt x="25" y="184"/>
                  </a:lnTo>
                  <a:lnTo>
                    <a:pt x="31" y="168"/>
                  </a:lnTo>
                  <a:lnTo>
                    <a:pt x="36" y="152"/>
                  </a:lnTo>
                  <a:lnTo>
                    <a:pt x="43" y="138"/>
                  </a:lnTo>
                  <a:lnTo>
                    <a:pt x="51" y="124"/>
                  </a:lnTo>
                  <a:lnTo>
                    <a:pt x="59" y="111"/>
                  </a:lnTo>
                  <a:lnTo>
                    <a:pt x="66" y="98"/>
                  </a:lnTo>
                  <a:lnTo>
                    <a:pt x="75" y="85"/>
                  </a:lnTo>
                  <a:lnTo>
                    <a:pt x="86" y="74"/>
                  </a:lnTo>
                  <a:lnTo>
                    <a:pt x="96" y="64"/>
                  </a:lnTo>
                  <a:lnTo>
                    <a:pt x="107" y="55"/>
                  </a:lnTo>
                  <a:lnTo>
                    <a:pt x="118" y="46"/>
                  </a:lnTo>
                  <a:lnTo>
                    <a:pt x="130" y="38"/>
                  </a:lnTo>
                  <a:lnTo>
                    <a:pt x="143" y="30"/>
                  </a:lnTo>
                  <a:lnTo>
                    <a:pt x="156" y="23"/>
                  </a:lnTo>
                  <a:lnTo>
                    <a:pt x="171" y="18"/>
                  </a:lnTo>
                  <a:lnTo>
                    <a:pt x="185" y="13"/>
                  </a:lnTo>
                  <a:lnTo>
                    <a:pt x="201" y="9"/>
                  </a:lnTo>
                  <a:lnTo>
                    <a:pt x="217" y="6"/>
                  </a:lnTo>
                  <a:lnTo>
                    <a:pt x="234" y="3"/>
                  </a:lnTo>
                  <a:lnTo>
                    <a:pt x="250" y="1"/>
                  </a:lnTo>
                  <a:lnTo>
                    <a:pt x="268" y="0"/>
                  </a:lnTo>
                  <a:lnTo>
                    <a:pt x="287" y="0"/>
                  </a:lnTo>
                  <a:lnTo>
                    <a:pt x="308" y="0"/>
                  </a:lnTo>
                  <a:lnTo>
                    <a:pt x="326" y="1"/>
                  </a:lnTo>
                  <a:lnTo>
                    <a:pt x="345" y="3"/>
                  </a:lnTo>
                  <a:lnTo>
                    <a:pt x="362" y="6"/>
                  </a:lnTo>
                  <a:lnTo>
                    <a:pt x="377" y="9"/>
                  </a:lnTo>
                  <a:lnTo>
                    <a:pt x="393" y="13"/>
                  </a:lnTo>
                  <a:lnTo>
                    <a:pt x="407" y="19"/>
                  </a:lnTo>
                  <a:lnTo>
                    <a:pt x="422" y="25"/>
                  </a:lnTo>
                  <a:lnTo>
                    <a:pt x="434" y="31"/>
                  </a:lnTo>
                  <a:lnTo>
                    <a:pt x="448" y="39"/>
                  </a:lnTo>
                  <a:lnTo>
                    <a:pt x="459" y="47"/>
                  </a:lnTo>
                  <a:lnTo>
                    <a:pt x="470" y="56"/>
                  </a:lnTo>
                  <a:lnTo>
                    <a:pt x="482" y="66"/>
                  </a:lnTo>
                  <a:lnTo>
                    <a:pt x="492" y="76"/>
                  </a:lnTo>
                  <a:lnTo>
                    <a:pt x="501" y="89"/>
                  </a:lnTo>
                  <a:lnTo>
                    <a:pt x="510" y="100"/>
                  </a:lnTo>
                  <a:lnTo>
                    <a:pt x="519" y="113"/>
                  </a:lnTo>
                  <a:lnTo>
                    <a:pt x="525" y="126"/>
                  </a:lnTo>
                  <a:lnTo>
                    <a:pt x="533" y="140"/>
                  </a:lnTo>
                  <a:lnTo>
                    <a:pt x="540" y="155"/>
                  </a:lnTo>
                  <a:lnTo>
                    <a:pt x="545" y="170"/>
                  </a:lnTo>
                  <a:lnTo>
                    <a:pt x="550" y="186"/>
                  </a:lnTo>
                  <a:lnTo>
                    <a:pt x="556" y="203"/>
                  </a:lnTo>
                  <a:lnTo>
                    <a:pt x="559" y="221"/>
                  </a:lnTo>
                  <a:lnTo>
                    <a:pt x="562" y="239"/>
                  </a:lnTo>
                  <a:lnTo>
                    <a:pt x="566" y="258"/>
                  </a:lnTo>
                  <a:lnTo>
                    <a:pt x="569" y="278"/>
                  </a:lnTo>
                  <a:lnTo>
                    <a:pt x="570" y="298"/>
                  </a:lnTo>
                  <a:lnTo>
                    <a:pt x="572" y="320"/>
                  </a:lnTo>
                  <a:lnTo>
                    <a:pt x="574" y="341"/>
                  </a:lnTo>
                  <a:lnTo>
                    <a:pt x="575" y="363"/>
                  </a:lnTo>
                  <a:lnTo>
                    <a:pt x="575" y="387"/>
                  </a:lnTo>
                  <a:close/>
                  <a:moveTo>
                    <a:pt x="387" y="387"/>
                  </a:moveTo>
                  <a:lnTo>
                    <a:pt x="386" y="353"/>
                  </a:lnTo>
                  <a:lnTo>
                    <a:pt x="385" y="323"/>
                  </a:lnTo>
                  <a:lnTo>
                    <a:pt x="384" y="295"/>
                  </a:lnTo>
                  <a:lnTo>
                    <a:pt x="382" y="269"/>
                  </a:lnTo>
                  <a:lnTo>
                    <a:pt x="378" y="247"/>
                  </a:lnTo>
                  <a:lnTo>
                    <a:pt x="374" y="225"/>
                  </a:lnTo>
                  <a:lnTo>
                    <a:pt x="369" y="209"/>
                  </a:lnTo>
                  <a:lnTo>
                    <a:pt x="364" y="193"/>
                  </a:lnTo>
                  <a:lnTo>
                    <a:pt x="358" y="179"/>
                  </a:lnTo>
                  <a:lnTo>
                    <a:pt x="351" y="168"/>
                  </a:lnTo>
                  <a:lnTo>
                    <a:pt x="342" y="159"/>
                  </a:lnTo>
                  <a:lnTo>
                    <a:pt x="333" y="151"/>
                  </a:lnTo>
                  <a:lnTo>
                    <a:pt x="323" y="145"/>
                  </a:lnTo>
                  <a:lnTo>
                    <a:pt x="312" y="140"/>
                  </a:lnTo>
                  <a:lnTo>
                    <a:pt x="301" y="138"/>
                  </a:lnTo>
                  <a:lnTo>
                    <a:pt x="287" y="137"/>
                  </a:lnTo>
                  <a:lnTo>
                    <a:pt x="275" y="138"/>
                  </a:lnTo>
                  <a:lnTo>
                    <a:pt x="263" y="140"/>
                  </a:lnTo>
                  <a:lnTo>
                    <a:pt x="252" y="145"/>
                  </a:lnTo>
                  <a:lnTo>
                    <a:pt x="241" y="151"/>
                  </a:lnTo>
                  <a:lnTo>
                    <a:pt x="233" y="159"/>
                  </a:lnTo>
                  <a:lnTo>
                    <a:pt x="225" y="168"/>
                  </a:lnTo>
                  <a:lnTo>
                    <a:pt x="218" y="179"/>
                  </a:lnTo>
                  <a:lnTo>
                    <a:pt x="211" y="193"/>
                  </a:lnTo>
                  <a:lnTo>
                    <a:pt x="206" y="209"/>
                  </a:lnTo>
                  <a:lnTo>
                    <a:pt x="201" y="225"/>
                  </a:lnTo>
                  <a:lnTo>
                    <a:pt x="198" y="247"/>
                  </a:lnTo>
                  <a:lnTo>
                    <a:pt x="194" y="269"/>
                  </a:lnTo>
                  <a:lnTo>
                    <a:pt x="192" y="295"/>
                  </a:lnTo>
                  <a:lnTo>
                    <a:pt x="190" y="323"/>
                  </a:lnTo>
                  <a:lnTo>
                    <a:pt x="189" y="354"/>
                  </a:lnTo>
                  <a:lnTo>
                    <a:pt x="189" y="387"/>
                  </a:lnTo>
                  <a:lnTo>
                    <a:pt x="189" y="421"/>
                  </a:lnTo>
                  <a:lnTo>
                    <a:pt x="190" y="451"/>
                  </a:lnTo>
                  <a:lnTo>
                    <a:pt x="192" y="478"/>
                  </a:lnTo>
                  <a:lnTo>
                    <a:pt x="194" y="504"/>
                  </a:lnTo>
                  <a:lnTo>
                    <a:pt x="198" y="526"/>
                  </a:lnTo>
                  <a:lnTo>
                    <a:pt x="201" y="547"/>
                  </a:lnTo>
                  <a:lnTo>
                    <a:pt x="206" y="565"/>
                  </a:lnTo>
                  <a:lnTo>
                    <a:pt x="211" y="580"/>
                  </a:lnTo>
                  <a:lnTo>
                    <a:pt x="218" y="593"/>
                  </a:lnTo>
                  <a:lnTo>
                    <a:pt x="225" y="604"/>
                  </a:lnTo>
                  <a:lnTo>
                    <a:pt x="233" y="615"/>
                  </a:lnTo>
                  <a:lnTo>
                    <a:pt x="241" y="622"/>
                  </a:lnTo>
                  <a:lnTo>
                    <a:pt x="252" y="629"/>
                  </a:lnTo>
                  <a:lnTo>
                    <a:pt x="263" y="634"/>
                  </a:lnTo>
                  <a:lnTo>
                    <a:pt x="275" y="636"/>
                  </a:lnTo>
                  <a:lnTo>
                    <a:pt x="287" y="637"/>
                  </a:lnTo>
                  <a:lnTo>
                    <a:pt x="301" y="636"/>
                  </a:lnTo>
                  <a:lnTo>
                    <a:pt x="312" y="634"/>
                  </a:lnTo>
                  <a:lnTo>
                    <a:pt x="323" y="629"/>
                  </a:lnTo>
                  <a:lnTo>
                    <a:pt x="333" y="622"/>
                  </a:lnTo>
                  <a:lnTo>
                    <a:pt x="342" y="615"/>
                  </a:lnTo>
                  <a:lnTo>
                    <a:pt x="350" y="604"/>
                  </a:lnTo>
                  <a:lnTo>
                    <a:pt x="358" y="593"/>
                  </a:lnTo>
                  <a:lnTo>
                    <a:pt x="364" y="580"/>
                  </a:lnTo>
                  <a:lnTo>
                    <a:pt x="369" y="565"/>
                  </a:lnTo>
                  <a:lnTo>
                    <a:pt x="374" y="547"/>
                  </a:lnTo>
                  <a:lnTo>
                    <a:pt x="378" y="526"/>
                  </a:lnTo>
                  <a:lnTo>
                    <a:pt x="382" y="504"/>
                  </a:lnTo>
                  <a:lnTo>
                    <a:pt x="384" y="478"/>
                  </a:lnTo>
                  <a:lnTo>
                    <a:pt x="385" y="450"/>
                  </a:lnTo>
                  <a:lnTo>
                    <a:pt x="386" y="419"/>
                  </a:lnTo>
                  <a:lnTo>
                    <a:pt x="387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87" name="Rectangle 35"/>
            <p:cNvSpPr>
              <a:spLocks noChangeArrowheads="1"/>
            </p:cNvSpPr>
            <p:nvPr/>
          </p:nvSpPr>
          <p:spPr bwMode="auto">
            <a:xfrm>
              <a:off x="706" y="2999"/>
              <a:ext cx="43" cy="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88" name="Freeform 36"/>
            <p:cNvSpPr>
              <a:spLocks noChangeArrowheads="1"/>
            </p:cNvSpPr>
            <p:nvPr/>
          </p:nvSpPr>
          <p:spPr bwMode="auto">
            <a:xfrm>
              <a:off x="955" y="2866"/>
              <a:ext cx="119" cy="181"/>
            </a:xfrm>
            <a:custGeom>
              <a:avLst/>
              <a:gdLst>
                <a:gd name="T0" fmla="*/ 492 w 492"/>
                <a:gd name="T1" fmla="*/ 747 h 747"/>
                <a:gd name="T2" fmla="*/ 0 w 492"/>
                <a:gd name="T3" fmla="*/ 747 h 747"/>
                <a:gd name="T4" fmla="*/ 0 w 492"/>
                <a:gd name="T5" fmla="*/ 617 h 747"/>
                <a:gd name="T6" fmla="*/ 157 w 492"/>
                <a:gd name="T7" fmla="*/ 617 h 747"/>
                <a:gd name="T8" fmla="*/ 157 w 492"/>
                <a:gd name="T9" fmla="*/ 223 h 747"/>
                <a:gd name="T10" fmla="*/ 0 w 492"/>
                <a:gd name="T11" fmla="*/ 223 h 747"/>
                <a:gd name="T12" fmla="*/ 0 w 492"/>
                <a:gd name="T13" fmla="*/ 102 h 747"/>
                <a:gd name="T14" fmla="*/ 9 w 492"/>
                <a:gd name="T15" fmla="*/ 102 h 747"/>
                <a:gd name="T16" fmla="*/ 17 w 492"/>
                <a:gd name="T17" fmla="*/ 102 h 747"/>
                <a:gd name="T18" fmla="*/ 26 w 492"/>
                <a:gd name="T19" fmla="*/ 101 h 747"/>
                <a:gd name="T20" fmla="*/ 35 w 492"/>
                <a:gd name="T21" fmla="*/ 101 h 747"/>
                <a:gd name="T22" fmla="*/ 43 w 492"/>
                <a:gd name="T23" fmla="*/ 100 h 747"/>
                <a:gd name="T24" fmla="*/ 52 w 492"/>
                <a:gd name="T25" fmla="*/ 100 h 747"/>
                <a:gd name="T26" fmla="*/ 60 w 492"/>
                <a:gd name="T27" fmla="*/ 99 h 747"/>
                <a:gd name="T28" fmla="*/ 69 w 492"/>
                <a:gd name="T29" fmla="*/ 98 h 747"/>
                <a:gd name="T30" fmla="*/ 77 w 492"/>
                <a:gd name="T31" fmla="*/ 97 h 747"/>
                <a:gd name="T32" fmla="*/ 84 w 492"/>
                <a:gd name="T33" fmla="*/ 94 h 747"/>
                <a:gd name="T34" fmla="*/ 92 w 492"/>
                <a:gd name="T35" fmla="*/ 93 h 747"/>
                <a:gd name="T36" fmla="*/ 99 w 492"/>
                <a:gd name="T37" fmla="*/ 92 h 747"/>
                <a:gd name="T38" fmla="*/ 106 w 492"/>
                <a:gd name="T39" fmla="*/ 90 h 747"/>
                <a:gd name="T40" fmla="*/ 112 w 492"/>
                <a:gd name="T41" fmla="*/ 88 h 747"/>
                <a:gd name="T42" fmla="*/ 118 w 492"/>
                <a:gd name="T43" fmla="*/ 86 h 747"/>
                <a:gd name="T44" fmla="*/ 124 w 492"/>
                <a:gd name="T45" fmla="*/ 83 h 747"/>
                <a:gd name="T46" fmla="*/ 129 w 492"/>
                <a:gd name="T47" fmla="*/ 80 h 747"/>
                <a:gd name="T48" fmla="*/ 135 w 492"/>
                <a:gd name="T49" fmla="*/ 77 h 747"/>
                <a:gd name="T50" fmla="*/ 139 w 492"/>
                <a:gd name="T51" fmla="*/ 73 h 747"/>
                <a:gd name="T52" fmla="*/ 144 w 492"/>
                <a:gd name="T53" fmla="*/ 69 h 747"/>
                <a:gd name="T54" fmla="*/ 148 w 492"/>
                <a:gd name="T55" fmla="*/ 65 h 747"/>
                <a:gd name="T56" fmla="*/ 153 w 492"/>
                <a:gd name="T57" fmla="*/ 61 h 747"/>
                <a:gd name="T58" fmla="*/ 157 w 492"/>
                <a:gd name="T59" fmla="*/ 56 h 747"/>
                <a:gd name="T60" fmla="*/ 161 w 492"/>
                <a:gd name="T61" fmla="*/ 51 h 747"/>
                <a:gd name="T62" fmla="*/ 163 w 492"/>
                <a:gd name="T63" fmla="*/ 45 h 747"/>
                <a:gd name="T64" fmla="*/ 166 w 492"/>
                <a:gd name="T65" fmla="*/ 40 h 747"/>
                <a:gd name="T66" fmla="*/ 169 w 492"/>
                <a:gd name="T67" fmla="*/ 34 h 747"/>
                <a:gd name="T68" fmla="*/ 171 w 492"/>
                <a:gd name="T69" fmla="*/ 28 h 747"/>
                <a:gd name="T70" fmla="*/ 173 w 492"/>
                <a:gd name="T71" fmla="*/ 22 h 747"/>
                <a:gd name="T72" fmla="*/ 174 w 492"/>
                <a:gd name="T73" fmla="*/ 15 h 747"/>
                <a:gd name="T74" fmla="*/ 175 w 492"/>
                <a:gd name="T75" fmla="*/ 8 h 747"/>
                <a:gd name="T76" fmla="*/ 175 w 492"/>
                <a:gd name="T77" fmla="*/ 0 h 747"/>
                <a:gd name="T78" fmla="*/ 339 w 492"/>
                <a:gd name="T79" fmla="*/ 0 h 747"/>
                <a:gd name="T80" fmla="*/ 339 w 492"/>
                <a:gd name="T81" fmla="*/ 617 h 747"/>
                <a:gd name="T82" fmla="*/ 492 w 492"/>
                <a:gd name="T83" fmla="*/ 617 h 747"/>
                <a:gd name="T84" fmla="*/ 492 w 492"/>
                <a:gd name="T85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2" h="747">
                  <a:moveTo>
                    <a:pt x="492" y="747"/>
                  </a:moveTo>
                  <a:lnTo>
                    <a:pt x="0" y="747"/>
                  </a:lnTo>
                  <a:lnTo>
                    <a:pt x="0" y="617"/>
                  </a:lnTo>
                  <a:lnTo>
                    <a:pt x="157" y="617"/>
                  </a:lnTo>
                  <a:lnTo>
                    <a:pt x="157" y="223"/>
                  </a:lnTo>
                  <a:lnTo>
                    <a:pt x="0" y="223"/>
                  </a:lnTo>
                  <a:lnTo>
                    <a:pt x="0" y="102"/>
                  </a:lnTo>
                  <a:lnTo>
                    <a:pt x="9" y="102"/>
                  </a:lnTo>
                  <a:lnTo>
                    <a:pt x="17" y="102"/>
                  </a:lnTo>
                  <a:lnTo>
                    <a:pt x="26" y="101"/>
                  </a:lnTo>
                  <a:lnTo>
                    <a:pt x="35" y="101"/>
                  </a:lnTo>
                  <a:lnTo>
                    <a:pt x="43" y="100"/>
                  </a:lnTo>
                  <a:lnTo>
                    <a:pt x="52" y="100"/>
                  </a:lnTo>
                  <a:lnTo>
                    <a:pt x="60" y="99"/>
                  </a:lnTo>
                  <a:lnTo>
                    <a:pt x="69" y="98"/>
                  </a:lnTo>
                  <a:lnTo>
                    <a:pt x="77" y="97"/>
                  </a:lnTo>
                  <a:lnTo>
                    <a:pt x="84" y="94"/>
                  </a:lnTo>
                  <a:lnTo>
                    <a:pt x="92" y="93"/>
                  </a:lnTo>
                  <a:lnTo>
                    <a:pt x="99" y="92"/>
                  </a:lnTo>
                  <a:lnTo>
                    <a:pt x="106" y="90"/>
                  </a:lnTo>
                  <a:lnTo>
                    <a:pt x="112" y="88"/>
                  </a:lnTo>
                  <a:lnTo>
                    <a:pt x="118" y="86"/>
                  </a:lnTo>
                  <a:lnTo>
                    <a:pt x="124" y="83"/>
                  </a:lnTo>
                  <a:lnTo>
                    <a:pt x="129" y="80"/>
                  </a:lnTo>
                  <a:lnTo>
                    <a:pt x="135" y="77"/>
                  </a:lnTo>
                  <a:lnTo>
                    <a:pt x="139" y="73"/>
                  </a:lnTo>
                  <a:lnTo>
                    <a:pt x="144" y="69"/>
                  </a:lnTo>
                  <a:lnTo>
                    <a:pt x="148" y="65"/>
                  </a:lnTo>
                  <a:lnTo>
                    <a:pt x="153" y="61"/>
                  </a:lnTo>
                  <a:lnTo>
                    <a:pt x="157" y="56"/>
                  </a:lnTo>
                  <a:lnTo>
                    <a:pt x="161" y="51"/>
                  </a:lnTo>
                  <a:lnTo>
                    <a:pt x="163" y="45"/>
                  </a:lnTo>
                  <a:lnTo>
                    <a:pt x="166" y="40"/>
                  </a:lnTo>
                  <a:lnTo>
                    <a:pt x="169" y="34"/>
                  </a:lnTo>
                  <a:lnTo>
                    <a:pt x="171" y="28"/>
                  </a:lnTo>
                  <a:lnTo>
                    <a:pt x="173" y="22"/>
                  </a:lnTo>
                  <a:lnTo>
                    <a:pt x="174" y="15"/>
                  </a:lnTo>
                  <a:lnTo>
                    <a:pt x="175" y="8"/>
                  </a:lnTo>
                  <a:lnTo>
                    <a:pt x="175" y="0"/>
                  </a:lnTo>
                  <a:lnTo>
                    <a:pt x="339" y="0"/>
                  </a:lnTo>
                  <a:lnTo>
                    <a:pt x="339" y="617"/>
                  </a:lnTo>
                  <a:lnTo>
                    <a:pt x="492" y="617"/>
                  </a:lnTo>
                  <a:lnTo>
                    <a:pt x="492" y="7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89" name="Freeform 37"/>
            <p:cNvSpPr>
              <a:spLocks noChangeArrowheads="1"/>
            </p:cNvSpPr>
            <p:nvPr/>
          </p:nvSpPr>
          <p:spPr bwMode="auto">
            <a:xfrm>
              <a:off x="1100" y="2863"/>
              <a:ext cx="140" cy="187"/>
            </a:xfrm>
            <a:custGeom>
              <a:avLst/>
              <a:gdLst>
                <a:gd name="T0" fmla="*/ 571 w 573"/>
                <a:gd name="T1" fmla="*/ 455 h 774"/>
                <a:gd name="T2" fmla="*/ 561 w 573"/>
                <a:gd name="T3" fmla="*/ 537 h 774"/>
                <a:gd name="T4" fmla="*/ 543 w 573"/>
                <a:gd name="T5" fmla="*/ 607 h 774"/>
                <a:gd name="T6" fmla="*/ 516 w 573"/>
                <a:gd name="T7" fmla="*/ 664 h 774"/>
                <a:gd name="T8" fmla="*/ 480 w 573"/>
                <a:gd name="T9" fmla="*/ 709 h 774"/>
                <a:gd name="T10" fmla="*/ 433 w 573"/>
                <a:gd name="T11" fmla="*/ 742 h 774"/>
                <a:gd name="T12" fmla="*/ 376 w 573"/>
                <a:gd name="T13" fmla="*/ 765 h 774"/>
                <a:gd name="T14" fmla="*/ 305 w 573"/>
                <a:gd name="T15" fmla="*/ 774 h 774"/>
                <a:gd name="T16" fmla="*/ 231 w 573"/>
                <a:gd name="T17" fmla="*/ 770 h 774"/>
                <a:gd name="T18" fmla="*/ 167 w 573"/>
                <a:gd name="T19" fmla="*/ 756 h 774"/>
                <a:gd name="T20" fmla="*/ 116 w 573"/>
                <a:gd name="T21" fmla="*/ 728 h 774"/>
                <a:gd name="T22" fmla="*/ 73 w 573"/>
                <a:gd name="T23" fmla="*/ 687 h 774"/>
                <a:gd name="T24" fmla="*/ 42 w 573"/>
                <a:gd name="T25" fmla="*/ 636 h 774"/>
                <a:gd name="T26" fmla="*/ 19 w 573"/>
                <a:gd name="T27" fmla="*/ 572 h 774"/>
                <a:gd name="T28" fmla="*/ 6 w 573"/>
                <a:gd name="T29" fmla="*/ 498 h 774"/>
                <a:gd name="T30" fmla="*/ 0 w 573"/>
                <a:gd name="T31" fmla="*/ 410 h 774"/>
                <a:gd name="T32" fmla="*/ 1 w 573"/>
                <a:gd name="T33" fmla="*/ 317 h 774"/>
                <a:gd name="T34" fmla="*/ 11 w 573"/>
                <a:gd name="T35" fmla="*/ 235 h 774"/>
                <a:gd name="T36" fmla="*/ 29 w 573"/>
                <a:gd name="T37" fmla="*/ 168 h 774"/>
                <a:gd name="T38" fmla="*/ 57 w 573"/>
                <a:gd name="T39" fmla="*/ 111 h 774"/>
                <a:gd name="T40" fmla="*/ 94 w 573"/>
                <a:gd name="T41" fmla="*/ 64 h 774"/>
                <a:gd name="T42" fmla="*/ 143 w 573"/>
                <a:gd name="T43" fmla="*/ 30 h 774"/>
                <a:gd name="T44" fmla="*/ 200 w 573"/>
                <a:gd name="T45" fmla="*/ 9 h 774"/>
                <a:gd name="T46" fmla="*/ 268 w 573"/>
                <a:gd name="T47" fmla="*/ 0 h 774"/>
                <a:gd name="T48" fmla="*/ 343 w 573"/>
                <a:gd name="T49" fmla="*/ 3 h 774"/>
                <a:gd name="T50" fmla="*/ 406 w 573"/>
                <a:gd name="T51" fmla="*/ 19 h 774"/>
                <a:gd name="T52" fmla="*/ 458 w 573"/>
                <a:gd name="T53" fmla="*/ 47 h 774"/>
                <a:gd name="T54" fmla="*/ 499 w 573"/>
                <a:gd name="T55" fmla="*/ 89 h 774"/>
                <a:gd name="T56" fmla="*/ 532 w 573"/>
                <a:gd name="T57" fmla="*/ 140 h 774"/>
                <a:gd name="T58" fmla="*/ 554 w 573"/>
                <a:gd name="T59" fmla="*/ 203 h 774"/>
                <a:gd name="T60" fmla="*/ 568 w 573"/>
                <a:gd name="T61" fmla="*/ 278 h 774"/>
                <a:gd name="T62" fmla="*/ 573 w 573"/>
                <a:gd name="T63" fmla="*/ 363 h 774"/>
                <a:gd name="T64" fmla="*/ 384 w 573"/>
                <a:gd name="T65" fmla="*/ 323 h 774"/>
                <a:gd name="T66" fmla="*/ 373 w 573"/>
                <a:gd name="T67" fmla="*/ 225 h 774"/>
                <a:gd name="T68" fmla="*/ 350 w 573"/>
                <a:gd name="T69" fmla="*/ 168 h 774"/>
                <a:gd name="T70" fmla="*/ 312 w 573"/>
                <a:gd name="T71" fmla="*/ 140 h 774"/>
                <a:gd name="T72" fmla="*/ 262 w 573"/>
                <a:gd name="T73" fmla="*/ 140 h 774"/>
                <a:gd name="T74" fmla="*/ 223 w 573"/>
                <a:gd name="T75" fmla="*/ 168 h 774"/>
                <a:gd name="T76" fmla="*/ 200 w 573"/>
                <a:gd name="T77" fmla="*/ 225 h 774"/>
                <a:gd name="T78" fmla="*/ 189 w 573"/>
                <a:gd name="T79" fmla="*/ 323 h 774"/>
                <a:gd name="T80" fmla="*/ 189 w 573"/>
                <a:gd name="T81" fmla="*/ 451 h 774"/>
                <a:gd name="T82" fmla="*/ 200 w 573"/>
                <a:gd name="T83" fmla="*/ 547 h 774"/>
                <a:gd name="T84" fmla="*/ 223 w 573"/>
                <a:gd name="T85" fmla="*/ 604 h 774"/>
                <a:gd name="T86" fmla="*/ 262 w 573"/>
                <a:gd name="T87" fmla="*/ 634 h 774"/>
                <a:gd name="T88" fmla="*/ 311 w 573"/>
                <a:gd name="T89" fmla="*/ 634 h 774"/>
                <a:gd name="T90" fmla="*/ 349 w 573"/>
                <a:gd name="T91" fmla="*/ 604 h 774"/>
                <a:gd name="T92" fmla="*/ 373 w 573"/>
                <a:gd name="T93" fmla="*/ 547 h 774"/>
                <a:gd name="T94" fmla="*/ 384 w 573"/>
                <a:gd name="T95" fmla="*/ 45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3" h="774">
                  <a:moveTo>
                    <a:pt x="573" y="387"/>
                  </a:moveTo>
                  <a:lnTo>
                    <a:pt x="573" y="410"/>
                  </a:lnTo>
                  <a:lnTo>
                    <a:pt x="572" y="433"/>
                  </a:lnTo>
                  <a:lnTo>
                    <a:pt x="571" y="455"/>
                  </a:lnTo>
                  <a:lnTo>
                    <a:pt x="569" y="477"/>
                  </a:lnTo>
                  <a:lnTo>
                    <a:pt x="568" y="498"/>
                  </a:lnTo>
                  <a:lnTo>
                    <a:pt x="564" y="518"/>
                  </a:lnTo>
                  <a:lnTo>
                    <a:pt x="561" y="537"/>
                  </a:lnTo>
                  <a:lnTo>
                    <a:pt x="558" y="555"/>
                  </a:lnTo>
                  <a:lnTo>
                    <a:pt x="553" y="573"/>
                  </a:lnTo>
                  <a:lnTo>
                    <a:pt x="549" y="590"/>
                  </a:lnTo>
                  <a:lnTo>
                    <a:pt x="543" y="607"/>
                  </a:lnTo>
                  <a:lnTo>
                    <a:pt x="537" y="621"/>
                  </a:lnTo>
                  <a:lnTo>
                    <a:pt x="531" y="637"/>
                  </a:lnTo>
                  <a:lnTo>
                    <a:pt x="524" y="650"/>
                  </a:lnTo>
                  <a:lnTo>
                    <a:pt x="516" y="664"/>
                  </a:lnTo>
                  <a:lnTo>
                    <a:pt x="508" y="676"/>
                  </a:lnTo>
                  <a:lnTo>
                    <a:pt x="499" y="689"/>
                  </a:lnTo>
                  <a:lnTo>
                    <a:pt x="490" y="699"/>
                  </a:lnTo>
                  <a:lnTo>
                    <a:pt x="480" y="709"/>
                  </a:lnTo>
                  <a:lnTo>
                    <a:pt x="469" y="719"/>
                  </a:lnTo>
                  <a:lnTo>
                    <a:pt x="458" y="728"/>
                  </a:lnTo>
                  <a:lnTo>
                    <a:pt x="446" y="736"/>
                  </a:lnTo>
                  <a:lnTo>
                    <a:pt x="433" y="742"/>
                  </a:lnTo>
                  <a:lnTo>
                    <a:pt x="420" y="749"/>
                  </a:lnTo>
                  <a:lnTo>
                    <a:pt x="406" y="756"/>
                  </a:lnTo>
                  <a:lnTo>
                    <a:pt x="391" y="760"/>
                  </a:lnTo>
                  <a:lnTo>
                    <a:pt x="376" y="765"/>
                  </a:lnTo>
                  <a:lnTo>
                    <a:pt x="359" y="768"/>
                  </a:lnTo>
                  <a:lnTo>
                    <a:pt x="342" y="770"/>
                  </a:lnTo>
                  <a:lnTo>
                    <a:pt x="324" y="773"/>
                  </a:lnTo>
                  <a:lnTo>
                    <a:pt x="305" y="774"/>
                  </a:lnTo>
                  <a:lnTo>
                    <a:pt x="286" y="774"/>
                  </a:lnTo>
                  <a:lnTo>
                    <a:pt x="267" y="774"/>
                  </a:lnTo>
                  <a:lnTo>
                    <a:pt x="249" y="773"/>
                  </a:lnTo>
                  <a:lnTo>
                    <a:pt x="231" y="770"/>
                  </a:lnTo>
                  <a:lnTo>
                    <a:pt x="214" y="768"/>
                  </a:lnTo>
                  <a:lnTo>
                    <a:pt x="198" y="765"/>
                  </a:lnTo>
                  <a:lnTo>
                    <a:pt x="182" y="760"/>
                  </a:lnTo>
                  <a:lnTo>
                    <a:pt x="167" y="756"/>
                  </a:lnTo>
                  <a:lnTo>
                    <a:pt x="154" y="749"/>
                  </a:lnTo>
                  <a:lnTo>
                    <a:pt x="140" y="742"/>
                  </a:lnTo>
                  <a:lnTo>
                    <a:pt x="128" y="736"/>
                  </a:lnTo>
                  <a:lnTo>
                    <a:pt x="116" y="728"/>
                  </a:lnTo>
                  <a:lnTo>
                    <a:pt x="104" y="719"/>
                  </a:lnTo>
                  <a:lnTo>
                    <a:pt x="93" y="709"/>
                  </a:lnTo>
                  <a:lnTo>
                    <a:pt x="83" y="699"/>
                  </a:lnTo>
                  <a:lnTo>
                    <a:pt x="73" y="687"/>
                  </a:lnTo>
                  <a:lnTo>
                    <a:pt x="64" y="675"/>
                  </a:lnTo>
                  <a:lnTo>
                    <a:pt x="56" y="663"/>
                  </a:lnTo>
                  <a:lnTo>
                    <a:pt x="48" y="649"/>
                  </a:lnTo>
                  <a:lnTo>
                    <a:pt x="42" y="636"/>
                  </a:lnTo>
                  <a:lnTo>
                    <a:pt x="35" y="620"/>
                  </a:lnTo>
                  <a:lnTo>
                    <a:pt x="29" y="606"/>
                  </a:lnTo>
                  <a:lnTo>
                    <a:pt x="24" y="589"/>
                  </a:lnTo>
                  <a:lnTo>
                    <a:pt x="19" y="572"/>
                  </a:lnTo>
                  <a:lnTo>
                    <a:pt x="15" y="554"/>
                  </a:lnTo>
                  <a:lnTo>
                    <a:pt x="11" y="536"/>
                  </a:lnTo>
                  <a:lnTo>
                    <a:pt x="8" y="517"/>
                  </a:lnTo>
                  <a:lnTo>
                    <a:pt x="6" y="498"/>
                  </a:lnTo>
                  <a:lnTo>
                    <a:pt x="4" y="477"/>
                  </a:lnTo>
                  <a:lnTo>
                    <a:pt x="1" y="455"/>
                  </a:lnTo>
                  <a:lnTo>
                    <a:pt x="0" y="433"/>
                  </a:lnTo>
                  <a:lnTo>
                    <a:pt x="0" y="410"/>
                  </a:lnTo>
                  <a:lnTo>
                    <a:pt x="0" y="387"/>
                  </a:lnTo>
                  <a:lnTo>
                    <a:pt x="0" y="362"/>
                  </a:lnTo>
                  <a:lnTo>
                    <a:pt x="0" y="340"/>
                  </a:lnTo>
                  <a:lnTo>
                    <a:pt x="1" y="317"/>
                  </a:lnTo>
                  <a:lnTo>
                    <a:pt x="4" y="295"/>
                  </a:lnTo>
                  <a:lnTo>
                    <a:pt x="6" y="275"/>
                  </a:lnTo>
                  <a:lnTo>
                    <a:pt x="8" y="255"/>
                  </a:lnTo>
                  <a:lnTo>
                    <a:pt x="11" y="235"/>
                  </a:lnTo>
                  <a:lnTo>
                    <a:pt x="15" y="218"/>
                  </a:lnTo>
                  <a:lnTo>
                    <a:pt x="19" y="201"/>
                  </a:lnTo>
                  <a:lnTo>
                    <a:pt x="24" y="184"/>
                  </a:lnTo>
                  <a:lnTo>
                    <a:pt x="29" y="168"/>
                  </a:lnTo>
                  <a:lnTo>
                    <a:pt x="35" y="152"/>
                  </a:lnTo>
                  <a:lnTo>
                    <a:pt x="42" y="138"/>
                  </a:lnTo>
                  <a:lnTo>
                    <a:pt x="50" y="124"/>
                  </a:lnTo>
                  <a:lnTo>
                    <a:pt x="57" y="111"/>
                  </a:lnTo>
                  <a:lnTo>
                    <a:pt x="65" y="98"/>
                  </a:lnTo>
                  <a:lnTo>
                    <a:pt x="74" y="85"/>
                  </a:lnTo>
                  <a:lnTo>
                    <a:pt x="84" y="74"/>
                  </a:lnTo>
                  <a:lnTo>
                    <a:pt x="94" y="64"/>
                  </a:lnTo>
                  <a:lnTo>
                    <a:pt x="106" y="55"/>
                  </a:lnTo>
                  <a:lnTo>
                    <a:pt x="117" y="46"/>
                  </a:lnTo>
                  <a:lnTo>
                    <a:pt x="129" y="38"/>
                  </a:lnTo>
                  <a:lnTo>
                    <a:pt x="143" y="30"/>
                  </a:lnTo>
                  <a:lnTo>
                    <a:pt x="156" y="23"/>
                  </a:lnTo>
                  <a:lnTo>
                    <a:pt x="170" y="18"/>
                  </a:lnTo>
                  <a:lnTo>
                    <a:pt x="184" y="13"/>
                  </a:lnTo>
                  <a:lnTo>
                    <a:pt x="200" y="9"/>
                  </a:lnTo>
                  <a:lnTo>
                    <a:pt x="216" y="6"/>
                  </a:lnTo>
                  <a:lnTo>
                    <a:pt x="232" y="3"/>
                  </a:lnTo>
                  <a:lnTo>
                    <a:pt x="249" y="1"/>
                  </a:lnTo>
                  <a:lnTo>
                    <a:pt x="268" y="0"/>
                  </a:lnTo>
                  <a:lnTo>
                    <a:pt x="286" y="0"/>
                  </a:lnTo>
                  <a:lnTo>
                    <a:pt x="306" y="0"/>
                  </a:lnTo>
                  <a:lnTo>
                    <a:pt x="325" y="1"/>
                  </a:lnTo>
                  <a:lnTo>
                    <a:pt x="343" y="3"/>
                  </a:lnTo>
                  <a:lnTo>
                    <a:pt x="360" y="6"/>
                  </a:lnTo>
                  <a:lnTo>
                    <a:pt x="376" y="9"/>
                  </a:lnTo>
                  <a:lnTo>
                    <a:pt x="392" y="13"/>
                  </a:lnTo>
                  <a:lnTo>
                    <a:pt x="406" y="19"/>
                  </a:lnTo>
                  <a:lnTo>
                    <a:pt x="421" y="25"/>
                  </a:lnTo>
                  <a:lnTo>
                    <a:pt x="433" y="31"/>
                  </a:lnTo>
                  <a:lnTo>
                    <a:pt x="447" y="39"/>
                  </a:lnTo>
                  <a:lnTo>
                    <a:pt x="458" y="47"/>
                  </a:lnTo>
                  <a:lnTo>
                    <a:pt x="469" y="56"/>
                  </a:lnTo>
                  <a:lnTo>
                    <a:pt x="480" y="66"/>
                  </a:lnTo>
                  <a:lnTo>
                    <a:pt x="490" y="76"/>
                  </a:lnTo>
                  <a:lnTo>
                    <a:pt x="499" y="89"/>
                  </a:lnTo>
                  <a:lnTo>
                    <a:pt x="508" y="100"/>
                  </a:lnTo>
                  <a:lnTo>
                    <a:pt x="517" y="113"/>
                  </a:lnTo>
                  <a:lnTo>
                    <a:pt x="525" y="126"/>
                  </a:lnTo>
                  <a:lnTo>
                    <a:pt x="532" y="140"/>
                  </a:lnTo>
                  <a:lnTo>
                    <a:pt x="539" y="155"/>
                  </a:lnTo>
                  <a:lnTo>
                    <a:pt x="544" y="170"/>
                  </a:lnTo>
                  <a:lnTo>
                    <a:pt x="549" y="186"/>
                  </a:lnTo>
                  <a:lnTo>
                    <a:pt x="554" y="203"/>
                  </a:lnTo>
                  <a:lnTo>
                    <a:pt x="558" y="221"/>
                  </a:lnTo>
                  <a:lnTo>
                    <a:pt x="562" y="239"/>
                  </a:lnTo>
                  <a:lnTo>
                    <a:pt x="564" y="258"/>
                  </a:lnTo>
                  <a:lnTo>
                    <a:pt x="568" y="278"/>
                  </a:lnTo>
                  <a:lnTo>
                    <a:pt x="570" y="298"/>
                  </a:lnTo>
                  <a:lnTo>
                    <a:pt x="571" y="320"/>
                  </a:lnTo>
                  <a:lnTo>
                    <a:pt x="572" y="341"/>
                  </a:lnTo>
                  <a:lnTo>
                    <a:pt x="573" y="363"/>
                  </a:lnTo>
                  <a:lnTo>
                    <a:pt x="573" y="387"/>
                  </a:lnTo>
                  <a:close/>
                  <a:moveTo>
                    <a:pt x="386" y="387"/>
                  </a:moveTo>
                  <a:lnTo>
                    <a:pt x="385" y="353"/>
                  </a:lnTo>
                  <a:lnTo>
                    <a:pt x="384" y="323"/>
                  </a:lnTo>
                  <a:lnTo>
                    <a:pt x="383" y="295"/>
                  </a:lnTo>
                  <a:lnTo>
                    <a:pt x="380" y="269"/>
                  </a:lnTo>
                  <a:lnTo>
                    <a:pt x="377" y="247"/>
                  </a:lnTo>
                  <a:lnTo>
                    <a:pt x="373" y="225"/>
                  </a:lnTo>
                  <a:lnTo>
                    <a:pt x="368" y="209"/>
                  </a:lnTo>
                  <a:lnTo>
                    <a:pt x="364" y="193"/>
                  </a:lnTo>
                  <a:lnTo>
                    <a:pt x="357" y="179"/>
                  </a:lnTo>
                  <a:lnTo>
                    <a:pt x="350" y="168"/>
                  </a:lnTo>
                  <a:lnTo>
                    <a:pt x="341" y="159"/>
                  </a:lnTo>
                  <a:lnTo>
                    <a:pt x="332" y="151"/>
                  </a:lnTo>
                  <a:lnTo>
                    <a:pt x="322" y="145"/>
                  </a:lnTo>
                  <a:lnTo>
                    <a:pt x="312" y="140"/>
                  </a:lnTo>
                  <a:lnTo>
                    <a:pt x="300" y="138"/>
                  </a:lnTo>
                  <a:lnTo>
                    <a:pt x="286" y="137"/>
                  </a:lnTo>
                  <a:lnTo>
                    <a:pt x="274" y="138"/>
                  </a:lnTo>
                  <a:lnTo>
                    <a:pt x="262" y="140"/>
                  </a:lnTo>
                  <a:lnTo>
                    <a:pt x="250" y="145"/>
                  </a:lnTo>
                  <a:lnTo>
                    <a:pt x="240" y="151"/>
                  </a:lnTo>
                  <a:lnTo>
                    <a:pt x="231" y="159"/>
                  </a:lnTo>
                  <a:lnTo>
                    <a:pt x="223" y="168"/>
                  </a:lnTo>
                  <a:lnTo>
                    <a:pt x="217" y="179"/>
                  </a:lnTo>
                  <a:lnTo>
                    <a:pt x="210" y="193"/>
                  </a:lnTo>
                  <a:lnTo>
                    <a:pt x="204" y="209"/>
                  </a:lnTo>
                  <a:lnTo>
                    <a:pt x="200" y="225"/>
                  </a:lnTo>
                  <a:lnTo>
                    <a:pt x="196" y="247"/>
                  </a:lnTo>
                  <a:lnTo>
                    <a:pt x="193" y="269"/>
                  </a:lnTo>
                  <a:lnTo>
                    <a:pt x="191" y="295"/>
                  </a:lnTo>
                  <a:lnTo>
                    <a:pt x="189" y="323"/>
                  </a:lnTo>
                  <a:lnTo>
                    <a:pt x="188" y="354"/>
                  </a:lnTo>
                  <a:lnTo>
                    <a:pt x="188" y="387"/>
                  </a:lnTo>
                  <a:lnTo>
                    <a:pt x="188" y="421"/>
                  </a:lnTo>
                  <a:lnTo>
                    <a:pt x="189" y="451"/>
                  </a:lnTo>
                  <a:lnTo>
                    <a:pt x="191" y="478"/>
                  </a:lnTo>
                  <a:lnTo>
                    <a:pt x="193" y="504"/>
                  </a:lnTo>
                  <a:lnTo>
                    <a:pt x="196" y="526"/>
                  </a:lnTo>
                  <a:lnTo>
                    <a:pt x="200" y="547"/>
                  </a:lnTo>
                  <a:lnTo>
                    <a:pt x="204" y="565"/>
                  </a:lnTo>
                  <a:lnTo>
                    <a:pt x="210" y="580"/>
                  </a:lnTo>
                  <a:lnTo>
                    <a:pt x="217" y="593"/>
                  </a:lnTo>
                  <a:lnTo>
                    <a:pt x="223" y="604"/>
                  </a:lnTo>
                  <a:lnTo>
                    <a:pt x="231" y="615"/>
                  </a:lnTo>
                  <a:lnTo>
                    <a:pt x="240" y="622"/>
                  </a:lnTo>
                  <a:lnTo>
                    <a:pt x="250" y="629"/>
                  </a:lnTo>
                  <a:lnTo>
                    <a:pt x="262" y="634"/>
                  </a:lnTo>
                  <a:lnTo>
                    <a:pt x="274" y="636"/>
                  </a:lnTo>
                  <a:lnTo>
                    <a:pt x="286" y="637"/>
                  </a:lnTo>
                  <a:lnTo>
                    <a:pt x="300" y="636"/>
                  </a:lnTo>
                  <a:lnTo>
                    <a:pt x="311" y="634"/>
                  </a:lnTo>
                  <a:lnTo>
                    <a:pt x="322" y="629"/>
                  </a:lnTo>
                  <a:lnTo>
                    <a:pt x="332" y="622"/>
                  </a:lnTo>
                  <a:lnTo>
                    <a:pt x="341" y="615"/>
                  </a:lnTo>
                  <a:lnTo>
                    <a:pt x="349" y="604"/>
                  </a:lnTo>
                  <a:lnTo>
                    <a:pt x="357" y="593"/>
                  </a:lnTo>
                  <a:lnTo>
                    <a:pt x="363" y="580"/>
                  </a:lnTo>
                  <a:lnTo>
                    <a:pt x="368" y="565"/>
                  </a:lnTo>
                  <a:lnTo>
                    <a:pt x="373" y="547"/>
                  </a:lnTo>
                  <a:lnTo>
                    <a:pt x="377" y="526"/>
                  </a:lnTo>
                  <a:lnTo>
                    <a:pt x="380" y="504"/>
                  </a:lnTo>
                  <a:lnTo>
                    <a:pt x="383" y="478"/>
                  </a:lnTo>
                  <a:lnTo>
                    <a:pt x="384" y="450"/>
                  </a:lnTo>
                  <a:lnTo>
                    <a:pt x="385" y="419"/>
                  </a:lnTo>
                  <a:lnTo>
                    <a:pt x="386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90" name="Freeform 38"/>
            <p:cNvSpPr>
              <a:spLocks noChangeArrowheads="1"/>
            </p:cNvSpPr>
            <p:nvPr/>
          </p:nvSpPr>
          <p:spPr bwMode="auto">
            <a:xfrm>
              <a:off x="1259" y="2863"/>
              <a:ext cx="140" cy="187"/>
            </a:xfrm>
            <a:custGeom>
              <a:avLst/>
              <a:gdLst>
                <a:gd name="T0" fmla="*/ 572 w 575"/>
                <a:gd name="T1" fmla="*/ 455 h 774"/>
                <a:gd name="T2" fmla="*/ 562 w 575"/>
                <a:gd name="T3" fmla="*/ 537 h 774"/>
                <a:gd name="T4" fmla="*/ 544 w 575"/>
                <a:gd name="T5" fmla="*/ 607 h 774"/>
                <a:gd name="T6" fmla="*/ 517 w 575"/>
                <a:gd name="T7" fmla="*/ 664 h 774"/>
                <a:gd name="T8" fmla="*/ 480 w 575"/>
                <a:gd name="T9" fmla="*/ 709 h 774"/>
                <a:gd name="T10" fmla="*/ 434 w 575"/>
                <a:gd name="T11" fmla="*/ 742 h 774"/>
                <a:gd name="T12" fmla="*/ 376 w 575"/>
                <a:gd name="T13" fmla="*/ 765 h 774"/>
                <a:gd name="T14" fmla="*/ 307 w 575"/>
                <a:gd name="T15" fmla="*/ 774 h 774"/>
                <a:gd name="T16" fmla="*/ 231 w 575"/>
                <a:gd name="T17" fmla="*/ 770 h 774"/>
                <a:gd name="T18" fmla="*/ 169 w 575"/>
                <a:gd name="T19" fmla="*/ 756 h 774"/>
                <a:gd name="T20" fmla="*/ 116 w 575"/>
                <a:gd name="T21" fmla="*/ 728 h 774"/>
                <a:gd name="T22" fmla="*/ 74 w 575"/>
                <a:gd name="T23" fmla="*/ 687 h 774"/>
                <a:gd name="T24" fmla="*/ 43 w 575"/>
                <a:gd name="T25" fmla="*/ 636 h 774"/>
                <a:gd name="T26" fmla="*/ 20 w 575"/>
                <a:gd name="T27" fmla="*/ 572 h 774"/>
                <a:gd name="T28" fmla="*/ 7 w 575"/>
                <a:gd name="T29" fmla="*/ 498 h 774"/>
                <a:gd name="T30" fmla="*/ 0 w 575"/>
                <a:gd name="T31" fmla="*/ 410 h 774"/>
                <a:gd name="T32" fmla="*/ 3 w 575"/>
                <a:gd name="T33" fmla="*/ 317 h 774"/>
                <a:gd name="T34" fmla="*/ 13 w 575"/>
                <a:gd name="T35" fmla="*/ 235 h 774"/>
                <a:gd name="T36" fmla="*/ 29 w 575"/>
                <a:gd name="T37" fmla="*/ 168 h 774"/>
                <a:gd name="T38" fmla="*/ 57 w 575"/>
                <a:gd name="T39" fmla="*/ 111 h 774"/>
                <a:gd name="T40" fmla="*/ 96 w 575"/>
                <a:gd name="T41" fmla="*/ 64 h 774"/>
                <a:gd name="T42" fmla="*/ 143 w 575"/>
                <a:gd name="T43" fmla="*/ 30 h 774"/>
                <a:gd name="T44" fmla="*/ 201 w 575"/>
                <a:gd name="T45" fmla="*/ 9 h 774"/>
                <a:gd name="T46" fmla="*/ 268 w 575"/>
                <a:gd name="T47" fmla="*/ 0 h 774"/>
                <a:gd name="T48" fmla="*/ 344 w 575"/>
                <a:gd name="T49" fmla="*/ 3 h 774"/>
                <a:gd name="T50" fmla="*/ 407 w 575"/>
                <a:gd name="T51" fmla="*/ 19 h 774"/>
                <a:gd name="T52" fmla="*/ 459 w 575"/>
                <a:gd name="T53" fmla="*/ 47 h 774"/>
                <a:gd name="T54" fmla="*/ 501 w 575"/>
                <a:gd name="T55" fmla="*/ 89 h 774"/>
                <a:gd name="T56" fmla="*/ 532 w 575"/>
                <a:gd name="T57" fmla="*/ 140 h 774"/>
                <a:gd name="T58" fmla="*/ 554 w 575"/>
                <a:gd name="T59" fmla="*/ 203 h 774"/>
                <a:gd name="T60" fmla="*/ 568 w 575"/>
                <a:gd name="T61" fmla="*/ 278 h 774"/>
                <a:gd name="T62" fmla="*/ 573 w 575"/>
                <a:gd name="T63" fmla="*/ 363 h 774"/>
                <a:gd name="T64" fmla="*/ 385 w 575"/>
                <a:gd name="T65" fmla="*/ 323 h 774"/>
                <a:gd name="T66" fmla="*/ 374 w 575"/>
                <a:gd name="T67" fmla="*/ 225 h 774"/>
                <a:gd name="T68" fmla="*/ 350 w 575"/>
                <a:gd name="T69" fmla="*/ 168 h 774"/>
                <a:gd name="T70" fmla="*/ 312 w 575"/>
                <a:gd name="T71" fmla="*/ 140 h 774"/>
                <a:gd name="T72" fmla="*/ 263 w 575"/>
                <a:gd name="T73" fmla="*/ 140 h 774"/>
                <a:gd name="T74" fmla="*/ 225 w 575"/>
                <a:gd name="T75" fmla="*/ 168 h 774"/>
                <a:gd name="T76" fmla="*/ 201 w 575"/>
                <a:gd name="T77" fmla="*/ 225 h 774"/>
                <a:gd name="T78" fmla="*/ 190 w 575"/>
                <a:gd name="T79" fmla="*/ 323 h 774"/>
                <a:gd name="T80" fmla="*/ 190 w 575"/>
                <a:gd name="T81" fmla="*/ 451 h 774"/>
                <a:gd name="T82" fmla="*/ 201 w 575"/>
                <a:gd name="T83" fmla="*/ 547 h 774"/>
                <a:gd name="T84" fmla="*/ 225 w 575"/>
                <a:gd name="T85" fmla="*/ 604 h 774"/>
                <a:gd name="T86" fmla="*/ 263 w 575"/>
                <a:gd name="T87" fmla="*/ 634 h 774"/>
                <a:gd name="T88" fmla="*/ 312 w 575"/>
                <a:gd name="T89" fmla="*/ 634 h 774"/>
                <a:gd name="T90" fmla="*/ 350 w 575"/>
                <a:gd name="T91" fmla="*/ 604 h 774"/>
                <a:gd name="T92" fmla="*/ 374 w 575"/>
                <a:gd name="T93" fmla="*/ 547 h 774"/>
                <a:gd name="T94" fmla="*/ 385 w 575"/>
                <a:gd name="T95" fmla="*/ 45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5" h="774">
                  <a:moveTo>
                    <a:pt x="575" y="387"/>
                  </a:moveTo>
                  <a:lnTo>
                    <a:pt x="573" y="410"/>
                  </a:lnTo>
                  <a:lnTo>
                    <a:pt x="573" y="433"/>
                  </a:lnTo>
                  <a:lnTo>
                    <a:pt x="572" y="455"/>
                  </a:lnTo>
                  <a:lnTo>
                    <a:pt x="570" y="477"/>
                  </a:lnTo>
                  <a:lnTo>
                    <a:pt x="568" y="498"/>
                  </a:lnTo>
                  <a:lnTo>
                    <a:pt x="566" y="518"/>
                  </a:lnTo>
                  <a:lnTo>
                    <a:pt x="562" y="537"/>
                  </a:lnTo>
                  <a:lnTo>
                    <a:pt x="559" y="555"/>
                  </a:lnTo>
                  <a:lnTo>
                    <a:pt x="554" y="573"/>
                  </a:lnTo>
                  <a:lnTo>
                    <a:pt x="550" y="590"/>
                  </a:lnTo>
                  <a:lnTo>
                    <a:pt x="544" y="607"/>
                  </a:lnTo>
                  <a:lnTo>
                    <a:pt x="539" y="621"/>
                  </a:lnTo>
                  <a:lnTo>
                    <a:pt x="532" y="637"/>
                  </a:lnTo>
                  <a:lnTo>
                    <a:pt x="525" y="650"/>
                  </a:lnTo>
                  <a:lnTo>
                    <a:pt x="517" y="664"/>
                  </a:lnTo>
                  <a:lnTo>
                    <a:pt x="510" y="676"/>
                  </a:lnTo>
                  <a:lnTo>
                    <a:pt x="501" y="689"/>
                  </a:lnTo>
                  <a:lnTo>
                    <a:pt x="490" y="699"/>
                  </a:lnTo>
                  <a:lnTo>
                    <a:pt x="480" y="709"/>
                  </a:lnTo>
                  <a:lnTo>
                    <a:pt x="470" y="719"/>
                  </a:lnTo>
                  <a:lnTo>
                    <a:pt x="459" y="728"/>
                  </a:lnTo>
                  <a:lnTo>
                    <a:pt x="447" y="736"/>
                  </a:lnTo>
                  <a:lnTo>
                    <a:pt x="434" y="742"/>
                  </a:lnTo>
                  <a:lnTo>
                    <a:pt x="421" y="749"/>
                  </a:lnTo>
                  <a:lnTo>
                    <a:pt x="406" y="756"/>
                  </a:lnTo>
                  <a:lnTo>
                    <a:pt x="392" y="760"/>
                  </a:lnTo>
                  <a:lnTo>
                    <a:pt x="376" y="765"/>
                  </a:lnTo>
                  <a:lnTo>
                    <a:pt x="360" y="768"/>
                  </a:lnTo>
                  <a:lnTo>
                    <a:pt x="344" y="770"/>
                  </a:lnTo>
                  <a:lnTo>
                    <a:pt x="326" y="773"/>
                  </a:lnTo>
                  <a:lnTo>
                    <a:pt x="307" y="774"/>
                  </a:lnTo>
                  <a:lnTo>
                    <a:pt x="287" y="774"/>
                  </a:lnTo>
                  <a:lnTo>
                    <a:pt x="268" y="774"/>
                  </a:lnTo>
                  <a:lnTo>
                    <a:pt x="249" y="773"/>
                  </a:lnTo>
                  <a:lnTo>
                    <a:pt x="231" y="770"/>
                  </a:lnTo>
                  <a:lnTo>
                    <a:pt x="215" y="768"/>
                  </a:lnTo>
                  <a:lnTo>
                    <a:pt x="199" y="765"/>
                  </a:lnTo>
                  <a:lnTo>
                    <a:pt x="183" y="760"/>
                  </a:lnTo>
                  <a:lnTo>
                    <a:pt x="169" y="756"/>
                  </a:lnTo>
                  <a:lnTo>
                    <a:pt x="154" y="749"/>
                  </a:lnTo>
                  <a:lnTo>
                    <a:pt x="142" y="742"/>
                  </a:lnTo>
                  <a:lnTo>
                    <a:pt x="128" y="736"/>
                  </a:lnTo>
                  <a:lnTo>
                    <a:pt x="116" y="728"/>
                  </a:lnTo>
                  <a:lnTo>
                    <a:pt x="105" y="719"/>
                  </a:lnTo>
                  <a:lnTo>
                    <a:pt x="95" y="709"/>
                  </a:lnTo>
                  <a:lnTo>
                    <a:pt x="84" y="699"/>
                  </a:lnTo>
                  <a:lnTo>
                    <a:pt x="74" y="687"/>
                  </a:lnTo>
                  <a:lnTo>
                    <a:pt x="65" y="675"/>
                  </a:lnTo>
                  <a:lnTo>
                    <a:pt x="57" y="663"/>
                  </a:lnTo>
                  <a:lnTo>
                    <a:pt x="50" y="649"/>
                  </a:lnTo>
                  <a:lnTo>
                    <a:pt x="43" y="636"/>
                  </a:lnTo>
                  <a:lnTo>
                    <a:pt x="36" y="620"/>
                  </a:lnTo>
                  <a:lnTo>
                    <a:pt x="31" y="606"/>
                  </a:lnTo>
                  <a:lnTo>
                    <a:pt x="25" y="589"/>
                  </a:lnTo>
                  <a:lnTo>
                    <a:pt x="20" y="572"/>
                  </a:lnTo>
                  <a:lnTo>
                    <a:pt x="16" y="554"/>
                  </a:lnTo>
                  <a:lnTo>
                    <a:pt x="13" y="536"/>
                  </a:lnTo>
                  <a:lnTo>
                    <a:pt x="9" y="517"/>
                  </a:lnTo>
                  <a:lnTo>
                    <a:pt x="7" y="498"/>
                  </a:lnTo>
                  <a:lnTo>
                    <a:pt x="5" y="477"/>
                  </a:lnTo>
                  <a:lnTo>
                    <a:pt x="3" y="455"/>
                  </a:lnTo>
                  <a:lnTo>
                    <a:pt x="1" y="433"/>
                  </a:lnTo>
                  <a:lnTo>
                    <a:pt x="0" y="410"/>
                  </a:lnTo>
                  <a:lnTo>
                    <a:pt x="0" y="387"/>
                  </a:lnTo>
                  <a:lnTo>
                    <a:pt x="0" y="362"/>
                  </a:lnTo>
                  <a:lnTo>
                    <a:pt x="1" y="340"/>
                  </a:lnTo>
                  <a:lnTo>
                    <a:pt x="3" y="317"/>
                  </a:lnTo>
                  <a:lnTo>
                    <a:pt x="5" y="295"/>
                  </a:lnTo>
                  <a:lnTo>
                    <a:pt x="6" y="275"/>
                  </a:lnTo>
                  <a:lnTo>
                    <a:pt x="9" y="255"/>
                  </a:lnTo>
                  <a:lnTo>
                    <a:pt x="13" y="235"/>
                  </a:lnTo>
                  <a:lnTo>
                    <a:pt x="16" y="218"/>
                  </a:lnTo>
                  <a:lnTo>
                    <a:pt x="19" y="201"/>
                  </a:lnTo>
                  <a:lnTo>
                    <a:pt x="25" y="184"/>
                  </a:lnTo>
                  <a:lnTo>
                    <a:pt x="29" y="168"/>
                  </a:lnTo>
                  <a:lnTo>
                    <a:pt x="36" y="152"/>
                  </a:lnTo>
                  <a:lnTo>
                    <a:pt x="43" y="138"/>
                  </a:lnTo>
                  <a:lnTo>
                    <a:pt x="50" y="124"/>
                  </a:lnTo>
                  <a:lnTo>
                    <a:pt x="57" y="111"/>
                  </a:lnTo>
                  <a:lnTo>
                    <a:pt x="66" y="98"/>
                  </a:lnTo>
                  <a:lnTo>
                    <a:pt x="75" y="85"/>
                  </a:lnTo>
                  <a:lnTo>
                    <a:pt x="86" y="74"/>
                  </a:lnTo>
                  <a:lnTo>
                    <a:pt x="96" y="64"/>
                  </a:lnTo>
                  <a:lnTo>
                    <a:pt x="107" y="55"/>
                  </a:lnTo>
                  <a:lnTo>
                    <a:pt x="118" y="46"/>
                  </a:lnTo>
                  <a:lnTo>
                    <a:pt x="130" y="38"/>
                  </a:lnTo>
                  <a:lnTo>
                    <a:pt x="143" y="30"/>
                  </a:lnTo>
                  <a:lnTo>
                    <a:pt x="156" y="23"/>
                  </a:lnTo>
                  <a:lnTo>
                    <a:pt x="171" y="18"/>
                  </a:lnTo>
                  <a:lnTo>
                    <a:pt x="185" y="13"/>
                  </a:lnTo>
                  <a:lnTo>
                    <a:pt x="201" y="9"/>
                  </a:lnTo>
                  <a:lnTo>
                    <a:pt x="217" y="6"/>
                  </a:lnTo>
                  <a:lnTo>
                    <a:pt x="234" y="3"/>
                  </a:lnTo>
                  <a:lnTo>
                    <a:pt x="250" y="1"/>
                  </a:lnTo>
                  <a:lnTo>
                    <a:pt x="268" y="0"/>
                  </a:lnTo>
                  <a:lnTo>
                    <a:pt x="287" y="0"/>
                  </a:lnTo>
                  <a:lnTo>
                    <a:pt x="307" y="0"/>
                  </a:lnTo>
                  <a:lnTo>
                    <a:pt x="326" y="1"/>
                  </a:lnTo>
                  <a:lnTo>
                    <a:pt x="344" y="3"/>
                  </a:lnTo>
                  <a:lnTo>
                    <a:pt x="361" y="6"/>
                  </a:lnTo>
                  <a:lnTo>
                    <a:pt x="377" y="9"/>
                  </a:lnTo>
                  <a:lnTo>
                    <a:pt x="393" y="13"/>
                  </a:lnTo>
                  <a:lnTo>
                    <a:pt x="407" y="19"/>
                  </a:lnTo>
                  <a:lnTo>
                    <a:pt x="421" y="25"/>
                  </a:lnTo>
                  <a:lnTo>
                    <a:pt x="434" y="31"/>
                  </a:lnTo>
                  <a:lnTo>
                    <a:pt x="447" y="39"/>
                  </a:lnTo>
                  <a:lnTo>
                    <a:pt x="459" y="47"/>
                  </a:lnTo>
                  <a:lnTo>
                    <a:pt x="470" y="56"/>
                  </a:lnTo>
                  <a:lnTo>
                    <a:pt x="482" y="66"/>
                  </a:lnTo>
                  <a:lnTo>
                    <a:pt x="492" y="76"/>
                  </a:lnTo>
                  <a:lnTo>
                    <a:pt x="501" y="89"/>
                  </a:lnTo>
                  <a:lnTo>
                    <a:pt x="510" y="100"/>
                  </a:lnTo>
                  <a:lnTo>
                    <a:pt x="517" y="113"/>
                  </a:lnTo>
                  <a:lnTo>
                    <a:pt x="525" y="126"/>
                  </a:lnTo>
                  <a:lnTo>
                    <a:pt x="532" y="140"/>
                  </a:lnTo>
                  <a:lnTo>
                    <a:pt x="539" y="155"/>
                  </a:lnTo>
                  <a:lnTo>
                    <a:pt x="544" y="170"/>
                  </a:lnTo>
                  <a:lnTo>
                    <a:pt x="550" y="186"/>
                  </a:lnTo>
                  <a:lnTo>
                    <a:pt x="554" y="203"/>
                  </a:lnTo>
                  <a:lnTo>
                    <a:pt x="559" y="221"/>
                  </a:lnTo>
                  <a:lnTo>
                    <a:pt x="562" y="239"/>
                  </a:lnTo>
                  <a:lnTo>
                    <a:pt x="566" y="258"/>
                  </a:lnTo>
                  <a:lnTo>
                    <a:pt x="568" y="278"/>
                  </a:lnTo>
                  <a:lnTo>
                    <a:pt x="570" y="298"/>
                  </a:lnTo>
                  <a:lnTo>
                    <a:pt x="572" y="320"/>
                  </a:lnTo>
                  <a:lnTo>
                    <a:pt x="573" y="341"/>
                  </a:lnTo>
                  <a:lnTo>
                    <a:pt x="573" y="363"/>
                  </a:lnTo>
                  <a:lnTo>
                    <a:pt x="575" y="387"/>
                  </a:lnTo>
                  <a:close/>
                  <a:moveTo>
                    <a:pt x="386" y="387"/>
                  </a:moveTo>
                  <a:lnTo>
                    <a:pt x="386" y="353"/>
                  </a:lnTo>
                  <a:lnTo>
                    <a:pt x="385" y="323"/>
                  </a:lnTo>
                  <a:lnTo>
                    <a:pt x="384" y="295"/>
                  </a:lnTo>
                  <a:lnTo>
                    <a:pt x="381" y="269"/>
                  </a:lnTo>
                  <a:lnTo>
                    <a:pt x="378" y="247"/>
                  </a:lnTo>
                  <a:lnTo>
                    <a:pt x="374" y="225"/>
                  </a:lnTo>
                  <a:lnTo>
                    <a:pt x="369" y="209"/>
                  </a:lnTo>
                  <a:lnTo>
                    <a:pt x="364" y="193"/>
                  </a:lnTo>
                  <a:lnTo>
                    <a:pt x="358" y="179"/>
                  </a:lnTo>
                  <a:lnTo>
                    <a:pt x="350" y="168"/>
                  </a:lnTo>
                  <a:lnTo>
                    <a:pt x="342" y="159"/>
                  </a:lnTo>
                  <a:lnTo>
                    <a:pt x="333" y="151"/>
                  </a:lnTo>
                  <a:lnTo>
                    <a:pt x="323" y="145"/>
                  </a:lnTo>
                  <a:lnTo>
                    <a:pt x="312" y="140"/>
                  </a:lnTo>
                  <a:lnTo>
                    <a:pt x="300" y="138"/>
                  </a:lnTo>
                  <a:lnTo>
                    <a:pt x="287" y="137"/>
                  </a:lnTo>
                  <a:lnTo>
                    <a:pt x="274" y="138"/>
                  </a:lnTo>
                  <a:lnTo>
                    <a:pt x="263" y="140"/>
                  </a:lnTo>
                  <a:lnTo>
                    <a:pt x="252" y="145"/>
                  </a:lnTo>
                  <a:lnTo>
                    <a:pt x="241" y="151"/>
                  </a:lnTo>
                  <a:lnTo>
                    <a:pt x="232" y="159"/>
                  </a:lnTo>
                  <a:lnTo>
                    <a:pt x="225" y="168"/>
                  </a:lnTo>
                  <a:lnTo>
                    <a:pt x="217" y="179"/>
                  </a:lnTo>
                  <a:lnTo>
                    <a:pt x="211" y="193"/>
                  </a:lnTo>
                  <a:lnTo>
                    <a:pt x="206" y="209"/>
                  </a:lnTo>
                  <a:lnTo>
                    <a:pt x="201" y="225"/>
                  </a:lnTo>
                  <a:lnTo>
                    <a:pt x="197" y="247"/>
                  </a:lnTo>
                  <a:lnTo>
                    <a:pt x="193" y="269"/>
                  </a:lnTo>
                  <a:lnTo>
                    <a:pt x="191" y="295"/>
                  </a:lnTo>
                  <a:lnTo>
                    <a:pt x="190" y="323"/>
                  </a:lnTo>
                  <a:lnTo>
                    <a:pt x="189" y="354"/>
                  </a:lnTo>
                  <a:lnTo>
                    <a:pt x="188" y="387"/>
                  </a:lnTo>
                  <a:lnTo>
                    <a:pt x="189" y="421"/>
                  </a:lnTo>
                  <a:lnTo>
                    <a:pt x="190" y="451"/>
                  </a:lnTo>
                  <a:lnTo>
                    <a:pt x="191" y="478"/>
                  </a:lnTo>
                  <a:lnTo>
                    <a:pt x="193" y="504"/>
                  </a:lnTo>
                  <a:lnTo>
                    <a:pt x="197" y="526"/>
                  </a:lnTo>
                  <a:lnTo>
                    <a:pt x="201" y="547"/>
                  </a:lnTo>
                  <a:lnTo>
                    <a:pt x="206" y="565"/>
                  </a:lnTo>
                  <a:lnTo>
                    <a:pt x="211" y="580"/>
                  </a:lnTo>
                  <a:lnTo>
                    <a:pt x="217" y="593"/>
                  </a:lnTo>
                  <a:lnTo>
                    <a:pt x="225" y="604"/>
                  </a:lnTo>
                  <a:lnTo>
                    <a:pt x="232" y="615"/>
                  </a:lnTo>
                  <a:lnTo>
                    <a:pt x="241" y="622"/>
                  </a:lnTo>
                  <a:lnTo>
                    <a:pt x="252" y="629"/>
                  </a:lnTo>
                  <a:lnTo>
                    <a:pt x="263" y="634"/>
                  </a:lnTo>
                  <a:lnTo>
                    <a:pt x="274" y="636"/>
                  </a:lnTo>
                  <a:lnTo>
                    <a:pt x="287" y="637"/>
                  </a:lnTo>
                  <a:lnTo>
                    <a:pt x="300" y="636"/>
                  </a:lnTo>
                  <a:lnTo>
                    <a:pt x="312" y="634"/>
                  </a:lnTo>
                  <a:lnTo>
                    <a:pt x="323" y="629"/>
                  </a:lnTo>
                  <a:lnTo>
                    <a:pt x="333" y="622"/>
                  </a:lnTo>
                  <a:lnTo>
                    <a:pt x="342" y="615"/>
                  </a:lnTo>
                  <a:lnTo>
                    <a:pt x="350" y="604"/>
                  </a:lnTo>
                  <a:lnTo>
                    <a:pt x="357" y="593"/>
                  </a:lnTo>
                  <a:lnTo>
                    <a:pt x="364" y="580"/>
                  </a:lnTo>
                  <a:lnTo>
                    <a:pt x="369" y="565"/>
                  </a:lnTo>
                  <a:lnTo>
                    <a:pt x="374" y="547"/>
                  </a:lnTo>
                  <a:lnTo>
                    <a:pt x="377" y="526"/>
                  </a:lnTo>
                  <a:lnTo>
                    <a:pt x="381" y="504"/>
                  </a:lnTo>
                  <a:lnTo>
                    <a:pt x="384" y="478"/>
                  </a:lnTo>
                  <a:lnTo>
                    <a:pt x="385" y="450"/>
                  </a:lnTo>
                  <a:lnTo>
                    <a:pt x="386" y="419"/>
                  </a:lnTo>
                  <a:lnTo>
                    <a:pt x="386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91" name="Freeform 39"/>
            <p:cNvSpPr>
              <a:spLocks noChangeArrowheads="1"/>
            </p:cNvSpPr>
            <p:nvPr/>
          </p:nvSpPr>
          <p:spPr bwMode="auto">
            <a:xfrm>
              <a:off x="1913" y="2866"/>
              <a:ext cx="119" cy="181"/>
            </a:xfrm>
            <a:custGeom>
              <a:avLst/>
              <a:gdLst>
                <a:gd name="T0" fmla="*/ 492 w 492"/>
                <a:gd name="T1" fmla="*/ 747 h 747"/>
                <a:gd name="T2" fmla="*/ 0 w 492"/>
                <a:gd name="T3" fmla="*/ 747 h 747"/>
                <a:gd name="T4" fmla="*/ 0 w 492"/>
                <a:gd name="T5" fmla="*/ 617 h 747"/>
                <a:gd name="T6" fmla="*/ 157 w 492"/>
                <a:gd name="T7" fmla="*/ 617 h 747"/>
                <a:gd name="T8" fmla="*/ 157 w 492"/>
                <a:gd name="T9" fmla="*/ 223 h 747"/>
                <a:gd name="T10" fmla="*/ 0 w 492"/>
                <a:gd name="T11" fmla="*/ 223 h 747"/>
                <a:gd name="T12" fmla="*/ 0 w 492"/>
                <a:gd name="T13" fmla="*/ 102 h 747"/>
                <a:gd name="T14" fmla="*/ 8 w 492"/>
                <a:gd name="T15" fmla="*/ 102 h 747"/>
                <a:gd name="T16" fmla="*/ 17 w 492"/>
                <a:gd name="T17" fmla="*/ 102 h 747"/>
                <a:gd name="T18" fmla="*/ 26 w 492"/>
                <a:gd name="T19" fmla="*/ 101 h 747"/>
                <a:gd name="T20" fmla="*/ 34 w 492"/>
                <a:gd name="T21" fmla="*/ 101 h 747"/>
                <a:gd name="T22" fmla="*/ 43 w 492"/>
                <a:gd name="T23" fmla="*/ 100 h 747"/>
                <a:gd name="T24" fmla="*/ 51 w 492"/>
                <a:gd name="T25" fmla="*/ 100 h 747"/>
                <a:gd name="T26" fmla="*/ 60 w 492"/>
                <a:gd name="T27" fmla="*/ 99 h 747"/>
                <a:gd name="T28" fmla="*/ 69 w 492"/>
                <a:gd name="T29" fmla="*/ 98 h 747"/>
                <a:gd name="T30" fmla="*/ 76 w 492"/>
                <a:gd name="T31" fmla="*/ 97 h 747"/>
                <a:gd name="T32" fmla="*/ 84 w 492"/>
                <a:gd name="T33" fmla="*/ 94 h 747"/>
                <a:gd name="T34" fmla="*/ 92 w 492"/>
                <a:gd name="T35" fmla="*/ 93 h 747"/>
                <a:gd name="T36" fmla="*/ 99 w 492"/>
                <a:gd name="T37" fmla="*/ 92 h 747"/>
                <a:gd name="T38" fmla="*/ 106 w 492"/>
                <a:gd name="T39" fmla="*/ 90 h 747"/>
                <a:gd name="T40" fmla="*/ 111 w 492"/>
                <a:gd name="T41" fmla="*/ 88 h 747"/>
                <a:gd name="T42" fmla="*/ 117 w 492"/>
                <a:gd name="T43" fmla="*/ 86 h 747"/>
                <a:gd name="T44" fmla="*/ 122 w 492"/>
                <a:gd name="T45" fmla="*/ 83 h 747"/>
                <a:gd name="T46" fmla="*/ 128 w 492"/>
                <a:gd name="T47" fmla="*/ 80 h 747"/>
                <a:gd name="T48" fmla="*/ 134 w 492"/>
                <a:gd name="T49" fmla="*/ 77 h 747"/>
                <a:gd name="T50" fmla="*/ 139 w 492"/>
                <a:gd name="T51" fmla="*/ 73 h 747"/>
                <a:gd name="T52" fmla="*/ 144 w 492"/>
                <a:gd name="T53" fmla="*/ 69 h 747"/>
                <a:gd name="T54" fmla="*/ 148 w 492"/>
                <a:gd name="T55" fmla="*/ 65 h 747"/>
                <a:gd name="T56" fmla="*/ 153 w 492"/>
                <a:gd name="T57" fmla="*/ 61 h 747"/>
                <a:gd name="T58" fmla="*/ 156 w 492"/>
                <a:gd name="T59" fmla="*/ 56 h 747"/>
                <a:gd name="T60" fmla="*/ 159 w 492"/>
                <a:gd name="T61" fmla="*/ 51 h 747"/>
                <a:gd name="T62" fmla="*/ 163 w 492"/>
                <a:gd name="T63" fmla="*/ 45 h 747"/>
                <a:gd name="T64" fmla="*/ 166 w 492"/>
                <a:gd name="T65" fmla="*/ 40 h 747"/>
                <a:gd name="T66" fmla="*/ 168 w 492"/>
                <a:gd name="T67" fmla="*/ 34 h 747"/>
                <a:gd name="T68" fmla="*/ 171 w 492"/>
                <a:gd name="T69" fmla="*/ 28 h 747"/>
                <a:gd name="T70" fmla="*/ 172 w 492"/>
                <a:gd name="T71" fmla="*/ 22 h 747"/>
                <a:gd name="T72" fmla="*/ 173 w 492"/>
                <a:gd name="T73" fmla="*/ 15 h 747"/>
                <a:gd name="T74" fmla="*/ 174 w 492"/>
                <a:gd name="T75" fmla="*/ 8 h 747"/>
                <a:gd name="T76" fmla="*/ 175 w 492"/>
                <a:gd name="T77" fmla="*/ 0 h 747"/>
                <a:gd name="T78" fmla="*/ 338 w 492"/>
                <a:gd name="T79" fmla="*/ 0 h 747"/>
                <a:gd name="T80" fmla="*/ 338 w 492"/>
                <a:gd name="T81" fmla="*/ 617 h 747"/>
                <a:gd name="T82" fmla="*/ 492 w 492"/>
                <a:gd name="T83" fmla="*/ 617 h 747"/>
                <a:gd name="T84" fmla="*/ 492 w 492"/>
                <a:gd name="T85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2" h="747">
                  <a:moveTo>
                    <a:pt x="492" y="747"/>
                  </a:moveTo>
                  <a:lnTo>
                    <a:pt x="0" y="747"/>
                  </a:lnTo>
                  <a:lnTo>
                    <a:pt x="0" y="617"/>
                  </a:lnTo>
                  <a:lnTo>
                    <a:pt x="157" y="617"/>
                  </a:lnTo>
                  <a:lnTo>
                    <a:pt x="157" y="223"/>
                  </a:lnTo>
                  <a:lnTo>
                    <a:pt x="0" y="223"/>
                  </a:lnTo>
                  <a:lnTo>
                    <a:pt x="0" y="102"/>
                  </a:lnTo>
                  <a:lnTo>
                    <a:pt x="8" y="102"/>
                  </a:lnTo>
                  <a:lnTo>
                    <a:pt x="17" y="102"/>
                  </a:lnTo>
                  <a:lnTo>
                    <a:pt x="26" y="101"/>
                  </a:lnTo>
                  <a:lnTo>
                    <a:pt x="34" y="101"/>
                  </a:lnTo>
                  <a:lnTo>
                    <a:pt x="43" y="100"/>
                  </a:lnTo>
                  <a:lnTo>
                    <a:pt x="51" y="100"/>
                  </a:lnTo>
                  <a:lnTo>
                    <a:pt x="60" y="99"/>
                  </a:lnTo>
                  <a:lnTo>
                    <a:pt x="69" y="98"/>
                  </a:lnTo>
                  <a:lnTo>
                    <a:pt x="76" y="97"/>
                  </a:lnTo>
                  <a:lnTo>
                    <a:pt x="84" y="94"/>
                  </a:lnTo>
                  <a:lnTo>
                    <a:pt x="92" y="93"/>
                  </a:lnTo>
                  <a:lnTo>
                    <a:pt x="99" y="92"/>
                  </a:lnTo>
                  <a:lnTo>
                    <a:pt x="106" y="90"/>
                  </a:lnTo>
                  <a:lnTo>
                    <a:pt x="111" y="88"/>
                  </a:lnTo>
                  <a:lnTo>
                    <a:pt x="117" y="86"/>
                  </a:lnTo>
                  <a:lnTo>
                    <a:pt x="122" y="83"/>
                  </a:lnTo>
                  <a:lnTo>
                    <a:pt x="128" y="80"/>
                  </a:lnTo>
                  <a:lnTo>
                    <a:pt x="134" y="77"/>
                  </a:lnTo>
                  <a:lnTo>
                    <a:pt x="139" y="73"/>
                  </a:lnTo>
                  <a:lnTo>
                    <a:pt x="144" y="69"/>
                  </a:lnTo>
                  <a:lnTo>
                    <a:pt x="148" y="65"/>
                  </a:lnTo>
                  <a:lnTo>
                    <a:pt x="153" y="61"/>
                  </a:lnTo>
                  <a:lnTo>
                    <a:pt x="156" y="56"/>
                  </a:lnTo>
                  <a:lnTo>
                    <a:pt x="159" y="51"/>
                  </a:lnTo>
                  <a:lnTo>
                    <a:pt x="163" y="45"/>
                  </a:lnTo>
                  <a:lnTo>
                    <a:pt x="166" y="40"/>
                  </a:lnTo>
                  <a:lnTo>
                    <a:pt x="168" y="34"/>
                  </a:lnTo>
                  <a:lnTo>
                    <a:pt x="171" y="28"/>
                  </a:lnTo>
                  <a:lnTo>
                    <a:pt x="172" y="22"/>
                  </a:lnTo>
                  <a:lnTo>
                    <a:pt x="173" y="15"/>
                  </a:lnTo>
                  <a:lnTo>
                    <a:pt x="174" y="8"/>
                  </a:lnTo>
                  <a:lnTo>
                    <a:pt x="175" y="0"/>
                  </a:lnTo>
                  <a:lnTo>
                    <a:pt x="338" y="0"/>
                  </a:lnTo>
                  <a:lnTo>
                    <a:pt x="338" y="617"/>
                  </a:lnTo>
                  <a:lnTo>
                    <a:pt x="492" y="617"/>
                  </a:lnTo>
                  <a:lnTo>
                    <a:pt x="492" y="7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92" name="Freeform 40"/>
            <p:cNvSpPr>
              <a:spLocks noChangeArrowheads="1"/>
            </p:cNvSpPr>
            <p:nvPr/>
          </p:nvSpPr>
          <p:spPr bwMode="auto">
            <a:xfrm>
              <a:off x="2057" y="2863"/>
              <a:ext cx="140" cy="187"/>
            </a:xfrm>
            <a:custGeom>
              <a:avLst/>
              <a:gdLst>
                <a:gd name="T0" fmla="*/ 572 w 574"/>
                <a:gd name="T1" fmla="*/ 455 h 774"/>
                <a:gd name="T2" fmla="*/ 562 w 574"/>
                <a:gd name="T3" fmla="*/ 537 h 774"/>
                <a:gd name="T4" fmla="*/ 544 w 574"/>
                <a:gd name="T5" fmla="*/ 607 h 774"/>
                <a:gd name="T6" fmla="*/ 517 w 574"/>
                <a:gd name="T7" fmla="*/ 664 h 774"/>
                <a:gd name="T8" fmla="*/ 480 w 574"/>
                <a:gd name="T9" fmla="*/ 709 h 774"/>
                <a:gd name="T10" fmla="*/ 434 w 574"/>
                <a:gd name="T11" fmla="*/ 742 h 774"/>
                <a:gd name="T12" fmla="*/ 376 w 574"/>
                <a:gd name="T13" fmla="*/ 765 h 774"/>
                <a:gd name="T14" fmla="*/ 306 w 574"/>
                <a:gd name="T15" fmla="*/ 774 h 774"/>
                <a:gd name="T16" fmla="*/ 231 w 574"/>
                <a:gd name="T17" fmla="*/ 770 h 774"/>
                <a:gd name="T18" fmla="*/ 168 w 574"/>
                <a:gd name="T19" fmla="*/ 756 h 774"/>
                <a:gd name="T20" fmla="*/ 116 w 574"/>
                <a:gd name="T21" fmla="*/ 728 h 774"/>
                <a:gd name="T22" fmla="*/ 74 w 574"/>
                <a:gd name="T23" fmla="*/ 687 h 774"/>
                <a:gd name="T24" fmla="*/ 43 w 574"/>
                <a:gd name="T25" fmla="*/ 636 h 774"/>
                <a:gd name="T26" fmla="*/ 20 w 574"/>
                <a:gd name="T27" fmla="*/ 572 h 774"/>
                <a:gd name="T28" fmla="*/ 7 w 574"/>
                <a:gd name="T29" fmla="*/ 498 h 774"/>
                <a:gd name="T30" fmla="*/ 0 w 574"/>
                <a:gd name="T31" fmla="*/ 410 h 774"/>
                <a:gd name="T32" fmla="*/ 2 w 574"/>
                <a:gd name="T33" fmla="*/ 317 h 774"/>
                <a:gd name="T34" fmla="*/ 12 w 574"/>
                <a:gd name="T35" fmla="*/ 235 h 774"/>
                <a:gd name="T36" fmla="*/ 30 w 574"/>
                <a:gd name="T37" fmla="*/ 168 h 774"/>
                <a:gd name="T38" fmla="*/ 57 w 574"/>
                <a:gd name="T39" fmla="*/ 111 h 774"/>
                <a:gd name="T40" fmla="*/ 95 w 574"/>
                <a:gd name="T41" fmla="*/ 64 h 774"/>
                <a:gd name="T42" fmla="*/ 142 w 574"/>
                <a:gd name="T43" fmla="*/ 30 h 774"/>
                <a:gd name="T44" fmla="*/ 201 w 574"/>
                <a:gd name="T45" fmla="*/ 9 h 774"/>
                <a:gd name="T46" fmla="*/ 268 w 574"/>
                <a:gd name="T47" fmla="*/ 0 h 774"/>
                <a:gd name="T48" fmla="*/ 343 w 574"/>
                <a:gd name="T49" fmla="*/ 3 h 774"/>
                <a:gd name="T50" fmla="*/ 407 w 574"/>
                <a:gd name="T51" fmla="*/ 19 h 774"/>
                <a:gd name="T52" fmla="*/ 459 w 574"/>
                <a:gd name="T53" fmla="*/ 47 h 774"/>
                <a:gd name="T54" fmla="*/ 500 w 574"/>
                <a:gd name="T55" fmla="*/ 89 h 774"/>
                <a:gd name="T56" fmla="*/ 533 w 574"/>
                <a:gd name="T57" fmla="*/ 140 h 774"/>
                <a:gd name="T58" fmla="*/ 554 w 574"/>
                <a:gd name="T59" fmla="*/ 203 h 774"/>
                <a:gd name="T60" fmla="*/ 568 w 574"/>
                <a:gd name="T61" fmla="*/ 278 h 774"/>
                <a:gd name="T62" fmla="*/ 573 w 574"/>
                <a:gd name="T63" fmla="*/ 363 h 774"/>
                <a:gd name="T64" fmla="*/ 385 w 574"/>
                <a:gd name="T65" fmla="*/ 323 h 774"/>
                <a:gd name="T66" fmla="*/ 374 w 574"/>
                <a:gd name="T67" fmla="*/ 225 h 774"/>
                <a:gd name="T68" fmla="*/ 350 w 574"/>
                <a:gd name="T69" fmla="*/ 168 h 774"/>
                <a:gd name="T70" fmla="*/ 312 w 574"/>
                <a:gd name="T71" fmla="*/ 140 h 774"/>
                <a:gd name="T72" fmla="*/ 262 w 574"/>
                <a:gd name="T73" fmla="*/ 140 h 774"/>
                <a:gd name="T74" fmla="*/ 224 w 574"/>
                <a:gd name="T75" fmla="*/ 168 h 774"/>
                <a:gd name="T76" fmla="*/ 201 w 574"/>
                <a:gd name="T77" fmla="*/ 225 h 774"/>
                <a:gd name="T78" fmla="*/ 190 w 574"/>
                <a:gd name="T79" fmla="*/ 323 h 774"/>
                <a:gd name="T80" fmla="*/ 190 w 574"/>
                <a:gd name="T81" fmla="*/ 451 h 774"/>
                <a:gd name="T82" fmla="*/ 201 w 574"/>
                <a:gd name="T83" fmla="*/ 547 h 774"/>
                <a:gd name="T84" fmla="*/ 224 w 574"/>
                <a:gd name="T85" fmla="*/ 604 h 774"/>
                <a:gd name="T86" fmla="*/ 262 w 574"/>
                <a:gd name="T87" fmla="*/ 634 h 774"/>
                <a:gd name="T88" fmla="*/ 312 w 574"/>
                <a:gd name="T89" fmla="*/ 634 h 774"/>
                <a:gd name="T90" fmla="*/ 350 w 574"/>
                <a:gd name="T91" fmla="*/ 604 h 774"/>
                <a:gd name="T92" fmla="*/ 374 w 574"/>
                <a:gd name="T93" fmla="*/ 547 h 774"/>
                <a:gd name="T94" fmla="*/ 385 w 574"/>
                <a:gd name="T95" fmla="*/ 45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4" h="774">
                  <a:moveTo>
                    <a:pt x="574" y="387"/>
                  </a:moveTo>
                  <a:lnTo>
                    <a:pt x="573" y="410"/>
                  </a:lnTo>
                  <a:lnTo>
                    <a:pt x="573" y="433"/>
                  </a:lnTo>
                  <a:lnTo>
                    <a:pt x="572" y="455"/>
                  </a:lnTo>
                  <a:lnTo>
                    <a:pt x="570" y="477"/>
                  </a:lnTo>
                  <a:lnTo>
                    <a:pt x="568" y="498"/>
                  </a:lnTo>
                  <a:lnTo>
                    <a:pt x="565" y="518"/>
                  </a:lnTo>
                  <a:lnTo>
                    <a:pt x="562" y="537"/>
                  </a:lnTo>
                  <a:lnTo>
                    <a:pt x="559" y="555"/>
                  </a:lnTo>
                  <a:lnTo>
                    <a:pt x="554" y="573"/>
                  </a:lnTo>
                  <a:lnTo>
                    <a:pt x="550" y="590"/>
                  </a:lnTo>
                  <a:lnTo>
                    <a:pt x="544" y="607"/>
                  </a:lnTo>
                  <a:lnTo>
                    <a:pt x="538" y="621"/>
                  </a:lnTo>
                  <a:lnTo>
                    <a:pt x="532" y="637"/>
                  </a:lnTo>
                  <a:lnTo>
                    <a:pt x="525" y="650"/>
                  </a:lnTo>
                  <a:lnTo>
                    <a:pt x="517" y="664"/>
                  </a:lnTo>
                  <a:lnTo>
                    <a:pt x="509" y="676"/>
                  </a:lnTo>
                  <a:lnTo>
                    <a:pt x="500" y="689"/>
                  </a:lnTo>
                  <a:lnTo>
                    <a:pt x="490" y="699"/>
                  </a:lnTo>
                  <a:lnTo>
                    <a:pt x="480" y="709"/>
                  </a:lnTo>
                  <a:lnTo>
                    <a:pt x="470" y="719"/>
                  </a:lnTo>
                  <a:lnTo>
                    <a:pt x="459" y="728"/>
                  </a:lnTo>
                  <a:lnTo>
                    <a:pt x="446" y="736"/>
                  </a:lnTo>
                  <a:lnTo>
                    <a:pt x="434" y="742"/>
                  </a:lnTo>
                  <a:lnTo>
                    <a:pt x="421" y="749"/>
                  </a:lnTo>
                  <a:lnTo>
                    <a:pt x="406" y="756"/>
                  </a:lnTo>
                  <a:lnTo>
                    <a:pt x="391" y="760"/>
                  </a:lnTo>
                  <a:lnTo>
                    <a:pt x="376" y="765"/>
                  </a:lnTo>
                  <a:lnTo>
                    <a:pt x="360" y="768"/>
                  </a:lnTo>
                  <a:lnTo>
                    <a:pt x="343" y="770"/>
                  </a:lnTo>
                  <a:lnTo>
                    <a:pt x="325" y="773"/>
                  </a:lnTo>
                  <a:lnTo>
                    <a:pt x="306" y="774"/>
                  </a:lnTo>
                  <a:lnTo>
                    <a:pt x="287" y="774"/>
                  </a:lnTo>
                  <a:lnTo>
                    <a:pt x="268" y="774"/>
                  </a:lnTo>
                  <a:lnTo>
                    <a:pt x="249" y="773"/>
                  </a:lnTo>
                  <a:lnTo>
                    <a:pt x="231" y="770"/>
                  </a:lnTo>
                  <a:lnTo>
                    <a:pt x="214" y="768"/>
                  </a:lnTo>
                  <a:lnTo>
                    <a:pt x="199" y="765"/>
                  </a:lnTo>
                  <a:lnTo>
                    <a:pt x="183" y="760"/>
                  </a:lnTo>
                  <a:lnTo>
                    <a:pt x="168" y="756"/>
                  </a:lnTo>
                  <a:lnTo>
                    <a:pt x="154" y="749"/>
                  </a:lnTo>
                  <a:lnTo>
                    <a:pt x="141" y="742"/>
                  </a:lnTo>
                  <a:lnTo>
                    <a:pt x="128" y="736"/>
                  </a:lnTo>
                  <a:lnTo>
                    <a:pt x="116" y="728"/>
                  </a:lnTo>
                  <a:lnTo>
                    <a:pt x="104" y="719"/>
                  </a:lnTo>
                  <a:lnTo>
                    <a:pt x="94" y="709"/>
                  </a:lnTo>
                  <a:lnTo>
                    <a:pt x="84" y="699"/>
                  </a:lnTo>
                  <a:lnTo>
                    <a:pt x="74" y="687"/>
                  </a:lnTo>
                  <a:lnTo>
                    <a:pt x="65" y="675"/>
                  </a:lnTo>
                  <a:lnTo>
                    <a:pt x="57" y="663"/>
                  </a:lnTo>
                  <a:lnTo>
                    <a:pt x="49" y="649"/>
                  </a:lnTo>
                  <a:lnTo>
                    <a:pt x="43" y="636"/>
                  </a:lnTo>
                  <a:lnTo>
                    <a:pt x="36" y="620"/>
                  </a:lnTo>
                  <a:lnTo>
                    <a:pt x="30" y="606"/>
                  </a:lnTo>
                  <a:lnTo>
                    <a:pt x="25" y="589"/>
                  </a:lnTo>
                  <a:lnTo>
                    <a:pt x="20" y="572"/>
                  </a:lnTo>
                  <a:lnTo>
                    <a:pt x="16" y="554"/>
                  </a:lnTo>
                  <a:lnTo>
                    <a:pt x="12" y="536"/>
                  </a:lnTo>
                  <a:lnTo>
                    <a:pt x="9" y="517"/>
                  </a:lnTo>
                  <a:lnTo>
                    <a:pt x="7" y="498"/>
                  </a:lnTo>
                  <a:lnTo>
                    <a:pt x="4" y="477"/>
                  </a:lnTo>
                  <a:lnTo>
                    <a:pt x="2" y="455"/>
                  </a:lnTo>
                  <a:lnTo>
                    <a:pt x="1" y="433"/>
                  </a:lnTo>
                  <a:lnTo>
                    <a:pt x="0" y="410"/>
                  </a:lnTo>
                  <a:lnTo>
                    <a:pt x="0" y="387"/>
                  </a:lnTo>
                  <a:lnTo>
                    <a:pt x="0" y="362"/>
                  </a:lnTo>
                  <a:lnTo>
                    <a:pt x="1" y="340"/>
                  </a:lnTo>
                  <a:lnTo>
                    <a:pt x="2" y="317"/>
                  </a:lnTo>
                  <a:lnTo>
                    <a:pt x="4" y="295"/>
                  </a:lnTo>
                  <a:lnTo>
                    <a:pt x="7" y="275"/>
                  </a:lnTo>
                  <a:lnTo>
                    <a:pt x="9" y="255"/>
                  </a:lnTo>
                  <a:lnTo>
                    <a:pt x="12" y="235"/>
                  </a:lnTo>
                  <a:lnTo>
                    <a:pt x="16" y="218"/>
                  </a:lnTo>
                  <a:lnTo>
                    <a:pt x="19" y="201"/>
                  </a:lnTo>
                  <a:lnTo>
                    <a:pt x="25" y="184"/>
                  </a:lnTo>
                  <a:lnTo>
                    <a:pt x="30" y="168"/>
                  </a:lnTo>
                  <a:lnTo>
                    <a:pt x="36" y="152"/>
                  </a:lnTo>
                  <a:lnTo>
                    <a:pt x="43" y="138"/>
                  </a:lnTo>
                  <a:lnTo>
                    <a:pt x="49" y="124"/>
                  </a:lnTo>
                  <a:lnTo>
                    <a:pt x="57" y="111"/>
                  </a:lnTo>
                  <a:lnTo>
                    <a:pt x="66" y="98"/>
                  </a:lnTo>
                  <a:lnTo>
                    <a:pt x="75" y="85"/>
                  </a:lnTo>
                  <a:lnTo>
                    <a:pt x="85" y="74"/>
                  </a:lnTo>
                  <a:lnTo>
                    <a:pt x="95" y="64"/>
                  </a:lnTo>
                  <a:lnTo>
                    <a:pt x="107" y="55"/>
                  </a:lnTo>
                  <a:lnTo>
                    <a:pt x="118" y="46"/>
                  </a:lnTo>
                  <a:lnTo>
                    <a:pt x="130" y="38"/>
                  </a:lnTo>
                  <a:lnTo>
                    <a:pt x="142" y="30"/>
                  </a:lnTo>
                  <a:lnTo>
                    <a:pt x="156" y="23"/>
                  </a:lnTo>
                  <a:lnTo>
                    <a:pt x="170" y="18"/>
                  </a:lnTo>
                  <a:lnTo>
                    <a:pt x="185" y="13"/>
                  </a:lnTo>
                  <a:lnTo>
                    <a:pt x="201" y="9"/>
                  </a:lnTo>
                  <a:lnTo>
                    <a:pt x="216" y="6"/>
                  </a:lnTo>
                  <a:lnTo>
                    <a:pt x="233" y="3"/>
                  </a:lnTo>
                  <a:lnTo>
                    <a:pt x="250" y="1"/>
                  </a:lnTo>
                  <a:lnTo>
                    <a:pt x="268" y="0"/>
                  </a:lnTo>
                  <a:lnTo>
                    <a:pt x="287" y="0"/>
                  </a:lnTo>
                  <a:lnTo>
                    <a:pt x="306" y="0"/>
                  </a:lnTo>
                  <a:lnTo>
                    <a:pt x="325" y="1"/>
                  </a:lnTo>
                  <a:lnTo>
                    <a:pt x="343" y="3"/>
                  </a:lnTo>
                  <a:lnTo>
                    <a:pt x="361" y="6"/>
                  </a:lnTo>
                  <a:lnTo>
                    <a:pt x="377" y="9"/>
                  </a:lnTo>
                  <a:lnTo>
                    <a:pt x="393" y="13"/>
                  </a:lnTo>
                  <a:lnTo>
                    <a:pt x="407" y="19"/>
                  </a:lnTo>
                  <a:lnTo>
                    <a:pt x="421" y="25"/>
                  </a:lnTo>
                  <a:lnTo>
                    <a:pt x="434" y="31"/>
                  </a:lnTo>
                  <a:lnTo>
                    <a:pt x="446" y="39"/>
                  </a:lnTo>
                  <a:lnTo>
                    <a:pt x="459" y="47"/>
                  </a:lnTo>
                  <a:lnTo>
                    <a:pt x="470" y="56"/>
                  </a:lnTo>
                  <a:lnTo>
                    <a:pt x="481" y="66"/>
                  </a:lnTo>
                  <a:lnTo>
                    <a:pt x="491" y="76"/>
                  </a:lnTo>
                  <a:lnTo>
                    <a:pt x="500" y="89"/>
                  </a:lnTo>
                  <a:lnTo>
                    <a:pt x="509" y="100"/>
                  </a:lnTo>
                  <a:lnTo>
                    <a:pt x="517" y="113"/>
                  </a:lnTo>
                  <a:lnTo>
                    <a:pt x="525" y="126"/>
                  </a:lnTo>
                  <a:lnTo>
                    <a:pt x="533" y="140"/>
                  </a:lnTo>
                  <a:lnTo>
                    <a:pt x="538" y="155"/>
                  </a:lnTo>
                  <a:lnTo>
                    <a:pt x="544" y="170"/>
                  </a:lnTo>
                  <a:lnTo>
                    <a:pt x="550" y="186"/>
                  </a:lnTo>
                  <a:lnTo>
                    <a:pt x="554" y="203"/>
                  </a:lnTo>
                  <a:lnTo>
                    <a:pt x="559" y="221"/>
                  </a:lnTo>
                  <a:lnTo>
                    <a:pt x="562" y="239"/>
                  </a:lnTo>
                  <a:lnTo>
                    <a:pt x="565" y="258"/>
                  </a:lnTo>
                  <a:lnTo>
                    <a:pt x="568" y="278"/>
                  </a:lnTo>
                  <a:lnTo>
                    <a:pt x="570" y="298"/>
                  </a:lnTo>
                  <a:lnTo>
                    <a:pt x="572" y="320"/>
                  </a:lnTo>
                  <a:lnTo>
                    <a:pt x="573" y="341"/>
                  </a:lnTo>
                  <a:lnTo>
                    <a:pt x="573" y="363"/>
                  </a:lnTo>
                  <a:lnTo>
                    <a:pt x="574" y="387"/>
                  </a:lnTo>
                  <a:close/>
                  <a:moveTo>
                    <a:pt x="386" y="387"/>
                  </a:moveTo>
                  <a:lnTo>
                    <a:pt x="386" y="353"/>
                  </a:lnTo>
                  <a:lnTo>
                    <a:pt x="385" y="323"/>
                  </a:lnTo>
                  <a:lnTo>
                    <a:pt x="384" y="295"/>
                  </a:lnTo>
                  <a:lnTo>
                    <a:pt x="380" y="269"/>
                  </a:lnTo>
                  <a:lnTo>
                    <a:pt x="378" y="247"/>
                  </a:lnTo>
                  <a:lnTo>
                    <a:pt x="374" y="225"/>
                  </a:lnTo>
                  <a:lnTo>
                    <a:pt x="369" y="209"/>
                  </a:lnTo>
                  <a:lnTo>
                    <a:pt x="363" y="193"/>
                  </a:lnTo>
                  <a:lnTo>
                    <a:pt x="358" y="179"/>
                  </a:lnTo>
                  <a:lnTo>
                    <a:pt x="350" y="168"/>
                  </a:lnTo>
                  <a:lnTo>
                    <a:pt x="342" y="159"/>
                  </a:lnTo>
                  <a:lnTo>
                    <a:pt x="333" y="151"/>
                  </a:lnTo>
                  <a:lnTo>
                    <a:pt x="323" y="145"/>
                  </a:lnTo>
                  <a:lnTo>
                    <a:pt x="312" y="140"/>
                  </a:lnTo>
                  <a:lnTo>
                    <a:pt x="301" y="138"/>
                  </a:lnTo>
                  <a:lnTo>
                    <a:pt x="287" y="137"/>
                  </a:lnTo>
                  <a:lnTo>
                    <a:pt x="274" y="138"/>
                  </a:lnTo>
                  <a:lnTo>
                    <a:pt x="262" y="140"/>
                  </a:lnTo>
                  <a:lnTo>
                    <a:pt x="251" y="145"/>
                  </a:lnTo>
                  <a:lnTo>
                    <a:pt x="241" y="151"/>
                  </a:lnTo>
                  <a:lnTo>
                    <a:pt x="232" y="159"/>
                  </a:lnTo>
                  <a:lnTo>
                    <a:pt x="224" y="168"/>
                  </a:lnTo>
                  <a:lnTo>
                    <a:pt x="216" y="179"/>
                  </a:lnTo>
                  <a:lnTo>
                    <a:pt x="211" y="193"/>
                  </a:lnTo>
                  <a:lnTo>
                    <a:pt x="205" y="209"/>
                  </a:lnTo>
                  <a:lnTo>
                    <a:pt x="201" y="225"/>
                  </a:lnTo>
                  <a:lnTo>
                    <a:pt x="196" y="247"/>
                  </a:lnTo>
                  <a:lnTo>
                    <a:pt x="194" y="269"/>
                  </a:lnTo>
                  <a:lnTo>
                    <a:pt x="191" y="295"/>
                  </a:lnTo>
                  <a:lnTo>
                    <a:pt x="190" y="323"/>
                  </a:lnTo>
                  <a:lnTo>
                    <a:pt x="188" y="354"/>
                  </a:lnTo>
                  <a:lnTo>
                    <a:pt x="187" y="387"/>
                  </a:lnTo>
                  <a:lnTo>
                    <a:pt x="188" y="421"/>
                  </a:lnTo>
                  <a:lnTo>
                    <a:pt x="190" y="451"/>
                  </a:lnTo>
                  <a:lnTo>
                    <a:pt x="191" y="478"/>
                  </a:lnTo>
                  <a:lnTo>
                    <a:pt x="194" y="504"/>
                  </a:lnTo>
                  <a:lnTo>
                    <a:pt x="196" y="526"/>
                  </a:lnTo>
                  <a:lnTo>
                    <a:pt x="201" y="547"/>
                  </a:lnTo>
                  <a:lnTo>
                    <a:pt x="205" y="565"/>
                  </a:lnTo>
                  <a:lnTo>
                    <a:pt x="211" y="580"/>
                  </a:lnTo>
                  <a:lnTo>
                    <a:pt x="216" y="593"/>
                  </a:lnTo>
                  <a:lnTo>
                    <a:pt x="224" y="604"/>
                  </a:lnTo>
                  <a:lnTo>
                    <a:pt x="232" y="615"/>
                  </a:lnTo>
                  <a:lnTo>
                    <a:pt x="241" y="622"/>
                  </a:lnTo>
                  <a:lnTo>
                    <a:pt x="251" y="629"/>
                  </a:lnTo>
                  <a:lnTo>
                    <a:pt x="262" y="634"/>
                  </a:lnTo>
                  <a:lnTo>
                    <a:pt x="274" y="636"/>
                  </a:lnTo>
                  <a:lnTo>
                    <a:pt x="287" y="637"/>
                  </a:lnTo>
                  <a:lnTo>
                    <a:pt x="299" y="636"/>
                  </a:lnTo>
                  <a:lnTo>
                    <a:pt x="312" y="634"/>
                  </a:lnTo>
                  <a:lnTo>
                    <a:pt x="323" y="629"/>
                  </a:lnTo>
                  <a:lnTo>
                    <a:pt x="333" y="622"/>
                  </a:lnTo>
                  <a:lnTo>
                    <a:pt x="342" y="615"/>
                  </a:lnTo>
                  <a:lnTo>
                    <a:pt x="350" y="604"/>
                  </a:lnTo>
                  <a:lnTo>
                    <a:pt x="357" y="593"/>
                  </a:lnTo>
                  <a:lnTo>
                    <a:pt x="363" y="580"/>
                  </a:lnTo>
                  <a:lnTo>
                    <a:pt x="369" y="565"/>
                  </a:lnTo>
                  <a:lnTo>
                    <a:pt x="374" y="547"/>
                  </a:lnTo>
                  <a:lnTo>
                    <a:pt x="377" y="526"/>
                  </a:lnTo>
                  <a:lnTo>
                    <a:pt x="380" y="504"/>
                  </a:lnTo>
                  <a:lnTo>
                    <a:pt x="384" y="478"/>
                  </a:lnTo>
                  <a:lnTo>
                    <a:pt x="385" y="450"/>
                  </a:lnTo>
                  <a:lnTo>
                    <a:pt x="386" y="419"/>
                  </a:lnTo>
                  <a:lnTo>
                    <a:pt x="386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93" name="Rectangle 41"/>
            <p:cNvSpPr>
              <a:spLocks noChangeArrowheads="1"/>
            </p:cNvSpPr>
            <p:nvPr/>
          </p:nvSpPr>
          <p:spPr bwMode="auto">
            <a:xfrm>
              <a:off x="2345" y="2999"/>
              <a:ext cx="44" cy="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94" name="Freeform 42"/>
            <p:cNvSpPr>
              <a:spLocks noChangeArrowheads="1"/>
            </p:cNvSpPr>
            <p:nvPr/>
          </p:nvSpPr>
          <p:spPr bwMode="auto">
            <a:xfrm>
              <a:off x="2484" y="2857"/>
              <a:ext cx="101" cy="190"/>
            </a:xfrm>
            <a:custGeom>
              <a:avLst/>
              <a:gdLst>
                <a:gd name="T0" fmla="*/ 403 w 417"/>
                <a:gd name="T1" fmla="*/ 137 h 783"/>
                <a:gd name="T2" fmla="*/ 396 w 417"/>
                <a:gd name="T3" fmla="*/ 135 h 783"/>
                <a:gd name="T4" fmla="*/ 390 w 417"/>
                <a:gd name="T5" fmla="*/ 134 h 783"/>
                <a:gd name="T6" fmla="*/ 382 w 417"/>
                <a:gd name="T7" fmla="*/ 132 h 783"/>
                <a:gd name="T8" fmla="*/ 372 w 417"/>
                <a:gd name="T9" fmla="*/ 129 h 783"/>
                <a:gd name="T10" fmla="*/ 360 w 417"/>
                <a:gd name="T11" fmla="*/ 127 h 783"/>
                <a:gd name="T12" fmla="*/ 350 w 417"/>
                <a:gd name="T13" fmla="*/ 126 h 783"/>
                <a:gd name="T14" fmla="*/ 340 w 417"/>
                <a:gd name="T15" fmla="*/ 125 h 783"/>
                <a:gd name="T16" fmla="*/ 331 w 417"/>
                <a:gd name="T17" fmla="*/ 125 h 783"/>
                <a:gd name="T18" fmla="*/ 307 w 417"/>
                <a:gd name="T19" fmla="*/ 126 h 783"/>
                <a:gd name="T20" fmla="*/ 286 w 417"/>
                <a:gd name="T21" fmla="*/ 129 h 783"/>
                <a:gd name="T22" fmla="*/ 271 w 417"/>
                <a:gd name="T23" fmla="*/ 135 h 783"/>
                <a:gd name="T24" fmla="*/ 258 w 417"/>
                <a:gd name="T25" fmla="*/ 144 h 783"/>
                <a:gd name="T26" fmla="*/ 251 w 417"/>
                <a:gd name="T27" fmla="*/ 156 h 783"/>
                <a:gd name="T28" fmla="*/ 245 w 417"/>
                <a:gd name="T29" fmla="*/ 172 h 783"/>
                <a:gd name="T30" fmla="*/ 240 w 417"/>
                <a:gd name="T31" fmla="*/ 192 h 783"/>
                <a:gd name="T32" fmla="*/ 239 w 417"/>
                <a:gd name="T33" fmla="*/ 217 h 783"/>
                <a:gd name="T34" fmla="*/ 378 w 417"/>
                <a:gd name="T35" fmla="*/ 221 h 783"/>
                <a:gd name="T36" fmla="*/ 246 w 417"/>
                <a:gd name="T37" fmla="*/ 344 h 783"/>
                <a:gd name="T38" fmla="*/ 71 w 417"/>
                <a:gd name="T39" fmla="*/ 783 h 783"/>
                <a:gd name="T40" fmla="*/ 0 w 417"/>
                <a:gd name="T41" fmla="*/ 344 h 783"/>
                <a:gd name="T42" fmla="*/ 71 w 417"/>
                <a:gd name="T43" fmla="*/ 221 h 783"/>
                <a:gd name="T44" fmla="*/ 71 w 417"/>
                <a:gd name="T45" fmla="*/ 181 h 783"/>
                <a:gd name="T46" fmla="*/ 78 w 417"/>
                <a:gd name="T47" fmla="*/ 136 h 783"/>
                <a:gd name="T48" fmla="*/ 91 w 417"/>
                <a:gd name="T49" fmla="*/ 98 h 783"/>
                <a:gd name="T50" fmla="*/ 111 w 417"/>
                <a:gd name="T51" fmla="*/ 65 h 783"/>
                <a:gd name="T52" fmla="*/ 139 w 417"/>
                <a:gd name="T53" fmla="*/ 40 h 783"/>
                <a:gd name="T54" fmla="*/ 173 w 417"/>
                <a:gd name="T55" fmla="*/ 21 h 783"/>
                <a:gd name="T56" fmla="*/ 214 w 417"/>
                <a:gd name="T57" fmla="*/ 7 h 783"/>
                <a:gd name="T58" fmla="*/ 262 w 417"/>
                <a:gd name="T59" fmla="*/ 0 h 783"/>
                <a:gd name="T60" fmla="*/ 298 w 417"/>
                <a:gd name="T61" fmla="*/ 0 h 783"/>
                <a:gd name="T62" fmla="*/ 316 w 417"/>
                <a:gd name="T63" fmla="*/ 0 h 783"/>
                <a:gd name="T64" fmla="*/ 334 w 417"/>
                <a:gd name="T65" fmla="*/ 1 h 783"/>
                <a:gd name="T66" fmla="*/ 350 w 417"/>
                <a:gd name="T67" fmla="*/ 3 h 783"/>
                <a:gd name="T68" fmla="*/ 367 w 417"/>
                <a:gd name="T69" fmla="*/ 4 h 783"/>
                <a:gd name="T70" fmla="*/ 383 w 417"/>
                <a:gd name="T71" fmla="*/ 5 h 783"/>
                <a:gd name="T72" fmla="*/ 396 w 417"/>
                <a:gd name="T73" fmla="*/ 7 h 783"/>
                <a:gd name="T74" fmla="*/ 410 w 417"/>
                <a:gd name="T75" fmla="*/ 9 h 783"/>
                <a:gd name="T76" fmla="*/ 417 w 417"/>
                <a:gd name="T77" fmla="*/ 13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7" h="783">
                  <a:moveTo>
                    <a:pt x="417" y="137"/>
                  </a:moveTo>
                  <a:lnTo>
                    <a:pt x="403" y="137"/>
                  </a:lnTo>
                  <a:lnTo>
                    <a:pt x="400" y="136"/>
                  </a:lnTo>
                  <a:lnTo>
                    <a:pt x="396" y="135"/>
                  </a:lnTo>
                  <a:lnTo>
                    <a:pt x="393" y="134"/>
                  </a:lnTo>
                  <a:lnTo>
                    <a:pt x="390" y="134"/>
                  </a:lnTo>
                  <a:lnTo>
                    <a:pt x="385" y="133"/>
                  </a:lnTo>
                  <a:lnTo>
                    <a:pt x="382" y="132"/>
                  </a:lnTo>
                  <a:lnTo>
                    <a:pt x="376" y="130"/>
                  </a:lnTo>
                  <a:lnTo>
                    <a:pt x="372" y="129"/>
                  </a:lnTo>
                  <a:lnTo>
                    <a:pt x="366" y="128"/>
                  </a:lnTo>
                  <a:lnTo>
                    <a:pt x="360" y="127"/>
                  </a:lnTo>
                  <a:lnTo>
                    <a:pt x="356" y="126"/>
                  </a:lnTo>
                  <a:lnTo>
                    <a:pt x="350" y="126"/>
                  </a:lnTo>
                  <a:lnTo>
                    <a:pt x="346" y="125"/>
                  </a:lnTo>
                  <a:lnTo>
                    <a:pt x="340" y="125"/>
                  </a:lnTo>
                  <a:lnTo>
                    <a:pt x="336" y="125"/>
                  </a:lnTo>
                  <a:lnTo>
                    <a:pt x="331" y="125"/>
                  </a:lnTo>
                  <a:lnTo>
                    <a:pt x="318" y="125"/>
                  </a:lnTo>
                  <a:lnTo>
                    <a:pt x="307" y="126"/>
                  </a:lnTo>
                  <a:lnTo>
                    <a:pt x="297" y="127"/>
                  </a:lnTo>
                  <a:lnTo>
                    <a:pt x="286" y="129"/>
                  </a:lnTo>
                  <a:lnTo>
                    <a:pt x="279" y="132"/>
                  </a:lnTo>
                  <a:lnTo>
                    <a:pt x="271" y="135"/>
                  </a:lnTo>
                  <a:lnTo>
                    <a:pt x="264" y="139"/>
                  </a:lnTo>
                  <a:lnTo>
                    <a:pt x="258" y="144"/>
                  </a:lnTo>
                  <a:lnTo>
                    <a:pt x="254" y="150"/>
                  </a:lnTo>
                  <a:lnTo>
                    <a:pt x="251" y="156"/>
                  </a:lnTo>
                  <a:lnTo>
                    <a:pt x="247" y="163"/>
                  </a:lnTo>
                  <a:lnTo>
                    <a:pt x="245" y="172"/>
                  </a:lnTo>
                  <a:lnTo>
                    <a:pt x="243" y="182"/>
                  </a:lnTo>
                  <a:lnTo>
                    <a:pt x="240" y="192"/>
                  </a:lnTo>
                  <a:lnTo>
                    <a:pt x="240" y="205"/>
                  </a:lnTo>
                  <a:lnTo>
                    <a:pt x="239" y="217"/>
                  </a:lnTo>
                  <a:lnTo>
                    <a:pt x="239" y="221"/>
                  </a:lnTo>
                  <a:lnTo>
                    <a:pt x="378" y="221"/>
                  </a:lnTo>
                  <a:lnTo>
                    <a:pt x="378" y="344"/>
                  </a:lnTo>
                  <a:lnTo>
                    <a:pt x="246" y="344"/>
                  </a:lnTo>
                  <a:lnTo>
                    <a:pt x="246" y="783"/>
                  </a:lnTo>
                  <a:lnTo>
                    <a:pt x="71" y="783"/>
                  </a:lnTo>
                  <a:lnTo>
                    <a:pt x="71" y="344"/>
                  </a:lnTo>
                  <a:lnTo>
                    <a:pt x="0" y="344"/>
                  </a:lnTo>
                  <a:lnTo>
                    <a:pt x="0" y="221"/>
                  </a:lnTo>
                  <a:lnTo>
                    <a:pt x="71" y="221"/>
                  </a:lnTo>
                  <a:lnTo>
                    <a:pt x="71" y="206"/>
                  </a:lnTo>
                  <a:lnTo>
                    <a:pt x="71" y="181"/>
                  </a:lnTo>
                  <a:lnTo>
                    <a:pt x="74" y="157"/>
                  </a:lnTo>
                  <a:lnTo>
                    <a:pt x="78" y="136"/>
                  </a:lnTo>
                  <a:lnTo>
                    <a:pt x="85" y="116"/>
                  </a:lnTo>
                  <a:lnTo>
                    <a:pt x="91" y="98"/>
                  </a:lnTo>
                  <a:lnTo>
                    <a:pt x="101" y="80"/>
                  </a:lnTo>
                  <a:lnTo>
                    <a:pt x="111" y="65"/>
                  </a:lnTo>
                  <a:lnTo>
                    <a:pt x="125" y="52"/>
                  </a:lnTo>
                  <a:lnTo>
                    <a:pt x="139" y="40"/>
                  </a:lnTo>
                  <a:lnTo>
                    <a:pt x="155" y="30"/>
                  </a:lnTo>
                  <a:lnTo>
                    <a:pt x="173" y="21"/>
                  </a:lnTo>
                  <a:lnTo>
                    <a:pt x="192" y="13"/>
                  </a:lnTo>
                  <a:lnTo>
                    <a:pt x="214" y="7"/>
                  </a:lnTo>
                  <a:lnTo>
                    <a:pt x="237" y="4"/>
                  </a:lnTo>
                  <a:lnTo>
                    <a:pt x="262" y="0"/>
                  </a:lnTo>
                  <a:lnTo>
                    <a:pt x="288" y="0"/>
                  </a:lnTo>
                  <a:lnTo>
                    <a:pt x="298" y="0"/>
                  </a:lnTo>
                  <a:lnTo>
                    <a:pt x="307" y="0"/>
                  </a:lnTo>
                  <a:lnTo>
                    <a:pt x="316" y="0"/>
                  </a:lnTo>
                  <a:lnTo>
                    <a:pt x="325" y="0"/>
                  </a:lnTo>
                  <a:lnTo>
                    <a:pt x="334" y="1"/>
                  </a:lnTo>
                  <a:lnTo>
                    <a:pt x="343" y="1"/>
                  </a:lnTo>
                  <a:lnTo>
                    <a:pt x="350" y="3"/>
                  </a:lnTo>
                  <a:lnTo>
                    <a:pt x="359" y="3"/>
                  </a:lnTo>
                  <a:lnTo>
                    <a:pt x="367" y="4"/>
                  </a:lnTo>
                  <a:lnTo>
                    <a:pt x="375" y="4"/>
                  </a:lnTo>
                  <a:lnTo>
                    <a:pt x="383" y="5"/>
                  </a:lnTo>
                  <a:lnTo>
                    <a:pt x="390" y="6"/>
                  </a:lnTo>
                  <a:lnTo>
                    <a:pt x="396" y="7"/>
                  </a:lnTo>
                  <a:lnTo>
                    <a:pt x="403" y="8"/>
                  </a:lnTo>
                  <a:lnTo>
                    <a:pt x="410" y="9"/>
                  </a:lnTo>
                  <a:lnTo>
                    <a:pt x="417" y="10"/>
                  </a:lnTo>
                  <a:lnTo>
                    <a:pt x="417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95" name="Freeform 43"/>
            <p:cNvSpPr>
              <a:spLocks noChangeArrowheads="1"/>
            </p:cNvSpPr>
            <p:nvPr/>
          </p:nvSpPr>
          <p:spPr bwMode="auto">
            <a:xfrm>
              <a:off x="1629" y="2950"/>
              <a:ext cx="131" cy="62"/>
            </a:xfrm>
            <a:custGeom>
              <a:avLst/>
              <a:gdLst>
                <a:gd name="T0" fmla="*/ 538 w 538"/>
                <a:gd name="T1" fmla="*/ 0 h 256"/>
                <a:gd name="T2" fmla="*/ 0 w 538"/>
                <a:gd name="T3" fmla="*/ 0 h 256"/>
                <a:gd name="T4" fmla="*/ 0 w 538"/>
                <a:gd name="T5" fmla="*/ 57 h 256"/>
                <a:gd name="T6" fmla="*/ 538 w 538"/>
                <a:gd name="T7" fmla="*/ 57 h 256"/>
                <a:gd name="T8" fmla="*/ 538 w 538"/>
                <a:gd name="T9" fmla="*/ 0 h 256"/>
                <a:gd name="T10" fmla="*/ 538 w 538"/>
                <a:gd name="T11" fmla="*/ 199 h 256"/>
                <a:gd name="T12" fmla="*/ 0 w 538"/>
                <a:gd name="T13" fmla="*/ 199 h 256"/>
                <a:gd name="T14" fmla="*/ 0 w 538"/>
                <a:gd name="T15" fmla="*/ 256 h 256"/>
                <a:gd name="T16" fmla="*/ 538 w 538"/>
                <a:gd name="T17" fmla="*/ 256 h 256"/>
                <a:gd name="T18" fmla="*/ 538 w 538"/>
                <a:gd name="T19" fmla="*/ 19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8" h="256">
                  <a:moveTo>
                    <a:pt x="538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38" y="57"/>
                  </a:lnTo>
                  <a:lnTo>
                    <a:pt x="538" y="0"/>
                  </a:lnTo>
                  <a:close/>
                  <a:moveTo>
                    <a:pt x="538" y="199"/>
                  </a:moveTo>
                  <a:lnTo>
                    <a:pt x="0" y="199"/>
                  </a:lnTo>
                  <a:lnTo>
                    <a:pt x="0" y="256"/>
                  </a:lnTo>
                  <a:lnTo>
                    <a:pt x="538" y="256"/>
                  </a:lnTo>
                  <a:lnTo>
                    <a:pt x="538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9196" name="Group 44"/>
          <p:cNvGrpSpPr>
            <a:grpSpLocks/>
          </p:cNvGrpSpPr>
          <p:nvPr/>
        </p:nvGrpSpPr>
        <p:grpSpPr bwMode="auto">
          <a:xfrm>
            <a:off x="2141538" y="5124450"/>
            <a:ext cx="2422525" cy="409575"/>
            <a:chOff x="1349" y="3228"/>
            <a:chExt cx="1526" cy="258"/>
          </a:xfrm>
        </p:grpSpPr>
        <p:sp>
          <p:nvSpPr>
            <p:cNvPr id="49197" name="Freeform 45"/>
            <p:cNvSpPr>
              <a:spLocks noChangeArrowheads="1"/>
            </p:cNvSpPr>
            <p:nvPr/>
          </p:nvSpPr>
          <p:spPr bwMode="auto">
            <a:xfrm>
              <a:off x="1439" y="3377"/>
              <a:ext cx="79" cy="110"/>
            </a:xfrm>
            <a:custGeom>
              <a:avLst/>
              <a:gdLst>
                <a:gd name="T0" fmla="*/ 0 w 328"/>
                <a:gd name="T1" fmla="*/ 381 h 454"/>
                <a:gd name="T2" fmla="*/ 30 w 328"/>
                <a:gd name="T3" fmla="*/ 357 h 454"/>
                <a:gd name="T4" fmla="*/ 58 w 328"/>
                <a:gd name="T5" fmla="*/ 334 h 454"/>
                <a:gd name="T6" fmla="*/ 83 w 328"/>
                <a:gd name="T7" fmla="*/ 311 h 454"/>
                <a:gd name="T8" fmla="*/ 106 w 328"/>
                <a:gd name="T9" fmla="*/ 290 h 454"/>
                <a:gd name="T10" fmla="*/ 127 w 328"/>
                <a:gd name="T11" fmla="*/ 270 h 454"/>
                <a:gd name="T12" fmla="*/ 149 w 328"/>
                <a:gd name="T13" fmla="*/ 246 h 454"/>
                <a:gd name="T14" fmla="*/ 167 w 328"/>
                <a:gd name="T15" fmla="*/ 223 h 454"/>
                <a:gd name="T16" fmla="*/ 180 w 328"/>
                <a:gd name="T17" fmla="*/ 203 h 454"/>
                <a:gd name="T18" fmla="*/ 189 w 328"/>
                <a:gd name="T19" fmla="*/ 182 h 454"/>
                <a:gd name="T20" fmla="*/ 195 w 328"/>
                <a:gd name="T21" fmla="*/ 162 h 454"/>
                <a:gd name="T22" fmla="*/ 195 w 328"/>
                <a:gd name="T23" fmla="*/ 141 h 454"/>
                <a:gd name="T24" fmla="*/ 190 w 328"/>
                <a:gd name="T25" fmla="*/ 122 h 454"/>
                <a:gd name="T26" fmla="*/ 181 w 328"/>
                <a:gd name="T27" fmla="*/ 105 h 454"/>
                <a:gd name="T28" fmla="*/ 167 w 328"/>
                <a:gd name="T29" fmla="*/ 94 h 454"/>
                <a:gd name="T30" fmla="*/ 148 w 328"/>
                <a:gd name="T31" fmla="*/ 87 h 454"/>
                <a:gd name="T32" fmla="*/ 125 w 328"/>
                <a:gd name="T33" fmla="*/ 85 h 454"/>
                <a:gd name="T34" fmla="*/ 112 w 328"/>
                <a:gd name="T35" fmla="*/ 85 h 454"/>
                <a:gd name="T36" fmla="*/ 101 w 328"/>
                <a:gd name="T37" fmla="*/ 87 h 454"/>
                <a:gd name="T38" fmla="*/ 88 w 328"/>
                <a:gd name="T39" fmla="*/ 89 h 454"/>
                <a:gd name="T40" fmla="*/ 77 w 328"/>
                <a:gd name="T41" fmla="*/ 94 h 454"/>
                <a:gd name="T42" fmla="*/ 66 w 328"/>
                <a:gd name="T43" fmla="*/ 98 h 454"/>
                <a:gd name="T44" fmla="*/ 55 w 328"/>
                <a:gd name="T45" fmla="*/ 103 h 454"/>
                <a:gd name="T46" fmla="*/ 45 w 328"/>
                <a:gd name="T47" fmla="*/ 108 h 454"/>
                <a:gd name="T48" fmla="*/ 36 w 328"/>
                <a:gd name="T49" fmla="*/ 114 h 454"/>
                <a:gd name="T50" fmla="*/ 29 w 328"/>
                <a:gd name="T51" fmla="*/ 119 h 454"/>
                <a:gd name="T52" fmla="*/ 22 w 328"/>
                <a:gd name="T53" fmla="*/ 122 h 454"/>
                <a:gd name="T54" fmla="*/ 11 w 328"/>
                <a:gd name="T55" fmla="*/ 124 h 454"/>
                <a:gd name="T56" fmla="*/ 22 w 328"/>
                <a:gd name="T57" fmla="*/ 22 h 454"/>
                <a:gd name="T58" fmla="*/ 42 w 328"/>
                <a:gd name="T59" fmla="*/ 15 h 454"/>
                <a:gd name="T60" fmla="*/ 70 w 328"/>
                <a:gd name="T61" fmla="*/ 9 h 454"/>
                <a:gd name="T62" fmla="*/ 100 w 328"/>
                <a:gd name="T63" fmla="*/ 3 h 454"/>
                <a:gd name="T64" fmla="*/ 129 w 328"/>
                <a:gd name="T65" fmla="*/ 0 h 454"/>
                <a:gd name="T66" fmla="*/ 167 w 328"/>
                <a:gd name="T67" fmla="*/ 0 h 454"/>
                <a:gd name="T68" fmla="*/ 217 w 328"/>
                <a:gd name="T69" fmla="*/ 7 h 454"/>
                <a:gd name="T70" fmla="*/ 257 w 328"/>
                <a:gd name="T71" fmla="*/ 27 h 454"/>
                <a:gd name="T72" fmla="*/ 286 w 328"/>
                <a:gd name="T73" fmla="*/ 53 h 454"/>
                <a:gd name="T74" fmla="*/ 303 w 328"/>
                <a:gd name="T75" fmla="*/ 90 h 454"/>
                <a:gd name="T76" fmla="*/ 308 w 328"/>
                <a:gd name="T77" fmla="*/ 134 h 454"/>
                <a:gd name="T78" fmla="*/ 306 w 328"/>
                <a:gd name="T79" fmla="*/ 163 h 454"/>
                <a:gd name="T80" fmla="*/ 298 w 328"/>
                <a:gd name="T81" fmla="*/ 193 h 454"/>
                <a:gd name="T82" fmla="*/ 285 w 328"/>
                <a:gd name="T83" fmla="*/ 221 h 454"/>
                <a:gd name="T84" fmla="*/ 266 w 328"/>
                <a:gd name="T85" fmla="*/ 251 h 454"/>
                <a:gd name="T86" fmla="*/ 239 w 328"/>
                <a:gd name="T87" fmla="*/ 282 h 454"/>
                <a:gd name="T88" fmla="*/ 215 w 328"/>
                <a:gd name="T89" fmla="*/ 306 h 454"/>
                <a:gd name="T90" fmla="*/ 195 w 328"/>
                <a:gd name="T91" fmla="*/ 324 h 454"/>
                <a:gd name="T92" fmla="*/ 176 w 328"/>
                <a:gd name="T93" fmla="*/ 341 h 454"/>
                <a:gd name="T94" fmla="*/ 159 w 328"/>
                <a:gd name="T95" fmla="*/ 354 h 454"/>
                <a:gd name="T96" fmla="*/ 146 w 328"/>
                <a:gd name="T97" fmla="*/ 365 h 454"/>
                <a:gd name="T98" fmla="*/ 328 w 328"/>
                <a:gd name="T99" fmla="*/ 37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8" h="454">
                  <a:moveTo>
                    <a:pt x="328" y="454"/>
                  </a:moveTo>
                  <a:lnTo>
                    <a:pt x="0" y="454"/>
                  </a:lnTo>
                  <a:lnTo>
                    <a:pt x="0" y="381"/>
                  </a:lnTo>
                  <a:lnTo>
                    <a:pt x="11" y="373"/>
                  </a:lnTo>
                  <a:lnTo>
                    <a:pt x="20" y="365"/>
                  </a:lnTo>
                  <a:lnTo>
                    <a:pt x="30" y="357"/>
                  </a:lnTo>
                  <a:lnTo>
                    <a:pt x="40" y="350"/>
                  </a:lnTo>
                  <a:lnTo>
                    <a:pt x="49" y="342"/>
                  </a:lnTo>
                  <a:lnTo>
                    <a:pt x="58" y="334"/>
                  </a:lnTo>
                  <a:lnTo>
                    <a:pt x="66" y="326"/>
                  </a:lnTo>
                  <a:lnTo>
                    <a:pt x="75" y="319"/>
                  </a:lnTo>
                  <a:lnTo>
                    <a:pt x="83" y="311"/>
                  </a:lnTo>
                  <a:lnTo>
                    <a:pt x="91" y="305"/>
                  </a:lnTo>
                  <a:lnTo>
                    <a:pt x="98" y="297"/>
                  </a:lnTo>
                  <a:lnTo>
                    <a:pt x="106" y="290"/>
                  </a:lnTo>
                  <a:lnTo>
                    <a:pt x="113" y="283"/>
                  </a:lnTo>
                  <a:lnTo>
                    <a:pt x="120" y="277"/>
                  </a:lnTo>
                  <a:lnTo>
                    <a:pt x="127" y="270"/>
                  </a:lnTo>
                  <a:lnTo>
                    <a:pt x="133" y="263"/>
                  </a:lnTo>
                  <a:lnTo>
                    <a:pt x="141" y="254"/>
                  </a:lnTo>
                  <a:lnTo>
                    <a:pt x="149" y="246"/>
                  </a:lnTo>
                  <a:lnTo>
                    <a:pt x="156" y="239"/>
                  </a:lnTo>
                  <a:lnTo>
                    <a:pt x="161" y="231"/>
                  </a:lnTo>
                  <a:lnTo>
                    <a:pt x="167" y="223"/>
                  </a:lnTo>
                  <a:lnTo>
                    <a:pt x="173" y="216"/>
                  </a:lnTo>
                  <a:lnTo>
                    <a:pt x="177" y="209"/>
                  </a:lnTo>
                  <a:lnTo>
                    <a:pt x="180" y="203"/>
                  </a:lnTo>
                  <a:lnTo>
                    <a:pt x="184" y="196"/>
                  </a:lnTo>
                  <a:lnTo>
                    <a:pt x="187" y="189"/>
                  </a:lnTo>
                  <a:lnTo>
                    <a:pt x="189" y="182"/>
                  </a:lnTo>
                  <a:lnTo>
                    <a:pt x="192" y="176"/>
                  </a:lnTo>
                  <a:lnTo>
                    <a:pt x="193" y="169"/>
                  </a:lnTo>
                  <a:lnTo>
                    <a:pt x="195" y="162"/>
                  </a:lnTo>
                  <a:lnTo>
                    <a:pt x="195" y="156"/>
                  </a:lnTo>
                  <a:lnTo>
                    <a:pt x="195" y="149"/>
                  </a:lnTo>
                  <a:lnTo>
                    <a:pt x="195" y="141"/>
                  </a:lnTo>
                  <a:lnTo>
                    <a:pt x="194" y="134"/>
                  </a:lnTo>
                  <a:lnTo>
                    <a:pt x="193" y="127"/>
                  </a:lnTo>
                  <a:lnTo>
                    <a:pt x="190" y="122"/>
                  </a:lnTo>
                  <a:lnTo>
                    <a:pt x="188" y="116"/>
                  </a:lnTo>
                  <a:lnTo>
                    <a:pt x="185" y="111"/>
                  </a:lnTo>
                  <a:lnTo>
                    <a:pt x="181" y="105"/>
                  </a:lnTo>
                  <a:lnTo>
                    <a:pt x="177" y="102"/>
                  </a:lnTo>
                  <a:lnTo>
                    <a:pt x="171" y="97"/>
                  </a:lnTo>
                  <a:lnTo>
                    <a:pt x="167" y="94"/>
                  </a:lnTo>
                  <a:lnTo>
                    <a:pt x="160" y="92"/>
                  </a:lnTo>
                  <a:lnTo>
                    <a:pt x="155" y="88"/>
                  </a:lnTo>
                  <a:lnTo>
                    <a:pt x="148" y="87"/>
                  </a:lnTo>
                  <a:lnTo>
                    <a:pt x="141" y="86"/>
                  </a:lnTo>
                  <a:lnTo>
                    <a:pt x="133" y="85"/>
                  </a:lnTo>
                  <a:lnTo>
                    <a:pt x="125" y="85"/>
                  </a:lnTo>
                  <a:lnTo>
                    <a:pt x="121" y="85"/>
                  </a:lnTo>
                  <a:lnTo>
                    <a:pt x="116" y="85"/>
                  </a:lnTo>
                  <a:lnTo>
                    <a:pt x="112" y="85"/>
                  </a:lnTo>
                  <a:lnTo>
                    <a:pt x="109" y="86"/>
                  </a:lnTo>
                  <a:lnTo>
                    <a:pt x="104" y="86"/>
                  </a:lnTo>
                  <a:lnTo>
                    <a:pt x="101" y="87"/>
                  </a:lnTo>
                  <a:lnTo>
                    <a:pt x="96" y="88"/>
                  </a:lnTo>
                  <a:lnTo>
                    <a:pt x="93" y="88"/>
                  </a:lnTo>
                  <a:lnTo>
                    <a:pt x="88" y="89"/>
                  </a:lnTo>
                  <a:lnTo>
                    <a:pt x="85" y="90"/>
                  </a:lnTo>
                  <a:lnTo>
                    <a:pt x="82" y="93"/>
                  </a:lnTo>
                  <a:lnTo>
                    <a:pt x="77" y="94"/>
                  </a:lnTo>
                  <a:lnTo>
                    <a:pt x="74" y="95"/>
                  </a:lnTo>
                  <a:lnTo>
                    <a:pt x="69" y="96"/>
                  </a:lnTo>
                  <a:lnTo>
                    <a:pt x="66" y="98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5" y="103"/>
                  </a:lnTo>
                  <a:lnTo>
                    <a:pt x="51" y="105"/>
                  </a:lnTo>
                  <a:lnTo>
                    <a:pt x="48" y="106"/>
                  </a:lnTo>
                  <a:lnTo>
                    <a:pt x="45" y="108"/>
                  </a:lnTo>
                  <a:lnTo>
                    <a:pt x="41" y="110"/>
                  </a:lnTo>
                  <a:lnTo>
                    <a:pt x="39" y="112"/>
                  </a:lnTo>
                  <a:lnTo>
                    <a:pt x="36" y="114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29" y="119"/>
                  </a:lnTo>
                  <a:lnTo>
                    <a:pt x="27" y="120"/>
                  </a:lnTo>
                  <a:lnTo>
                    <a:pt x="24" y="121"/>
                  </a:lnTo>
                  <a:lnTo>
                    <a:pt x="22" y="122"/>
                  </a:lnTo>
                  <a:lnTo>
                    <a:pt x="21" y="123"/>
                  </a:lnTo>
                  <a:lnTo>
                    <a:pt x="20" y="124"/>
                  </a:lnTo>
                  <a:lnTo>
                    <a:pt x="11" y="124"/>
                  </a:lnTo>
                  <a:lnTo>
                    <a:pt x="11" y="27"/>
                  </a:lnTo>
                  <a:lnTo>
                    <a:pt x="15" y="24"/>
                  </a:lnTo>
                  <a:lnTo>
                    <a:pt x="22" y="22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2" y="15"/>
                  </a:lnTo>
                  <a:lnTo>
                    <a:pt x="51" y="13"/>
                  </a:lnTo>
                  <a:lnTo>
                    <a:pt x="60" y="11"/>
                  </a:lnTo>
                  <a:lnTo>
                    <a:pt x="70" y="9"/>
                  </a:lnTo>
                  <a:lnTo>
                    <a:pt x="79" y="6"/>
                  </a:lnTo>
                  <a:lnTo>
                    <a:pt x="89" y="4"/>
                  </a:lnTo>
                  <a:lnTo>
                    <a:pt x="100" y="3"/>
                  </a:lnTo>
                  <a:lnTo>
                    <a:pt x="110" y="2"/>
                  </a:lnTo>
                  <a:lnTo>
                    <a:pt x="119" y="1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7" y="0"/>
                  </a:lnTo>
                  <a:lnTo>
                    <a:pt x="167" y="0"/>
                  </a:lnTo>
                  <a:lnTo>
                    <a:pt x="185" y="2"/>
                  </a:lnTo>
                  <a:lnTo>
                    <a:pt x="202" y="4"/>
                  </a:lnTo>
                  <a:lnTo>
                    <a:pt x="217" y="7"/>
                  </a:lnTo>
                  <a:lnTo>
                    <a:pt x="232" y="13"/>
                  </a:lnTo>
                  <a:lnTo>
                    <a:pt x="244" y="19"/>
                  </a:lnTo>
                  <a:lnTo>
                    <a:pt x="257" y="27"/>
                  </a:lnTo>
                  <a:lnTo>
                    <a:pt x="268" y="34"/>
                  </a:lnTo>
                  <a:lnTo>
                    <a:pt x="277" y="43"/>
                  </a:lnTo>
                  <a:lnTo>
                    <a:pt x="286" y="53"/>
                  </a:lnTo>
                  <a:lnTo>
                    <a:pt x="293" y="65"/>
                  </a:lnTo>
                  <a:lnTo>
                    <a:pt x="298" y="77"/>
                  </a:lnTo>
                  <a:lnTo>
                    <a:pt x="303" y="90"/>
                  </a:lnTo>
                  <a:lnTo>
                    <a:pt x="306" y="104"/>
                  </a:lnTo>
                  <a:lnTo>
                    <a:pt x="308" y="119"/>
                  </a:lnTo>
                  <a:lnTo>
                    <a:pt x="308" y="134"/>
                  </a:lnTo>
                  <a:lnTo>
                    <a:pt x="308" y="144"/>
                  </a:lnTo>
                  <a:lnTo>
                    <a:pt x="307" y="153"/>
                  </a:lnTo>
                  <a:lnTo>
                    <a:pt x="306" y="163"/>
                  </a:lnTo>
                  <a:lnTo>
                    <a:pt x="304" y="173"/>
                  </a:lnTo>
                  <a:lnTo>
                    <a:pt x="302" y="182"/>
                  </a:lnTo>
                  <a:lnTo>
                    <a:pt x="298" y="193"/>
                  </a:lnTo>
                  <a:lnTo>
                    <a:pt x="295" y="202"/>
                  </a:lnTo>
                  <a:lnTo>
                    <a:pt x="290" y="212"/>
                  </a:lnTo>
                  <a:lnTo>
                    <a:pt x="285" y="221"/>
                  </a:lnTo>
                  <a:lnTo>
                    <a:pt x="279" y="231"/>
                  </a:lnTo>
                  <a:lnTo>
                    <a:pt x="272" y="241"/>
                  </a:lnTo>
                  <a:lnTo>
                    <a:pt x="266" y="251"/>
                  </a:lnTo>
                  <a:lnTo>
                    <a:pt x="257" y="261"/>
                  </a:lnTo>
                  <a:lnTo>
                    <a:pt x="249" y="271"/>
                  </a:lnTo>
                  <a:lnTo>
                    <a:pt x="239" y="282"/>
                  </a:lnTo>
                  <a:lnTo>
                    <a:pt x="229" y="292"/>
                  </a:lnTo>
                  <a:lnTo>
                    <a:pt x="222" y="299"/>
                  </a:lnTo>
                  <a:lnTo>
                    <a:pt x="215" y="306"/>
                  </a:lnTo>
                  <a:lnTo>
                    <a:pt x="208" y="313"/>
                  </a:lnTo>
                  <a:lnTo>
                    <a:pt x="202" y="318"/>
                  </a:lnTo>
                  <a:lnTo>
                    <a:pt x="195" y="324"/>
                  </a:lnTo>
                  <a:lnTo>
                    <a:pt x="188" y="329"/>
                  </a:lnTo>
                  <a:lnTo>
                    <a:pt x="183" y="335"/>
                  </a:lnTo>
                  <a:lnTo>
                    <a:pt x="176" y="341"/>
                  </a:lnTo>
                  <a:lnTo>
                    <a:pt x="169" y="345"/>
                  </a:lnTo>
                  <a:lnTo>
                    <a:pt x="164" y="350"/>
                  </a:lnTo>
                  <a:lnTo>
                    <a:pt x="159" y="354"/>
                  </a:lnTo>
                  <a:lnTo>
                    <a:pt x="153" y="359"/>
                  </a:lnTo>
                  <a:lnTo>
                    <a:pt x="149" y="362"/>
                  </a:lnTo>
                  <a:lnTo>
                    <a:pt x="146" y="365"/>
                  </a:lnTo>
                  <a:lnTo>
                    <a:pt x="142" y="368"/>
                  </a:lnTo>
                  <a:lnTo>
                    <a:pt x="139" y="370"/>
                  </a:lnTo>
                  <a:lnTo>
                    <a:pt x="328" y="370"/>
                  </a:lnTo>
                  <a:lnTo>
                    <a:pt x="328" y="4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98" name="Freeform 46"/>
            <p:cNvSpPr>
              <a:spLocks noChangeArrowheads="1"/>
            </p:cNvSpPr>
            <p:nvPr/>
          </p:nvSpPr>
          <p:spPr bwMode="auto">
            <a:xfrm>
              <a:off x="1349" y="3228"/>
              <a:ext cx="100" cy="190"/>
            </a:xfrm>
            <a:custGeom>
              <a:avLst/>
              <a:gdLst>
                <a:gd name="T0" fmla="*/ 402 w 415"/>
                <a:gd name="T1" fmla="*/ 137 h 783"/>
                <a:gd name="T2" fmla="*/ 396 w 415"/>
                <a:gd name="T3" fmla="*/ 136 h 783"/>
                <a:gd name="T4" fmla="*/ 390 w 415"/>
                <a:gd name="T5" fmla="*/ 134 h 783"/>
                <a:gd name="T6" fmla="*/ 381 w 415"/>
                <a:gd name="T7" fmla="*/ 131 h 783"/>
                <a:gd name="T8" fmla="*/ 372 w 415"/>
                <a:gd name="T9" fmla="*/ 129 h 783"/>
                <a:gd name="T10" fmla="*/ 360 w 415"/>
                <a:gd name="T11" fmla="*/ 128 h 783"/>
                <a:gd name="T12" fmla="*/ 350 w 415"/>
                <a:gd name="T13" fmla="*/ 126 h 783"/>
                <a:gd name="T14" fmla="*/ 340 w 415"/>
                <a:gd name="T15" fmla="*/ 125 h 783"/>
                <a:gd name="T16" fmla="*/ 331 w 415"/>
                <a:gd name="T17" fmla="*/ 125 h 783"/>
                <a:gd name="T18" fmla="*/ 307 w 415"/>
                <a:gd name="T19" fmla="*/ 126 h 783"/>
                <a:gd name="T20" fmla="*/ 286 w 415"/>
                <a:gd name="T21" fmla="*/ 130 h 783"/>
                <a:gd name="T22" fmla="*/ 271 w 415"/>
                <a:gd name="T23" fmla="*/ 136 h 783"/>
                <a:gd name="T24" fmla="*/ 258 w 415"/>
                <a:gd name="T25" fmla="*/ 145 h 783"/>
                <a:gd name="T26" fmla="*/ 250 w 415"/>
                <a:gd name="T27" fmla="*/ 156 h 783"/>
                <a:gd name="T28" fmla="*/ 244 w 415"/>
                <a:gd name="T29" fmla="*/ 173 h 783"/>
                <a:gd name="T30" fmla="*/ 240 w 415"/>
                <a:gd name="T31" fmla="*/ 193 h 783"/>
                <a:gd name="T32" fmla="*/ 239 w 415"/>
                <a:gd name="T33" fmla="*/ 218 h 783"/>
                <a:gd name="T34" fmla="*/ 378 w 415"/>
                <a:gd name="T35" fmla="*/ 222 h 783"/>
                <a:gd name="T36" fmla="*/ 245 w 415"/>
                <a:gd name="T37" fmla="*/ 343 h 783"/>
                <a:gd name="T38" fmla="*/ 71 w 415"/>
                <a:gd name="T39" fmla="*/ 783 h 783"/>
                <a:gd name="T40" fmla="*/ 0 w 415"/>
                <a:gd name="T41" fmla="*/ 343 h 783"/>
                <a:gd name="T42" fmla="*/ 71 w 415"/>
                <a:gd name="T43" fmla="*/ 222 h 783"/>
                <a:gd name="T44" fmla="*/ 71 w 415"/>
                <a:gd name="T45" fmla="*/ 182 h 783"/>
                <a:gd name="T46" fmla="*/ 78 w 415"/>
                <a:gd name="T47" fmla="*/ 137 h 783"/>
                <a:gd name="T48" fmla="*/ 91 w 415"/>
                <a:gd name="T49" fmla="*/ 98 h 783"/>
                <a:gd name="T50" fmla="*/ 111 w 415"/>
                <a:gd name="T51" fmla="*/ 65 h 783"/>
                <a:gd name="T52" fmla="*/ 138 w 415"/>
                <a:gd name="T53" fmla="*/ 39 h 783"/>
                <a:gd name="T54" fmla="*/ 173 w 415"/>
                <a:gd name="T55" fmla="*/ 20 h 783"/>
                <a:gd name="T56" fmla="*/ 213 w 415"/>
                <a:gd name="T57" fmla="*/ 8 h 783"/>
                <a:gd name="T58" fmla="*/ 262 w 415"/>
                <a:gd name="T59" fmla="*/ 1 h 783"/>
                <a:gd name="T60" fmla="*/ 298 w 415"/>
                <a:gd name="T61" fmla="*/ 0 h 783"/>
                <a:gd name="T62" fmla="*/ 316 w 415"/>
                <a:gd name="T63" fmla="*/ 1 h 783"/>
                <a:gd name="T64" fmla="*/ 333 w 415"/>
                <a:gd name="T65" fmla="*/ 1 h 783"/>
                <a:gd name="T66" fmla="*/ 350 w 415"/>
                <a:gd name="T67" fmla="*/ 2 h 783"/>
                <a:gd name="T68" fmla="*/ 367 w 415"/>
                <a:gd name="T69" fmla="*/ 3 h 783"/>
                <a:gd name="T70" fmla="*/ 383 w 415"/>
                <a:gd name="T71" fmla="*/ 6 h 783"/>
                <a:gd name="T72" fmla="*/ 396 w 415"/>
                <a:gd name="T73" fmla="*/ 7 h 783"/>
                <a:gd name="T74" fmla="*/ 410 w 415"/>
                <a:gd name="T75" fmla="*/ 9 h 783"/>
                <a:gd name="T76" fmla="*/ 415 w 415"/>
                <a:gd name="T77" fmla="*/ 13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5" h="783">
                  <a:moveTo>
                    <a:pt x="415" y="137"/>
                  </a:moveTo>
                  <a:lnTo>
                    <a:pt x="402" y="137"/>
                  </a:lnTo>
                  <a:lnTo>
                    <a:pt x="400" y="137"/>
                  </a:lnTo>
                  <a:lnTo>
                    <a:pt x="396" y="136"/>
                  </a:lnTo>
                  <a:lnTo>
                    <a:pt x="393" y="135"/>
                  </a:lnTo>
                  <a:lnTo>
                    <a:pt x="390" y="134"/>
                  </a:lnTo>
                  <a:lnTo>
                    <a:pt x="385" y="132"/>
                  </a:lnTo>
                  <a:lnTo>
                    <a:pt x="381" y="131"/>
                  </a:lnTo>
                  <a:lnTo>
                    <a:pt x="376" y="130"/>
                  </a:lnTo>
                  <a:lnTo>
                    <a:pt x="372" y="129"/>
                  </a:lnTo>
                  <a:lnTo>
                    <a:pt x="366" y="128"/>
                  </a:lnTo>
                  <a:lnTo>
                    <a:pt x="360" y="128"/>
                  </a:lnTo>
                  <a:lnTo>
                    <a:pt x="356" y="127"/>
                  </a:lnTo>
                  <a:lnTo>
                    <a:pt x="350" y="126"/>
                  </a:lnTo>
                  <a:lnTo>
                    <a:pt x="346" y="126"/>
                  </a:lnTo>
                  <a:lnTo>
                    <a:pt x="340" y="125"/>
                  </a:lnTo>
                  <a:lnTo>
                    <a:pt x="336" y="125"/>
                  </a:lnTo>
                  <a:lnTo>
                    <a:pt x="331" y="125"/>
                  </a:lnTo>
                  <a:lnTo>
                    <a:pt x="318" y="125"/>
                  </a:lnTo>
                  <a:lnTo>
                    <a:pt x="307" y="126"/>
                  </a:lnTo>
                  <a:lnTo>
                    <a:pt x="295" y="128"/>
                  </a:lnTo>
                  <a:lnTo>
                    <a:pt x="286" y="130"/>
                  </a:lnTo>
                  <a:lnTo>
                    <a:pt x="277" y="132"/>
                  </a:lnTo>
                  <a:lnTo>
                    <a:pt x="271" y="136"/>
                  </a:lnTo>
                  <a:lnTo>
                    <a:pt x="264" y="139"/>
                  </a:lnTo>
                  <a:lnTo>
                    <a:pt x="258" y="145"/>
                  </a:lnTo>
                  <a:lnTo>
                    <a:pt x="254" y="149"/>
                  </a:lnTo>
                  <a:lnTo>
                    <a:pt x="250" y="156"/>
                  </a:lnTo>
                  <a:lnTo>
                    <a:pt x="247" y="164"/>
                  </a:lnTo>
                  <a:lnTo>
                    <a:pt x="244" y="173"/>
                  </a:lnTo>
                  <a:lnTo>
                    <a:pt x="243" y="182"/>
                  </a:lnTo>
                  <a:lnTo>
                    <a:pt x="240" y="193"/>
                  </a:lnTo>
                  <a:lnTo>
                    <a:pt x="239" y="204"/>
                  </a:lnTo>
                  <a:lnTo>
                    <a:pt x="239" y="218"/>
                  </a:lnTo>
                  <a:lnTo>
                    <a:pt x="239" y="222"/>
                  </a:lnTo>
                  <a:lnTo>
                    <a:pt x="378" y="222"/>
                  </a:lnTo>
                  <a:lnTo>
                    <a:pt x="378" y="343"/>
                  </a:lnTo>
                  <a:lnTo>
                    <a:pt x="245" y="343"/>
                  </a:lnTo>
                  <a:lnTo>
                    <a:pt x="245" y="783"/>
                  </a:lnTo>
                  <a:lnTo>
                    <a:pt x="71" y="783"/>
                  </a:lnTo>
                  <a:lnTo>
                    <a:pt x="71" y="343"/>
                  </a:lnTo>
                  <a:lnTo>
                    <a:pt x="0" y="343"/>
                  </a:lnTo>
                  <a:lnTo>
                    <a:pt x="0" y="222"/>
                  </a:lnTo>
                  <a:lnTo>
                    <a:pt x="71" y="222"/>
                  </a:lnTo>
                  <a:lnTo>
                    <a:pt x="71" y="206"/>
                  </a:lnTo>
                  <a:lnTo>
                    <a:pt x="71" y="182"/>
                  </a:lnTo>
                  <a:lnTo>
                    <a:pt x="74" y="158"/>
                  </a:lnTo>
                  <a:lnTo>
                    <a:pt x="78" y="137"/>
                  </a:lnTo>
                  <a:lnTo>
                    <a:pt x="84" y="117"/>
                  </a:lnTo>
                  <a:lnTo>
                    <a:pt x="91" y="98"/>
                  </a:lnTo>
                  <a:lnTo>
                    <a:pt x="101" y="81"/>
                  </a:lnTo>
                  <a:lnTo>
                    <a:pt x="111" y="65"/>
                  </a:lnTo>
                  <a:lnTo>
                    <a:pt x="125" y="52"/>
                  </a:lnTo>
                  <a:lnTo>
                    <a:pt x="138" y="39"/>
                  </a:lnTo>
                  <a:lnTo>
                    <a:pt x="155" y="29"/>
                  </a:lnTo>
                  <a:lnTo>
                    <a:pt x="173" y="20"/>
                  </a:lnTo>
                  <a:lnTo>
                    <a:pt x="192" y="14"/>
                  </a:lnTo>
                  <a:lnTo>
                    <a:pt x="213" y="8"/>
                  </a:lnTo>
                  <a:lnTo>
                    <a:pt x="237" y="3"/>
                  </a:lnTo>
                  <a:lnTo>
                    <a:pt x="262" y="1"/>
                  </a:lnTo>
                  <a:lnTo>
                    <a:pt x="287" y="0"/>
                  </a:lnTo>
                  <a:lnTo>
                    <a:pt x="298" y="0"/>
                  </a:lnTo>
                  <a:lnTo>
                    <a:pt x="307" y="0"/>
                  </a:lnTo>
                  <a:lnTo>
                    <a:pt x="316" y="1"/>
                  </a:lnTo>
                  <a:lnTo>
                    <a:pt x="325" y="1"/>
                  </a:lnTo>
                  <a:lnTo>
                    <a:pt x="333" y="1"/>
                  </a:lnTo>
                  <a:lnTo>
                    <a:pt x="342" y="2"/>
                  </a:lnTo>
                  <a:lnTo>
                    <a:pt x="350" y="2"/>
                  </a:lnTo>
                  <a:lnTo>
                    <a:pt x="359" y="3"/>
                  </a:lnTo>
                  <a:lnTo>
                    <a:pt x="367" y="3"/>
                  </a:lnTo>
                  <a:lnTo>
                    <a:pt x="375" y="5"/>
                  </a:lnTo>
                  <a:lnTo>
                    <a:pt x="383" y="6"/>
                  </a:lnTo>
                  <a:lnTo>
                    <a:pt x="390" y="7"/>
                  </a:lnTo>
                  <a:lnTo>
                    <a:pt x="396" y="7"/>
                  </a:lnTo>
                  <a:lnTo>
                    <a:pt x="403" y="8"/>
                  </a:lnTo>
                  <a:lnTo>
                    <a:pt x="410" y="9"/>
                  </a:lnTo>
                  <a:lnTo>
                    <a:pt x="415" y="10"/>
                  </a:lnTo>
                  <a:lnTo>
                    <a:pt x="415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99" name="Freeform 47"/>
            <p:cNvSpPr>
              <a:spLocks noChangeArrowheads="1"/>
            </p:cNvSpPr>
            <p:nvPr/>
          </p:nvSpPr>
          <p:spPr bwMode="auto">
            <a:xfrm>
              <a:off x="1843" y="3238"/>
              <a:ext cx="149" cy="180"/>
            </a:xfrm>
            <a:custGeom>
              <a:avLst/>
              <a:gdLst>
                <a:gd name="T0" fmla="*/ 609 w 609"/>
                <a:gd name="T1" fmla="*/ 571 h 746"/>
                <a:gd name="T2" fmla="*/ 508 w 609"/>
                <a:gd name="T3" fmla="*/ 571 h 746"/>
                <a:gd name="T4" fmla="*/ 508 w 609"/>
                <a:gd name="T5" fmla="*/ 746 h 746"/>
                <a:gd name="T6" fmla="*/ 327 w 609"/>
                <a:gd name="T7" fmla="*/ 746 h 746"/>
                <a:gd name="T8" fmla="*/ 327 w 609"/>
                <a:gd name="T9" fmla="*/ 571 h 746"/>
                <a:gd name="T10" fmla="*/ 0 w 609"/>
                <a:gd name="T11" fmla="*/ 571 h 746"/>
                <a:gd name="T12" fmla="*/ 0 w 609"/>
                <a:gd name="T13" fmla="*/ 432 h 746"/>
                <a:gd name="T14" fmla="*/ 322 w 609"/>
                <a:gd name="T15" fmla="*/ 0 h 746"/>
                <a:gd name="T16" fmla="*/ 508 w 609"/>
                <a:gd name="T17" fmla="*/ 0 h 746"/>
                <a:gd name="T18" fmla="*/ 508 w 609"/>
                <a:gd name="T19" fmla="*/ 437 h 746"/>
                <a:gd name="T20" fmla="*/ 609 w 609"/>
                <a:gd name="T21" fmla="*/ 437 h 746"/>
                <a:gd name="T22" fmla="*/ 609 w 609"/>
                <a:gd name="T23" fmla="*/ 571 h 746"/>
                <a:gd name="T24" fmla="*/ 327 w 609"/>
                <a:gd name="T25" fmla="*/ 437 h 746"/>
                <a:gd name="T26" fmla="*/ 327 w 609"/>
                <a:gd name="T27" fmla="*/ 183 h 746"/>
                <a:gd name="T28" fmla="*/ 139 w 609"/>
                <a:gd name="T29" fmla="*/ 437 h 746"/>
                <a:gd name="T30" fmla="*/ 327 w 609"/>
                <a:gd name="T31" fmla="*/ 437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9" h="746">
                  <a:moveTo>
                    <a:pt x="609" y="571"/>
                  </a:moveTo>
                  <a:lnTo>
                    <a:pt x="508" y="571"/>
                  </a:lnTo>
                  <a:lnTo>
                    <a:pt x="508" y="746"/>
                  </a:lnTo>
                  <a:lnTo>
                    <a:pt x="327" y="746"/>
                  </a:lnTo>
                  <a:lnTo>
                    <a:pt x="327" y="571"/>
                  </a:lnTo>
                  <a:lnTo>
                    <a:pt x="0" y="571"/>
                  </a:lnTo>
                  <a:lnTo>
                    <a:pt x="0" y="432"/>
                  </a:lnTo>
                  <a:lnTo>
                    <a:pt x="322" y="0"/>
                  </a:lnTo>
                  <a:lnTo>
                    <a:pt x="508" y="0"/>
                  </a:lnTo>
                  <a:lnTo>
                    <a:pt x="508" y="437"/>
                  </a:lnTo>
                  <a:lnTo>
                    <a:pt x="609" y="437"/>
                  </a:lnTo>
                  <a:lnTo>
                    <a:pt x="609" y="571"/>
                  </a:lnTo>
                  <a:close/>
                  <a:moveTo>
                    <a:pt x="327" y="437"/>
                  </a:moveTo>
                  <a:lnTo>
                    <a:pt x="327" y="183"/>
                  </a:lnTo>
                  <a:lnTo>
                    <a:pt x="139" y="437"/>
                  </a:lnTo>
                  <a:lnTo>
                    <a:pt x="327" y="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200" name="Freeform 48"/>
            <p:cNvSpPr>
              <a:spLocks noChangeArrowheads="1"/>
            </p:cNvSpPr>
            <p:nvPr/>
          </p:nvSpPr>
          <p:spPr bwMode="auto">
            <a:xfrm>
              <a:off x="2007" y="3233"/>
              <a:ext cx="138" cy="188"/>
            </a:xfrm>
            <a:custGeom>
              <a:avLst/>
              <a:gdLst>
                <a:gd name="T0" fmla="*/ 571 w 573"/>
                <a:gd name="T1" fmla="*/ 456 h 775"/>
                <a:gd name="T2" fmla="*/ 562 w 573"/>
                <a:gd name="T3" fmla="*/ 537 h 775"/>
                <a:gd name="T4" fmla="*/ 544 w 573"/>
                <a:gd name="T5" fmla="*/ 606 h 775"/>
                <a:gd name="T6" fmla="*/ 517 w 573"/>
                <a:gd name="T7" fmla="*/ 665 h 775"/>
                <a:gd name="T8" fmla="*/ 480 w 573"/>
                <a:gd name="T9" fmla="*/ 710 h 775"/>
                <a:gd name="T10" fmla="*/ 433 w 573"/>
                <a:gd name="T11" fmla="*/ 743 h 775"/>
                <a:gd name="T12" fmla="*/ 376 w 573"/>
                <a:gd name="T13" fmla="*/ 765 h 775"/>
                <a:gd name="T14" fmla="*/ 306 w 573"/>
                <a:gd name="T15" fmla="*/ 775 h 775"/>
                <a:gd name="T16" fmla="*/ 231 w 573"/>
                <a:gd name="T17" fmla="*/ 771 h 775"/>
                <a:gd name="T18" fmla="*/ 167 w 573"/>
                <a:gd name="T19" fmla="*/ 756 h 775"/>
                <a:gd name="T20" fmla="*/ 115 w 573"/>
                <a:gd name="T21" fmla="*/ 728 h 775"/>
                <a:gd name="T22" fmla="*/ 74 w 573"/>
                <a:gd name="T23" fmla="*/ 687 h 775"/>
                <a:gd name="T24" fmla="*/ 41 w 573"/>
                <a:gd name="T25" fmla="*/ 636 h 775"/>
                <a:gd name="T26" fmla="*/ 19 w 573"/>
                <a:gd name="T27" fmla="*/ 573 h 775"/>
                <a:gd name="T28" fmla="*/ 5 w 573"/>
                <a:gd name="T29" fmla="*/ 498 h 775"/>
                <a:gd name="T30" fmla="*/ 0 w 573"/>
                <a:gd name="T31" fmla="*/ 411 h 775"/>
                <a:gd name="T32" fmla="*/ 2 w 573"/>
                <a:gd name="T33" fmla="*/ 317 h 775"/>
                <a:gd name="T34" fmla="*/ 11 w 573"/>
                <a:gd name="T35" fmla="*/ 236 h 775"/>
                <a:gd name="T36" fmla="*/ 29 w 573"/>
                <a:gd name="T37" fmla="*/ 169 h 775"/>
                <a:gd name="T38" fmla="*/ 57 w 573"/>
                <a:gd name="T39" fmla="*/ 111 h 775"/>
                <a:gd name="T40" fmla="*/ 94 w 573"/>
                <a:gd name="T41" fmla="*/ 65 h 775"/>
                <a:gd name="T42" fmla="*/ 142 w 573"/>
                <a:gd name="T43" fmla="*/ 31 h 775"/>
                <a:gd name="T44" fmla="*/ 199 w 573"/>
                <a:gd name="T45" fmla="*/ 10 h 775"/>
                <a:gd name="T46" fmla="*/ 268 w 573"/>
                <a:gd name="T47" fmla="*/ 1 h 775"/>
                <a:gd name="T48" fmla="*/ 343 w 573"/>
                <a:gd name="T49" fmla="*/ 3 h 775"/>
                <a:gd name="T50" fmla="*/ 407 w 573"/>
                <a:gd name="T51" fmla="*/ 19 h 775"/>
                <a:gd name="T52" fmla="*/ 459 w 573"/>
                <a:gd name="T53" fmla="*/ 48 h 775"/>
                <a:gd name="T54" fmla="*/ 500 w 573"/>
                <a:gd name="T55" fmla="*/ 88 h 775"/>
                <a:gd name="T56" fmla="*/ 531 w 573"/>
                <a:gd name="T57" fmla="*/ 140 h 775"/>
                <a:gd name="T58" fmla="*/ 554 w 573"/>
                <a:gd name="T59" fmla="*/ 204 h 775"/>
                <a:gd name="T60" fmla="*/ 567 w 573"/>
                <a:gd name="T61" fmla="*/ 279 h 775"/>
                <a:gd name="T62" fmla="*/ 573 w 573"/>
                <a:gd name="T63" fmla="*/ 364 h 775"/>
                <a:gd name="T64" fmla="*/ 384 w 573"/>
                <a:gd name="T65" fmla="*/ 323 h 775"/>
                <a:gd name="T66" fmla="*/ 373 w 573"/>
                <a:gd name="T67" fmla="*/ 226 h 775"/>
                <a:gd name="T68" fmla="*/ 350 w 573"/>
                <a:gd name="T69" fmla="*/ 169 h 775"/>
                <a:gd name="T70" fmla="*/ 312 w 573"/>
                <a:gd name="T71" fmla="*/ 141 h 775"/>
                <a:gd name="T72" fmla="*/ 261 w 573"/>
                <a:gd name="T73" fmla="*/ 141 h 775"/>
                <a:gd name="T74" fmla="*/ 223 w 573"/>
                <a:gd name="T75" fmla="*/ 169 h 775"/>
                <a:gd name="T76" fmla="*/ 199 w 573"/>
                <a:gd name="T77" fmla="*/ 226 h 775"/>
                <a:gd name="T78" fmla="*/ 188 w 573"/>
                <a:gd name="T79" fmla="*/ 324 h 775"/>
                <a:gd name="T80" fmla="*/ 188 w 573"/>
                <a:gd name="T81" fmla="*/ 451 h 775"/>
                <a:gd name="T82" fmla="*/ 199 w 573"/>
                <a:gd name="T83" fmla="*/ 547 h 775"/>
                <a:gd name="T84" fmla="*/ 223 w 573"/>
                <a:gd name="T85" fmla="*/ 605 h 775"/>
                <a:gd name="T86" fmla="*/ 261 w 573"/>
                <a:gd name="T87" fmla="*/ 633 h 775"/>
                <a:gd name="T88" fmla="*/ 312 w 573"/>
                <a:gd name="T89" fmla="*/ 633 h 775"/>
                <a:gd name="T90" fmla="*/ 350 w 573"/>
                <a:gd name="T91" fmla="*/ 605 h 775"/>
                <a:gd name="T92" fmla="*/ 372 w 573"/>
                <a:gd name="T93" fmla="*/ 547 h 775"/>
                <a:gd name="T94" fmla="*/ 384 w 573"/>
                <a:gd name="T95" fmla="*/ 45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3" h="775">
                  <a:moveTo>
                    <a:pt x="573" y="387"/>
                  </a:moveTo>
                  <a:lnTo>
                    <a:pt x="573" y="410"/>
                  </a:lnTo>
                  <a:lnTo>
                    <a:pt x="572" y="434"/>
                  </a:lnTo>
                  <a:lnTo>
                    <a:pt x="571" y="456"/>
                  </a:lnTo>
                  <a:lnTo>
                    <a:pt x="570" y="477"/>
                  </a:lnTo>
                  <a:lnTo>
                    <a:pt x="567" y="498"/>
                  </a:lnTo>
                  <a:lnTo>
                    <a:pt x="564" y="518"/>
                  </a:lnTo>
                  <a:lnTo>
                    <a:pt x="562" y="537"/>
                  </a:lnTo>
                  <a:lnTo>
                    <a:pt x="557" y="556"/>
                  </a:lnTo>
                  <a:lnTo>
                    <a:pt x="554" y="574"/>
                  </a:lnTo>
                  <a:lnTo>
                    <a:pt x="548" y="591"/>
                  </a:lnTo>
                  <a:lnTo>
                    <a:pt x="544" y="606"/>
                  </a:lnTo>
                  <a:lnTo>
                    <a:pt x="537" y="622"/>
                  </a:lnTo>
                  <a:lnTo>
                    <a:pt x="531" y="637"/>
                  </a:lnTo>
                  <a:lnTo>
                    <a:pt x="524" y="651"/>
                  </a:lnTo>
                  <a:lnTo>
                    <a:pt x="517" y="665"/>
                  </a:lnTo>
                  <a:lnTo>
                    <a:pt x="508" y="677"/>
                  </a:lnTo>
                  <a:lnTo>
                    <a:pt x="499" y="688"/>
                  </a:lnTo>
                  <a:lnTo>
                    <a:pt x="490" y="700"/>
                  </a:lnTo>
                  <a:lnTo>
                    <a:pt x="480" y="710"/>
                  </a:lnTo>
                  <a:lnTo>
                    <a:pt x="469" y="720"/>
                  </a:lnTo>
                  <a:lnTo>
                    <a:pt x="457" y="728"/>
                  </a:lnTo>
                  <a:lnTo>
                    <a:pt x="446" y="737"/>
                  </a:lnTo>
                  <a:lnTo>
                    <a:pt x="433" y="743"/>
                  </a:lnTo>
                  <a:lnTo>
                    <a:pt x="419" y="750"/>
                  </a:lnTo>
                  <a:lnTo>
                    <a:pt x="406" y="756"/>
                  </a:lnTo>
                  <a:lnTo>
                    <a:pt x="391" y="761"/>
                  </a:lnTo>
                  <a:lnTo>
                    <a:pt x="376" y="765"/>
                  </a:lnTo>
                  <a:lnTo>
                    <a:pt x="359" y="768"/>
                  </a:lnTo>
                  <a:lnTo>
                    <a:pt x="342" y="771"/>
                  </a:lnTo>
                  <a:lnTo>
                    <a:pt x="324" y="774"/>
                  </a:lnTo>
                  <a:lnTo>
                    <a:pt x="306" y="775"/>
                  </a:lnTo>
                  <a:lnTo>
                    <a:pt x="286" y="775"/>
                  </a:lnTo>
                  <a:lnTo>
                    <a:pt x="267" y="775"/>
                  </a:lnTo>
                  <a:lnTo>
                    <a:pt x="249" y="774"/>
                  </a:lnTo>
                  <a:lnTo>
                    <a:pt x="231" y="771"/>
                  </a:lnTo>
                  <a:lnTo>
                    <a:pt x="214" y="768"/>
                  </a:lnTo>
                  <a:lnTo>
                    <a:pt x="197" y="765"/>
                  </a:lnTo>
                  <a:lnTo>
                    <a:pt x="183" y="761"/>
                  </a:lnTo>
                  <a:lnTo>
                    <a:pt x="167" y="756"/>
                  </a:lnTo>
                  <a:lnTo>
                    <a:pt x="153" y="750"/>
                  </a:lnTo>
                  <a:lnTo>
                    <a:pt x="140" y="743"/>
                  </a:lnTo>
                  <a:lnTo>
                    <a:pt x="128" y="735"/>
                  </a:lnTo>
                  <a:lnTo>
                    <a:pt x="115" y="728"/>
                  </a:lnTo>
                  <a:lnTo>
                    <a:pt x="104" y="719"/>
                  </a:lnTo>
                  <a:lnTo>
                    <a:pt x="93" y="710"/>
                  </a:lnTo>
                  <a:lnTo>
                    <a:pt x="83" y="698"/>
                  </a:lnTo>
                  <a:lnTo>
                    <a:pt x="74" y="687"/>
                  </a:lnTo>
                  <a:lnTo>
                    <a:pt x="65" y="676"/>
                  </a:lnTo>
                  <a:lnTo>
                    <a:pt x="56" y="664"/>
                  </a:lnTo>
                  <a:lnTo>
                    <a:pt x="49" y="650"/>
                  </a:lnTo>
                  <a:lnTo>
                    <a:pt x="41" y="636"/>
                  </a:lnTo>
                  <a:lnTo>
                    <a:pt x="34" y="621"/>
                  </a:lnTo>
                  <a:lnTo>
                    <a:pt x="29" y="605"/>
                  </a:lnTo>
                  <a:lnTo>
                    <a:pt x="24" y="590"/>
                  </a:lnTo>
                  <a:lnTo>
                    <a:pt x="19" y="573"/>
                  </a:lnTo>
                  <a:lnTo>
                    <a:pt x="15" y="555"/>
                  </a:lnTo>
                  <a:lnTo>
                    <a:pt x="11" y="537"/>
                  </a:lnTo>
                  <a:lnTo>
                    <a:pt x="9" y="518"/>
                  </a:lnTo>
                  <a:lnTo>
                    <a:pt x="5" y="498"/>
                  </a:lnTo>
                  <a:lnTo>
                    <a:pt x="3" y="477"/>
                  </a:lnTo>
                  <a:lnTo>
                    <a:pt x="2" y="456"/>
                  </a:lnTo>
                  <a:lnTo>
                    <a:pt x="1" y="434"/>
                  </a:lnTo>
                  <a:lnTo>
                    <a:pt x="0" y="411"/>
                  </a:lnTo>
                  <a:lnTo>
                    <a:pt x="0" y="388"/>
                  </a:lnTo>
                  <a:lnTo>
                    <a:pt x="0" y="363"/>
                  </a:lnTo>
                  <a:lnTo>
                    <a:pt x="1" y="340"/>
                  </a:lnTo>
                  <a:lnTo>
                    <a:pt x="2" y="317"/>
                  </a:lnTo>
                  <a:lnTo>
                    <a:pt x="3" y="296"/>
                  </a:lnTo>
                  <a:lnTo>
                    <a:pt x="5" y="274"/>
                  </a:lnTo>
                  <a:lnTo>
                    <a:pt x="8" y="255"/>
                  </a:lnTo>
                  <a:lnTo>
                    <a:pt x="11" y="236"/>
                  </a:lnTo>
                  <a:lnTo>
                    <a:pt x="14" y="218"/>
                  </a:lnTo>
                  <a:lnTo>
                    <a:pt x="19" y="202"/>
                  </a:lnTo>
                  <a:lnTo>
                    <a:pt x="23" y="185"/>
                  </a:lnTo>
                  <a:lnTo>
                    <a:pt x="29" y="169"/>
                  </a:lnTo>
                  <a:lnTo>
                    <a:pt x="34" y="153"/>
                  </a:lnTo>
                  <a:lnTo>
                    <a:pt x="41" y="139"/>
                  </a:lnTo>
                  <a:lnTo>
                    <a:pt x="49" y="124"/>
                  </a:lnTo>
                  <a:lnTo>
                    <a:pt x="57" y="111"/>
                  </a:lnTo>
                  <a:lnTo>
                    <a:pt x="66" y="98"/>
                  </a:lnTo>
                  <a:lnTo>
                    <a:pt x="75" y="86"/>
                  </a:lnTo>
                  <a:lnTo>
                    <a:pt x="84" y="75"/>
                  </a:lnTo>
                  <a:lnTo>
                    <a:pt x="94" y="65"/>
                  </a:lnTo>
                  <a:lnTo>
                    <a:pt x="105" y="55"/>
                  </a:lnTo>
                  <a:lnTo>
                    <a:pt x="118" y="46"/>
                  </a:lnTo>
                  <a:lnTo>
                    <a:pt x="129" y="38"/>
                  </a:lnTo>
                  <a:lnTo>
                    <a:pt x="142" y="31"/>
                  </a:lnTo>
                  <a:lnTo>
                    <a:pt x="156" y="24"/>
                  </a:lnTo>
                  <a:lnTo>
                    <a:pt x="169" y="19"/>
                  </a:lnTo>
                  <a:lnTo>
                    <a:pt x="184" y="13"/>
                  </a:lnTo>
                  <a:lnTo>
                    <a:pt x="199" y="10"/>
                  </a:lnTo>
                  <a:lnTo>
                    <a:pt x="215" y="6"/>
                  </a:lnTo>
                  <a:lnTo>
                    <a:pt x="232" y="3"/>
                  </a:lnTo>
                  <a:lnTo>
                    <a:pt x="250" y="2"/>
                  </a:lnTo>
                  <a:lnTo>
                    <a:pt x="268" y="1"/>
                  </a:lnTo>
                  <a:lnTo>
                    <a:pt x="286" y="0"/>
                  </a:lnTo>
                  <a:lnTo>
                    <a:pt x="306" y="1"/>
                  </a:lnTo>
                  <a:lnTo>
                    <a:pt x="325" y="2"/>
                  </a:lnTo>
                  <a:lnTo>
                    <a:pt x="343" y="3"/>
                  </a:lnTo>
                  <a:lnTo>
                    <a:pt x="360" y="6"/>
                  </a:lnTo>
                  <a:lnTo>
                    <a:pt x="377" y="10"/>
                  </a:lnTo>
                  <a:lnTo>
                    <a:pt x="392" y="14"/>
                  </a:lnTo>
                  <a:lnTo>
                    <a:pt x="407" y="19"/>
                  </a:lnTo>
                  <a:lnTo>
                    <a:pt x="420" y="25"/>
                  </a:lnTo>
                  <a:lnTo>
                    <a:pt x="434" y="32"/>
                  </a:lnTo>
                  <a:lnTo>
                    <a:pt x="446" y="39"/>
                  </a:lnTo>
                  <a:lnTo>
                    <a:pt x="459" y="48"/>
                  </a:lnTo>
                  <a:lnTo>
                    <a:pt x="470" y="57"/>
                  </a:lnTo>
                  <a:lnTo>
                    <a:pt x="480" y="67"/>
                  </a:lnTo>
                  <a:lnTo>
                    <a:pt x="490" y="77"/>
                  </a:lnTo>
                  <a:lnTo>
                    <a:pt x="500" y="88"/>
                  </a:lnTo>
                  <a:lnTo>
                    <a:pt x="509" y="101"/>
                  </a:lnTo>
                  <a:lnTo>
                    <a:pt x="517" y="113"/>
                  </a:lnTo>
                  <a:lnTo>
                    <a:pt x="525" y="126"/>
                  </a:lnTo>
                  <a:lnTo>
                    <a:pt x="531" y="140"/>
                  </a:lnTo>
                  <a:lnTo>
                    <a:pt x="538" y="156"/>
                  </a:lnTo>
                  <a:lnTo>
                    <a:pt x="544" y="170"/>
                  </a:lnTo>
                  <a:lnTo>
                    <a:pt x="549" y="187"/>
                  </a:lnTo>
                  <a:lnTo>
                    <a:pt x="554" y="204"/>
                  </a:lnTo>
                  <a:lnTo>
                    <a:pt x="558" y="222"/>
                  </a:lnTo>
                  <a:lnTo>
                    <a:pt x="562" y="240"/>
                  </a:lnTo>
                  <a:lnTo>
                    <a:pt x="565" y="259"/>
                  </a:lnTo>
                  <a:lnTo>
                    <a:pt x="567" y="279"/>
                  </a:lnTo>
                  <a:lnTo>
                    <a:pt x="570" y="299"/>
                  </a:lnTo>
                  <a:lnTo>
                    <a:pt x="571" y="319"/>
                  </a:lnTo>
                  <a:lnTo>
                    <a:pt x="572" y="342"/>
                  </a:lnTo>
                  <a:lnTo>
                    <a:pt x="573" y="364"/>
                  </a:lnTo>
                  <a:lnTo>
                    <a:pt x="573" y="387"/>
                  </a:lnTo>
                  <a:close/>
                  <a:moveTo>
                    <a:pt x="386" y="387"/>
                  </a:moveTo>
                  <a:lnTo>
                    <a:pt x="386" y="354"/>
                  </a:lnTo>
                  <a:lnTo>
                    <a:pt x="384" y="323"/>
                  </a:lnTo>
                  <a:lnTo>
                    <a:pt x="382" y="295"/>
                  </a:lnTo>
                  <a:lnTo>
                    <a:pt x="380" y="270"/>
                  </a:lnTo>
                  <a:lnTo>
                    <a:pt x="377" y="246"/>
                  </a:lnTo>
                  <a:lnTo>
                    <a:pt x="373" y="226"/>
                  </a:lnTo>
                  <a:lnTo>
                    <a:pt x="369" y="208"/>
                  </a:lnTo>
                  <a:lnTo>
                    <a:pt x="363" y="194"/>
                  </a:lnTo>
                  <a:lnTo>
                    <a:pt x="356" y="180"/>
                  </a:lnTo>
                  <a:lnTo>
                    <a:pt x="350" y="169"/>
                  </a:lnTo>
                  <a:lnTo>
                    <a:pt x="342" y="159"/>
                  </a:lnTo>
                  <a:lnTo>
                    <a:pt x="333" y="151"/>
                  </a:lnTo>
                  <a:lnTo>
                    <a:pt x="323" y="145"/>
                  </a:lnTo>
                  <a:lnTo>
                    <a:pt x="312" y="141"/>
                  </a:lnTo>
                  <a:lnTo>
                    <a:pt x="299" y="139"/>
                  </a:lnTo>
                  <a:lnTo>
                    <a:pt x="286" y="138"/>
                  </a:lnTo>
                  <a:lnTo>
                    <a:pt x="273" y="139"/>
                  </a:lnTo>
                  <a:lnTo>
                    <a:pt x="261" y="141"/>
                  </a:lnTo>
                  <a:lnTo>
                    <a:pt x="251" y="145"/>
                  </a:lnTo>
                  <a:lnTo>
                    <a:pt x="241" y="151"/>
                  </a:lnTo>
                  <a:lnTo>
                    <a:pt x="232" y="159"/>
                  </a:lnTo>
                  <a:lnTo>
                    <a:pt x="223" y="169"/>
                  </a:lnTo>
                  <a:lnTo>
                    <a:pt x="216" y="180"/>
                  </a:lnTo>
                  <a:lnTo>
                    <a:pt x="209" y="194"/>
                  </a:lnTo>
                  <a:lnTo>
                    <a:pt x="205" y="208"/>
                  </a:lnTo>
                  <a:lnTo>
                    <a:pt x="199" y="226"/>
                  </a:lnTo>
                  <a:lnTo>
                    <a:pt x="196" y="246"/>
                  </a:lnTo>
                  <a:lnTo>
                    <a:pt x="193" y="270"/>
                  </a:lnTo>
                  <a:lnTo>
                    <a:pt x="190" y="296"/>
                  </a:lnTo>
                  <a:lnTo>
                    <a:pt x="188" y="324"/>
                  </a:lnTo>
                  <a:lnTo>
                    <a:pt x="187" y="354"/>
                  </a:lnTo>
                  <a:lnTo>
                    <a:pt x="187" y="388"/>
                  </a:lnTo>
                  <a:lnTo>
                    <a:pt x="187" y="420"/>
                  </a:lnTo>
                  <a:lnTo>
                    <a:pt x="188" y="451"/>
                  </a:lnTo>
                  <a:lnTo>
                    <a:pt x="190" y="479"/>
                  </a:lnTo>
                  <a:lnTo>
                    <a:pt x="193" y="504"/>
                  </a:lnTo>
                  <a:lnTo>
                    <a:pt x="196" y="527"/>
                  </a:lnTo>
                  <a:lnTo>
                    <a:pt x="199" y="547"/>
                  </a:lnTo>
                  <a:lnTo>
                    <a:pt x="205" y="565"/>
                  </a:lnTo>
                  <a:lnTo>
                    <a:pt x="209" y="581"/>
                  </a:lnTo>
                  <a:lnTo>
                    <a:pt x="216" y="594"/>
                  </a:lnTo>
                  <a:lnTo>
                    <a:pt x="223" y="605"/>
                  </a:lnTo>
                  <a:lnTo>
                    <a:pt x="232" y="615"/>
                  </a:lnTo>
                  <a:lnTo>
                    <a:pt x="241" y="623"/>
                  </a:lnTo>
                  <a:lnTo>
                    <a:pt x="251" y="629"/>
                  </a:lnTo>
                  <a:lnTo>
                    <a:pt x="261" y="633"/>
                  </a:lnTo>
                  <a:lnTo>
                    <a:pt x="273" y="637"/>
                  </a:lnTo>
                  <a:lnTo>
                    <a:pt x="286" y="637"/>
                  </a:lnTo>
                  <a:lnTo>
                    <a:pt x="299" y="637"/>
                  </a:lnTo>
                  <a:lnTo>
                    <a:pt x="312" y="633"/>
                  </a:lnTo>
                  <a:lnTo>
                    <a:pt x="322" y="629"/>
                  </a:lnTo>
                  <a:lnTo>
                    <a:pt x="332" y="623"/>
                  </a:lnTo>
                  <a:lnTo>
                    <a:pt x="341" y="615"/>
                  </a:lnTo>
                  <a:lnTo>
                    <a:pt x="350" y="605"/>
                  </a:lnTo>
                  <a:lnTo>
                    <a:pt x="356" y="594"/>
                  </a:lnTo>
                  <a:lnTo>
                    <a:pt x="362" y="581"/>
                  </a:lnTo>
                  <a:lnTo>
                    <a:pt x="368" y="565"/>
                  </a:lnTo>
                  <a:lnTo>
                    <a:pt x="372" y="547"/>
                  </a:lnTo>
                  <a:lnTo>
                    <a:pt x="377" y="527"/>
                  </a:lnTo>
                  <a:lnTo>
                    <a:pt x="380" y="503"/>
                  </a:lnTo>
                  <a:lnTo>
                    <a:pt x="382" y="479"/>
                  </a:lnTo>
                  <a:lnTo>
                    <a:pt x="384" y="451"/>
                  </a:lnTo>
                  <a:lnTo>
                    <a:pt x="386" y="420"/>
                  </a:lnTo>
                  <a:lnTo>
                    <a:pt x="386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201" name="Freeform 49"/>
            <p:cNvSpPr>
              <a:spLocks noChangeArrowheads="1"/>
            </p:cNvSpPr>
            <p:nvPr/>
          </p:nvSpPr>
          <p:spPr bwMode="auto">
            <a:xfrm>
              <a:off x="2165" y="3233"/>
              <a:ext cx="140" cy="188"/>
            </a:xfrm>
            <a:custGeom>
              <a:avLst/>
              <a:gdLst>
                <a:gd name="T0" fmla="*/ 572 w 574"/>
                <a:gd name="T1" fmla="*/ 456 h 775"/>
                <a:gd name="T2" fmla="*/ 562 w 574"/>
                <a:gd name="T3" fmla="*/ 537 h 775"/>
                <a:gd name="T4" fmla="*/ 544 w 574"/>
                <a:gd name="T5" fmla="*/ 606 h 775"/>
                <a:gd name="T6" fmla="*/ 517 w 574"/>
                <a:gd name="T7" fmla="*/ 665 h 775"/>
                <a:gd name="T8" fmla="*/ 481 w 574"/>
                <a:gd name="T9" fmla="*/ 710 h 775"/>
                <a:gd name="T10" fmla="*/ 434 w 574"/>
                <a:gd name="T11" fmla="*/ 743 h 775"/>
                <a:gd name="T12" fmla="*/ 377 w 574"/>
                <a:gd name="T13" fmla="*/ 765 h 775"/>
                <a:gd name="T14" fmla="*/ 306 w 574"/>
                <a:gd name="T15" fmla="*/ 775 h 775"/>
                <a:gd name="T16" fmla="*/ 232 w 574"/>
                <a:gd name="T17" fmla="*/ 771 h 775"/>
                <a:gd name="T18" fmla="*/ 168 w 574"/>
                <a:gd name="T19" fmla="*/ 756 h 775"/>
                <a:gd name="T20" fmla="*/ 116 w 574"/>
                <a:gd name="T21" fmla="*/ 728 h 775"/>
                <a:gd name="T22" fmla="*/ 74 w 574"/>
                <a:gd name="T23" fmla="*/ 687 h 775"/>
                <a:gd name="T24" fmla="*/ 42 w 574"/>
                <a:gd name="T25" fmla="*/ 636 h 775"/>
                <a:gd name="T26" fmla="*/ 20 w 574"/>
                <a:gd name="T27" fmla="*/ 573 h 775"/>
                <a:gd name="T28" fmla="*/ 7 w 574"/>
                <a:gd name="T29" fmla="*/ 498 h 775"/>
                <a:gd name="T30" fmla="*/ 1 w 574"/>
                <a:gd name="T31" fmla="*/ 411 h 775"/>
                <a:gd name="T32" fmla="*/ 2 w 574"/>
                <a:gd name="T33" fmla="*/ 317 h 775"/>
                <a:gd name="T34" fmla="*/ 12 w 574"/>
                <a:gd name="T35" fmla="*/ 236 h 775"/>
                <a:gd name="T36" fmla="*/ 30 w 574"/>
                <a:gd name="T37" fmla="*/ 169 h 775"/>
                <a:gd name="T38" fmla="*/ 58 w 574"/>
                <a:gd name="T39" fmla="*/ 111 h 775"/>
                <a:gd name="T40" fmla="*/ 95 w 574"/>
                <a:gd name="T41" fmla="*/ 65 h 775"/>
                <a:gd name="T42" fmla="*/ 142 w 574"/>
                <a:gd name="T43" fmla="*/ 31 h 775"/>
                <a:gd name="T44" fmla="*/ 201 w 574"/>
                <a:gd name="T45" fmla="*/ 10 h 775"/>
                <a:gd name="T46" fmla="*/ 268 w 574"/>
                <a:gd name="T47" fmla="*/ 1 h 775"/>
                <a:gd name="T48" fmla="*/ 344 w 574"/>
                <a:gd name="T49" fmla="*/ 3 h 775"/>
                <a:gd name="T50" fmla="*/ 407 w 574"/>
                <a:gd name="T51" fmla="*/ 19 h 775"/>
                <a:gd name="T52" fmla="*/ 459 w 574"/>
                <a:gd name="T53" fmla="*/ 48 h 775"/>
                <a:gd name="T54" fmla="*/ 500 w 574"/>
                <a:gd name="T55" fmla="*/ 88 h 775"/>
                <a:gd name="T56" fmla="*/ 533 w 574"/>
                <a:gd name="T57" fmla="*/ 140 h 775"/>
                <a:gd name="T58" fmla="*/ 555 w 574"/>
                <a:gd name="T59" fmla="*/ 204 h 775"/>
                <a:gd name="T60" fmla="*/ 569 w 574"/>
                <a:gd name="T61" fmla="*/ 279 h 775"/>
                <a:gd name="T62" fmla="*/ 574 w 574"/>
                <a:gd name="T63" fmla="*/ 364 h 775"/>
                <a:gd name="T64" fmla="*/ 385 w 574"/>
                <a:gd name="T65" fmla="*/ 323 h 775"/>
                <a:gd name="T66" fmla="*/ 373 w 574"/>
                <a:gd name="T67" fmla="*/ 226 h 775"/>
                <a:gd name="T68" fmla="*/ 351 w 574"/>
                <a:gd name="T69" fmla="*/ 169 h 775"/>
                <a:gd name="T70" fmla="*/ 312 w 574"/>
                <a:gd name="T71" fmla="*/ 141 h 775"/>
                <a:gd name="T72" fmla="*/ 262 w 574"/>
                <a:gd name="T73" fmla="*/ 141 h 775"/>
                <a:gd name="T74" fmla="*/ 224 w 574"/>
                <a:gd name="T75" fmla="*/ 169 h 775"/>
                <a:gd name="T76" fmla="*/ 201 w 574"/>
                <a:gd name="T77" fmla="*/ 226 h 775"/>
                <a:gd name="T78" fmla="*/ 189 w 574"/>
                <a:gd name="T79" fmla="*/ 324 h 775"/>
                <a:gd name="T80" fmla="*/ 189 w 574"/>
                <a:gd name="T81" fmla="*/ 451 h 775"/>
                <a:gd name="T82" fmla="*/ 201 w 574"/>
                <a:gd name="T83" fmla="*/ 547 h 775"/>
                <a:gd name="T84" fmla="*/ 224 w 574"/>
                <a:gd name="T85" fmla="*/ 605 h 775"/>
                <a:gd name="T86" fmla="*/ 262 w 574"/>
                <a:gd name="T87" fmla="*/ 633 h 775"/>
                <a:gd name="T88" fmla="*/ 312 w 574"/>
                <a:gd name="T89" fmla="*/ 633 h 775"/>
                <a:gd name="T90" fmla="*/ 350 w 574"/>
                <a:gd name="T91" fmla="*/ 605 h 775"/>
                <a:gd name="T92" fmla="*/ 373 w 574"/>
                <a:gd name="T93" fmla="*/ 547 h 775"/>
                <a:gd name="T94" fmla="*/ 385 w 574"/>
                <a:gd name="T95" fmla="*/ 45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4" h="775">
                  <a:moveTo>
                    <a:pt x="574" y="387"/>
                  </a:moveTo>
                  <a:lnTo>
                    <a:pt x="574" y="410"/>
                  </a:lnTo>
                  <a:lnTo>
                    <a:pt x="573" y="434"/>
                  </a:lnTo>
                  <a:lnTo>
                    <a:pt x="572" y="456"/>
                  </a:lnTo>
                  <a:lnTo>
                    <a:pt x="570" y="477"/>
                  </a:lnTo>
                  <a:lnTo>
                    <a:pt x="567" y="498"/>
                  </a:lnTo>
                  <a:lnTo>
                    <a:pt x="565" y="518"/>
                  </a:lnTo>
                  <a:lnTo>
                    <a:pt x="562" y="537"/>
                  </a:lnTo>
                  <a:lnTo>
                    <a:pt x="558" y="556"/>
                  </a:lnTo>
                  <a:lnTo>
                    <a:pt x="554" y="574"/>
                  </a:lnTo>
                  <a:lnTo>
                    <a:pt x="549" y="591"/>
                  </a:lnTo>
                  <a:lnTo>
                    <a:pt x="544" y="606"/>
                  </a:lnTo>
                  <a:lnTo>
                    <a:pt x="538" y="622"/>
                  </a:lnTo>
                  <a:lnTo>
                    <a:pt x="532" y="637"/>
                  </a:lnTo>
                  <a:lnTo>
                    <a:pt x="525" y="651"/>
                  </a:lnTo>
                  <a:lnTo>
                    <a:pt x="517" y="665"/>
                  </a:lnTo>
                  <a:lnTo>
                    <a:pt x="509" y="677"/>
                  </a:lnTo>
                  <a:lnTo>
                    <a:pt x="500" y="688"/>
                  </a:lnTo>
                  <a:lnTo>
                    <a:pt x="491" y="700"/>
                  </a:lnTo>
                  <a:lnTo>
                    <a:pt x="481" y="710"/>
                  </a:lnTo>
                  <a:lnTo>
                    <a:pt x="470" y="720"/>
                  </a:lnTo>
                  <a:lnTo>
                    <a:pt x="459" y="728"/>
                  </a:lnTo>
                  <a:lnTo>
                    <a:pt x="446" y="737"/>
                  </a:lnTo>
                  <a:lnTo>
                    <a:pt x="434" y="743"/>
                  </a:lnTo>
                  <a:lnTo>
                    <a:pt x="420" y="750"/>
                  </a:lnTo>
                  <a:lnTo>
                    <a:pt x="407" y="756"/>
                  </a:lnTo>
                  <a:lnTo>
                    <a:pt x="391" y="761"/>
                  </a:lnTo>
                  <a:lnTo>
                    <a:pt x="377" y="765"/>
                  </a:lnTo>
                  <a:lnTo>
                    <a:pt x="360" y="768"/>
                  </a:lnTo>
                  <a:lnTo>
                    <a:pt x="343" y="771"/>
                  </a:lnTo>
                  <a:lnTo>
                    <a:pt x="325" y="774"/>
                  </a:lnTo>
                  <a:lnTo>
                    <a:pt x="306" y="775"/>
                  </a:lnTo>
                  <a:lnTo>
                    <a:pt x="287" y="775"/>
                  </a:lnTo>
                  <a:lnTo>
                    <a:pt x="268" y="775"/>
                  </a:lnTo>
                  <a:lnTo>
                    <a:pt x="249" y="774"/>
                  </a:lnTo>
                  <a:lnTo>
                    <a:pt x="232" y="771"/>
                  </a:lnTo>
                  <a:lnTo>
                    <a:pt x="215" y="768"/>
                  </a:lnTo>
                  <a:lnTo>
                    <a:pt x="198" y="765"/>
                  </a:lnTo>
                  <a:lnTo>
                    <a:pt x="183" y="761"/>
                  </a:lnTo>
                  <a:lnTo>
                    <a:pt x="168" y="756"/>
                  </a:lnTo>
                  <a:lnTo>
                    <a:pt x="155" y="750"/>
                  </a:lnTo>
                  <a:lnTo>
                    <a:pt x="141" y="743"/>
                  </a:lnTo>
                  <a:lnTo>
                    <a:pt x="128" y="735"/>
                  </a:lnTo>
                  <a:lnTo>
                    <a:pt x="116" y="728"/>
                  </a:lnTo>
                  <a:lnTo>
                    <a:pt x="104" y="719"/>
                  </a:lnTo>
                  <a:lnTo>
                    <a:pt x="94" y="710"/>
                  </a:lnTo>
                  <a:lnTo>
                    <a:pt x="84" y="698"/>
                  </a:lnTo>
                  <a:lnTo>
                    <a:pt x="74" y="687"/>
                  </a:lnTo>
                  <a:lnTo>
                    <a:pt x="65" y="676"/>
                  </a:lnTo>
                  <a:lnTo>
                    <a:pt x="57" y="664"/>
                  </a:lnTo>
                  <a:lnTo>
                    <a:pt x="49" y="650"/>
                  </a:lnTo>
                  <a:lnTo>
                    <a:pt x="42" y="636"/>
                  </a:lnTo>
                  <a:lnTo>
                    <a:pt x="36" y="621"/>
                  </a:lnTo>
                  <a:lnTo>
                    <a:pt x="30" y="605"/>
                  </a:lnTo>
                  <a:lnTo>
                    <a:pt x="25" y="590"/>
                  </a:lnTo>
                  <a:lnTo>
                    <a:pt x="20" y="573"/>
                  </a:lnTo>
                  <a:lnTo>
                    <a:pt x="16" y="555"/>
                  </a:lnTo>
                  <a:lnTo>
                    <a:pt x="12" y="537"/>
                  </a:lnTo>
                  <a:lnTo>
                    <a:pt x="9" y="518"/>
                  </a:lnTo>
                  <a:lnTo>
                    <a:pt x="7" y="498"/>
                  </a:lnTo>
                  <a:lnTo>
                    <a:pt x="4" y="477"/>
                  </a:lnTo>
                  <a:lnTo>
                    <a:pt x="2" y="456"/>
                  </a:lnTo>
                  <a:lnTo>
                    <a:pt x="1" y="434"/>
                  </a:lnTo>
                  <a:lnTo>
                    <a:pt x="1" y="411"/>
                  </a:lnTo>
                  <a:lnTo>
                    <a:pt x="0" y="388"/>
                  </a:lnTo>
                  <a:lnTo>
                    <a:pt x="1" y="363"/>
                  </a:lnTo>
                  <a:lnTo>
                    <a:pt x="1" y="340"/>
                  </a:lnTo>
                  <a:lnTo>
                    <a:pt x="2" y="317"/>
                  </a:lnTo>
                  <a:lnTo>
                    <a:pt x="4" y="296"/>
                  </a:lnTo>
                  <a:lnTo>
                    <a:pt x="7" y="274"/>
                  </a:lnTo>
                  <a:lnTo>
                    <a:pt x="9" y="255"/>
                  </a:lnTo>
                  <a:lnTo>
                    <a:pt x="12" y="236"/>
                  </a:lnTo>
                  <a:lnTo>
                    <a:pt x="16" y="218"/>
                  </a:lnTo>
                  <a:lnTo>
                    <a:pt x="20" y="202"/>
                  </a:lnTo>
                  <a:lnTo>
                    <a:pt x="25" y="185"/>
                  </a:lnTo>
                  <a:lnTo>
                    <a:pt x="30" y="169"/>
                  </a:lnTo>
                  <a:lnTo>
                    <a:pt x="36" y="153"/>
                  </a:lnTo>
                  <a:lnTo>
                    <a:pt x="42" y="139"/>
                  </a:lnTo>
                  <a:lnTo>
                    <a:pt x="50" y="124"/>
                  </a:lnTo>
                  <a:lnTo>
                    <a:pt x="58" y="111"/>
                  </a:lnTo>
                  <a:lnTo>
                    <a:pt x="66" y="98"/>
                  </a:lnTo>
                  <a:lnTo>
                    <a:pt x="75" y="86"/>
                  </a:lnTo>
                  <a:lnTo>
                    <a:pt x="85" y="75"/>
                  </a:lnTo>
                  <a:lnTo>
                    <a:pt x="95" y="65"/>
                  </a:lnTo>
                  <a:lnTo>
                    <a:pt x="106" y="55"/>
                  </a:lnTo>
                  <a:lnTo>
                    <a:pt x="118" y="46"/>
                  </a:lnTo>
                  <a:lnTo>
                    <a:pt x="130" y="38"/>
                  </a:lnTo>
                  <a:lnTo>
                    <a:pt x="142" y="31"/>
                  </a:lnTo>
                  <a:lnTo>
                    <a:pt x="156" y="24"/>
                  </a:lnTo>
                  <a:lnTo>
                    <a:pt x="170" y="19"/>
                  </a:lnTo>
                  <a:lnTo>
                    <a:pt x="185" y="13"/>
                  </a:lnTo>
                  <a:lnTo>
                    <a:pt x="201" y="10"/>
                  </a:lnTo>
                  <a:lnTo>
                    <a:pt x="216" y="6"/>
                  </a:lnTo>
                  <a:lnTo>
                    <a:pt x="233" y="3"/>
                  </a:lnTo>
                  <a:lnTo>
                    <a:pt x="250" y="2"/>
                  </a:lnTo>
                  <a:lnTo>
                    <a:pt x="268" y="1"/>
                  </a:lnTo>
                  <a:lnTo>
                    <a:pt x="287" y="0"/>
                  </a:lnTo>
                  <a:lnTo>
                    <a:pt x="307" y="1"/>
                  </a:lnTo>
                  <a:lnTo>
                    <a:pt x="325" y="2"/>
                  </a:lnTo>
                  <a:lnTo>
                    <a:pt x="344" y="3"/>
                  </a:lnTo>
                  <a:lnTo>
                    <a:pt x="361" y="6"/>
                  </a:lnTo>
                  <a:lnTo>
                    <a:pt x="377" y="10"/>
                  </a:lnTo>
                  <a:lnTo>
                    <a:pt x="392" y="14"/>
                  </a:lnTo>
                  <a:lnTo>
                    <a:pt x="407" y="19"/>
                  </a:lnTo>
                  <a:lnTo>
                    <a:pt x="422" y="25"/>
                  </a:lnTo>
                  <a:lnTo>
                    <a:pt x="434" y="32"/>
                  </a:lnTo>
                  <a:lnTo>
                    <a:pt x="447" y="39"/>
                  </a:lnTo>
                  <a:lnTo>
                    <a:pt x="459" y="48"/>
                  </a:lnTo>
                  <a:lnTo>
                    <a:pt x="470" y="57"/>
                  </a:lnTo>
                  <a:lnTo>
                    <a:pt x="481" y="67"/>
                  </a:lnTo>
                  <a:lnTo>
                    <a:pt x="491" y="77"/>
                  </a:lnTo>
                  <a:lnTo>
                    <a:pt x="500" y="88"/>
                  </a:lnTo>
                  <a:lnTo>
                    <a:pt x="509" y="101"/>
                  </a:lnTo>
                  <a:lnTo>
                    <a:pt x="518" y="113"/>
                  </a:lnTo>
                  <a:lnTo>
                    <a:pt x="525" y="126"/>
                  </a:lnTo>
                  <a:lnTo>
                    <a:pt x="533" y="140"/>
                  </a:lnTo>
                  <a:lnTo>
                    <a:pt x="538" y="156"/>
                  </a:lnTo>
                  <a:lnTo>
                    <a:pt x="545" y="170"/>
                  </a:lnTo>
                  <a:lnTo>
                    <a:pt x="549" y="187"/>
                  </a:lnTo>
                  <a:lnTo>
                    <a:pt x="555" y="204"/>
                  </a:lnTo>
                  <a:lnTo>
                    <a:pt x="558" y="222"/>
                  </a:lnTo>
                  <a:lnTo>
                    <a:pt x="562" y="240"/>
                  </a:lnTo>
                  <a:lnTo>
                    <a:pt x="565" y="259"/>
                  </a:lnTo>
                  <a:lnTo>
                    <a:pt x="569" y="279"/>
                  </a:lnTo>
                  <a:lnTo>
                    <a:pt x="570" y="299"/>
                  </a:lnTo>
                  <a:lnTo>
                    <a:pt x="572" y="319"/>
                  </a:lnTo>
                  <a:lnTo>
                    <a:pt x="573" y="342"/>
                  </a:lnTo>
                  <a:lnTo>
                    <a:pt x="574" y="364"/>
                  </a:lnTo>
                  <a:lnTo>
                    <a:pt x="574" y="387"/>
                  </a:lnTo>
                  <a:close/>
                  <a:moveTo>
                    <a:pt x="387" y="387"/>
                  </a:moveTo>
                  <a:lnTo>
                    <a:pt x="386" y="354"/>
                  </a:lnTo>
                  <a:lnTo>
                    <a:pt x="385" y="323"/>
                  </a:lnTo>
                  <a:lnTo>
                    <a:pt x="383" y="295"/>
                  </a:lnTo>
                  <a:lnTo>
                    <a:pt x="381" y="270"/>
                  </a:lnTo>
                  <a:lnTo>
                    <a:pt x="378" y="246"/>
                  </a:lnTo>
                  <a:lnTo>
                    <a:pt x="373" y="226"/>
                  </a:lnTo>
                  <a:lnTo>
                    <a:pt x="369" y="208"/>
                  </a:lnTo>
                  <a:lnTo>
                    <a:pt x="363" y="194"/>
                  </a:lnTo>
                  <a:lnTo>
                    <a:pt x="358" y="180"/>
                  </a:lnTo>
                  <a:lnTo>
                    <a:pt x="351" y="169"/>
                  </a:lnTo>
                  <a:lnTo>
                    <a:pt x="342" y="159"/>
                  </a:lnTo>
                  <a:lnTo>
                    <a:pt x="333" y="151"/>
                  </a:lnTo>
                  <a:lnTo>
                    <a:pt x="323" y="145"/>
                  </a:lnTo>
                  <a:lnTo>
                    <a:pt x="312" y="141"/>
                  </a:lnTo>
                  <a:lnTo>
                    <a:pt x="300" y="139"/>
                  </a:lnTo>
                  <a:lnTo>
                    <a:pt x="287" y="138"/>
                  </a:lnTo>
                  <a:lnTo>
                    <a:pt x="275" y="139"/>
                  </a:lnTo>
                  <a:lnTo>
                    <a:pt x="262" y="141"/>
                  </a:lnTo>
                  <a:lnTo>
                    <a:pt x="251" y="145"/>
                  </a:lnTo>
                  <a:lnTo>
                    <a:pt x="241" y="151"/>
                  </a:lnTo>
                  <a:lnTo>
                    <a:pt x="232" y="159"/>
                  </a:lnTo>
                  <a:lnTo>
                    <a:pt x="224" y="169"/>
                  </a:lnTo>
                  <a:lnTo>
                    <a:pt x="217" y="180"/>
                  </a:lnTo>
                  <a:lnTo>
                    <a:pt x="211" y="194"/>
                  </a:lnTo>
                  <a:lnTo>
                    <a:pt x="205" y="208"/>
                  </a:lnTo>
                  <a:lnTo>
                    <a:pt x="201" y="226"/>
                  </a:lnTo>
                  <a:lnTo>
                    <a:pt x="197" y="246"/>
                  </a:lnTo>
                  <a:lnTo>
                    <a:pt x="194" y="270"/>
                  </a:lnTo>
                  <a:lnTo>
                    <a:pt x="191" y="296"/>
                  </a:lnTo>
                  <a:lnTo>
                    <a:pt x="189" y="324"/>
                  </a:lnTo>
                  <a:lnTo>
                    <a:pt x="188" y="354"/>
                  </a:lnTo>
                  <a:lnTo>
                    <a:pt x="188" y="388"/>
                  </a:lnTo>
                  <a:lnTo>
                    <a:pt x="188" y="420"/>
                  </a:lnTo>
                  <a:lnTo>
                    <a:pt x="189" y="451"/>
                  </a:lnTo>
                  <a:lnTo>
                    <a:pt x="191" y="479"/>
                  </a:lnTo>
                  <a:lnTo>
                    <a:pt x="194" y="504"/>
                  </a:lnTo>
                  <a:lnTo>
                    <a:pt x="197" y="527"/>
                  </a:lnTo>
                  <a:lnTo>
                    <a:pt x="201" y="547"/>
                  </a:lnTo>
                  <a:lnTo>
                    <a:pt x="205" y="565"/>
                  </a:lnTo>
                  <a:lnTo>
                    <a:pt x="211" y="581"/>
                  </a:lnTo>
                  <a:lnTo>
                    <a:pt x="217" y="594"/>
                  </a:lnTo>
                  <a:lnTo>
                    <a:pt x="224" y="605"/>
                  </a:lnTo>
                  <a:lnTo>
                    <a:pt x="232" y="615"/>
                  </a:lnTo>
                  <a:lnTo>
                    <a:pt x="241" y="623"/>
                  </a:lnTo>
                  <a:lnTo>
                    <a:pt x="251" y="629"/>
                  </a:lnTo>
                  <a:lnTo>
                    <a:pt x="262" y="633"/>
                  </a:lnTo>
                  <a:lnTo>
                    <a:pt x="275" y="637"/>
                  </a:lnTo>
                  <a:lnTo>
                    <a:pt x="287" y="637"/>
                  </a:lnTo>
                  <a:lnTo>
                    <a:pt x="300" y="637"/>
                  </a:lnTo>
                  <a:lnTo>
                    <a:pt x="312" y="633"/>
                  </a:lnTo>
                  <a:lnTo>
                    <a:pt x="323" y="629"/>
                  </a:lnTo>
                  <a:lnTo>
                    <a:pt x="333" y="623"/>
                  </a:lnTo>
                  <a:lnTo>
                    <a:pt x="342" y="615"/>
                  </a:lnTo>
                  <a:lnTo>
                    <a:pt x="350" y="605"/>
                  </a:lnTo>
                  <a:lnTo>
                    <a:pt x="358" y="594"/>
                  </a:lnTo>
                  <a:lnTo>
                    <a:pt x="363" y="581"/>
                  </a:lnTo>
                  <a:lnTo>
                    <a:pt x="369" y="565"/>
                  </a:lnTo>
                  <a:lnTo>
                    <a:pt x="373" y="547"/>
                  </a:lnTo>
                  <a:lnTo>
                    <a:pt x="378" y="527"/>
                  </a:lnTo>
                  <a:lnTo>
                    <a:pt x="381" y="503"/>
                  </a:lnTo>
                  <a:lnTo>
                    <a:pt x="383" y="479"/>
                  </a:lnTo>
                  <a:lnTo>
                    <a:pt x="385" y="451"/>
                  </a:lnTo>
                  <a:lnTo>
                    <a:pt x="386" y="420"/>
                  </a:lnTo>
                  <a:lnTo>
                    <a:pt x="387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202" name="Freeform 50"/>
            <p:cNvSpPr>
              <a:spLocks noChangeArrowheads="1"/>
            </p:cNvSpPr>
            <p:nvPr/>
          </p:nvSpPr>
          <p:spPr bwMode="auto">
            <a:xfrm>
              <a:off x="2407" y="3281"/>
              <a:ext cx="92" cy="136"/>
            </a:xfrm>
            <a:custGeom>
              <a:avLst/>
              <a:gdLst>
                <a:gd name="T0" fmla="*/ 362 w 377"/>
                <a:gd name="T1" fmla="*/ 167 h 563"/>
                <a:gd name="T2" fmla="*/ 357 w 377"/>
                <a:gd name="T3" fmla="*/ 166 h 563"/>
                <a:gd name="T4" fmla="*/ 350 w 377"/>
                <a:gd name="T5" fmla="*/ 164 h 563"/>
                <a:gd name="T6" fmla="*/ 342 w 377"/>
                <a:gd name="T7" fmla="*/ 163 h 563"/>
                <a:gd name="T8" fmla="*/ 333 w 377"/>
                <a:gd name="T9" fmla="*/ 161 h 563"/>
                <a:gd name="T10" fmla="*/ 324 w 377"/>
                <a:gd name="T11" fmla="*/ 161 h 563"/>
                <a:gd name="T12" fmla="*/ 314 w 377"/>
                <a:gd name="T13" fmla="*/ 160 h 563"/>
                <a:gd name="T14" fmla="*/ 303 w 377"/>
                <a:gd name="T15" fmla="*/ 160 h 563"/>
                <a:gd name="T16" fmla="*/ 292 w 377"/>
                <a:gd name="T17" fmla="*/ 160 h 563"/>
                <a:gd name="T18" fmla="*/ 277 w 377"/>
                <a:gd name="T19" fmla="*/ 160 h 563"/>
                <a:gd name="T20" fmla="*/ 264 w 377"/>
                <a:gd name="T21" fmla="*/ 163 h 563"/>
                <a:gd name="T22" fmla="*/ 249 w 377"/>
                <a:gd name="T23" fmla="*/ 165 h 563"/>
                <a:gd name="T24" fmla="*/ 233 w 377"/>
                <a:gd name="T25" fmla="*/ 168 h 563"/>
                <a:gd name="T26" fmla="*/ 219 w 377"/>
                <a:gd name="T27" fmla="*/ 173 h 563"/>
                <a:gd name="T28" fmla="*/ 204 w 377"/>
                <a:gd name="T29" fmla="*/ 177 h 563"/>
                <a:gd name="T30" fmla="*/ 190 w 377"/>
                <a:gd name="T31" fmla="*/ 182 h 563"/>
                <a:gd name="T32" fmla="*/ 175 w 377"/>
                <a:gd name="T33" fmla="*/ 187 h 563"/>
                <a:gd name="T34" fmla="*/ 0 w 377"/>
                <a:gd name="T35" fmla="*/ 563 h 563"/>
                <a:gd name="T36" fmla="*/ 175 w 377"/>
                <a:gd name="T37" fmla="*/ 2 h 563"/>
                <a:gd name="T38" fmla="*/ 178 w 377"/>
                <a:gd name="T39" fmla="*/ 80 h 563"/>
                <a:gd name="T40" fmla="*/ 185 w 377"/>
                <a:gd name="T41" fmla="*/ 73 h 563"/>
                <a:gd name="T42" fmla="*/ 194 w 377"/>
                <a:gd name="T43" fmla="*/ 66 h 563"/>
                <a:gd name="T44" fmla="*/ 203 w 377"/>
                <a:gd name="T45" fmla="*/ 58 h 563"/>
                <a:gd name="T46" fmla="*/ 213 w 377"/>
                <a:gd name="T47" fmla="*/ 50 h 563"/>
                <a:gd name="T48" fmla="*/ 223 w 377"/>
                <a:gd name="T49" fmla="*/ 43 h 563"/>
                <a:gd name="T50" fmla="*/ 233 w 377"/>
                <a:gd name="T51" fmla="*/ 36 h 563"/>
                <a:gd name="T52" fmla="*/ 242 w 377"/>
                <a:gd name="T53" fmla="*/ 30 h 563"/>
                <a:gd name="T54" fmla="*/ 252 w 377"/>
                <a:gd name="T55" fmla="*/ 25 h 563"/>
                <a:gd name="T56" fmla="*/ 262 w 377"/>
                <a:gd name="T57" fmla="*/ 20 h 563"/>
                <a:gd name="T58" fmla="*/ 274 w 377"/>
                <a:gd name="T59" fmla="*/ 15 h 563"/>
                <a:gd name="T60" fmla="*/ 285 w 377"/>
                <a:gd name="T61" fmla="*/ 10 h 563"/>
                <a:gd name="T62" fmla="*/ 297 w 377"/>
                <a:gd name="T63" fmla="*/ 6 h 563"/>
                <a:gd name="T64" fmla="*/ 310 w 377"/>
                <a:gd name="T65" fmla="*/ 3 h 563"/>
                <a:gd name="T66" fmla="*/ 322 w 377"/>
                <a:gd name="T67" fmla="*/ 1 h 563"/>
                <a:gd name="T68" fmla="*/ 333 w 377"/>
                <a:gd name="T69" fmla="*/ 0 h 563"/>
                <a:gd name="T70" fmla="*/ 341 w 377"/>
                <a:gd name="T71" fmla="*/ 0 h 563"/>
                <a:gd name="T72" fmla="*/ 345 w 377"/>
                <a:gd name="T73" fmla="*/ 0 h 563"/>
                <a:gd name="T74" fmla="*/ 350 w 377"/>
                <a:gd name="T75" fmla="*/ 0 h 563"/>
                <a:gd name="T76" fmla="*/ 356 w 377"/>
                <a:gd name="T77" fmla="*/ 0 h 563"/>
                <a:gd name="T78" fmla="*/ 361 w 377"/>
                <a:gd name="T79" fmla="*/ 0 h 563"/>
                <a:gd name="T80" fmla="*/ 366 w 377"/>
                <a:gd name="T81" fmla="*/ 1 h 563"/>
                <a:gd name="T82" fmla="*/ 370 w 377"/>
                <a:gd name="T83" fmla="*/ 1 h 563"/>
                <a:gd name="T84" fmla="*/ 375 w 377"/>
                <a:gd name="T85" fmla="*/ 2 h 563"/>
                <a:gd name="T86" fmla="*/ 377 w 377"/>
                <a:gd name="T87" fmla="*/ 167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7" h="563">
                  <a:moveTo>
                    <a:pt x="377" y="167"/>
                  </a:moveTo>
                  <a:lnTo>
                    <a:pt x="362" y="167"/>
                  </a:lnTo>
                  <a:lnTo>
                    <a:pt x="360" y="166"/>
                  </a:lnTo>
                  <a:lnTo>
                    <a:pt x="357" y="166"/>
                  </a:lnTo>
                  <a:lnTo>
                    <a:pt x="353" y="165"/>
                  </a:lnTo>
                  <a:lnTo>
                    <a:pt x="350" y="164"/>
                  </a:lnTo>
                  <a:lnTo>
                    <a:pt x="347" y="164"/>
                  </a:lnTo>
                  <a:lnTo>
                    <a:pt x="342" y="163"/>
                  </a:lnTo>
                  <a:lnTo>
                    <a:pt x="338" y="163"/>
                  </a:lnTo>
                  <a:lnTo>
                    <a:pt x="333" y="161"/>
                  </a:lnTo>
                  <a:lnTo>
                    <a:pt x="329" y="161"/>
                  </a:lnTo>
                  <a:lnTo>
                    <a:pt x="324" y="161"/>
                  </a:lnTo>
                  <a:lnTo>
                    <a:pt x="319" y="160"/>
                  </a:lnTo>
                  <a:lnTo>
                    <a:pt x="314" y="160"/>
                  </a:lnTo>
                  <a:lnTo>
                    <a:pt x="308" y="160"/>
                  </a:lnTo>
                  <a:lnTo>
                    <a:pt x="303" y="160"/>
                  </a:lnTo>
                  <a:lnTo>
                    <a:pt x="297" y="160"/>
                  </a:lnTo>
                  <a:lnTo>
                    <a:pt x="292" y="160"/>
                  </a:lnTo>
                  <a:lnTo>
                    <a:pt x="285" y="160"/>
                  </a:lnTo>
                  <a:lnTo>
                    <a:pt x="277" y="160"/>
                  </a:lnTo>
                  <a:lnTo>
                    <a:pt x="270" y="161"/>
                  </a:lnTo>
                  <a:lnTo>
                    <a:pt x="264" y="163"/>
                  </a:lnTo>
                  <a:lnTo>
                    <a:pt x="256" y="164"/>
                  </a:lnTo>
                  <a:lnTo>
                    <a:pt x="249" y="165"/>
                  </a:lnTo>
                  <a:lnTo>
                    <a:pt x="241" y="166"/>
                  </a:lnTo>
                  <a:lnTo>
                    <a:pt x="233" y="168"/>
                  </a:lnTo>
                  <a:lnTo>
                    <a:pt x="227" y="170"/>
                  </a:lnTo>
                  <a:lnTo>
                    <a:pt x="219" y="173"/>
                  </a:lnTo>
                  <a:lnTo>
                    <a:pt x="211" y="175"/>
                  </a:lnTo>
                  <a:lnTo>
                    <a:pt x="204" y="177"/>
                  </a:lnTo>
                  <a:lnTo>
                    <a:pt x="196" y="179"/>
                  </a:lnTo>
                  <a:lnTo>
                    <a:pt x="190" y="182"/>
                  </a:lnTo>
                  <a:lnTo>
                    <a:pt x="182" y="184"/>
                  </a:lnTo>
                  <a:lnTo>
                    <a:pt x="175" y="187"/>
                  </a:lnTo>
                  <a:lnTo>
                    <a:pt x="175" y="563"/>
                  </a:lnTo>
                  <a:lnTo>
                    <a:pt x="0" y="563"/>
                  </a:lnTo>
                  <a:lnTo>
                    <a:pt x="0" y="2"/>
                  </a:lnTo>
                  <a:lnTo>
                    <a:pt x="175" y="2"/>
                  </a:lnTo>
                  <a:lnTo>
                    <a:pt x="175" y="82"/>
                  </a:lnTo>
                  <a:lnTo>
                    <a:pt x="178" y="80"/>
                  </a:lnTo>
                  <a:lnTo>
                    <a:pt x="182" y="76"/>
                  </a:lnTo>
                  <a:lnTo>
                    <a:pt x="185" y="73"/>
                  </a:lnTo>
                  <a:lnTo>
                    <a:pt x="190" y="69"/>
                  </a:lnTo>
                  <a:lnTo>
                    <a:pt x="194" y="66"/>
                  </a:lnTo>
                  <a:lnTo>
                    <a:pt x="198" y="63"/>
                  </a:lnTo>
                  <a:lnTo>
                    <a:pt x="203" y="58"/>
                  </a:lnTo>
                  <a:lnTo>
                    <a:pt x="209" y="55"/>
                  </a:lnTo>
                  <a:lnTo>
                    <a:pt x="213" y="50"/>
                  </a:lnTo>
                  <a:lnTo>
                    <a:pt x="219" y="47"/>
                  </a:lnTo>
                  <a:lnTo>
                    <a:pt x="223" y="43"/>
                  </a:lnTo>
                  <a:lnTo>
                    <a:pt x="229" y="39"/>
                  </a:lnTo>
                  <a:lnTo>
                    <a:pt x="233" y="36"/>
                  </a:lnTo>
                  <a:lnTo>
                    <a:pt x="238" y="34"/>
                  </a:lnTo>
                  <a:lnTo>
                    <a:pt x="242" y="30"/>
                  </a:lnTo>
                  <a:lnTo>
                    <a:pt x="247" y="28"/>
                  </a:lnTo>
                  <a:lnTo>
                    <a:pt x="252" y="25"/>
                  </a:lnTo>
                  <a:lnTo>
                    <a:pt x="257" y="22"/>
                  </a:lnTo>
                  <a:lnTo>
                    <a:pt x="262" y="20"/>
                  </a:lnTo>
                  <a:lnTo>
                    <a:pt x="268" y="17"/>
                  </a:lnTo>
                  <a:lnTo>
                    <a:pt x="274" y="15"/>
                  </a:lnTo>
                  <a:lnTo>
                    <a:pt x="279" y="12"/>
                  </a:lnTo>
                  <a:lnTo>
                    <a:pt x="285" y="10"/>
                  </a:lnTo>
                  <a:lnTo>
                    <a:pt x="292" y="8"/>
                  </a:lnTo>
                  <a:lnTo>
                    <a:pt x="297" y="6"/>
                  </a:lnTo>
                  <a:lnTo>
                    <a:pt x="304" y="4"/>
                  </a:lnTo>
                  <a:lnTo>
                    <a:pt x="310" y="3"/>
                  </a:lnTo>
                  <a:lnTo>
                    <a:pt x="316" y="2"/>
                  </a:lnTo>
                  <a:lnTo>
                    <a:pt x="322" y="1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41" y="0"/>
                  </a:lnTo>
                  <a:lnTo>
                    <a:pt x="343" y="0"/>
                  </a:lnTo>
                  <a:lnTo>
                    <a:pt x="345" y="0"/>
                  </a:lnTo>
                  <a:lnTo>
                    <a:pt x="348" y="0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56" y="0"/>
                  </a:lnTo>
                  <a:lnTo>
                    <a:pt x="358" y="0"/>
                  </a:lnTo>
                  <a:lnTo>
                    <a:pt x="361" y="0"/>
                  </a:lnTo>
                  <a:lnTo>
                    <a:pt x="363" y="1"/>
                  </a:lnTo>
                  <a:lnTo>
                    <a:pt x="366" y="1"/>
                  </a:lnTo>
                  <a:lnTo>
                    <a:pt x="368" y="1"/>
                  </a:lnTo>
                  <a:lnTo>
                    <a:pt x="370" y="1"/>
                  </a:lnTo>
                  <a:lnTo>
                    <a:pt x="372" y="1"/>
                  </a:lnTo>
                  <a:lnTo>
                    <a:pt x="375" y="2"/>
                  </a:lnTo>
                  <a:lnTo>
                    <a:pt x="377" y="2"/>
                  </a:lnTo>
                  <a:lnTo>
                    <a:pt x="377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203" name="Freeform 51"/>
            <p:cNvSpPr>
              <a:spLocks noChangeArrowheads="1"/>
            </p:cNvSpPr>
            <p:nvPr/>
          </p:nvSpPr>
          <p:spPr bwMode="auto">
            <a:xfrm>
              <a:off x="2515" y="3279"/>
              <a:ext cx="134" cy="189"/>
            </a:xfrm>
            <a:custGeom>
              <a:avLst/>
              <a:gdLst>
                <a:gd name="T0" fmla="*/ 546 w 550"/>
                <a:gd name="T1" fmla="*/ 353 h 783"/>
                <a:gd name="T2" fmla="*/ 529 w 550"/>
                <a:gd name="T3" fmla="*/ 423 h 783"/>
                <a:gd name="T4" fmla="*/ 512 w 550"/>
                <a:gd name="T5" fmla="*/ 461 h 783"/>
                <a:gd name="T6" fmla="*/ 490 w 550"/>
                <a:gd name="T7" fmla="*/ 495 h 783"/>
                <a:gd name="T8" fmla="*/ 464 w 550"/>
                <a:gd name="T9" fmla="*/ 525 h 783"/>
                <a:gd name="T10" fmla="*/ 436 w 550"/>
                <a:gd name="T11" fmla="*/ 549 h 783"/>
                <a:gd name="T12" fmla="*/ 406 w 550"/>
                <a:gd name="T13" fmla="*/ 568 h 783"/>
                <a:gd name="T14" fmla="*/ 373 w 550"/>
                <a:gd name="T15" fmla="*/ 580 h 783"/>
                <a:gd name="T16" fmla="*/ 338 w 550"/>
                <a:gd name="T17" fmla="*/ 587 h 783"/>
                <a:gd name="T18" fmla="*/ 304 w 550"/>
                <a:gd name="T19" fmla="*/ 588 h 783"/>
                <a:gd name="T20" fmla="*/ 274 w 550"/>
                <a:gd name="T21" fmla="*/ 586 h 783"/>
                <a:gd name="T22" fmla="*/ 249 w 550"/>
                <a:gd name="T23" fmla="*/ 580 h 783"/>
                <a:gd name="T24" fmla="*/ 225 w 550"/>
                <a:gd name="T25" fmla="*/ 574 h 783"/>
                <a:gd name="T26" fmla="*/ 200 w 550"/>
                <a:gd name="T27" fmla="*/ 562 h 783"/>
                <a:gd name="T28" fmla="*/ 175 w 550"/>
                <a:gd name="T29" fmla="*/ 549 h 783"/>
                <a:gd name="T30" fmla="*/ 0 w 550"/>
                <a:gd name="T31" fmla="*/ 16 h 783"/>
                <a:gd name="T32" fmla="*/ 185 w 550"/>
                <a:gd name="T33" fmla="*/ 67 h 783"/>
                <a:gd name="T34" fmla="*/ 214 w 550"/>
                <a:gd name="T35" fmla="*/ 44 h 783"/>
                <a:gd name="T36" fmla="*/ 243 w 550"/>
                <a:gd name="T37" fmla="*/ 26 h 783"/>
                <a:gd name="T38" fmla="*/ 274 w 550"/>
                <a:gd name="T39" fmla="*/ 12 h 783"/>
                <a:gd name="T40" fmla="*/ 308 w 550"/>
                <a:gd name="T41" fmla="*/ 3 h 783"/>
                <a:gd name="T42" fmla="*/ 346 w 550"/>
                <a:gd name="T43" fmla="*/ 0 h 783"/>
                <a:gd name="T44" fmla="*/ 381 w 550"/>
                <a:gd name="T45" fmla="*/ 3 h 783"/>
                <a:gd name="T46" fmla="*/ 412 w 550"/>
                <a:gd name="T47" fmla="*/ 12 h 783"/>
                <a:gd name="T48" fmla="*/ 441 w 550"/>
                <a:gd name="T49" fmla="*/ 25 h 783"/>
                <a:gd name="T50" fmla="*/ 467 w 550"/>
                <a:gd name="T51" fmla="*/ 44 h 783"/>
                <a:gd name="T52" fmla="*/ 490 w 550"/>
                <a:gd name="T53" fmla="*/ 69 h 783"/>
                <a:gd name="T54" fmla="*/ 520 w 550"/>
                <a:gd name="T55" fmla="*/ 121 h 783"/>
                <a:gd name="T56" fmla="*/ 542 w 550"/>
                <a:gd name="T57" fmla="*/ 197 h 783"/>
                <a:gd name="T58" fmla="*/ 550 w 550"/>
                <a:gd name="T59" fmla="*/ 289 h 783"/>
                <a:gd name="T60" fmla="*/ 370 w 550"/>
                <a:gd name="T61" fmla="*/ 254 h 783"/>
                <a:gd name="T62" fmla="*/ 362 w 550"/>
                <a:gd name="T63" fmla="*/ 207 h 783"/>
                <a:gd name="T64" fmla="*/ 346 w 550"/>
                <a:gd name="T65" fmla="*/ 173 h 783"/>
                <a:gd name="T66" fmla="*/ 324 w 550"/>
                <a:gd name="T67" fmla="*/ 151 h 783"/>
                <a:gd name="T68" fmla="*/ 292 w 550"/>
                <a:gd name="T69" fmla="*/ 138 h 783"/>
                <a:gd name="T70" fmla="*/ 262 w 550"/>
                <a:gd name="T71" fmla="*/ 136 h 783"/>
                <a:gd name="T72" fmla="*/ 244 w 550"/>
                <a:gd name="T73" fmla="*/ 138 h 783"/>
                <a:gd name="T74" fmla="*/ 226 w 550"/>
                <a:gd name="T75" fmla="*/ 142 h 783"/>
                <a:gd name="T76" fmla="*/ 209 w 550"/>
                <a:gd name="T77" fmla="*/ 149 h 783"/>
                <a:gd name="T78" fmla="*/ 191 w 550"/>
                <a:gd name="T79" fmla="*/ 156 h 783"/>
                <a:gd name="T80" fmla="*/ 175 w 550"/>
                <a:gd name="T81" fmla="*/ 166 h 783"/>
                <a:gd name="T82" fmla="*/ 182 w 550"/>
                <a:gd name="T83" fmla="*/ 451 h 783"/>
                <a:gd name="T84" fmla="*/ 194 w 550"/>
                <a:gd name="T85" fmla="*/ 455 h 783"/>
                <a:gd name="T86" fmla="*/ 206 w 550"/>
                <a:gd name="T87" fmla="*/ 457 h 783"/>
                <a:gd name="T88" fmla="*/ 219 w 550"/>
                <a:gd name="T89" fmla="*/ 458 h 783"/>
                <a:gd name="T90" fmla="*/ 234 w 550"/>
                <a:gd name="T91" fmla="*/ 459 h 783"/>
                <a:gd name="T92" fmla="*/ 261 w 550"/>
                <a:gd name="T93" fmla="*/ 459 h 783"/>
                <a:gd name="T94" fmla="*/ 301 w 550"/>
                <a:gd name="T95" fmla="*/ 449 h 783"/>
                <a:gd name="T96" fmla="*/ 332 w 550"/>
                <a:gd name="T97" fmla="*/ 428 h 783"/>
                <a:gd name="T98" fmla="*/ 354 w 550"/>
                <a:gd name="T99" fmla="*/ 394 h 783"/>
                <a:gd name="T100" fmla="*/ 366 w 550"/>
                <a:gd name="T101" fmla="*/ 349 h 783"/>
                <a:gd name="T102" fmla="*/ 371 w 550"/>
                <a:gd name="T103" fmla="*/ 29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0" h="783">
                  <a:moveTo>
                    <a:pt x="550" y="289"/>
                  </a:moveTo>
                  <a:lnTo>
                    <a:pt x="549" y="321"/>
                  </a:lnTo>
                  <a:lnTo>
                    <a:pt x="546" y="353"/>
                  </a:lnTo>
                  <a:lnTo>
                    <a:pt x="540" y="382"/>
                  </a:lnTo>
                  <a:lnTo>
                    <a:pt x="533" y="410"/>
                  </a:lnTo>
                  <a:lnTo>
                    <a:pt x="529" y="423"/>
                  </a:lnTo>
                  <a:lnTo>
                    <a:pt x="523" y="437"/>
                  </a:lnTo>
                  <a:lnTo>
                    <a:pt x="518" y="449"/>
                  </a:lnTo>
                  <a:lnTo>
                    <a:pt x="512" y="461"/>
                  </a:lnTo>
                  <a:lnTo>
                    <a:pt x="505" y="473"/>
                  </a:lnTo>
                  <a:lnTo>
                    <a:pt x="498" y="484"/>
                  </a:lnTo>
                  <a:lnTo>
                    <a:pt x="490" y="495"/>
                  </a:lnTo>
                  <a:lnTo>
                    <a:pt x="482" y="505"/>
                  </a:lnTo>
                  <a:lnTo>
                    <a:pt x="473" y="515"/>
                  </a:lnTo>
                  <a:lnTo>
                    <a:pt x="464" y="525"/>
                  </a:lnTo>
                  <a:lnTo>
                    <a:pt x="455" y="533"/>
                  </a:lnTo>
                  <a:lnTo>
                    <a:pt x="446" y="542"/>
                  </a:lnTo>
                  <a:lnTo>
                    <a:pt x="436" y="549"/>
                  </a:lnTo>
                  <a:lnTo>
                    <a:pt x="427" y="556"/>
                  </a:lnTo>
                  <a:lnTo>
                    <a:pt x="417" y="562"/>
                  </a:lnTo>
                  <a:lnTo>
                    <a:pt x="406" y="568"/>
                  </a:lnTo>
                  <a:lnTo>
                    <a:pt x="395" y="573"/>
                  </a:lnTo>
                  <a:lnTo>
                    <a:pt x="384" y="577"/>
                  </a:lnTo>
                  <a:lnTo>
                    <a:pt x="373" y="580"/>
                  </a:lnTo>
                  <a:lnTo>
                    <a:pt x="362" y="583"/>
                  </a:lnTo>
                  <a:lnTo>
                    <a:pt x="351" y="585"/>
                  </a:lnTo>
                  <a:lnTo>
                    <a:pt x="338" y="587"/>
                  </a:lnTo>
                  <a:lnTo>
                    <a:pt x="326" y="588"/>
                  </a:lnTo>
                  <a:lnTo>
                    <a:pt x="314" y="588"/>
                  </a:lnTo>
                  <a:lnTo>
                    <a:pt x="304" y="588"/>
                  </a:lnTo>
                  <a:lnTo>
                    <a:pt x="293" y="587"/>
                  </a:lnTo>
                  <a:lnTo>
                    <a:pt x="283" y="587"/>
                  </a:lnTo>
                  <a:lnTo>
                    <a:pt x="274" y="586"/>
                  </a:lnTo>
                  <a:lnTo>
                    <a:pt x="265" y="585"/>
                  </a:lnTo>
                  <a:lnTo>
                    <a:pt x="258" y="583"/>
                  </a:lnTo>
                  <a:lnTo>
                    <a:pt x="249" y="580"/>
                  </a:lnTo>
                  <a:lnTo>
                    <a:pt x="241" y="578"/>
                  </a:lnTo>
                  <a:lnTo>
                    <a:pt x="233" y="576"/>
                  </a:lnTo>
                  <a:lnTo>
                    <a:pt x="225" y="574"/>
                  </a:lnTo>
                  <a:lnTo>
                    <a:pt x="217" y="570"/>
                  </a:lnTo>
                  <a:lnTo>
                    <a:pt x="209" y="567"/>
                  </a:lnTo>
                  <a:lnTo>
                    <a:pt x="200" y="562"/>
                  </a:lnTo>
                  <a:lnTo>
                    <a:pt x="192" y="558"/>
                  </a:lnTo>
                  <a:lnTo>
                    <a:pt x="183" y="553"/>
                  </a:lnTo>
                  <a:lnTo>
                    <a:pt x="175" y="549"/>
                  </a:lnTo>
                  <a:lnTo>
                    <a:pt x="175" y="783"/>
                  </a:lnTo>
                  <a:lnTo>
                    <a:pt x="0" y="783"/>
                  </a:lnTo>
                  <a:lnTo>
                    <a:pt x="0" y="16"/>
                  </a:lnTo>
                  <a:lnTo>
                    <a:pt x="175" y="16"/>
                  </a:lnTo>
                  <a:lnTo>
                    <a:pt x="175" y="75"/>
                  </a:lnTo>
                  <a:lnTo>
                    <a:pt x="185" y="67"/>
                  </a:lnTo>
                  <a:lnTo>
                    <a:pt x="195" y="59"/>
                  </a:lnTo>
                  <a:lnTo>
                    <a:pt x="204" y="51"/>
                  </a:lnTo>
                  <a:lnTo>
                    <a:pt x="214" y="44"/>
                  </a:lnTo>
                  <a:lnTo>
                    <a:pt x="224" y="38"/>
                  </a:lnTo>
                  <a:lnTo>
                    <a:pt x="234" y="32"/>
                  </a:lnTo>
                  <a:lnTo>
                    <a:pt x="243" y="26"/>
                  </a:lnTo>
                  <a:lnTo>
                    <a:pt x="253" y="21"/>
                  </a:lnTo>
                  <a:lnTo>
                    <a:pt x="263" y="16"/>
                  </a:lnTo>
                  <a:lnTo>
                    <a:pt x="274" y="12"/>
                  </a:lnTo>
                  <a:lnTo>
                    <a:pt x="286" y="8"/>
                  </a:lnTo>
                  <a:lnTo>
                    <a:pt x="297" y="5"/>
                  </a:lnTo>
                  <a:lnTo>
                    <a:pt x="308" y="3"/>
                  </a:lnTo>
                  <a:lnTo>
                    <a:pt x="320" y="2"/>
                  </a:lnTo>
                  <a:lnTo>
                    <a:pt x="333" y="0"/>
                  </a:lnTo>
                  <a:lnTo>
                    <a:pt x="346" y="0"/>
                  </a:lnTo>
                  <a:lnTo>
                    <a:pt x="357" y="0"/>
                  </a:lnTo>
                  <a:lnTo>
                    <a:pt x="370" y="2"/>
                  </a:lnTo>
                  <a:lnTo>
                    <a:pt x="381" y="3"/>
                  </a:lnTo>
                  <a:lnTo>
                    <a:pt x="392" y="5"/>
                  </a:lnTo>
                  <a:lnTo>
                    <a:pt x="402" y="8"/>
                  </a:lnTo>
                  <a:lnTo>
                    <a:pt x="412" y="12"/>
                  </a:lnTo>
                  <a:lnTo>
                    <a:pt x="422" y="15"/>
                  </a:lnTo>
                  <a:lnTo>
                    <a:pt x="433" y="20"/>
                  </a:lnTo>
                  <a:lnTo>
                    <a:pt x="441" y="25"/>
                  </a:lnTo>
                  <a:lnTo>
                    <a:pt x="450" y="31"/>
                  </a:lnTo>
                  <a:lnTo>
                    <a:pt x="459" y="38"/>
                  </a:lnTo>
                  <a:lnTo>
                    <a:pt x="467" y="44"/>
                  </a:lnTo>
                  <a:lnTo>
                    <a:pt x="475" y="51"/>
                  </a:lnTo>
                  <a:lnTo>
                    <a:pt x="483" y="60"/>
                  </a:lnTo>
                  <a:lnTo>
                    <a:pt x="490" y="69"/>
                  </a:lnTo>
                  <a:lnTo>
                    <a:pt x="496" y="78"/>
                  </a:lnTo>
                  <a:lnTo>
                    <a:pt x="510" y="98"/>
                  </a:lnTo>
                  <a:lnTo>
                    <a:pt x="520" y="121"/>
                  </a:lnTo>
                  <a:lnTo>
                    <a:pt x="529" y="144"/>
                  </a:lnTo>
                  <a:lnTo>
                    <a:pt x="537" y="169"/>
                  </a:lnTo>
                  <a:lnTo>
                    <a:pt x="542" y="197"/>
                  </a:lnTo>
                  <a:lnTo>
                    <a:pt x="547" y="226"/>
                  </a:lnTo>
                  <a:lnTo>
                    <a:pt x="549" y="256"/>
                  </a:lnTo>
                  <a:lnTo>
                    <a:pt x="550" y="289"/>
                  </a:lnTo>
                  <a:close/>
                  <a:moveTo>
                    <a:pt x="371" y="292"/>
                  </a:moveTo>
                  <a:lnTo>
                    <a:pt x="371" y="272"/>
                  </a:lnTo>
                  <a:lnTo>
                    <a:pt x="370" y="254"/>
                  </a:lnTo>
                  <a:lnTo>
                    <a:pt x="367" y="237"/>
                  </a:lnTo>
                  <a:lnTo>
                    <a:pt x="365" y="221"/>
                  </a:lnTo>
                  <a:lnTo>
                    <a:pt x="362" y="207"/>
                  </a:lnTo>
                  <a:lnTo>
                    <a:pt x="357" y="195"/>
                  </a:lnTo>
                  <a:lnTo>
                    <a:pt x="352" y="183"/>
                  </a:lnTo>
                  <a:lnTo>
                    <a:pt x="346" y="173"/>
                  </a:lnTo>
                  <a:lnTo>
                    <a:pt x="339" y="164"/>
                  </a:lnTo>
                  <a:lnTo>
                    <a:pt x="332" y="158"/>
                  </a:lnTo>
                  <a:lnTo>
                    <a:pt x="324" y="151"/>
                  </a:lnTo>
                  <a:lnTo>
                    <a:pt x="314" y="145"/>
                  </a:lnTo>
                  <a:lnTo>
                    <a:pt x="304" y="142"/>
                  </a:lnTo>
                  <a:lnTo>
                    <a:pt x="292" y="138"/>
                  </a:lnTo>
                  <a:lnTo>
                    <a:pt x="280" y="137"/>
                  </a:lnTo>
                  <a:lnTo>
                    <a:pt x="268" y="136"/>
                  </a:lnTo>
                  <a:lnTo>
                    <a:pt x="262" y="136"/>
                  </a:lnTo>
                  <a:lnTo>
                    <a:pt x="255" y="137"/>
                  </a:lnTo>
                  <a:lnTo>
                    <a:pt x="250" y="137"/>
                  </a:lnTo>
                  <a:lnTo>
                    <a:pt x="244" y="138"/>
                  </a:lnTo>
                  <a:lnTo>
                    <a:pt x="238" y="140"/>
                  </a:lnTo>
                  <a:lnTo>
                    <a:pt x="232" y="141"/>
                  </a:lnTo>
                  <a:lnTo>
                    <a:pt x="226" y="142"/>
                  </a:lnTo>
                  <a:lnTo>
                    <a:pt x="221" y="144"/>
                  </a:lnTo>
                  <a:lnTo>
                    <a:pt x="215" y="146"/>
                  </a:lnTo>
                  <a:lnTo>
                    <a:pt x="209" y="149"/>
                  </a:lnTo>
                  <a:lnTo>
                    <a:pt x="204" y="151"/>
                  </a:lnTo>
                  <a:lnTo>
                    <a:pt x="198" y="153"/>
                  </a:lnTo>
                  <a:lnTo>
                    <a:pt x="191" y="156"/>
                  </a:lnTo>
                  <a:lnTo>
                    <a:pt x="186" y="160"/>
                  </a:lnTo>
                  <a:lnTo>
                    <a:pt x="180" y="163"/>
                  </a:lnTo>
                  <a:lnTo>
                    <a:pt x="175" y="166"/>
                  </a:lnTo>
                  <a:lnTo>
                    <a:pt x="175" y="449"/>
                  </a:lnTo>
                  <a:lnTo>
                    <a:pt x="178" y="450"/>
                  </a:lnTo>
                  <a:lnTo>
                    <a:pt x="182" y="451"/>
                  </a:lnTo>
                  <a:lnTo>
                    <a:pt x="186" y="452"/>
                  </a:lnTo>
                  <a:lnTo>
                    <a:pt x="189" y="454"/>
                  </a:lnTo>
                  <a:lnTo>
                    <a:pt x="194" y="455"/>
                  </a:lnTo>
                  <a:lnTo>
                    <a:pt x="197" y="456"/>
                  </a:lnTo>
                  <a:lnTo>
                    <a:pt x="201" y="456"/>
                  </a:lnTo>
                  <a:lnTo>
                    <a:pt x="206" y="457"/>
                  </a:lnTo>
                  <a:lnTo>
                    <a:pt x="210" y="458"/>
                  </a:lnTo>
                  <a:lnTo>
                    <a:pt x="215" y="458"/>
                  </a:lnTo>
                  <a:lnTo>
                    <a:pt x="219" y="458"/>
                  </a:lnTo>
                  <a:lnTo>
                    <a:pt x="224" y="459"/>
                  </a:lnTo>
                  <a:lnTo>
                    <a:pt x="229" y="459"/>
                  </a:lnTo>
                  <a:lnTo>
                    <a:pt x="234" y="459"/>
                  </a:lnTo>
                  <a:lnTo>
                    <a:pt x="240" y="459"/>
                  </a:lnTo>
                  <a:lnTo>
                    <a:pt x="245" y="459"/>
                  </a:lnTo>
                  <a:lnTo>
                    <a:pt x="261" y="459"/>
                  </a:lnTo>
                  <a:lnTo>
                    <a:pt x="275" y="457"/>
                  </a:lnTo>
                  <a:lnTo>
                    <a:pt x="289" y="454"/>
                  </a:lnTo>
                  <a:lnTo>
                    <a:pt x="301" y="449"/>
                  </a:lnTo>
                  <a:lnTo>
                    <a:pt x="312" y="444"/>
                  </a:lnTo>
                  <a:lnTo>
                    <a:pt x="323" y="436"/>
                  </a:lnTo>
                  <a:lnTo>
                    <a:pt x="332" y="428"/>
                  </a:lnTo>
                  <a:lnTo>
                    <a:pt x="341" y="418"/>
                  </a:lnTo>
                  <a:lnTo>
                    <a:pt x="347" y="407"/>
                  </a:lnTo>
                  <a:lnTo>
                    <a:pt x="354" y="394"/>
                  </a:lnTo>
                  <a:lnTo>
                    <a:pt x="360" y="381"/>
                  </a:lnTo>
                  <a:lnTo>
                    <a:pt x="363" y="366"/>
                  </a:lnTo>
                  <a:lnTo>
                    <a:pt x="366" y="349"/>
                  </a:lnTo>
                  <a:lnTo>
                    <a:pt x="370" y="331"/>
                  </a:lnTo>
                  <a:lnTo>
                    <a:pt x="371" y="312"/>
                  </a:lnTo>
                  <a:lnTo>
                    <a:pt x="371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204" name="Freeform 52"/>
            <p:cNvSpPr>
              <a:spLocks noChangeArrowheads="1"/>
            </p:cNvSpPr>
            <p:nvPr/>
          </p:nvSpPr>
          <p:spPr bwMode="auto">
            <a:xfrm>
              <a:off x="2671" y="3279"/>
              <a:ext cx="205" cy="139"/>
            </a:xfrm>
            <a:custGeom>
              <a:avLst/>
              <a:gdLst>
                <a:gd name="T0" fmla="*/ 671 w 847"/>
                <a:gd name="T1" fmla="*/ 286 h 577"/>
                <a:gd name="T2" fmla="*/ 671 w 847"/>
                <a:gd name="T3" fmla="*/ 258 h 577"/>
                <a:gd name="T4" fmla="*/ 670 w 847"/>
                <a:gd name="T5" fmla="*/ 234 h 577"/>
                <a:gd name="T6" fmla="*/ 669 w 847"/>
                <a:gd name="T7" fmla="*/ 214 h 577"/>
                <a:gd name="T8" fmla="*/ 665 w 847"/>
                <a:gd name="T9" fmla="*/ 196 h 577"/>
                <a:gd name="T10" fmla="*/ 660 w 847"/>
                <a:gd name="T11" fmla="*/ 180 h 577"/>
                <a:gd name="T12" fmla="*/ 653 w 847"/>
                <a:gd name="T13" fmla="*/ 169 h 577"/>
                <a:gd name="T14" fmla="*/ 644 w 847"/>
                <a:gd name="T15" fmla="*/ 159 h 577"/>
                <a:gd name="T16" fmla="*/ 633 w 847"/>
                <a:gd name="T17" fmla="*/ 152 h 577"/>
                <a:gd name="T18" fmla="*/ 618 w 847"/>
                <a:gd name="T19" fmla="*/ 147 h 577"/>
                <a:gd name="T20" fmla="*/ 600 w 847"/>
                <a:gd name="T21" fmla="*/ 146 h 577"/>
                <a:gd name="T22" fmla="*/ 583 w 847"/>
                <a:gd name="T23" fmla="*/ 146 h 577"/>
                <a:gd name="T24" fmla="*/ 568 w 847"/>
                <a:gd name="T25" fmla="*/ 150 h 577"/>
                <a:gd name="T26" fmla="*/ 553 w 847"/>
                <a:gd name="T27" fmla="*/ 154 h 577"/>
                <a:gd name="T28" fmla="*/ 538 w 847"/>
                <a:gd name="T29" fmla="*/ 162 h 577"/>
                <a:gd name="T30" fmla="*/ 522 w 847"/>
                <a:gd name="T31" fmla="*/ 172 h 577"/>
                <a:gd name="T32" fmla="*/ 510 w 847"/>
                <a:gd name="T33" fmla="*/ 577 h 577"/>
                <a:gd name="T34" fmla="*/ 334 w 847"/>
                <a:gd name="T35" fmla="*/ 286 h 577"/>
                <a:gd name="T36" fmla="*/ 334 w 847"/>
                <a:gd name="T37" fmla="*/ 258 h 577"/>
                <a:gd name="T38" fmla="*/ 333 w 847"/>
                <a:gd name="T39" fmla="*/ 235 h 577"/>
                <a:gd name="T40" fmla="*/ 332 w 847"/>
                <a:gd name="T41" fmla="*/ 214 h 577"/>
                <a:gd name="T42" fmla="*/ 329 w 847"/>
                <a:gd name="T43" fmla="*/ 196 h 577"/>
                <a:gd name="T44" fmla="*/ 324 w 847"/>
                <a:gd name="T45" fmla="*/ 180 h 577"/>
                <a:gd name="T46" fmla="*/ 317 w 847"/>
                <a:gd name="T47" fmla="*/ 169 h 577"/>
                <a:gd name="T48" fmla="*/ 307 w 847"/>
                <a:gd name="T49" fmla="*/ 159 h 577"/>
                <a:gd name="T50" fmla="*/ 296 w 847"/>
                <a:gd name="T51" fmla="*/ 152 h 577"/>
                <a:gd name="T52" fmla="*/ 282 w 847"/>
                <a:gd name="T53" fmla="*/ 147 h 577"/>
                <a:gd name="T54" fmla="*/ 264 w 847"/>
                <a:gd name="T55" fmla="*/ 146 h 577"/>
                <a:gd name="T56" fmla="*/ 246 w 847"/>
                <a:gd name="T57" fmla="*/ 146 h 577"/>
                <a:gd name="T58" fmla="*/ 230 w 847"/>
                <a:gd name="T59" fmla="*/ 150 h 577"/>
                <a:gd name="T60" fmla="*/ 214 w 847"/>
                <a:gd name="T61" fmla="*/ 156 h 577"/>
                <a:gd name="T62" fmla="*/ 200 w 847"/>
                <a:gd name="T63" fmla="*/ 164 h 577"/>
                <a:gd name="T64" fmla="*/ 184 w 847"/>
                <a:gd name="T65" fmla="*/ 173 h 577"/>
                <a:gd name="T66" fmla="*/ 175 w 847"/>
                <a:gd name="T67" fmla="*/ 577 h 577"/>
                <a:gd name="T68" fmla="*/ 175 w 847"/>
                <a:gd name="T69" fmla="*/ 16 h 577"/>
                <a:gd name="T70" fmla="*/ 196 w 847"/>
                <a:gd name="T71" fmla="*/ 61 h 577"/>
                <a:gd name="T72" fmla="*/ 227 w 847"/>
                <a:gd name="T73" fmla="*/ 39 h 577"/>
                <a:gd name="T74" fmla="*/ 256 w 847"/>
                <a:gd name="T75" fmla="*/ 21 h 577"/>
                <a:gd name="T76" fmla="*/ 286 w 847"/>
                <a:gd name="T77" fmla="*/ 8 h 577"/>
                <a:gd name="T78" fmla="*/ 319 w 847"/>
                <a:gd name="T79" fmla="*/ 2 h 577"/>
                <a:gd name="T80" fmla="*/ 353 w 847"/>
                <a:gd name="T81" fmla="*/ 0 h 577"/>
                <a:gd name="T82" fmla="*/ 389 w 847"/>
                <a:gd name="T83" fmla="*/ 6 h 577"/>
                <a:gd name="T84" fmla="*/ 422 w 847"/>
                <a:gd name="T85" fmla="*/ 20 h 577"/>
                <a:gd name="T86" fmla="*/ 450 w 847"/>
                <a:gd name="T87" fmla="*/ 39 h 577"/>
                <a:gd name="T88" fmla="*/ 473 w 847"/>
                <a:gd name="T89" fmla="*/ 64 h 577"/>
                <a:gd name="T90" fmla="*/ 491 w 847"/>
                <a:gd name="T91" fmla="*/ 98 h 577"/>
                <a:gd name="T92" fmla="*/ 528 w 847"/>
                <a:gd name="T93" fmla="*/ 66 h 577"/>
                <a:gd name="T94" fmla="*/ 564 w 847"/>
                <a:gd name="T95" fmla="*/ 40 h 577"/>
                <a:gd name="T96" fmla="*/ 598 w 847"/>
                <a:gd name="T97" fmla="*/ 20 h 577"/>
                <a:gd name="T98" fmla="*/ 632 w 847"/>
                <a:gd name="T99" fmla="*/ 6 h 577"/>
                <a:gd name="T100" fmla="*/ 665 w 847"/>
                <a:gd name="T101" fmla="*/ 0 h 577"/>
                <a:gd name="T102" fmla="*/ 697 w 847"/>
                <a:gd name="T103" fmla="*/ 2 h 577"/>
                <a:gd name="T104" fmla="*/ 722 w 847"/>
                <a:gd name="T105" fmla="*/ 5 h 577"/>
                <a:gd name="T106" fmla="*/ 747 w 847"/>
                <a:gd name="T107" fmla="*/ 13 h 577"/>
                <a:gd name="T108" fmla="*/ 770 w 847"/>
                <a:gd name="T109" fmla="*/ 24 h 577"/>
                <a:gd name="T110" fmla="*/ 789 w 847"/>
                <a:gd name="T111" fmla="*/ 39 h 577"/>
                <a:gd name="T112" fmla="*/ 805 w 847"/>
                <a:gd name="T113" fmla="*/ 58 h 577"/>
                <a:gd name="T114" fmla="*/ 820 w 847"/>
                <a:gd name="T115" fmla="*/ 80 h 577"/>
                <a:gd name="T116" fmla="*/ 831 w 847"/>
                <a:gd name="T117" fmla="*/ 105 h 577"/>
                <a:gd name="T118" fmla="*/ 840 w 847"/>
                <a:gd name="T119" fmla="*/ 135 h 577"/>
                <a:gd name="T120" fmla="*/ 845 w 847"/>
                <a:gd name="T121" fmla="*/ 170 h 577"/>
                <a:gd name="T122" fmla="*/ 847 w 847"/>
                <a:gd name="T123" fmla="*/ 21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7" h="577">
                  <a:moveTo>
                    <a:pt x="671" y="577"/>
                  </a:moveTo>
                  <a:lnTo>
                    <a:pt x="671" y="297"/>
                  </a:lnTo>
                  <a:lnTo>
                    <a:pt x="671" y="286"/>
                  </a:lnTo>
                  <a:lnTo>
                    <a:pt x="671" y="276"/>
                  </a:lnTo>
                  <a:lnTo>
                    <a:pt x="671" y="267"/>
                  </a:lnTo>
                  <a:lnTo>
                    <a:pt x="671" y="258"/>
                  </a:lnTo>
                  <a:lnTo>
                    <a:pt x="670" y="251"/>
                  </a:lnTo>
                  <a:lnTo>
                    <a:pt x="670" y="242"/>
                  </a:lnTo>
                  <a:lnTo>
                    <a:pt x="670" y="234"/>
                  </a:lnTo>
                  <a:lnTo>
                    <a:pt x="670" y="227"/>
                  </a:lnTo>
                  <a:lnTo>
                    <a:pt x="669" y="220"/>
                  </a:lnTo>
                  <a:lnTo>
                    <a:pt x="669" y="214"/>
                  </a:lnTo>
                  <a:lnTo>
                    <a:pt x="667" y="207"/>
                  </a:lnTo>
                  <a:lnTo>
                    <a:pt x="666" y="201"/>
                  </a:lnTo>
                  <a:lnTo>
                    <a:pt x="665" y="196"/>
                  </a:lnTo>
                  <a:lnTo>
                    <a:pt x="664" y="190"/>
                  </a:lnTo>
                  <a:lnTo>
                    <a:pt x="662" y="184"/>
                  </a:lnTo>
                  <a:lnTo>
                    <a:pt x="660" y="180"/>
                  </a:lnTo>
                  <a:lnTo>
                    <a:pt x="659" y="175"/>
                  </a:lnTo>
                  <a:lnTo>
                    <a:pt x="656" y="172"/>
                  </a:lnTo>
                  <a:lnTo>
                    <a:pt x="653" y="169"/>
                  </a:lnTo>
                  <a:lnTo>
                    <a:pt x="651" y="165"/>
                  </a:lnTo>
                  <a:lnTo>
                    <a:pt x="647" y="162"/>
                  </a:lnTo>
                  <a:lnTo>
                    <a:pt x="644" y="159"/>
                  </a:lnTo>
                  <a:lnTo>
                    <a:pt x="641" y="156"/>
                  </a:lnTo>
                  <a:lnTo>
                    <a:pt x="637" y="154"/>
                  </a:lnTo>
                  <a:lnTo>
                    <a:pt x="633" y="152"/>
                  </a:lnTo>
                  <a:lnTo>
                    <a:pt x="628" y="151"/>
                  </a:lnTo>
                  <a:lnTo>
                    <a:pt x="624" y="149"/>
                  </a:lnTo>
                  <a:lnTo>
                    <a:pt x="618" y="147"/>
                  </a:lnTo>
                  <a:lnTo>
                    <a:pt x="613" y="147"/>
                  </a:lnTo>
                  <a:lnTo>
                    <a:pt x="606" y="146"/>
                  </a:lnTo>
                  <a:lnTo>
                    <a:pt x="600" y="146"/>
                  </a:lnTo>
                  <a:lnTo>
                    <a:pt x="592" y="146"/>
                  </a:lnTo>
                  <a:lnTo>
                    <a:pt x="588" y="146"/>
                  </a:lnTo>
                  <a:lnTo>
                    <a:pt x="583" y="146"/>
                  </a:lnTo>
                  <a:lnTo>
                    <a:pt x="578" y="147"/>
                  </a:lnTo>
                  <a:lnTo>
                    <a:pt x="573" y="149"/>
                  </a:lnTo>
                  <a:lnTo>
                    <a:pt x="568" y="150"/>
                  </a:lnTo>
                  <a:lnTo>
                    <a:pt x="563" y="151"/>
                  </a:lnTo>
                  <a:lnTo>
                    <a:pt x="558" y="153"/>
                  </a:lnTo>
                  <a:lnTo>
                    <a:pt x="553" y="154"/>
                  </a:lnTo>
                  <a:lnTo>
                    <a:pt x="549" y="156"/>
                  </a:lnTo>
                  <a:lnTo>
                    <a:pt x="543" y="160"/>
                  </a:lnTo>
                  <a:lnTo>
                    <a:pt x="538" y="162"/>
                  </a:lnTo>
                  <a:lnTo>
                    <a:pt x="533" y="165"/>
                  </a:lnTo>
                  <a:lnTo>
                    <a:pt x="527" y="169"/>
                  </a:lnTo>
                  <a:lnTo>
                    <a:pt x="522" y="172"/>
                  </a:lnTo>
                  <a:lnTo>
                    <a:pt x="516" y="175"/>
                  </a:lnTo>
                  <a:lnTo>
                    <a:pt x="510" y="179"/>
                  </a:lnTo>
                  <a:lnTo>
                    <a:pt x="510" y="577"/>
                  </a:lnTo>
                  <a:lnTo>
                    <a:pt x="334" y="577"/>
                  </a:lnTo>
                  <a:lnTo>
                    <a:pt x="334" y="297"/>
                  </a:lnTo>
                  <a:lnTo>
                    <a:pt x="334" y="286"/>
                  </a:lnTo>
                  <a:lnTo>
                    <a:pt x="334" y="278"/>
                  </a:lnTo>
                  <a:lnTo>
                    <a:pt x="334" y="267"/>
                  </a:lnTo>
                  <a:lnTo>
                    <a:pt x="334" y="258"/>
                  </a:lnTo>
                  <a:lnTo>
                    <a:pt x="334" y="251"/>
                  </a:lnTo>
                  <a:lnTo>
                    <a:pt x="334" y="243"/>
                  </a:lnTo>
                  <a:lnTo>
                    <a:pt x="333" y="235"/>
                  </a:lnTo>
                  <a:lnTo>
                    <a:pt x="333" y="227"/>
                  </a:lnTo>
                  <a:lnTo>
                    <a:pt x="332" y="220"/>
                  </a:lnTo>
                  <a:lnTo>
                    <a:pt x="332" y="214"/>
                  </a:lnTo>
                  <a:lnTo>
                    <a:pt x="331" y="207"/>
                  </a:lnTo>
                  <a:lnTo>
                    <a:pt x="330" y="201"/>
                  </a:lnTo>
                  <a:lnTo>
                    <a:pt x="329" y="196"/>
                  </a:lnTo>
                  <a:lnTo>
                    <a:pt x="328" y="190"/>
                  </a:lnTo>
                  <a:lnTo>
                    <a:pt x="325" y="184"/>
                  </a:lnTo>
                  <a:lnTo>
                    <a:pt x="324" y="180"/>
                  </a:lnTo>
                  <a:lnTo>
                    <a:pt x="322" y="175"/>
                  </a:lnTo>
                  <a:lnTo>
                    <a:pt x="320" y="172"/>
                  </a:lnTo>
                  <a:lnTo>
                    <a:pt x="317" y="169"/>
                  </a:lnTo>
                  <a:lnTo>
                    <a:pt x="314" y="165"/>
                  </a:lnTo>
                  <a:lnTo>
                    <a:pt x="311" y="162"/>
                  </a:lnTo>
                  <a:lnTo>
                    <a:pt x="307" y="159"/>
                  </a:lnTo>
                  <a:lnTo>
                    <a:pt x="304" y="156"/>
                  </a:lnTo>
                  <a:lnTo>
                    <a:pt x="301" y="154"/>
                  </a:lnTo>
                  <a:lnTo>
                    <a:pt x="296" y="152"/>
                  </a:lnTo>
                  <a:lnTo>
                    <a:pt x="292" y="151"/>
                  </a:lnTo>
                  <a:lnTo>
                    <a:pt x="287" y="149"/>
                  </a:lnTo>
                  <a:lnTo>
                    <a:pt x="282" y="147"/>
                  </a:lnTo>
                  <a:lnTo>
                    <a:pt x="276" y="147"/>
                  </a:lnTo>
                  <a:lnTo>
                    <a:pt x="270" y="146"/>
                  </a:lnTo>
                  <a:lnTo>
                    <a:pt x="264" y="146"/>
                  </a:lnTo>
                  <a:lnTo>
                    <a:pt x="257" y="146"/>
                  </a:lnTo>
                  <a:lnTo>
                    <a:pt x="251" y="146"/>
                  </a:lnTo>
                  <a:lnTo>
                    <a:pt x="246" y="146"/>
                  </a:lnTo>
                  <a:lnTo>
                    <a:pt x="241" y="147"/>
                  </a:lnTo>
                  <a:lnTo>
                    <a:pt x="236" y="149"/>
                  </a:lnTo>
                  <a:lnTo>
                    <a:pt x="230" y="150"/>
                  </a:lnTo>
                  <a:lnTo>
                    <a:pt x="226" y="152"/>
                  </a:lnTo>
                  <a:lnTo>
                    <a:pt x="220" y="154"/>
                  </a:lnTo>
                  <a:lnTo>
                    <a:pt x="214" y="156"/>
                  </a:lnTo>
                  <a:lnTo>
                    <a:pt x="210" y="159"/>
                  </a:lnTo>
                  <a:lnTo>
                    <a:pt x="204" y="161"/>
                  </a:lnTo>
                  <a:lnTo>
                    <a:pt x="200" y="164"/>
                  </a:lnTo>
                  <a:lnTo>
                    <a:pt x="194" y="166"/>
                  </a:lnTo>
                  <a:lnTo>
                    <a:pt x="190" y="170"/>
                  </a:lnTo>
                  <a:lnTo>
                    <a:pt x="184" y="173"/>
                  </a:lnTo>
                  <a:lnTo>
                    <a:pt x="180" y="177"/>
                  </a:lnTo>
                  <a:lnTo>
                    <a:pt x="175" y="179"/>
                  </a:lnTo>
                  <a:lnTo>
                    <a:pt x="175" y="577"/>
                  </a:lnTo>
                  <a:lnTo>
                    <a:pt x="0" y="577"/>
                  </a:lnTo>
                  <a:lnTo>
                    <a:pt x="0" y="16"/>
                  </a:lnTo>
                  <a:lnTo>
                    <a:pt x="175" y="16"/>
                  </a:lnTo>
                  <a:lnTo>
                    <a:pt x="175" y="78"/>
                  </a:lnTo>
                  <a:lnTo>
                    <a:pt x="185" y="69"/>
                  </a:lnTo>
                  <a:lnTo>
                    <a:pt x="196" y="61"/>
                  </a:lnTo>
                  <a:lnTo>
                    <a:pt x="206" y="53"/>
                  </a:lnTo>
                  <a:lnTo>
                    <a:pt x="217" y="45"/>
                  </a:lnTo>
                  <a:lnTo>
                    <a:pt x="227" y="39"/>
                  </a:lnTo>
                  <a:lnTo>
                    <a:pt x="237" y="32"/>
                  </a:lnTo>
                  <a:lnTo>
                    <a:pt x="246" y="26"/>
                  </a:lnTo>
                  <a:lnTo>
                    <a:pt x="256" y="21"/>
                  </a:lnTo>
                  <a:lnTo>
                    <a:pt x="266" y="16"/>
                  </a:lnTo>
                  <a:lnTo>
                    <a:pt x="275" y="12"/>
                  </a:lnTo>
                  <a:lnTo>
                    <a:pt x="286" y="8"/>
                  </a:lnTo>
                  <a:lnTo>
                    <a:pt x="296" y="5"/>
                  </a:lnTo>
                  <a:lnTo>
                    <a:pt x="307" y="3"/>
                  </a:lnTo>
                  <a:lnTo>
                    <a:pt x="319" y="2"/>
                  </a:lnTo>
                  <a:lnTo>
                    <a:pt x="330" y="0"/>
                  </a:lnTo>
                  <a:lnTo>
                    <a:pt x="341" y="0"/>
                  </a:lnTo>
                  <a:lnTo>
                    <a:pt x="353" y="0"/>
                  </a:lnTo>
                  <a:lnTo>
                    <a:pt x="366" y="2"/>
                  </a:lnTo>
                  <a:lnTo>
                    <a:pt x="378" y="4"/>
                  </a:lnTo>
                  <a:lnTo>
                    <a:pt x="389" y="6"/>
                  </a:lnTo>
                  <a:lnTo>
                    <a:pt x="401" y="9"/>
                  </a:lnTo>
                  <a:lnTo>
                    <a:pt x="412" y="14"/>
                  </a:lnTo>
                  <a:lnTo>
                    <a:pt x="422" y="20"/>
                  </a:lnTo>
                  <a:lnTo>
                    <a:pt x="432" y="25"/>
                  </a:lnTo>
                  <a:lnTo>
                    <a:pt x="441" y="32"/>
                  </a:lnTo>
                  <a:lnTo>
                    <a:pt x="450" y="39"/>
                  </a:lnTo>
                  <a:lnTo>
                    <a:pt x="459" y="46"/>
                  </a:lnTo>
                  <a:lnTo>
                    <a:pt x="466" y="55"/>
                  </a:lnTo>
                  <a:lnTo>
                    <a:pt x="473" y="64"/>
                  </a:lnTo>
                  <a:lnTo>
                    <a:pt x="480" y="75"/>
                  </a:lnTo>
                  <a:lnTo>
                    <a:pt x="486" y="86"/>
                  </a:lnTo>
                  <a:lnTo>
                    <a:pt x="491" y="98"/>
                  </a:lnTo>
                  <a:lnTo>
                    <a:pt x="504" y="87"/>
                  </a:lnTo>
                  <a:lnTo>
                    <a:pt x="516" y="76"/>
                  </a:lnTo>
                  <a:lnTo>
                    <a:pt x="528" y="66"/>
                  </a:lnTo>
                  <a:lnTo>
                    <a:pt x="541" y="57"/>
                  </a:lnTo>
                  <a:lnTo>
                    <a:pt x="552" y="48"/>
                  </a:lnTo>
                  <a:lnTo>
                    <a:pt x="564" y="40"/>
                  </a:lnTo>
                  <a:lnTo>
                    <a:pt x="575" y="32"/>
                  </a:lnTo>
                  <a:lnTo>
                    <a:pt x="587" y="25"/>
                  </a:lnTo>
                  <a:lnTo>
                    <a:pt x="598" y="20"/>
                  </a:lnTo>
                  <a:lnTo>
                    <a:pt x="609" y="15"/>
                  </a:lnTo>
                  <a:lnTo>
                    <a:pt x="620" y="11"/>
                  </a:lnTo>
                  <a:lnTo>
                    <a:pt x="632" y="6"/>
                  </a:lnTo>
                  <a:lnTo>
                    <a:pt x="643" y="4"/>
                  </a:lnTo>
                  <a:lnTo>
                    <a:pt x="654" y="2"/>
                  </a:lnTo>
                  <a:lnTo>
                    <a:pt x="665" y="0"/>
                  </a:lnTo>
                  <a:lnTo>
                    <a:pt x="678" y="0"/>
                  </a:lnTo>
                  <a:lnTo>
                    <a:pt x="687" y="0"/>
                  </a:lnTo>
                  <a:lnTo>
                    <a:pt x="697" y="2"/>
                  </a:lnTo>
                  <a:lnTo>
                    <a:pt x="706" y="2"/>
                  </a:lnTo>
                  <a:lnTo>
                    <a:pt x="715" y="4"/>
                  </a:lnTo>
                  <a:lnTo>
                    <a:pt x="722" y="5"/>
                  </a:lnTo>
                  <a:lnTo>
                    <a:pt x="731" y="7"/>
                  </a:lnTo>
                  <a:lnTo>
                    <a:pt x="739" y="9"/>
                  </a:lnTo>
                  <a:lnTo>
                    <a:pt x="747" y="13"/>
                  </a:lnTo>
                  <a:lnTo>
                    <a:pt x="755" y="16"/>
                  </a:lnTo>
                  <a:lnTo>
                    <a:pt x="762" y="20"/>
                  </a:lnTo>
                  <a:lnTo>
                    <a:pt x="770" y="24"/>
                  </a:lnTo>
                  <a:lnTo>
                    <a:pt x="776" y="29"/>
                  </a:lnTo>
                  <a:lnTo>
                    <a:pt x="782" y="33"/>
                  </a:lnTo>
                  <a:lnTo>
                    <a:pt x="789" y="39"/>
                  </a:lnTo>
                  <a:lnTo>
                    <a:pt x="794" y="44"/>
                  </a:lnTo>
                  <a:lnTo>
                    <a:pt x="800" y="50"/>
                  </a:lnTo>
                  <a:lnTo>
                    <a:pt x="805" y="58"/>
                  </a:lnTo>
                  <a:lnTo>
                    <a:pt x="811" y="64"/>
                  </a:lnTo>
                  <a:lnTo>
                    <a:pt x="816" y="72"/>
                  </a:lnTo>
                  <a:lnTo>
                    <a:pt x="820" y="80"/>
                  </a:lnTo>
                  <a:lnTo>
                    <a:pt x="825" y="88"/>
                  </a:lnTo>
                  <a:lnTo>
                    <a:pt x="828" y="97"/>
                  </a:lnTo>
                  <a:lnTo>
                    <a:pt x="831" y="105"/>
                  </a:lnTo>
                  <a:lnTo>
                    <a:pt x="835" y="115"/>
                  </a:lnTo>
                  <a:lnTo>
                    <a:pt x="838" y="124"/>
                  </a:lnTo>
                  <a:lnTo>
                    <a:pt x="840" y="135"/>
                  </a:lnTo>
                  <a:lnTo>
                    <a:pt x="842" y="145"/>
                  </a:lnTo>
                  <a:lnTo>
                    <a:pt x="844" y="158"/>
                  </a:lnTo>
                  <a:lnTo>
                    <a:pt x="845" y="170"/>
                  </a:lnTo>
                  <a:lnTo>
                    <a:pt x="846" y="183"/>
                  </a:lnTo>
                  <a:lnTo>
                    <a:pt x="847" y="197"/>
                  </a:lnTo>
                  <a:lnTo>
                    <a:pt x="847" y="211"/>
                  </a:lnTo>
                  <a:lnTo>
                    <a:pt x="847" y="577"/>
                  </a:lnTo>
                  <a:lnTo>
                    <a:pt x="671" y="5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205" name="Freeform 53"/>
            <p:cNvSpPr>
              <a:spLocks noChangeArrowheads="1"/>
            </p:cNvSpPr>
            <p:nvPr/>
          </p:nvSpPr>
          <p:spPr bwMode="auto">
            <a:xfrm>
              <a:off x="1620" y="3321"/>
              <a:ext cx="131" cy="62"/>
            </a:xfrm>
            <a:custGeom>
              <a:avLst/>
              <a:gdLst>
                <a:gd name="T0" fmla="*/ 540 w 540"/>
                <a:gd name="T1" fmla="*/ 0 h 254"/>
                <a:gd name="T2" fmla="*/ 0 w 540"/>
                <a:gd name="T3" fmla="*/ 0 h 254"/>
                <a:gd name="T4" fmla="*/ 0 w 540"/>
                <a:gd name="T5" fmla="*/ 56 h 254"/>
                <a:gd name="T6" fmla="*/ 540 w 540"/>
                <a:gd name="T7" fmla="*/ 56 h 254"/>
                <a:gd name="T8" fmla="*/ 540 w 540"/>
                <a:gd name="T9" fmla="*/ 0 h 254"/>
                <a:gd name="T10" fmla="*/ 540 w 540"/>
                <a:gd name="T11" fmla="*/ 198 h 254"/>
                <a:gd name="T12" fmla="*/ 0 w 540"/>
                <a:gd name="T13" fmla="*/ 198 h 254"/>
                <a:gd name="T14" fmla="*/ 0 w 540"/>
                <a:gd name="T15" fmla="*/ 254 h 254"/>
                <a:gd name="T16" fmla="*/ 540 w 540"/>
                <a:gd name="T17" fmla="*/ 254 h 254"/>
                <a:gd name="T18" fmla="*/ 540 w 540"/>
                <a:gd name="T19" fmla="*/ 19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0" h="254">
                  <a:moveTo>
                    <a:pt x="540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540" y="56"/>
                  </a:lnTo>
                  <a:lnTo>
                    <a:pt x="540" y="0"/>
                  </a:lnTo>
                  <a:close/>
                  <a:moveTo>
                    <a:pt x="540" y="198"/>
                  </a:moveTo>
                  <a:lnTo>
                    <a:pt x="0" y="198"/>
                  </a:lnTo>
                  <a:lnTo>
                    <a:pt x="0" y="254"/>
                  </a:lnTo>
                  <a:lnTo>
                    <a:pt x="540" y="254"/>
                  </a:lnTo>
                  <a:lnTo>
                    <a:pt x="540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2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7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456113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98450" y="152400"/>
            <a:ext cx="69421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04 – Resolução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82588" y="2362200"/>
            <a:ext cx="16351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Correto.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5344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9925" indent="-636588"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08. f</a:t>
            </a:r>
            <a:r>
              <a:rPr lang="pt-BR" sz="2800" b="1" baseline="-25000">
                <a:latin typeface="Tahoma" pitchFamily="32" charset="0"/>
              </a:rPr>
              <a:t>3</a:t>
            </a:r>
            <a:r>
              <a:rPr lang="pt-BR" sz="2800" b="1">
                <a:latin typeface="Tahoma" pitchFamily="32" charset="0"/>
              </a:rPr>
              <a:t> é de 400 rotações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por minuto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(f</a:t>
            </a:r>
            <a:r>
              <a:rPr lang="pt-BR" sz="2800" b="1" baseline="-25000">
                <a:latin typeface="Tahoma" pitchFamily="32" charset="0"/>
              </a:rPr>
              <a:t>3</a:t>
            </a:r>
            <a:r>
              <a:rPr lang="pt-BR" sz="2800" b="1">
                <a:latin typeface="Tahoma" pitchFamily="32" charset="0"/>
              </a:rPr>
              <a:t> = 400 rpm).</a:t>
            </a:r>
          </a:p>
        </p:txBody>
      </p:sp>
      <p:sp>
        <p:nvSpPr>
          <p:cNvPr id="50181" name="Freeform 5"/>
          <p:cNvSpPr>
            <a:spLocks noChangeArrowheads="1"/>
          </p:cNvSpPr>
          <p:nvPr/>
        </p:nvSpPr>
        <p:spPr bwMode="auto">
          <a:xfrm>
            <a:off x="1793875" y="3429000"/>
            <a:ext cx="333375" cy="193675"/>
          </a:xfrm>
          <a:custGeom>
            <a:avLst/>
            <a:gdLst>
              <a:gd name="T0" fmla="*/ 983 w 1354"/>
              <a:gd name="T1" fmla="*/ 787 h 787"/>
              <a:gd name="T2" fmla="*/ 1030 w 1354"/>
              <a:gd name="T3" fmla="*/ 729 h 787"/>
              <a:gd name="T4" fmla="*/ 1073 w 1354"/>
              <a:gd name="T5" fmla="*/ 679 h 787"/>
              <a:gd name="T6" fmla="*/ 1112 w 1354"/>
              <a:gd name="T7" fmla="*/ 633 h 787"/>
              <a:gd name="T8" fmla="*/ 1152 w 1354"/>
              <a:gd name="T9" fmla="*/ 591 h 787"/>
              <a:gd name="T10" fmla="*/ 1194 w 1354"/>
              <a:gd name="T11" fmla="*/ 548 h 787"/>
              <a:gd name="T12" fmla="*/ 1240 w 1354"/>
              <a:gd name="T13" fmla="*/ 502 h 787"/>
              <a:gd name="T14" fmla="*/ 1292 w 1354"/>
              <a:gd name="T15" fmla="*/ 452 h 787"/>
              <a:gd name="T16" fmla="*/ 1354 w 1354"/>
              <a:gd name="T17" fmla="*/ 394 h 787"/>
              <a:gd name="T18" fmla="*/ 1292 w 1354"/>
              <a:gd name="T19" fmla="*/ 337 h 787"/>
              <a:gd name="T20" fmla="*/ 1240 w 1354"/>
              <a:gd name="T21" fmla="*/ 286 h 787"/>
              <a:gd name="T22" fmla="*/ 1194 w 1354"/>
              <a:gd name="T23" fmla="*/ 241 h 787"/>
              <a:gd name="T24" fmla="*/ 1152 w 1354"/>
              <a:gd name="T25" fmla="*/ 197 h 787"/>
              <a:gd name="T26" fmla="*/ 1112 w 1354"/>
              <a:gd name="T27" fmla="*/ 154 h 787"/>
              <a:gd name="T28" fmla="*/ 1073 w 1354"/>
              <a:gd name="T29" fmla="*/ 109 h 787"/>
              <a:gd name="T30" fmla="*/ 1030 w 1354"/>
              <a:gd name="T31" fmla="*/ 58 h 787"/>
              <a:gd name="T32" fmla="*/ 983 w 1354"/>
              <a:gd name="T33" fmla="*/ 0 h 787"/>
              <a:gd name="T34" fmla="*/ 921 w 1354"/>
              <a:gd name="T35" fmla="*/ 49 h 787"/>
              <a:gd name="T36" fmla="*/ 1036 w 1354"/>
              <a:gd name="T37" fmla="*/ 196 h 787"/>
              <a:gd name="T38" fmla="*/ 0 w 1354"/>
              <a:gd name="T39" fmla="*/ 196 h 787"/>
              <a:gd name="T40" fmla="*/ 0 w 1354"/>
              <a:gd name="T41" fmla="*/ 275 h 787"/>
              <a:gd name="T42" fmla="*/ 1107 w 1354"/>
              <a:gd name="T43" fmla="*/ 275 h 787"/>
              <a:gd name="T44" fmla="*/ 1228 w 1354"/>
              <a:gd name="T45" fmla="*/ 394 h 787"/>
              <a:gd name="T46" fmla="*/ 1107 w 1354"/>
              <a:gd name="T47" fmla="*/ 513 h 787"/>
              <a:gd name="T48" fmla="*/ 0 w 1354"/>
              <a:gd name="T49" fmla="*/ 513 h 787"/>
              <a:gd name="T50" fmla="*/ 0 w 1354"/>
              <a:gd name="T51" fmla="*/ 592 h 787"/>
              <a:gd name="T52" fmla="*/ 1036 w 1354"/>
              <a:gd name="T53" fmla="*/ 592 h 787"/>
              <a:gd name="T54" fmla="*/ 921 w 1354"/>
              <a:gd name="T55" fmla="*/ 738 h 787"/>
              <a:gd name="T56" fmla="*/ 983 w 1354"/>
              <a:gd name="T57" fmla="*/ 787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4" h="787">
                <a:moveTo>
                  <a:pt x="983" y="787"/>
                </a:moveTo>
                <a:lnTo>
                  <a:pt x="1030" y="729"/>
                </a:lnTo>
                <a:lnTo>
                  <a:pt x="1073" y="679"/>
                </a:lnTo>
                <a:lnTo>
                  <a:pt x="1112" y="633"/>
                </a:lnTo>
                <a:lnTo>
                  <a:pt x="1152" y="591"/>
                </a:lnTo>
                <a:lnTo>
                  <a:pt x="1194" y="548"/>
                </a:lnTo>
                <a:lnTo>
                  <a:pt x="1240" y="502"/>
                </a:lnTo>
                <a:lnTo>
                  <a:pt x="1292" y="452"/>
                </a:lnTo>
                <a:lnTo>
                  <a:pt x="1354" y="394"/>
                </a:lnTo>
                <a:lnTo>
                  <a:pt x="1292" y="337"/>
                </a:lnTo>
                <a:lnTo>
                  <a:pt x="1240" y="286"/>
                </a:lnTo>
                <a:lnTo>
                  <a:pt x="1194" y="241"/>
                </a:lnTo>
                <a:lnTo>
                  <a:pt x="1152" y="197"/>
                </a:lnTo>
                <a:lnTo>
                  <a:pt x="1112" y="154"/>
                </a:lnTo>
                <a:lnTo>
                  <a:pt x="1073" y="109"/>
                </a:lnTo>
                <a:lnTo>
                  <a:pt x="1030" y="58"/>
                </a:lnTo>
                <a:lnTo>
                  <a:pt x="983" y="0"/>
                </a:lnTo>
                <a:lnTo>
                  <a:pt x="921" y="49"/>
                </a:lnTo>
                <a:lnTo>
                  <a:pt x="1036" y="196"/>
                </a:lnTo>
                <a:lnTo>
                  <a:pt x="0" y="196"/>
                </a:lnTo>
                <a:lnTo>
                  <a:pt x="0" y="275"/>
                </a:lnTo>
                <a:lnTo>
                  <a:pt x="1107" y="275"/>
                </a:lnTo>
                <a:lnTo>
                  <a:pt x="1228" y="394"/>
                </a:lnTo>
                <a:lnTo>
                  <a:pt x="1107" y="513"/>
                </a:lnTo>
                <a:lnTo>
                  <a:pt x="0" y="513"/>
                </a:lnTo>
                <a:lnTo>
                  <a:pt x="0" y="592"/>
                </a:lnTo>
                <a:lnTo>
                  <a:pt x="1036" y="592"/>
                </a:lnTo>
                <a:lnTo>
                  <a:pt x="921" y="738"/>
                </a:lnTo>
                <a:lnTo>
                  <a:pt x="983" y="7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0182" name="Group 6"/>
          <p:cNvGrpSpPr>
            <a:grpSpLocks/>
          </p:cNvGrpSpPr>
          <p:nvPr/>
        </p:nvGrpSpPr>
        <p:grpSpPr bwMode="auto">
          <a:xfrm>
            <a:off x="2263775" y="3432175"/>
            <a:ext cx="1268413" cy="287338"/>
            <a:chOff x="1426" y="2162"/>
            <a:chExt cx="799" cy="181"/>
          </a:xfrm>
        </p:grpSpPr>
        <p:sp>
          <p:nvSpPr>
            <p:cNvPr id="50183" name="Freeform 7"/>
            <p:cNvSpPr>
              <a:spLocks noChangeArrowheads="1"/>
            </p:cNvSpPr>
            <p:nvPr/>
          </p:nvSpPr>
          <p:spPr bwMode="auto">
            <a:xfrm>
              <a:off x="1600" y="2239"/>
              <a:ext cx="75" cy="103"/>
            </a:xfrm>
            <a:custGeom>
              <a:avLst/>
              <a:gdLst>
                <a:gd name="T0" fmla="*/ 0 w 477"/>
                <a:gd name="T1" fmla="*/ 556 h 662"/>
                <a:gd name="T2" fmla="*/ 44 w 477"/>
                <a:gd name="T3" fmla="*/ 521 h 662"/>
                <a:gd name="T4" fmla="*/ 84 w 477"/>
                <a:gd name="T5" fmla="*/ 487 h 662"/>
                <a:gd name="T6" fmla="*/ 121 w 477"/>
                <a:gd name="T7" fmla="*/ 454 h 662"/>
                <a:gd name="T8" fmla="*/ 155 w 477"/>
                <a:gd name="T9" fmla="*/ 424 h 662"/>
                <a:gd name="T10" fmla="*/ 184 w 477"/>
                <a:gd name="T11" fmla="*/ 394 h 662"/>
                <a:gd name="T12" fmla="*/ 216 w 477"/>
                <a:gd name="T13" fmla="*/ 360 h 662"/>
                <a:gd name="T14" fmla="*/ 243 w 477"/>
                <a:gd name="T15" fmla="*/ 326 h 662"/>
                <a:gd name="T16" fmla="*/ 262 w 477"/>
                <a:gd name="T17" fmla="*/ 296 h 662"/>
                <a:gd name="T18" fmla="*/ 276 w 477"/>
                <a:gd name="T19" fmla="*/ 267 h 662"/>
                <a:gd name="T20" fmla="*/ 283 w 477"/>
                <a:gd name="T21" fmla="*/ 238 h 662"/>
                <a:gd name="T22" fmla="*/ 283 w 477"/>
                <a:gd name="T23" fmla="*/ 207 h 662"/>
                <a:gd name="T24" fmla="*/ 277 w 477"/>
                <a:gd name="T25" fmla="*/ 178 h 662"/>
                <a:gd name="T26" fmla="*/ 263 w 477"/>
                <a:gd name="T27" fmla="*/ 155 h 662"/>
                <a:gd name="T28" fmla="*/ 242 w 477"/>
                <a:gd name="T29" fmla="*/ 138 h 662"/>
                <a:gd name="T30" fmla="*/ 215 w 477"/>
                <a:gd name="T31" fmla="*/ 128 h 662"/>
                <a:gd name="T32" fmla="*/ 182 w 477"/>
                <a:gd name="T33" fmla="*/ 124 h 662"/>
                <a:gd name="T34" fmla="*/ 163 w 477"/>
                <a:gd name="T35" fmla="*/ 125 h 662"/>
                <a:gd name="T36" fmla="*/ 146 w 477"/>
                <a:gd name="T37" fmla="*/ 128 h 662"/>
                <a:gd name="T38" fmla="*/ 130 w 477"/>
                <a:gd name="T39" fmla="*/ 132 h 662"/>
                <a:gd name="T40" fmla="*/ 113 w 477"/>
                <a:gd name="T41" fmla="*/ 138 h 662"/>
                <a:gd name="T42" fmla="*/ 95 w 477"/>
                <a:gd name="T43" fmla="*/ 144 h 662"/>
                <a:gd name="T44" fmla="*/ 79 w 477"/>
                <a:gd name="T45" fmla="*/ 152 h 662"/>
                <a:gd name="T46" fmla="*/ 65 w 477"/>
                <a:gd name="T47" fmla="*/ 159 h 662"/>
                <a:gd name="T48" fmla="*/ 52 w 477"/>
                <a:gd name="T49" fmla="*/ 166 h 662"/>
                <a:gd name="T50" fmla="*/ 41 w 477"/>
                <a:gd name="T51" fmla="*/ 173 h 662"/>
                <a:gd name="T52" fmla="*/ 32 w 477"/>
                <a:gd name="T53" fmla="*/ 180 h 662"/>
                <a:gd name="T54" fmla="*/ 16 w 477"/>
                <a:gd name="T55" fmla="*/ 183 h 662"/>
                <a:gd name="T56" fmla="*/ 31 w 477"/>
                <a:gd name="T57" fmla="*/ 35 h 662"/>
                <a:gd name="T58" fmla="*/ 62 w 477"/>
                <a:gd name="T59" fmla="*/ 24 h 662"/>
                <a:gd name="T60" fmla="*/ 101 w 477"/>
                <a:gd name="T61" fmla="*/ 14 h 662"/>
                <a:gd name="T62" fmla="*/ 145 w 477"/>
                <a:gd name="T63" fmla="*/ 5 h 662"/>
                <a:gd name="T64" fmla="*/ 187 w 477"/>
                <a:gd name="T65" fmla="*/ 1 h 662"/>
                <a:gd name="T66" fmla="*/ 242 w 477"/>
                <a:gd name="T67" fmla="*/ 1 h 662"/>
                <a:gd name="T68" fmla="*/ 315 w 477"/>
                <a:gd name="T69" fmla="*/ 13 h 662"/>
                <a:gd name="T70" fmla="*/ 374 w 477"/>
                <a:gd name="T71" fmla="*/ 40 h 662"/>
                <a:gd name="T72" fmla="*/ 416 w 477"/>
                <a:gd name="T73" fmla="*/ 79 h 662"/>
                <a:gd name="T74" fmla="*/ 441 w 477"/>
                <a:gd name="T75" fmla="*/ 132 h 662"/>
                <a:gd name="T76" fmla="*/ 449 w 477"/>
                <a:gd name="T77" fmla="*/ 196 h 662"/>
                <a:gd name="T78" fmla="*/ 445 w 477"/>
                <a:gd name="T79" fmla="*/ 239 h 662"/>
                <a:gd name="T80" fmla="*/ 433 w 477"/>
                <a:gd name="T81" fmla="*/ 281 h 662"/>
                <a:gd name="T82" fmla="*/ 415 w 477"/>
                <a:gd name="T83" fmla="*/ 323 h 662"/>
                <a:gd name="T84" fmla="*/ 385 w 477"/>
                <a:gd name="T85" fmla="*/ 367 h 662"/>
                <a:gd name="T86" fmla="*/ 347 w 477"/>
                <a:gd name="T87" fmla="*/ 412 h 662"/>
                <a:gd name="T88" fmla="*/ 312 w 477"/>
                <a:gd name="T89" fmla="*/ 446 h 662"/>
                <a:gd name="T90" fmla="*/ 284 w 477"/>
                <a:gd name="T91" fmla="*/ 472 h 662"/>
                <a:gd name="T92" fmla="*/ 256 w 477"/>
                <a:gd name="T93" fmla="*/ 496 h 662"/>
                <a:gd name="T94" fmla="*/ 231 w 477"/>
                <a:gd name="T95" fmla="*/ 517 h 662"/>
                <a:gd name="T96" fmla="*/ 212 w 477"/>
                <a:gd name="T97" fmla="*/ 532 h 662"/>
                <a:gd name="T98" fmla="*/ 477 w 477"/>
                <a:gd name="T99" fmla="*/ 539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7" h="662">
                  <a:moveTo>
                    <a:pt x="477" y="662"/>
                  </a:moveTo>
                  <a:lnTo>
                    <a:pt x="0" y="662"/>
                  </a:lnTo>
                  <a:lnTo>
                    <a:pt x="0" y="556"/>
                  </a:lnTo>
                  <a:lnTo>
                    <a:pt x="15" y="544"/>
                  </a:lnTo>
                  <a:lnTo>
                    <a:pt x="29" y="533"/>
                  </a:lnTo>
                  <a:lnTo>
                    <a:pt x="44" y="521"/>
                  </a:lnTo>
                  <a:lnTo>
                    <a:pt x="57" y="510"/>
                  </a:lnTo>
                  <a:lnTo>
                    <a:pt x="71" y="498"/>
                  </a:lnTo>
                  <a:lnTo>
                    <a:pt x="84" y="487"/>
                  </a:lnTo>
                  <a:lnTo>
                    <a:pt x="96" y="476"/>
                  </a:lnTo>
                  <a:lnTo>
                    <a:pt x="109" y="465"/>
                  </a:lnTo>
                  <a:lnTo>
                    <a:pt x="121" y="454"/>
                  </a:lnTo>
                  <a:lnTo>
                    <a:pt x="133" y="444"/>
                  </a:lnTo>
                  <a:lnTo>
                    <a:pt x="143" y="434"/>
                  </a:lnTo>
                  <a:lnTo>
                    <a:pt x="155" y="424"/>
                  </a:lnTo>
                  <a:lnTo>
                    <a:pt x="165" y="414"/>
                  </a:lnTo>
                  <a:lnTo>
                    <a:pt x="174" y="403"/>
                  </a:lnTo>
                  <a:lnTo>
                    <a:pt x="184" y="394"/>
                  </a:lnTo>
                  <a:lnTo>
                    <a:pt x="193" y="384"/>
                  </a:lnTo>
                  <a:lnTo>
                    <a:pt x="205" y="372"/>
                  </a:lnTo>
                  <a:lnTo>
                    <a:pt x="216" y="360"/>
                  </a:lnTo>
                  <a:lnTo>
                    <a:pt x="226" y="348"/>
                  </a:lnTo>
                  <a:lnTo>
                    <a:pt x="235" y="337"/>
                  </a:lnTo>
                  <a:lnTo>
                    <a:pt x="243" y="326"/>
                  </a:lnTo>
                  <a:lnTo>
                    <a:pt x="251" y="316"/>
                  </a:lnTo>
                  <a:lnTo>
                    <a:pt x="257" y="306"/>
                  </a:lnTo>
                  <a:lnTo>
                    <a:pt x="262" y="296"/>
                  </a:lnTo>
                  <a:lnTo>
                    <a:pt x="267" y="286"/>
                  </a:lnTo>
                  <a:lnTo>
                    <a:pt x="271" y="277"/>
                  </a:lnTo>
                  <a:lnTo>
                    <a:pt x="276" y="267"/>
                  </a:lnTo>
                  <a:lnTo>
                    <a:pt x="279" y="258"/>
                  </a:lnTo>
                  <a:lnTo>
                    <a:pt x="281" y="248"/>
                  </a:lnTo>
                  <a:lnTo>
                    <a:pt x="283" y="238"/>
                  </a:lnTo>
                  <a:lnTo>
                    <a:pt x="284" y="228"/>
                  </a:lnTo>
                  <a:lnTo>
                    <a:pt x="284" y="218"/>
                  </a:lnTo>
                  <a:lnTo>
                    <a:pt x="283" y="207"/>
                  </a:lnTo>
                  <a:lnTo>
                    <a:pt x="282" y="196"/>
                  </a:lnTo>
                  <a:lnTo>
                    <a:pt x="280" y="187"/>
                  </a:lnTo>
                  <a:lnTo>
                    <a:pt x="277" y="178"/>
                  </a:lnTo>
                  <a:lnTo>
                    <a:pt x="274" y="169"/>
                  </a:lnTo>
                  <a:lnTo>
                    <a:pt x="268" y="162"/>
                  </a:lnTo>
                  <a:lnTo>
                    <a:pt x="263" y="155"/>
                  </a:lnTo>
                  <a:lnTo>
                    <a:pt x="257" y="148"/>
                  </a:lnTo>
                  <a:lnTo>
                    <a:pt x="250" y="143"/>
                  </a:lnTo>
                  <a:lnTo>
                    <a:pt x="242" y="138"/>
                  </a:lnTo>
                  <a:lnTo>
                    <a:pt x="234" y="134"/>
                  </a:lnTo>
                  <a:lnTo>
                    <a:pt x="225" y="131"/>
                  </a:lnTo>
                  <a:lnTo>
                    <a:pt x="215" y="128"/>
                  </a:lnTo>
                  <a:lnTo>
                    <a:pt x="205" y="125"/>
                  </a:lnTo>
                  <a:lnTo>
                    <a:pt x="193" y="124"/>
                  </a:lnTo>
                  <a:lnTo>
                    <a:pt x="182" y="124"/>
                  </a:lnTo>
                  <a:lnTo>
                    <a:pt x="175" y="124"/>
                  </a:lnTo>
                  <a:lnTo>
                    <a:pt x="169" y="124"/>
                  </a:lnTo>
                  <a:lnTo>
                    <a:pt x="163" y="125"/>
                  </a:lnTo>
                  <a:lnTo>
                    <a:pt x="158" y="125"/>
                  </a:lnTo>
                  <a:lnTo>
                    <a:pt x="151" y="126"/>
                  </a:lnTo>
                  <a:lnTo>
                    <a:pt x="146" y="128"/>
                  </a:lnTo>
                  <a:lnTo>
                    <a:pt x="140" y="129"/>
                  </a:lnTo>
                  <a:lnTo>
                    <a:pt x="135" y="131"/>
                  </a:lnTo>
                  <a:lnTo>
                    <a:pt x="130" y="132"/>
                  </a:lnTo>
                  <a:lnTo>
                    <a:pt x="123" y="134"/>
                  </a:lnTo>
                  <a:lnTo>
                    <a:pt x="118" y="136"/>
                  </a:lnTo>
                  <a:lnTo>
                    <a:pt x="113" y="138"/>
                  </a:lnTo>
                  <a:lnTo>
                    <a:pt x="107" y="139"/>
                  </a:lnTo>
                  <a:lnTo>
                    <a:pt x="101" y="142"/>
                  </a:lnTo>
                  <a:lnTo>
                    <a:pt x="95" y="144"/>
                  </a:lnTo>
                  <a:lnTo>
                    <a:pt x="90" y="146"/>
                  </a:lnTo>
                  <a:lnTo>
                    <a:pt x="85" y="148"/>
                  </a:lnTo>
                  <a:lnTo>
                    <a:pt x="79" y="152"/>
                  </a:lnTo>
                  <a:lnTo>
                    <a:pt x="74" y="154"/>
                  </a:lnTo>
                  <a:lnTo>
                    <a:pt x="69" y="157"/>
                  </a:lnTo>
                  <a:lnTo>
                    <a:pt x="65" y="159"/>
                  </a:lnTo>
                  <a:lnTo>
                    <a:pt x="61" y="162"/>
                  </a:lnTo>
                  <a:lnTo>
                    <a:pt x="55" y="164"/>
                  </a:lnTo>
                  <a:lnTo>
                    <a:pt x="52" y="166"/>
                  </a:lnTo>
                  <a:lnTo>
                    <a:pt x="48" y="169"/>
                  </a:lnTo>
                  <a:lnTo>
                    <a:pt x="45" y="171"/>
                  </a:lnTo>
                  <a:lnTo>
                    <a:pt x="41" y="173"/>
                  </a:lnTo>
                  <a:lnTo>
                    <a:pt x="38" y="176"/>
                  </a:lnTo>
                  <a:lnTo>
                    <a:pt x="36" y="178"/>
                  </a:lnTo>
                  <a:lnTo>
                    <a:pt x="32" y="180"/>
                  </a:lnTo>
                  <a:lnTo>
                    <a:pt x="30" y="181"/>
                  </a:lnTo>
                  <a:lnTo>
                    <a:pt x="28" y="183"/>
                  </a:lnTo>
                  <a:lnTo>
                    <a:pt x="16" y="183"/>
                  </a:lnTo>
                  <a:lnTo>
                    <a:pt x="16" y="41"/>
                  </a:lnTo>
                  <a:lnTo>
                    <a:pt x="23" y="38"/>
                  </a:lnTo>
                  <a:lnTo>
                    <a:pt x="31" y="35"/>
                  </a:lnTo>
                  <a:lnTo>
                    <a:pt x="41" y="30"/>
                  </a:lnTo>
                  <a:lnTo>
                    <a:pt x="51" y="27"/>
                  </a:lnTo>
                  <a:lnTo>
                    <a:pt x="62" y="24"/>
                  </a:lnTo>
                  <a:lnTo>
                    <a:pt x="74" y="21"/>
                  </a:lnTo>
                  <a:lnTo>
                    <a:pt x="88" y="17"/>
                  </a:lnTo>
                  <a:lnTo>
                    <a:pt x="101" y="14"/>
                  </a:lnTo>
                  <a:lnTo>
                    <a:pt x="116" y="11"/>
                  </a:lnTo>
                  <a:lnTo>
                    <a:pt x="131" y="7"/>
                  </a:lnTo>
                  <a:lnTo>
                    <a:pt x="145" y="5"/>
                  </a:lnTo>
                  <a:lnTo>
                    <a:pt x="159" y="3"/>
                  </a:lnTo>
                  <a:lnTo>
                    <a:pt x="173" y="2"/>
                  </a:lnTo>
                  <a:lnTo>
                    <a:pt x="187" y="1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42" y="1"/>
                  </a:lnTo>
                  <a:lnTo>
                    <a:pt x="268" y="3"/>
                  </a:lnTo>
                  <a:lnTo>
                    <a:pt x="292" y="7"/>
                  </a:lnTo>
                  <a:lnTo>
                    <a:pt x="315" y="13"/>
                  </a:lnTo>
                  <a:lnTo>
                    <a:pt x="336" y="20"/>
                  </a:lnTo>
                  <a:lnTo>
                    <a:pt x="356" y="29"/>
                  </a:lnTo>
                  <a:lnTo>
                    <a:pt x="374" y="40"/>
                  </a:lnTo>
                  <a:lnTo>
                    <a:pt x="389" y="51"/>
                  </a:lnTo>
                  <a:lnTo>
                    <a:pt x="403" y="65"/>
                  </a:lnTo>
                  <a:lnTo>
                    <a:pt x="416" y="79"/>
                  </a:lnTo>
                  <a:lnTo>
                    <a:pt x="425" y="96"/>
                  </a:lnTo>
                  <a:lnTo>
                    <a:pt x="433" y="114"/>
                  </a:lnTo>
                  <a:lnTo>
                    <a:pt x="441" y="132"/>
                  </a:lnTo>
                  <a:lnTo>
                    <a:pt x="445" y="153"/>
                  </a:lnTo>
                  <a:lnTo>
                    <a:pt x="448" y="173"/>
                  </a:lnTo>
                  <a:lnTo>
                    <a:pt x="449" y="196"/>
                  </a:lnTo>
                  <a:lnTo>
                    <a:pt x="448" y="211"/>
                  </a:lnTo>
                  <a:lnTo>
                    <a:pt x="447" y="225"/>
                  </a:lnTo>
                  <a:lnTo>
                    <a:pt x="445" y="239"/>
                  </a:lnTo>
                  <a:lnTo>
                    <a:pt x="442" y="253"/>
                  </a:lnTo>
                  <a:lnTo>
                    <a:pt x="439" y="267"/>
                  </a:lnTo>
                  <a:lnTo>
                    <a:pt x="433" y="281"/>
                  </a:lnTo>
                  <a:lnTo>
                    <a:pt x="428" y="296"/>
                  </a:lnTo>
                  <a:lnTo>
                    <a:pt x="422" y="309"/>
                  </a:lnTo>
                  <a:lnTo>
                    <a:pt x="415" y="323"/>
                  </a:lnTo>
                  <a:lnTo>
                    <a:pt x="406" y="337"/>
                  </a:lnTo>
                  <a:lnTo>
                    <a:pt x="397" y="352"/>
                  </a:lnTo>
                  <a:lnTo>
                    <a:pt x="385" y="367"/>
                  </a:lnTo>
                  <a:lnTo>
                    <a:pt x="374" y="381"/>
                  </a:lnTo>
                  <a:lnTo>
                    <a:pt x="361" y="396"/>
                  </a:lnTo>
                  <a:lnTo>
                    <a:pt x="347" y="412"/>
                  </a:lnTo>
                  <a:lnTo>
                    <a:pt x="332" y="427"/>
                  </a:lnTo>
                  <a:lnTo>
                    <a:pt x="322" y="437"/>
                  </a:lnTo>
                  <a:lnTo>
                    <a:pt x="312" y="446"/>
                  </a:lnTo>
                  <a:lnTo>
                    <a:pt x="303" y="455"/>
                  </a:lnTo>
                  <a:lnTo>
                    <a:pt x="293" y="464"/>
                  </a:lnTo>
                  <a:lnTo>
                    <a:pt x="284" y="472"/>
                  </a:lnTo>
                  <a:lnTo>
                    <a:pt x="275" y="481"/>
                  </a:lnTo>
                  <a:lnTo>
                    <a:pt x="265" y="489"/>
                  </a:lnTo>
                  <a:lnTo>
                    <a:pt x="256" y="496"/>
                  </a:lnTo>
                  <a:lnTo>
                    <a:pt x="246" y="504"/>
                  </a:lnTo>
                  <a:lnTo>
                    <a:pt x="238" y="511"/>
                  </a:lnTo>
                  <a:lnTo>
                    <a:pt x="231" y="517"/>
                  </a:lnTo>
                  <a:lnTo>
                    <a:pt x="223" y="522"/>
                  </a:lnTo>
                  <a:lnTo>
                    <a:pt x="217" y="528"/>
                  </a:lnTo>
                  <a:lnTo>
                    <a:pt x="212" y="532"/>
                  </a:lnTo>
                  <a:lnTo>
                    <a:pt x="207" y="536"/>
                  </a:lnTo>
                  <a:lnTo>
                    <a:pt x="202" y="539"/>
                  </a:lnTo>
                  <a:lnTo>
                    <a:pt x="477" y="539"/>
                  </a:lnTo>
                  <a:lnTo>
                    <a:pt x="477" y="6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84" name="Freeform 8"/>
            <p:cNvSpPr>
              <a:spLocks noChangeArrowheads="1"/>
            </p:cNvSpPr>
            <p:nvPr/>
          </p:nvSpPr>
          <p:spPr bwMode="auto">
            <a:xfrm>
              <a:off x="2151" y="2239"/>
              <a:ext cx="75" cy="105"/>
            </a:xfrm>
            <a:custGeom>
              <a:avLst/>
              <a:gdLst>
                <a:gd name="T0" fmla="*/ 475 w 481"/>
                <a:gd name="T1" fmla="*/ 522 h 677"/>
                <a:gd name="T2" fmla="*/ 449 w 481"/>
                <a:gd name="T3" fmla="*/ 581 h 677"/>
                <a:gd name="T4" fmla="*/ 404 w 481"/>
                <a:gd name="T5" fmla="*/ 627 h 677"/>
                <a:gd name="T6" fmla="*/ 344 w 481"/>
                <a:gd name="T7" fmla="*/ 658 h 677"/>
                <a:gd name="T8" fmla="*/ 265 w 481"/>
                <a:gd name="T9" fmla="*/ 675 h 677"/>
                <a:gd name="T10" fmla="*/ 165 w 481"/>
                <a:gd name="T11" fmla="*/ 675 h 677"/>
                <a:gd name="T12" fmla="*/ 75 w 481"/>
                <a:gd name="T13" fmla="*/ 661 h 677"/>
                <a:gd name="T14" fmla="*/ 10 w 481"/>
                <a:gd name="T15" fmla="*/ 639 h 677"/>
                <a:gd name="T16" fmla="*/ 44 w 481"/>
                <a:gd name="T17" fmla="*/ 511 h 677"/>
                <a:gd name="T18" fmla="*/ 112 w 481"/>
                <a:gd name="T19" fmla="*/ 538 h 677"/>
                <a:gd name="T20" fmla="*/ 178 w 481"/>
                <a:gd name="T21" fmla="*/ 550 h 677"/>
                <a:gd name="T22" fmla="*/ 218 w 481"/>
                <a:gd name="T23" fmla="*/ 548 h 677"/>
                <a:gd name="T24" fmla="*/ 258 w 481"/>
                <a:gd name="T25" fmla="*/ 542 h 677"/>
                <a:gd name="T26" fmla="*/ 289 w 481"/>
                <a:gd name="T27" fmla="*/ 525 h 677"/>
                <a:gd name="T28" fmla="*/ 307 w 481"/>
                <a:gd name="T29" fmla="*/ 506 h 677"/>
                <a:gd name="T30" fmla="*/ 316 w 481"/>
                <a:gd name="T31" fmla="*/ 476 h 677"/>
                <a:gd name="T32" fmla="*/ 316 w 481"/>
                <a:gd name="T33" fmla="*/ 437 h 677"/>
                <a:gd name="T34" fmla="*/ 302 w 481"/>
                <a:gd name="T35" fmla="*/ 408 h 677"/>
                <a:gd name="T36" fmla="*/ 277 w 481"/>
                <a:gd name="T37" fmla="*/ 392 h 677"/>
                <a:gd name="T38" fmla="*/ 242 w 481"/>
                <a:gd name="T39" fmla="*/ 383 h 677"/>
                <a:gd name="T40" fmla="*/ 201 w 481"/>
                <a:gd name="T41" fmla="*/ 381 h 677"/>
                <a:gd name="T42" fmla="*/ 142 w 481"/>
                <a:gd name="T43" fmla="*/ 380 h 677"/>
                <a:gd name="T44" fmla="*/ 196 w 481"/>
                <a:gd name="T45" fmla="*/ 265 h 677"/>
                <a:gd name="T46" fmla="*/ 234 w 481"/>
                <a:gd name="T47" fmla="*/ 262 h 677"/>
                <a:gd name="T48" fmla="*/ 265 w 481"/>
                <a:gd name="T49" fmla="*/ 253 h 677"/>
                <a:gd name="T50" fmla="*/ 286 w 481"/>
                <a:gd name="T51" fmla="*/ 237 h 677"/>
                <a:gd name="T52" fmla="*/ 300 w 481"/>
                <a:gd name="T53" fmla="*/ 212 h 677"/>
                <a:gd name="T54" fmla="*/ 301 w 481"/>
                <a:gd name="T55" fmla="*/ 181 h 677"/>
                <a:gd name="T56" fmla="*/ 292 w 481"/>
                <a:gd name="T57" fmla="*/ 158 h 677"/>
                <a:gd name="T58" fmla="*/ 277 w 481"/>
                <a:gd name="T59" fmla="*/ 142 h 677"/>
                <a:gd name="T60" fmla="*/ 253 w 481"/>
                <a:gd name="T61" fmla="*/ 132 h 677"/>
                <a:gd name="T62" fmla="*/ 224 w 481"/>
                <a:gd name="T63" fmla="*/ 126 h 677"/>
                <a:gd name="T64" fmla="*/ 197 w 481"/>
                <a:gd name="T65" fmla="*/ 125 h 677"/>
                <a:gd name="T66" fmla="*/ 161 w 481"/>
                <a:gd name="T67" fmla="*/ 129 h 677"/>
                <a:gd name="T68" fmla="*/ 124 w 481"/>
                <a:gd name="T69" fmla="*/ 138 h 677"/>
                <a:gd name="T70" fmla="*/ 91 w 481"/>
                <a:gd name="T71" fmla="*/ 149 h 677"/>
                <a:gd name="T72" fmla="*/ 62 w 481"/>
                <a:gd name="T73" fmla="*/ 163 h 677"/>
                <a:gd name="T74" fmla="*/ 38 w 481"/>
                <a:gd name="T75" fmla="*/ 178 h 677"/>
                <a:gd name="T76" fmla="*/ 38 w 481"/>
                <a:gd name="T77" fmla="*/ 35 h 677"/>
                <a:gd name="T78" fmla="*/ 110 w 481"/>
                <a:gd name="T79" fmla="*/ 14 h 677"/>
                <a:gd name="T80" fmla="*/ 196 w 481"/>
                <a:gd name="T81" fmla="*/ 1 h 677"/>
                <a:gd name="T82" fmla="*/ 280 w 481"/>
                <a:gd name="T83" fmla="*/ 3 h 677"/>
                <a:gd name="T84" fmla="*/ 347 w 481"/>
                <a:gd name="T85" fmla="*/ 16 h 677"/>
                <a:gd name="T86" fmla="*/ 399 w 481"/>
                <a:gd name="T87" fmla="*/ 40 h 677"/>
                <a:gd name="T88" fmla="*/ 439 w 481"/>
                <a:gd name="T89" fmla="*/ 76 h 677"/>
                <a:gd name="T90" fmla="*/ 461 w 481"/>
                <a:gd name="T91" fmla="*/ 125 h 677"/>
                <a:gd name="T92" fmla="*/ 463 w 481"/>
                <a:gd name="T93" fmla="*/ 190 h 677"/>
                <a:gd name="T94" fmla="*/ 433 w 481"/>
                <a:gd name="T95" fmla="*/ 260 h 677"/>
                <a:gd name="T96" fmla="*/ 374 w 481"/>
                <a:gd name="T97" fmla="*/ 306 h 677"/>
                <a:gd name="T98" fmla="*/ 366 w 481"/>
                <a:gd name="T99" fmla="*/ 323 h 677"/>
                <a:gd name="T100" fmla="*/ 399 w 481"/>
                <a:gd name="T101" fmla="*/ 334 h 677"/>
                <a:gd name="T102" fmla="*/ 431 w 481"/>
                <a:gd name="T103" fmla="*/ 354 h 677"/>
                <a:gd name="T104" fmla="*/ 458 w 481"/>
                <a:gd name="T105" fmla="*/ 383 h 677"/>
                <a:gd name="T106" fmla="*/ 477 w 481"/>
                <a:gd name="T107" fmla="*/ 424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1" h="677">
                  <a:moveTo>
                    <a:pt x="481" y="466"/>
                  </a:moveTo>
                  <a:lnTo>
                    <a:pt x="481" y="478"/>
                  </a:lnTo>
                  <a:lnTo>
                    <a:pt x="480" y="490"/>
                  </a:lnTo>
                  <a:lnTo>
                    <a:pt x="479" y="501"/>
                  </a:lnTo>
                  <a:lnTo>
                    <a:pt x="477" y="512"/>
                  </a:lnTo>
                  <a:lnTo>
                    <a:pt x="475" y="522"/>
                  </a:lnTo>
                  <a:lnTo>
                    <a:pt x="472" y="533"/>
                  </a:lnTo>
                  <a:lnTo>
                    <a:pt x="468" y="543"/>
                  </a:lnTo>
                  <a:lnTo>
                    <a:pt x="464" y="554"/>
                  </a:lnTo>
                  <a:lnTo>
                    <a:pt x="459" y="563"/>
                  </a:lnTo>
                  <a:lnTo>
                    <a:pt x="454" y="572"/>
                  </a:lnTo>
                  <a:lnTo>
                    <a:pt x="449" y="581"/>
                  </a:lnTo>
                  <a:lnTo>
                    <a:pt x="443" y="589"/>
                  </a:lnTo>
                  <a:lnTo>
                    <a:pt x="435" y="598"/>
                  </a:lnTo>
                  <a:lnTo>
                    <a:pt x="428" y="606"/>
                  </a:lnTo>
                  <a:lnTo>
                    <a:pt x="421" y="613"/>
                  </a:lnTo>
                  <a:lnTo>
                    <a:pt x="413" y="619"/>
                  </a:lnTo>
                  <a:lnTo>
                    <a:pt x="404" y="627"/>
                  </a:lnTo>
                  <a:lnTo>
                    <a:pt x="395" y="633"/>
                  </a:lnTo>
                  <a:lnTo>
                    <a:pt x="385" y="638"/>
                  </a:lnTo>
                  <a:lnTo>
                    <a:pt x="375" y="645"/>
                  </a:lnTo>
                  <a:lnTo>
                    <a:pt x="364" y="649"/>
                  </a:lnTo>
                  <a:lnTo>
                    <a:pt x="354" y="654"/>
                  </a:lnTo>
                  <a:lnTo>
                    <a:pt x="344" y="658"/>
                  </a:lnTo>
                  <a:lnTo>
                    <a:pt x="332" y="662"/>
                  </a:lnTo>
                  <a:lnTo>
                    <a:pt x="320" y="665"/>
                  </a:lnTo>
                  <a:lnTo>
                    <a:pt x="307" y="669"/>
                  </a:lnTo>
                  <a:lnTo>
                    <a:pt x="295" y="671"/>
                  </a:lnTo>
                  <a:lnTo>
                    <a:pt x="280" y="673"/>
                  </a:lnTo>
                  <a:lnTo>
                    <a:pt x="265" y="675"/>
                  </a:lnTo>
                  <a:lnTo>
                    <a:pt x="251" y="676"/>
                  </a:lnTo>
                  <a:lnTo>
                    <a:pt x="235" y="676"/>
                  </a:lnTo>
                  <a:lnTo>
                    <a:pt x="218" y="677"/>
                  </a:lnTo>
                  <a:lnTo>
                    <a:pt x="200" y="677"/>
                  </a:lnTo>
                  <a:lnTo>
                    <a:pt x="182" y="676"/>
                  </a:lnTo>
                  <a:lnTo>
                    <a:pt x="165" y="675"/>
                  </a:lnTo>
                  <a:lnTo>
                    <a:pt x="148" y="674"/>
                  </a:lnTo>
                  <a:lnTo>
                    <a:pt x="132" y="672"/>
                  </a:lnTo>
                  <a:lnTo>
                    <a:pt x="117" y="670"/>
                  </a:lnTo>
                  <a:lnTo>
                    <a:pt x="102" y="666"/>
                  </a:lnTo>
                  <a:lnTo>
                    <a:pt x="89" y="664"/>
                  </a:lnTo>
                  <a:lnTo>
                    <a:pt x="75" y="661"/>
                  </a:lnTo>
                  <a:lnTo>
                    <a:pt x="63" y="657"/>
                  </a:lnTo>
                  <a:lnTo>
                    <a:pt x="50" y="654"/>
                  </a:lnTo>
                  <a:lnTo>
                    <a:pt x="40" y="651"/>
                  </a:lnTo>
                  <a:lnTo>
                    <a:pt x="28" y="647"/>
                  </a:lnTo>
                  <a:lnTo>
                    <a:pt x="19" y="643"/>
                  </a:lnTo>
                  <a:lnTo>
                    <a:pt x="10" y="639"/>
                  </a:lnTo>
                  <a:lnTo>
                    <a:pt x="0" y="636"/>
                  </a:lnTo>
                  <a:lnTo>
                    <a:pt x="0" y="495"/>
                  </a:lnTo>
                  <a:lnTo>
                    <a:pt x="16" y="495"/>
                  </a:lnTo>
                  <a:lnTo>
                    <a:pt x="25" y="500"/>
                  </a:lnTo>
                  <a:lnTo>
                    <a:pt x="35" y="506"/>
                  </a:lnTo>
                  <a:lnTo>
                    <a:pt x="44" y="511"/>
                  </a:lnTo>
                  <a:lnTo>
                    <a:pt x="54" y="516"/>
                  </a:lnTo>
                  <a:lnTo>
                    <a:pt x="66" y="520"/>
                  </a:lnTo>
                  <a:lnTo>
                    <a:pt x="76" y="525"/>
                  </a:lnTo>
                  <a:lnTo>
                    <a:pt x="88" y="530"/>
                  </a:lnTo>
                  <a:lnTo>
                    <a:pt x="99" y="534"/>
                  </a:lnTo>
                  <a:lnTo>
                    <a:pt x="112" y="538"/>
                  </a:lnTo>
                  <a:lnTo>
                    <a:pt x="123" y="541"/>
                  </a:lnTo>
                  <a:lnTo>
                    <a:pt x="135" y="544"/>
                  </a:lnTo>
                  <a:lnTo>
                    <a:pt x="146" y="546"/>
                  </a:lnTo>
                  <a:lnTo>
                    <a:pt x="157" y="548"/>
                  </a:lnTo>
                  <a:lnTo>
                    <a:pt x="167" y="549"/>
                  </a:lnTo>
                  <a:lnTo>
                    <a:pt x="178" y="550"/>
                  </a:lnTo>
                  <a:lnTo>
                    <a:pt x="188" y="550"/>
                  </a:lnTo>
                  <a:lnTo>
                    <a:pt x="193" y="550"/>
                  </a:lnTo>
                  <a:lnTo>
                    <a:pt x="200" y="550"/>
                  </a:lnTo>
                  <a:lnTo>
                    <a:pt x="206" y="549"/>
                  </a:lnTo>
                  <a:lnTo>
                    <a:pt x="212" y="549"/>
                  </a:lnTo>
                  <a:lnTo>
                    <a:pt x="218" y="548"/>
                  </a:lnTo>
                  <a:lnTo>
                    <a:pt x="226" y="548"/>
                  </a:lnTo>
                  <a:lnTo>
                    <a:pt x="232" y="547"/>
                  </a:lnTo>
                  <a:lnTo>
                    <a:pt x="239" y="546"/>
                  </a:lnTo>
                  <a:lnTo>
                    <a:pt x="245" y="545"/>
                  </a:lnTo>
                  <a:lnTo>
                    <a:pt x="252" y="543"/>
                  </a:lnTo>
                  <a:lnTo>
                    <a:pt x="258" y="542"/>
                  </a:lnTo>
                  <a:lnTo>
                    <a:pt x="264" y="540"/>
                  </a:lnTo>
                  <a:lnTo>
                    <a:pt x="269" y="537"/>
                  </a:lnTo>
                  <a:lnTo>
                    <a:pt x="276" y="535"/>
                  </a:lnTo>
                  <a:lnTo>
                    <a:pt x="280" y="532"/>
                  </a:lnTo>
                  <a:lnTo>
                    <a:pt x="285" y="529"/>
                  </a:lnTo>
                  <a:lnTo>
                    <a:pt x="289" y="525"/>
                  </a:lnTo>
                  <a:lnTo>
                    <a:pt x="292" y="522"/>
                  </a:lnTo>
                  <a:lnTo>
                    <a:pt x="296" y="519"/>
                  </a:lnTo>
                  <a:lnTo>
                    <a:pt x="299" y="516"/>
                  </a:lnTo>
                  <a:lnTo>
                    <a:pt x="302" y="513"/>
                  </a:lnTo>
                  <a:lnTo>
                    <a:pt x="304" y="509"/>
                  </a:lnTo>
                  <a:lnTo>
                    <a:pt x="307" y="506"/>
                  </a:lnTo>
                  <a:lnTo>
                    <a:pt x="309" y="501"/>
                  </a:lnTo>
                  <a:lnTo>
                    <a:pt x="311" y="497"/>
                  </a:lnTo>
                  <a:lnTo>
                    <a:pt x="313" y="493"/>
                  </a:lnTo>
                  <a:lnTo>
                    <a:pt x="314" y="488"/>
                  </a:lnTo>
                  <a:lnTo>
                    <a:pt x="315" y="483"/>
                  </a:lnTo>
                  <a:lnTo>
                    <a:pt x="316" y="476"/>
                  </a:lnTo>
                  <a:lnTo>
                    <a:pt x="318" y="470"/>
                  </a:lnTo>
                  <a:lnTo>
                    <a:pt x="318" y="464"/>
                  </a:lnTo>
                  <a:lnTo>
                    <a:pt x="318" y="456"/>
                  </a:lnTo>
                  <a:lnTo>
                    <a:pt x="318" y="449"/>
                  </a:lnTo>
                  <a:lnTo>
                    <a:pt x="318" y="443"/>
                  </a:lnTo>
                  <a:lnTo>
                    <a:pt x="316" y="437"/>
                  </a:lnTo>
                  <a:lnTo>
                    <a:pt x="314" y="431"/>
                  </a:lnTo>
                  <a:lnTo>
                    <a:pt x="313" y="425"/>
                  </a:lnTo>
                  <a:lnTo>
                    <a:pt x="311" y="421"/>
                  </a:lnTo>
                  <a:lnTo>
                    <a:pt x="308" y="416"/>
                  </a:lnTo>
                  <a:lnTo>
                    <a:pt x="305" y="412"/>
                  </a:lnTo>
                  <a:lnTo>
                    <a:pt x="302" y="408"/>
                  </a:lnTo>
                  <a:lnTo>
                    <a:pt x="299" y="405"/>
                  </a:lnTo>
                  <a:lnTo>
                    <a:pt x="295" y="402"/>
                  </a:lnTo>
                  <a:lnTo>
                    <a:pt x="290" y="399"/>
                  </a:lnTo>
                  <a:lnTo>
                    <a:pt x="286" y="396"/>
                  </a:lnTo>
                  <a:lnTo>
                    <a:pt x="282" y="394"/>
                  </a:lnTo>
                  <a:lnTo>
                    <a:pt x="277" y="392"/>
                  </a:lnTo>
                  <a:lnTo>
                    <a:pt x="272" y="390"/>
                  </a:lnTo>
                  <a:lnTo>
                    <a:pt x="266" y="388"/>
                  </a:lnTo>
                  <a:lnTo>
                    <a:pt x="261" y="387"/>
                  </a:lnTo>
                  <a:lnTo>
                    <a:pt x="255" y="385"/>
                  </a:lnTo>
                  <a:lnTo>
                    <a:pt x="249" y="383"/>
                  </a:lnTo>
                  <a:lnTo>
                    <a:pt x="242" y="383"/>
                  </a:lnTo>
                  <a:lnTo>
                    <a:pt x="236" y="382"/>
                  </a:lnTo>
                  <a:lnTo>
                    <a:pt x="229" y="381"/>
                  </a:lnTo>
                  <a:lnTo>
                    <a:pt x="221" y="381"/>
                  </a:lnTo>
                  <a:lnTo>
                    <a:pt x="214" y="381"/>
                  </a:lnTo>
                  <a:lnTo>
                    <a:pt x="208" y="381"/>
                  </a:lnTo>
                  <a:lnTo>
                    <a:pt x="201" y="381"/>
                  </a:lnTo>
                  <a:lnTo>
                    <a:pt x="194" y="380"/>
                  </a:lnTo>
                  <a:lnTo>
                    <a:pt x="188" y="380"/>
                  </a:lnTo>
                  <a:lnTo>
                    <a:pt x="182" y="380"/>
                  </a:lnTo>
                  <a:lnTo>
                    <a:pt x="176" y="380"/>
                  </a:lnTo>
                  <a:lnTo>
                    <a:pt x="170" y="380"/>
                  </a:lnTo>
                  <a:lnTo>
                    <a:pt x="142" y="380"/>
                  </a:lnTo>
                  <a:lnTo>
                    <a:pt x="142" y="266"/>
                  </a:lnTo>
                  <a:lnTo>
                    <a:pt x="168" y="266"/>
                  </a:lnTo>
                  <a:lnTo>
                    <a:pt x="176" y="266"/>
                  </a:lnTo>
                  <a:lnTo>
                    <a:pt x="183" y="266"/>
                  </a:lnTo>
                  <a:lnTo>
                    <a:pt x="190" y="265"/>
                  </a:lnTo>
                  <a:lnTo>
                    <a:pt x="196" y="265"/>
                  </a:lnTo>
                  <a:lnTo>
                    <a:pt x="204" y="265"/>
                  </a:lnTo>
                  <a:lnTo>
                    <a:pt x="210" y="264"/>
                  </a:lnTo>
                  <a:lnTo>
                    <a:pt x="216" y="264"/>
                  </a:lnTo>
                  <a:lnTo>
                    <a:pt x="223" y="263"/>
                  </a:lnTo>
                  <a:lnTo>
                    <a:pt x="229" y="263"/>
                  </a:lnTo>
                  <a:lnTo>
                    <a:pt x="234" y="262"/>
                  </a:lnTo>
                  <a:lnTo>
                    <a:pt x="240" y="261"/>
                  </a:lnTo>
                  <a:lnTo>
                    <a:pt x="245" y="260"/>
                  </a:lnTo>
                  <a:lnTo>
                    <a:pt x="251" y="258"/>
                  </a:lnTo>
                  <a:lnTo>
                    <a:pt x="256" y="257"/>
                  </a:lnTo>
                  <a:lnTo>
                    <a:pt x="260" y="255"/>
                  </a:lnTo>
                  <a:lnTo>
                    <a:pt x="265" y="253"/>
                  </a:lnTo>
                  <a:lnTo>
                    <a:pt x="269" y="251"/>
                  </a:lnTo>
                  <a:lnTo>
                    <a:pt x="273" y="249"/>
                  </a:lnTo>
                  <a:lnTo>
                    <a:pt x="277" y="246"/>
                  </a:lnTo>
                  <a:lnTo>
                    <a:pt x="280" y="243"/>
                  </a:lnTo>
                  <a:lnTo>
                    <a:pt x="284" y="240"/>
                  </a:lnTo>
                  <a:lnTo>
                    <a:pt x="286" y="237"/>
                  </a:lnTo>
                  <a:lnTo>
                    <a:pt x="289" y="234"/>
                  </a:lnTo>
                  <a:lnTo>
                    <a:pt x="292" y="230"/>
                  </a:lnTo>
                  <a:lnTo>
                    <a:pt x="295" y="226"/>
                  </a:lnTo>
                  <a:lnTo>
                    <a:pt x="297" y="221"/>
                  </a:lnTo>
                  <a:lnTo>
                    <a:pt x="298" y="217"/>
                  </a:lnTo>
                  <a:lnTo>
                    <a:pt x="300" y="212"/>
                  </a:lnTo>
                  <a:lnTo>
                    <a:pt x="301" y="208"/>
                  </a:lnTo>
                  <a:lnTo>
                    <a:pt x="301" y="202"/>
                  </a:lnTo>
                  <a:lnTo>
                    <a:pt x="302" y="196"/>
                  </a:lnTo>
                  <a:lnTo>
                    <a:pt x="302" y="190"/>
                  </a:lnTo>
                  <a:lnTo>
                    <a:pt x="302" y="185"/>
                  </a:lnTo>
                  <a:lnTo>
                    <a:pt x="301" y="181"/>
                  </a:lnTo>
                  <a:lnTo>
                    <a:pt x="301" y="177"/>
                  </a:lnTo>
                  <a:lnTo>
                    <a:pt x="300" y="172"/>
                  </a:lnTo>
                  <a:lnTo>
                    <a:pt x="298" y="168"/>
                  </a:lnTo>
                  <a:lnTo>
                    <a:pt x="297" y="164"/>
                  </a:lnTo>
                  <a:lnTo>
                    <a:pt x="295" y="161"/>
                  </a:lnTo>
                  <a:lnTo>
                    <a:pt x="292" y="158"/>
                  </a:lnTo>
                  <a:lnTo>
                    <a:pt x="290" y="155"/>
                  </a:lnTo>
                  <a:lnTo>
                    <a:pt x="288" y="151"/>
                  </a:lnTo>
                  <a:lnTo>
                    <a:pt x="285" y="149"/>
                  </a:lnTo>
                  <a:lnTo>
                    <a:pt x="282" y="147"/>
                  </a:lnTo>
                  <a:lnTo>
                    <a:pt x="280" y="144"/>
                  </a:lnTo>
                  <a:lnTo>
                    <a:pt x="277" y="142"/>
                  </a:lnTo>
                  <a:lnTo>
                    <a:pt x="274" y="140"/>
                  </a:lnTo>
                  <a:lnTo>
                    <a:pt x="269" y="139"/>
                  </a:lnTo>
                  <a:lnTo>
                    <a:pt x="266" y="137"/>
                  </a:lnTo>
                  <a:lnTo>
                    <a:pt x="262" y="135"/>
                  </a:lnTo>
                  <a:lnTo>
                    <a:pt x="258" y="134"/>
                  </a:lnTo>
                  <a:lnTo>
                    <a:pt x="253" y="132"/>
                  </a:lnTo>
                  <a:lnTo>
                    <a:pt x="249" y="131"/>
                  </a:lnTo>
                  <a:lnTo>
                    <a:pt x="243" y="130"/>
                  </a:lnTo>
                  <a:lnTo>
                    <a:pt x="238" y="129"/>
                  </a:lnTo>
                  <a:lnTo>
                    <a:pt x="233" y="129"/>
                  </a:lnTo>
                  <a:lnTo>
                    <a:pt x="228" y="127"/>
                  </a:lnTo>
                  <a:lnTo>
                    <a:pt x="224" y="126"/>
                  </a:lnTo>
                  <a:lnTo>
                    <a:pt x="218" y="126"/>
                  </a:lnTo>
                  <a:lnTo>
                    <a:pt x="214" y="126"/>
                  </a:lnTo>
                  <a:lnTo>
                    <a:pt x="210" y="125"/>
                  </a:lnTo>
                  <a:lnTo>
                    <a:pt x="206" y="125"/>
                  </a:lnTo>
                  <a:lnTo>
                    <a:pt x="202" y="125"/>
                  </a:lnTo>
                  <a:lnTo>
                    <a:pt x="197" y="125"/>
                  </a:lnTo>
                  <a:lnTo>
                    <a:pt x="191" y="125"/>
                  </a:lnTo>
                  <a:lnTo>
                    <a:pt x="186" y="125"/>
                  </a:lnTo>
                  <a:lnTo>
                    <a:pt x="180" y="126"/>
                  </a:lnTo>
                  <a:lnTo>
                    <a:pt x="173" y="126"/>
                  </a:lnTo>
                  <a:lnTo>
                    <a:pt x="167" y="127"/>
                  </a:lnTo>
                  <a:lnTo>
                    <a:pt x="161" y="129"/>
                  </a:lnTo>
                  <a:lnTo>
                    <a:pt x="155" y="130"/>
                  </a:lnTo>
                  <a:lnTo>
                    <a:pt x="148" y="131"/>
                  </a:lnTo>
                  <a:lnTo>
                    <a:pt x="143" y="133"/>
                  </a:lnTo>
                  <a:lnTo>
                    <a:pt x="137" y="134"/>
                  </a:lnTo>
                  <a:lnTo>
                    <a:pt x="131" y="136"/>
                  </a:lnTo>
                  <a:lnTo>
                    <a:pt x="124" y="138"/>
                  </a:lnTo>
                  <a:lnTo>
                    <a:pt x="118" y="139"/>
                  </a:lnTo>
                  <a:lnTo>
                    <a:pt x="112" y="141"/>
                  </a:lnTo>
                  <a:lnTo>
                    <a:pt x="107" y="143"/>
                  </a:lnTo>
                  <a:lnTo>
                    <a:pt x="100" y="145"/>
                  </a:lnTo>
                  <a:lnTo>
                    <a:pt x="96" y="147"/>
                  </a:lnTo>
                  <a:lnTo>
                    <a:pt x="91" y="149"/>
                  </a:lnTo>
                  <a:lnTo>
                    <a:pt x="87" y="151"/>
                  </a:lnTo>
                  <a:lnTo>
                    <a:pt x="82" y="154"/>
                  </a:lnTo>
                  <a:lnTo>
                    <a:pt x="77" y="156"/>
                  </a:lnTo>
                  <a:lnTo>
                    <a:pt x="72" y="158"/>
                  </a:lnTo>
                  <a:lnTo>
                    <a:pt x="67" y="161"/>
                  </a:lnTo>
                  <a:lnTo>
                    <a:pt x="62" y="163"/>
                  </a:lnTo>
                  <a:lnTo>
                    <a:pt x="58" y="166"/>
                  </a:lnTo>
                  <a:lnTo>
                    <a:pt x="52" y="168"/>
                  </a:lnTo>
                  <a:lnTo>
                    <a:pt x="48" y="171"/>
                  </a:lnTo>
                  <a:lnTo>
                    <a:pt x="45" y="173"/>
                  </a:lnTo>
                  <a:lnTo>
                    <a:pt x="41" y="176"/>
                  </a:lnTo>
                  <a:lnTo>
                    <a:pt x="38" y="178"/>
                  </a:lnTo>
                  <a:lnTo>
                    <a:pt x="35" y="179"/>
                  </a:lnTo>
                  <a:lnTo>
                    <a:pt x="32" y="181"/>
                  </a:lnTo>
                  <a:lnTo>
                    <a:pt x="19" y="181"/>
                  </a:lnTo>
                  <a:lnTo>
                    <a:pt x="19" y="41"/>
                  </a:lnTo>
                  <a:lnTo>
                    <a:pt x="27" y="38"/>
                  </a:lnTo>
                  <a:lnTo>
                    <a:pt x="38" y="35"/>
                  </a:lnTo>
                  <a:lnTo>
                    <a:pt x="47" y="30"/>
                  </a:lnTo>
                  <a:lnTo>
                    <a:pt x="59" y="27"/>
                  </a:lnTo>
                  <a:lnTo>
                    <a:pt x="70" y="24"/>
                  </a:lnTo>
                  <a:lnTo>
                    <a:pt x="83" y="20"/>
                  </a:lnTo>
                  <a:lnTo>
                    <a:pt x="95" y="17"/>
                  </a:lnTo>
                  <a:lnTo>
                    <a:pt x="110" y="14"/>
                  </a:lnTo>
                  <a:lnTo>
                    <a:pt x="123" y="10"/>
                  </a:lnTo>
                  <a:lnTo>
                    <a:pt x="138" y="7"/>
                  </a:lnTo>
                  <a:lnTo>
                    <a:pt x="153" y="5"/>
                  </a:lnTo>
                  <a:lnTo>
                    <a:pt x="167" y="3"/>
                  </a:lnTo>
                  <a:lnTo>
                    <a:pt x="182" y="2"/>
                  </a:lnTo>
                  <a:lnTo>
                    <a:pt x="196" y="1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0"/>
                  </a:lnTo>
                  <a:lnTo>
                    <a:pt x="254" y="1"/>
                  </a:lnTo>
                  <a:lnTo>
                    <a:pt x="266" y="1"/>
                  </a:lnTo>
                  <a:lnTo>
                    <a:pt x="280" y="3"/>
                  </a:lnTo>
                  <a:lnTo>
                    <a:pt x="292" y="4"/>
                  </a:lnTo>
                  <a:lnTo>
                    <a:pt x="304" y="6"/>
                  </a:lnTo>
                  <a:lnTo>
                    <a:pt x="315" y="7"/>
                  </a:lnTo>
                  <a:lnTo>
                    <a:pt x="326" y="10"/>
                  </a:lnTo>
                  <a:lnTo>
                    <a:pt x="336" y="13"/>
                  </a:lnTo>
                  <a:lnTo>
                    <a:pt x="347" y="16"/>
                  </a:lnTo>
                  <a:lnTo>
                    <a:pt x="356" y="19"/>
                  </a:lnTo>
                  <a:lnTo>
                    <a:pt x="366" y="23"/>
                  </a:lnTo>
                  <a:lnTo>
                    <a:pt x="374" y="26"/>
                  </a:lnTo>
                  <a:lnTo>
                    <a:pt x="383" y="30"/>
                  </a:lnTo>
                  <a:lnTo>
                    <a:pt x="391" y="35"/>
                  </a:lnTo>
                  <a:lnTo>
                    <a:pt x="399" y="40"/>
                  </a:lnTo>
                  <a:lnTo>
                    <a:pt x="406" y="45"/>
                  </a:lnTo>
                  <a:lnTo>
                    <a:pt x="415" y="50"/>
                  </a:lnTo>
                  <a:lnTo>
                    <a:pt x="421" y="56"/>
                  </a:lnTo>
                  <a:lnTo>
                    <a:pt x="427" y="63"/>
                  </a:lnTo>
                  <a:lnTo>
                    <a:pt x="433" y="69"/>
                  </a:lnTo>
                  <a:lnTo>
                    <a:pt x="439" y="76"/>
                  </a:lnTo>
                  <a:lnTo>
                    <a:pt x="444" y="84"/>
                  </a:lnTo>
                  <a:lnTo>
                    <a:pt x="448" y="92"/>
                  </a:lnTo>
                  <a:lnTo>
                    <a:pt x="452" y="99"/>
                  </a:lnTo>
                  <a:lnTo>
                    <a:pt x="455" y="108"/>
                  </a:lnTo>
                  <a:lnTo>
                    <a:pt x="458" y="116"/>
                  </a:lnTo>
                  <a:lnTo>
                    <a:pt x="461" y="125"/>
                  </a:lnTo>
                  <a:lnTo>
                    <a:pt x="463" y="134"/>
                  </a:lnTo>
                  <a:lnTo>
                    <a:pt x="464" y="143"/>
                  </a:lnTo>
                  <a:lnTo>
                    <a:pt x="465" y="154"/>
                  </a:lnTo>
                  <a:lnTo>
                    <a:pt x="465" y="163"/>
                  </a:lnTo>
                  <a:lnTo>
                    <a:pt x="465" y="177"/>
                  </a:lnTo>
                  <a:lnTo>
                    <a:pt x="463" y="190"/>
                  </a:lnTo>
                  <a:lnTo>
                    <a:pt x="461" y="203"/>
                  </a:lnTo>
                  <a:lnTo>
                    <a:pt x="457" y="215"/>
                  </a:lnTo>
                  <a:lnTo>
                    <a:pt x="452" y="227"/>
                  </a:lnTo>
                  <a:lnTo>
                    <a:pt x="447" y="238"/>
                  </a:lnTo>
                  <a:lnTo>
                    <a:pt x="441" y="250"/>
                  </a:lnTo>
                  <a:lnTo>
                    <a:pt x="433" y="260"/>
                  </a:lnTo>
                  <a:lnTo>
                    <a:pt x="425" y="270"/>
                  </a:lnTo>
                  <a:lnTo>
                    <a:pt x="416" y="279"/>
                  </a:lnTo>
                  <a:lnTo>
                    <a:pt x="406" y="287"/>
                  </a:lnTo>
                  <a:lnTo>
                    <a:pt x="396" y="295"/>
                  </a:lnTo>
                  <a:lnTo>
                    <a:pt x="385" y="301"/>
                  </a:lnTo>
                  <a:lnTo>
                    <a:pt x="374" y="306"/>
                  </a:lnTo>
                  <a:lnTo>
                    <a:pt x="361" y="310"/>
                  </a:lnTo>
                  <a:lnTo>
                    <a:pt x="349" y="313"/>
                  </a:lnTo>
                  <a:lnTo>
                    <a:pt x="349" y="320"/>
                  </a:lnTo>
                  <a:lnTo>
                    <a:pt x="354" y="321"/>
                  </a:lnTo>
                  <a:lnTo>
                    <a:pt x="360" y="322"/>
                  </a:lnTo>
                  <a:lnTo>
                    <a:pt x="366" y="323"/>
                  </a:lnTo>
                  <a:lnTo>
                    <a:pt x="372" y="325"/>
                  </a:lnTo>
                  <a:lnTo>
                    <a:pt x="377" y="326"/>
                  </a:lnTo>
                  <a:lnTo>
                    <a:pt x="382" y="328"/>
                  </a:lnTo>
                  <a:lnTo>
                    <a:pt x="388" y="330"/>
                  </a:lnTo>
                  <a:lnTo>
                    <a:pt x="394" y="331"/>
                  </a:lnTo>
                  <a:lnTo>
                    <a:pt x="399" y="334"/>
                  </a:lnTo>
                  <a:lnTo>
                    <a:pt x="404" y="336"/>
                  </a:lnTo>
                  <a:lnTo>
                    <a:pt x="410" y="340"/>
                  </a:lnTo>
                  <a:lnTo>
                    <a:pt x="416" y="343"/>
                  </a:lnTo>
                  <a:lnTo>
                    <a:pt x="421" y="346"/>
                  </a:lnTo>
                  <a:lnTo>
                    <a:pt x="426" y="350"/>
                  </a:lnTo>
                  <a:lnTo>
                    <a:pt x="431" y="354"/>
                  </a:lnTo>
                  <a:lnTo>
                    <a:pt x="437" y="358"/>
                  </a:lnTo>
                  <a:lnTo>
                    <a:pt x="442" y="364"/>
                  </a:lnTo>
                  <a:lnTo>
                    <a:pt x="446" y="368"/>
                  </a:lnTo>
                  <a:lnTo>
                    <a:pt x="450" y="373"/>
                  </a:lnTo>
                  <a:lnTo>
                    <a:pt x="454" y="378"/>
                  </a:lnTo>
                  <a:lnTo>
                    <a:pt x="458" y="383"/>
                  </a:lnTo>
                  <a:lnTo>
                    <a:pt x="463" y="390"/>
                  </a:lnTo>
                  <a:lnTo>
                    <a:pt x="466" y="396"/>
                  </a:lnTo>
                  <a:lnTo>
                    <a:pt x="469" y="402"/>
                  </a:lnTo>
                  <a:lnTo>
                    <a:pt x="472" y="409"/>
                  </a:lnTo>
                  <a:lnTo>
                    <a:pt x="475" y="417"/>
                  </a:lnTo>
                  <a:lnTo>
                    <a:pt x="477" y="424"/>
                  </a:lnTo>
                  <a:lnTo>
                    <a:pt x="478" y="431"/>
                  </a:lnTo>
                  <a:lnTo>
                    <a:pt x="480" y="440"/>
                  </a:lnTo>
                  <a:lnTo>
                    <a:pt x="481" y="448"/>
                  </a:lnTo>
                  <a:lnTo>
                    <a:pt x="481" y="458"/>
                  </a:lnTo>
                  <a:lnTo>
                    <a:pt x="481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85" name="Freeform 9"/>
            <p:cNvSpPr>
              <a:spLocks noChangeArrowheads="1"/>
            </p:cNvSpPr>
            <p:nvPr/>
          </p:nvSpPr>
          <p:spPr bwMode="auto">
            <a:xfrm>
              <a:off x="1426" y="2162"/>
              <a:ext cx="148" cy="120"/>
            </a:xfrm>
            <a:custGeom>
              <a:avLst/>
              <a:gdLst>
                <a:gd name="T0" fmla="*/ 280 w 954"/>
                <a:gd name="T1" fmla="*/ 4 h 771"/>
                <a:gd name="T2" fmla="*/ 205 w 954"/>
                <a:gd name="T3" fmla="*/ 25 h 771"/>
                <a:gd name="T4" fmla="*/ 127 w 954"/>
                <a:gd name="T5" fmla="*/ 79 h 771"/>
                <a:gd name="T6" fmla="*/ 61 w 954"/>
                <a:gd name="T7" fmla="*/ 160 h 771"/>
                <a:gd name="T8" fmla="*/ 20 w 954"/>
                <a:gd name="T9" fmla="*/ 257 h 771"/>
                <a:gd name="T10" fmla="*/ 1 w 954"/>
                <a:gd name="T11" fmla="*/ 386 h 771"/>
                <a:gd name="T12" fmla="*/ 16 w 954"/>
                <a:gd name="T13" fmla="*/ 543 h 771"/>
                <a:gd name="T14" fmla="*/ 54 w 954"/>
                <a:gd name="T15" fmla="*/ 637 h 771"/>
                <a:gd name="T16" fmla="*/ 132 w 954"/>
                <a:gd name="T17" fmla="*/ 726 h 771"/>
                <a:gd name="T18" fmla="*/ 188 w 954"/>
                <a:gd name="T19" fmla="*/ 756 h 771"/>
                <a:gd name="T20" fmla="*/ 254 w 954"/>
                <a:gd name="T21" fmla="*/ 770 h 771"/>
                <a:gd name="T22" fmla="*/ 320 w 954"/>
                <a:gd name="T23" fmla="*/ 762 h 771"/>
                <a:gd name="T24" fmla="*/ 395 w 954"/>
                <a:gd name="T25" fmla="*/ 723 h 771"/>
                <a:gd name="T26" fmla="*/ 462 w 954"/>
                <a:gd name="T27" fmla="*/ 646 h 771"/>
                <a:gd name="T28" fmla="*/ 531 w 954"/>
                <a:gd name="T29" fmla="*/ 699 h 771"/>
                <a:gd name="T30" fmla="*/ 607 w 954"/>
                <a:gd name="T31" fmla="*/ 752 h 771"/>
                <a:gd name="T32" fmla="*/ 674 w 954"/>
                <a:gd name="T33" fmla="*/ 770 h 771"/>
                <a:gd name="T34" fmla="*/ 736 w 954"/>
                <a:gd name="T35" fmla="*/ 766 h 771"/>
                <a:gd name="T36" fmla="*/ 803 w 954"/>
                <a:gd name="T37" fmla="*/ 738 h 771"/>
                <a:gd name="T38" fmla="*/ 877 w 954"/>
                <a:gd name="T39" fmla="*/ 670 h 771"/>
                <a:gd name="T40" fmla="*/ 917 w 954"/>
                <a:gd name="T41" fmla="*/ 602 h 771"/>
                <a:gd name="T42" fmla="*/ 953 w 954"/>
                <a:gd name="T43" fmla="*/ 454 h 771"/>
                <a:gd name="T44" fmla="*/ 945 w 954"/>
                <a:gd name="T45" fmla="*/ 301 h 771"/>
                <a:gd name="T46" fmla="*/ 912 w 954"/>
                <a:gd name="T47" fmla="*/ 196 h 771"/>
                <a:gd name="T48" fmla="*/ 857 w 954"/>
                <a:gd name="T49" fmla="*/ 110 h 771"/>
                <a:gd name="T50" fmla="*/ 780 w 954"/>
                <a:gd name="T51" fmla="*/ 42 h 771"/>
                <a:gd name="T52" fmla="*/ 704 w 954"/>
                <a:gd name="T53" fmla="*/ 9 h 771"/>
                <a:gd name="T54" fmla="*/ 597 w 954"/>
                <a:gd name="T55" fmla="*/ 0 h 771"/>
                <a:gd name="T56" fmla="*/ 661 w 954"/>
                <a:gd name="T57" fmla="*/ 63 h 771"/>
                <a:gd name="T58" fmla="*/ 713 w 954"/>
                <a:gd name="T59" fmla="*/ 104 h 771"/>
                <a:gd name="T60" fmla="*/ 773 w 954"/>
                <a:gd name="T61" fmla="*/ 216 h 771"/>
                <a:gd name="T62" fmla="*/ 801 w 954"/>
                <a:gd name="T63" fmla="*/ 351 h 771"/>
                <a:gd name="T64" fmla="*/ 798 w 954"/>
                <a:gd name="T65" fmla="*/ 477 h 771"/>
                <a:gd name="T66" fmla="*/ 778 w 954"/>
                <a:gd name="T67" fmla="*/ 590 h 771"/>
                <a:gd name="T68" fmla="*/ 740 w 954"/>
                <a:gd name="T69" fmla="*/ 664 h 771"/>
                <a:gd name="T70" fmla="*/ 683 w 954"/>
                <a:gd name="T71" fmla="*/ 701 h 771"/>
                <a:gd name="T72" fmla="*/ 617 w 954"/>
                <a:gd name="T73" fmla="*/ 696 h 771"/>
                <a:gd name="T74" fmla="*/ 568 w 954"/>
                <a:gd name="T75" fmla="*/ 662 h 771"/>
                <a:gd name="T76" fmla="*/ 530 w 954"/>
                <a:gd name="T77" fmla="*/ 594 h 771"/>
                <a:gd name="T78" fmla="*/ 512 w 954"/>
                <a:gd name="T79" fmla="*/ 519 h 771"/>
                <a:gd name="T80" fmla="*/ 551 w 954"/>
                <a:gd name="T81" fmla="*/ 372 h 771"/>
                <a:gd name="T82" fmla="*/ 554 w 954"/>
                <a:gd name="T83" fmla="*/ 273 h 771"/>
                <a:gd name="T84" fmla="*/ 531 w 954"/>
                <a:gd name="T85" fmla="*/ 168 h 771"/>
                <a:gd name="T86" fmla="*/ 503 w 954"/>
                <a:gd name="T87" fmla="*/ 136 h 771"/>
                <a:gd name="T88" fmla="*/ 470 w 954"/>
                <a:gd name="T89" fmla="*/ 129 h 771"/>
                <a:gd name="T90" fmla="*/ 440 w 954"/>
                <a:gd name="T91" fmla="*/ 143 h 771"/>
                <a:gd name="T92" fmla="*/ 410 w 954"/>
                <a:gd name="T93" fmla="*/ 206 h 771"/>
                <a:gd name="T94" fmla="*/ 399 w 954"/>
                <a:gd name="T95" fmla="*/ 313 h 771"/>
                <a:gd name="T96" fmla="*/ 413 w 954"/>
                <a:gd name="T97" fmla="*/ 425 h 771"/>
                <a:gd name="T98" fmla="*/ 434 w 954"/>
                <a:gd name="T99" fmla="*/ 556 h 771"/>
                <a:gd name="T100" fmla="*/ 412 w 954"/>
                <a:gd name="T101" fmla="*/ 622 h 771"/>
                <a:gd name="T102" fmla="*/ 361 w 954"/>
                <a:gd name="T103" fmla="*/ 683 h 771"/>
                <a:gd name="T104" fmla="*/ 313 w 954"/>
                <a:gd name="T105" fmla="*/ 702 h 771"/>
                <a:gd name="T106" fmla="*/ 247 w 954"/>
                <a:gd name="T107" fmla="*/ 691 h 771"/>
                <a:gd name="T108" fmla="*/ 197 w 954"/>
                <a:gd name="T109" fmla="*/ 641 h 771"/>
                <a:gd name="T110" fmla="*/ 165 w 954"/>
                <a:gd name="T111" fmla="*/ 540 h 771"/>
                <a:gd name="T112" fmla="*/ 153 w 954"/>
                <a:gd name="T113" fmla="*/ 429 h 771"/>
                <a:gd name="T114" fmla="*/ 161 w 954"/>
                <a:gd name="T115" fmla="*/ 297 h 771"/>
                <a:gd name="T116" fmla="*/ 202 w 954"/>
                <a:gd name="T117" fmla="*/ 164 h 771"/>
                <a:gd name="T118" fmla="*/ 257 w 954"/>
                <a:gd name="T119" fmla="*/ 90 h 771"/>
                <a:gd name="T120" fmla="*/ 345 w 954"/>
                <a:gd name="T121" fmla="*/ 3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4" h="771">
                  <a:moveTo>
                    <a:pt x="379" y="0"/>
                  </a:moveTo>
                  <a:lnTo>
                    <a:pt x="358" y="0"/>
                  </a:lnTo>
                  <a:lnTo>
                    <a:pt x="334" y="1"/>
                  </a:lnTo>
                  <a:lnTo>
                    <a:pt x="308" y="2"/>
                  </a:lnTo>
                  <a:lnTo>
                    <a:pt x="280" y="4"/>
                  </a:lnTo>
                  <a:lnTo>
                    <a:pt x="265" y="6"/>
                  </a:lnTo>
                  <a:lnTo>
                    <a:pt x="250" y="9"/>
                  </a:lnTo>
                  <a:lnTo>
                    <a:pt x="236" y="13"/>
                  </a:lnTo>
                  <a:lnTo>
                    <a:pt x="220" y="19"/>
                  </a:lnTo>
                  <a:lnTo>
                    <a:pt x="205" y="25"/>
                  </a:lnTo>
                  <a:lnTo>
                    <a:pt x="190" y="32"/>
                  </a:lnTo>
                  <a:lnTo>
                    <a:pt x="175" y="42"/>
                  </a:lnTo>
                  <a:lnTo>
                    <a:pt x="159" y="51"/>
                  </a:lnTo>
                  <a:lnTo>
                    <a:pt x="143" y="66"/>
                  </a:lnTo>
                  <a:lnTo>
                    <a:pt x="127" y="79"/>
                  </a:lnTo>
                  <a:lnTo>
                    <a:pt x="111" y="94"/>
                  </a:lnTo>
                  <a:lnTo>
                    <a:pt x="98" y="110"/>
                  </a:lnTo>
                  <a:lnTo>
                    <a:pt x="84" y="126"/>
                  </a:lnTo>
                  <a:lnTo>
                    <a:pt x="73" y="143"/>
                  </a:lnTo>
                  <a:lnTo>
                    <a:pt x="61" y="160"/>
                  </a:lnTo>
                  <a:lnTo>
                    <a:pt x="51" y="179"/>
                  </a:lnTo>
                  <a:lnTo>
                    <a:pt x="42" y="196"/>
                  </a:lnTo>
                  <a:lnTo>
                    <a:pt x="33" y="216"/>
                  </a:lnTo>
                  <a:lnTo>
                    <a:pt x="26" y="236"/>
                  </a:lnTo>
                  <a:lnTo>
                    <a:pt x="20" y="257"/>
                  </a:lnTo>
                  <a:lnTo>
                    <a:pt x="14" y="279"/>
                  </a:lnTo>
                  <a:lnTo>
                    <a:pt x="10" y="301"/>
                  </a:lnTo>
                  <a:lnTo>
                    <a:pt x="6" y="324"/>
                  </a:lnTo>
                  <a:lnTo>
                    <a:pt x="4" y="348"/>
                  </a:lnTo>
                  <a:lnTo>
                    <a:pt x="1" y="386"/>
                  </a:lnTo>
                  <a:lnTo>
                    <a:pt x="0" y="422"/>
                  </a:lnTo>
                  <a:lnTo>
                    <a:pt x="1" y="454"/>
                  </a:lnTo>
                  <a:lnTo>
                    <a:pt x="4" y="486"/>
                  </a:lnTo>
                  <a:lnTo>
                    <a:pt x="9" y="515"/>
                  </a:lnTo>
                  <a:lnTo>
                    <a:pt x="16" y="543"/>
                  </a:lnTo>
                  <a:lnTo>
                    <a:pt x="25" y="572"/>
                  </a:lnTo>
                  <a:lnTo>
                    <a:pt x="36" y="602"/>
                  </a:lnTo>
                  <a:lnTo>
                    <a:pt x="42" y="613"/>
                  </a:lnTo>
                  <a:lnTo>
                    <a:pt x="48" y="626"/>
                  </a:lnTo>
                  <a:lnTo>
                    <a:pt x="54" y="637"/>
                  </a:lnTo>
                  <a:lnTo>
                    <a:pt x="61" y="649"/>
                  </a:lnTo>
                  <a:lnTo>
                    <a:pt x="77" y="670"/>
                  </a:lnTo>
                  <a:lnTo>
                    <a:pt x="95" y="690"/>
                  </a:lnTo>
                  <a:lnTo>
                    <a:pt x="113" y="709"/>
                  </a:lnTo>
                  <a:lnTo>
                    <a:pt x="132" y="726"/>
                  </a:lnTo>
                  <a:lnTo>
                    <a:pt x="142" y="732"/>
                  </a:lnTo>
                  <a:lnTo>
                    <a:pt x="151" y="738"/>
                  </a:lnTo>
                  <a:lnTo>
                    <a:pt x="161" y="745"/>
                  </a:lnTo>
                  <a:lnTo>
                    <a:pt x="170" y="749"/>
                  </a:lnTo>
                  <a:lnTo>
                    <a:pt x="188" y="756"/>
                  </a:lnTo>
                  <a:lnTo>
                    <a:pt x="208" y="762"/>
                  </a:lnTo>
                  <a:lnTo>
                    <a:pt x="218" y="766"/>
                  </a:lnTo>
                  <a:lnTo>
                    <a:pt x="229" y="768"/>
                  </a:lnTo>
                  <a:lnTo>
                    <a:pt x="242" y="769"/>
                  </a:lnTo>
                  <a:lnTo>
                    <a:pt x="254" y="770"/>
                  </a:lnTo>
                  <a:lnTo>
                    <a:pt x="267" y="771"/>
                  </a:lnTo>
                  <a:lnTo>
                    <a:pt x="280" y="770"/>
                  </a:lnTo>
                  <a:lnTo>
                    <a:pt x="293" y="769"/>
                  </a:lnTo>
                  <a:lnTo>
                    <a:pt x="307" y="766"/>
                  </a:lnTo>
                  <a:lnTo>
                    <a:pt x="320" y="762"/>
                  </a:lnTo>
                  <a:lnTo>
                    <a:pt x="334" y="758"/>
                  </a:lnTo>
                  <a:lnTo>
                    <a:pt x="347" y="752"/>
                  </a:lnTo>
                  <a:lnTo>
                    <a:pt x="361" y="745"/>
                  </a:lnTo>
                  <a:lnTo>
                    <a:pt x="380" y="733"/>
                  </a:lnTo>
                  <a:lnTo>
                    <a:pt x="395" y="723"/>
                  </a:lnTo>
                  <a:lnTo>
                    <a:pt x="410" y="711"/>
                  </a:lnTo>
                  <a:lnTo>
                    <a:pt x="424" y="699"/>
                  </a:lnTo>
                  <a:lnTo>
                    <a:pt x="436" y="684"/>
                  </a:lnTo>
                  <a:lnTo>
                    <a:pt x="450" y="666"/>
                  </a:lnTo>
                  <a:lnTo>
                    <a:pt x="462" y="646"/>
                  </a:lnTo>
                  <a:lnTo>
                    <a:pt x="477" y="622"/>
                  </a:lnTo>
                  <a:lnTo>
                    <a:pt x="491" y="646"/>
                  </a:lnTo>
                  <a:lnTo>
                    <a:pt x="505" y="666"/>
                  </a:lnTo>
                  <a:lnTo>
                    <a:pt x="518" y="684"/>
                  </a:lnTo>
                  <a:lnTo>
                    <a:pt x="531" y="699"/>
                  </a:lnTo>
                  <a:lnTo>
                    <a:pt x="544" y="711"/>
                  </a:lnTo>
                  <a:lnTo>
                    <a:pt x="558" y="723"/>
                  </a:lnTo>
                  <a:lnTo>
                    <a:pt x="575" y="733"/>
                  </a:lnTo>
                  <a:lnTo>
                    <a:pt x="593" y="745"/>
                  </a:lnTo>
                  <a:lnTo>
                    <a:pt x="607" y="752"/>
                  </a:lnTo>
                  <a:lnTo>
                    <a:pt x="621" y="758"/>
                  </a:lnTo>
                  <a:lnTo>
                    <a:pt x="635" y="762"/>
                  </a:lnTo>
                  <a:lnTo>
                    <a:pt x="648" y="766"/>
                  </a:lnTo>
                  <a:lnTo>
                    <a:pt x="662" y="769"/>
                  </a:lnTo>
                  <a:lnTo>
                    <a:pt x="674" y="770"/>
                  </a:lnTo>
                  <a:lnTo>
                    <a:pt x="688" y="771"/>
                  </a:lnTo>
                  <a:lnTo>
                    <a:pt x="700" y="770"/>
                  </a:lnTo>
                  <a:lnTo>
                    <a:pt x="713" y="769"/>
                  </a:lnTo>
                  <a:lnTo>
                    <a:pt x="724" y="768"/>
                  </a:lnTo>
                  <a:lnTo>
                    <a:pt x="736" y="766"/>
                  </a:lnTo>
                  <a:lnTo>
                    <a:pt x="746" y="762"/>
                  </a:lnTo>
                  <a:lnTo>
                    <a:pt x="767" y="756"/>
                  </a:lnTo>
                  <a:lnTo>
                    <a:pt x="784" y="749"/>
                  </a:lnTo>
                  <a:lnTo>
                    <a:pt x="793" y="745"/>
                  </a:lnTo>
                  <a:lnTo>
                    <a:pt x="803" y="738"/>
                  </a:lnTo>
                  <a:lnTo>
                    <a:pt x="813" y="732"/>
                  </a:lnTo>
                  <a:lnTo>
                    <a:pt x="822" y="726"/>
                  </a:lnTo>
                  <a:lnTo>
                    <a:pt x="841" y="709"/>
                  </a:lnTo>
                  <a:lnTo>
                    <a:pt x="860" y="690"/>
                  </a:lnTo>
                  <a:lnTo>
                    <a:pt x="877" y="670"/>
                  </a:lnTo>
                  <a:lnTo>
                    <a:pt x="892" y="649"/>
                  </a:lnTo>
                  <a:lnTo>
                    <a:pt x="900" y="637"/>
                  </a:lnTo>
                  <a:lnTo>
                    <a:pt x="906" y="626"/>
                  </a:lnTo>
                  <a:lnTo>
                    <a:pt x="912" y="613"/>
                  </a:lnTo>
                  <a:lnTo>
                    <a:pt x="917" y="602"/>
                  </a:lnTo>
                  <a:lnTo>
                    <a:pt x="929" y="572"/>
                  </a:lnTo>
                  <a:lnTo>
                    <a:pt x="938" y="543"/>
                  </a:lnTo>
                  <a:lnTo>
                    <a:pt x="946" y="515"/>
                  </a:lnTo>
                  <a:lnTo>
                    <a:pt x="951" y="486"/>
                  </a:lnTo>
                  <a:lnTo>
                    <a:pt x="953" y="454"/>
                  </a:lnTo>
                  <a:lnTo>
                    <a:pt x="954" y="422"/>
                  </a:lnTo>
                  <a:lnTo>
                    <a:pt x="954" y="386"/>
                  </a:lnTo>
                  <a:lnTo>
                    <a:pt x="951" y="348"/>
                  </a:lnTo>
                  <a:lnTo>
                    <a:pt x="948" y="324"/>
                  </a:lnTo>
                  <a:lnTo>
                    <a:pt x="945" y="301"/>
                  </a:lnTo>
                  <a:lnTo>
                    <a:pt x="939" y="279"/>
                  </a:lnTo>
                  <a:lnTo>
                    <a:pt x="934" y="257"/>
                  </a:lnTo>
                  <a:lnTo>
                    <a:pt x="928" y="236"/>
                  </a:lnTo>
                  <a:lnTo>
                    <a:pt x="921" y="216"/>
                  </a:lnTo>
                  <a:lnTo>
                    <a:pt x="912" y="196"/>
                  </a:lnTo>
                  <a:lnTo>
                    <a:pt x="903" y="179"/>
                  </a:lnTo>
                  <a:lnTo>
                    <a:pt x="892" y="160"/>
                  </a:lnTo>
                  <a:lnTo>
                    <a:pt x="882" y="143"/>
                  </a:lnTo>
                  <a:lnTo>
                    <a:pt x="869" y="126"/>
                  </a:lnTo>
                  <a:lnTo>
                    <a:pt x="857" y="110"/>
                  </a:lnTo>
                  <a:lnTo>
                    <a:pt x="842" y="94"/>
                  </a:lnTo>
                  <a:lnTo>
                    <a:pt x="828" y="79"/>
                  </a:lnTo>
                  <a:lnTo>
                    <a:pt x="811" y="66"/>
                  </a:lnTo>
                  <a:lnTo>
                    <a:pt x="794" y="51"/>
                  </a:lnTo>
                  <a:lnTo>
                    <a:pt x="780" y="42"/>
                  </a:lnTo>
                  <a:lnTo>
                    <a:pt x="764" y="32"/>
                  </a:lnTo>
                  <a:lnTo>
                    <a:pt x="749" y="25"/>
                  </a:lnTo>
                  <a:lnTo>
                    <a:pt x="734" y="19"/>
                  </a:lnTo>
                  <a:lnTo>
                    <a:pt x="719" y="13"/>
                  </a:lnTo>
                  <a:lnTo>
                    <a:pt x="704" y="9"/>
                  </a:lnTo>
                  <a:lnTo>
                    <a:pt x="689" y="6"/>
                  </a:lnTo>
                  <a:lnTo>
                    <a:pt x="675" y="4"/>
                  </a:lnTo>
                  <a:lnTo>
                    <a:pt x="647" y="2"/>
                  </a:lnTo>
                  <a:lnTo>
                    <a:pt x="621" y="1"/>
                  </a:lnTo>
                  <a:lnTo>
                    <a:pt x="597" y="0"/>
                  </a:lnTo>
                  <a:lnTo>
                    <a:pt x="575" y="0"/>
                  </a:lnTo>
                  <a:lnTo>
                    <a:pt x="575" y="25"/>
                  </a:lnTo>
                  <a:lnTo>
                    <a:pt x="608" y="38"/>
                  </a:lnTo>
                  <a:lnTo>
                    <a:pt x="637" y="50"/>
                  </a:lnTo>
                  <a:lnTo>
                    <a:pt x="661" y="63"/>
                  </a:lnTo>
                  <a:lnTo>
                    <a:pt x="680" y="76"/>
                  </a:lnTo>
                  <a:lnTo>
                    <a:pt x="690" y="82"/>
                  </a:lnTo>
                  <a:lnTo>
                    <a:pt x="698" y="90"/>
                  </a:lnTo>
                  <a:lnTo>
                    <a:pt x="706" y="97"/>
                  </a:lnTo>
                  <a:lnTo>
                    <a:pt x="713" y="104"/>
                  </a:lnTo>
                  <a:lnTo>
                    <a:pt x="725" y="121"/>
                  </a:lnTo>
                  <a:lnTo>
                    <a:pt x="738" y="140"/>
                  </a:lnTo>
                  <a:lnTo>
                    <a:pt x="751" y="164"/>
                  </a:lnTo>
                  <a:lnTo>
                    <a:pt x="763" y="190"/>
                  </a:lnTo>
                  <a:lnTo>
                    <a:pt x="773" y="216"/>
                  </a:lnTo>
                  <a:lnTo>
                    <a:pt x="782" y="242"/>
                  </a:lnTo>
                  <a:lnTo>
                    <a:pt x="788" y="269"/>
                  </a:lnTo>
                  <a:lnTo>
                    <a:pt x="793" y="297"/>
                  </a:lnTo>
                  <a:lnTo>
                    <a:pt x="797" y="324"/>
                  </a:lnTo>
                  <a:lnTo>
                    <a:pt x="801" y="351"/>
                  </a:lnTo>
                  <a:lnTo>
                    <a:pt x="802" y="378"/>
                  </a:lnTo>
                  <a:lnTo>
                    <a:pt x="802" y="404"/>
                  </a:lnTo>
                  <a:lnTo>
                    <a:pt x="802" y="429"/>
                  </a:lnTo>
                  <a:lnTo>
                    <a:pt x="801" y="453"/>
                  </a:lnTo>
                  <a:lnTo>
                    <a:pt x="798" y="477"/>
                  </a:lnTo>
                  <a:lnTo>
                    <a:pt x="796" y="499"/>
                  </a:lnTo>
                  <a:lnTo>
                    <a:pt x="793" y="521"/>
                  </a:lnTo>
                  <a:lnTo>
                    <a:pt x="790" y="540"/>
                  </a:lnTo>
                  <a:lnTo>
                    <a:pt x="784" y="567"/>
                  </a:lnTo>
                  <a:lnTo>
                    <a:pt x="778" y="590"/>
                  </a:lnTo>
                  <a:lnTo>
                    <a:pt x="771" y="610"/>
                  </a:lnTo>
                  <a:lnTo>
                    <a:pt x="764" y="627"/>
                  </a:lnTo>
                  <a:lnTo>
                    <a:pt x="757" y="641"/>
                  </a:lnTo>
                  <a:lnTo>
                    <a:pt x="748" y="654"/>
                  </a:lnTo>
                  <a:lnTo>
                    <a:pt x="740" y="664"/>
                  </a:lnTo>
                  <a:lnTo>
                    <a:pt x="731" y="675"/>
                  </a:lnTo>
                  <a:lnTo>
                    <a:pt x="719" y="684"/>
                  </a:lnTo>
                  <a:lnTo>
                    <a:pt x="708" y="691"/>
                  </a:lnTo>
                  <a:lnTo>
                    <a:pt x="695" y="698"/>
                  </a:lnTo>
                  <a:lnTo>
                    <a:pt x="683" y="701"/>
                  </a:lnTo>
                  <a:lnTo>
                    <a:pt x="669" y="703"/>
                  </a:lnTo>
                  <a:lnTo>
                    <a:pt x="655" y="703"/>
                  </a:lnTo>
                  <a:lnTo>
                    <a:pt x="641" y="702"/>
                  </a:lnTo>
                  <a:lnTo>
                    <a:pt x="626" y="698"/>
                  </a:lnTo>
                  <a:lnTo>
                    <a:pt x="617" y="696"/>
                  </a:lnTo>
                  <a:lnTo>
                    <a:pt x="608" y="691"/>
                  </a:lnTo>
                  <a:lnTo>
                    <a:pt x="601" y="688"/>
                  </a:lnTo>
                  <a:lnTo>
                    <a:pt x="593" y="683"/>
                  </a:lnTo>
                  <a:lnTo>
                    <a:pt x="579" y="674"/>
                  </a:lnTo>
                  <a:lnTo>
                    <a:pt x="568" y="662"/>
                  </a:lnTo>
                  <a:lnTo>
                    <a:pt x="557" y="650"/>
                  </a:lnTo>
                  <a:lnTo>
                    <a:pt x="549" y="637"/>
                  </a:lnTo>
                  <a:lnTo>
                    <a:pt x="542" y="622"/>
                  </a:lnTo>
                  <a:lnTo>
                    <a:pt x="535" y="609"/>
                  </a:lnTo>
                  <a:lnTo>
                    <a:pt x="530" y="594"/>
                  </a:lnTo>
                  <a:lnTo>
                    <a:pt x="526" y="581"/>
                  </a:lnTo>
                  <a:lnTo>
                    <a:pt x="523" y="568"/>
                  </a:lnTo>
                  <a:lnTo>
                    <a:pt x="520" y="556"/>
                  </a:lnTo>
                  <a:lnTo>
                    <a:pt x="515" y="534"/>
                  </a:lnTo>
                  <a:lnTo>
                    <a:pt x="512" y="519"/>
                  </a:lnTo>
                  <a:lnTo>
                    <a:pt x="523" y="490"/>
                  </a:lnTo>
                  <a:lnTo>
                    <a:pt x="532" y="458"/>
                  </a:lnTo>
                  <a:lnTo>
                    <a:pt x="542" y="425"/>
                  </a:lnTo>
                  <a:lnTo>
                    <a:pt x="549" y="390"/>
                  </a:lnTo>
                  <a:lnTo>
                    <a:pt x="551" y="372"/>
                  </a:lnTo>
                  <a:lnTo>
                    <a:pt x="553" y="353"/>
                  </a:lnTo>
                  <a:lnTo>
                    <a:pt x="555" y="333"/>
                  </a:lnTo>
                  <a:lnTo>
                    <a:pt x="555" y="313"/>
                  </a:lnTo>
                  <a:lnTo>
                    <a:pt x="555" y="293"/>
                  </a:lnTo>
                  <a:lnTo>
                    <a:pt x="554" y="273"/>
                  </a:lnTo>
                  <a:lnTo>
                    <a:pt x="552" y="251"/>
                  </a:lnTo>
                  <a:lnTo>
                    <a:pt x="549" y="229"/>
                  </a:lnTo>
                  <a:lnTo>
                    <a:pt x="544" y="206"/>
                  </a:lnTo>
                  <a:lnTo>
                    <a:pt x="537" y="186"/>
                  </a:lnTo>
                  <a:lnTo>
                    <a:pt x="531" y="168"/>
                  </a:lnTo>
                  <a:lnTo>
                    <a:pt x="523" y="154"/>
                  </a:lnTo>
                  <a:lnTo>
                    <a:pt x="519" y="148"/>
                  </a:lnTo>
                  <a:lnTo>
                    <a:pt x="513" y="143"/>
                  </a:lnTo>
                  <a:lnTo>
                    <a:pt x="508" y="139"/>
                  </a:lnTo>
                  <a:lnTo>
                    <a:pt x="503" y="136"/>
                  </a:lnTo>
                  <a:lnTo>
                    <a:pt x="497" y="133"/>
                  </a:lnTo>
                  <a:lnTo>
                    <a:pt x="490" y="130"/>
                  </a:lnTo>
                  <a:lnTo>
                    <a:pt x="484" y="129"/>
                  </a:lnTo>
                  <a:lnTo>
                    <a:pt x="477" y="129"/>
                  </a:lnTo>
                  <a:lnTo>
                    <a:pt x="470" y="129"/>
                  </a:lnTo>
                  <a:lnTo>
                    <a:pt x="463" y="130"/>
                  </a:lnTo>
                  <a:lnTo>
                    <a:pt x="457" y="133"/>
                  </a:lnTo>
                  <a:lnTo>
                    <a:pt x="452" y="136"/>
                  </a:lnTo>
                  <a:lnTo>
                    <a:pt x="446" y="139"/>
                  </a:lnTo>
                  <a:lnTo>
                    <a:pt x="440" y="143"/>
                  </a:lnTo>
                  <a:lnTo>
                    <a:pt x="436" y="148"/>
                  </a:lnTo>
                  <a:lnTo>
                    <a:pt x="431" y="154"/>
                  </a:lnTo>
                  <a:lnTo>
                    <a:pt x="424" y="168"/>
                  </a:lnTo>
                  <a:lnTo>
                    <a:pt x="416" y="186"/>
                  </a:lnTo>
                  <a:lnTo>
                    <a:pt x="410" y="206"/>
                  </a:lnTo>
                  <a:lnTo>
                    <a:pt x="406" y="229"/>
                  </a:lnTo>
                  <a:lnTo>
                    <a:pt x="403" y="251"/>
                  </a:lnTo>
                  <a:lnTo>
                    <a:pt x="400" y="273"/>
                  </a:lnTo>
                  <a:lnTo>
                    <a:pt x="399" y="293"/>
                  </a:lnTo>
                  <a:lnTo>
                    <a:pt x="399" y="313"/>
                  </a:lnTo>
                  <a:lnTo>
                    <a:pt x="400" y="333"/>
                  </a:lnTo>
                  <a:lnTo>
                    <a:pt x="401" y="353"/>
                  </a:lnTo>
                  <a:lnTo>
                    <a:pt x="403" y="372"/>
                  </a:lnTo>
                  <a:lnTo>
                    <a:pt x="406" y="390"/>
                  </a:lnTo>
                  <a:lnTo>
                    <a:pt x="413" y="425"/>
                  </a:lnTo>
                  <a:lnTo>
                    <a:pt x="422" y="458"/>
                  </a:lnTo>
                  <a:lnTo>
                    <a:pt x="431" y="490"/>
                  </a:lnTo>
                  <a:lnTo>
                    <a:pt x="441" y="519"/>
                  </a:lnTo>
                  <a:lnTo>
                    <a:pt x="438" y="534"/>
                  </a:lnTo>
                  <a:lnTo>
                    <a:pt x="434" y="556"/>
                  </a:lnTo>
                  <a:lnTo>
                    <a:pt x="432" y="568"/>
                  </a:lnTo>
                  <a:lnTo>
                    <a:pt x="428" y="581"/>
                  </a:lnTo>
                  <a:lnTo>
                    <a:pt x="424" y="594"/>
                  </a:lnTo>
                  <a:lnTo>
                    <a:pt x="418" y="609"/>
                  </a:lnTo>
                  <a:lnTo>
                    <a:pt x="412" y="622"/>
                  </a:lnTo>
                  <a:lnTo>
                    <a:pt x="405" y="637"/>
                  </a:lnTo>
                  <a:lnTo>
                    <a:pt x="396" y="650"/>
                  </a:lnTo>
                  <a:lnTo>
                    <a:pt x="386" y="662"/>
                  </a:lnTo>
                  <a:lnTo>
                    <a:pt x="375" y="674"/>
                  </a:lnTo>
                  <a:lnTo>
                    <a:pt x="361" y="683"/>
                  </a:lnTo>
                  <a:lnTo>
                    <a:pt x="354" y="688"/>
                  </a:lnTo>
                  <a:lnTo>
                    <a:pt x="345" y="691"/>
                  </a:lnTo>
                  <a:lnTo>
                    <a:pt x="337" y="696"/>
                  </a:lnTo>
                  <a:lnTo>
                    <a:pt x="329" y="698"/>
                  </a:lnTo>
                  <a:lnTo>
                    <a:pt x="313" y="702"/>
                  </a:lnTo>
                  <a:lnTo>
                    <a:pt x="298" y="703"/>
                  </a:lnTo>
                  <a:lnTo>
                    <a:pt x="285" y="703"/>
                  </a:lnTo>
                  <a:lnTo>
                    <a:pt x="271" y="701"/>
                  </a:lnTo>
                  <a:lnTo>
                    <a:pt x="259" y="698"/>
                  </a:lnTo>
                  <a:lnTo>
                    <a:pt x="247" y="691"/>
                  </a:lnTo>
                  <a:lnTo>
                    <a:pt x="236" y="684"/>
                  </a:lnTo>
                  <a:lnTo>
                    <a:pt x="224" y="675"/>
                  </a:lnTo>
                  <a:lnTo>
                    <a:pt x="215" y="664"/>
                  </a:lnTo>
                  <a:lnTo>
                    <a:pt x="205" y="654"/>
                  </a:lnTo>
                  <a:lnTo>
                    <a:pt x="197" y="641"/>
                  </a:lnTo>
                  <a:lnTo>
                    <a:pt x="190" y="627"/>
                  </a:lnTo>
                  <a:lnTo>
                    <a:pt x="182" y="610"/>
                  </a:lnTo>
                  <a:lnTo>
                    <a:pt x="176" y="590"/>
                  </a:lnTo>
                  <a:lnTo>
                    <a:pt x="170" y="567"/>
                  </a:lnTo>
                  <a:lnTo>
                    <a:pt x="165" y="540"/>
                  </a:lnTo>
                  <a:lnTo>
                    <a:pt x="162" y="521"/>
                  </a:lnTo>
                  <a:lnTo>
                    <a:pt x="158" y="499"/>
                  </a:lnTo>
                  <a:lnTo>
                    <a:pt x="156" y="477"/>
                  </a:lnTo>
                  <a:lnTo>
                    <a:pt x="154" y="453"/>
                  </a:lnTo>
                  <a:lnTo>
                    <a:pt x="153" y="429"/>
                  </a:lnTo>
                  <a:lnTo>
                    <a:pt x="152" y="404"/>
                  </a:lnTo>
                  <a:lnTo>
                    <a:pt x="153" y="378"/>
                  </a:lnTo>
                  <a:lnTo>
                    <a:pt x="154" y="351"/>
                  </a:lnTo>
                  <a:lnTo>
                    <a:pt x="156" y="324"/>
                  </a:lnTo>
                  <a:lnTo>
                    <a:pt x="161" y="297"/>
                  </a:lnTo>
                  <a:lnTo>
                    <a:pt x="166" y="269"/>
                  </a:lnTo>
                  <a:lnTo>
                    <a:pt x="173" y="242"/>
                  </a:lnTo>
                  <a:lnTo>
                    <a:pt x="181" y="216"/>
                  </a:lnTo>
                  <a:lnTo>
                    <a:pt x="191" y="190"/>
                  </a:lnTo>
                  <a:lnTo>
                    <a:pt x="202" y="164"/>
                  </a:lnTo>
                  <a:lnTo>
                    <a:pt x="217" y="140"/>
                  </a:lnTo>
                  <a:lnTo>
                    <a:pt x="228" y="121"/>
                  </a:lnTo>
                  <a:lnTo>
                    <a:pt x="242" y="104"/>
                  </a:lnTo>
                  <a:lnTo>
                    <a:pt x="249" y="97"/>
                  </a:lnTo>
                  <a:lnTo>
                    <a:pt x="257" y="90"/>
                  </a:lnTo>
                  <a:lnTo>
                    <a:pt x="265" y="82"/>
                  </a:lnTo>
                  <a:lnTo>
                    <a:pt x="273" y="76"/>
                  </a:lnTo>
                  <a:lnTo>
                    <a:pt x="294" y="63"/>
                  </a:lnTo>
                  <a:lnTo>
                    <a:pt x="318" y="50"/>
                  </a:lnTo>
                  <a:lnTo>
                    <a:pt x="345" y="38"/>
                  </a:lnTo>
                  <a:lnTo>
                    <a:pt x="379" y="25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86" name="Freeform 10"/>
            <p:cNvSpPr>
              <a:spLocks noChangeArrowheads="1"/>
            </p:cNvSpPr>
            <p:nvPr/>
          </p:nvSpPr>
          <p:spPr bwMode="auto">
            <a:xfrm>
              <a:off x="1769" y="2187"/>
              <a:ext cx="121" cy="58"/>
            </a:xfrm>
            <a:custGeom>
              <a:avLst/>
              <a:gdLst>
                <a:gd name="T0" fmla="*/ 783 w 783"/>
                <a:gd name="T1" fmla="*/ 0 h 372"/>
                <a:gd name="T2" fmla="*/ 0 w 783"/>
                <a:gd name="T3" fmla="*/ 0 h 372"/>
                <a:gd name="T4" fmla="*/ 0 w 783"/>
                <a:gd name="T5" fmla="*/ 82 h 372"/>
                <a:gd name="T6" fmla="*/ 783 w 783"/>
                <a:gd name="T7" fmla="*/ 82 h 372"/>
                <a:gd name="T8" fmla="*/ 783 w 783"/>
                <a:gd name="T9" fmla="*/ 0 h 372"/>
                <a:gd name="T10" fmla="*/ 783 w 783"/>
                <a:gd name="T11" fmla="*/ 289 h 372"/>
                <a:gd name="T12" fmla="*/ 0 w 783"/>
                <a:gd name="T13" fmla="*/ 289 h 372"/>
                <a:gd name="T14" fmla="*/ 0 w 783"/>
                <a:gd name="T15" fmla="*/ 372 h 372"/>
                <a:gd name="T16" fmla="*/ 783 w 783"/>
                <a:gd name="T17" fmla="*/ 372 h 372"/>
                <a:gd name="T18" fmla="*/ 783 w 783"/>
                <a:gd name="T19" fmla="*/ 28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3" h="372">
                  <a:moveTo>
                    <a:pt x="783" y="0"/>
                  </a:moveTo>
                  <a:lnTo>
                    <a:pt x="0" y="0"/>
                  </a:lnTo>
                  <a:lnTo>
                    <a:pt x="0" y="82"/>
                  </a:lnTo>
                  <a:lnTo>
                    <a:pt x="783" y="82"/>
                  </a:lnTo>
                  <a:lnTo>
                    <a:pt x="783" y="0"/>
                  </a:lnTo>
                  <a:close/>
                  <a:moveTo>
                    <a:pt x="783" y="289"/>
                  </a:moveTo>
                  <a:lnTo>
                    <a:pt x="0" y="289"/>
                  </a:lnTo>
                  <a:lnTo>
                    <a:pt x="0" y="372"/>
                  </a:lnTo>
                  <a:lnTo>
                    <a:pt x="783" y="372"/>
                  </a:lnTo>
                  <a:lnTo>
                    <a:pt x="783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87" name="Freeform 11"/>
            <p:cNvSpPr>
              <a:spLocks noChangeArrowheads="1"/>
            </p:cNvSpPr>
            <p:nvPr/>
          </p:nvSpPr>
          <p:spPr bwMode="auto">
            <a:xfrm>
              <a:off x="1975" y="2162"/>
              <a:ext cx="149" cy="120"/>
            </a:xfrm>
            <a:custGeom>
              <a:avLst/>
              <a:gdLst>
                <a:gd name="T0" fmla="*/ 279 w 954"/>
                <a:gd name="T1" fmla="*/ 4 h 771"/>
                <a:gd name="T2" fmla="*/ 204 w 954"/>
                <a:gd name="T3" fmla="*/ 25 h 771"/>
                <a:gd name="T4" fmla="*/ 126 w 954"/>
                <a:gd name="T5" fmla="*/ 79 h 771"/>
                <a:gd name="T6" fmla="*/ 61 w 954"/>
                <a:gd name="T7" fmla="*/ 160 h 771"/>
                <a:gd name="T8" fmla="*/ 19 w 954"/>
                <a:gd name="T9" fmla="*/ 257 h 771"/>
                <a:gd name="T10" fmla="*/ 1 w 954"/>
                <a:gd name="T11" fmla="*/ 386 h 771"/>
                <a:gd name="T12" fmla="*/ 15 w 954"/>
                <a:gd name="T13" fmla="*/ 543 h 771"/>
                <a:gd name="T14" fmla="*/ 54 w 954"/>
                <a:gd name="T15" fmla="*/ 637 h 771"/>
                <a:gd name="T16" fmla="*/ 131 w 954"/>
                <a:gd name="T17" fmla="*/ 726 h 771"/>
                <a:gd name="T18" fmla="*/ 187 w 954"/>
                <a:gd name="T19" fmla="*/ 756 h 771"/>
                <a:gd name="T20" fmla="*/ 253 w 954"/>
                <a:gd name="T21" fmla="*/ 770 h 771"/>
                <a:gd name="T22" fmla="*/ 319 w 954"/>
                <a:gd name="T23" fmla="*/ 762 h 771"/>
                <a:gd name="T24" fmla="*/ 395 w 954"/>
                <a:gd name="T25" fmla="*/ 723 h 771"/>
                <a:gd name="T26" fmla="*/ 462 w 954"/>
                <a:gd name="T27" fmla="*/ 646 h 771"/>
                <a:gd name="T28" fmla="*/ 530 w 954"/>
                <a:gd name="T29" fmla="*/ 699 h 771"/>
                <a:gd name="T30" fmla="*/ 606 w 954"/>
                <a:gd name="T31" fmla="*/ 752 h 771"/>
                <a:gd name="T32" fmla="*/ 674 w 954"/>
                <a:gd name="T33" fmla="*/ 770 h 771"/>
                <a:gd name="T34" fmla="*/ 736 w 954"/>
                <a:gd name="T35" fmla="*/ 766 h 771"/>
                <a:gd name="T36" fmla="*/ 802 w 954"/>
                <a:gd name="T37" fmla="*/ 738 h 771"/>
                <a:gd name="T38" fmla="*/ 877 w 954"/>
                <a:gd name="T39" fmla="*/ 670 h 771"/>
                <a:gd name="T40" fmla="*/ 917 w 954"/>
                <a:gd name="T41" fmla="*/ 602 h 771"/>
                <a:gd name="T42" fmla="*/ 953 w 954"/>
                <a:gd name="T43" fmla="*/ 454 h 771"/>
                <a:gd name="T44" fmla="*/ 943 w 954"/>
                <a:gd name="T45" fmla="*/ 301 h 771"/>
                <a:gd name="T46" fmla="*/ 912 w 954"/>
                <a:gd name="T47" fmla="*/ 196 h 771"/>
                <a:gd name="T48" fmla="*/ 856 w 954"/>
                <a:gd name="T49" fmla="*/ 110 h 771"/>
                <a:gd name="T50" fmla="*/ 778 w 954"/>
                <a:gd name="T51" fmla="*/ 42 h 771"/>
                <a:gd name="T52" fmla="*/ 703 w 954"/>
                <a:gd name="T53" fmla="*/ 9 h 771"/>
                <a:gd name="T54" fmla="*/ 596 w 954"/>
                <a:gd name="T55" fmla="*/ 0 h 771"/>
                <a:gd name="T56" fmla="*/ 659 w 954"/>
                <a:gd name="T57" fmla="*/ 63 h 771"/>
                <a:gd name="T58" fmla="*/ 712 w 954"/>
                <a:gd name="T59" fmla="*/ 104 h 771"/>
                <a:gd name="T60" fmla="*/ 773 w 954"/>
                <a:gd name="T61" fmla="*/ 216 h 771"/>
                <a:gd name="T62" fmla="*/ 799 w 954"/>
                <a:gd name="T63" fmla="*/ 351 h 771"/>
                <a:gd name="T64" fmla="*/ 798 w 954"/>
                <a:gd name="T65" fmla="*/ 477 h 771"/>
                <a:gd name="T66" fmla="*/ 777 w 954"/>
                <a:gd name="T67" fmla="*/ 590 h 771"/>
                <a:gd name="T68" fmla="*/ 740 w 954"/>
                <a:gd name="T69" fmla="*/ 664 h 771"/>
                <a:gd name="T70" fmla="*/ 682 w 954"/>
                <a:gd name="T71" fmla="*/ 701 h 771"/>
                <a:gd name="T72" fmla="*/ 617 w 954"/>
                <a:gd name="T73" fmla="*/ 696 h 771"/>
                <a:gd name="T74" fmla="*/ 568 w 954"/>
                <a:gd name="T75" fmla="*/ 662 h 771"/>
                <a:gd name="T76" fmla="*/ 530 w 954"/>
                <a:gd name="T77" fmla="*/ 594 h 771"/>
                <a:gd name="T78" fmla="*/ 512 w 954"/>
                <a:gd name="T79" fmla="*/ 519 h 771"/>
                <a:gd name="T80" fmla="*/ 551 w 954"/>
                <a:gd name="T81" fmla="*/ 372 h 771"/>
                <a:gd name="T82" fmla="*/ 554 w 954"/>
                <a:gd name="T83" fmla="*/ 273 h 771"/>
                <a:gd name="T84" fmla="*/ 530 w 954"/>
                <a:gd name="T85" fmla="*/ 168 h 771"/>
                <a:gd name="T86" fmla="*/ 503 w 954"/>
                <a:gd name="T87" fmla="*/ 136 h 771"/>
                <a:gd name="T88" fmla="*/ 469 w 954"/>
                <a:gd name="T89" fmla="*/ 129 h 771"/>
                <a:gd name="T90" fmla="*/ 440 w 954"/>
                <a:gd name="T91" fmla="*/ 143 h 771"/>
                <a:gd name="T92" fmla="*/ 410 w 954"/>
                <a:gd name="T93" fmla="*/ 206 h 771"/>
                <a:gd name="T94" fmla="*/ 398 w 954"/>
                <a:gd name="T95" fmla="*/ 313 h 771"/>
                <a:gd name="T96" fmla="*/ 412 w 954"/>
                <a:gd name="T97" fmla="*/ 425 h 771"/>
                <a:gd name="T98" fmla="*/ 434 w 954"/>
                <a:gd name="T99" fmla="*/ 556 h 771"/>
                <a:gd name="T100" fmla="*/ 412 w 954"/>
                <a:gd name="T101" fmla="*/ 622 h 771"/>
                <a:gd name="T102" fmla="*/ 361 w 954"/>
                <a:gd name="T103" fmla="*/ 683 h 771"/>
                <a:gd name="T104" fmla="*/ 313 w 954"/>
                <a:gd name="T105" fmla="*/ 702 h 771"/>
                <a:gd name="T106" fmla="*/ 246 w 954"/>
                <a:gd name="T107" fmla="*/ 691 h 771"/>
                <a:gd name="T108" fmla="*/ 197 w 954"/>
                <a:gd name="T109" fmla="*/ 641 h 771"/>
                <a:gd name="T110" fmla="*/ 163 w 954"/>
                <a:gd name="T111" fmla="*/ 540 h 771"/>
                <a:gd name="T112" fmla="*/ 152 w 954"/>
                <a:gd name="T113" fmla="*/ 429 h 771"/>
                <a:gd name="T114" fmla="*/ 160 w 954"/>
                <a:gd name="T115" fmla="*/ 297 h 771"/>
                <a:gd name="T116" fmla="*/ 202 w 954"/>
                <a:gd name="T117" fmla="*/ 164 h 771"/>
                <a:gd name="T118" fmla="*/ 256 w 954"/>
                <a:gd name="T119" fmla="*/ 90 h 771"/>
                <a:gd name="T120" fmla="*/ 345 w 954"/>
                <a:gd name="T121" fmla="*/ 3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4" h="771">
                  <a:moveTo>
                    <a:pt x="379" y="0"/>
                  </a:moveTo>
                  <a:lnTo>
                    <a:pt x="357" y="0"/>
                  </a:lnTo>
                  <a:lnTo>
                    <a:pt x="334" y="1"/>
                  </a:lnTo>
                  <a:lnTo>
                    <a:pt x="307" y="2"/>
                  </a:lnTo>
                  <a:lnTo>
                    <a:pt x="279" y="4"/>
                  </a:lnTo>
                  <a:lnTo>
                    <a:pt x="265" y="6"/>
                  </a:lnTo>
                  <a:lnTo>
                    <a:pt x="249" y="9"/>
                  </a:lnTo>
                  <a:lnTo>
                    <a:pt x="234" y="13"/>
                  </a:lnTo>
                  <a:lnTo>
                    <a:pt x="220" y="19"/>
                  </a:lnTo>
                  <a:lnTo>
                    <a:pt x="204" y="25"/>
                  </a:lnTo>
                  <a:lnTo>
                    <a:pt x="190" y="32"/>
                  </a:lnTo>
                  <a:lnTo>
                    <a:pt x="174" y="42"/>
                  </a:lnTo>
                  <a:lnTo>
                    <a:pt x="159" y="51"/>
                  </a:lnTo>
                  <a:lnTo>
                    <a:pt x="143" y="66"/>
                  </a:lnTo>
                  <a:lnTo>
                    <a:pt x="126" y="79"/>
                  </a:lnTo>
                  <a:lnTo>
                    <a:pt x="111" y="94"/>
                  </a:lnTo>
                  <a:lnTo>
                    <a:pt x="97" y="110"/>
                  </a:lnTo>
                  <a:lnTo>
                    <a:pt x="84" y="126"/>
                  </a:lnTo>
                  <a:lnTo>
                    <a:pt x="72" y="143"/>
                  </a:lnTo>
                  <a:lnTo>
                    <a:pt x="61" y="160"/>
                  </a:lnTo>
                  <a:lnTo>
                    <a:pt x="51" y="179"/>
                  </a:lnTo>
                  <a:lnTo>
                    <a:pt x="41" y="196"/>
                  </a:lnTo>
                  <a:lnTo>
                    <a:pt x="33" y="216"/>
                  </a:lnTo>
                  <a:lnTo>
                    <a:pt x="26" y="236"/>
                  </a:lnTo>
                  <a:lnTo>
                    <a:pt x="19" y="257"/>
                  </a:lnTo>
                  <a:lnTo>
                    <a:pt x="14" y="279"/>
                  </a:lnTo>
                  <a:lnTo>
                    <a:pt x="9" y="301"/>
                  </a:lnTo>
                  <a:lnTo>
                    <a:pt x="6" y="324"/>
                  </a:lnTo>
                  <a:lnTo>
                    <a:pt x="3" y="348"/>
                  </a:lnTo>
                  <a:lnTo>
                    <a:pt x="1" y="386"/>
                  </a:lnTo>
                  <a:lnTo>
                    <a:pt x="0" y="422"/>
                  </a:lnTo>
                  <a:lnTo>
                    <a:pt x="1" y="454"/>
                  </a:lnTo>
                  <a:lnTo>
                    <a:pt x="4" y="486"/>
                  </a:lnTo>
                  <a:lnTo>
                    <a:pt x="8" y="515"/>
                  </a:lnTo>
                  <a:lnTo>
                    <a:pt x="15" y="543"/>
                  </a:lnTo>
                  <a:lnTo>
                    <a:pt x="25" y="572"/>
                  </a:lnTo>
                  <a:lnTo>
                    <a:pt x="36" y="602"/>
                  </a:lnTo>
                  <a:lnTo>
                    <a:pt x="41" y="613"/>
                  </a:lnTo>
                  <a:lnTo>
                    <a:pt x="48" y="626"/>
                  </a:lnTo>
                  <a:lnTo>
                    <a:pt x="54" y="637"/>
                  </a:lnTo>
                  <a:lnTo>
                    <a:pt x="61" y="649"/>
                  </a:lnTo>
                  <a:lnTo>
                    <a:pt x="77" y="670"/>
                  </a:lnTo>
                  <a:lnTo>
                    <a:pt x="94" y="690"/>
                  </a:lnTo>
                  <a:lnTo>
                    <a:pt x="112" y="709"/>
                  </a:lnTo>
                  <a:lnTo>
                    <a:pt x="131" y="726"/>
                  </a:lnTo>
                  <a:lnTo>
                    <a:pt x="141" y="732"/>
                  </a:lnTo>
                  <a:lnTo>
                    <a:pt x="151" y="738"/>
                  </a:lnTo>
                  <a:lnTo>
                    <a:pt x="160" y="745"/>
                  </a:lnTo>
                  <a:lnTo>
                    <a:pt x="170" y="749"/>
                  </a:lnTo>
                  <a:lnTo>
                    <a:pt x="187" y="756"/>
                  </a:lnTo>
                  <a:lnTo>
                    <a:pt x="207" y="762"/>
                  </a:lnTo>
                  <a:lnTo>
                    <a:pt x="218" y="766"/>
                  </a:lnTo>
                  <a:lnTo>
                    <a:pt x="229" y="768"/>
                  </a:lnTo>
                  <a:lnTo>
                    <a:pt x="241" y="769"/>
                  </a:lnTo>
                  <a:lnTo>
                    <a:pt x="253" y="770"/>
                  </a:lnTo>
                  <a:lnTo>
                    <a:pt x="266" y="771"/>
                  </a:lnTo>
                  <a:lnTo>
                    <a:pt x="279" y="770"/>
                  </a:lnTo>
                  <a:lnTo>
                    <a:pt x="292" y="769"/>
                  </a:lnTo>
                  <a:lnTo>
                    <a:pt x="305" y="766"/>
                  </a:lnTo>
                  <a:lnTo>
                    <a:pt x="319" y="762"/>
                  </a:lnTo>
                  <a:lnTo>
                    <a:pt x="333" y="758"/>
                  </a:lnTo>
                  <a:lnTo>
                    <a:pt x="346" y="752"/>
                  </a:lnTo>
                  <a:lnTo>
                    <a:pt x="361" y="745"/>
                  </a:lnTo>
                  <a:lnTo>
                    <a:pt x="379" y="733"/>
                  </a:lnTo>
                  <a:lnTo>
                    <a:pt x="395" y="723"/>
                  </a:lnTo>
                  <a:lnTo>
                    <a:pt x="410" y="711"/>
                  </a:lnTo>
                  <a:lnTo>
                    <a:pt x="423" y="699"/>
                  </a:lnTo>
                  <a:lnTo>
                    <a:pt x="436" y="684"/>
                  </a:lnTo>
                  <a:lnTo>
                    <a:pt x="448" y="666"/>
                  </a:lnTo>
                  <a:lnTo>
                    <a:pt x="462" y="646"/>
                  </a:lnTo>
                  <a:lnTo>
                    <a:pt x="477" y="622"/>
                  </a:lnTo>
                  <a:lnTo>
                    <a:pt x="491" y="646"/>
                  </a:lnTo>
                  <a:lnTo>
                    <a:pt x="504" y="666"/>
                  </a:lnTo>
                  <a:lnTo>
                    <a:pt x="517" y="684"/>
                  </a:lnTo>
                  <a:lnTo>
                    <a:pt x="530" y="699"/>
                  </a:lnTo>
                  <a:lnTo>
                    <a:pt x="543" y="711"/>
                  </a:lnTo>
                  <a:lnTo>
                    <a:pt x="558" y="723"/>
                  </a:lnTo>
                  <a:lnTo>
                    <a:pt x="575" y="733"/>
                  </a:lnTo>
                  <a:lnTo>
                    <a:pt x="593" y="745"/>
                  </a:lnTo>
                  <a:lnTo>
                    <a:pt x="606" y="752"/>
                  </a:lnTo>
                  <a:lnTo>
                    <a:pt x="620" y="758"/>
                  </a:lnTo>
                  <a:lnTo>
                    <a:pt x="633" y="762"/>
                  </a:lnTo>
                  <a:lnTo>
                    <a:pt x="647" y="766"/>
                  </a:lnTo>
                  <a:lnTo>
                    <a:pt x="660" y="769"/>
                  </a:lnTo>
                  <a:lnTo>
                    <a:pt x="674" y="770"/>
                  </a:lnTo>
                  <a:lnTo>
                    <a:pt x="687" y="771"/>
                  </a:lnTo>
                  <a:lnTo>
                    <a:pt x="700" y="770"/>
                  </a:lnTo>
                  <a:lnTo>
                    <a:pt x="712" y="769"/>
                  </a:lnTo>
                  <a:lnTo>
                    <a:pt x="724" y="768"/>
                  </a:lnTo>
                  <a:lnTo>
                    <a:pt x="736" y="766"/>
                  </a:lnTo>
                  <a:lnTo>
                    <a:pt x="746" y="762"/>
                  </a:lnTo>
                  <a:lnTo>
                    <a:pt x="766" y="756"/>
                  </a:lnTo>
                  <a:lnTo>
                    <a:pt x="784" y="749"/>
                  </a:lnTo>
                  <a:lnTo>
                    <a:pt x="793" y="745"/>
                  </a:lnTo>
                  <a:lnTo>
                    <a:pt x="802" y="738"/>
                  </a:lnTo>
                  <a:lnTo>
                    <a:pt x="812" y="732"/>
                  </a:lnTo>
                  <a:lnTo>
                    <a:pt x="822" y="726"/>
                  </a:lnTo>
                  <a:lnTo>
                    <a:pt x="841" y="709"/>
                  </a:lnTo>
                  <a:lnTo>
                    <a:pt x="859" y="690"/>
                  </a:lnTo>
                  <a:lnTo>
                    <a:pt x="877" y="670"/>
                  </a:lnTo>
                  <a:lnTo>
                    <a:pt x="892" y="649"/>
                  </a:lnTo>
                  <a:lnTo>
                    <a:pt x="899" y="637"/>
                  </a:lnTo>
                  <a:lnTo>
                    <a:pt x="906" y="626"/>
                  </a:lnTo>
                  <a:lnTo>
                    <a:pt x="912" y="613"/>
                  </a:lnTo>
                  <a:lnTo>
                    <a:pt x="917" y="602"/>
                  </a:lnTo>
                  <a:lnTo>
                    <a:pt x="929" y="572"/>
                  </a:lnTo>
                  <a:lnTo>
                    <a:pt x="938" y="543"/>
                  </a:lnTo>
                  <a:lnTo>
                    <a:pt x="944" y="515"/>
                  </a:lnTo>
                  <a:lnTo>
                    <a:pt x="950" y="486"/>
                  </a:lnTo>
                  <a:lnTo>
                    <a:pt x="953" y="454"/>
                  </a:lnTo>
                  <a:lnTo>
                    <a:pt x="954" y="422"/>
                  </a:lnTo>
                  <a:lnTo>
                    <a:pt x="953" y="386"/>
                  </a:lnTo>
                  <a:lnTo>
                    <a:pt x="950" y="348"/>
                  </a:lnTo>
                  <a:lnTo>
                    <a:pt x="948" y="324"/>
                  </a:lnTo>
                  <a:lnTo>
                    <a:pt x="943" y="301"/>
                  </a:lnTo>
                  <a:lnTo>
                    <a:pt x="939" y="279"/>
                  </a:lnTo>
                  <a:lnTo>
                    <a:pt x="934" y="257"/>
                  </a:lnTo>
                  <a:lnTo>
                    <a:pt x="928" y="236"/>
                  </a:lnTo>
                  <a:lnTo>
                    <a:pt x="920" y="216"/>
                  </a:lnTo>
                  <a:lnTo>
                    <a:pt x="912" y="196"/>
                  </a:lnTo>
                  <a:lnTo>
                    <a:pt x="903" y="179"/>
                  </a:lnTo>
                  <a:lnTo>
                    <a:pt x="892" y="160"/>
                  </a:lnTo>
                  <a:lnTo>
                    <a:pt x="881" y="143"/>
                  </a:lnTo>
                  <a:lnTo>
                    <a:pt x="869" y="126"/>
                  </a:lnTo>
                  <a:lnTo>
                    <a:pt x="856" y="110"/>
                  </a:lnTo>
                  <a:lnTo>
                    <a:pt x="842" y="94"/>
                  </a:lnTo>
                  <a:lnTo>
                    <a:pt x="826" y="79"/>
                  </a:lnTo>
                  <a:lnTo>
                    <a:pt x="811" y="66"/>
                  </a:lnTo>
                  <a:lnTo>
                    <a:pt x="794" y="51"/>
                  </a:lnTo>
                  <a:lnTo>
                    <a:pt x="778" y="42"/>
                  </a:lnTo>
                  <a:lnTo>
                    <a:pt x="764" y="32"/>
                  </a:lnTo>
                  <a:lnTo>
                    <a:pt x="748" y="25"/>
                  </a:lnTo>
                  <a:lnTo>
                    <a:pt x="733" y="19"/>
                  </a:lnTo>
                  <a:lnTo>
                    <a:pt x="719" y="13"/>
                  </a:lnTo>
                  <a:lnTo>
                    <a:pt x="703" y="9"/>
                  </a:lnTo>
                  <a:lnTo>
                    <a:pt x="689" y="6"/>
                  </a:lnTo>
                  <a:lnTo>
                    <a:pt x="674" y="4"/>
                  </a:lnTo>
                  <a:lnTo>
                    <a:pt x="646" y="2"/>
                  </a:lnTo>
                  <a:lnTo>
                    <a:pt x="620" y="1"/>
                  </a:lnTo>
                  <a:lnTo>
                    <a:pt x="596" y="0"/>
                  </a:lnTo>
                  <a:lnTo>
                    <a:pt x="575" y="0"/>
                  </a:lnTo>
                  <a:lnTo>
                    <a:pt x="575" y="25"/>
                  </a:lnTo>
                  <a:lnTo>
                    <a:pt x="608" y="38"/>
                  </a:lnTo>
                  <a:lnTo>
                    <a:pt x="636" y="50"/>
                  </a:lnTo>
                  <a:lnTo>
                    <a:pt x="659" y="63"/>
                  </a:lnTo>
                  <a:lnTo>
                    <a:pt x="680" y="76"/>
                  </a:lnTo>
                  <a:lnTo>
                    <a:pt x="689" y="82"/>
                  </a:lnTo>
                  <a:lnTo>
                    <a:pt x="697" y="90"/>
                  </a:lnTo>
                  <a:lnTo>
                    <a:pt x="704" y="97"/>
                  </a:lnTo>
                  <a:lnTo>
                    <a:pt x="712" y="104"/>
                  </a:lnTo>
                  <a:lnTo>
                    <a:pt x="725" y="121"/>
                  </a:lnTo>
                  <a:lnTo>
                    <a:pt x="737" y="140"/>
                  </a:lnTo>
                  <a:lnTo>
                    <a:pt x="751" y="164"/>
                  </a:lnTo>
                  <a:lnTo>
                    <a:pt x="763" y="190"/>
                  </a:lnTo>
                  <a:lnTo>
                    <a:pt x="773" y="216"/>
                  </a:lnTo>
                  <a:lnTo>
                    <a:pt x="782" y="242"/>
                  </a:lnTo>
                  <a:lnTo>
                    <a:pt x="788" y="269"/>
                  </a:lnTo>
                  <a:lnTo>
                    <a:pt x="793" y="297"/>
                  </a:lnTo>
                  <a:lnTo>
                    <a:pt x="797" y="324"/>
                  </a:lnTo>
                  <a:lnTo>
                    <a:pt x="799" y="351"/>
                  </a:lnTo>
                  <a:lnTo>
                    <a:pt x="801" y="378"/>
                  </a:lnTo>
                  <a:lnTo>
                    <a:pt x="801" y="404"/>
                  </a:lnTo>
                  <a:lnTo>
                    <a:pt x="801" y="429"/>
                  </a:lnTo>
                  <a:lnTo>
                    <a:pt x="799" y="453"/>
                  </a:lnTo>
                  <a:lnTo>
                    <a:pt x="798" y="477"/>
                  </a:lnTo>
                  <a:lnTo>
                    <a:pt x="795" y="499"/>
                  </a:lnTo>
                  <a:lnTo>
                    <a:pt x="792" y="521"/>
                  </a:lnTo>
                  <a:lnTo>
                    <a:pt x="789" y="540"/>
                  </a:lnTo>
                  <a:lnTo>
                    <a:pt x="784" y="567"/>
                  </a:lnTo>
                  <a:lnTo>
                    <a:pt x="777" y="590"/>
                  </a:lnTo>
                  <a:lnTo>
                    <a:pt x="771" y="610"/>
                  </a:lnTo>
                  <a:lnTo>
                    <a:pt x="764" y="627"/>
                  </a:lnTo>
                  <a:lnTo>
                    <a:pt x="756" y="641"/>
                  </a:lnTo>
                  <a:lnTo>
                    <a:pt x="748" y="654"/>
                  </a:lnTo>
                  <a:lnTo>
                    <a:pt x="740" y="664"/>
                  </a:lnTo>
                  <a:lnTo>
                    <a:pt x="729" y="675"/>
                  </a:lnTo>
                  <a:lnTo>
                    <a:pt x="718" y="684"/>
                  </a:lnTo>
                  <a:lnTo>
                    <a:pt x="706" y="691"/>
                  </a:lnTo>
                  <a:lnTo>
                    <a:pt x="695" y="698"/>
                  </a:lnTo>
                  <a:lnTo>
                    <a:pt x="682" y="701"/>
                  </a:lnTo>
                  <a:lnTo>
                    <a:pt x="669" y="703"/>
                  </a:lnTo>
                  <a:lnTo>
                    <a:pt x="655" y="703"/>
                  </a:lnTo>
                  <a:lnTo>
                    <a:pt x="641" y="702"/>
                  </a:lnTo>
                  <a:lnTo>
                    <a:pt x="625" y="698"/>
                  </a:lnTo>
                  <a:lnTo>
                    <a:pt x="617" y="696"/>
                  </a:lnTo>
                  <a:lnTo>
                    <a:pt x="608" y="691"/>
                  </a:lnTo>
                  <a:lnTo>
                    <a:pt x="600" y="688"/>
                  </a:lnTo>
                  <a:lnTo>
                    <a:pt x="593" y="683"/>
                  </a:lnTo>
                  <a:lnTo>
                    <a:pt x="579" y="674"/>
                  </a:lnTo>
                  <a:lnTo>
                    <a:pt x="568" y="662"/>
                  </a:lnTo>
                  <a:lnTo>
                    <a:pt x="557" y="650"/>
                  </a:lnTo>
                  <a:lnTo>
                    <a:pt x="549" y="637"/>
                  </a:lnTo>
                  <a:lnTo>
                    <a:pt x="541" y="622"/>
                  </a:lnTo>
                  <a:lnTo>
                    <a:pt x="535" y="609"/>
                  </a:lnTo>
                  <a:lnTo>
                    <a:pt x="530" y="594"/>
                  </a:lnTo>
                  <a:lnTo>
                    <a:pt x="526" y="581"/>
                  </a:lnTo>
                  <a:lnTo>
                    <a:pt x="522" y="568"/>
                  </a:lnTo>
                  <a:lnTo>
                    <a:pt x="519" y="556"/>
                  </a:lnTo>
                  <a:lnTo>
                    <a:pt x="515" y="534"/>
                  </a:lnTo>
                  <a:lnTo>
                    <a:pt x="512" y="519"/>
                  </a:lnTo>
                  <a:lnTo>
                    <a:pt x="523" y="490"/>
                  </a:lnTo>
                  <a:lnTo>
                    <a:pt x="532" y="458"/>
                  </a:lnTo>
                  <a:lnTo>
                    <a:pt x="540" y="425"/>
                  </a:lnTo>
                  <a:lnTo>
                    <a:pt x="548" y="390"/>
                  </a:lnTo>
                  <a:lnTo>
                    <a:pt x="551" y="372"/>
                  </a:lnTo>
                  <a:lnTo>
                    <a:pt x="553" y="353"/>
                  </a:lnTo>
                  <a:lnTo>
                    <a:pt x="554" y="333"/>
                  </a:lnTo>
                  <a:lnTo>
                    <a:pt x="555" y="313"/>
                  </a:lnTo>
                  <a:lnTo>
                    <a:pt x="555" y="293"/>
                  </a:lnTo>
                  <a:lnTo>
                    <a:pt x="554" y="273"/>
                  </a:lnTo>
                  <a:lnTo>
                    <a:pt x="551" y="251"/>
                  </a:lnTo>
                  <a:lnTo>
                    <a:pt x="548" y="229"/>
                  </a:lnTo>
                  <a:lnTo>
                    <a:pt x="543" y="206"/>
                  </a:lnTo>
                  <a:lnTo>
                    <a:pt x="537" y="186"/>
                  </a:lnTo>
                  <a:lnTo>
                    <a:pt x="530" y="168"/>
                  </a:lnTo>
                  <a:lnTo>
                    <a:pt x="523" y="154"/>
                  </a:lnTo>
                  <a:lnTo>
                    <a:pt x="517" y="148"/>
                  </a:lnTo>
                  <a:lnTo>
                    <a:pt x="513" y="143"/>
                  </a:lnTo>
                  <a:lnTo>
                    <a:pt x="508" y="139"/>
                  </a:lnTo>
                  <a:lnTo>
                    <a:pt x="503" y="136"/>
                  </a:lnTo>
                  <a:lnTo>
                    <a:pt x="497" y="133"/>
                  </a:lnTo>
                  <a:lnTo>
                    <a:pt x="490" y="130"/>
                  </a:lnTo>
                  <a:lnTo>
                    <a:pt x="484" y="129"/>
                  </a:lnTo>
                  <a:lnTo>
                    <a:pt x="477" y="129"/>
                  </a:lnTo>
                  <a:lnTo>
                    <a:pt x="469" y="129"/>
                  </a:lnTo>
                  <a:lnTo>
                    <a:pt x="463" y="130"/>
                  </a:lnTo>
                  <a:lnTo>
                    <a:pt x="457" y="133"/>
                  </a:lnTo>
                  <a:lnTo>
                    <a:pt x="451" y="136"/>
                  </a:lnTo>
                  <a:lnTo>
                    <a:pt x="445" y="139"/>
                  </a:lnTo>
                  <a:lnTo>
                    <a:pt x="440" y="143"/>
                  </a:lnTo>
                  <a:lnTo>
                    <a:pt x="435" y="148"/>
                  </a:lnTo>
                  <a:lnTo>
                    <a:pt x="431" y="154"/>
                  </a:lnTo>
                  <a:lnTo>
                    <a:pt x="422" y="168"/>
                  </a:lnTo>
                  <a:lnTo>
                    <a:pt x="416" y="186"/>
                  </a:lnTo>
                  <a:lnTo>
                    <a:pt x="410" y="206"/>
                  </a:lnTo>
                  <a:lnTo>
                    <a:pt x="405" y="229"/>
                  </a:lnTo>
                  <a:lnTo>
                    <a:pt x="402" y="251"/>
                  </a:lnTo>
                  <a:lnTo>
                    <a:pt x="399" y="273"/>
                  </a:lnTo>
                  <a:lnTo>
                    <a:pt x="398" y="293"/>
                  </a:lnTo>
                  <a:lnTo>
                    <a:pt x="398" y="313"/>
                  </a:lnTo>
                  <a:lnTo>
                    <a:pt x="398" y="333"/>
                  </a:lnTo>
                  <a:lnTo>
                    <a:pt x="400" y="353"/>
                  </a:lnTo>
                  <a:lnTo>
                    <a:pt x="403" y="372"/>
                  </a:lnTo>
                  <a:lnTo>
                    <a:pt x="405" y="390"/>
                  </a:lnTo>
                  <a:lnTo>
                    <a:pt x="412" y="425"/>
                  </a:lnTo>
                  <a:lnTo>
                    <a:pt x="421" y="458"/>
                  </a:lnTo>
                  <a:lnTo>
                    <a:pt x="431" y="490"/>
                  </a:lnTo>
                  <a:lnTo>
                    <a:pt x="441" y="519"/>
                  </a:lnTo>
                  <a:lnTo>
                    <a:pt x="438" y="534"/>
                  </a:lnTo>
                  <a:lnTo>
                    <a:pt x="434" y="556"/>
                  </a:lnTo>
                  <a:lnTo>
                    <a:pt x="431" y="568"/>
                  </a:lnTo>
                  <a:lnTo>
                    <a:pt x="428" y="581"/>
                  </a:lnTo>
                  <a:lnTo>
                    <a:pt x="423" y="594"/>
                  </a:lnTo>
                  <a:lnTo>
                    <a:pt x="418" y="609"/>
                  </a:lnTo>
                  <a:lnTo>
                    <a:pt x="412" y="622"/>
                  </a:lnTo>
                  <a:lnTo>
                    <a:pt x="405" y="637"/>
                  </a:lnTo>
                  <a:lnTo>
                    <a:pt x="396" y="650"/>
                  </a:lnTo>
                  <a:lnTo>
                    <a:pt x="386" y="662"/>
                  </a:lnTo>
                  <a:lnTo>
                    <a:pt x="374" y="674"/>
                  </a:lnTo>
                  <a:lnTo>
                    <a:pt x="361" y="683"/>
                  </a:lnTo>
                  <a:lnTo>
                    <a:pt x="352" y="688"/>
                  </a:lnTo>
                  <a:lnTo>
                    <a:pt x="345" y="691"/>
                  </a:lnTo>
                  <a:lnTo>
                    <a:pt x="337" y="696"/>
                  </a:lnTo>
                  <a:lnTo>
                    <a:pt x="327" y="698"/>
                  </a:lnTo>
                  <a:lnTo>
                    <a:pt x="313" y="702"/>
                  </a:lnTo>
                  <a:lnTo>
                    <a:pt x="298" y="703"/>
                  </a:lnTo>
                  <a:lnTo>
                    <a:pt x="285" y="703"/>
                  </a:lnTo>
                  <a:lnTo>
                    <a:pt x="271" y="701"/>
                  </a:lnTo>
                  <a:lnTo>
                    <a:pt x="258" y="698"/>
                  </a:lnTo>
                  <a:lnTo>
                    <a:pt x="246" y="691"/>
                  </a:lnTo>
                  <a:lnTo>
                    <a:pt x="234" y="684"/>
                  </a:lnTo>
                  <a:lnTo>
                    <a:pt x="223" y="675"/>
                  </a:lnTo>
                  <a:lnTo>
                    <a:pt x="214" y="664"/>
                  </a:lnTo>
                  <a:lnTo>
                    <a:pt x="205" y="654"/>
                  </a:lnTo>
                  <a:lnTo>
                    <a:pt x="197" y="641"/>
                  </a:lnTo>
                  <a:lnTo>
                    <a:pt x="190" y="627"/>
                  </a:lnTo>
                  <a:lnTo>
                    <a:pt x="182" y="610"/>
                  </a:lnTo>
                  <a:lnTo>
                    <a:pt x="176" y="590"/>
                  </a:lnTo>
                  <a:lnTo>
                    <a:pt x="170" y="567"/>
                  </a:lnTo>
                  <a:lnTo>
                    <a:pt x="163" y="540"/>
                  </a:lnTo>
                  <a:lnTo>
                    <a:pt x="160" y="521"/>
                  </a:lnTo>
                  <a:lnTo>
                    <a:pt x="158" y="499"/>
                  </a:lnTo>
                  <a:lnTo>
                    <a:pt x="155" y="477"/>
                  </a:lnTo>
                  <a:lnTo>
                    <a:pt x="153" y="453"/>
                  </a:lnTo>
                  <a:lnTo>
                    <a:pt x="152" y="429"/>
                  </a:lnTo>
                  <a:lnTo>
                    <a:pt x="152" y="404"/>
                  </a:lnTo>
                  <a:lnTo>
                    <a:pt x="152" y="378"/>
                  </a:lnTo>
                  <a:lnTo>
                    <a:pt x="154" y="351"/>
                  </a:lnTo>
                  <a:lnTo>
                    <a:pt x="156" y="324"/>
                  </a:lnTo>
                  <a:lnTo>
                    <a:pt x="160" y="297"/>
                  </a:lnTo>
                  <a:lnTo>
                    <a:pt x="166" y="269"/>
                  </a:lnTo>
                  <a:lnTo>
                    <a:pt x="172" y="242"/>
                  </a:lnTo>
                  <a:lnTo>
                    <a:pt x="180" y="216"/>
                  </a:lnTo>
                  <a:lnTo>
                    <a:pt x="191" y="190"/>
                  </a:lnTo>
                  <a:lnTo>
                    <a:pt x="202" y="164"/>
                  </a:lnTo>
                  <a:lnTo>
                    <a:pt x="216" y="140"/>
                  </a:lnTo>
                  <a:lnTo>
                    <a:pt x="228" y="121"/>
                  </a:lnTo>
                  <a:lnTo>
                    <a:pt x="241" y="104"/>
                  </a:lnTo>
                  <a:lnTo>
                    <a:pt x="248" y="97"/>
                  </a:lnTo>
                  <a:lnTo>
                    <a:pt x="256" y="90"/>
                  </a:lnTo>
                  <a:lnTo>
                    <a:pt x="264" y="82"/>
                  </a:lnTo>
                  <a:lnTo>
                    <a:pt x="273" y="76"/>
                  </a:lnTo>
                  <a:lnTo>
                    <a:pt x="293" y="63"/>
                  </a:lnTo>
                  <a:lnTo>
                    <a:pt x="317" y="50"/>
                  </a:lnTo>
                  <a:lnTo>
                    <a:pt x="345" y="38"/>
                  </a:lnTo>
                  <a:lnTo>
                    <a:pt x="379" y="25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0188" name="Freeform 12"/>
          <p:cNvSpPr>
            <a:spLocks noChangeArrowheads="1"/>
          </p:cNvSpPr>
          <p:nvPr/>
        </p:nvSpPr>
        <p:spPr bwMode="auto">
          <a:xfrm>
            <a:off x="3684588" y="3429000"/>
            <a:ext cx="334962" cy="193675"/>
          </a:xfrm>
          <a:custGeom>
            <a:avLst/>
            <a:gdLst>
              <a:gd name="T0" fmla="*/ 984 w 1354"/>
              <a:gd name="T1" fmla="*/ 787 h 787"/>
              <a:gd name="T2" fmla="*/ 1031 w 1354"/>
              <a:gd name="T3" fmla="*/ 729 h 787"/>
              <a:gd name="T4" fmla="*/ 1072 w 1354"/>
              <a:gd name="T5" fmla="*/ 679 h 787"/>
              <a:gd name="T6" fmla="*/ 1113 w 1354"/>
              <a:gd name="T7" fmla="*/ 633 h 787"/>
              <a:gd name="T8" fmla="*/ 1153 w 1354"/>
              <a:gd name="T9" fmla="*/ 591 h 787"/>
              <a:gd name="T10" fmla="*/ 1194 w 1354"/>
              <a:gd name="T11" fmla="*/ 548 h 787"/>
              <a:gd name="T12" fmla="*/ 1240 w 1354"/>
              <a:gd name="T13" fmla="*/ 502 h 787"/>
              <a:gd name="T14" fmla="*/ 1293 w 1354"/>
              <a:gd name="T15" fmla="*/ 452 h 787"/>
              <a:gd name="T16" fmla="*/ 1354 w 1354"/>
              <a:gd name="T17" fmla="*/ 394 h 787"/>
              <a:gd name="T18" fmla="*/ 1293 w 1354"/>
              <a:gd name="T19" fmla="*/ 337 h 787"/>
              <a:gd name="T20" fmla="*/ 1240 w 1354"/>
              <a:gd name="T21" fmla="*/ 286 h 787"/>
              <a:gd name="T22" fmla="*/ 1194 w 1354"/>
              <a:gd name="T23" fmla="*/ 241 h 787"/>
              <a:gd name="T24" fmla="*/ 1153 w 1354"/>
              <a:gd name="T25" fmla="*/ 197 h 787"/>
              <a:gd name="T26" fmla="*/ 1113 w 1354"/>
              <a:gd name="T27" fmla="*/ 154 h 787"/>
              <a:gd name="T28" fmla="*/ 1072 w 1354"/>
              <a:gd name="T29" fmla="*/ 109 h 787"/>
              <a:gd name="T30" fmla="*/ 1031 w 1354"/>
              <a:gd name="T31" fmla="*/ 58 h 787"/>
              <a:gd name="T32" fmla="*/ 984 w 1354"/>
              <a:gd name="T33" fmla="*/ 0 h 787"/>
              <a:gd name="T34" fmla="*/ 922 w 1354"/>
              <a:gd name="T35" fmla="*/ 49 h 787"/>
              <a:gd name="T36" fmla="*/ 1037 w 1354"/>
              <a:gd name="T37" fmla="*/ 196 h 787"/>
              <a:gd name="T38" fmla="*/ 0 w 1354"/>
              <a:gd name="T39" fmla="*/ 196 h 787"/>
              <a:gd name="T40" fmla="*/ 0 w 1354"/>
              <a:gd name="T41" fmla="*/ 275 h 787"/>
              <a:gd name="T42" fmla="*/ 1108 w 1354"/>
              <a:gd name="T43" fmla="*/ 275 h 787"/>
              <a:gd name="T44" fmla="*/ 1229 w 1354"/>
              <a:gd name="T45" fmla="*/ 394 h 787"/>
              <a:gd name="T46" fmla="*/ 1108 w 1354"/>
              <a:gd name="T47" fmla="*/ 513 h 787"/>
              <a:gd name="T48" fmla="*/ 0 w 1354"/>
              <a:gd name="T49" fmla="*/ 513 h 787"/>
              <a:gd name="T50" fmla="*/ 0 w 1354"/>
              <a:gd name="T51" fmla="*/ 592 h 787"/>
              <a:gd name="T52" fmla="*/ 1037 w 1354"/>
              <a:gd name="T53" fmla="*/ 592 h 787"/>
              <a:gd name="T54" fmla="*/ 922 w 1354"/>
              <a:gd name="T55" fmla="*/ 738 h 787"/>
              <a:gd name="T56" fmla="*/ 984 w 1354"/>
              <a:gd name="T57" fmla="*/ 787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4" h="787">
                <a:moveTo>
                  <a:pt x="984" y="787"/>
                </a:moveTo>
                <a:lnTo>
                  <a:pt x="1031" y="729"/>
                </a:lnTo>
                <a:lnTo>
                  <a:pt x="1072" y="679"/>
                </a:lnTo>
                <a:lnTo>
                  <a:pt x="1113" y="633"/>
                </a:lnTo>
                <a:lnTo>
                  <a:pt x="1153" y="591"/>
                </a:lnTo>
                <a:lnTo>
                  <a:pt x="1194" y="548"/>
                </a:lnTo>
                <a:lnTo>
                  <a:pt x="1240" y="502"/>
                </a:lnTo>
                <a:lnTo>
                  <a:pt x="1293" y="452"/>
                </a:lnTo>
                <a:lnTo>
                  <a:pt x="1354" y="394"/>
                </a:lnTo>
                <a:lnTo>
                  <a:pt x="1293" y="337"/>
                </a:lnTo>
                <a:lnTo>
                  <a:pt x="1240" y="286"/>
                </a:lnTo>
                <a:lnTo>
                  <a:pt x="1194" y="241"/>
                </a:lnTo>
                <a:lnTo>
                  <a:pt x="1153" y="197"/>
                </a:lnTo>
                <a:lnTo>
                  <a:pt x="1113" y="154"/>
                </a:lnTo>
                <a:lnTo>
                  <a:pt x="1072" y="109"/>
                </a:lnTo>
                <a:lnTo>
                  <a:pt x="1031" y="58"/>
                </a:lnTo>
                <a:lnTo>
                  <a:pt x="984" y="0"/>
                </a:lnTo>
                <a:lnTo>
                  <a:pt x="922" y="49"/>
                </a:lnTo>
                <a:lnTo>
                  <a:pt x="1037" y="196"/>
                </a:lnTo>
                <a:lnTo>
                  <a:pt x="0" y="196"/>
                </a:lnTo>
                <a:lnTo>
                  <a:pt x="0" y="275"/>
                </a:lnTo>
                <a:lnTo>
                  <a:pt x="1108" y="275"/>
                </a:lnTo>
                <a:lnTo>
                  <a:pt x="1229" y="394"/>
                </a:lnTo>
                <a:lnTo>
                  <a:pt x="1108" y="513"/>
                </a:lnTo>
                <a:lnTo>
                  <a:pt x="0" y="513"/>
                </a:lnTo>
                <a:lnTo>
                  <a:pt x="0" y="592"/>
                </a:lnTo>
                <a:lnTo>
                  <a:pt x="1037" y="592"/>
                </a:lnTo>
                <a:lnTo>
                  <a:pt x="922" y="738"/>
                </a:lnTo>
                <a:lnTo>
                  <a:pt x="984" y="7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0189" name="Group 13"/>
          <p:cNvGrpSpPr>
            <a:grpSpLocks/>
          </p:cNvGrpSpPr>
          <p:nvPr/>
        </p:nvGrpSpPr>
        <p:grpSpPr bwMode="auto">
          <a:xfrm>
            <a:off x="492125" y="3124200"/>
            <a:ext cx="1179513" cy="774700"/>
            <a:chOff x="310" y="1968"/>
            <a:chExt cx="743" cy="488"/>
          </a:xfrm>
        </p:grpSpPr>
        <p:sp>
          <p:nvSpPr>
            <p:cNvPr id="50190" name="Freeform 14"/>
            <p:cNvSpPr>
              <a:spLocks noChangeArrowheads="1"/>
            </p:cNvSpPr>
            <p:nvPr/>
          </p:nvSpPr>
          <p:spPr bwMode="auto">
            <a:xfrm>
              <a:off x="749" y="2210"/>
              <a:ext cx="305" cy="12"/>
            </a:xfrm>
            <a:custGeom>
              <a:avLst/>
              <a:gdLst>
                <a:gd name="T0" fmla="*/ 1956 w 1956"/>
                <a:gd name="T1" fmla="*/ 37 h 74"/>
                <a:gd name="T2" fmla="*/ 1956 w 1956"/>
                <a:gd name="T3" fmla="*/ 0 h 74"/>
                <a:gd name="T4" fmla="*/ 0 w 1956"/>
                <a:gd name="T5" fmla="*/ 0 h 74"/>
                <a:gd name="T6" fmla="*/ 0 w 1956"/>
                <a:gd name="T7" fmla="*/ 74 h 74"/>
                <a:gd name="T8" fmla="*/ 1956 w 1956"/>
                <a:gd name="T9" fmla="*/ 74 h 74"/>
                <a:gd name="T10" fmla="*/ 1956 w 1956"/>
                <a:gd name="T1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6" h="74">
                  <a:moveTo>
                    <a:pt x="1956" y="37"/>
                  </a:moveTo>
                  <a:lnTo>
                    <a:pt x="1956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1956" y="74"/>
                  </a:lnTo>
                  <a:lnTo>
                    <a:pt x="195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91" name="Freeform 15"/>
            <p:cNvSpPr>
              <a:spLocks noChangeArrowheads="1"/>
            </p:cNvSpPr>
            <p:nvPr/>
          </p:nvSpPr>
          <p:spPr bwMode="auto">
            <a:xfrm>
              <a:off x="927" y="2291"/>
              <a:ext cx="93" cy="166"/>
            </a:xfrm>
            <a:custGeom>
              <a:avLst/>
              <a:gdLst>
                <a:gd name="T0" fmla="*/ 357 w 597"/>
                <a:gd name="T1" fmla="*/ 1065 h 1066"/>
                <a:gd name="T2" fmla="*/ 306 w 597"/>
                <a:gd name="T3" fmla="*/ 1060 h 1066"/>
                <a:gd name="T4" fmla="*/ 274 w 597"/>
                <a:gd name="T5" fmla="*/ 1053 h 1066"/>
                <a:gd name="T6" fmla="*/ 246 w 597"/>
                <a:gd name="T7" fmla="*/ 1046 h 1066"/>
                <a:gd name="T8" fmla="*/ 221 w 597"/>
                <a:gd name="T9" fmla="*/ 1035 h 1066"/>
                <a:gd name="T10" fmla="*/ 198 w 597"/>
                <a:gd name="T11" fmla="*/ 1024 h 1066"/>
                <a:gd name="T12" fmla="*/ 177 w 597"/>
                <a:gd name="T13" fmla="*/ 1009 h 1066"/>
                <a:gd name="T14" fmla="*/ 160 w 597"/>
                <a:gd name="T15" fmla="*/ 994 h 1066"/>
                <a:gd name="T16" fmla="*/ 144 w 597"/>
                <a:gd name="T17" fmla="*/ 975 h 1066"/>
                <a:gd name="T18" fmla="*/ 131 w 597"/>
                <a:gd name="T19" fmla="*/ 954 h 1066"/>
                <a:gd name="T20" fmla="*/ 120 w 597"/>
                <a:gd name="T21" fmla="*/ 930 h 1066"/>
                <a:gd name="T22" fmla="*/ 112 w 597"/>
                <a:gd name="T23" fmla="*/ 904 h 1066"/>
                <a:gd name="T24" fmla="*/ 104 w 597"/>
                <a:gd name="T25" fmla="*/ 876 h 1066"/>
                <a:gd name="T26" fmla="*/ 100 w 597"/>
                <a:gd name="T27" fmla="*/ 844 h 1066"/>
                <a:gd name="T28" fmla="*/ 98 w 597"/>
                <a:gd name="T29" fmla="*/ 810 h 1066"/>
                <a:gd name="T30" fmla="*/ 98 w 597"/>
                <a:gd name="T31" fmla="*/ 411 h 1066"/>
                <a:gd name="T32" fmla="*/ 0 w 597"/>
                <a:gd name="T33" fmla="*/ 233 h 1066"/>
                <a:gd name="T34" fmla="*/ 98 w 597"/>
                <a:gd name="T35" fmla="*/ 0 h 1066"/>
                <a:gd name="T36" fmla="*/ 352 w 597"/>
                <a:gd name="T37" fmla="*/ 233 h 1066"/>
                <a:gd name="T38" fmla="*/ 597 w 597"/>
                <a:gd name="T39" fmla="*/ 411 h 1066"/>
                <a:gd name="T40" fmla="*/ 352 w 597"/>
                <a:gd name="T41" fmla="*/ 700 h 1066"/>
                <a:gd name="T42" fmla="*/ 352 w 597"/>
                <a:gd name="T43" fmla="*/ 721 h 1066"/>
                <a:gd name="T44" fmla="*/ 352 w 597"/>
                <a:gd name="T45" fmla="*/ 740 h 1066"/>
                <a:gd name="T46" fmla="*/ 353 w 597"/>
                <a:gd name="T47" fmla="*/ 759 h 1066"/>
                <a:gd name="T48" fmla="*/ 353 w 597"/>
                <a:gd name="T49" fmla="*/ 775 h 1066"/>
                <a:gd name="T50" fmla="*/ 354 w 597"/>
                <a:gd name="T51" fmla="*/ 790 h 1066"/>
                <a:gd name="T52" fmla="*/ 356 w 597"/>
                <a:gd name="T53" fmla="*/ 806 h 1066"/>
                <a:gd name="T54" fmla="*/ 360 w 597"/>
                <a:gd name="T55" fmla="*/ 819 h 1066"/>
                <a:gd name="T56" fmla="*/ 364 w 597"/>
                <a:gd name="T57" fmla="*/ 832 h 1066"/>
                <a:gd name="T58" fmla="*/ 370 w 597"/>
                <a:gd name="T59" fmla="*/ 844 h 1066"/>
                <a:gd name="T60" fmla="*/ 379 w 597"/>
                <a:gd name="T61" fmla="*/ 855 h 1066"/>
                <a:gd name="T62" fmla="*/ 388 w 597"/>
                <a:gd name="T63" fmla="*/ 864 h 1066"/>
                <a:gd name="T64" fmla="*/ 401 w 597"/>
                <a:gd name="T65" fmla="*/ 873 h 1066"/>
                <a:gd name="T66" fmla="*/ 414 w 597"/>
                <a:gd name="T67" fmla="*/ 879 h 1066"/>
                <a:gd name="T68" fmla="*/ 432 w 597"/>
                <a:gd name="T69" fmla="*/ 884 h 1066"/>
                <a:gd name="T70" fmla="*/ 452 w 597"/>
                <a:gd name="T71" fmla="*/ 887 h 1066"/>
                <a:gd name="T72" fmla="*/ 476 w 597"/>
                <a:gd name="T73" fmla="*/ 887 h 1066"/>
                <a:gd name="T74" fmla="*/ 486 w 597"/>
                <a:gd name="T75" fmla="*/ 887 h 1066"/>
                <a:gd name="T76" fmla="*/ 499 w 597"/>
                <a:gd name="T77" fmla="*/ 885 h 1066"/>
                <a:gd name="T78" fmla="*/ 513 w 597"/>
                <a:gd name="T79" fmla="*/ 883 h 1066"/>
                <a:gd name="T80" fmla="*/ 529 w 597"/>
                <a:gd name="T81" fmla="*/ 879 h 1066"/>
                <a:gd name="T82" fmla="*/ 545 w 597"/>
                <a:gd name="T83" fmla="*/ 875 h 1066"/>
                <a:gd name="T84" fmla="*/ 557 w 597"/>
                <a:gd name="T85" fmla="*/ 870 h 1066"/>
                <a:gd name="T86" fmla="*/ 568 w 597"/>
                <a:gd name="T87" fmla="*/ 866 h 1066"/>
                <a:gd name="T88" fmla="*/ 575 w 597"/>
                <a:gd name="T89" fmla="*/ 863 h 1066"/>
                <a:gd name="T90" fmla="*/ 597 w 597"/>
                <a:gd name="T91" fmla="*/ 1043 h 1066"/>
                <a:gd name="T92" fmla="*/ 576 w 597"/>
                <a:gd name="T93" fmla="*/ 1048 h 1066"/>
                <a:gd name="T94" fmla="*/ 554 w 597"/>
                <a:gd name="T95" fmla="*/ 1052 h 1066"/>
                <a:gd name="T96" fmla="*/ 532 w 597"/>
                <a:gd name="T97" fmla="*/ 1056 h 1066"/>
                <a:gd name="T98" fmla="*/ 509 w 597"/>
                <a:gd name="T99" fmla="*/ 1060 h 1066"/>
                <a:gd name="T100" fmla="*/ 484 w 597"/>
                <a:gd name="T101" fmla="*/ 1063 h 1066"/>
                <a:gd name="T102" fmla="*/ 457 w 597"/>
                <a:gd name="T103" fmla="*/ 1065 h 1066"/>
                <a:gd name="T104" fmla="*/ 427 w 597"/>
                <a:gd name="T105" fmla="*/ 1066 h 1066"/>
                <a:gd name="T106" fmla="*/ 394 w 597"/>
                <a:gd name="T107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7" h="1066">
                  <a:moveTo>
                    <a:pt x="394" y="1066"/>
                  </a:moveTo>
                  <a:lnTo>
                    <a:pt x="357" y="1065"/>
                  </a:lnTo>
                  <a:lnTo>
                    <a:pt x="322" y="1062"/>
                  </a:lnTo>
                  <a:lnTo>
                    <a:pt x="306" y="1060"/>
                  </a:lnTo>
                  <a:lnTo>
                    <a:pt x="290" y="1056"/>
                  </a:lnTo>
                  <a:lnTo>
                    <a:pt x="274" y="1053"/>
                  </a:lnTo>
                  <a:lnTo>
                    <a:pt x="261" y="1050"/>
                  </a:lnTo>
                  <a:lnTo>
                    <a:pt x="246" y="1046"/>
                  </a:lnTo>
                  <a:lnTo>
                    <a:pt x="234" y="1041"/>
                  </a:lnTo>
                  <a:lnTo>
                    <a:pt x="221" y="1035"/>
                  </a:lnTo>
                  <a:lnTo>
                    <a:pt x="210" y="1030"/>
                  </a:lnTo>
                  <a:lnTo>
                    <a:pt x="198" y="1024"/>
                  </a:lnTo>
                  <a:lnTo>
                    <a:pt x="188" y="1017"/>
                  </a:lnTo>
                  <a:lnTo>
                    <a:pt x="177" y="1009"/>
                  </a:lnTo>
                  <a:lnTo>
                    <a:pt x="169" y="1002"/>
                  </a:lnTo>
                  <a:lnTo>
                    <a:pt x="160" y="994"/>
                  </a:lnTo>
                  <a:lnTo>
                    <a:pt x="152" y="984"/>
                  </a:lnTo>
                  <a:lnTo>
                    <a:pt x="144" y="975"/>
                  </a:lnTo>
                  <a:lnTo>
                    <a:pt x="138" y="964"/>
                  </a:lnTo>
                  <a:lnTo>
                    <a:pt x="131" y="954"/>
                  </a:lnTo>
                  <a:lnTo>
                    <a:pt x="125" y="943"/>
                  </a:lnTo>
                  <a:lnTo>
                    <a:pt x="120" y="930"/>
                  </a:lnTo>
                  <a:lnTo>
                    <a:pt x="116" y="917"/>
                  </a:lnTo>
                  <a:lnTo>
                    <a:pt x="112" y="904"/>
                  </a:lnTo>
                  <a:lnTo>
                    <a:pt x="107" y="890"/>
                  </a:lnTo>
                  <a:lnTo>
                    <a:pt x="104" y="876"/>
                  </a:lnTo>
                  <a:lnTo>
                    <a:pt x="102" y="860"/>
                  </a:lnTo>
                  <a:lnTo>
                    <a:pt x="100" y="844"/>
                  </a:lnTo>
                  <a:lnTo>
                    <a:pt x="99" y="828"/>
                  </a:lnTo>
                  <a:lnTo>
                    <a:pt x="98" y="810"/>
                  </a:lnTo>
                  <a:lnTo>
                    <a:pt x="98" y="792"/>
                  </a:lnTo>
                  <a:lnTo>
                    <a:pt x="98" y="411"/>
                  </a:lnTo>
                  <a:lnTo>
                    <a:pt x="0" y="411"/>
                  </a:lnTo>
                  <a:lnTo>
                    <a:pt x="0" y="233"/>
                  </a:lnTo>
                  <a:lnTo>
                    <a:pt x="98" y="233"/>
                  </a:lnTo>
                  <a:lnTo>
                    <a:pt x="98" y="0"/>
                  </a:lnTo>
                  <a:lnTo>
                    <a:pt x="352" y="0"/>
                  </a:lnTo>
                  <a:lnTo>
                    <a:pt x="352" y="233"/>
                  </a:lnTo>
                  <a:lnTo>
                    <a:pt x="597" y="233"/>
                  </a:lnTo>
                  <a:lnTo>
                    <a:pt x="597" y="411"/>
                  </a:lnTo>
                  <a:lnTo>
                    <a:pt x="352" y="411"/>
                  </a:lnTo>
                  <a:lnTo>
                    <a:pt x="352" y="700"/>
                  </a:lnTo>
                  <a:lnTo>
                    <a:pt x="352" y="711"/>
                  </a:lnTo>
                  <a:lnTo>
                    <a:pt x="352" y="721"/>
                  </a:lnTo>
                  <a:lnTo>
                    <a:pt x="352" y="730"/>
                  </a:lnTo>
                  <a:lnTo>
                    <a:pt x="352" y="740"/>
                  </a:lnTo>
                  <a:lnTo>
                    <a:pt x="352" y="749"/>
                  </a:lnTo>
                  <a:lnTo>
                    <a:pt x="353" y="759"/>
                  </a:lnTo>
                  <a:lnTo>
                    <a:pt x="353" y="767"/>
                  </a:lnTo>
                  <a:lnTo>
                    <a:pt x="353" y="775"/>
                  </a:lnTo>
                  <a:lnTo>
                    <a:pt x="353" y="783"/>
                  </a:lnTo>
                  <a:lnTo>
                    <a:pt x="354" y="790"/>
                  </a:lnTo>
                  <a:lnTo>
                    <a:pt x="355" y="798"/>
                  </a:lnTo>
                  <a:lnTo>
                    <a:pt x="356" y="806"/>
                  </a:lnTo>
                  <a:lnTo>
                    <a:pt x="358" y="812"/>
                  </a:lnTo>
                  <a:lnTo>
                    <a:pt x="360" y="819"/>
                  </a:lnTo>
                  <a:lnTo>
                    <a:pt x="362" y="826"/>
                  </a:lnTo>
                  <a:lnTo>
                    <a:pt x="364" y="832"/>
                  </a:lnTo>
                  <a:lnTo>
                    <a:pt x="367" y="838"/>
                  </a:lnTo>
                  <a:lnTo>
                    <a:pt x="370" y="844"/>
                  </a:lnTo>
                  <a:lnTo>
                    <a:pt x="374" y="850"/>
                  </a:lnTo>
                  <a:lnTo>
                    <a:pt x="379" y="855"/>
                  </a:lnTo>
                  <a:lnTo>
                    <a:pt x="383" y="860"/>
                  </a:lnTo>
                  <a:lnTo>
                    <a:pt x="388" y="864"/>
                  </a:lnTo>
                  <a:lnTo>
                    <a:pt x="394" y="868"/>
                  </a:lnTo>
                  <a:lnTo>
                    <a:pt x="401" y="873"/>
                  </a:lnTo>
                  <a:lnTo>
                    <a:pt x="407" y="877"/>
                  </a:lnTo>
                  <a:lnTo>
                    <a:pt x="414" y="879"/>
                  </a:lnTo>
                  <a:lnTo>
                    <a:pt x="423" y="882"/>
                  </a:lnTo>
                  <a:lnTo>
                    <a:pt x="432" y="884"/>
                  </a:lnTo>
                  <a:lnTo>
                    <a:pt x="441" y="885"/>
                  </a:lnTo>
                  <a:lnTo>
                    <a:pt x="452" y="887"/>
                  </a:lnTo>
                  <a:lnTo>
                    <a:pt x="463" y="887"/>
                  </a:lnTo>
                  <a:lnTo>
                    <a:pt x="476" y="887"/>
                  </a:lnTo>
                  <a:lnTo>
                    <a:pt x="481" y="887"/>
                  </a:lnTo>
                  <a:lnTo>
                    <a:pt x="486" y="887"/>
                  </a:lnTo>
                  <a:lnTo>
                    <a:pt x="493" y="886"/>
                  </a:lnTo>
                  <a:lnTo>
                    <a:pt x="499" y="885"/>
                  </a:lnTo>
                  <a:lnTo>
                    <a:pt x="506" y="884"/>
                  </a:lnTo>
                  <a:lnTo>
                    <a:pt x="513" y="883"/>
                  </a:lnTo>
                  <a:lnTo>
                    <a:pt x="521" y="881"/>
                  </a:lnTo>
                  <a:lnTo>
                    <a:pt x="529" y="879"/>
                  </a:lnTo>
                  <a:lnTo>
                    <a:pt x="537" y="877"/>
                  </a:lnTo>
                  <a:lnTo>
                    <a:pt x="545" y="875"/>
                  </a:lnTo>
                  <a:lnTo>
                    <a:pt x="551" y="873"/>
                  </a:lnTo>
                  <a:lnTo>
                    <a:pt x="557" y="870"/>
                  </a:lnTo>
                  <a:lnTo>
                    <a:pt x="563" y="868"/>
                  </a:lnTo>
                  <a:lnTo>
                    <a:pt x="568" y="866"/>
                  </a:lnTo>
                  <a:lnTo>
                    <a:pt x="572" y="864"/>
                  </a:lnTo>
                  <a:lnTo>
                    <a:pt x="575" y="863"/>
                  </a:lnTo>
                  <a:lnTo>
                    <a:pt x="597" y="863"/>
                  </a:lnTo>
                  <a:lnTo>
                    <a:pt x="597" y="1043"/>
                  </a:lnTo>
                  <a:lnTo>
                    <a:pt x="587" y="1045"/>
                  </a:lnTo>
                  <a:lnTo>
                    <a:pt x="576" y="1048"/>
                  </a:lnTo>
                  <a:lnTo>
                    <a:pt x="566" y="1050"/>
                  </a:lnTo>
                  <a:lnTo>
                    <a:pt x="554" y="1052"/>
                  </a:lnTo>
                  <a:lnTo>
                    <a:pt x="543" y="1054"/>
                  </a:lnTo>
                  <a:lnTo>
                    <a:pt x="532" y="1056"/>
                  </a:lnTo>
                  <a:lnTo>
                    <a:pt x="521" y="1058"/>
                  </a:lnTo>
                  <a:lnTo>
                    <a:pt x="509" y="1060"/>
                  </a:lnTo>
                  <a:lnTo>
                    <a:pt x="497" y="1062"/>
                  </a:lnTo>
                  <a:lnTo>
                    <a:pt x="484" y="1063"/>
                  </a:lnTo>
                  <a:lnTo>
                    <a:pt x="471" y="1064"/>
                  </a:lnTo>
                  <a:lnTo>
                    <a:pt x="457" y="1065"/>
                  </a:lnTo>
                  <a:lnTo>
                    <a:pt x="442" y="1065"/>
                  </a:lnTo>
                  <a:lnTo>
                    <a:pt x="427" y="1066"/>
                  </a:lnTo>
                  <a:lnTo>
                    <a:pt x="411" y="1066"/>
                  </a:lnTo>
                  <a:lnTo>
                    <a:pt x="394" y="10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92" name="Freeform 16"/>
            <p:cNvSpPr>
              <a:spLocks noChangeArrowheads="1"/>
            </p:cNvSpPr>
            <p:nvPr/>
          </p:nvSpPr>
          <p:spPr bwMode="auto">
            <a:xfrm>
              <a:off x="765" y="1969"/>
              <a:ext cx="139" cy="159"/>
            </a:xfrm>
            <a:custGeom>
              <a:avLst/>
              <a:gdLst>
                <a:gd name="T0" fmla="*/ 476 w 896"/>
                <a:gd name="T1" fmla="*/ 0 h 1025"/>
                <a:gd name="T2" fmla="*/ 0 w 896"/>
                <a:gd name="T3" fmla="*/ 1025 h 1025"/>
                <a:gd name="T4" fmla="*/ 896 w 896"/>
                <a:gd name="T5" fmla="*/ 1025 h 1025"/>
                <a:gd name="T6" fmla="*/ 476 w 896"/>
                <a:gd name="T7" fmla="*/ 0 h 1025"/>
                <a:gd name="T8" fmla="*/ 423 w 896"/>
                <a:gd name="T9" fmla="*/ 255 h 1025"/>
                <a:gd name="T10" fmla="*/ 711 w 896"/>
                <a:gd name="T11" fmla="*/ 953 h 1025"/>
                <a:gd name="T12" fmla="*/ 98 w 896"/>
                <a:gd name="T13" fmla="*/ 953 h 1025"/>
                <a:gd name="T14" fmla="*/ 423 w 896"/>
                <a:gd name="T15" fmla="*/ 255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6" h="1025">
                  <a:moveTo>
                    <a:pt x="476" y="0"/>
                  </a:moveTo>
                  <a:lnTo>
                    <a:pt x="0" y="1025"/>
                  </a:lnTo>
                  <a:lnTo>
                    <a:pt x="896" y="1025"/>
                  </a:lnTo>
                  <a:lnTo>
                    <a:pt x="476" y="0"/>
                  </a:lnTo>
                  <a:close/>
                  <a:moveTo>
                    <a:pt x="423" y="255"/>
                  </a:moveTo>
                  <a:lnTo>
                    <a:pt x="711" y="953"/>
                  </a:lnTo>
                  <a:lnTo>
                    <a:pt x="98" y="953"/>
                  </a:lnTo>
                  <a:lnTo>
                    <a:pt x="423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93" name="Freeform 17"/>
            <p:cNvSpPr>
              <a:spLocks noChangeArrowheads="1"/>
            </p:cNvSpPr>
            <p:nvPr/>
          </p:nvSpPr>
          <p:spPr bwMode="auto">
            <a:xfrm>
              <a:off x="923" y="1968"/>
              <a:ext cx="103" cy="164"/>
            </a:xfrm>
            <a:custGeom>
              <a:avLst/>
              <a:gdLst>
                <a:gd name="T0" fmla="*/ 270 w 660"/>
                <a:gd name="T1" fmla="*/ 9 h 1054"/>
                <a:gd name="T2" fmla="*/ 202 w 660"/>
                <a:gd name="T3" fmla="*/ 42 h 1054"/>
                <a:gd name="T4" fmla="*/ 148 w 660"/>
                <a:gd name="T5" fmla="*/ 87 h 1054"/>
                <a:gd name="T6" fmla="*/ 85 w 660"/>
                <a:gd name="T7" fmla="*/ 163 h 1054"/>
                <a:gd name="T8" fmla="*/ 36 w 660"/>
                <a:gd name="T9" fmla="*/ 260 h 1054"/>
                <a:gd name="T10" fmla="*/ 11 w 660"/>
                <a:gd name="T11" fmla="*/ 368 h 1054"/>
                <a:gd name="T12" fmla="*/ 1 w 660"/>
                <a:gd name="T13" fmla="*/ 473 h 1054"/>
                <a:gd name="T14" fmla="*/ 5 w 660"/>
                <a:gd name="T15" fmla="*/ 597 h 1054"/>
                <a:gd name="T16" fmla="*/ 20 w 660"/>
                <a:gd name="T17" fmla="*/ 726 h 1054"/>
                <a:gd name="T18" fmla="*/ 47 w 660"/>
                <a:gd name="T19" fmla="*/ 824 h 1054"/>
                <a:gd name="T20" fmla="*/ 77 w 660"/>
                <a:gd name="T21" fmla="*/ 887 h 1054"/>
                <a:gd name="T22" fmla="*/ 123 w 660"/>
                <a:gd name="T23" fmla="*/ 950 h 1054"/>
                <a:gd name="T24" fmla="*/ 185 w 660"/>
                <a:gd name="T25" fmla="*/ 1006 h 1054"/>
                <a:gd name="T26" fmla="*/ 246 w 660"/>
                <a:gd name="T27" fmla="*/ 1038 h 1054"/>
                <a:gd name="T28" fmla="*/ 309 w 660"/>
                <a:gd name="T29" fmla="*/ 1053 h 1054"/>
                <a:gd name="T30" fmla="*/ 388 w 660"/>
                <a:gd name="T31" fmla="*/ 1046 h 1054"/>
                <a:gd name="T32" fmla="*/ 445 w 660"/>
                <a:gd name="T33" fmla="*/ 1025 h 1054"/>
                <a:gd name="T34" fmla="*/ 507 w 660"/>
                <a:gd name="T35" fmla="*/ 982 h 1054"/>
                <a:gd name="T36" fmla="*/ 565 w 660"/>
                <a:gd name="T37" fmla="*/ 917 h 1054"/>
                <a:gd name="T38" fmla="*/ 601 w 660"/>
                <a:gd name="T39" fmla="*/ 855 h 1054"/>
                <a:gd name="T40" fmla="*/ 629 w 660"/>
                <a:gd name="T41" fmla="*/ 779 h 1054"/>
                <a:gd name="T42" fmla="*/ 649 w 660"/>
                <a:gd name="T43" fmla="*/ 676 h 1054"/>
                <a:gd name="T44" fmla="*/ 660 w 660"/>
                <a:gd name="T45" fmla="*/ 524 h 1054"/>
                <a:gd name="T46" fmla="*/ 657 w 660"/>
                <a:gd name="T47" fmla="*/ 420 h 1054"/>
                <a:gd name="T48" fmla="*/ 640 w 660"/>
                <a:gd name="T49" fmla="*/ 313 h 1054"/>
                <a:gd name="T50" fmla="*/ 604 w 660"/>
                <a:gd name="T51" fmla="*/ 211 h 1054"/>
                <a:gd name="T52" fmla="*/ 543 w 660"/>
                <a:gd name="T53" fmla="*/ 119 h 1054"/>
                <a:gd name="T54" fmla="*/ 489 w 660"/>
                <a:gd name="T55" fmla="*/ 64 h 1054"/>
                <a:gd name="T56" fmla="*/ 426 w 660"/>
                <a:gd name="T57" fmla="*/ 24 h 1054"/>
                <a:gd name="T58" fmla="*/ 351 w 660"/>
                <a:gd name="T59" fmla="*/ 2 h 1054"/>
                <a:gd name="T60" fmla="*/ 162 w 660"/>
                <a:gd name="T61" fmla="*/ 312 h 1054"/>
                <a:gd name="T62" fmla="*/ 188 w 660"/>
                <a:gd name="T63" fmla="*/ 200 h 1054"/>
                <a:gd name="T64" fmla="*/ 225 w 660"/>
                <a:gd name="T65" fmla="*/ 123 h 1054"/>
                <a:gd name="T66" fmla="*/ 268 w 660"/>
                <a:gd name="T67" fmla="*/ 78 h 1054"/>
                <a:gd name="T68" fmla="*/ 302 w 660"/>
                <a:gd name="T69" fmla="*/ 57 h 1054"/>
                <a:gd name="T70" fmla="*/ 340 w 660"/>
                <a:gd name="T71" fmla="*/ 52 h 1054"/>
                <a:gd name="T72" fmla="*/ 376 w 660"/>
                <a:gd name="T73" fmla="*/ 66 h 1054"/>
                <a:gd name="T74" fmla="*/ 416 w 660"/>
                <a:gd name="T75" fmla="*/ 98 h 1054"/>
                <a:gd name="T76" fmla="*/ 452 w 660"/>
                <a:gd name="T77" fmla="*/ 151 h 1054"/>
                <a:gd name="T78" fmla="*/ 488 w 660"/>
                <a:gd name="T79" fmla="*/ 256 h 1054"/>
                <a:gd name="T80" fmla="*/ 511 w 660"/>
                <a:gd name="T81" fmla="*/ 480 h 1054"/>
                <a:gd name="T82" fmla="*/ 498 w 660"/>
                <a:gd name="T83" fmla="*/ 730 h 1054"/>
                <a:gd name="T84" fmla="*/ 480 w 660"/>
                <a:gd name="T85" fmla="*/ 824 h 1054"/>
                <a:gd name="T86" fmla="*/ 455 w 660"/>
                <a:gd name="T87" fmla="*/ 888 h 1054"/>
                <a:gd name="T88" fmla="*/ 417 w 660"/>
                <a:gd name="T89" fmla="*/ 946 h 1054"/>
                <a:gd name="T90" fmla="*/ 370 w 660"/>
                <a:gd name="T91" fmla="*/ 987 h 1054"/>
                <a:gd name="T92" fmla="*/ 338 w 660"/>
                <a:gd name="T93" fmla="*/ 996 h 1054"/>
                <a:gd name="T94" fmla="*/ 310 w 660"/>
                <a:gd name="T95" fmla="*/ 994 h 1054"/>
                <a:gd name="T96" fmla="*/ 267 w 660"/>
                <a:gd name="T97" fmla="*/ 969 h 1054"/>
                <a:gd name="T98" fmla="*/ 224 w 660"/>
                <a:gd name="T99" fmla="*/ 918 h 1054"/>
                <a:gd name="T100" fmla="*/ 192 w 660"/>
                <a:gd name="T101" fmla="*/ 856 h 1054"/>
                <a:gd name="T102" fmla="*/ 170 w 660"/>
                <a:gd name="T103" fmla="*/ 779 h 1054"/>
                <a:gd name="T104" fmla="*/ 152 w 660"/>
                <a:gd name="T105" fmla="*/ 558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0" h="1054">
                  <a:moveTo>
                    <a:pt x="330" y="0"/>
                  </a:moveTo>
                  <a:lnTo>
                    <a:pt x="309" y="2"/>
                  </a:lnTo>
                  <a:lnTo>
                    <a:pt x="290" y="4"/>
                  </a:lnTo>
                  <a:lnTo>
                    <a:pt x="270" y="9"/>
                  </a:lnTo>
                  <a:lnTo>
                    <a:pt x="252" y="16"/>
                  </a:lnTo>
                  <a:lnTo>
                    <a:pt x="234" y="24"/>
                  </a:lnTo>
                  <a:lnTo>
                    <a:pt x="218" y="32"/>
                  </a:lnTo>
                  <a:lnTo>
                    <a:pt x="202" y="42"/>
                  </a:lnTo>
                  <a:lnTo>
                    <a:pt x="186" y="53"/>
                  </a:lnTo>
                  <a:lnTo>
                    <a:pt x="173" y="64"/>
                  </a:lnTo>
                  <a:lnTo>
                    <a:pt x="159" y="75"/>
                  </a:lnTo>
                  <a:lnTo>
                    <a:pt x="148" y="87"/>
                  </a:lnTo>
                  <a:lnTo>
                    <a:pt x="136" y="98"/>
                  </a:lnTo>
                  <a:lnTo>
                    <a:pt x="117" y="119"/>
                  </a:lnTo>
                  <a:lnTo>
                    <a:pt x="103" y="138"/>
                  </a:lnTo>
                  <a:lnTo>
                    <a:pt x="85" y="163"/>
                  </a:lnTo>
                  <a:lnTo>
                    <a:pt x="70" y="187"/>
                  </a:lnTo>
                  <a:lnTo>
                    <a:pt x="57" y="211"/>
                  </a:lnTo>
                  <a:lnTo>
                    <a:pt x="46" y="236"/>
                  </a:lnTo>
                  <a:lnTo>
                    <a:pt x="36" y="260"/>
                  </a:lnTo>
                  <a:lnTo>
                    <a:pt x="28" y="286"/>
                  </a:lnTo>
                  <a:lnTo>
                    <a:pt x="21" y="313"/>
                  </a:lnTo>
                  <a:lnTo>
                    <a:pt x="15" y="341"/>
                  </a:lnTo>
                  <a:lnTo>
                    <a:pt x="11" y="368"/>
                  </a:lnTo>
                  <a:lnTo>
                    <a:pt x="7" y="394"/>
                  </a:lnTo>
                  <a:lnTo>
                    <a:pt x="5" y="420"/>
                  </a:lnTo>
                  <a:lnTo>
                    <a:pt x="2" y="446"/>
                  </a:lnTo>
                  <a:lnTo>
                    <a:pt x="1" y="473"/>
                  </a:lnTo>
                  <a:lnTo>
                    <a:pt x="0" y="499"/>
                  </a:lnTo>
                  <a:lnTo>
                    <a:pt x="1" y="524"/>
                  </a:lnTo>
                  <a:lnTo>
                    <a:pt x="1" y="549"/>
                  </a:lnTo>
                  <a:lnTo>
                    <a:pt x="5" y="597"/>
                  </a:lnTo>
                  <a:lnTo>
                    <a:pt x="8" y="639"/>
                  </a:lnTo>
                  <a:lnTo>
                    <a:pt x="12" y="676"/>
                  </a:lnTo>
                  <a:lnTo>
                    <a:pt x="16" y="705"/>
                  </a:lnTo>
                  <a:lnTo>
                    <a:pt x="20" y="726"/>
                  </a:lnTo>
                  <a:lnTo>
                    <a:pt x="25" y="751"/>
                  </a:lnTo>
                  <a:lnTo>
                    <a:pt x="33" y="779"/>
                  </a:lnTo>
                  <a:lnTo>
                    <a:pt x="42" y="808"/>
                  </a:lnTo>
                  <a:lnTo>
                    <a:pt x="47" y="824"/>
                  </a:lnTo>
                  <a:lnTo>
                    <a:pt x="54" y="840"/>
                  </a:lnTo>
                  <a:lnTo>
                    <a:pt x="60" y="855"/>
                  </a:lnTo>
                  <a:lnTo>
                    <a:pt x="68" y="871"/>
                  </a:lnTo>
                  <a:lnTo>
                    <a:pt x="77" y="887"/>
                  </a:lnTo>
                  <a:lnTo>
                    <a:pt x="86" y="902"/>
                  </a:lnTo>
                  <a:lnTo>
                    <a:pt x="95" y="917"/>
                  </a:lnTo>
                  <a:lnTo>
                    <a:pt x="107" y="932"/>
                  </a:lnTo>
                  <a:lnTo>
                    <a:pt x="123" y="950"/>
                  </a:lnTo>
                  <a:lnTo>
                    <a:pt x="138" y="967"/>
                  </a:lnTo>
                  <a:lnTo>
                    <a:pt x="154" y="982"/>
                  </a:lnTo>
                  <a:lnTo>
                    <a:pt x="171" y="994"/>
                  </a:lnTo>
                  <a:lnTo>
                    <a:pt x="185" y="1006"/>
                  </a:lnTo>
                  <a:lnTo>
                    <a:pt x="201" y="1016"/>
                  </a:lnTo>
                  <a:lnTo>
                    <a:pt x="217" y="1025"/>
                  </a:lnTo>
                  <a:lnTo>
                    <a:pt x="231" y="1032"/>
                  </a:lnTo>
                  <a:lnTo>
                    <a:pt x="246" y="1038"/>
                  </a:lnTo>
                  <a:lnTo>
                    <a:pt x="259" y="1042"/>
                  </a:lnTo>
                  <a:lnTo>
                    <a:pt x="273" y="1046"/>
                  </a:lnTo>
                  <a:lnTo>
                    <a:pt x="286" y="1050"/>
                  </a:lnTo>
                  <a:lnTo>
                    <a:pt x="309" y="1053"/>
                  </a:lnTo>
                  <a:lnTo>
                    <a:pt x="330" y="1054"/>
                  </a:lnTo>
                  <a:lnTo>
                    <a:pt x="351" y="1053"/>
                  </a:lnTo>
                  <a:lnTo>
                    <a:pt x="375" y="1050"/>
                  </a:lnTo>
                  <a:lnTo>
                    <a:pt x="388" y="1046"/>
                  </a:lnTo>
                  <a:lnTo>
                    <a:pt x="401" y="1042"/>
                  </a:lnTo>
                  <a:lnTo>
                    <a:pt x="416" y="1038"/>
                  </a:lnTo>
                  <a:lnTo>
                    <a:pt x="429" y="1032"/>
                  </a:lnTo>
                  <a:lnTo>
                    <a:pt x="445" y="1025"/>
                  </a:lnTo>
                  <a:lnTo>
                    <a:pt x="460" y="1016"/>
                  </a:lnTo>
                  <a:lnTo>
                    <a:pt x="475" y="1006"/>
                  </a:lnTo>
                  <a:lnTo>
                    <a:pt x="491" y="994"/>
                  </a:lnTo>
                  <a:lnTo>
                    <a:pt x="507" y="982"/>
                  </a:lnTo>
                  <a:lnTo>
                    <a:pt x="522" y="967"/>
                  </a:lnTo>
                  <a:lnTo>
                    <a:pt x="538" y="950"/>
                  </a:lnTo>
                  <a:lnTo>
                    <a:pt x="554" y="932"/>
                  </a:lnTo>
                  <a:lnTo>
                    <a:pt x="565" y="917"/>
                  </a:lnTo>
                  <a:lnTo>
                    <a:pt x="576" y="902"/>
                  </a:lnTo>
                  <a:lnTo>
                    <a:pt x="585" y="887"/>
                  </a:lnTo>
                  <a:lnTo>
                    <a:pt x="593" y="871"/>
                  </a:lnTo>
                  <a:lnTo>
                    <a:pt x="601" y="855"/>
                  </a:lnTo>
                  <a:lnTo>
                    <a:pt x="608" y="840"/>
                  </a:lnTo>
                  <a:lnTo>
                    <a:pt x="614" y="824"/>
                  </a:lnTo>
                  <a:lnTo>
                    <a:pt x="619" y="808"/>
                  </a:lnTo>
                  <a:lnTo>
                    <a:pt x="629" y="779"/>
                  </a:lnTo>
                  <a:lnTo>
                    <a:pt x="635" y="751"/>
                  </a:lnTo>
                  <a:lnTo>
                    <a:pt x="640" y="726"/>
                  </a:lnTo>
                  <a:lnTo>
                    <a:pt x="645" y="705"/>
                  </a:lnTo>
                  <a:lnTo>
                    <a:pt x="649" y="676"/>
                  </a:lnTo>
                  <a:lnTo>
                    <a:pt x="653" y="639"/>
                  </a:lnTo>
                  <a:lnTo>
                    <a:pt x="657" y="597"/>
                  </a:lnTo>
                  <a:lnTo>
                    <a:pt x="659" y="549"/>
                  </a:lnTo>
                  <a:lnTo>
                    <a:pt x="660" y="524"/>
                  </a:lnTo>
                  <a:lnTo>
                    <a:pt x="660" y="499"/>
                  </a:lnTo>
                  <a:lnTo>
                    <a:pt x="660" y="473"/>
                  </a:lnTo>
                  <a:lnTo>
                    <a:pt x="659" y="446"/>
                  </a:lnTo>
                  <a:lnTo>
                    <a:pt x="657" y="420"/>
                  </a:lnTo>
                  <a:lnTo>
                    <a:pt x="654" y="394"/>
                  </a:lnTo>
                  <a:lnTo>
                    <a:pt x="651" y="368"/>
                  </a:lnTo>
                  <a:lnTo>
                    <a:pt x="647" y="341"/>
                  </a:lnTo>
                  <a:lnTo>
                    <a:pt x="640" y="313"/>
                  </a:lnTo>
                  <a:lnTo>
                    <a:pt x="633" y="286"/>
                  </a:lnTo>
                  <a:lnTo>
                    <a:pt x="625" y="260"/>
                  </a:lnTo>
                  <a:lnTo>
                    <a:pt x="615" y="236"/>
                  </a:lnTo>
                  <a:lnTo>
                    <a:pt x="604" y="211"/>
                  </a:lnTo>
                  <a:lnTo>
                    <a:pt x="590" y="187"/>
                  </a:lnTo>
                  <a:lnTo>
                    <a:pt x="576" y="163"/>
                  </a:lnTo>
                  <a:lnTo>
                    <a:pt x="558" y="138"/>
                  </a:lnTo>
                  <a:lnTo>
                    <a:pt x="543" y="119"/>
                  </a:lnTo>
                  <a:lnTo>
                    <a:pt x="524" y="98"/>
                  </a:lnTo>
                  <a:lnTo>
                    <a:pt x="514" y="87"/>
                  </a:lnTo>
                  <a:lnTo>
                    <a:pt x="502" y="75"/>
                  </a:lnTo>
                  <a:lnTo>
                    <a:pt x="489" y="64"/>
                  </a:lnTo>
                  <a:lnTo>
                    <a:pt x="474" y="53"/>
                  </a:lnTo>
                  <a:lnTo>
                    <a:pt x="460" y="42"/>
                  </a:lnTo>
                  <a:lnTo>
                    <a:pt x="444" y="32"/>
                  </a:lnTo>
                  <a:lnTo>
                    <a:pt x="426" y="24"/>
                  </a:lnTo>
                  <a:lnTo>
                    <a:pt x="410" y="16"/>
                  </a:lnTo>
                  <a:lnTo>
                    <a:pt x="391" y="9"/>
                  </a:lnTo>
                  <a:lnTo>
                    <a:pt x="371" y="4"/>
                  </a:lnTo>
                  <a:lnTo>
                    <a:pt x="351" y="2"/>
                  </a:lnTo>
                  <a:lnTo>
                    <a:pt x="330" y="0"/>
                  </a:lnTo>
                  <a:close/>
                  <a:moveTo>
                    <a:pt x="151" y="480"/>
                  </a:moveTo>
                  <a:lnTo>
                    <a:pt x="159" y="338"/>
                  </a:lnTo>
                  <a:lnTo>
                    <a:pt x="162" y="312"/>
                  </a:lnTo>
                  <a:lnTo>
                    <a:pt x="166" y="285"/>
                  </a:lnTo>
                  <a:lnTo>
                    <a:pt x="173" y="256"/>
                  </a:lnTo>
                  <a:lnTo>
                    <a:pt x="180" y="228"/>
                  </a:lnTo>
                  <a:lnTo>
                    <a:pt x="188" y="200"/>
                  </a:lnTo>
                  <a:lnTo>
                    <a:pt x="198" y="174"/>
                  </a:lnTo>
                  <a:lnTo>
                    <a:pt x="208" y="151"/>
                  </a:lnTo>
                  <a:lnTo>
                    <a:pt x="219" y="132"/>
                  </a:lnTo>
                  <a:lnTo>
                    <a:pt x="225" y="123"/>
                  </a:lnTo>
                  <a:lnTo>
                    <a:pt x="233" y="112"/>
                  </a:lnTo>
                  <a:lnTo>
                    <a:pt x="246" y="98"/>
                  </a:lnTo>
                  <a:lnTo>
                    <a:pt x="259" y="85"/>
                  </a:lnTo>
                  <a:lnTo>
                    <a:pt x="268" y="78"/>
                  </a:lnTo>
                  <a:lnTo>
                    <a:pt x="276" y="72"/>
                  </a:lnTo>
                  <a:lnTo>
                    <a:pt x="284" y="66"/>
                  </a:lnTo>
                  <a:lnTo>
                    <a:pt x="293" y="62"/>
                  </a:lnTo>
                  <a:lnTo>
                    <a:pt x="302" y="57"/>
                  </a:lnTo>
                  <a:lnTo>
                    <a:pt x="312" y="54"/>
                  </a:lnTo>
                  <a:lnTo>
                    <a:pt x="321" y="52"/>
                  </a:lnTo>
                  <a:lnTo>
                    <a:pt x="330" y="51"/>
                  </a:lnTo>
                  <a:lnTo>
                    <a:pt x="340" y="52"/>
                  </a:lnTo>
                  <a:lnTo>
                    <a:pt x="349" y="54"/>
                  </a:lnTo>
                  <a:lnTo>
                    <a:pt x="358" y="57"/>
                  </a:lnTo>
                  <a:lnTo>
                    <a:pt x="368" y="62"/>
                  </a:lnTo>
                  <a:lnTo>
                    <a:pt x="376" y="66"/>
                  </a:lnTo>
                  <a:lnTo>
                    <a:pt x="386" y="72"/>
                  </a:lnTo>
                  <a:lnTo>
                    <a:pt x="394" y="78"/>
                  </a:lnTo>
                  <a:lnTo>
                    <a:pt x="401" y="85"/>
                  </a:lnTo>
                  <a:lnTo>
                    <a:pt x="416" y="98"/>
                  </a:lnTo>
                  <a:lnTo>
                    <a:pt x="427" y="112"/>
                  </a:lnTo>
                  <a:lnTo>
                    <a:pt x="437" y="123"/>
                  </a:lnTo>
                  <a:lnTo>
                    <a:pt x="442" y="132"/>
                  </a:lnTo>
                  <a:lnTo>
                    <a:pt x="452" y="151"/>
                  </a:lnTo>
                  <a:lnTo>
                    <a:pt x="463" y="174"/>
                  </a:lnTo>
                  <a:lnTo>
                    <a:pt x="472" y="200"/>
                  </a:lnTo>
                  <a:lnTo>
                    <a:pt x="481" y="228"/>
                  </a:lnTo>
                  <a:lnTo>
                    <a:pt x="488" y="256"/>
                  </a:lnTo>
                  <a:lnTo>
                    <a:pt x="494" y="285"/>
                  </a:lnTo>
                  <a:lnTo>
                    <a:pt x="499" y="312"/>
                  </a:lnTo>
                  <a:lnTo>
                    <a:pt x="502" y="338"/>
                  </a:lnTo>
                  <a:lnTo>
                    <a:pt x="511" y="480"/>
                  </a:lnTo>
                  <a:lnTo>
                    <a:pt x="151" y="480"/>
                  </a:lnTo>
                  <a:close/>
                  <a:moveTo>
                    <a:pt x="509" y="558"/>
                  </a:moveTo>
                  <a:lnTo>
                    <a:pt x="500" y="712"/>
                  </a:lnTo>
                  <a:lnTo>
                    <a:pt x="498" y="730"/>
                  </a:lnTo>
                  <a:lnTo>
                    <a:pt x="496" y="752"/>
                  </a:lnTo>
                  <a:lnTo>
                    <a:pt x="491" y="779"/>
                  </a:lnTo>
                  <a:lnTo>
                    <a:pt x="484" y="808"/>
                  </a:lnTo>
                  <a:lnTo>
                    <a:pt x="480" y="824"/>
                  </a:lnTo>
                  <a:lnTo>
                    <a:pt x="474" y="840"/>
                  </a:lnTo>
                  <a:lnTo>
                    <a:pt x="468" y="856"/>
                  </a:lnTo>
                  <a:lnTo>
                    <a:pt x="462" y="872"/>
                  </a:lnTo>
                  <a:lnTo>
                    <a:pt x="455" y="888"/>
                  </a:lnTo>
                  <a:lnTo>
                    <a:pt x="446" y="903"/>
                  </a:lnTo>
                  <a:lnTo>
                    <a:pt x="437" y="918"/>
                  </a:lnTo>
                  <a:lnTo>
                    <a:pt x="427" y="933"/>
                  </a:lnTo>
                  <a:lnTo>
                    <a:pt x="417" y="946"/>
                  </a:lnTo>
                  <a:lnTo>
                    <a:pt x="405" y="959"/>
                  </a:lnTo>
                  <a:lnTo>
                    <a:pt x="394" y="969"/>
                  </a:lnTo>
                  <a:lnTo>
                    <a:pt x="383" y="979"/>
                  </a:lnTo>
                  <a:lnTo>
                    <a:pt x="370" y="987"/>
                  </a:lnTo>
                  <a:lnTo>
                    <a:pt x="356" y="992"/>
                  </a:lnTo>
                  <a:lnTo>
                    <a:pt x="350" y="994"/>
                  </a:lnTo>
                  <a:lnTo>
                    <a:pt x="344" y="995"/>
                  </a:lnTo>
                  <a:lnTo>
                    <a:pt x="338" y="996"/>
                  </a:lnTo>
                  <a:lnTo>
                    <a:pt x="330" y="997"/>
                  </a:lnTo>
                  <a:lnTo>
                    <a:pt x="324" y="996"/>
                  </a:lnTo>
                  <a:lnTo>
                    <a:pt x="317" y="995"/>
                  </a:lnTo>
                  <a:lnTo>
                    <a:pt x="310" y="994"/>
                  </a:lnTo>
                  <a:lnTo>
                    <a:pt x="304" y="992"/>
                  </a:lnTo>
                  <a:lnTo>
                    <a:pt x="292" y="987"/>
                  </a:lnTo>
                  <a:lnTo>
                    <a:pt x="279" y="979"/>
                  </a:lnTo>
                  <a:lnTo>
                    <a:pt x="267" y="969"/>
                  </a:lnTo>
                  <a:lnTo>
                    <a:pt x="255" y="959"/>
                  </a:lnTo>
                  <a:lnTo>
                    <a:pt x="244" y="946"/>
                  </a:lnTo>
                  <a:lnTo>
                    <a:pt x="233" y="933"/>
                  </a:lnTo>
                  <a:lnTo>
                    <a:pt x="224" y="918"/>
                  </a:lnTo>
                  <a:lnTo>
                    <a:pt x="214" y="903"/>
                  </a:lnTo>
                  <a:lnTo>
                    <a:pt x="207" y="888"/>
                  </a:lnTo>
                  <a:lnTo>
                    <a:pt x="199" y="872"/>
                  </a:lnTo>
                  <a:lnTo>
                    <a:pt x="192" y="856"/>
                  </a:lnTo>
                  <a:lnTo>
                    <a:pt x="187" y="840"/>
                  </a:lnTo>
                  <a:lnTo>
                    <a:pt x="182" y="824"/>
                  </a:lnTo>
                  <a:lnTo>
                    <a:pt x="177" y="808"/>
                  </a:lnTo>
                  <a:lnTo>
                    <a:pt x="170" y="779"/>
                  </a:lnTo>
                  <a:lnTo>
                    <a:pt x="165" y="752"/>
                  </a:lnTo>
                  <a:lnTo>
                    <a:pt x="162" y="730"/>
                  </a:lnTo>
                  <a:lnTo>
                    <a:pt x="161" y="712"/>
                  </a:lnTo>
                  <a:lnTo>
                    <a:pt x="152" y="558"/>
                  </a:lnTo>
                  <a:lnTo>
                    <a:pt x="509" y="5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94" name="Freeform 18"/>
            <p:cNvSpPr>
              <a:spLocks noChangeArrowheads="1"/>
            </p:cNvSpPr>
            <p:nvPr/>
          </p:nvSpPr>
          <p:spPr bwMode="auto">
            <a:xfrm>
              <a:off x="310" y="2162"/>
              <a:ext cx="148" cy="120"/>
            </a:xfrm>
            <a:custGeom>
              <a:avLst/>
              <a:gdLst>
                <a:gd name="T0" fmla="*/ 279 w 954"/>
                <a:gd name="T1" fmla="*/ 4 h 771"/>
                <a:gd name="T2" fmla="*/ 204 w 954"/>
                <a:gd name="T3" fmla="*/ 25 h 771"/>
                <a:gd name="T4" fmla="*/ 126 w 954"/>
                <a:gd name="T5" fmla="*/ 79 h 771"/>
                <a:gd name="T6" fmla="*/ 61 w 954"/>
                <a:gd name="T7" fmla="*/ 160 h 771"/>
                <a:gd name="T8" fmla="*/ 19 w 954"/>
                <a:gd name="T9" fmla="*/ 257 h 771"/>
                <a:gd name="T10" fmla="*/ 1 w 954"/>
                <a:gd name="T11" fmla="*/ 386 h 771"/>
                <a:gd name="T12" fmla="*/ 15 w 954"/>
                <a:gd name="T13" fmla="*/ 543 h 771"/>
                <a:gd name="T14" fmla="*/ 54 w 954"/>
                <a:gd name="T15" fmla="*/ 637 h 771"/>
                <a:gd name="T16" fmla="*/ 131 w 954"/>
                <a:gd name="T17" fmla="*/ 726 h 771"/>
                <a:gd name="T18" fmla="*/ 188 w 954"/>
                <a:gd name="T19" fmla="*/ 756 h 771"/>
                <a:gd name="T20" fmla="*/ 253 w 954"/>
                <a:gd name="T21" fmla="*/ 770 h 771"/>
                <a:gd name="T22" fmla="*/ 319 w 954"/>
                <a:gd name="T23" fmla="*/ 762 h 771"/>
                <a:gd name="T24" fmla="*/ 395 w 954"/>
                <a:gd name="T25" fmla="*/ 723 h 771"/>
                <a:gd name="T26" fmla="*/ 462 w 954"/>
                <a:gd name="T27" fmla="*/ 646 h 771"/>
                <a:gd name="T28" fmla="*/ 530 w 954"/>
                <a:gd name="T29" fmla="*/ 699 h 771"/>
                <a:gd name="T30" fmla="*/ 606 w 954"/>
                <a:gd name="T31" fmla="*/ 752 h 771"/>
                <a:gd name="T32" fmla="*/ 674 w 954"/>
                <a:gd name="T33" fmla="*/ 770 h 771"/>
                <a:gd name="T34" fmla="*/ 736 w 954"/>
                <a:gd name="T35" fmla="*/ 766 h 771"/>
                <a:gd name="T36" fmla="*/ 802 w 954"/>
                <a:gd name="T37" fmla="*/ 738 h 771"/>
                <a:gd name="T38" fmla="*/ 877 w 954"/>
                <a:gd name="T39" fmla="*/ 670 h 771"/>
                <a:gd name="T40" fmla="*/ 917 w 954"/>
                <a:gd name="T41" fmla="*/ 602 h 771"/>
                <a:gd name="T42" fmla="*/ 953 w 954"/>
                <a:gd name="T43" fmla="*/ 454 h 771"/>
                <a:gd name="T44" fmla="*/ 943 w 954"/>
                <a:gd name="T45" fmla="*/ 301 h 771"/>
                <a:gd name="T46" fmla="*/ 912 w 954"/>
                <a:gd name="T47" fmla="*/ 196 h 771"/>
                <a:gd name="T48" fmla="*/ 856 w 954"/>
                <a:gd name="T49" fmla="*/ 110 h 771"/>
                <a:gd name="T50" fmla="*/ 778 w 954"/>
                <a:gd name="T51" fmla="*/ 42 h 771"/>
                <a:gd name="T52" fmla="*/ 703 w 954"/>
                <a:gd name="T53" fmla="*/ 9 h 771"/>
                <a:gd name="T54" fmla="*/ 596 w 954"/>
                <a:gd name="T55" fmla="*/ 0 h 771"/>
                <a:gd name="T56" fmla="*/ 659 w 954"/>
                <a:gd name="T57" fmla="*/ 63 h 771"/>
                <a:gd name="T58" fmla="*/ 712 w 954"/>
                <a:gd name="T59" fmla="*/ 104 h 771"/>
                <a:gd name="T60" fmla="*/ 773 w 954"/>
                <a:gd name="T61" fmla="*/ 216 h 771"/>
                <a:gd name="T62" fmla="*/ 799 w 954"/>
                <a:gd name="T63" fmla="*/ 351 h 771"/>
                <a:gd name="T64" fmla="*/ 798 w 954"/>
                <a:gd name="T65" fmla="*/ 477 h 771"/>
                <a:gd name="T66" fmla="*/ 777 w 954"/>
                <a:gd name="T67" fmla="*/ 590 h 771"/>
                <a:gd name="T68" fmla="*/ 740 w 954"/>
                <a:gd name="T69" fmla="*/ 664 h 771"/>
                <a:gd name="T70" fmla="*/ 682 w 954"/>
                <a:gd name="T71" fmla="*/ 701 h 771"/>
                <a:gd name="T72" fmla="*/ 617 w 954"/>
                <a:gd name="T73" fmla="*/ 696 h 771"/>
                <a:gd name="T74" fmla="*/ 568 w 954"/>
                <a:gd name="T75" fmla="*/ 662 h 771"/>
                <a:gd name="T76" fmla="*/ 530 w 954"/>
                <a:gd name="T77" fmla="*/ 594 h 771"/>
                <a:gd name="T78" fmla="*/ 512 w 954"/>
                <a:gd name="T79" fmla="*/ 519 h 771"/>
                <a:gd name="T80" fmla="*/ 551 w 954"/>
                <a:gd name="T81" fmla="*/ 372 h 771"/>
                <a:gd name="T82" fmla="*/ 554 w 954"/>
                <a:gd name="T83" fmla="*/ 273 h 771"/>
                <a:gd name="T84" fmla="*/ 530 w 954"/>
                <a:gd name="T85" fmla="*/ 168 h 771"/>
                <a:gd name="T86" fmla="*/ 503 w 954"/>
                <a:gd name="T87" fmla="*/ 136 h 771"/>
                <a:gd name="T88" fmla="*/ 469 w 954"/>
                <a:gd name="T89" fmla="*/ 129 h 771"/>
                <a:gd name="T90" fmla="*/ 440 w 954"/>
                <a:gd name="T91" fmla="*/ 143 h 771"/>
                <a:gd name="T92" fmla="*/ 410 w 954"/>
                <a:gd name="T93" fmla="*/ 206 h 771"/>
                <a:gd name="T94" fmla="*/ 398 w 954"/>
                <a:gd name="T95" fmla="*/ 313 h 771"/>
                <a:gd name="T96" fmla="*/ 412 w 954"/>
                <a:gd name="T97" fmla="*/ 425 h 771"/>
                <a:gd name="T98" fmla="*/ 434 w 954"/>
                <a:gd name="T99" fmla="*/ 556 h 771"/>
                <a:gd name="T100" fmla="*/ 412 w 954"/>
                <a:gd name="T101" fmla="*/ 622 h 771"/>
                <a:gd name="T102" fmla="*/ 361 w 954"/>
                <a:gd name="T103" fmla="*/ 683 h 771"/>
                <a:gd name="T104" fmla="*/ 313 w 954"/>
                <a:gd name="T105" fmla="*/ 702 h 771"/>
                <a:gd name="T106" fmla="*/ 247 w 954"/>
                <a:gd name="T107" fmla="*/ 691 h 771"/>
                <a:gd name="T108" fmla="*/ 197 w 954"/>
                <a:gd name="T109" fmla="*/ 641 h 771"/>
                <a:gd name="T110" fmla="*/ 164 w 954"/>
                <a:gd name="T111" fmla="*/ 540 h 771"/>
                <a:gd name="T112" fmla="*/ 152 w 954"/>
                <a:gd name="T113" fmla="*/ 429 h 771"/>
                <a:gd name="T114" fmla="*/ 160 w 954"/>
                <a:gd name="T115" fmla="*/ 297 h 771"/>
                <a:gd name="T116" fmla="*/ 202 w 954"/>
                <a:gd name="T117" fmla="*/ 164 h 771"/>
                <a:gd name="T118" fmla="*/ 256 w 954"/>
                <a:gd name="T119" fmla="*/ 90 h 771"/>
                <a:gd name="T120" fmla="*/ 345 w 954"/>
                <a:gd name="T121" fmla="*/ 3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4" h="771">
                  <a:moveTo>
                    <a:pt x="379" y="0"/>
                  </a:moveTo>
                  <a:lnTo>
                    <a:pt x="358" y="0"/>
                  </a:lnTo>
                  <a:lnTo>
                    <a:pt x="334" y="1"/>
                  </a:lnTo>
                  <a:lnTo>
                    <a:pt x="307" y="2"/>
                  </a:lnTo>
                  <a:lnTo>
                    <a:pt x="279" y="4"/>
                  </a:lnTo>
                  <a:lnTo>
                    <a:pt x="265" y="6"/>
                  </a:lnTo>
                  <a:lnTo>
                    <a:pt x="250" y="9"/>
                  </a:lnTo>
                  <a:lnTo>
                    <a:pt x="235" y="13"/>
                  </a:lnTo>
                  <a:lnTo>
                    <a:pt x="220" y="19"/>
                  </a:lnTo>
                  <a:lnTo>
                    <a:pt x="204" y="25"/>
                  </a:lnTo>
                  <a:lnTo>
                    <a:pt x="190" y="32"/>
                  </a:lnTo>
                  <a:lnTo>
                    <a:pt x="174" y="42"/>
                  </a:lnTo>
                  <a:lnTo>
                    <a:pt x="159" y="51"/>
                  </a:lnTo>
                  <a:lnTo>
                    <a:pt x="143" y="66"/>
                  </a:lnTo>
                  <a:lnTo>
                    <a:pt x="126" y="79"/>
                  </a:lnTo>
                  <a:lnTo>
                    <a:pt x="111" y="94"/>
                  </a:lnTo>
                  <a:lnTo>
                    <a:pt x="97" y="110"/>
                  </a:lnTo>
                  <a:lnTo>
                    <a:pt x="84" y="126"/>
                  </a:lnTo>
                  <a:lnTo>
                    <a:pt x="72" y="143"/>
                  </a:lnTo>
                  <a:lnTo>
                    <a:pt x="61" y="160"/>
                  </a:lnTo>
                  <a:lnTo>
                    <a:pt x="51" y="179"/>
                  </a:lnTo>
                  <a:lnTo>
                    <a:pt x="41" y="196"/>
                  </a:lnTo>
                  <a:lnTo>
                    <a:pt x="33" y="216"/>
                  </a:lnTo>
                  <a:lnTo>
                    <a:pt x="26" y="236"/>
                  </a:lnTo>
                  <a:lnTo>
                    <a:pt x="19" y="257"/>
                  </a:lnTo>
                  <a:lnTo>
                    <a:pt x="14" y="279"/>
                  </a:lnTo>
                  <a:lnTo>
                    <a:pt x="9" y="301"/>
                  </a:lnTo>
                  <a:lnTo>
                    <a:pt x="6" y="324"/>
                  </a:lnTo>
                  <a:lnTo>
                    <a:pt x="3" y="348"/>
                  </a:lnTo>
                  <a:lnTo>
                    <a:pt x="1" y="386"/>
                  </a:lnTo>
                  <a:lnTo>
                    <a:pt x="0" y="422"/>
                  </a:lnTo>
                  <a:lnTo>
                    <a:pt x="1" y="454"/>
                  </a:lnTo>
                  <a:lnTo>
                    <a:pt x="4" y="486"/>
                  </a:lnTo>
                  <a:lnTo>
                    <a:pt x="8" y="515"/>
                  </a:lnTo>
                  <a:lnTo>
                    <a:pt x="15" y="543"/>
                  </a:lnTo>
                  <a:lnTo>
                    <a:pt x="25" y="572"/>
                  </a:lnTo>
                  <a:lnTo>
                    <a:pt x="36" y="602"/>
                  </a:lnTo>
                  <a:lnTo>
                    <a:pt x="41" y="613"/>
                  </a:lnTo>
                  <a:lnTo>
                    <a:pt x="48" y="626"/>
                  </a:lnTo>
                  <a:lnTo>
                    <a:pt x="54" y="637"/>
                  </a:lnTo>
                  <a:lnTo>
                    <a:pt x="61" y="649"/>
                  </a:lnTo>
                  <a:lnTo>
                    <a:pt x="77" y="670"/>
                  </a:lnTo>
                  <a:lnTo>
                    <a:pt x="94" y="690"/>
                  </a:lnTo>
                  <a:lnTo>
                    <a:pt x="112" y="709"/>
                  </a:lnTo>
                  <a:lnTo>
                    <a:pt x="131" y="726"/>
                  </a:lnTo>
                  <a:lnTo>
                    <a:pt x="141" y="732"/>
                  </a:lnTo>
                  <a:lnTo>
                    <a:pt x="151" y="738"/>
                  </a:lnTo>
                  <a:lnTo>
                    <a:pt x="160" y="745"/>
                  </a:lnTo>
                  <a:lnTo>
                    <a:pt x="170" y="749"/>
                  </a:lnTo>
                  <a:lnTo>
                    <a:pt x="188" y="756"/>
                  </a:lnTo>
                  <a:lnTo>
                    <a:pt x="207" y="762"/>
                  </a:lnTo>
                  <a:lnTo>
                    <a:pt x="218" y="766"/>
                  </a:lnTo>
                  <a:lnTo>
                    <a:pt x="229" y="768"/>
                  </a:lnTo>
                  <a:lnTo>
                    <a:pt x="241" y="769"/>
                  </a:lnTo>
                  <a:lnTo>
                    <a:pt x="253" y="770"/>
                  </a:lnTo>
                  <a:lnTo>
                    <a:pt x="266" y="771"/>
                  </a:lnTo>
                  <a:lnTo>
                    <a:pt x="279" y="770"/>
                  </a:lnTo>
                  <a:lnTo>
                    <a:pt x="292" y="769"/>
                  </a:lnTo>
                  <a:lnTo>
                    <a:pt x="306" y="766"/>
                  </a:lnTo>
                  <a:lnTo>
                    <a:pt x="319" y="762"/>
                  </a:lnTo>
                  <a:lnTo>
                    <a:pt x="333" y="758"/>
                  </a:lnTo>
                  <a:lnTo>
                    <a:pt x="347" y="752"/>
                  </a:lnTo>
                  <a:lnTo>
                    <a:pt x="361" y="745"/>
                  </a:lnTo>
                  <a:lnTo>
                    <a:pt x="379" y="733"/>
                  </a:lnTo>
                  <a:lnTo>
                    <a:pt x="395" y="723"/>
                  </a:lnTo>
                  <a:lnTo>
                    <a:pt x="410" y="711"/>
                  </a:lnTo>
                  <a:lnTo>
                    <a:pt x="424" y="699"/>
                  </a:lnTo>
                  <a:lnTo>
                    <a:pt x="436" y="684"/>
                  </a:lnTo>
                  <a:lnTo>
                    <a:pt x="449" y="666"/>
                  </a:lnTo>
                  <a:lnTo>
                    <a:pt x="462" y="646"/>
                  </a:lnTo>
                  <a:lnTo>
                    <a:pt x="477" y="622"/>
                  </a:lnTo>
                  <a:lnTo>
                    <a:pt x="491" y="646"/>
                  </a:lnTo>
                  <a:lnTo>
                    <a:pt x="505" y="666"/>
                  </a:lnTo>
                  <a:lnTo>
                    <a:pt x="517" y="684"/>
                  </a:lnTo>
                  <a:lnTo>
                    <a:pt x="530" y="699"/>
                  </a:lnTo>
                  <a:lnTo>
                    <a:pt x="544" y="711"/>
                  </a:lnTo>
                  <a:lnTo>
                    <a:pt x="558" y="723"/>
                  </a:lnTo>
                  <a:lnTo>
                    <a:pt x="575" y="733"/>
                  </a:lnTo>
                  <a:lnTo>
                    <a:pt x="593" y="745"/>
                  </a:lnTo>
                  <a:lnTo>
                    <a:pt x="606" y="752"/>
                  </a:lnTo>
                  <a:lnTo>
                    <a:pt x="620" y="758"/>
                  </a:lnTo>
                  <a:lnTo>
                    <a:pt x="634" y="762"/>
                  </a:lnTo>
                  <a:lnTo>
                    <a:pt x="648" y="766"/>
                  </a:lnTo>
                  <a:lnTo>
                    <a:pt x="661" y="769"/>
                  </a:lnTo>
                  <a:lnTo>
                    <a:pt x="674" y="770"/>
                  </a:lnTo>
                  <a:lnTo>
                    <a:pt x="688" y="771"/>
                  </a:lnTo>
                  <a:lnTo>
                    <a:pt x="700" y="770"/>
                  </a:lnTo>
                  <a:lnTo>
                    <a:pt x="712" y="769"/>
                  </a:lnTo>
                  <a:lnTo>
                    <a:pt x="724" y="768"/>
                  </a:lnTo>
                  <a:lnTo>
                    <a:pt x="736" y="766"/>
                  </a:lnTo>
                  <a:lnTo>
                    <a:pt x="746" y="762"/>
                  </a:lnTo>
                  <a:lnTo>
                    <a:pt x="766" y="756"/>
                  </a:lnTo>
                  <a:lnTo>
                    <a:pt x="784" y="749"/>
                  </a:lnTo>
                  <a:lnTo>
                    <a:pt x="793" y="745"/>
                  </a:lnTo>
                  <a:lnTo>
                    <a:pt x="802" y="738"/>
                  </a:lnTo>
                  <a:lnTo>
                    <a:pt x="812" y="732"/>
                  </a:lnTo>
                  <a:lnTo>
                    <a:pt x="822" y="726"/>
                  </a:lnTo>
                  <a:lnTo>
                    <a:pt x="841" y="709"/>
                  </a:lnTo>
                  <a:lnTo>
                    <a:pt x="859" y="690"/>
                  </a:lnTo>
                  <a:lnTo>
                    <a:pt x="877" y="670"/>
                  </a:lnTo>
                  <a:lnTo>
                    <a:pt x="892" y="649"/>
                  </a:lnTo>
                  <a:lnTo>
                    <a:pt x="900" y="637"/>
                  </a:lnTo>
                  <a:lnTo>
                    <a:pt x="906" y="626"/>
                  </a:lnTo>
                  <a:lnTo>
                    <a:pt x="912" y="613"/>
                  </a:lnTo>
                  <a:lnTo>
                    <a:pt x="917" y="602"/>
                  </a:lnTo>
                  <a:lnTo>
                    <a:pt x="929" y="572"/>
                  </a:lnTo>
                  <a:lnTo>
                    <a:pt x="938" y="543"/>
                  </a:lnTo>
                  <a:lnTo>
                    <a:pt x="944" y="515"/>
                  </a:lnTo>
                  <a:lnTo>
                    <a:pt x="950" y="486"/>
                  </a:lnTo>
                  <a:lnTo>
                    <a:pt x="953" y="454"/>
                  </a:lnTo>
                  <a:lnTo>
                    <a:pt x="954" y="422"/>
                  </a:lnTo>
                  <a:lnTo>
                    <a:pt x="953" y="386"/>
                  </a:lnTo>
                  <a:lnTo>
                    <a:pt x="950" y="348"/>
                  </a:lnTo>
                  <a:lnTo>
                    <a:pt x="948" y="324"/>
                  </a:lnTo>
                  <a:lnTo>
                    <a:pt x="943" y="301"/>
                  </a:lnTo>
                  <a:lnTo>
                    <a:pt x="939" y="279"/>
                  </a:lnTo>
                  <a:lnTo>
                    <a:pt x="934" y="257"/>
                  </a:lnTo>
                  <a:lnTo>
                    <a:pt x="928" y="236"/>
                  </a:lnTo>
                  <a:lnTo>
                    <a:pt x="920" y="216"/>
                  </a:lnTo>
                  <a:lnTo>
                    <a:pt x="912" y="196"/>
                  </a:lnTo>
                  <a:lnTo>
                    <a:pt x="903" y="179"/>
                  </a:lnTo>
                  <a:lnTo>
                    <a:pt x="892" y="160"/>
                  </a:lnTo>
                  <a:lnTo>
                    <a:pt x="882" y="143"/>
                  </a:lnTo>
                  <a:lnTo>
                    <a:pt x="869" y="126"/>
                  </a:lnTo>
                  <a:lnTo>
                    <a:pt x="856" y="110"/>
                  </a:lnTo>
                  <a:lnTo>
                    <a:pt x="842" y="94"/>
                  </a:lnTo>
                  <a:lnTo>
                    <a:pt x="827" y="79"/>
                  </a:lnTo>
                  <a:lnTo>
                    <a:pt x="811" y="66"/>
                  </a:lnTo>
                  <a:lnTo>
                    <a:pt x="794" y="51"/>
                  </a:lnTo>
                  <a:lnTo>
                    <a:pt x="778" y="42"/>
                  </a:lnTo>
                  <a:lnTo>
                    <a:pt x="764" y="32"/>
                  </a:lnTo>
                  <a:lnTo>
                    <a:pt x="749" y="25"/>
                  </a:lnTo>
                  <a:lnTo>
                    <a:pt x="734" y="19"/>
                  </a:lnTo>
                  <a:lnTo>
                    <a:pt x="719" y="13"/>
                  </a:lnTo>
                  <a:lnTo>
                    <a:pt x="703" y="9"/>
                  </a:lnTo>
                  <a:lnTo>
                    <a:pt x="689" y="6"/>
                  </a:lnTo>
                  <a:lnTo>
                    <a:pt x="674" y="4"/>
                  </a:lnTo>
                  <a:lnTo>
                    <a:pt x="646" y="2"/>
                  </a:lnTo>
                  <a:lnTo>
                    <a:pt x="620" y="1"/>
                  </a:lnTo>
                  <a:lnTo>
                    <a:pt x="596" y="0"/>
                  </a:lnTo>
                  <a:lnTo>
                    <a:pt x="575" y="0"/>
                  </a:lnTo>
                  <a:lnTo>
                    <a:pt x="575" y="25"/>
                  </a:lnTo>
                  <a:lnTo>
                    <a:pt x="608" y="38"/>
                  </a:lnTo>
                  <a:lnTo>
                    <a:pt x="636" y="50"/>
                  </a:lnTo>
                  <a:lnTo>
                    <a:pt x="659" y="63"/>
                  </a:lnTo>
                  <a:lnTo>
                    <a:pt x="680" y="76"/>
                  </a:lnTo>
                  <a:lnTo>
                    <a:pt x="689" y="82"/>
                  </a:lnTo>
                  <a:lnTo>
                    <a:pt x="697" y="90"/>
                  </a:lnTo>
                  <a:lnTo>
                    <a:pt x="705" y="97"/>
                  </a:lnTo>
                  <a:lnTo>
                    <a:pt x="712" y="104"/>
                  </a:lnTo>
                  <a:lnTo>
                    <a:pt x="725" y="121"/>
                  </a:lnTo>
                  <a:lnTo>
                    <a:pt x="738" y="140"/>
                  </a:lnTo>
                  <a:lnTo>
                    <a:pt x="751" y="164"/>
                  </a:lnTo>
                  <a:lnTo>
                    <a:pt x="763" y="190"/>
                  </a:lnTo>
                  <a:lnTo>
                    <a:pt x="773" y="216"/>
                  </a:lnTo>
                  <a:lnTo>
                    <a:pt x="782" y="242"/>
                  </a:lnTo>
                  <a:lnTo>
                    <a:pt x="788" y="269"/>
                  </a:lnTo>
                  <a:lnTo>
                    <a:pt x="793" y="297"/>
                  </a:lnTo>
                  <a:lnTo>
                    <a:pt x="797" y="324"/>
                  </a:lnTo>
                  <a:lnTo>
                    <a:pt x="799" y="351"/>
                  </a:lnTo>
                  <a:lnTo>
                    <a:pt x="801" y="378"/>
                  </a:lnTo>
                  <a:lnTo>
                    <a:pt x="801" y="404"/>
                  </a:lnTo>
                  <a:lnTo>
                    <a:pt x="801" y="429"/>
                  </a:lnTo>
                  <a:lnTo>
                    <a:pt x="799" y="453"/>
                  </a:lnTo>
                  <a:lnTo>
                    <a:pt x="798" y="477"/>
                  </a:lnTo>
                  <a:lnTo>
                    <a:pt x="795" y="499"/>
                  </a:lnTo>
                  <a:lnTo>
                    <a:pt x="793" y="521"/>
                  </a:lnTo>
                  <a:lnTo>
                    <a:pt x="789" y="540"/>
                  </a:lnTo>
                  <a:lnTo>
                    <a:pt x="784" y="567"/>
                  </a:lnTo>
                  <a:lnTo>
                    <a:pt x="777" y="590"/>
                  </a:lnTo>
                  <a:lnTo>
                    <a:pt x="771" y="610"/>
                  </a:lnTo>
                  <a:lnTo>
                    <a:pt x="764" y="627"/>
                  </a:lnTo>
                  <a:lnTo>
                    <a:pt x="757" y="641"/>
                  </a:lnTo>
                  <a:lnTo>
                    <a:pt x="748" y="654"/>
                  </a:lnTo>
                  <a:lnTo>
                    <a:pt x="740" y="664"/>
                  </a:lnTo>
                  <a:lnTo>
                    <a:pt x="729" y="675"/>
                  </a:lnTo>
                  <a:lnTo>
                    <a:pt x="719" y="684"/>
                  </a:lnTo>
                  <a:lnTo>
                    <a:pt x="706" y="691"/>
                  </a:lnTo>
                  <a:lnTo>
                    <a:pt x="695" y="698"/>
                  </a:lnTo>
                  <a:lnTo>
                    <a:pt x="682" y="701"/>
                  </a:lnTo>
                  <a:lnTo>
                    <a:pt x="669" y="703"/>
                  </a:lnTo>
                  <a:lnTo>
                    <a:pt x="655" y="703"/>
                  </a:lnTo>
                  <a:lnTo>
                    <a:pt x="641" y="702"/>
                  </a:lnTo>
                  <a:lnTo>
                    <a:pt x="626" y="698"/>
                  </a:lnTo>
                  <a:lnTo>
                    <a:pt x="617" y="696"/>
                  </a:lnTo>
                  <a:lnTo>
                    <a:pt x="608" y="691"/>
                  </a:lnTo>
                  <a:lnTo>
                    <a:pt x="600" y="688"/>
                  </a:lnTo>
                  <a:lnTo>
                    <a:pt x="593" y="683"/>
                  </a:lnTo>
                  <a:lnTo>
                    <a:pt x="579" y="674"/>
                  </a:lnTo>
                  <a:lnTo>
                    <a:pt x="568" y="662"/>
                  </a:lnTo>
                  <a:lnTo>
                    <a:pt x="557" y="650"/>
                  </a:lnTo>
                  <a:lnTo>
                    <a:pt x="549" y="637"/>
                  </a:lnTo>
                  <a:lnTo>
                    <a:pt x="541" y="622"/>
                  </a:lnTo>
                  <a:lnTo>
                    <a:pt x="535" y="609"/>
                  </a:lnTo>
                  <a:lnTo>
                    <a:pt x="530" y="594"/>
                  </a:lnTo>
                  <a:lnTo>
                    <a:pt x="526" y="581"/>
                  </a:lnTo>
                  <a:lnTo>
                    <a:pt x="522" y="568"/>
                  </a:lnTo>
                  <a:lnTo>
                    <a:pt x="520" y="556"/>
                  </a:lnTo>
                  <a:lnTo>
                    <a:pt x="515" y="534"/>
                  </a:lnTo>
                  <a:lnTo>
                    <a:pt x="512" y="519"/>
                  </a:lnTo>
                  <a:lnTo>
                    <a:pt x="523" y="490"/>
                  </a:lnTo>
                  <a:lnTo>
                    <a:pt x="532" y="458"/>
                  </a:lnTo>
                  <a:lnTo>
                    <a:pt x="541" y="425"/>
                  </a:lnTo>
                  <a:lnTo>
                    <a:pt x="548" y="390"/>
                  </a:lnTo>
                  <a:lnTo>
                    <a:pt x="551" y="372"/>
                  </a:lnTo>
                  <a:lnTo>
                    <a:pt x="553" y="353"/>
                  </a:lnTo>
                  <a:lnTo>
                    <a:pt x="554" y="333"/>
                  </a:lnTo>
                  <a:lnTo>
                    <a:pt x="555" y="313"/>
                  </a:lnTo>
                  <a:lnTo>
                    <a:pt x="555" y="293"/>
                  </a:lnTo>
                  <a:lnTo>
                    <a:pt x="554" y="273"/>
                  </a:lnTo>
                  <a:lnTo>
                    <a:pt x="552" y="251"/>
                  </a:lnTo>
                  <a:lnTo>
                    <a:pt x="548" y="229"/>
                  </a:lnTo>
                  <a:lnTo>
                    <a:pt x="544" y="206"/>
                  </a:lnTo>
                  <a:lnTo>
                    <a:pt x="537" y="186"/>
                  </a:lnTo>
                  <a:lnTo>
                    <a:pt x="530" y="168"/>
                  </a:lnTo>
                  <a:lnTo>
                    <a:pt x="523" y="154"/>
                  </a:lnTo>
                  <a:lnTo>
                    <a:pt x="517" y="148"/>
                  </a:lnTo>
                  <a:lnTo>
                    <a:pt x="513" y="143"/>
                  </a:lnTo>
                  <a:lnTo>
                    <a:pt x="508" y="139"/>
                  </a:lnTo>
                  <a:lnTo>
                    <a:pt x="503" y="136"/>
                  </a:lnTo>
                  <a:lnTo>
                    <a:pt x="497" y="133"/>
                  </a:lnTo>
                  <a:lnTo>
                    <a:pt x="490" y="130"/>
                  </a:lnTo>
                  <a:lnTo>
                    <a:pt x="484" y="129"/>
                  </a:lnTo>
                  <a:lnTo>
                    <a:pt x="477" y="129"/>
                  </a:lnTo>
                  <a:lnTo>
                    <a:pt x="469" y="129"/>
                  </a:lnTo>
                  <a:lnTo>
                    <a:pt x="463" y="130"/>
                  </a:lnTo>
                  <a:lnTo>
                    <a:pt x="457" y="133"/>
                  </a:lnTo>
                  <a:lnTo>
                    <a:pt x="451" y="136"/>
                  </a:lnTo>
                  <a:lnTo>
                    <a:pt x="445" y="139"/>
                  </a:lnTo>
                  <a:lnTo>
                    <a:pt x="440" y="143"/>
                  </a:lnTo>
                  <a:lnTo>
                    <a:pt x="435" y="148"/>
                  </a:lnTo>
                  <a:lnTo>
                    <a:pt x="431" y="154"/>
                  </a:lnTo>
                  <a:lnTo>
                    <a:pt x="422" y="168"/>
                  </a:lnTo>
                  <a:lnTo>
                    <a:pt x="416" y="186"/>
                  </a:lnTo>
                  <a:lnTo>
                    <a:pt x="410" y="206"/>
                  </a:lnTo>
                  <a:lnTo>
                    <a:pt x="406" y="229"/>
                  </a:lnTo>
                  <a:lnTo>
                    <a:pt x="402" y="251"/>
                  </a:lnTo>
                  <a:lnTo>
                    <a:pt x="400" y="273"/>
                  </a:lnTo>
                  <a:lnTo>
                    <a:pt x="398" y="293"/>
                  </a:lnTo>
                  <a:lnTo>
                    <a:pt x="398" y="313"/>
                  </a:lnTo>
                  <a:lnTo>
                    <a:pt x="398" y="333"/>
                  </a:lnTo>
                  <a:lnTo>
                    <a:pt x="401" y="353"/>
                  </a:lnTo>
                  <a:lnTo>
                    <a:pt x="403" y="372"/>
                  </a:lnTo>
                  <a:lnTo>
                    <a:pt x="405" y="390"/>
                  </a:lnTo>
                  <a:lnTo>
                    <a:pt x="412" y="425"/>
                  </a:lnTo>
                  <a:lnTo>
                    <a:pt x="421" y="458"/>
                  </a:lnTo>
                  <a:lnTo>
                    <a:pt x="431" y="490"/>
                  </a:lnTo>
                  <a:lnTo>
                    <a:pt x="441" y="519"/>
                  </a:lnTo>
                  <a:lnTo>
                    <a:pt x="438" y="534"/>
                  </a:lnTo>
                  <a:lnTo>
                    <a:pt x="434" y="556"/>
                  </a:lnTo>
                  <a:lnTo>
                    <a:pt x="431" y="568"/>
                  </a:lnTo>
                  <a:lnTo>
                    <a:pt x="428" y="581"/>
                  </a:lnTo>
                  <a:lnTo>
                    <a:pt x="424" y="594"/>
                  </a:lnTo>
                  <a:lnTo>
                    <a:pt x="418" y="609"/>
                  </a:lnTo>
                  <a:lnTo>
                    <a:pt x="412" y="622"/>
                  </a:lnTo>
                  <a:lnTo>
                    <a:pt x="405" y="637"/>
                  </a:lnTo>
                  <a:lnTo>
                    <a:pt x="396" y="650"/>
                  </a:lnTo>
                  <a:lnTo>
                    <a:pt x="386" y="662"/>
                  </a:lnTo>
                  <a:lnTo>
                    <a:pt x="374" y="674"/>
                  </a:lnTo>
                  <a:lnTo>
                    <a:pt x="361" y="683"/>
                  </a:lnTo>
                  <a:lnTo>
                    <a:pt x="354" y="688"/>
                  </a:lnTo>
                  <a:lnTo>
                    <a:pt x="345" y="691"/>
                  </a:lnTo>
                  <a:lnTo>
                    <a:pt x="337" y="696"/>
                  </a:lnTo>
                  <a:lnTo>
                    <a:pt x="327" y="698"/>
                  </a:lnTo>
                  <a:lnTo>
                    <a:pt x="313" y="702"/>
                  </a:lnTo>
                  <a:lnTo>
                    <a:pt x="298" y="703"/>
                  </a:lnTo>
                  <a:lnTo>
                    <a:pt x="285" y="703"/>
                  </a:lnTo>
                  <a:lnTo>
                    <a:pt x="271" y="701"/>
                  </a:lnTo>
                  <a:lnTo>
                    <a:pt x="259" y="698"/>
                  </a:lnTo>
                  <a:lnTo>
                    <a:pt x="247" y="691"/>
                  </a:lnTo>
                  <a:lnTo>
                    <a:pt x="235" y="684"/>
                  </a:lnTo>
                  <a:lnTo>
                    <a:pt x="224" y="675"/>
                  </a:lnTo>
                  <a:lnTo>
                    <a:pt x="214" y="664"/>
                  </a:lnTo>
                  <a:lnTo>
                    <a:pt x="205" y="654"/>
                  </a:lnTo>
                  <a:lnTo>
                    <a:pt x="197" y="641"/>
                  </a:lnTo>
                  <a:lnTo>
                    <a:pt x="190" y="627"/>
                  </a:lnTo>
                  <a:lnTo>
                    <a:pt x="182" y="610"/>
                  </a:lnTo>
                  <a:lnTo>
                    <a:pt x="176" y="590"/>
                  </a:lnTo>
                  <a:lnTo>
                    <a:pt x="170" y="567"/>
                  </a:lnTo>
                  <a:lnTo>
                    <a:pt x="164" y="540"/>
                  </a:lnTo>
                  <a:lnTo>
                    <a:pt x="160" y="521"/>
                  </a:lnTo>
                  <a:lnTo>
                    <a:pt x="158" y="499"/>
                  </a:lnTo>
                  <a:lnTo>
                    <a:pt x="155" y="477"/>
                  </a:lnTo>
                  <a:lnTo>
                    <a:pt x="153" y="453"/>
                  </a:lnTo>
                  <a:lnTo>
                    <a:pt x="152" y="429"/>
                  </a:lnTo>
                  <a:lnTo>
                    <a:pt x="152" y="404"/>
                  </a:lnTo>
                  <a:lnTo>
                    <a:pt x="152" y="378"/>
                  </a:lnTo>
                  <a:lnTo>
                    <a:pt x="154" y="351"/>
                  </a:lnTo>
                  <a:lnTo>
                    <a:pt x="156" y="324"/>
                  </a:lnTo>
                  <a:lnTo>
                    <a:pt x="160" y="297"/>
                  </a:lnTo>
                  <a:lnTo>
                    <a:pt x="166" y="269"/>
                  </a:lnTo>
                  <a:lnTo>
                    <a:pt x="172" y="242"/>
                  </a:lnTo>
                  <a:lnTo>
                    <a:pt x="180" y="216"/>
                  </a:lnTo>
                  <a:lnTo>
                    <a:pt x="191" y="190"/>
                  </a:lnTo>
                  <a:lnTo>
                    <a:pt x="202" y="164"/>
                  </a:lnTo>
                  <a:lnTo>
                    <a:pt x="216" y="140"/>
                  </a:lnTo>
                  <a:lnTo>
                    <a:pt x="228" y="121"/>
                  </a:lnTo>
                  <a:lnTo>
                    <a:pt x="241" y="104"/>
                  </a:lnTo>
                  <a:lnTo>
                    <a:pt x="248" y="97"/>
                  </a:lnTo>
                  <a:lnTo>
                    <a:pt x="256" y="90"/>
                  </a:lnTo>
                  <a:lnTo>
                    <a:pt x="265" y="82"/>
                  </a:lnTo>
                  <a:lnTo>
                    <a:pt x="273" y="76"/>
                  </a:lnTo>
                  <a:lnTo>
                    <a:pt x="293" y="63"/>
                  </a:lnTo>
                  <a:lnTo>
                    <a:pt x="317" y="50"/>
                  </a:lnTo>
                  <a:lnTo>
                    <a:pt x="345" y="38"/>
                  </a:lnTo>
                  <a:lnTo>
                    <a:pt x="379" y="25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95" name="Freeform 19"/>
            <p:cNvSpPr>
              <a:spLocks noChangeArrowheads="1"/>
            </p:cNvSpPr>
            <p:nvPr/>
          </p:nvSpPr>
          <p:spPr bwMode="auto">
            <a:xfrm>
              <a:off x="542" y="2187"/>
              <a:ext cx="122" cy="58"/>
            </a:xfrm>
            <a:custGeom>
              <a:avLst/>
              <a:gdLst>
                <a:gd name="T0" fmla="*/ 783 w 783"/>
                <a:gd name="T1" fmla="*/ 0 h 372"/>
                <a:gd name="T2" fmla="*/ 0 w 783"/>
                <a:gd name="T3" fmla="*/ 0 h 372"/>
                <a:gd name="T4" fmla="*/ 0 w 783"/>
                <a:gd name="T5" fmla="*/ 82 h 372"/>
                <a:gd name="T6" fmla="*/ 783 w 783"/>
                <a:gd name="T7" fmla="*/ 82 h 372"/>
                <a:gd name="T8" fmla="*/ 783 w 783"/>
                <a:gd name="T9" fmla="*/ 0 h 372"/>
                <a:gd name="T10" fmla="*/ 783 w 783"/>
                <a:gd name="T11" fmla="*/ 289 h 372"/>
                <a:gd name="T12" fmla="*/ 0 w 783"/>
                <a:gd name="T13" fmla="*/ 289 h 372"/>
                <a:gd name="T14" fmla="*/ 0 w 783"/>
                <a:gd name="T15" fmla="*/ 372 h 372"/>
                <a:gd name="T16" fmla="*/ 783 w 783"/>
                <a:gd name="T17" fmla="*/ 372 h 372"/>
                <a:gd name="T18" fmla="*/ 783 w 783"/>
                <a:gd name="T19" fmla="*/ 28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3" h="372">
                  <a:moveTo>
                    <a:pt x="783" y="0"/>
                  </a:moveTo>
                  <a:lnTo>
                    <a:pt x="0" y="0"/>
                  </a:lnTo>
                  <a:lnTo>
                    <a:pt x="0" y="82"/>
                  </a:lnTo>
                  <a:lnTo>
                    <a:pt x="783" y="82"/>
                  </a:lnTo>
                  <a:lnTo>
                    <a:pt x="783" y="0"/>
                  </a:lnTo>
                  <a:close/>
                  <a:moveTo>
                    <a:pt x="783" y="289"/>
                  </a:moveTo>
                  <a:lnTo>
                    <a:pt x="0" y="289"/>
                  </a:lnTo>
                  <a:lnTo>
                    <a:pt x="0" y="372"/>
                  </a:lnTo>
                  <a:lnTo>
                    <a:pt x="783" y="372"/>
                  </a:lnTo>
                  <a:lnTo>
                    <a:pt x="783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96" name="Freeform 20"/>
            <p:cNvSpPr>
              <a:spLocks noChangeArrowheads="1"/>
            </p:cNvSpPr>
            <p:nvPr/>
          </p:nvSpPr>
          <p:spPr bwMode="auto">
            <a:xfrm>
              <a:off x="778" y="2295"/>
              <a:ext cx="139" cy="160"/>
            </a:xfrm>
            <a:custGeom>
              <a:avLst/>
              <a:gdLst>
                <a:gd name="T0" fmla="*/ 476 w 896"/>
                <a:gd name="T1" fmla="*/ 0 h 1025"/>
                <a:gd name="T2" fmla="*/ 0 w 896"/>
                <a:gd name="T3" fmla="*/ 1025 h 1025"/>
                <a:gd name="T4" fmla="*/ 896 w 896"/>
                <a:gd name="T5" fmla="*/ 1025 h 1025"/>
                <a:gd name="T6" fmla="*/ 476 w 896"/>
                <a:gd name="T7" fmla="*/ 0 h 1025"/>
                <a:gd name="T8" fmla="*/ 423 w 896"/>
                <a:gd name="T9" fmla="*/ 254 h 1025"/>
                <a:gd name="T10" fmla="*/ 711 w 896"/>
                <a:gd name="T11" fmla="*/ 952 h 1025"/>
                <a:gd name="T12" fmla="*/ 99 w 896"/>
                <a:gd name="T13" fmla="*/ 952 h 1025"/>
                <a:gd name="T14" fmla="*/ 423 w 896"/>
                <a:gd name="T15" fmla="*/ 254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6" h="1025">
                  <a:moveTo>
                    <a:pt x="476" y="0"/>
                  </a:moveTo>
                  <a:lnTo>
                    <a:pt x="0" y="1025"/>
                  </a:lnTo>
                  <a:lnTo>
                    <a:pt x="896" y="1025"/>
                  </a:lnTo>
                  <a:lnTo>
                    <a:pt x="476" y="0"/>
                  </a:lnTo>
                  <a:close/>
                  <a:moveTo>
                    <a:pt x="423" y="254"/>
                  </a:moveTo>
                  <a:lnTo>
                    <a:pt x="711" y="952"/>
                  </a:lnTo>
                  <a:lnTo>
                    <a:pt x="99" y="952"/>
                  </a:lnTo>
                  <a:lnTo>
                    <a:pt x="423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0197" name="Group 21"/>
          <p:cNvGrpSpPr>
            <a:grpSpLocks/>
          </p:cNvGrpSpPr>
          <p:nvPr/>
        </p:nvGrpSpPr>
        <p:grpSpPr bwMode="auto">
          <a:xfrm>
            <a:off x="700088" y="4127500"/>
            <a:ext cx="1631950" cy="287338"/>
            <a:chOff x="441" y="2600"/>
            <a:chExt cx="1028" cy="181"/>
          </a:xfrm>
        </p:grpSpPr>
        <p:sp>
          <p:nvSpPr>
            <p:cNvPr id="50198" name="Freeform 22"/>
            <p:cNvSpPr>
              <a:spLocks noChangeArrowheads="1"/>
            </p:cNvSpPr>
            <p:nvPr/>
          </p:nvSpPr>
          <p:spPr bwMode="auto">
            <a:xfrm>
              <a:off x="879" y="2605"/>
              <a:ext cx="124" cy="172"/>
            </a:xfrm>
            <a:custGeom>
              <a:avLst/>
              <a:gdLst>
                <a:gd name="T0" fmla="*/ 0 w 794"/>
                <a:gd name="T1" fmla="*/ 928 h 1104"/>
                <a:gd name="T2" fmla="*/ 73 w 794"/>
                <a:gd name="T3" fmla="*/ 869 h 1104"/>
                <a:gd name="T4" fmla="*/ 140 w 794"/>
                <a:gd name="T5" fmla="*/ 813 h 1104"/>
                <a:gd name="T6" fmla="*/ 200 w 794"/>
                <a:gd name="T7" fmla="*/ 759 h 1104"/>
                <a:gd name="T8" fmla="*/ 257 w 794"/>
                <a:gd name="T9" fmla="*/ 707 h 1104"/>
                <a:gd name="T10" fmla="*/ 307 w 794"/>
                <a:gd name="T11" fmla="*/ 657 h 1104"/>
                <a:gd name="T12" fmla="*/ 359 w 794"/>
                <a:gd name="T13" fmla="*/ 601 h 1104"/>
                <a:gd name="T14" fmla="*/ 405 w 794"/>
                <a:gd name="T15" fmla="*/ 545 h 1104"/>
                <a:gd name="T16" fmla="*/ 437 w 794"/>
                <a:gd name="T17" fmla="*/ 494 h 1104"/>
                <a:gd name="T18" fmla="*/ 459 w 794"/>
                <a:gd name="T19" fmla="*/ 446 h 1104"/>
                <a:gd name="T20" fmla="*/ 471 w 794"/>
                <a:gd name="T21" fmla="*/ 397 h 1104"/>
                <a:gd name="T22" fmla="*/ 473 w 794"/>
                <a:gd name="T23" fmla="*/ 346 h 1104"/>
                <a:gd name="T24" fmla="*/ 461 w 794"/>
                <a:gd name="T25" fmla="*/ 298 h 1104"/>
                <a:gd name="T26" fmla="*/ 438 w 794"/>
                <a:gd name="T27" fmla="*/ 259 h 1104"/>
                <a:gd name="T28" fmla="*/ 403 w 794"/>
                <a:gd name="T29" fmla="*/ 231 h 1104"/>
                <a:gd name="T30" fmla="*/ 358 w 794"/>
                <a:gd name="T31" fmla="*/ 213 h 1104"/>
                <a:gd name="T32" fmla="*/ 302 w 794"/>
                <a:gd name="T33" fmla="*/ 208 h 1104"/>
                <a:gd name="T34" fmla="*/ 271 w 794"/>
                <a:gd name="T35" fmla="*/ 209 h 1104"/>
                <a:gd name="T36" fmla="*/ 242 w 794"/>
                <a:gd name="T37" fmla="*/ 213 h 1104"/>
                <a:gd name="T38" fmla="*/ 215 w 794"/>
                <a:gd name="T39" fmla="*/ 221 h 1104"/>
                <a:gd name="T40" fmla="*/ 187 w 794"/>
                <a:gd name="T41" fmla="*/ 230 h 1104"/>
                <a:gd name="T42" fmla="*/ 159 w 794"/>
                <a:gd name="T43" fmla="*/ 241 h 1104"/>
                <a:gd name="T44" fmla="*/ 132 w 794"/>
                <a:gd name="T45" fmla="*/ 253 h 1104"/>
                <a:gd name="T46" fmla="*/ 107 w 794"/>
                <a:gd name="T47" fmla="*/ 266 h 1104"/>
                <a:gd name="T48" fmla="*/ 86 w 794"/>
                <a:gd name="T49" fmla="*/ 278 h 1104"/>
                <a:gd name="T50" fmla="*/ 68 w 794"/>
                <a:gd name="T51" fmla="*/ 291 h 1104"/>
                <a:gd name="T52" fmla="*/ 54 w 794"/>
                <a:gd name="T53" fmla="*/ 300 h 1104"/>
                <a:gd name="T54" fmla="*/ 26 w 794"/>
                <a:gd name="T55" fmla="*/ 305 h 1104"/>
                <a:gd name="T56" fmla="*/ 52 w 794"/>
                <a:gd name="T57" fmla="*/ 58 h 1104"/>
                <a:gd name="T58" fmla="*/ 103 w 794"/>
                <a:gd name="T59" fmla="*/ 41 h 1104"/>
                <a:gd name="T60" fmla="*/ 169 w 794"/>
                <a:gd name="T61" fmla="*/ 23 h 1104"/>
                <a:gd name="T62" fmla="*/ 241 w 794"/>
                <a:gd name="T63" fmla="*/ 10 h 1104"/>
                <a:gd name="T64" fmla="*/ 311 w 794"/>
                <a:gd name="T65" fmla="*/ 2 h 1104"/>
                <a:gd name="T66" fmla="*/ 380 w 794"/>
                <a:gd name="T67" fmla="*/ 1 h 1104"/>
                <a:gd name="T68" fmla="*/ 447 w 794"/>
                <a:gd name="T69" fmla="*/ 7 h 1104"/>
                <a:gd name="T70" fmla="*/ 507 w 794"/>
                <a:gd name="T71" fmla="*/ 17 h 1104"/>
                <a:gd name="T72" fmla="*/ 561 w 794"/>
                <a:gd name="T73" fmla="*/ 35 h 1104"/>
                <a:gd name="T74" fmla="*/ 608 w 794"/>
                <a:gd name="T75" fmla="*/ 58 h 1104"/>
                <a:gd name="T76" fmla="*/ 648 w 794"/>
                <a:gd name="T77" fmla="*/ 87 h 1104"/>
                <a:gd name="T78" fmla="*/ 683 w 794"/>
                <a:gd name="T79" fmla="*/ 122 h 1104"/>
                <a:gd name="T80" fmla="*/ 709 w 794"/>
                <a:gd name="T81" fmla="*/ 161 h 1104"/>
                <a:gd name="T82" fmla="*/ 729 w 794"/>
                <a:gd name="T83" fmla="*/ 205 h 1104"/>
                <a:gd name="T84" fmla="*/ 741 w 794"/>
                <a:gd name="T85" fmla="*/ 254 h 1104"/>
                <a:gd name="T86" fmla="*/ 747 w 794"/>
                <a:gd name="T87" fmla="*/ 308 h 1104"/>
                <a:gd name="T88" fmla="*/ 745 w 794"/>
                <a:gd name="T89" fmla="*/ 375 h 1104"/>
                <a:gd name="T90" fmla="*/ 730 w 794"/>
                <a:gd name="T91" fmla="*/ 446 h 1104"/>
                <a:gd name="T92" fmla="*/ 703 w 794"/>
                <a:gd name="T93" fmla="*/ 516 h 1104"/>
                <a:gd name="T94" fmla="*/ 661 w 794"/>
                <a:gd name="T95" fmla="*/ 587 h 1104"/>
                <a:gd name="T96" fmla="*/ 601 w 794"/>
                <a:gd name="T97" fmla="*/ 662 h 1104"/>
                <a:gd name="T98" fmla="*/ 537 w 794"/>
                <a:gd name="T99" fmla="*/ 729 h 1104"/>
                <a:gd name="T100" fmla="*/ 489 w 794"/>
                <a:gd name="T101" fmla="*/ 774 h 1104"/>
                <a:gd name="T102" fmla="*/ 442 w 794"/>
                <a:gd name="T103" fmla="*/ 816 h 1104"/>
                <a:gd name="T104" fmla="*/ 397 w 794"/>
                <a:gd name="T105" fmla="*/ 853 h 1104"/>
                <a:gd name="T106" fmla="*/ 362 w 794"/>
                <a:gd name="T107" fmla="*/ 881 h 1104"/>
                <a:gd name="T108" fmla="*/ 336 w 794"/>
                <a:gd name="T109" fmla="*/ 901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94" h="1104">
                  <a:moveTo>
                    <a:pt x="794" y="1104"/>
                  </a:moveTo>
                  <a:lnTo>
                    <a:pt x="0" y="1104"/>
                  </a:lnTo>
                  <a:lnTo>
                    <a:pt x="0" y="928"/>
                  </a:lnTo>
                  <a:lnTo>
                    <a:pt x="25" y="908"/>
                  </a:lnTo>
                  <a:lnTo>
                    <a:pt x="49" y="888"/>
                  </a:lnTo>
                  <a:lnTo>
                    <a:pt x="73" y="869"/>
                  </a:lnTo>
                  <a:lnTo>
                    <a:pt x="96" y="851"/>
                  </a:lnTo>
                  <a:lnTo>
                    <a:pt x="118" y="832"/>
                  </a:lnTo>
                  <a:lnTo>
                    <a:pt x="140" y="813"/>
                  </a:lnTo>
                  <a:lnTo>
                    <a:pt x="161" y="795"/>
                  </a:lnTo>
                  <a:lnTo>
                    <a:pt x="181" y="776"/>
                  </a:lnTo>
                  <a:lnTo>
                    <a:pt x="200" y="759"/>
                  </a:lnTo>
                  <a:lnTo>
                    <a:pt x="220" y="742"/>
                  </a:lnTo>
                  <a:lnTo>
                    <a:pt x="239" y="724"/>
                  </a:lnTo>
                  <a:lnTo>
                    <a:pt x="257" y="707"/>
                  </a:lnTo>
                  <a:lnTo>
                    <a:pt x="273" y="691"/>
                  </a:lnTo>
                  <a:lnTo>
                    <a:pt x="291" y="674"/>
                  </a:lnTo>
                  <a:lnTo>
                    <a:pt x="307" y="657"/>
                  </a:lnTo>
                  <a:lnTo>
                    <a:pt x="323" y="642"/>
                  </a:lnTo>
                  <a:lnTo>
                    <a:pt x="341" y="621"/>
                  </a:lnTo>
                  <a:lnTo>
                    <a:pt x="359" y="601"/>
                  </a:lnTo>
                  <a:lnTo>
                    <a:pt x="376" y="582"/>
                  </a:lnTo>
                  <a:lnTo>
                    <a:pt x="390" y="563"/>
                  </a:lnTo>
                  <a:lnTo>
                    <a:pt x="405" y="545"/>
                  </a:lnTo>
                  <a:lnTo>
                    <a:pt x="417" y="528"/>
                  </a:lnTo>
                  <a:lnTo>
                    <a:pt x="428" y="511"/>
                  </a:lnTo>
                  <a:lnTo>
                    <a:pt x="437" y="494"/>
                  </a:lnTo>
                  <a:lnTo>
                    <a:pt x="446" y="479"/>
                  </a:lnTo>
                  <a:lnTo>
                    <a:pt x="453" y="463"/>
                  </a:lnTo>
                  <a:lnTo>
                    <a:pt x="459" y="446"/>
                  </a:lnTo>
                  <a:lnTo>
                    <a:pt x="465" y="431"/>
                  </a:lnTo>
                  <a:lnTo>
                    <a:pt x="468" y="414"/>
                  </a:lnTo>
                  <a:lnTo>
                    <a:pt x="471" y="397"/>
                  </a:lnTo>
                  <a:lnTo>
                    <a:pt x="473" y="382"/>
                  </a:lnTo>
                  <a:lnTo>
                    <a:pt x="473" y="365"/>
                  </a:lnTo>
                  <a:lnTo>
                    <a:pt x="473" y="346"/>
                  </a:lnTo>
                  <a:lnTo>
                    <a:pt x="470" y="329"/>
                  </a:lnTo>
                  <a:lnTo>
                    <a:pt x="467" y="313"/>
                  </a:lnTo>
                  <a:lnTo>
                    <a:pt x="461" y="298"/>
                  </a:lnTo>
                  <a:lnTo>
                    <a:pt x="455" y="283"/>
                  </a:lnTo>
                  <a:lnTo>
                    <a:pt x="448" y="271"/>
                  </a:lnTo>
                  <a:lnTo>
                    <a:pt x="438" y="259"/>
                  </a:lnTo>
                  <a:lnTo>
                    <a:pt x="428" y="249"/>
                  </a:lnTo>
                  <a:lnTo>
                    <a:pt x="417" y="240"/>
                  </a:lnTo>
                  <a:lnTo>
                    <a:pt x="403" y="231"/>
                  </a:lnTo>
                  <a:lnTo>
                    <a:pt x="389" y="224"/>
                  </a:lnTo>
                  <a:lnTo>
                    <a:pt x="374" y="219"/>
                  </a:lnTo>
                  <a:lnTo>
                    <a:pt x="358" y="213"/>
                  </a:lnTo>
                  <a:lnTo>
                    <a:pt x="340" y="210"/>
                  </a:lnTo>
                  <a:lnTo>
                    <a:pt x="322" y="208"/>
                  </a:lnTo>
                  <a:lnTo>
                    <a:pt x="302" y="208"/>
                  </a:lnTo>
                  <a:lnTo>
                    <a:pt x="292" y="208"/>
                  </a:lnTo>
                  <a:lnTo>
                    <a:pt x="282" y="209"/>
                  </a:lnTo>
                  <a:lnTo>
                    <a:pt x="271" y="209"/>
                  </a:lnTo>
                  <a:lnTo>
                    <a:pt x="262" y="210"/>
                  </a:lnTo>
                  <a:lnTo>
                    <a:pt x="253" y="212"/>
                  </a:lnTo>
                  <a:lnTo>
                    <a:pt x="242" y="213"/>
                  </a:lnTo>
                  <a:lnTo>
                    <a:pt x="233" y="216"/>
                  </a:lnTo>
                  <a:lnTo>
                    <a:pt x="224" y="219"/>
                  </a:lnTo>
                  <a:lnTo>
                    <a:pt x="215" y="221"/>
                  </a:lnTo>
                  <a:lnTo>
                    <a:pt x="206" y="224"/>
                  </a:lnTo>
                  <a:lnTo>
                    <a:pt x="196" y="227"/>
                  </a:lnTo>
                  <a:lnTo>
                    <a:pt x="187" y="230"/>
                  </a:lnTo>
                  <a:lnTo>
                    <a:pt x="177" y="233"/>
                  </a:lnTo>
                  <a:lnTo>
                    <a:pt x="168" y="236"/>
                  </a:lnTo>
                  <a:lnTo>
                    <a:pt x="159" y="241"/>
                  </a:lnTo>
                  <a:lnTo>
                    <a:pt x="149" y="245"/>
                  </a:lnTo>
                  <a:lnTo>
                    <a:pt x="140" y="249"/>
                  </a:lnTo>
                  <a:lnTo>
                    <a:pt x="132" y="253"/>
                  </a:lnTo>
                  <a:lnTo>
                    <a:pt x="123" y="257"/>
                  </a:lnTo>
                  <a:lnTo>
                    <a:pt x="115" y="261"/>
                  </a:lnTo>
                  <a:lnTo>
                    <a:pt x="107" y="266"/>
                  </a:lnTo>
                  <a:lnTo>
                    <a:pt x="100" y="270"/>
                  </a:lnTo>
                  <a:lnTo>
                    <a:pt x="93" y="274"/>
                  </a:lnTo>
                  <a:lnTo>
                    <a:pt x="86" y="278"/>
                  </a:lnTo>
                  <a:lnTo>
                    <a:pt x="79" y="282"/>
                  </a:lnTo>
                  <a:lnTo>
                    <a:pt x="74" y="287"/>
                  </a:lnTo>
                  <a:lnTo>
                    <a:pt x="68" y="291"/>
                  </a:lnTo>
                  <a:lnTo>
                    <a:pt x="64" y="294"/>
                  </a:lnTo>
                  <a:lnTo>
                    <a:pt x="58" y="297"/>
                  </a:lnTo>
                  <a:lnTo>
                    <a:pt x="54" y="300"/>
                  </a:lnTo>
                  <a:lnTo>
                    <a:pt x="50" y="302"/>
                  </a:lnTo>
                  <a:lnTo>
                    <a:pt x="47" y="305"/>
                  </a:lnTo>
                  <a:lnTo>
                    <a:pt x="26" y="305"/>
                  </a:lnTo>
                  <a:lnTo>
                    <a:pt x="26" y="68"/>
                  </a:lnTo>
                  <a:lnTo>
                    <a:pt x="38" y="63"/>
                  </a:lnTo>
                  <a:lnTo>
                    <a:pt x="52" y="58"/>
                  </a:lnTo>
                  <a:lnTo>
                    <a:pt x="68" y="52"/>
                  </a:lnTo>
                  <a:lnTo>
                    <a:pt x="85" y="46"/>
                  </a:lnTo>
                  <a:lnTo>
                    <a:pt x="103" y="41"/>
                  </a:lnTo>
                  <a:lnTo>
                    <a:pt x="123" y="35"/>
                  </a:lnTo>
                  <a:lnTo>
                    <a:pt x="145" y="30"/>
                  </a:lnTo>
                  <a:lnTo>
                    <a:pt x="169" y="23"/>
                  </a:lnTo>
                  <a:lnTo>
                    <a:pt x="193" y="18"/>
                  </a:lnTo>
                  <a:lnTo>
                    <a:pt x="217" y="14"/>
                  </a:lnTo>
                  <a:lnTo>
                    <a:pt x="241" y="10"/>
                  </a:lnTo>
                  <a:lnTo>
                    <a:pt x="264" y="7"/>
                  </a:lnTo>
                  <a:lnTo>
                    <a:pt x="288" y="5"/>
                  </a:lnTo>
                  <a:lnTo>
                    <a:pt x="311" y="2"/>
                  </a:lnTo>
                  <a:lnTo>
                    <a:pt x="334" y="1"/>
                  </a:lnTo>
                  <a:lnTo>
                    <a:pt x="357" y="0"/>
                  </a:lnTo>
                  <a:lnTo>
                    <a:pt x="380" y="1"/>
                  </a:lnTo>
                  <a:lnTo>
                    <a:pt x="403" y="2"/>
                  </a:lnTo>
                  <a:lnTo>
                    <a:pt x="426" y="3"/>
                  </a:lnTo>
                  <a:lnTo>
                    <a:pt x="447" y="7"/>
                  </a:lnTo>
                  <a:lnTo>
                    <a:pt x="468" y="9"/>
                  </a:lnTo>
                  <a:lnTo>
                    <a:pt x="488" y="13"/>
                  </a:lnTo>
                  <a:lnTo>
                    <a:pt x="507" y="17"/>
                  </a:lnTo>
                  <a:lnTo>
                    <a:pt x="526" y="22"/>
                  </a:lnTo>
                  <a:lnTo>
                    <a:pt x="544" y="28"/>
                  </a:lnTo>
                  <a:lnTo>
                    <a:pt x="561" y="35"/>
                  </a:lnTo>
                  <a:lnTo>
                    <a:pt x="577" y="41"/>
                  </a:lnTo>
                  <a:lnTo>
                    <a:pt x="593" y="49"/>
                  </a:lnTo>
                  <a:lnTo>
                    <a:pt x="608" y="58"/>
                  </a:lnTo>
                  <a:lnTo>
                    <a:pt x="622" y="66"/>
                  </a:lnTo>
                  <a:lnTo>
                    <a:pt x="636" y="77"/>
                  </a:lnTo>
                  <a:lnTo>
                    <a:pt x="648" y="87"/>
                  </a:lnTo>
                  <a:lnTo>
                    <a:pt x="661" y="97"/>
                  </a:lnTo>
                  <a:lnTo>
                    <a:pt x="672" y="109"/>
                  </a:lnTo>
                  <a:lnTo>
                    <a:pt x="683" y="122"/>
                  </a:lnTo>
                  <a:lnTo>
                    <a:pt x="692" y="134"/>
                  </a:lnTo>
                  <a:lnTo>
                    <a:pt x="700" y="147"/>
                  </a:lnTo>
                  <a:lnTo>
                    <a:pt x="709" y="161"/>
                  </a:lnTo>
                  <a:lnTo>
                    <a:pt x="716" y="175"/>
                  </a:lnTo>
                  <a:lnTo>
                    <a:pt x="723" y="189"/>
                  </a:lnTo>
                  <a:lnTo>
                    <a:pt x="729" y="205"/>
                  </a:lnTo>
                  <a:lnTo>
                    <a:pt x="734" y="221"/>
                  </a:lnTo>
                  <a:lnTo>
                    <a:pt x="738" y="237"/>
                  </a:lnTo>
                  <a:lnTo>
                    <a:pt x="741" y="254"/>
                  </a:lnTo>
                  <a:lnTo>
                    <a:pt x="744" y="272"/>
                  </a:lnTo>
                  <a:lnTo>
                    <a:pt x="746" y="290"/>
                  </a:lnTo>
                  <a:lnTo>
                    <a:pt x="747" y="308"/>
                  </a:lnTo>
                  <a:lnTo>
                    <a:pt x="747" y="328"/>
                  </a:lnTo>
                  <a:lnTo>
                    <a:pt x="747" y="352"/>
                  </a:lnTo>
                  <a:lnTo>
                    <a:pt x="745" y="375"/>
                  </a:lnTo>
                  <a:lnTo>
                    <a:pt x="741" y="399"/>
                  </a:lnTo>
                  <a:lnTo>
                    <a:pt x="736" y="423"/>
                  </a:lnTo>
                  <a:lnTo>
                    <a:pt x="730" y="446"/>
                  </a:lnTo>
                  <a:lnTo>
                    <a:pt x="722" y="470"/>
                  </a:lnTo>
                  <a:lnTo>
                    <a:pt x="713" y="493"/>
                  </a:lnTo>
                  <a:lnTo>
                    <a:pt x="703" y="516"/>
                  </a:lnTo>
                  <a:lnTo>
                    <a:pt x="690" y="539"/>
                  </a:lnTo>
                  <a:lnTo>
                    <a:pt x="676" y="563"/>
                  </a:lnTo>
                  <a:lnTo>
                    <a:pt x="661" y="587"/>
                  </a:lnTo>
                  <a:lnTo>
                    <a:pt x="643" y="611"/>
                  </a:lnTo>
                  <a:lnTo>
                    <a:pt x="623" y="636"/>
                  </a:lnTo>
                  <a:lnTo>
                    <a:pt x="601" y="662"/>
                  </a:lnTo>
                  <a:lnTo>
                    <a:pt x="578" y="688"/>
                  </a:lnTo>
                  <a:lnTo>
                    <a:pt x="553" y="714"/>
                  </a:lnTo>
                  <a:lnTo>
                    <a:pt x="537" y="729"/>
                  </a:lnTo>
                  <a:lnTo>
                    <a:pt x="521" y="745"/>
                  </a:lnTo>
                  <a:lnTo>
                    <a:pt x="504" y="760"/>
                  </a:lnTo>
                  <a:lnTo>
                    <a:pt x="489" y="774"/>
                  </a:lnTo>
                  <a:lnTo>
                    <a:pt x="473" y="789"/>
                  </a:lnTo>
                  <a:lnTo>
                    <a:pt x="457" y="803"/>
                  </a:lnTo>
                  <a:lnTo>
                    <a:pt x="442" y="816"/>
                  </a:lnTo>
                  <a:lnTo>
                    <a:pt x="426" y="829"/>
                  </a:lnTo>
                  <a:lnTo>
                    <a:pt x="411" y="841"/>
                  </a:lnTo>
                  <a:lnTo>
                    <a:pt x="397" y="853"/>
                  </a:lnTo>
                  <a:lnTo>
                    <a:pt x="384" y="862"/>
                  </a:lnTo>
                  <a:lnTo>
                    <a:pt x="373" y="871"/>
                  </a:lnTo>
                  <a:lnTo>
                    <a:pt x="362" y="881"/>
                  </a:lnTo>
                  <a:lnTo>
                    <a:pt x="353" y="888"/>
                  </a:lnTo>
                  <a:lnTo>
                    <a:pt x="343" y="894"/>
                  </a:lnTo>
                  <a:lnTo>
                    <a:pt x="336" y="901"/>
                  </a:lnTo>
                  <a:lnTo>
                    <a:pt x="794" y="901"/>
                  </a:lnTo>
                  <a:lnTo>
                    <a:pt x="794" y="1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99" name="Rectangle 23"/>
            <p:cNvSpPr>
              <a:spLocks noChangeArrowheads="1"/>
            </p:cNvSpPr>
            <p:nvPr/>
          </p:nvSpPr>
          <p:spPr bwMode="auto">
            <a:xfrm>
              <a:off x="1246" y="2733"/>
              <a:ext cx="40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00" name="Freeform 24"/>
            <p:cNvSpPr>
              <a:spLocks noChangeArrowheads="1"/>
            </p:cNvSpPr>
            <p:nvPr/>
          </p:nvSpPr>
          <p:spPr bwMode="auto">
            <a:xfrm>
              <a:off x="1376" y="2600"/>
              <a:ext cx="94" cy="178"/>
            </a:xfrm>
            <a:custGeom>
              <a:avLst/>
              <a:gdLst>
                <a:gd name="T0" fmla="*/ 585 w 604"/>
                <a:gd name="T1" fmla="*/ 199 h 1138"/>
                <a:gd name="T2" fmla="*/ 577 w 604"/>
                <a:gd name="T3" fmla="*/ 196 h 1138"/>
                <a:gd name="T4" fmla="*/ 566 w 604"/>
                <a:gd name="T5" fmla="*/ 194 h 1138"/>
                <a:gd name="T6" fmla="*/ 554 w 604"/>
                <a:gd name="T7" fmla="*/ 191 h 1138"/>
                <a:gd name="T8" fmla="*/ 539 w 604"/>
                <a:gd name="T9" fmla="*/ 188 h 1138"/>
                <a:gd name="T10" fmla="*/ 523 w 604"/>
                <a:gd name="T11" fmla="*/ 185 h 1138"/>
                <a:gd name="T12" fmla="*/ 509 w 604"/>
                <a:gd name="T13" fmla="*/ 183 h 1138"/>
                <a:gd name="T14" fmla="*/ 494 w 604"/>
                <a:gd name="T15" fmla="*/ 182 h 1138"/>
                <a:gd name="T16" fmla="*/ 481 w 604"/>
                <a:gd name="T17" fmla="*/ 181 h 1138"/>
                <a:gd name="T18" fmla="*/ 445 w 604"/>
                <a:gd name="T19" fmla="*/ 183 h 1138"/>
                <a:gd name="T20" fmla="*/ 416 w 604"/>
                <a:gd name="T21" fmla="*/ 188 h 1138"/>
                <a:gd name="T22" fmla="*/ 393 w 604"/>
                <a:gd name="T23" fmla="*/ 196 h 1138"/>
                <a:gd name="T24" fmla="*/ 375 w 604"/>
                <a:gd name="T25" fmla="*/ 209 h 1138"/>
                <a:gd name="T26" fmla="*/ 364 w 604"/>
                <a:gd name="T27" fmla="*/ 227 h 1138"/>
                <a:gd name="T28" fmla="*/ 354 w 604"/>
                <a:gd name="T29" fmla="*/ 250 h 1138"/>
                <a:gd name="T30" fmla="*/ 349 w 604"/>
                <a:gd name="T31" fmla="*/ 280 h 1138"/>
                <a:gd name="T32" fmla="*/ 348 w 604"/>
                <a:gd name="T33" fmla="*/ 315 h 1138"/>
                <a:gd name="T34" fmla="*/ 549 w 604"/>
                <a:gd name="T35" fmla="*/ 322 h 1138"/>
                <a:gd name="T36" fmla="*/ 356 w 604"/>
                <a:gd name="T37" fmla="*/ 499 h 1138"/>
                <a:gd name="T38" fmla="*/ 102 w 604"/>
                <a:gd name="T39" fmla="*/ 1138 h 1138"/>
                <a:gd name="T40" fmla="*/ 0 w 604"/>
                <a:gd name="T41" fmla="*/ 499 h 1138"/>
                <a:gd name="T42" fmla="*/ 102 w 604"/>
                <a:gd name="T43" fmla="*/ 322 h 1138"/>
                <a:gd name="T44" fmla="*/ 103 w 604"/>
                <a:gd name="T45" fmla="*/ 281 h 1138"/>
                <a:gd name="T46" fmla="*/ 105 w 604"/>
                <a:gd name="T47" fmla="*/ 246 h 1138"/>
                <a:gd name="T48" fmla="*/ 110 w 604"/>
                <a:gd name="T49" fmla="*/ 213 h 1138"/>
                <a:gd name="T50" fmla="*/ 117 w 604"/>
                <a:gd name="T51" fmla="*/ 183 h 1138"/>
                <a:gd name="T52" fmla="*/ 127 w 604"/>
                <a:gd name="T53" fmla="*/ 154 h 1138"/>
                <a:gd name="T54" fmla="*/ 139 w 604"/>
                <a:gd name="T55" fmla="*/ 129 h 1138"/>
                <a:gd name="T56" fmla="*/ 154 w 604"/>
                <a:gd name="T57" fmla="*/ 105 h 1138"/>
                <a:gd name="T58" fmla="*/ 170 w 604"/>
                <a:gd name="T59" fmla="*/ 84 h 1138"/>
                <a:gd name="T60" fmla="*/ 190 w 604"/>
                <a:gd name="T61" fmla="*/ 66 h 1138"/>
                <a:gd name="T62" fmla="*/ 212 w 604"/>
                <a:gd name="T63" fmla="*/ 49 h 1138"/>
                <a:gd name="T64" fmla="*/ 237 w 604"/>
                <a:gd name="T65" fmla="*/ 35 h 1138"/>
                <a:gd name="T66" fmla="*/ 264 w 604"/>
                <a:gd name="T67" fmla="*/ 24 h 1138"/>
                <a:gd name="T68" fmla="*/ 295 w 604"/>
                <a:gd name="T69" fmla="*/ 15 h 1138"/>
                <a:gd name="T70" fmla="*/ 326 w 604"/>
                <a:gd name="T71" fmla="*/ 7 h 1138"/>
                <a:gd name="T72" fmla="*/ 362 w 604"/>
                <a:gd name="T73" fmla="*/ 2 h 1138"/>
                <a:gd name="T74" fmla="*/ 398 w 604"/>
                <a:gd name="T75" fmla="*/ 0 h 1138"/>
                <a:gd name="T76" fmla="*/ 431 w 604"/>
                <a:gd name="T77" fmla="*/ 0 h 1138"/>
                <a:gd name="T78" fmla="*/ 459 w 604"/>
                <a:gd name="T79" fmla="*/ 0 h 1138"/>
                <a:gd name="T80" fmla="*/ 485 w 604"/>
                <a:gd name="T81" fmla="*/ 1 h 1138"/>
                <a:gd name="T82" fmla="*/ 509 w 604"/>
                <a:gd name="T83" fmla="*/ 3 h 1138"/>
                <a:gd name="T84" fmla="*/ 533 w 604"/>
                <a:gd name="T85" fmla="*/ 5 h 1138"/>
                <a:gd name="T86" fmla="*/ 556 w 604"/>
                <a:gd name="T87" fmla="*/ 7 h 1138"/>
                <a:gd name="T88" fmla="*/ 576 w 604"/>
                <a:gd name="T89" fmla="*/ 10 h 1138"/>
                <a:gd name="T90" fmla="*/ 595 w 604"/>
                <a:gd name="T91" fmla="*/ 12 h 1138"/>
                <a:gd name="T92" fmla="*/ 604 w 604"/>
                <a:gd name="T93" fmla="*/ 199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4" h="1138">
                  <a:moveTo>
                    <a:pt x="604" y="199"/>
                  </a:moveTo>
                  <a:lnTo>
                    <a:pt x="585" y="199"/>
                  </a:lnTo>
                  <a:lnTo>
                    <a:pt x="581" y="197"/>
                  </a:lnTo>
                  <a:lnTo>
                    <a:pt x="577" y="196"/>
                  </a:lnTo>
                  <a:lnTo>
                    <a:pt x="571" y="195"/>
                  </a:lnTo>
                  <a:lnTo>
                    <a:pt x="566" y="194"/>
                  </a:lnTo>
                  <a:lnTo>
                    <a:pt x="560" y="192"/>
                  </a:lnTo>
                  <a:lnTo>
                    <a:pt x="554" y="191"/>
                  </a:lnTo>
                  <a:lnTo>
                    <a:pt x="546" y="189"/>
                  </a:lnTo>
                  <a:lnTo>
                    <a:pt x="539" y="188"/>
                  </a:lnTo>
                  <a:lnTo>
                    <a:pt x="532" y="186"/>
                  </a:lnTo>
                  <a:lnTo>
                    <a:pt x="523" y="185"/>
                  </a:lnTo>
                  <a:lnTo>
                    <a:pt x="516" y="184"/>
                  </a:lnTo>
                  <a:lnTo>
                    <a:pt x="509" y="183"/>
                  </a:lnTo>
                  <a:lnTo>
                    <a:pt x="501" y="182"/>
                  </a:lnTo>
                  <a:lnTo>
                    <a:pt x="494" y="182"/>
                  </a:lnTo>
                  <a:lnTo>
                    <a:pt x="488" y="181"/>
                  </a:lnTo>
                  <a:lnTo>
                    <a:pt x="481" y="181"/>
                  </a:lnTo>
                  <a:lnTo>
                    <a:pt x="462" y="182"/>
                  </a:lnTo>
                  <a:lnTo>
                    <a:pt x="445" y="183"/>
                  </a:lnTo>
                  <a:lnTo>
                    <a:pt x="429" y="185"/>
                  </a:lnTo>
                  <a:lnTo>
                    <a:pt x="416" y="188"/>
                  </a:lnTo>
                  <a:lnTo>
                    <a:pt x="403" y="192"/>
                  </a:lnTo>
                  <a:lnTo>
                    <a:pt x="393" y="196"/>
                  </a:lnTo>
                  <a:lnTo>
                    <a:pt x="383" y="203"/>
                  </a:lnTo>
                  <a:lnTo>
                    <a:pt x="375" y="209"/>
                  </a:lnTo>
                  <a:lnTo>
                    <a:pt x="369" y="217"/>
                  </a:lnTo>
                  <a:lnTo>
                    <a:pt x="364" y="227"/>
                  </a:lnTo>
                  <a:lnTo>
                    <a:pt x="358" y="237"/>
                  </a:lnTo>
                  <a:lnTo>
                    <a:pt x="354" y="250"/>
                  </a:lnTo>
                  <a:lnTo>
                    <a:pt x="351" y="264"/>
                  </a:lnTo>
                  <a:lnTo>
                    <a:pt x="349" y="280"/>
                  </a:lnTo>
                  <a:lnTo>
                    <a:pt x="348" y="297"/>
                  </a:lnTo>
                  <a:lnTo>
                    <a:pt x="348" y="315"/>
                  </a:lnTo>
                  <a:lnTo>
                    <a:pt x="348" y="322"/>
                  </a:lnTo>
                  <a:lnTo>
                    <a:pt x="549" y="322"/>
                  </a:lnTo>
                  <a:lnTo>
                    <a:pt x="549" y="499"/>
                  </a:lnTo>
                  <a:lnTo>
                    <a:pt x="356" y="499"/>
                  </a:lnTo>
                  <a:lnTo>
                    <a:pt x="356" y="1138"/>
                  </a:lnTo>
                  <a:lnTo>
                    <a:pt x="102" y="1138"/>
                  </a:lnTo>
                  <a:lnTo>
                    <a:pt x="102" y="499"/>
                  </a:lnTo>
                  <a:lnTo>
                    <a:pt x="0" y="499"/>
                  </a:lnTo>
                  <a:lnTo>
                    <a:pt x="0" y="322"/>
                  </a:lnTo>
                  <a:lnTo>
                    <a:pt x="102" y="322"/>
                  </a:lnTo>
                  <a:lnTo>
                    <a:pt x="102" y="300"/>
                  </a:lnTo>
                  <a:lnTo>
                    <a:pt x="103" y="281"/>
                  </a:lnTo>
                  <a:lnTo>
                    <a:pt x="103" y="263"/>
                  </a:lnTo>
                  <a:lnTo>
                    <a:pt x="105" y="246"/>
                  </a:lnTo>
                  <a:lnTo>
                    <a:pt x="107" y="230"/>
                  </a:lnTo>
                  <a:lnTo>
                    <a:pt x="110" y="213"/>
                  </a:lnTo>
                  <a:lnTo>
                    <a:pt x="113" y="197"/>
                  </a:lnTo>
                  <a:lnTo>
                    <a:pt x="117" y="183"/>
                  </a:lnTo>
                  <a:lnTo>
                    <a:pt x="121" y="168"/>
                  </a:lnTo>
                  <a:lnTo>
                    <a:pt x="127" y="154"/>
                  </a:lnTo>
                  <a:lnTo>
                    <a:pt x="133" y="142"/>
                  </a:lnTo>
                  <a:lnTo>
                    <a:pt x="139" y="129"/>
                  </a:lnTo>
                  <a:lnTo>
                    <a:pt x="146" y="117"/>
                  </a:lnTo>
                  <a:lnTo>
                    <a:pt x="154" y="105"/>
                  </a:lnTo>
                  <a:lnTo>
                    <a:pt x="162" y="95"/>
                  </a:lnTo>
                  <a:lnTo>
                    <a:pt x="170" y="84"/>
                  </a:lnTo>
                  <a:lnTo>
                    <a:pt x="180" y="75"/>
                  </a:lnTo>
                  <a:lnTo>
                    <a:pt x="190" y="66"/>
                  </a:lnTo>
                  <a:lnTo>
                    <a:pt x="201" y="57"/>
                  </a:lnTo>
                  <a:lnTo>
                    <a:pt x="212" y="49"/>
                  </a:lnTo>
                  <a:lnTo>
                    <a:pt x="225" y="42"/>
                  </a:lnTo>
                  <a:lnTo>
                    <a:pt x="237" y="35"/>
                  </a:lnTo>
                  <a:lnTo>
                    <a:pt x="251" y="29"/>
                  </a:lnTo>
                  <a:lnTo>
                    <a:pt x="264" y="24"/>
                  </a:lnTo>
                  <a:lnTo>
                    <a:pt x="279" y="19"/>
                  </a:lnTo>
                  <a:lnTo>
                    <a:pt x="295" y="15"/>
                  </a:lnTo>
                  <a:lnTo>
                    <a:pt x="310" y="10"/>
                  </a:lnTo>
                  <a:lnTo>
                    <a:pt x="326" y="7"/>
                  </a:lnTo>
                  <a:lnTo>
                    <a:pt x="344" y="4"/>
                  </a:lnTo>
                  <a:lnTo>
                    <a:pt x="362" y="2"/>
                  </a:lnTo>
                  <a:lnTo>
                    <a:pt x="379" y="1"/>
                  </a:lnTo>
                  <a:lnTo>
                    <a:pt x="398" y="0"/>
                  </a:lnTo>
                  <a:lnTo>
                    <a:pt x="418" y="0"/>
                  </a:lnTo>
                  <a:lnTo>
                    <a:pt x="431" y="0"/>
                  </a:lnTo>
                  <a:lnTo>
                    <a:pt x="445" y="0"/>
                  </a:lnTo>
                  <a:lnTo>
                    <a:pt x="459" y="0"/>
                  </a:lnTo>
                  <a:lnTo>
                    <a:pt x="471" y="1"/>
                  </a:lnTo>
                  <a:lnTo>
                    <a:pt x="485" y="1"/>
                  </a:lnTo>
                  <a:lnTo>
                    <a:pt x="497" y="2"/>
                  </a:lnTo>
                  <a:lnTo>
                    <a:pt x="509" y="3"/>
                  </a:lnTo>
                  <a:lnTo>
                    <a:pt x="521" y="4"/>
                  </a:lnTo>
                  <a:lnTo>
                    <a:pt x="533" y="5"/>
                  </a:lnTo>
                  <a:lnTo>
                    <a:pt x="544" y="6"/>
                  </a:lnTo>
                  <a:lnTo>
                    <a:pt x="556" y="7"/>
                  </a:lnTo>
                  <a:lnTo>
                    <a:pt x="566" y="8"/>
                  </a:lnTo>
                  <a:lnTo>
                    <a:pt x="576" y="10"/>
                  </a:lnTo>
                  <a:lnTo>
                    <a:pt x="586" y="11"/>
                  </a:lnTo>
                  <a:lnTo>
                    <a:pt x="595" y="12"/>
                  </a:lnTo>
                  <a:lnTo>
                    <a:pt x="604" y="15"/>
                  </a:lnTo>
                  <a:lnTo>
                    <a:pt x="604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01" name="Freeform 25"/>
            <p:cNvSpPr>
              <a:spLocks noChangeArrowheads="1"/>
            </p:cNvSpPr>
            <p:nvPr/>
          </p:nvSpPr>
          <p:spPr bwMode="auto">
            <a:xfrm>
              <a:off x="441" y="2661"/>
              <a:ext cx="149" cy="120"/>
            </a:xfrm>
            <a:custGeom>
              <a:avLst/>
              <a:gdLst>
                <a:gd name="T0" fmla="*/ 280 w 956"/>
                <a:gd name="T1" fmla="*/ 5 h 771"/>
                <a:gd name="T2" fmla="*/ 206 w 956"/>
                <a:gd name="T3" fmla="*/ 25 h 771"/>
                <a:gd name="T4" fmla="*/ 128 w 956"/>
                <a:gd name="T5" fmla="*/ 80 h 771"/>
                <a:gd name="T6" fmla="*/ 62 w 956"/>
                <a:gd name="T7" fmla="*/ 161 h 771"/>
                <a:gd name="T8" fmla="*/ 21 w 956"/>
                <a:gd name="T9" fmla="*/ 258 h 771"/>
                <a:gd name="T10" fmla="*/ 1 w 956"/>
                <a:gd name="T11" fmla="*/ 387 h 771"/>
                <a:gd name="T12" fmla="*/ 17 w 956"/>
                <a:gd name="T13" fmla="*/ 544 h 771"/>
                <a:gd name="T14" fmla="*/ 56 w 956"/>
                <a:gd name="T15" fmla="*/ 637 h 771"/>
                <a:gd name="T16" fmla="*/ 133 w 956"/>
                <a:gd name="T17" fmla="*/ 726 h 771"/>
                <a:gd name="T18" fmla="*/ 188 w 956"/>
                <a:gd name="T19" fmla="*/ 757 h 771"/>
                <a:gd name="T20" fmla="*/ 255 w 956"/>
                <a:gd name="T21" fmla="*/ 771 h 771"/>
                <a:gd name="T22" fmla="*/ 321 w 956"/>
                <a:gd name="T23" fmla="*/ 763 h 771"/>
                <a:gd name="T24" fmla="*/ 396 w 956"/>
                <a:gd name="T25" fmla="*/ 722 h 771"/>
                <a:gd name="T26" fmla="*/ 464 w 956"/>
                <a:gd name="T27" fmla="*/ 646 h 771"/>
                <a:gd name="T28" fmla="*/ 532 w 956"/>
                <a:gd name="T29" fmla="*/ 698 h 771"/>
                <a:gd name="T30" fmla="*/ 608 w 956"/>
                <a:gd name="T31" fmla="*/ 752 h 771"/>
                <a:gd name="T32" fmla="*/ 676 w 956"/>
                <a:gd name="T33" fmla="*/ 771 h 771"/>
                <a:gd name="T34" fmla="*/ 736 w 956"/>
                <a:gd name="T35" fmla="*/ 765 h 771"/>
                <a:gd name="T36" fmla="*/ 804 w 956"/>
                <a:gd name="T37" fmla="*/ 739 h 771"/>
                <a:gd name="T38" fmla="*/ 878 w 956"/>
                <a:gd name="T39" fmla="*/ 670 h 771"/>
                <a:gd name="T40" fmla="*/ 919 w 956"/>
                <a:gd name="T41" fmla="*/ 601 h 771"/>
                <a:gd name="T42" fmla="*/ 955 w 956"/>
                <a:gd name="T43" fmla="*/ 455 h 771"/>
                <a:gd name="T44" fmla="*/ 945 w 956"/>
                <a:gd name="T45" fmla="*/ 302 h 771"/>
                <a:gd name="T46" fmla="*/ 913 w 956"/>
                <a:gd name="T47" fmla="*/ 197 h 771"/>
                <a:gd name="T48" fmla="*/ 857 w 956"/>
                <a:gd name="T49" fmla="*/ 110 h 771"/>
                <a:gd name="T50" fmla="*/ 780 w 956"/>
                <a:gd name="T51" fmla="*/ 41 h 771"/>
                <a:gd name="T52" fmla="*/ 705 w 956"/>
                <a:gd name="T53" fmla="*/ 10 h 771"/>
                <a:gd name="T54" fmla="*/ 597 w 956"/>
                <a:gd name="T55" fmla="*/ 1 h 771"/>
                <a:gd name="T56" fmla="*/ 661 w 956"/>
                <a:gd name="T57" fmla="*/ 63 h 771"/>
                <a:gd name="T58" fmla="*/ 713 w 956"/>
                <a:gd name="T59" fmla="*/ 105 h 771"/>
                <a:gd name="T60" fmla="*/ 774 w 956"/>
                <a:gd name="T61" fmla="*/ 216 h 771"/>
                <a:gd name="T62" fmla="*/ 801 w 956"/>
                <a:gd name="T63" fmla="*/ 352 h 771"/>
                <a:gd name="T64" fmla="*/ 799 w 956"/>
                <a:gd name="T65" fmla="*/ 478 h 771"/>
                <a:gd name="T66" fmla="*/ 779 w 956"/>
                <a:gd name="T67" fmla="*/ 591 h 771"/>
                <a:gd name="T68" fmla="*/ 740 w 956"/>
                <a:gd name="T69" fmla="*/ 665 h 771"/>
                <a:gd name="T70" fmla="*/ 683 w 956"/>
                <a:gd name="T71" fmla="*/ 702 h 771"/>
                <a:gd name="T72" fmla="*/ 618 w 956"/>
                <a:gd name="T73" fmla="*/ 695 h 771"/>
                <a:gd name="T74" fmla="*/ 568 w 956"/>
                <a:gd name="T75" fmla="*/ 663 h 771"/>
                <a:gd name="T76" fmla="*/ 531 w 956"/>
                <a:gd name="T77" fmla="*/ 595 h 771"/>
                <a:gd name="T78" fmla="*/ 514 w 956"/>
                <a:gd name="T79" fmla="*/ 520 h 771"/>
                <a:gd name="T80" fmla="*/ 553 w 956"/>
                <a:gd name="T81" fmla="*/ 372 h 771"/>
                <a:gd name="T82" fmla="*/ 555 w 956"/>
                <a:gd name="T83" fmla="*/ 272 h 771"/>
                <a:gd name="T84" fmla="*/ 532 w 956"/>
                <a:gd name="T85" fmla="*/ 169 h 771"/>
                <a:gd name="T86" fmla="*/ 504 w 956"/>
                <a:gd name="T87" fmla="*/ 135 h 771"/>
                <a:gd name="T88" fmla="*/ 471 w 956"/>
                <a:gd name="T89" fmla="*/ 130 h 771"/>
                <a:gd name="T90" fmla="*/ 442 w 956"/>
                <a:gd name="T91" fmla="*/ 144 h 771"/>
                <a:gd name="T92" fmla="*/ 412 w 956"/>
                <a:gd name="T93" fmla="*/ 206 h 771"/>
                <a:gd name="T94" fmla="*/ 399 w 956"/>
                <a:gd name="T95" fmla="*/ 314 h 771"/>
                <a:gd name="T96" fmla="*/ 414 w 956"/>
                <a:gd name="T97" fmla="*/ 425 h 771"/>
                <a:gd name="T98" fmla="*/ 436 w 956"/>
                <a:gd name="T99" fmla="*/ 555 h 771"/>
                <a:gd name="T100" fmla="*/ 414 w 956"/>
                <a:gd name="T101" fmla="*/ 623 h 771"/>
                <a:gd name="T102" fmla="*/ 362 w 956"/>
                <a:gd name="T103" fmla="*/ 684 h 771"/>
                <a:gd name="T104" fmla="*/ 313 w 956"/>
                <a:gd name="T105" fmla="*/ 702 h 771"/>
                <a:gd name="T106" fmla="*/ 248 w 956"/>
                <a:gd name="T107" fmla="*/ 692 h 771"/>
                <a:gd name="T108" fmla="*/ 199 w 956"/>
                <a:gd name="T109" fmla="*/ 641 h 771"/>
                <a:gd name="T110" fmla="*/ 165 w 956"/>
                <a:gd name="T111" fmla="*/ 541 h 771"/>
                <a:gd name="T112" fmla="*/ 154 w 956"/>
                <a:gd name="T113" fmla="*/ 429 h 771"/>
                <a:gd name="T114" fmla="*/ 161 w 956"/>
                <a:gd name="T115" fmla="*/ 297 h 771"/>
                <a:gd name="T116" fmla="*/ 204 w 956"/>
                <a:gd name="T117" fmla="*/ 165 h 771"/>
                <a:gd name="T118" fmla="*/ 257 w 956"/>
                <a:gd name="T119" fmla="*/ 91 h 771"/>
                <a:gd name="T120" fmla="*/ 347 w 956"/>
                <a:gd name="T121" fmla="*/ 3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6" h="771">
                  <a:moveTo>
                    <a:pt x="379" y="0"/>
                  </a:moveTo>
                  <a:lnTo>
                    <a:pt x="358" y="1"/>
                  </a:lnTo>
                  <a:lnTo>
                    <a:pt x="334" y="1"/>
                  </a:lnTo>
                  <a:lnTo>
                    <a:pt x="308" y="2"/>
                  </a:lnTo>
                  <a:lnTo>
                    <a:pt x="280" y="5"/>
                  </a:lnTo>
                  <a:lnTo>
                    <a:pt x="265" y="7"/>
                  </a:lnTo>
                  <a:lnTo>
                    <a:pt x="251" y="10"/>
                  </a:lnTo>
                  <a:lnTo>
                    <a:pt x="236" y="14"/>
                  </a:lnTo>
                  <a:lnTo>
                    <a:pt x="221" y="20"/>
                  </a:lnTo>
                  <a:lnTo>
                    <a:pt x="206" y="25"/>
                  </a:lnTo>
                  <a:lnTo>
                    <a:pt x="190" y="33"/>
                  </a:lnTo>
                  <a:lnTo>
                    <a:pt x="176" y="41"/>
                  </a:lnTo>
                  <a:lnTo>
                    <a:pt x="161" y="52"/>
                  </a:lnTo>
                  <a:lnTo>
                    <a:pt x="143" y="65"/>
                  </a:lnTo>
                  <a:lnTo>
                    <a:pt x="128" y="80"/>
                  </a:lnTo>
                  <a:lnTo>
                    <a:pt x="113" y="95"/>
                  </a:lnTo>
                  <a:lnTo>
                    <a:pt x="98" y="110"/>
                  </a:lnTo>
                  <a:lnTo>
                    <a:pt x="86" y="126"/>
                  </a:lnTo>
                  <a:lnTo>
                    <a:pt x="73" y="143"/>
                  </a:lnTo>
                  <a:lnTo>
                    <a:pt x="62" y="161"/>
                  </a:lnTo>
                  <a:lnTo>
                    <a:pt x="51" y="178"/>
                  </a:lnTo>
                  <a:lnTo>
                    <a:pt x="43" y="197"/>
                  </a:lnTo>
                  <a:lnTo>
                    <a:pt x="35" y="217"/>
                  </a:lnTo>
                  <a:lnTo>
                    <a:pt x="27" y="237"/>
                  </a:lnTo>
                  <a:lnTo>
                    <a:pt x="21" y="258"/>
                  </a:lnTo>
                  <a:lnTo>
                    <a:pt x="15" y="279"/>
                  </a:lnTo>
                  <a:lnTo>
                    <a:pt x="11" y="302"/>
                  </a:lnTo>
                  <a:lnTo>
                    <a:pt x="8" y="325"/>
                  </a:lnTo>
                  <a:lnTo>
                    <a:pt x="4" y="349"/>
                  </a:lnTo>
                  <a:lnTo>
                    <a:pt x="1" y="387"/>
                  </a:lnTo>
                  <a:lnTo>
                    <a:pt x="0" y="422"/>
                  </a:lnTo>
                  <a:lnTo>
                    <a:pt x="1" y="455"/>
                  </a:lnTo>
                  <a:lnTo>
                    <a:pt x="4" y="485"/>
                  </a:lnTo>
                  <a:lnTo>
                    <a:pt x="10" y="515"/>
                  </a:lnTo>
                  <a:lnTo>
                    <a:pt x="17" y="544"/>
                  </a:lnTo>
                  <a:lnTo>
                    <a:pt x="26" y="572"/>
                  </a:lnTo>
                  <a:lnTo>
                    <a:pt x="37" y="601"/>
                  </a:lnTo>
                  <a:lnTo>
                    <a:pt x="43" y="614"/>
                  </a:lnTo>
                  <a:lnTo>
                    <a:pt x="48" y="625"/>
                  </a:lnTo>
                  <a:lnTo>
                    <a:pt x="56" y="637"/>
                  </a:lnTo>
                  <a:lnTo>
                    <a:pt x="62" y="648"/>
                  </a:lnTo>
                  <a:lnTo>
                    <a:pt x="79" y="670"/>
                  </a:lnTo>
                  <a:lnTo>
                    <a:pt x="95" y="691"/>
                  </a:lnTo>
                  <a:lnTo>
                    <a:pt x="114" y="710"/>
                  </a:lnTo>
                  <a:lnTo>
                    <a:pt x="133" y="726"/>
                  </a:lnTo>
                  <a:lnTo>
                    <a:pt x="142" y="733"/>
                  </a:lnTo>
                  <a:lnTo>
                    <a:pt x="152" y="739"/>
                  </a:lnTo>
                  <a:lnTo>
                    <a:pt x="162" y="744"/>
                  </a:lnTo>
                  <a:lnTo>
                    <a:pt x="172" y="750"/>
                  </a:lnTo>
                  <a:lnTo>
                    <a:pt x="188" y="757"/>
                  </a:lnTo>
                  <a:lnTo>
                    <a:pt x="208" y="763"/>
                  </a:lnTo>
                  <a:lnTo>
                    <a:pt x="220" y="765"/>
                  </a:lnTo>
                  <a:lnTo>
                    <a:pt x="231" y="767"/>
                  </a:lnTo>
                  <a:lnTo>
                    <a:pt x="243" y="769"/>
                  </a:lnTo>
                  <a:lnTo>
                    <a:pt x="255" y="771"/>
                  </a:lnTo>
                  <a:lnTo>
                    <a:pt x="268" y="771"/>
                  </a:lnTo>
                  <a:lnTo>
                    <a:pt x="280" y="771"/>
                  </a:lnTo>
                  <a:lnTo>
                    <a:pt x="294" y="768"/>
                  </a:lnTo>
                  <a:lnTo>
                    <a:pt x="307" y="766"/>
                  </a:lnTo>
                  <a:lnTo>
                    <a:pt x="321" y="763"/>
                  </a:lnTo>
                  <a:lnTo>
                    <a:pt x="334" y="758"/>
                  </a:lnTo>
                  <a:lnTo>
                    <a:pt x="348" y="752"/>
                  </a:lnTo>
                  <a:lnTo>
                    <a:pt x="362" y="744"/>
                  </a:lnTo>
                  <a:lnTo>
                    <a:pt x="380" y="734"/>
                  </a:lnTo>
                  <a:lnTo>
                    <a:pt x="396" y="722"/>
                  </a:lnTo>
                  <a:lnTo>
                    <a:pt x="411" y="711"/>
                  </a:lnTo>
                  <a:lnTo>
                    <a:pt x="424" y="698"/>
                  </a:lnTo>
                  <a:lnTo>
                    <a:pt x="438" y="684"/>
                  </a:lnTo>
                  <a:lnTo>
                    <a:pt x="450" y="667"/>
                  </a:lnTo>
                  <a:lnTo>
                    <a:pt x="464" y="646"/>
                  </a:lnTo>
                  <a:lnTo>
                    <a:pt x="478" y="622"/>
                  </a:lnTo>
                  <a:lnTo>
                    <a:pt x="492" y="646"/>
                  </a:lnTo>
                  <a:lnTo>
                    <a:pt x="506" y="667"/>
                  </a:lnTo>
                  <a:lnTo>
                    <a:pt x="518" y="684"/>
                  </a:lnTo>
                  <a:lnTo>
                    <a:pt x="532" y="698"/>
                  </a:lnTo>
                  <a:lnTo>
                    <a:pt x="545" y="711"/>
                  </a:lnTo>
                  <a:lnTo>
                    <a:pt x="560" y="722"/>
                  </a:lnTo>
                  <a:lnTo>
                    <a:pt x="576" y="734"/>
                  </a:lnTo>
                  <a:lnTo>
                    <a:pt x="594" y="744"/>
                  </a:lnTo>
                  <a:lnTo>
                    <a:pt x="608" y="752"/>
                  </a:lnTo>
                  <a:lnTo>
                    <a:pt x="621" y="758"/>
                  </a:lnTo>
                  <a:lnTo>
                    <a:pt x="635" y="763"/>
                  </a:lnTo>
                  <a:lnTo>
                    <a:pt x="649" y="766"/>
                  </a:lnTo>
                  <a:lnTo>
                    <a:pt x="662" y="768"/>
                  </a:lnTo>
                  <a:lnTo>
                    <a:pt x="676" y="771"/>
                  </a:lnTo>
                  <a:lnTo>
                    <a:pt x="688" y="771"/>
                  </a:lnTo>
                  <a:lnTo>
                    <a:pt x="701" y="771"/>
                  </a:lnTo>
                  <a:lnTo>
                    <a:pt x="713" y="769"/>
                  </a:lnTo>
                  <a:lnTo>
                    <a:pt x="725" y="767"/>
                  </a:lnTo>
                  <a:lnTo>
                    <a:pt x="736" y="765"/>
                  </a:lnTo>
                  <a:lnTo>
                    <a:pt x="748" y="763"/>
                  </a:lnTo>
                  <a:lnTo>
                    <a:pt x="768" y="757"/>
                  </a:lnTo>
                  <a:lnTo>
                    <a:pt x="784" y="750"/>
                  </a:lnTo>
                  <a:lnTo>
                    <a:pt x="794" y="744"/>
                  </a:lnTo>
                  <a:lnTo>
                    <a:pt x="804" y="739"/>
                  </a:lnTo>
                  <a:lnTo>
                    <a:pt x="814" y="733"/>
                  </a:lnTo>
                  <a:lnTo>
                    <a:pt x="823" y="726"/>
                  </a:lnTo>
                  <a:lnTo>
                    <a:pt x="842" y="710"/>
                  </a:lnTo>
                  <a:lnTo>
                    <a:pt x="861" y="691"/>
                  </a:lnTo>
                  <a:lnTo>
                    <a:pt x="878" y="670"/>
                  </a:lnTo>
                  <a:lnTo>
                    <a:pt x="894" y="648"/>
                  </a:lnTo>
                  <a:lnTo>
                    <a:pt x="900" y="637"/>
                  </a:lnTo>
                  <a:lnTo>
                    <a:pt x="908" y="625"/>
                  </a:lnTo>
                  <a:lnTo>
                    <a:pt x="914" y="614"/>
                  </a:lnTo>
                  <a:lnTo>
                    <a:pt x="919" y="601"/>
                  </a:lnTo>
                  <a:lnTo>
                    <a:pt x="929" y="572"/>
                  </a:lnTo>
                  <a:lnTo>
                    <a:pt x="939" y="544"/>
                  </a:lnTo>
                  <a:lnTo>
                    <a:pt x="946" y="515"/>
                  </a:lnTo>
                  <a:lnTo>
                    <a:pt x="951" y="485"/>
                  </a:lnTo>
                  <a:lnTo>
                    <a:pt x="955" y="455"/>
                  </a:lnTo>
                  <a:lnTo>
                    <a:pt x="956" y="422"/>
                  </a:lnTo>
                  <a:lnTo>
                    <a:pt x="955" y="387"/>
                  </a:lnTo>
                  <a:lnTo>
                    <a:pt x="951" y="349"/>
                  </a:lnTo>
                  <a:lnTo>
                    <a:pt x="948" y="325"/>
                  </a:lnTo>
                  <a:lnTo>
                    <a:pt x="945" y="302"/>
                  </a:lnTo>
                  <a:lnTo>
                    <a:pt x="941" y="279"/>
                  </a:lnTo>
                  <a:lnTo>
                    <a:pt x="935" y="258"/>
                  </a:lnTo>
                  <a:lnTo>
                    <a:pt x="928" y="237"/>
                  </a:lnTo>
                  <a:lnTo>
                    <a:pt x="921" y="217"/>
                  </a:lnTo>
                  <a:lnTo>
                    <a:pt x="913" y="197"/>
                  </a:lnTo>
                  <a:lnTo>
                    <a:pt x="904" y="178"/>
                  </a:lnTo>
                  <a:lnTo>
                    <a:pt x="894" y="161"/>
                  </a:lnTo>
                  <a:lnTo>
                    <a:pt x="882" y="143"/>
                  </a:lnTo>
                  <a:lnTo>
                    <a:pt x="871" y="126"/>
                  </a:lnTo>
                  <a:lnTo>
                    <a:pt x="857" y="110"/>
                  </a:lnTo>
                  <a:lnTo>
                    <a:pt x="843" y="95"/>
                  </a:lnTo>
                  <a:lnTo>
                    <a:pt x="828" y="80"/>
                  </a:lnTo>
                  <a:lnTo>
                    <a:pt x="813" y="65"/>
                  </a:lnTo>
                  <a:lnTo>
                    <a:pt x="795" y="52"/>
                  </a:lnTo>
                  <a:lnTo>
                    <a:pt x="780" y="41"/>
                  </a:lnTo>
                  <a:lnTo>
                    <a:pt x="766" y="33"/>
                  </a:lnTo>
                  <a:lnTo>
                    <a:pt x="750" y="25"/>
                  </a:lnTo>
                  <a:lnTo>
                    <a:pt x="735" y="20"/>
                  </a:lnTo>
                  <a:lnTo>
                    <a:pt x="720" y="14"/>
                  </a:lnTo>
                  <a:lnTo>
                    <a:pt x="705" y="10"/>
                  </a:lnTo>
                  <a:lnTo>
                    <a:pt x="690" y="7"/>
                  </a:lnTo>
                  <a:lnTo>
                    <a:pt x="676" y="5"/>
                  </a:lnTo>
                  <a:lnTo>
                    <a:pt x="648" y="2"/>
                  </a:lnTo>
                  <a:lnTo>
                    <a:pt x="621" y="1"/>
                  </a:lnTo>
                  <a:lnTo>
                    <a:pt x="597" y="1"/>
                  </a:lnTo>
                  <a:lnTo>
                    <a:pt x="577" y="0"/>
                  </a:lnTo>
                  <a:lnTo>
                    <a:pt x="577" y="25"/>
                  </a:lnTo>
                  <a:lnTo>
                    <a:pt x="609" y="38"/>
                  </a:lnTo>
                  <a:lnTo>
                    <a:pt x="637" y="51"/>
                  </a:lnTo>
                  <a:lnTo>
                    <a:pt x="661" y="63"/>
                  </a:lnTo>
                  <a:lnTo>
                    <a:pt x="681" y="76"/>
                  </a:lnTo>
                  <a:lnTo>
                    <a:pt x="690" y="83"/>
                  </a:lnTo>
                  <a:lnTo>
                    <a:pt x="699" y="91"/>
                  </a:lnTo>
                  <a:lnTo>
                    <a:pt x="706" y="98"/>
                  </a:lnTo>
                  <a:lnTo>
                    <a:pt x="713" y="105"/>
                  </a:lnTo>
                  <a:lnTo>
                    <a:pt x="727" y="122"/>
                  </a:lnTo>
                  <a:lnTo>
                    <a:pt x="738" y="140"/>
                  </a:lnTo>
                  <a:lnTo>
                    <a:pt x="752" y="165"/>
                  </a:lnTo>
                  <a:lnTo>
                    <a:pt x="765" y="190"/>
                  </a:lnTo>
                  <a:lnTo>
                    <a:pt x="774" y="216"/>
                  </a:lnTo>
                  <a:lnTo>
                    <a:pt x="782" y="243"/>
                  </a:lnTo>
                  <a:lnTo>
                    <a:pt x="790" y="270"/>
                  </a:lnTo>
                  <a:lnTo>
                    <a:pt x="795" y="297"/>
                  </a:lnTo>
                  <a:lnTo>
                    <a:pt x="798" y="325"/>
                  </a:lnTo>
                  <a:lnTo>
                    <a:pt x="801" y="352"/>
                  </a:lnTo>
                  <a:lnTo>
                    <a:pt x="802" y="378"/>
                  </a:lnTo>
                  <a:lnTo>
                    <a:pt x="803" y="404"/>
                  </a:lnTo>
                  <a:lnTo>
                    <a:pt x="802" y="429"/>
                  </a:lnTo>
                  <a:lnTo>
                    <a:pt x="801" y="454"/>
                  </a:lnTo>
                  <a:lnTo>
                    <a:pt x="799" y="478"/>
                  </a:lnTo>
                  <a:lnTo>
                    <a:pt x="797" y="500"/>
                  </a:lnTo>
                  <a:lnTo>
                    <a:pt x="794" y="521"/>
                  </a:lnTo>
                  <a:lnTo>
                    <a:pt x="791" y="541"/>
                  </a:lnTo>
                  <a:lnTo>
                    <a:pt x="785" y="568"/>
                  </a:lnTo>
                  <a:lnTo>
                    <a:pt x="779" y="591"/>
                  </a:lnTo>
                  <a:lnTo>
                    <a:pt x="772" y="611"/>
                  </a:lnTo>
                  <a:lnTo>
                    <a:pt x="766" y="627"/>
                  </a:lnTo>
                  <a:lnTo>
                    <a:pt x="758" y="641"/>
                  </a:lnTo>
                  <a:lnTo>
                    <a:pt x="750" y="654"/>
                  </a:lnTo>
                  <a:lnTo>
                    <a:pt x="740" y="665"/>
                  </a:lnTo>
                  <a:lnTo>
                    <a:pt x="731" y="674"/>
                  </a:lnTo>
                  <a:lnTo>
                    <a:pt x="720" y="684"/>
                  </a:lnTo>
                  <a:lnTo>
                    <a:pt x="708" y="692"/>
                  </a:lnTo>
                  <a:lnTo>
                    <a:pt x="696" y="697"/>
                  </a:lnTo>
                  <a:lnTo>
                    <a:pt x="683" y="702"/>
                  </a:lnTo>
                  <a:lnTo>
                    <a:pt x="671" y="704"/>
                  </a:lnTo>
                  <a:lnTo>
                    <a:pt x="657" y="704"/>
                  </a:lnTo>
                  <a:lnTo>
                    <a:pt x="642" y="702"/>
                  </a:lnTo>
                  <a:lnTo>
                    <a:pt x="627" y="698"/>
                  </a:lnTo>
                  <a:lnTo>
                    <a:pt x="618" y="695"/>
                  </a:lnTo>
                  <a:lnTo>
                    <a:pt x="609" y="692"/>
                  </a:lnTo>
                  <a:lnTo>
                    <a:pt x="602" y="688"/>
                  </a:lnTo>
                  <a:lnTo>
                    <a:pt x="594" y="684"/>
                  </a:lnTo>
                  <a:lnTo>
                    <a:pt x="581" y="673"/>
                  </a:lnTo>
                  <a:lnTo>
                    <a:pt x="568" y="663"/>
                  </a:lnTo>
                  <a:lnTo>
                    <a:pt x="559" y="650"/>
                  </a:lnTo>
                  <a:lnTo>
                    <a:pt x="549" y="637"/>
                  </a:lnTo>
                  <a:lnTo>
                    <a:pt x="542" y="623"/>
                  </a:lnTo>
                  <a:lnTo>
                    <a:pt x="536" y="609"/>
                  </a:lnTo>
                  <a:lnTo>
                    <a:pt x="531" y="595"/>
                  </a:lnTo>
                  <a:lnTo>
                    <a:pt x="526" y="581"/>
                  </a:lnTo>
                  <a:lnTo>
                    <a:pt x="523" y="568"/>
                  </a:lnTo>
                  <a:lnTo>
                    <a:pt x="520" y="555"/>
                  </a:lnTo>
                  <a:lnTo>
                    <a:pt x="517" y="534"/>
                  </a:lnTo>
                  <a:lnTo>
                    <a:pt x="514" y="520"/>
                  </a:lnTo>
                  <a:lnTo>
                    <a:pt x="523" y="490"/>
                  </a:lnTo>
                  <a:lnTo>
                    <a:pt x="534" y="458"/>
                  </a:lnTo>
                  <a:lnTo>
                    <a:pt x="542" y="425"/>
                  </a:lnTo>
                  <a:lnTo>
                    <a:pt x="549" y="390"/>
                  </a:lnTo>
                  <a:lnTo>
                    <a:pt x="553" y="372"/>
                  </a:lnTo>
                  <a:lnTo>
                    <a:pt x="555" y="353"/>
                  </a:lnTo>
                  <a:lnTo>
                    <a:pt x="556" y="334"/>
                  </a:lnTo>
                  <a:lnTo>
                    <a:pt x="557" y="314"/>
                  </a:lnTo>
                  <a:lnTo>
                    <a:pt x="556" y="293"/>
                  </a:lnTo>
                  <a:lnTo>
                    <a:pt x="555" y="272"/>
                  </a:lnTo>
                  <a:lnTo>
                    <a:pt x="553" y="251"/>
                  </a:lnTo>
                  <a:lnTo>
                    <a:pt x="549" y="229"/>
                  </a:lnTo>
                  <a:lnTo>
                    <a:pt x="544" y="206"/>
                  </a:lnTo>
                  <a:lnTo>
                    <a:pt x="539" y="186"/>
                  </a:lnTo>
                  <a:lnTo>
                    <a:pt x="532" y="169"/>
                  </a:lnTo>
                  <a:lnTo>
                    <a:pt x="523" y="154"/>
                  </a:lnTo>
                  <a:lnTo>
                    <a:pt x="519" y="149"/>
                  </a:lnTo>
                  <a:lnTo>
                    <a:pt x="514" y="144"/>
                  </a:lnTo>
                  <a:lnTo>
                    <a:pt x="510" y="140"/>
                  </a:lnTo>
                  <a:lnTo>
                    <a:pt x="504" y="135"/>
                  </a:lnTo>
                  <a:lnTo>
                    <a:pt x="498" y="133"/>
                  </a:lnTo>
                  <a:lnTo>
                    <a:pt x="492" y="131"/>
                  </a:lnTo>
                  <a:lnTo>
                    <a:pt x="485" y="130"/>
                  </a:lnTo>
                  <a:lnTo>
                    <a:pt x="478" y="129"/>
                  </a:lnTo>
                  <a:lnTo>
                    <a:pt x="471" y="130"/>
                  </a:lnTo>
                  <a:lnTo>
                    <a:pt x="464" y="131"/>
                  </a:lnTo>
                  <a:lnTo>
                    <a:pt x="458" y="133"/>
                  </a:lnTo>
                  <a:lnTo>
                    <a:pt x="452" y="135"/>
                  </a:lnTo>
                  <a:lnTo>
                    <a:pt x="447" y="140"/>
                  </a:lnTo>
                  <a:lnTo>
                    <a:pt x="442" y="144"/>
                  </a:lnTo>
                  <a:lnTo>
                    <a:pt x="437" y="149"/>
                  </a:lnTo>
                  <a:lnTo>
                    <a:pt x="433" y="154"/>
                  </a:lnTo>
                  <a:lnTo>
                    <a:pt x="424" y="169"/>
                  </a:lnTo>
                  <a:lnTo>
                    <a:pt x="417" y="186"/>
                  </a:lnTo>
                  <a:lnTo>
                    <a:pt x="412" y="206"/>
                  </a:lnTo>
                  <a:lnTo>
                    <a:pt x="406" y="229"/>
                  </a:lnTo>
                  <a:lnTo>
                    <a:pt x="403" y="251"/>
                  </a:lnTo>
                  <a:lnTo>
                    <a:pt x="401" y="272"/>
                  </a:lnTo>
                  <a:lnTo>
                    <a:pt x="400" y="293"/>
                  </a:lnTo>
                  <a:lnTo>
                    <a:pt x="399" y="314"/>
                  </a:lnTo>
                  <a:lnTo>
                    <a:pt x="400" y="334"/>
                  </a:lnTo>
                  <a:lnTo>
                    <a:pt x="401" y="353"/>
                  </a:lnTo>
                  <a:lnTo>
                    <a:pt x="403" y="372"/>
                  </a:lnTo>
                  <a:lnTo>
                    <a:pt x="406" y="390"/>
                  </a:lnTo>
                  <a:lnTo>
                    <a:pt x="414" y="425"/>
                  </a:lnTo>
                  <a:lnTo>
                    <a:pt x="422" y="458"/>
                  </a:lnTo>
                  <a:lnTo>
                    <a:pt x="433" y="490"/>
                  </a:lnTo>
                  <a:lnTo>
                    <a:pt x="442" y="520"/>
                  </a:lnTo>
                  <a:lnTo>
                    <a:pt x="439" y="534"/>
                  </a:lnTo>
                  <a:lnTo>
                    <a:pt x="436" y="555"/>
                  </a:lnTo>
                  <a:lnTo>
                    <a:pt x="433" y="568"/>
                  </a:lnTo>
                  <a:lnTo>
                    <a:pt x="429" y="581"/>
                  </a:lnTo>
                  <a:lnTo>
                    <a:pt x="425" y="595"/>
                  </a:lnTo>
                  <a:lnTo>
                    <a:pt x="420" y="609"/>
                  </a:lnTo>
                  <a:lnTo>
                    <a:pt x="414" y="623"/>
                  </a:lnTo>
                  <a:lnTo>
                    <a:pt x="406" y="637"/>
                  </a:lnTo>
                  <a:lnTo>
                    <a:pt x="397" y="650"/>
                  </a:lnTo>
                  <a:lnTo>
                    <a:pt x="388" y="663"/>
                  </a:lnTo>
                  <a:lnTo>
                    <a:pt x="375" y="673"/>
                  </a:lnTo>
                  <a:lnTo>
                    <a:pt x="362" y="684"/>
                  </a:lnTo>
                  <a:lnTo>
                    <a:pt x="354" y="688"/>
                  </a:lnTo>
                  <a:lnTo>
                    <a:pt x="347" y="692"/>
                  </a:lnTo>
                  <a:lnTo>
                    <a:pt x="338" y="695"/>
                  </a:lnTo>
                  <a:lnTo>
                    <a:pt x="329" y="698"/>
                  </a:lnTo>
                  <a:lnTo>
                    <a:pt x="313" y="702"/>
                  </a:lnTo>
                  <a:lnTo>
                    <a:pt x="299" y="704"/>
                  </a:lnTo>
                  <a:lnTo>
                    <a:pt x="285" y="704"/>
                  </a:lnTo>
                  <a:lnTo>
                    <a:pt x="273" y="702"/>
                  </a:lnTo>
                  <a:lnTo>
                    <a:pt x="260" y="697"/>
                  </a:lnTo>
                  <a:lnTo>
                    <a:pt x="248" y="692"/>
                  </a:lnTo>
                  <a:lnTo>
                    <a:pt x="236" y="684"/>
                  </a:lnTo>
                  <a:lnTo>
                    <a:pt x="225" y="674"/>
                  </a:lnTo>
                  <a:lnTo>
                    <a:pt x="215" y="665"/>
                  </a:lnTo>
                  <a:lnTo>
                    <a:pt x="206" y="654"/>
                  </a:lnTo>
                  <a:lnTo>
                    <a:pt x="199" y="641"/>
                  </a:lnTo>
                  <a:lnTo>
                    <a:pt x="190" y="627"/>
                  </a:lnTo>
                  <a:lnTo>
                    <a:pt x="184" y="611"/>
                  </a:lnTo>
                  <a:lnTo>
                    <a:pt x="177" y="591"/>
                  </a:lnTo>
                  <a:lnTo>
                    <a:pt x="172" y="568"/>
                  </a:lnTo>
                  <a:lnTo>
                    <a:pt x="165" y="541"/>
                  </a:lnTo>
                  <a:lnTo>
                    <a:pt x="162" y="521"/>
                  </a:lnTo>
                  <a:lnTo>
                    <a:pt x="159" y="500"/>
                  </a:lnTo>
                  <a:lnTo>
                    <a:pt x="157" y="478"/>
                  </a:lnTo>
                  <a:lnTo>
                    <a:pt x="155" y="454"/>
                  </a:lnTo>
                  <a:lnTo>
                    <a:pt x="154" y="429"/>
                  </a:lnTo>
                  <a:lnTo>
                    <a:pt x="153" y="404"/>
                  </a:lnTo>
                  <a:lnTo>
                    <a:pt x="154" y="378"/>
                  </a:lnTo>
                  <a:lnTo>
                    <a:pt x="155" y="352"/>
                  </a:lnTo>
                  <a:lnTo>
                    <a:pt x="158" y="325"/>
                  </a:lnTo>
                  <a:lnTo>
                    <a:pt x="161" y="297"/>
                  </a:lnTo>
                  <a:lnTo>
                    <a:pt x="166" y="270"/>
                  </a:lnTo>
                  <a:lnTo>
                    <a:pt x="174" y="243"/>
                  </a:lnTo>
                  <a:lnTo>
                    <a:pt x="182" y="216"/>
                  </a:lnTo>
                  <a:lnTo>
                    <a:pt x="191" y="190"/>
                  </a:lnTo>
                  <a:lnTo>
                    <a:pt x="204" y="165"/>
                  </a:lnTo>
                  <a:lnTo>
                    <a:pt x="217" y="140"/>
                  </a:lnTo>
                  <a:lnTo>
                    <a:pt x="229" y="122"/>
                  </a:lnTo>
                  <a:lnTo>
                    <a:pt x="243" y="105"/>
                  </a:lnTo>
                  <a:lnTo>
                    <a:pt x="250" y="98"/>
                  </a:lnTo>
                  <a:lnTo>
                    <a:pt x="257" y="91"/>
                  </a:lnTo>
                  <a:lnTo>
                    <a:pt x="265" y="83"/>
                  </a:lnTo>
                  <a:lnTo>
                    <a:pt x="275" y="76"/>
                  </a:lnTo>
                  <a:lnTo>
                    <a:pt x="295" y="63"/>
                  </a:lnTo>
                  <a:lnTo>
                    <a:pt x="319" y="51"/>
                  </a:lnTo>
                  <a:lnTo>
                    <a:pt x="347" y="38"/>
                  </a:lnTo>
                  <a:lnTo>
                    <a:pt x="379" y="25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02" name="Freeform 26"/>
            <p:cNvSpPr>
              <a:spLocks noChangeArrowheads="1"/>
            </p:cNvSpPr>
            <p:nvPr/>
          </p:nvSpPr>
          <p:spPr bwMode="auto">
            <a:xfrm>
              <a:off x="673" y="2687"/>
              <a:ext cx="122" cy="58"/>
            </a:xfrm>
            <a:custGeom>
              <a:avLst/>
              <a:gdLst>
                <a:gd name="T0" fmla="*/ 783 w 783"/>
                <a:gd name="T1" fmla="*/ 0 h 370"/>
                <a:gd name="T2" fmla="*/ 0 w 783"/>
                <a:gd name="T3" fmla="*/ 0 h 370"/>
                <a:gd name="T4" fmla="*/ 0 w 783"/>
                <a:gd name="T5" fmla="*/ 81 h 370"/>
                <a:gd name="T6" fmla="*/ 783 w 783"/>
                <a:gd name="T7" fmla="*/ 81 h 370"/>
                <a:gd name="T8" fmla="*/ 783 w 783"/>
                <a:gd name="T9" fmla="*/ 0 h 370"/>
                <a:gd name="T10" fmla="*/ 783 w 783"/>
                <a:gd name="T11" fmla="*/ 289 h 370"/>
                <a:gd name="T12" fmla="*/ 0 w 783"/>
                <a:gd name="T13" fmla="*/ 289 h 370"/>
                <a:gd name="T14" fmla="*/ 0 w 783"/>
                <a:gd name="T15" fmla="*/ 370 h 370"/>
                <a:gd name="T16" fmla="*/ 783 w 783"/>
                <a:gd name="T17" fmla="*/ 370 h 370"/>
                <a:gd name="T18" fmla="*/ 783 w 783"/>
                <a:gd name="T19" fmla="*/ 28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3" h="370">
                  <a:moveTo>
                    <a:pt x="783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783" y="81"/>
                  </a:lnTo>
                  <a:lnTo>
                    <a:pt x="783" y="0"/>
                  </a:lnTo>
                  <a:close/>
                  <a:moveTo>
                    <a:pt x="783" y="289"/>
                  </a:moveTo>
                  <a:lnTo>
                    <a:pt x="0" y="289"/>
                  </a:lnTo>
                  <a:lnTo>
                    <a:pt x="0" y="370"/>
                  </a:lnTo>
                  <a:lnTo>
                    <a:pt x="783" y="370"/>
                  </a:lnTo>
                  <a:lnTo>
                    <a:pt x="783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03" name="Freeform 27"/>
            <p:cNvSpPr>
              <a:spLocks noChangeArrowheads="1"/>
            </p:cNvSpPr>
            <p:nvPr/>
          </p:nvSpPr>
          <p:spPr bwMode="auto">
            <a:xfrm>
              <a:off x="1021" y="2665"/>
              <a:ext cx="120" cy="117"/>
            </a:xfrm>
            <a:custGeom>
              <a:avLst/>
              <a:gdLst>
                <a:gd name="T0" fmla="*/ 455 w 774"/>
                <a:gd name="T1" fmla="*/ 398 h 753"/>
                <a:gd name="T2" fmla="*/ 453 w 774"/>
                <a:gd name="T3" fmla="*/ 501 h 753"/>
                <a:gd name="T4" fmla="*/ 460 w 774"/>
                <a:gd name="T5" fmla="*/ 582 h 753"/>
                <a:gd name="T6" fmla="*/ 469 w 774"/>
                <a:gd name="T7" fmla="*/ 621 h 753"/>
                <a:gd name="T8" fmla="*/ 493 w 774"/>
                <a:gd name="T9" fmla="*/ 674 h 753"/>
                <a:gd name="T10" fmla="*/ 523 w 774"/>
                <a:gd name="T11" fmla="*/ 714 h 753"/>
                <a:gd name="T12" fmla="*/ 549 w 774"/>
                <a:gd name="T13" fmla="*/ 736 h 753"/>
                <a:gd name="T14" fmla="*/ 574 w 774"/>
                <a:gd name="T15" fmla="*/ 745 h 753"/>
                <a:gd name="T16" fmla="*/ 599 w 774"/>
                <a:gd name="T17" fmla="*/ 747 h 753"/>
                <a:gd name="T18" fmla="*/ 640 w 774"/>
                <a:gd name="T19" fmla="*/ 740 h 753"/>
                <a:gd name="T20" fmla="*/ 675 w 774"/>
                <a:gd name="T21" fmla="*/ 723 h 753"/>
                <a:gd name="T22" fmla="*/ 700 w 774"/>
                <a:gd name="T23" fmla="*/ 701 h 753"/>
                <a:gd name="T24" fmla="*/ 726 w 774"/>
                <a:gd name="T25" fmla="*/ 669 h 753"/>
                <a:gd name="T26" fmla="*/ 750 w 774"/>
                <a:gd name="T27" fmla="*/ 625 h 753"/>
                <a:gd name="T28" fmla="*/ 766 w 774"/>
                <a:gd name="T29" fmla="*/ 569 h 753"/>
                <a:gd name="T30" fmla="*/ 774 w 774"/>
                <a:gd name="T31" fmla="*/ 499 h 753"/>
                <a:gd name="T32" fmla="*/ 740 w 774"/>
                <a:gd name="T33" fmla="*/ 519 h 753"/>
                <a:gd name="T34" fmla="*/ 731 w 774"/>
                <a:gd name="T35" fmla="*/ 555 h 753"/>
                <a:gd name="T36" fmla="*/ 716 w 774"/>
                <a:gd name="T37" fmla="*/ 580 h 753"/>
                <a:gd name="T38" fmla="*/ 696 w 774"/>
                <a:gd name="T39" fmla="*/ 597 h 753"/>
                <a:gd name="T40" fmla="*/ 669 w 774"/>
                <a:gd name="T41" fmla="*/ 608 h 753"/>
                <a:gd name="T42" fmla="*/ 645 w 774"/>
                <a:gd name="T43" fmla="*/ 610 h 753"/>
                <a:gd name="T44" fmla="*/ 612 w 774"/>
                <a:gd name="T45" fmla="*/ 599 h 753"/>
                <a:gd name="T46" fmla="*/ 586 w 774"/>
                <a:gd name="T47" fmla="*/ 576 h 753"/>
                <a:gd name="T48" fmla="*/ 567 w 774"/>
                <a:gd name="T49" fmla="*/ 539 h 753"/>
                <a:gd name="T50" fmla="*/ 558 w 774"/>
                <a:gd name="T51" fmla="*/ 493 h 753"/>
                <a:gd name="T52" fmla="*/ 557 w 774"/>
                <a:gd name="T53" fmla="*/ 423 h 753"/>
                <a:gd name="T54" fmla="*/ 561 w 774"/>
                <a:gd name="T55" fmla="*/ 299 h 753"/>
                <a:gd name="T56" fmla="*/ 574 w 774"/>
                <a:gd name="T57" fmla="*/ 128 h 753"/>
                <a:gd name="T58" fmla="*/ 207 w 774"/>
                <a:gd name="T59" fmla="*/ 0 h 753"/>
                <a:gd name="T60" fmla="*/ 170 w 774"/>
                <a:gd name="T61" fmla="*/ 4 h 753"/>
                <a:gd name="T62" fmla="*/ 139 w 774"/>
                <a:gd name="T63" fmla="*/ 15 h 753"/>
                <a:gd name="T64" fmla="*/ 104 w 774"/>
                <a:gd name="T65" fmla="*/ 37 h 753"/>
                <a:gd name="T66" fmla="*/ 67 w 774"/>
                <a:gd name="T67" fmla="*/ 77 h 753"/>
                <a:gd name="T68" fmla="*/ 27 w 774"/>
                <a:gd name="T69" fmla="*/ 145 h 753"/>
                <a:gd name="T70" fmla="*/ 8 w 774"/>
                <a:gd name="T71" fmla="*/ 199 h 753"/>
                <a:gd name="T72" fmla="*/ 25 w 774"/>
                <a:gd name="T73" fmla="*/ 221 h 753"/>
                <a:gd name="T74" fmla="*/ 72 w 774"/>
                <a:gd name="T75" fmla="*/ 158 h 753"/>
                <a:gd name="T76" fmla="*/ 110 w 774"/>
                <a:gd name="T77" fmla="*/ 136 h 753"/>
                <a:gd name="T78" fmla="*/ 155 w 774"/>
                <a:gd name="T79" fmla="*/ 128 h 753"/>
                <a:gd name="T80" fmla="*/ 180 w 774"/>
                <a:gd name="T81" fmla="*/ 479 h 753"/>
                <a:gd name="T82" fmla="*/ 170 w 774"/>
                <a:gd name="T83" fmla="*/ 509 h 753"/>
                <a:gd name="T84" fmla="*/ 139 w 774"/>
                <a:gd name="T85" fmla="*/ 557 h 753"/>
                <a:gd name="T86" fmla="*/ 107 w 774"/>
                <a:gd name="T87" fmla="*/ 595 h 753"/>
                <a:gd name="T88" fmla="*/ 85 w 774"/>
                <a:gd name="T89" fmla="*/ 624 h 753"/>
                <a:gd name="T90" fmla="*/ 73 w 774"/>
                <a:gd name="T91" fmla="*/ 647 h 753"/>
                <a:gd name="T92" fmla="*/ 70 w 774"/>
                <a:gd name="T93" fmla="*/ 668 h 753"/>
                <a:gd name="T94" fmla="*/ 72 w 774"/>
                <a:gd name="T95" fmla="*/ 694 h 753"/>
                <a:gd name="T96" fmla="*/ 81 w 774"/>
                <a:gd name="T97" fmla="*/ 713 h 753"/>
                <a:gd name="T98" fmla="*/ 94 w 774"/>
                <a:gd name="T99" fmla="*/ 730 h 753"/>
                <a:gd name="T100" fmla="*/ 113 w 774"/>
                <a:gd name="T101" fmla="*/ 743 h 753"/>
                <a:gd name="T102" fmla="*/ 135 w 774"/>
                <a:gd name="T103" fmla="*/ 751 h 753"/>
                <a:gd name="T104" fmla="*/ 158 w 774"/>
                <a:gd name="T105" fmla="*/ 752 h 753"/>
                <a:gd name="T106" fmla="*/ 182 w 774"/>
                <a:gd name="T107" fmla="*/ 745 h 753"/>
                <a:gd name="T108" fmla="*/ 203 w 774"/>
                <a:gd name="T109" fmla="*/ 733 h 753"/>
                <a:gd name="T110" fmla="*/ 219 w 774"/>
                <a:gd name="T111" fmla="*/ 716 h 753"/>
                <a:gd name="T112" fmla="*/ 241 w 774"/>
                <a:gd name="T113" fmla="*/ 669 h 753"/>
                <a:gd name="T114" fmla="*/ 262 w 774"/>
                <a:gd name="T115" fmla="*/ 573 h 753"/>
                <a:gd name="T116" fmla="*/ 288 w 774"/>
                <a:gd name="T117" fmla="*/ 393 h 753"/>
                <a:gd name="T118" fmla="*/ 315 w 774"/>
                <a:gd name="T119" fmla="*/ 128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4" h="753">
                  <a:moveTo>
                    <a:pt x="484" y="128"/>
                  </a:moveTo>
                  <a:lnTo>
                    <a:pt x="459" y="367"/>
                  </a:lnTo>
                  <a:lnTo>
                    <a:pt x="455" y="398"/>
                  </a:lnTo>
                  <a:lnTo>
                    <a:pt x="454" y="431"/>
                  </a:lnTo>
                  <a:lnTo>
                    <a:pt x="453" y="465"/>
                  </a:lnTo>
                  <a:lnTo>
                    <a:pt x="453" y="501"/>
                  </a:lnTo>
                  <a:lnTo>
                    <a:pt x="455" y="535"/>
                  </a:lnTo>
                  <a:lnTo>
                    <a:pt x="457" y="568"/>
                  </a:lnTo>
                  <a:lnTo>
                    <a:pt x="460" y="582"/>
                  </a:lnTo>
                  <a:lnTo>
                    <a:pt x="463" y="596"/>
                  </a:lnTo>
                  <a:lnTo>
                    <a:pt x="466" y="610"/>
                  </a:lnTo>
                  <a:lnTo>
                    <a:pt x="469" y="621"/>
                  </a:lnTo>
                  <a:lnTo>
                    <a:pt x="476" y="640"/>
                  </a:lnTo>
                  <a:lnTo>
                    <a:pt x="485" y="658"/>
                  </a:lnTo>
                  <a:lnTo>
                    <a:pt x="493" y="674"/>
                  </a:lnTo>
                  <a:lnTo>
                    <a:pt x="503" y="689"/>
                  </a:lnTo>
                  <a:lnTo>
                    <a:pt x="513" y="703"/>
                  </a:lnTo>
                  <a:lnTo>
                    <a:pt x="523" y="714"/>
                  </a:lnTo>
                  <a:lnTo>
                    <a:pt x="533" y="723"/>
                  </a:lnTo>
                  <a:lnTo>
                    <a:pt x="542" y="731"/>
                  </a:lnTo>
                  <a:lnTo>
                    <a:pt x="549" y="736"/>
                  </a:lnTo>
                  <a:lnTo>
                    <a:pt x="558" y="740"/>
                  </a:lnTo>
                  <a:lnTo>
                    <a:pt x="566" y="743"/>
                  </a:lnTo>
                  <a:lnTo>
                    <a:pt x="574" y="745"/>
                  </a:lnTo>
                  <a:lnTo>
                    <a:pt x="583" y="746"/>
                  </a:lnTo>
                  <a:lnTo>
                    <a:pt x="591" y="747"/>
                  </a:lnTo>
                  <a:lnTo>
                    <a:pt x="599" y="747"/>
                  </a:lnTo>
                  <a:lnTo>
                    <a:pt x="608" y="747"/>
                  </a:lnTo>
                  <a:lnTo>
                    <a:pt x="625" y="744"/>
                  </a:lnTo>
                  <a:lnTo>
                    <a:pt x="640" y="740"/>
                  </a:lnTo>
                  <a:lnTo>
                    <a:pt x="655" y="735"/>
                  </a:lnTo>
                  <a:lnTo>
                    <a:pt x="666" y="729"/>
                  </a:lnTo>
                  <a:lnTo>
                    <a:pt x="675" y="723"/>
                  </a:lnTo>
                  <a:lnTo>
                    <a:pt x="683" y="717"/>
                  </a:lnTo>
                  <a:lnTo>
                    <a:pt x="691" y="710"/>
                  </a:lnTo>
                  <a:lnTo>
                    <a:pt x="700" y="701"/>
                  </a:lnTo>
                  <a:lnTo>
                    <a:pt x="709" y="692"/>
                  </a:lnTo>
                  <a:lnTo>
                    <a:pt x="717" y="682"/>
                  </a:lnTo>
                  <a:lnTo>
                    <a:pt x="726" y="669"/>
                  </a:lnTo>
                  <a:lnTo>
                    <a:pt x="734" y="656"/>
                  </a:lnTo>
                  <a:lnTo>
                    <a:pt x="742" y="641"/>
                  </a:lnTo>
                  <a:lnTo>
                    <a:pt x="750" y="625"/>
                  </a:lnTo>
                  <a:lnTo>
                    <a:pt x="756" y="607"/>
                  </a:lnTo>
                  <a:lnTo>
                    <a:pt x="761" y="589"/>
                  </a:lnTo>
                  <a:lnTo>
                    <a:pt x="766" y="569"/>
                  </a:lnTo>
                  <a:lnTo>
                    <a:pt x="770" y="547"/>
                  </a:lnTo>
                  <a:lnTo>
                    <a:pt x="773" y="524"/>
                  </a:lnTo>
                  <a:lnTo>
                    <a:pt x="774" y="499"/>
                  </a:lnTo>
                  <a:lnTo>
                    <a:pt x="742" y="499"/>
                  </a:lnTo>
                  <a:lnTo>
                    <a:pt x="741" y="508"/>
                  </a:lnTo>
                  <a:lnTo>
                    <a:pt x="740" y="519"/>
                  </a:lnTo>
                  <a:lnTo>
                    <a:pt x="738" y="530"/>
                  </a:lnTo>
                  <a:lnTo>
                    <a:pt x="735" y="543"/>
                  </a:lnTo>
                  <a:lnTo>
                    <a:pt x="731" y="555"/>
                  </a:lnTo>
                  <a:lnTo>
                    <a:pt x="725" y="568"/>
                  </a:lnTo>
                  <a:lnTo>
                    <a:pt x="721" y="574"/>
                  </a:lnTo>
                  <a:lnTo>
                    <a:pt x="716" y="580"/>
                  </a:lnTo>
                  <a:lnTo>
                    <a:pt x="710" y="586"/>
                  </a:lnTo>
                  <a:lnTo>
                    <a:pt x="704" y="591"/>
                  </a:lnTo>
                  <a:lnTo>
                    <a:pt x="696" y="597"/>
                  </a:lnTo>
                  <a:lnTo>
                    <a:pt x="686" y="602"/>
                  </a:lnTo>
                  <a:lnTo>
                    <a:pt x="678" y="605"/>
                  </a:lnTo>
                  <a:lnTo>
                    <a:pt x="669" y="608"/>
                  </a:lnTo>
                  <a:lnTo>
                    <a:pt x="661" y="610"/>
                  </a:lnTo>
                  <a:lnTo>
                    <a:pt x="654" y="611"/>
                  </a:lnTo>
                  <a:lnTo>
                    <a:pt x="645" y="610"/>
                  </a:lnTo>
                  <a:lnTo>
                    <a:pt x="638" y="608"/>
                  </a:lnTo>
                  <a:lnTo>
                    <a:pt x="625" y="604"/>
                  </a:lnTo>
                  <a:lnTo>
                    <a:pt x="612" y="599"/>
                  </a:lnTo>
                  <a:lnTo>
                    <a:pt x="603" y="592"/>
                  </a:lnTo>
                  <a:lnTo>
                    <a:pt x="594" y="586"/>
                  </a:lnTo>
                  <a:lnTo>
                    <a:pt x="586" y="576"/>
                  </a:lnTo>
                  <a:lnTo>
                    <a:pt x="579" y="565"/>
                  </a:lnTo>
                  <a:lnTo>
                    <a:pt x="572" y="552"/>
                  </a:lnTo>
                  <a:lnTo>
                    <a:pt x="567" y="539"/>
                  </a:lnTo>
                  <a:lnTo>
                    <a:pt x="563" y="524"/>
                  </a:lnTo>
                  <a:lnTo>
                    <a:pt x="559" y="508"/>
                  </a:lnTo>
                  <a:lnTo>
                    <a:pt x="558" y="493"/>
                  </a:lnTo>
                  <a:lnTo>
                    <a:pt x="557" y="477"/>
                  </a:lnTo>
                  <a:lnTo>
                    <a:pt x="557" y="453"/>
                  </a:lnTo>
                  <a:lnTo>
                    <a:pt x="557" y="423"/>
                  </a:lnTo>
                  <a:lnTo>
                    <a:pt x="558" y="387"/>
                  </a:lnTo>
                  <a:lnTo>
                    <a:pt x="559" y="346"/>
                  </a:lnTo>
                  <a:lnTo>
                    <a:pt x="561" y="299"/>
                  </a:lnTo>
                  <a:lnTo>
                    <a:pt x="564" y="248"/>
                  </a:lnTo>
                  <a:lnTo>
                    <a:pt x="568" y="191"/>
                  </a:lnTo>
                  <a:lnTo>
                    <a:pt x="574" y="128"/>
                  </a:lnTo>
                  <a:lnTo>
                    <a:pt x="762" y="128"/>
                  </a:lnTo>
                  <a:lnTo>
                    <a:pt x="762" y="0"/>
                  </a:lnTo>
                  <a:lnTo>
                    <a:pt x="207" y="0"/>
                  </a:lnTo>
                  <a:lnTo>
                    <a:pt x="194" y="1"/>
                  </a:lnTo>
                  <a:lnTo>
                    <a:pt x="182" y="2"/>
                  </a:lnTo>
                  <a:lnTo>
                    <a:pt x="170" y="4"/>
                  </a:lnTo>
                  <a:lnTo>
                    <a:pt x="160" y="7"/>
                  </a:lnTo>
                  <a:lnTo>
                    <a:pt x="148" y="10"/>
                  </a:lnTo>
                  <a:lnTo>
                    <a:pt x="139" y="15"/>
                  </a:lnTo>
                  <a:lnTo>
                    <a:pt x="130" y="19"/>
                  </a:lnTo>
                  <a:lnTo>
                    <a:pt x="120" y="25"/>
                  </a:lnTo>
                  <a:lnTo>
                    <a:pt x="104" y="37"/>
                  </a:lnTo>
                  <a:lnTo>
                    <a:pt x="90" y="50"/>
                  </a:lnTo>
                  <a:lnTo>
                    <a:pt x="77" y="63"/>
                  </a:lnTo>
                  <a:lnTo>
                    <a:pt x="67" y="77"/>
                  </a:lnTo>
                  <a:lnTo>
                    <a:pt x="51" y="101"/>
                  </a:lnTo>
                  <a:lnTo>
                    <a:pt x="39" y="123"/>
                  </a:lnTo>
                  <a:lnTo>
                    <a:pt x="27" y="145"/>
                  </a:lnTo>
                  <a:lnTo>
                    <a:pt x="19" y="165"/>
                  </a:lnTo>
                  <a:lnTo>
                    <a:pt x="13" y="183"/>
                  </a:lnTo>
                  <a:lnTo>
                    <a:pt x="8" y="199"/>
                  </a:lnTo>
                  <a:lnTo>
                    <a:pt x="3" y="212"/>
                  </a:lnTo>
                  <a:lnTo>
                    <a:pt x="0" y="221"/>
                  </a:lnTo>
                  <a:lnTo>
                    <a:pt x="25" y="221"/>
                  </a:lnTo>
                  <a:lnTo>
                    <a:pt x="57" y="175"/>
                  </a:lnTo>
                  <a:lnTo>
                    <a:pt x="64" y="167"/>
                  </a:lnTo>
                  <a:lnTo>
                    <a:pt x="72" y="158"/>
                  </a:lnTo>
                  <a:lnTo>
                    <a:pt x="84" y="150"/>
                  </a:lnTo>
                  <a:lnTo>
                    <a:pt x="96" y="143"/>
                  </a:lnTo>
                  <a:lnTo>
                    <a:pt x="110" y="136"/>
                  </a:lnTo>
                  <a:lnTo>
                    <a:pt x="124" y="132"/>
                  </a:lnTo>
                  <a:lnTo>
                    <a:pt x="139" y="129"/>
                  </a:lnTo>
                  <a:lnTo>
                    <a:pt x="155" y="128"/>
                  </a:lnTo>
                  <a:lnTo>
                    <a:pt x="225" y="128"/>
                  </a:lnTo>
                  <a:lnTo>
                    <a:pt x="182" y="467"/>
                  </a:lnTo>
                  <a:lnTo>
                    <a:pt x="180" y="479"/>
                  </a:lnTo>
                  <a:lnTo>
                    <a:pt x="177" y="489"/>
                  </a:lnTo>
                  <a:lnTo>
                    <a:pt x="174" y="500"/>
                  </a:lnTo>
                  <a:lnTo>
                    <a:pt x="170" y="509"/>
                  </a:lnTo>
                  <a:lnTo>
                    <a:pt x="161" y="527"/>
                  </a:lnTo>
                  <a:lnTo>
                    <a:pt x="151" y="544"/>
                  </a:lnTo>
                  <a:lnTo>
                    <a:pt x="139" y="557"/>
                  </a:lnTo>
                  <a:lnTo>
                    <a:pt x="128" y="571"/>
                  </a:lnTo>
                  <a:lnTo>
                    <a:pt x="117" y="583"/>
                  </a:lnTo>
                  <a:lnTo>
                    <a:pt x="107" y="595"/>
                  </a:lnTo>
                  <a:lnTo>
                    <a:pt x="99" y="604"/>
                  </a:lnTo>
                  <a:lnTo>
                    <a:pt x="92" y="614"/>
                  </a:lnTo>
                  <a:lnTo>
                    <a:pt x="85" y="624"/>
                  </a:lnTo>
                  <a:lnTo>
                    <a:pt x="78" y="635"/>
                  </a:lnTo>
                  <a:lnTo>
                    <a:pt x="75" y="641"/>
                  </a:lnTo>
                  <a:lnTo>
                    <a:pt x="73" y="647"/>
                  </a:lnTo>
                  <a:lnTo>
                    <a:pt x="72" y="653"/>
                  </a:lnTo>
                  <a:lnTo>
                    <a:pt x="70" y="661"/>
                  </a:lnTo>
                  <a:lnTo>
                    <a:pt x="70" y="668"/>
                  </a:lnTo>
                  <a:lnTo>
                    <a:pt x="70" y="676"/>
                  </a:lnTo>
                  <a:lnTo>
                    <a:pt x="71" y="685"/>
                  </a:lnTo>
                  <a:lnTo>
                    <a:pt x="72" y="694"/>
                  </a:lnTo>
                  <a:lnTo>
                    <a:pt x="74" y="700"/>
                  </a:lnTo>
                  <a:lnTo>
                    <a:pt x="77" y="707"/>
                  </a:lnTo>
                  <a:lnTo>
                    <a:pt x="81" y="713"/>
                  </a:lnTo>
                  <a:lnTo>
                    <a:pt x="85" y="718"/>
                  </a:lnTo>
                  <a:lnTo>
                    <a:pt x="89" y="724"/>
                  </a:lnTo>
                  <a:lnTo>
                    <a:pt x="94" y="730"/>
                  </a:lnTo>
                  <a:lnTo>
                    <a:pt x="100" y="735"/>
                  </a:lnTo>
                  <a:lnTo>
                    <a:pt x="107" y="739"/>
                  </a:lnTo>
                  <a:lnTo>
                    <a:pt x="113" y="743"/>
                  </a:lnTo>
                  <a:lnTo>
                    <a:pt x="120" y="746"/>
                  </a:lnTo>
                  <a:lnTo>
                    <a:pt x="128" y="750"/>
                  </a:lnTo>
                  <a:lnTo>
                    <a:pt x="135" y="751"/>
                  </a:lnTo>
                  <a:lnTo>
                    <a:pt x="142" y="753"/>
                  </a:lnTo>
                  <a:lnTo>
                    <a:pt x="149" y="753"/>
                  </a:lnTo>
                  <a:lnTo>
                    <a:pt x="158" y="752"/>
                  </a:lnTo>
                  <a:lnTo>
                    <a:pt x="165" y="751"/>
                  </a:lnTo>
                  <a:lnTo>
                    <a:pt x="174" y="748"/>
                  </a:lnTo>
                  <a:lnTo>
                    <a:pt x="182" y="745"/>
                  </a:lnTo>
                  <a:lnTo>
                    <a:pt x="189" y="742"/>
                  </a:lnTo>
                  <a:lnTo>
                    <a:pt x="196" y="738"/>
                  </a:lnTo>
                  <a:lnTo>
                    <a:pt x="203" y="733"/>
                  </a:lnTo>
                  <a:lnTo>
                    <a:pt x="209" y="729"/>
                  </a:lnTo>
                  <a:lnTo>
                    <a:pt x="214" y="722"/>
                  </a:lnTo>
                  <a:lnTo>
                    <a:pt x="219" y="716"/>
                  </a:lnTo>
                  <a:lnTo>
                    <a:pt x="228" y="703"/>
                  </a:lnTo>
                  <a:lnTo>
                    <a:pt x="236" y="687"/>
                  </a:lnTo>
                  <a:lnTo>
                    <a:pt x="241" y="669"/>
                  </a:lnTo>
                  <a:lnTo>
                    <a:pt x="247" y="649"/>
                  </a:lnTo>
                  <a:lnTo>
                    <a:pt x="254" y="615"/>
                  </a:lnTo>
                  <a:lnTo>
                    <a:pt x="262" y="573"/>
                  </a:lnTo>
                  <a:lnTo>
                    <a:pt x="271" y="522"/>
                  </a:lnTo>
                  <a:lnTo>
                    <a:pt x="279" y="462"/>
                  </a:lnTo>
                  <a:lnTo>
                    <a:pt x="288" y="393"/>
                  </a:lnTo>
                  <a:lnTo>
                    <a:pt x="297" y="315"/>
                  </a:lnTo>
                  <a:lnTo>
                    <a:pt x="306" y="226"/>
                  </a:lnTo>
                  <a:lnTo>
                    <a:pt x="315" y="128"/>
                  </a:lnTo>
                  <a:lnTo>
                    <a:pt x="484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0204" name="Group 28"/>
          <p:cNvGrpSpPr>
            <a:grpSpLocks/>
          </p:cNvGrpSpPr>
          <p:nvPr/>
        </p:nvGrpSpPr>
        <p:grpSpPr bwMode="auto">
          <a:xfrm>
            <a:off x="700088" y="4679950"/>
            <a:ext cx="982662" cy="384175"/>
            <a:chOff x="441" y="2948"/>
            <a:chExt cx="619" cy="242"/>
          </a:xfrm>
        </p:grpSpPr>
        <p:sp>
          <p:nvSpPr>
            <p:cNvPr id="50205" name="Freeform 29"/>
            <p:cNvSpPr>
              <a:spLocks noChangeArrowheads="1"/>
            </p:cNvSpPr>
            <p:nvPr/>
          </p:nvSpPr>
          <p:spPr bwMode="auto">
            <a:xfrm>
              <a:off x="525" y="3086"/>
              <a:ext cx="75" cy="103"/>
            </a:xfrm>
            <a:custGeom>
              <a:avLst/>
              <a:gdLst>
                <a:gd name="T0" fmla="*/ 0 w 477"/>
                <a:gd name="T1" fmla="*/ 556 h 661"/>
                <a:gd name="T2" fmla="*/ 44 w 477"/>
                <a:gd name="T3" fmla="*/ 520 h 661"/>
                <a:gd name="T4" fmla="*/ 85 w 477"/>
                <a:gd name="T5" fmla="*/ 487 h 661"/>
                <a:gd name="T6" fmla="*/ 121 w 477"/>
                <a:gd name="T7" fmla="*/ 454 h 661"/>
                <a:gd name="T8" fmla="*/ 155 w 477"/>
                <a:gd name="T9" fmla="*/ 423 h 661"/>
                <a:gd name="T10" fmla="*/ 185 w 477"/>
                <a:gd name="T11" fmla="*/ 394 h 661"/>
                <a:gd name="T12" fmla="*/ 216 w 477"/>
                <a:gd name="T13" fmla="*/ 359 h 661"/>
                <a:gd name="T14" fmla="*/ 243 w 477"/>
                <a:gd name="T15" fmla="*/ 326 h 661"/>
                <a:gd name="T16" fmla="*/ 263 w 477"/>
                <a:gd name="T17" fmla="*/ 296 h 661"/>
                <a:gd name="T18" fmla="*/ 276 w 477"/>
                <a:gd name="T19" fmla="*/ 267 h 661"/>
                <a:gd name="T20" fmla="*/ 283 w 477"/>
                <a:gd name="T21" fmla="*/ 237 h 661"/>
                <a:gd name="T22" fmla="*/ 284 w 477"/>
                <a:gd name="T23" fmla="*/ 207 h 661"/>
                <a:gd name="T24" fmla="*/ 278 w 477"/>
                <a:gd name="T25" fmla="*/ 178 h 661"/>
                <a:gd name="T26" fmla="*/ 263 w 477"/>
                <a:gd name="T27" fmla="*/ 155 h 661"/>
                <a:gd name="T28" fmla="*/ 242 w 477"/>
                <a:gd name="T29" fmla="*/ 138 h 661"/>
                <a:gd name="T30" fmla="*/ 215 w 477"/>
                <a:gd name="T31" fmla="*/ 128 h 661"/>
                <a:gd name="T32" fmla="*/ 182 w 477"/>
                <a:gd name="T33" fmla="*/ 124 h 661"/>
                <a:gd name="T34" fmla="*/ 163 w 477"/>
                <a:gd name="T35" fmla="*/ 124 h 661"/>
                <a:gd name="T36" fmla="*/ 146 w 477"/>
                <a:gd name="T37" fmla="*/ 128 h 661"/>
                <a:gd name="T38" fmla="*/ 130 w 477"/>
                <a:gd name="T39" fmla="*/ 132 h 661"/>
                <a:gd name="T40" fmla="*/ 113 w 477"/>
                <a:gd name="T41" fmla="*/ 137 h 661"/>
                <a:gd name="T42" fmla="*/ 96 w 477"/>
                <a:gd name="T43" fmla="*/ 143 h 661"/>
                <a:gd name="T44" fmla="*/ 79 w 477"/>
                <a:gd name="T45" fmla="*/ 150 h 661"/>
                <a:gd name="T46" fmla="*/ 65 w 477"/>
                <a:gd name="T47" fmla="*/ 159 h 661"/>
                <a:gd name="T48" fmla="*/ 52 w 477"/>
                <a:gd name="T49" fmla="*/ 166 h 661"/>
                <a:gd name="T50" fmla="*/ 42 w 477"/>
                <a:gd name="T51" fmla="*/ 173 h 661"/>
                <a:gd name="T52" fmla="*/ 32 w 477"/>
                <a:gd name="T53" fmla="*/ 179 h 661"/>
                <a:gd name="T54" fmla="*/ 16 w 477"/>
                <a:gd name="T55" fmla="*/ 182 h 661"/>
                <a:gd name="T56" fmla="*/ 31 w 477"/>
                <a:gd name="T57" fmla="*/ 34 h 661"/>
                <a:gd name="T58" fmla="*/ 63 w 477"/>
                <a:gd name="T59" fmla="*/ 24 h 661"/>
                <a:gd name="T60" fmla="*/ 101 w 477"/>
                <a:gd name="T61" fmla="*/ 14 h 661"/>
                <a:gd name="T62" fmla="*/ 145 w 477"/>
                <a:gd name="T63" fmla="*/ 5 h 661"/>
                <a:gd name="T64" fmla="*/ 187 w 477"/>
                <a:gd name="T65" fmla="*/ 0 h 661"/>
                <a:gd name="T66" fmla="*/ 242 w 477"/>
                <a:gd name="T67" fmla="*/ 0 h 661"/>
                <a:gd name="T68" fmla="*/ 315 w 477"/>
                <a:gd name="T69" fmla="*/ 13 h 661"/>
                <a:gd name="T70" fmla="*/ 374 w 477"/>
                <a:gd name="T71" fmla="*/ 39 h 661"/>
                <a:gd name="T72" fmla="*/ 416 w 477"/>
                <a:gd name="T73" fmla="*/ 79 h 661"/>
                <a:gd name="T74" fmla="*/ 441 w 477"/>
                <a:gd name="T75" fmla="*/ 132 h 661"/>
                <a:gd name="T76" fmla="*/ 449 w 477"/>
                <a:gd name="T77" fmla="*/ 195 h 661"/>
                <a:gd name="T78" fmla="*/ 445 w 477"/>
                <a:gd name="T79" fmla="*/ 239 h 661"/>
                <a:gd name="T80" fmla="*/ 433 w 477"/>
                <a:gd name="T81" fmla="*/ 281 h 661"/>
                <a:gd name="T82" fmla="*/ 415 w 477"/>
                <a:gd name="T83" fmla="*/ 323 h 661"/>
                <a:gd name="T84" fmla="*/ 386 w 477"/>
                <a:gd name="T85" fmla="*/ 366 h 661"/>
                <a:gd name="T86" fmla="*/ 347 w 477"/>
                <a:gd name="T87" fmla="*/ 412 h 661"/>
                <a:gd name="T88" fmla="*/ 312 w 477"/>
                <a:gd name="T89" fmla="*/ 446 h 661"/>
                <a:gd name="T90" fmla="*/ 284 w 477"/>
                <a:gd name="T91" fmla="*/ 472 h 661"/>
                <a:gd name="T92" fmla="*/ 256 w 477"/>
                <a:gd name="T93" fmla="*/ 496 h 661"/>
                <a:gd name="T94" fmla="*/ 231 w 477"/>
                <a:gd name="T95" fmla="*/ 516 h 661"/>
                <a:gd name="T96" fmla="*/ 212 w 477"/>
                <a:gd name="T97" fmla="*/ 532 h 661"/>
                <a:gd name="T98" fmla="*/ 477 w 477"/>
                <a:gd name="T99" fmla="*/ 539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7" h="661">
                  <a:moveTo>
                    <a:pt x="477" y="661"/>
                  </a:moveTo>
                  <a:lnTo>
                    <a:pt x="0" y="661"/>
                  </a:lnTo>
                  <a:lnTo>
                    <a:pt x="0" y="556"/>
                  </a:lnTo>
                  <a:lnTo>
                    <a:pt x="16" y="544"/>
                  </a:lnTo>
                  <a:lnTo>
                    <a:pt x="29" y="532"/>
                  </a:lnTo>
                  <a:lnTo>
                    <a:pt x="44" y="520"/>
                  </a:lnTo>
                  <a:lnTo>
                    <a:pt x="58" y="509"/>
                  </a:lnTo>
                  <a:lnTo>
                    <a:pt x="71" y="497"/>
                  </a:lnTo>
                  <a:lnTo>
                    <a:pt x="85" y="487"/>
                  </a:lnTo>
                  <a:lnTo>
                    <a:pt x="97" y="475"/>
                  </a:lnTo>
                  <a:lnTo>
                    <a:pt x="109" y="465"/>
                  </a:lnTo>
                  <a:lnTo>
                    <a:pt x="121" y="454"/>
                  </a:lnTo>
                  <a:lnTo>
                    <a:pt x="133" y="444"/>
                  </a:lnTo>
                  <a:lnTo>
                    <a:pt x="143" y="434"/>
                  </a:lnTo>
                  <a:lnTo>
                    <a:pt x="155" y="423"/>
                  </a:lnTo>
                  <a:lnTo>
                    <a:pt x="165" y="414"/>
                  </a:lnTo>
                  <a:lnTo>
                    <a:pt x="174" y="403"/>
                  </a:lnTo>
                  <a:lnTo>
                    <a:pt x="185" y="394"/>
                  </a:lnTo>
                  <a:lnTo>
                    <a:pt x="194" y="383"/>
                  </a:lnTo>
                  <a:lnTo>
                    <a:pt x="206" y="372"/>
                  </a:lnTo>
                  <a:lnTo>
                    <a:pt x="216" y="359"/>
                  </a:lnTo>
                  <a:lnTo>
                    <a:pt x="226" y="348"/>
                  </a:lnTo>
                  <a:lnTo>
                    <a:pt x="235" y="336"/>
                  </a:lnTo>
                  <a:lnTo>
                    <a:pt x="243" y="326"/>
                  </a:lnTo>
                  <a:lnTo>
                    <a:pt x="251" y="316"/>
                  </a:lnTo>
                  <a:lnTo>
                    <a:pt x="257" y="305"/>
                  </a:lnTo>
                  <a:lnTo>
                    <a:pt x="263" y="296"/>
                  </a:lnTo>
                  <a:lnTo>
                    <a:pt x="267" y="286"/>
                  </a:lnTo>
                  <a:lnTo>
                    <a:pt x="273" y="277"/>
                  </a:lnTo>
                  <a:lnTo>
                    <a:pt x="276" y="267"/>
                  </a:lnTo>
                  <a:lnTo>
                    <a:pt x="279" y="257"/>
                  </a:lnTo>
                  <a:lnTo>
                    <a:pt x="281" y="248"/>
                  </a:lnTo>
                  <a:lnTo>
                    <a:pt x="283" y="237"/>
                  </a:lnTo>
                  <a:lnTo>
                    <a:pt x="284" y="228"/>
                  </a:lnTo>
                  <a:lnTo>
                    <a:pt x="284" y="217"/>
                  </a:lnTo>
                  <a:lnTo>
                    <a:pt x="284" y="207"/>
                  </a:lnTo>
                  <a:lnTo>
                    <a:pt x="282" y="196"/>
                  </a:lnTo>
                  <a:lnTo>
                    <a:pt x="280" y="187"/>
                  </a:lnTo>
                  <a:lnTo>
                    <a:pt x="278" y="178"/>
                  </a:lnTo>
                  <a:lnTo>
                    <a:pt x="274" y="169"/>
                  </a:lnTo>
                  <a:lnTo>
                    <a:pt x="268" y="162"/>
                  </a:lnTo>
                  <a:lnTo>
                    <a:pt x="263" y="155"/>
                  </a:lnTo>
                  <a:lnTo>
                    <a:pt x="257" y="148"/>
                  </a:lnTo>
                  <a:lnTo>
                    <a:pt x="250" y="142"/>
                  </a:lnTo>
                  <a:lnTo>
                    <a:pt x="242" y="138"/>
                  </a:lnTo>
                  <a:lnTo>
                    <a:pt x="234" y="134"/>
                  </a:lnTo>
                  <a:lnTo>
                    <a:pt x="225" y="130"/>
                  </a:lnTo>
                  <a:lnTo>
                    <a:pt x="215" y="128"/>
                  </a:lnTo>
                  <a:lnTo>
                    <a:pt x="205" y="125"/>
                  </a:lnTo>
                  <a:lnTo>
                    <a:pt x="193" y="124"/>
                  </a:lnTo>
                  <a:lnTo>
                    <a:pt x="182" y="124"/>
                  </a:lnTo>
                  <a:lnTo>
                    <a:pt x="175" y="124"/>
                  </a:lnTo>
                  <a:lnTo>
                    <a:pt x="169" y="124"/>
                  </a:lnTo>
                  <a:lnTo>
                    <a:pt x="163" y="124"/>
                  </a:lnTo>
                  <a:lnTo>
                    <a:pt x="158" y="125"/>
                  </a:lnTo>
                  <a:lnTo>
                    <a:pt x="151" y="126"/>
                  </a:lnTo>
                  <a:lnTo>
                    <a:pt x="146" y="128"/>
                  </a:lnTo>
                  <a:lnTo>
                    <a:pt x="140" y="129"/>
                  </a:lnTo>
                  <a:lnTo>
                    <a:pt x="135" y="130"/>
                  </a:lnTo>
                  <a:lnTo>
                    <a:pt x="130" y="132"/>
                  </a:lnTo>
                  <a:lnTo>
                    <a:pt x="123" y="134"/>
                  </a:lnTo>
                  <a:lnTo>
                    <a:pt x="118" y="135"/>
                  </a:lnTo>
                  <a:lnTo>
                    <a:pt x="113" y="137"/>
                  </a:lnTo>
                  <a:lnTo>
                    <a:pt x="107" y="139"/>
                  </a:lnTo>
                  <a:lnTo>
                    <a:pt x="101" y="141"/>
                  </a:lnTo>
                  <a:lnTo>
                    <a:pt x="96" y="143"/>
                  </a:lnTo>
                  <a:lnTo>
                    <a:pt x="90" y="146"/>
                  </a:lnTo>
                  <a:lnTo>
                    <a:pt x="85" y="148"/>
                  </a:lnTo>
                  <a:lnTo>
                    <a:pt x="79" y="150"/>
                  </a:lnTo>
                  <a:lnTo>
                    <a:pt x="74" y="154"/>
                  </a:lnTo>
                  <a:lnTo>
                    <a:pt x="69" y="156"/>
                  </a:lnTo>
                  <a:lnTo>
                    <a:pt x="65" y="159"/>
                  </a:lnTo>
                  <a:lnTo>
                    <a:pt x="61" y="161"/>
                  </a:lnTo>
                  <a:lnTo>
                    <a:pt x="56" y="164"/>
                  </a:lnTo>
                  <a:lnTo>
                    <a:pt x="52" y="166"/>
                  </a:lnTo>
                  <a:lnTo>
                    <a:pt x="48" y="169"/>
                  </a:lnTo>
                  <a:lnTo>
                    <a:pt x="45" y="171"/>
                  </a:lnTo>
                  <a:lnTo>
                    <a:pt x="42" y="173"/>
                  </a:lnTo>
                  <a:lnTo>
                    <a:pt x="39" y="176"/>
                  </a:lnTo>
                  <a:lnTo>
                    <a:pt x="36" y="178"/>
                  </a:lnTo>
                  <a:lnTo>
                    <a:pt x="32" y="179"/>
                  </a:lnTo>
                  <a:lnTo>
                    <a:pt x="30" y="181"/>
                  </a:lnTo>
                  <a:lnTo>
                    <a:pt x="28" y="182"/>
                  </a:lnTo>
                  <a:lnTo>
                    <a:pt x="16" y="182"/>
                  </a:lnTo>
                  <a:lnTo>
                    <a:pt x="16" y="41"/>
                  </a:lnTo>
                  <a:lnTo>
                    <a:pt x="23" y="37"/>
                  </a:lnTo>
                  <a:lnTo>
                    <a:pt x="31" y="34"/>
                  </a:lnTo>
                  <a:lnTo>
                    <a:pt x="41" y="30"/>
                  </a:lnTo>
                  <a:lnTo>
                    <a:pt x="51" y="27"/>
                  </a:lnTo>
                  <a:lnTo>
                    <a:pt x="63" y="24"/>
                  </a:lnTo>
                  <a:lnTo>
                    <a:pt x="74" y="20"/>
                  </a:lnTo>
                  <a:lnTo>
                    <a:pt x="88" y="17"/>
                  </a:lnTo>
                  <a:lnTo>
                    <a:pt x="101" y="14"/>
                  </a:lnTo>
                  <a:lnTo>
                    <a:pt x="116" y="11"/>
                  </a:lnTo>
                  <a:lnTo>
                    <a:pt x="131" y="7"/>
                  </a:lnTo>
                  <a:lnTo>
                    <a:pt x="145" y="5"/>
                  </a:lnTo>
                  <a:lnTo>
                    <a:pt x="159" y="3"/>
                  </a:lnTo>
                  <a:lnTo>
                    <a:pt x="173" y="1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42" y="0"/>
                  </a:lnTo>
                  <a:lnTo>
                    <a:pt x="268" y="3"/>
                  </a:lnTo>
                  <a:lnTo>
                    <a:pt x="293" y="7"/>
                  </a:lnTo>
                  <a:lnTo>
                    <a:pt x="315" y="13"/>
                  </a:lnTo>
                  <a:lnTo>
                    <a:pt x="337" y="20"/>
                  </a:lnTo>
                  <a:lnTo>
                    <a:pt x="356" y="28"/>
                  </a:lnTo>
                  <a:lnTo>
                    <a:pt x="374" y="39"/>
                  </a:lnTo>
                  <a:lnTo>
                    <a:pt x="389" y="51"/>
                  </a:lnTo>
                  <a:lnTo>
                    <a:pt x="403" y="65"/>
                  </a:lnTo>
                  <a:lnTo>
                    <a:pt x="416" y="79"/>
                  </a:lnTo>
                  <a:lnTo>
                    <a:pt x="426" y="95"/>
                  </a:lnTo>
                  <a:lnTo>
                    <a:pt x="434" y="113"/>
                  </a:lnTo>
                  <a:lnTo>
                    <a:pt x="441" y="132"/>
                  </a:lnTo>
                  <a:lnTo>
                    <a:pt x="445" y="152"/>
                  </a:lnTo>
                  <a:lnTo>
                    <a:pt x="448" y="173"/>
                  </a:lnTo>
                  <a:lnTo>
                    <a:pt x="449" y="195"/>
                  </a:lnTo>
                  <a:lnTo>
                    <a:pt x="448" y="210"/>
                  </a:lnTo>
                  <a:lnTo>
                    <a:pt x="447" y="225"/>
                  </a:lnTo>
                  <a:lnTo>
                    <a:pt x="445" y="239"/>
                  </a:lnTo>
                  <a:lnTo>
                    <a:pt x="442" y="253"/>
                  </a:lnTo>
                  <a:lnTo>
                    <a:pt x="439" y="267"/>
                  </a:lnTo>
                  <a:lnTo>
                    <a:pt x="433" y="281"/>
                  </a:lnTo>
                  <a:lnTo>
                    <a:pt x="428" y="295"/>
                  </a:lnTo>
                  <a:lnTo>
                    <a:pt x="422" y="308"/>
                  </a:lnTo>
                  <a:lnTo>
                    <a:pt x="415" y="323"/>
                  </a:lnTo>
                  <a:lnTo>
                    <a:pt x="406" y="336"/>
                  </a:lnTo>
                  <a:lnTo>
                    <a:pt x="397" y="351"/>
                  </a:lnTo>
                  <a:lnTo>
                    <a:pt x="386" y="366"/>
                  </a:lnTo>
                  <a:lnTo>
                    <a:pt x="374" y="380"/>
                  </a:lnTo>
                  <a:lnTo>
                    <a:pt x="361" y="396"/>
                  </a:lnTo>
                  <a:lnTo>
                    <a:pt x="347" y="412"/>
                  </a:lnTo>
                  <a:lnTo>
                    <a:pt x="332" y="427"/>
                  </a:lnTo>
                  <a:lnTo>
                    <a:pt x="323" y="437"/>
                  </a:lnTo>
                  <a:lnTo>
                    <a:pt x="312" y="446"/>
                  </a:lnTo>
                  <a:lnTo>
                    <a:pt x="303" y="455"/>
                  </a:lnTo>
                  <a:lnTo>
                    <a:pt x="293" y="464"/>
                  </a:lnTo>
                  <a:lnTo>
                    <a:pt x="284" y="472"/>
                  </a:lnTo>
                  <a:lnTo>
                    <a:pt x="275" y="481"/>
                  </a:lnTo>
                  <a:lnTo>
                    <a:pt x="265" y="489"/>
                  </a:lnTo>
                  <a:lnTo>
                    <a:pt x="256" y="496"/>
                  </a:lnTo>
                  <a:lnTo>
                    <a:pt x="246" y="504"/>
                  </a:lnTo>
                  <a:lnTo>
                    <a:pt x="238" y="510"/>
                  </a:lnTo>
                  <a:lnTo>
                    <a:pt x="231" y="516"/>
                  </a:lnTo>
                  <a:lnTo>
                    <a:pt x="224" y="522"/>
                  </a:lnTo>
                  <a:lnTo>
                    <a:pt x="217" y="528"/>
                  </a:lnTo>
                  <a:lnTo>
                    <a:pt x="212" y="532"/>
                  </a:lnTo>
                  <a:lnTo>
                    <a:pt x="207" y="536"/>
                  </a:lnTo>
                  <a:lnTo>
                    <a:pt x="203" y="539"/>
                  </a:lnTo>
                  <a:lnTo>
                    <a:pt x="477" y="539"/>
                  </a:lnTo>
                  <a:lnTo>
                    <a:pt x="477" y="6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06" name="Freeform 30"/>
            <p:cNvSpPr>
              <a:spLocks noChangeArrowheads="1"/>
            </p:cNvSpPr>
            <p:nvPr/>
          </p:nvSpPr>
          <p:spPr bwMode="auto">
            <a:xfrm>
              <a:off x="986" y="3086"/>
              <a:ext cx="75" cy="105"/>
            </a:xfrm>
            <a:custGeom>
              <a:avLst/>
              <a:gdLst>
                <a:gd name="T0" fmla="*/ 475 w 482"/>
                <a:gd name="T1" fmla="*/ 522 h 676"/>
                <a:gd name="T2" fmla="*/ 449 w 482"/>
                <a:gd name="T3" fmla="*/ 581 h 676"/>
                <a:gd name="T4" fmla="*/ 404 w 482"/>
                <a:gd name="T5" fmla="*/ 626 h 676"/>
                <a:gd name="T6" fmla="*/ 343 w 482"/>
                <a:gd name="T7" fmla="*/ 658 h 676"/>
                <a:gd name="T8" fmla="*/ 266 w 482"/>
                <a:gd name="T9" fmla="*/ 674 h 676"/>
                <a:gd name="T10" fmla="*/ 165 w 482"/>
                <a:gd name="T11" fmla="*/ 675 h 676"/>
                <a:gd name="T12" fmla="*/ 75 w 482"/>
                <a:gd name="T13" fmla="*/ 660 h 676"/>
                <a:gd name="T14" fmla="*/ 9 w 482"/>
                <a:gd name="T15" fmla="*/ 639 h 676"/>
                <a:gd name="T16" fmla="*/ 45 w 482"/>
                <a:gd name="T17" fmla="*/ 511 h 676"/>
                <a:gd name="T18" fmla="*/ 111 w 482"/>
                <a:gd name="T19" fmla="*/ 538 h 676"/>
                <a:gd name="T20" fmla="*/ 177 w 482"/>
                <a:gd name="T21" fmla="*/ 549 h 676"/>
                <a:gd name="T22" fmla="*/ 218 w 482"/>
                <a:gd name="T23" fmla="*/ 548 h 676"/>
                <a:gd name="T24" fmla="*/ 258 w 482"/>
                <a:gd name="T25" fmla="*/ 541 h 676"/>
                <a:gd name="T26" fmla="*/ 289 w 482"/>
                <a:gd name="T27" fmla="*/ 525 h 676"/>
                <a:gd name="T28" fmla="*/ 307 w 482"/>
                <a:gd name="T29" fmla="*/ 505 h 676"/>
                <a:gd name="T30" fmla="*/ 316 w 482"/>
                <a:gd name="T31" fmla="*/ 476 h 676"/>
                <a:gd name="T32" fmla="*/ 316 w 482"/>
                <a:gd name="T33" fmla="*/ 437 h 676"/>
                <a:gd name="T34" fmla="*/ 301 w 482"/>
                <a:gd name="T35" fmla="*/ 408 h 676"/>
                <a:gd name="T36" fmla="*/ 276 w 482"/>
                <a:gd name="T37" fmla="*/ 391 h 676"/>
                <a:gd name="T38" fmla="*/ 242 w 482"/>
                <a:gd name="T39" fmla="*/ 382 h 676"/>
                <a:gd name="T40" fmla="*/ 200 w 482"/>
                <a:gd name="T41" fmla="*/ 380 h 676"/>
                <a:gd name="T42" fmla="*/ 142 w 482"/>
                <a:gd name="T43" fmla="*/ 380 h 676"/>
                <a:gd name="T44" fmla="*/ 196 w 482"/>
                <a:gd name="T45" fmla="*/ 265 h 676"/>
                <a:gd name="T46" fmla="*/ 235 w 482"/>
                <a:gd name="T47" fmla="*/ 261 h 676"/>
                <a:gd name="T48" fmla="*/ 265 w 482"/>
                <a:gd name="T49" fmla="*/ 253 h 676"/>
                <a:gd name="T50" fmla="*/ 287 w 482"/>
                <a:gd name="T51" fmla="*/ 236 h 676"/>
                <a:gd name="T52" fmla="*/ 299 w 482"/>
                <a:gd name="T53" fmla="*/ 212 h 676"/>
                <a:gd name="T54" fmla="*/ 301 w 482"/>
                <a:gd name="T55" fmla="*/ 180 h 676"/>
                <a:gd name="T56" fmla="*/ 292 w 482"/>
                <a:gd name="T57" fmla="*/ 158 h 676"/>
                <a:gd name="T58" fmla="*/ 276 w 482"/>
                <a:gd name="T59" fmla="*/ 142 h 676"/>
                <a:gd name="T60" fmla="*/ 252 w 482"/>
                <a:gd name="T61" fmla="*/ 132 h 676"/>
                <a:gd name="T62" fmla="*/ 223 w 482"/>
                <a:gd name="T63" fmla="*/ 126 h 676"/>
                <a:gd name="T64" fmla="*/ 197 w 482"/>
                <a:gd name="T65" fmla="*/ 125 h 676"/>
                <a:gd name="T66" fmla="*/ 160 w 482"/>
                <a:gd name="T67" fmla="*/ 129 h 676"/>
                <a:gd name="T68" fmla="*/ 124 w 482"/>
                <a:gd name="T69" fmla="*/ 137 h 676"/>
                <a:gd name="T70" fmla="*/ 90 w 482"/>
                <a:gd name="T71" fmla="*/ 148 h 676"/>
                <a:gd name="T72" fmla="*/ 61 w 482"/>
                <a:gd name="T73" fmla="*/ 163 h 676"/>
                <a:gd name="T74" fmla="*/ 37 w 482"/>
                <a:gd name="T75" fmla="*/ 177 h 676"/>
                <a:gd name="T76" fmla="*/ 37 w 482"/>
                <a:gd name="T77" fmla="*/ 33 h 676"/>
                <a:gd name="T78" fmla="*/ 109 w 482"/>
                <a:gd name="T79" fmla="*/ 13 h 676"/>
                <a:gd name="T80" fmla="*/ 196 w 482"/>
                <a:gd name="T81" fmla="*/ 1 h 676"/>
                <a:gd name="T82" fmla="*/ 279 w 482"/>
                <a:gd name="T83" fmla="*/ 2 h 676"/>
                <a:gd name="T84" fmla="*/ 346 w 482"/>
                <a:gd name="T85" fmla="*/ 16 h 676"/>
                <a:gd name="T86" fmla="*/ 398 w 482"/>
                <a:gd name="T87" fmla="*/ 39 h 676"/>
                <a:gd name="T88" fmla="*/ 438 w 482"/>
                <a:gd name="T89" fmla="*/ 76 h 676"/>
                <a:gd name="T90" fmla="*/ 460 w 482"/>
                <a:gd name="T91" fmla="*/ 124 h 676"/>
                <a:gd name="T92" fmla="*/ 462 w 482"/>
                <a:gd name="T93" fmla="*/ 189 h 676"/>
                <a:gd name="T94" fmla="*/ 433 w 482"/>
                <a:gd name="T95" fmla="*/ 259 h 676"/>
                <a:gd name="T96" fmla="*/ 373 w 482"/>
                <a:gd name="T97" fmla="*/ 305 h 676"/>
                <a:gd name="T98" fmla="*/ 365 w 482"/>
                <a:gd name="T99" fmla="*/ 323 h 676"/>
                <a:gd name="T100" fmla="*/ 398 w 482"/>
                <a:gd name="T101" fmla="*/ 333 h 676"/>
                <a:gd name="T102" fmla="*/ 431 w 482"/>
                <a:gd name="T103" fmla="*/ 354 h 676"/>
                <a:gd name="T104" fmla="*/ 458 w 482"/>
                <a:gd name="T105" fmla="*/ 383 h 676"/>
                <a:gd name="T106" fmla="*/ 477 w 482"/>
                <a:gd name="T107" fmla="*/ 424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2" h="676">
                  <a:moveTo>
                    <a:pt x="482" y="466"/>
                  </a:moveTo>
                  <a:lnTo>
                    <a:pt x="481" y="477"/>
                  </a:lnTo>
                  <a:lnTo>
                    <a:pt x="480" y="489"/>
                  </a:lnTo>
                  <a:lnTo>
                    <a:pt x="479" y="500"/>
                  </a:lnTo>
                  <a:lnTo>
                    <a:pt x="477" y="512"/>
                  </a:lnTo>
                  <a:lnTo>
                    <a:pt x="475" y="522"/>
                  </a:lnTo>
                  <a:lnTo>
                    <a:pt x="472" y="533"/>
                  </a:lnTo>
                  <a:lnTo>
                    <a:pt x="468" y="543"/>
                  </a:lnTo>
                  <a:lnTo>
                    <a:pt x="464" y="553"/>
                  </a:lnTo>
                  <a:lnTo>
                    <a:pt x="459" y="562"/>
                  </a:lnTo>
                  <a:lnTo>
                    <a:pt x="454" y="571"/>
                  </a:lnTo>
                  <a:lnTo>
                    <a:pt x="449" y="581"/>
                  </a:lnTo>
                  <a:lnTo>
                    <a:pt x="442" y="589"/>
                  </a:lnTo>
                  <a:lnTo>
                    <a:pt x="435" y="597"/>
                  </a:lnTo>
                  <a:lnTo>
                    <a:pt x="428" y="605"/>
                  </a:lnTo>
                  <a:lnTo>
                    <a:pt x="420" y="612"/>
                  </a:lnTo>
                  <a:lnTo>
                    <a:pt x="412" y="619"/>
                  </a:lnTo>
                  <a:lnTo>
                    <a:pt x="404" y="626"/>
                  </a:lnTo>
                  <a:lnTo>
                    <a:pt x="394" y="632"/>
                  </a:lnTo>
                  <a:lnTo>
                    <a:pt x="385" y="638"/>
                  </a:lnTo>
                  <a:lnTo>
                    <a:pt x="374" y="643"/>
                  </a:lnTo>
                  <a:lnTo>
                    <a:pt x="364" y="649"/>
                  </a:lnTo>
                  <a:lnTo>
                    <a:pt x="354" y="654"/>
                  </a:lnTo>
                  <a:lnTo>
                    <a:pt x="343" y="658"/>
                  </a:lnTo>
                  <a:lnTo>
                    <a:pt x="332" y="661"/>
                  </a:lnTo>
                  <a:lnTo>
                    <a:pt x="319" y="665"/>
                  </a:lnTo>
                  <a:lnTo>
                    <a:pt x="307" y="667"/>
                  </a:lnTo>
                  <a:lnTo>
                    <a:pt x="294" y="671"/>
                  </a:lnTo>
                  <a:lnTo>
                    <a:pt x="279" y="673"/>
                  </a:lnTo>
                  <a:lnTo>
                    <a:pt x="266" y="674"/>
                  </a:lnTo>
                  <a:lnTo>
                    <a:pt x="250" y="675"/>
                  </a:lnTo>
                  <a:lnTo>
                    <a:pt x="235" y="676"/>
                  </a:lnTo>
                  <a:lnTo>
                    <a:pt x="218" y="676"/>
                  </a:lnTo>
                  <a:lnTo>
                    <a:pt x="200" y="676"/>
                  </a:lnTo>
                  <a:lnTo>
                    <a:pt x="181" y="676"/>
                  </a:lnTo>
                  <a:lnTo>
                    <a:pt x="165" y="675"/>
                  </a:lnTo>
                  <a:lnTo>
                    <a:pt x="148" y="673"/>
                  </a:lnTo>
                  <a:lnTo>
                    <a:pt x="132" y="672"/>
                  </a:lnTo>
                  <a:lnTo>
                    <a:pt x="117" y="670"/>
                  </a:lnTo>
                  <a:lnTo>
                    <a:pt x="102" y="666"/>
                  </a:lnTo>
                  <a:lnTo>
                    <a:pt x="88" y="663"/>
                  </a:lnTo>
                  <a:lnTo>
                    <a:pt x="75" y="660"/>
                  </a:lnTo>
                  <a:lnTo>
                    <a:pt x="62" y="657"/>
                  </a:lnTo>
                  <a:lnTo>
                    <a:pt x="50" y="654"/>
                  </a:lnTo>
                  <a:lnTo>
                    <a:pt x="39" y="650"/>
                  </a:lnTo>
                  <a:lnTo>
                    <a:pt x="28" y="647"/>
                  </a:lnTo>
                  <a:lnTo>
                    <a:pt x="18" y="642"/>
                  </a:lnTo>
                  <a:lnTo>
                    <a:pt x="9" y="639"/>
                  </a:lnTo>
                  <a:lnTo>
                    <a:pt x="0" y="635"/>
                  </a:lnTo>
                  <a:lnTo>
                    <a:pt x="0" y="494"/>
                  </a:lnTo>
                  <a:lnTo>
                    <a:pt x="15" y="494"/>
                  </a:lnTo>
                  <a:lnTo>
                    <a:pt x="25" y="500"/>
                  </a:lnTo>
                  <a:lnTo>
                    <a:pt x="34" y="506"/>
                  </a:lnTo>
                  <a:lnTo>
                    <a:pt x="45" y="511"/>
                  </a:lnTo>
                  <a:lnTo>
                    <a:pt x="54" y="515"/>
                  </a:lnTo>
                  <a:lnTo>
                    <a:pt x="65" y="520"/>
                  </a:lnTo>
                  <a:lnTo>
                    <a:pt x="76" y="524"/>
                  </a:lnTo>
                  <a:lnTo>
                    <a:pt x="87" y="530"/>
                  </a:lnTo>
                  <a:lnTo>
                    <a:pt x="100" y="534"/>
                  </a:lnTo>
                  <a:lnTo>
                    <a:pt x="111" y="538"/>
                  </a:lnTo>
                  <a:lnTo>
                    <a:pt x="123" y="541"/>
                  </a:lnTo>
                  <a:lnTo>
                    <a:pt x="134" y="543"/>
                  </a:lnTo>
                  <a:lnTo>
                    <a:pt x="146" y="546"/>
                  </a:lnTo>
                  <a:lnTo>
                    <a:pt x="156" y="547"/>
                  </a:lnTo>
                  <a:lnTo>
                    <a:pt x="167" y="549"/>
                  </a:lnTo>
                  <a:lnTo>
                    <a:pt x="177" y="549"/>
                  </a:lnTo>
                  <a:lnTo>
                    <a:pt x="188" y="550"/>
                  </a:lnTo>
                  <a:lnTo>
                    <a:pt x="193" y="550"/>
                  </a:lnTo>
                  <a:lnTo>
                    <a:pt x="199" y="549"/>
                  </a:lnTo>
                  <a:lnTo>
                    <a:pt x="205" y="549"/>
                  </a:lnTo>
                  <a:lnTo>
                    <a:pt x="212" y="549"/>
                  </a:lnTo>
                  <a:lnTo>
                    <a:pt x="218" y="548"/>
                  </a:lnTo>
                  <a:lnTo>
                    <a:pt x="225" y="547"/>
                  </a:lnTo>
                  <a:lnTo>
                    <a:pt x="231" y="547"/>
                  </a:lnTo>
                  <a:lnTo>
                    <a:pt x="239" y="546"/>
                  </a:lnTo>
                  <a:lnTo>
                    <a:pt x="245" y="545"/>
                  </a:lnTo>
                  <a:lnTo>
                    <a:pt x="251" y="543"/>
                  </a:lnTo>
                  <a:lnTo>
                    <a:pt x="258" y="541"/>
                  </a:lnTo>
                  <a:lnTo>
                    <a:pt x="264" y="539"/>
                  </a:lnTo>
                  <a:lnTo>
                    <a:pt x="269" y="537"/>
                  </a:lnTo>
                  <a:lnTo>
                    <a:pt x="275" y="534"/>
                  </a:lnTo>
                  <a:lnTo>
                    <a:pt x="279" y="532"/>
                  </a:lnTo>
                  <a:lnTo>
                    <a:pt x="285" y="528"/>
                  </a:lnTo>
                  <a:lnTo>
                    <a:pt x="289" y="525"/>
                  </a:lnTo>
                  <a:lnTo>
                    <a:pt x="292" y="522"/>
                  </a:lnTo>
                  <a:lnTo>
                    <a:pt x="295" y="519"/>
                  </a:lnTo>
                  <a:lnTo>
                    <a:pt x="298" y="516"/>
                  </a:lnTo>
                  <a:lnTo>
                    <a:pt x="301" y="512"/>
                  </a:lnTo>
                  <a:lnTo>
                    <a:pt x="303" y="509"/>
                  </a:lnTo>
                  <a:lnTo>
                    <a:pt x="307" y="505"/>
                  </a:lnTo>
                  <a:lnTo>
                    <a:pt x="309" y="501"/>
                  </a:lnTo>
                  <a:lnTo>
                    <a:pt x="311" y="497"/>
                  </a:lnTo>
                  <a:lnTo>
                    <a:pt x="313" y="492"/>
                  </a:lnTo>
                  <a:lnTo>
                    <a:pt x="314" y="487"/>
                  </a:lnTo>
                  <a:lnTo>
                    <a:pt x="315" y="482"/>
                  </a:lnTo>
                  <a:lnTo>
                    <a:pt x="316" y="476"/>
                  </a:lnTo>
                  <a:lnTo>
                    <a:pt x="317" y="470"/>
                  </a:lnTo>
                  <a:lnTo>
                    <a:pt x="317" y="463"/>
                  </a:lnTo>
                  <a:lnTo>
                    <a:pt x="317" y="455"/>
                  </a:lnTo>
                  <a:lnTo>
                    <a:pt x="317" y="449"/>
                  </a:lnTo>
                  <a:lnTo>
                    <a:pt x="317" y="443"/>
                  </a:lnTo>
                  <a:lnTo>
                    <a:pt x="316" y="437"/>
                  </a:lnTo>
                  <a:lnTo>
                    <a:pt x="314" y="430"/>
                  </a:lnTo>
                  <a:lnTo>
                    <a:pt x="313" y="425"/>
                  </a:lnTo>
                  <a:lnTo>
                    <a:pt x="311" y="420"/>
                  </a:lnTo>
                  <a:lnTo>
                    <a:pt x="308" y="416"/>
                  </a:lnTo>
                  <a:lnTo>
                    <a:pt x="304" y="412"/>
                  </a:lnTo>
                  <a:lnTo>
                    <a:pt x="301" y="408"/>
                  </a:lnTo>
                  <a:lnTo>
                    <a:pt x="298" y="404"/>
                  </a:lnTo>
                  <a:lnTo>
                    <a:pt x="294" y="401"/>
                  </a:lnTo>
                  <a:lnTo>
                    <a:pt x="290" y="398"/>
                  </a:lnTo>
                  <a:lnTo>
                    <a:pt x="286" y="396"/>
                  </a:lnTo>
                  <a:lnTo>
                    <a:pt x="282" y="393"/>
                  </a:lnTo>
                  <a:lnTo>
                    <a:pt x="276" y="391"/>
                  </a:lnTo>
                  <a:lnTo>
                    <a:pt x="271" y="390"/>
                  </a:lnTo>
                  <a:lnTo>
                    <a:pt x="266" y="388"/>
                  </a:lnTo>
                  <a:lnTo>
                    <a:pt x="261" y="385"/>
                  </a:lnTo>
                  <a:lnTo>
                    <a:pt x="254" y="384"/>
                  </a:lnTo>
                  <a:lnTo>
                    <a:pt x="248" y="383"/>
                  </a:lnTo>
                  <a:lnTo>
                    <a:pt x="242" y="382"/>
                  </a:lnTo>
                  <a:lnTo>
                    <a:pt x="236" y="382"/>
                  </a:lnTo>
                  <a:lnTo>
                    <a:pt x="228" y="381"/>
                  </a:lnTo>
                  <a:lnTo>
                    <a:pt x="221" y="381"/>
                  </a:lnTo>
                  <a:lnTo>
                    <a:pt x="214" y="381"/>
                  </a:lnTo>
                  <a:lnTo>
                    <a:pt x="207" y="380"/>
                  </a:lnTo>
                  <a:lnTo>
                    <a:pt x="200" y="380"/>
                  </a:lnTo>
                  <a:lnTo>
                    <a:pt x="194" y="380"/>
                  </a:lnTo>
                  <a:lnTo>
                    <a:pt x="188" y="380"/>
                  </a:lnTo>
                  <a:lnTo>
                    <a:pt x="181" y="380"/>
                  </a:lnTo>
                  <a:lnTo>
                    <a:pt x="175" y="380"/>
                  </a:lnTo>
                  <a:lnTo>
                    <a:pt x="170" y="380"/>
                  </a:lnTo>
                  <a:lnTo>
                    <a:pt x="142" y="380"/>
                  </a:lnTo>
                  <a:lnTo>
                    <a:pt x="142" y="265"/>
                  </a:lnTo>
                  <a:lnTo>
                    <a:pt x="168" y="265"/>
                  </a:lnTo>
                  <a:lnTo>
                    <a:pt x="175" y="265"/>
                  </a:lnTo>
                  <a:lnTo>
                    <a:pt x="182" y="265"/>
                  </a:lnTo>
                  <a:lnTo>
                    <a:pt x="190" y="265"/>
                  </a:lnTo>
                  <a:lnTo>
                    <a:pt x="196" y="265"/>
                  </a:lnTo>
                  <a:lnTo>
                    <a:pt x="203" y="264"/>
                  </a:lnTo>
                  <a:lnTo>
                    <a:pt x="209" y="264"/>
                  </a:lnTo>
                  <a:lnTo>
                    <a:pt x="216" y="263"/>
                  </a:lnTo>
                  <a:lnTo>
                    <a:pt x="222" y="263"/>
                  </a:lnTo>
                  <a:lnTo>
                    <a:pt x="228" y="262"/>
                  </a:lnTo>
                  <a:lnTo>
                    <a:pt x="235" y="261"/>
                  </a:lnTo>
                  <a:lnTo>
                    <a:pt x="240" y="260"/>
                  </a:lnTo>
                  <a:lnTo>
                    <a:pt x="245" y="259"/>
                  </a:lnTo>
                  <a:lnTo>
                    <a:pt x="250" y="258"/>
                  </a:lnTo>
                  <a:lnTo>
                    <a:pt x="255" y="256"/>
                  </a:lnTo>
                  <a:lnTo>
                    <a:pt x="260" y="255"/>
                  </a:lnTo>
                  <a:lnTo>
                    <a:pt x="265" y="253"/>
                  </a:lnTo>
                  <a:lnTo>
                    <a:pt x="269" y="251"/>
                  </a:lnTo>
                  <a:lnTo>
                    <a:pt x="272" y="249"/>
                  </a:lnTo>
                  <a:lnTo>
                    <a:pt x="276" y="245"/>
                  </a:lnTo>
                  <a:lnTo>
                    <a:pt x="279" y="242"/>
                  </a:lnTo>
                  <a:lnTo>
                    <a:pt x="284" y="240"/>
                  </a:lnTo>
                  <a:lnTo>
                    <a:pt x="287" y="236"/>
                  </a:lnTo>
                  <a:lnTo>
                    <a:pt x="289" y="233"/>
                  </a:lnTo>
                  <a:lnTo>
                    <a:pt x="292" y="230"/>
                  </a:lnTo>
                  <a:lnTo>
                    <a:pt x="294" y="226"/>
                  </a:lnTo>
                  <a:lnTo>
                    <a:pt x="296" y="221"/>
                  </a:lnTo>
                  <a:lnTo>
                    <a:pt x="297" y="217"/>
                  </a:lnTo>
                  <a:lnTo>
                    <a:pt x="299" y="212"/>
                  </a:lnTo>
                  <a:lnTo>
                    <a:pt x="300" y="207"/>
                  </a:lnTo>
                  <a:lnTo>
                    <a:pt x="300" y="202"/>
                  </a:lnTo>
                  <a:lnTo>
                    <a:pt x="301" y="195"/>
                  </a:lnTo>
                  <a:lnTo>
                    <a:pt x="301" y="189"/>
                  </a:lnTo>
                  <a:lnTo>
                    <a:pt x="301" y="185"/>
                  </a:lnTo>
                  <a:lnTo>
                    <a:pt x="301" y="180"/>
                  </a:lnTo>
                  <a:lnTo>
                    <a:pt x="300" y="176"/>
                  </a:lnTo>
                  <a:lnTo>
                    <a:pt x="299" y="171"/>
                  </a:lnTo>
                  <a:lnTo>
                    <a:pt x="298" y="168"/>
                  </a:lnTo>
                  <a:lnTo>
                    <a:pt x="296" y="164"/>
                  </a:lnTo>
                  <a:lnTo>
                    <a:pt x="294" y="161"/>
                  </a:lnTo>
                  <a:lnTo>
                    <a:pt x="292" y="158"/>
                  </a:lnTo>
                  <a:lnTo>
                    <a:pt x="290" y="155"/>
                  </a:lnTo>
                  <a:lnTo>
                    <a:pt x="288" y="151"/>
                  </a:lnTo>
                  <a:lnTo>
                    <a:pt x="285" y="149"/>
                  </a:lnTo>
                  <a:lnTo>
                    <a:pt x="282" y="146"/>
                  </a:lnTo>
                  <a:lnTo>
                    <a:pt x="279" y="144"/>
                  </a:lnTo>
                  <a:lnTo>
                    <a:pt x="276" y="142"/>
                  </a:lnTo>
                  <a:lnTo>
                    <a:pt x="273" y="140"/>
                  </a:lnTo>
                  <a:lnTo>
                    <a:pt x="270" y="138"/>
                  </a:lnTo>
                  <a:lnTo>
                    <a:pt x="266" y="136"/>
                  </a:lnTo>
                  <a:lnTo>
                    <a:pt x="262" y="135"/>
                  </a:lnTo>
                  <a:lnTo>
                    <a:pt x="258" y="133"/>
                  </a:lnTo>
                  <a:lnTo>
                    <a:pt x="252" y="132"/>
                  </a:lnTo>
                  <a:lnTo>
                    <a:pt x="248" y="131"/>
                  </a:lnTo>
                  <a:lnTo>
                    <a:pt x="243" y="130"/>
                  </a:lnTo>
                  <a:lnTo>
                    <a:pt x="238" y="129"/>
                  </a:lnTo>
                  <a:lnTo>
                    <a:pt x="234" y="127"/>
                  </a:lnTo>
                  <a:lnTo>
                    <a:pt x="228" y="127"/>
                  </a:lnTo>
                  <a:lnTo>
                    <a:pt x="223" y="126"/>
                  </a:lnTo>
                  <a:lnTo>
                    <a:pt x="218" y="126"/>
                  </a:lnTo>
                  <a:lnTo>
                    <a:pt x="214" y="125"/>
                  </a:lnTo>
                  <a:lnTo>
                    <a:pt x="209" y="125"/>
                  </a:lnTo>
                  <a:lnTo>
                    <a:pt x="205" y="125"/>
                  </a:lnTo>
                  <a:lnTo>
                    <a:pt x="201" y="125"/>
                  </a:lnTo>
                  <a:lnTo>
                    <a:pt x="197" y="125"/>
                  </a:lnTo>
                  <a:lnTo>
                    <a:pt x="192" y="125"/>
                  </a:lnTo>
                  <a:lnTo>
                    <a:pt x="185" y="125"/>
                  </a:lnTo>
                  <a:lnTo>
                    <a:pt x="179" y="125"/>
                  </a:lnTo>
                  <a:lnTo>
                    <a:pt x="173" y="126"/>
                  </a:lnTo>
                  <a:lnTo>
                    <a:pt x="167" y="127"/>
                  </a:lnTo>
                  <a:lnTo>
                    <a:pt x="160" y="129"/>
                  </a:lnTo>
                  <a:lnTo>
                    <a:pt x="154" y="130"/>
                  </a:lnTo>
                  <a:lnTo>
                    <a:pt x="149" y="131"/>
                  </a:lnTo>
                  <a:lnTo>
                    <a:pt x="143" y="132"/>
                  </a:lnTo>
                  <a:lnTo>
                    <a:pt x="136" y="134"/>
                  </a:lnTo>
                  <a:lnTo>
                    <a:pt x="130" y="136"/>
                  </a:lnTo>
                  <a:lnTo>
                    <a:pt x="124" y="137"/>
                  </a:lnTo>
                  <a:lnTo>
                    <a:pt x="118" y="139"/>
                  </a:lnTo>
                  <a:lnTo>
                    <a:pt x="112" y="141"/>
                  </a:lnTo>
                  <a:lnTo>
                    <a:pt x="106" y="143"/>
                  </a:lnTo>
                  <a:lnTo>
                    <a:pt x="100" y="145"/>
                  </a:lnTo>
                  <a:lnTo>
                    <a:pt x="96" y="147"/>
                  </a:lnTo>
                  <a:lnTo>
                    <a:pt x="90" y="148"/>
                  </a:lnTo>
                  <a:lnTo>
                    <a:pt x="86" y="150"/>
                  </a:lnTo>
                  <a:lnTo>
                    <a:pt x="81" y="153"/>
                  </a:lnTo>
                  <a:lnTo>
                    <a:pt x="77" y="156"/>
                  </a:lnTo>
                  <a:lnTo>
                    <a:pt x="72" y="158"/>
                  </a:lnTo>
                  <a:lnTo>
                    <a:pt x="66" y="161"/>
                  </a:lnTo>
                  <a:lnTo>
                    <a:pt x="61" y="163"/>
                  </a:lnTo>
                  <a:lnTo>
                    <a:pt x="57" y="166"/>
                  </a:lnTo>
                  <a:lnTo>
                    <a:pt x="52" y="168"/>
                  </a:lnTo>
                  <a:lnTo>
                    <a:pt x="48" y="170"/>
                  </a:lnTo>
                  <a:lnTo>
                    <a:pt x="45" y="172"/>
                  </a:lnTo>
                  <a:lnTo>
                    <a:pt x="40" y="174"/>
                  </a:lnTo>
                  <a:lnTo>
                    <a:pt x="37" y="177"/>
                  </a:lnTo>
                  <a:lnTo>
                    <a:pt x="35" y="179"/>
                  </a:lnTo>
                  <a:lnTo>
                    <a:pt x="32" y="180"/>
                  </a:lnTo>
                  <a:lnTo>
                    <a:pt x="18" y="180"/>
                  </a:lnTo>
                  <a:lnTo>
                    <a:pt x="18" y="41"/>
                  </a:lnTo>
                  <a:lnTo>
                    <a:pt x="28" y="38"/>
                  </a:lnTo>
                  <a:lnTo>
                    <a:pt x="37" y="33"/>
                  </a:lnTo>
                  <a:lnTo>
                    <a:pt x="47" y="30"/>
                  </a:lnTo>
                  <a:lnTo>
                    <a:pt x="58" y="26"/>
                  </a:lnTo>
                  <a:lnTo>
                    <a:pt x="70" y="23"/>
                  </a:lnTo>
                  <a:lnTo>
                    <a:pt x="82" y="20"/>
                  </a:lnTo>
                  <a:lnTo>
                    <a:pt x="96" y="17"/>
                  </a:lnTo>
                  <a:lnTo>
                    <a:pt x="109" y="13"/>
                  </a:lnTo>
                  <a:lnTo>
                    <a:pt x="123" y="10"/>
                  </a:lnTo>
                  <a:lnTo>
                    <a:pt x="137" y="7"/>
                  </a:lnTo>
                  <a:lnTo>
                    <a:pt x="152" y="5"/>
                  </a:lnTo>
                  <a:lnTo>
                    <a:pt x="167" y="3"/>
                  </a:lnTo>
                  <a:lnTo>
                    <a:pt x="181" y="2"/>
                  </a:lnTo>
                  <a:lnTo>
                    <a:pt x="196" y="1"/>
                  </a:lnTo>
                  <a:lnTo>
                    <a:pt x="211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7" y="1"/>
                  </a:lnTo>
                  <a:lnTo>
                    <a:pt x="279" y="2"/>
                  </a:lnTo>
                  <a:lnTo>
                    <a:pt x="292" y="4"/>
                  </a:lnTo>
                  <a:lnTo>
                    <a:pt x="303" y="5"/>
                  </a:lnTo>
                  <a:lnTo>
                    <a:pt x="315" y="7"/>
                  </a:lnTo>
                  <a:lnTo>
                    <a:pt x="325" y="9"/>
                  </a:lnTo>
                  <a:lnTo>
                    <a:pt x="336" y="13"/>
                  </a:lnTo>
                  <a:lnTo>
                    <a:pt x="346" y="16"/>
                  </a:lnTo>
                  <a:lnTo>
                    <a:pt x="356" y="19"/>
                  </a:lnTo>
                  <a:lnTo>
                    <a:pt x="365" y="22"/>
                  </a:lnTo>
                  <a:lnTo>
                    <a:pt x="374" y="26"/>
                  </a:lnTo>
                  <a:lnTo>
                    <a:pt x="383" y="30"/>
                  </a:lnTo>
                  <a:lnTo>
                    <a:pt x="390" y="35"/>
                  </a:lnTo>
                  <a:lnTo>
                    <a:pt x="398" y="39"/>
                  </a:lnTo>
                  <a:lnTo>
                    <a:pt x="407" y="44"/>
                  </a:lnTo>
                  <a:lnTo>
                    <a:pt x="414" y="50"/>
                  </a:lnTo>
                  <a:lnTo>
                    <a:pt x="420" y="56"/>
                  </a:lnTo>
                  <a:lnTo>
                    <a:pt x="428" y="63"/>
                  </a:lnTo>
                  <a:lnTo>
                    <a:pt x="433" y="69"/>
                  </a:lnTo>
                  <a:lnTo>
                    <a:pt x="438" y="76"/>
                  </a:lnTo>
                  <a:lnTo>
                    <a:pt x="443" y="84"/>
                  </a:lnTo>
                  <a:lnTo>
                    <a:pt x="448" y="91"/>
                  </a:lnTo>
                  <a:lnTo>
                    <a:pt x="452" y="99"/>
                  </a:lnTo>
                  <a:lnTo>
                    <a:pt x="455" y="108"/>
                  </a:lnTo>
                  <a:lnTo>
                    <a:pt x="458" y="116"/>
                  </a:lnTo>
                  <a:lnTo>
                    <a:pt x="460" y="124"/>
                  </a:lnTo>
                  <a:lnTo>
                    <a:pt x="462" y="134"/>
                  </a:lnTo>
                  <a:lnTo>
                    <a:pt x="463" y="143"/>
                  </a:lnTo>
                  <a:lnTo>
                    <a:pt x="464" y="153"/>
                  </a:lnTo>
                  <a:lnTo>
                    <a:pt x="464" y="163"/>
                  </a:lnTo>
                  <a:lnTo>
                    <a:pt x="464" y="177"/>
                  </a:lnTo>
                  <a:lnTo>
                    <a:pt x="462" y="189"/>
                  </a:lnTo>
                  <a:lnTo>
                    <a:pt x="460" y="202"/>
                  </a:lnTo>
                  <a:lnTo>
                    <a:pt x="457" y="214"/>
                  </a:lnTo>
                  <a:lnTo>
                    <a:pt x="452" y="227"/>
                  </a:lnTo>
                  <a:lnTo>
                    <a:pt x="446" y="238"/>
                  </a:lnTo>
                  <a:lnTo>
                    <a:pt x="440" y="249"/>
                  </a:lnTo>
                  <a:lnTo>
                    <a:pt x="433" y="259"/>
                  </a:lnTo>
                  <a:lnTo>
                    <a:pt x="425" y="270"/>
                  </a:lnTo>
                  <a:lnTo>
                    <a:pt x="415" y="279"/>
                  </a:lnTo>
                  <a:lnTo>
                    <a:pt x="406" y="286"/>
                  </a:lnTo>
                  <a:lnTo>
                    <a:pt x="395" y="294"/>
                  </a:lnTo>
                  <a:lnTo>
                    <a:pt x="385" y="300"/>
                  </a:lnTo>
                  <a:lnTo>
                    <a:pt x="373" y="305"/>
                  </a:lnTo>
                  <a:lnTo>
                    <a:pt x="361" y="310"/>
                  </a:lnTo>
                  <a:lnTo>
                    <a:pt x="348" y="313"/>
                  </a:lnTo>
                  <a:lnTo>
                    <a:pt x="348" y="320"/>
                  </a:lnTo>
                  <a:lnTo>
                    <a:pt x="354" y="321"/>
                  </a:lnTo>
                  <a:lnTo>
                    <a:pt x="360" y="322"/>
                  </a:lnTo>
                  <a:lnTo>
                    <a:pt x="365" y="323"/>
                  </a:lnTo>
                  <a:lnTo>
                    <a:pt x="371" y="324"/>
                  </a:lnTo>
                  <a:lnTo>
                    <a:pt x="377" y="326"/>
                  </a:lnTo>
                  <a:lnTo>
                    <a:pt x="382" y="327"/>
                  </a:lnTo>
                  <a:lnTo>
                    <a:pt x="388" y="329"/>
                  </a:lnTo>
                  <a:lnTo>
                    <a:pt x="393" y="331"/>
                  </a:lnTo>
                  <a:lnTo>
                    <a:pt x="398" y="333"/>
                  </a:lnTo>
                  <a:lnTo>
                    <a:pt x="404" y="336"/>
                  </a:lnTo>
                  <a:lnTo>
                    <a:pt x="410" y="338"/>
                  </a:lnTo>
                  <a:lnTo>
                    <a:pt x="415" y="343"/>
                  </a:lnTo>
                  <a:lnTo>
                    <a:pt x="420" y="346"/>
                  </a:lnTo>
                  <a:lnTo>
                    <a:pt x="426" y="350"/>
                  </a:lnTo>
                  <a:lnTo>
                    <a:pt x="431" y="354"/>
                  </a:lnTo>
                  <a:lnTo>
                    <a:pt x="436" y="358"/>
                  </a:lnTo>
                  <a:lnTo>
                    <a:pt x="441" y="362"/>
                  </a:lnTo>
                  <a:lnTo>
                    <a:pt x="445" y="368"/>
                  </a:lnTo>
                  <a:lnTo>
                    <a:pt x="450" y="372"/>
                  </a:lnTo>
                  <a:lnTo>
                    <a:pt x="454" y="378"/>
                  </a:lnTo>
                  <a:lnTo>
                    <a:pt x="458" y="383"/>
                  </a:lnTo>
                  <a:lnTo>
                    <a:pt x="462" y="390"/>
                  </a:lnTo>
                  <a:lnTo>
                    <a:pt x="465" y="396"/>
                  </a:lnTo>
                  <a:lnTo>
                    <a:pt x="468" y="402"/>
                  </a:lnTo>
                  <a:lnTo>
                    <a:pt x="472" y="409"/>
                  </a:lnTo>
                  <a:lnTo>
                    <a:pt x="475" y="416"/>
                  </a:lnTo>
                  <a:lnTo>
                    <a:pt x="477" y="424"/>
                  </a:lnTo>
                  <a:lnTo>
                    <a:pt x="478" y="431"/>
                  </a:lnTo>
                  <a:lnTo>
                    <a:pt x="480" y="440"/>
                  </a:lnTo>
                  <a:lnTo>
                    <a:pt x="481" y="448"/>
                  </a:lnTo>
                  <a:lnTo>
                    <a:pt x="481" y="456"/>
                  </a:lnTo>
                  <a:lnTo>
                    <a:pt x="48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07" name="Freeform 31"/>
            <p:cNvSpPr>
              <a:spLocks noChangeArrowheads="1"/>
            </p:cNvSpPr>
            <p:nvPr/>
          </p:nvSpPr>
          <p:spPr bwMode="auto">
            <a:xfrm>
              <a:off x="441" y="2948"/>
              <a:ext cx="94" cy="176"/>
            </a:xfrm>
            <a:custGeom>
              <a:avLst/>
              <a:gdLst>
                <a:gd name="T0" fmla="*/ 585 w 605"/>
                <a:gd name="T1" fmla="*/ 200 h 1139"/>
                <a:gd name="T2" fmla="*/ 577 w 605"/>
                <a:gd name="T3" fmla="*/ 196 h 1139"/>
                <a:gd name="T4" fmla="*/ 566 w 605"/>
                <a:gd name="T5" fmla="*/ 194 h 1139"/>
                <a:gd name="T6" fmla="*/ 554 w 605"/>
                <a:gd name="T7" fmla="*/ 191 h 1139"/>
                <a:gd name="T8" fmla="*/ 539 w 605"/>
                <a:gd name="T9" fmla="*/ 188 h 1139"/>
                <a:gd name="T10" fmla="*/ 524 w 605"/>
                <a:gd name="T11" fmla="*/ 185 h 1139"/>
                <a:gd name="T12" fmla="*/ 510 w 605"/>
                <a:gd name="T13" fmla="*/ 183 h 1139"/>
                <a:gd name="T14" fmla="*/ 495 w 605"/>
                <a:gd name="T15" fmla="*/ 182 h 1139"/>
                <a:gd name="T16" fmla="*/ 480 w 605"/>
                <a:gd name="T17" fmla="*/ 181 h 1139"/>
                <a:gd name="T18" fmla="*/ 445 w 605"/>
                <a:gd name="T19" fmla="*/ 183 h 1139"/>
                <a:gd name="T20" fmla="*/ 416 w 605"/>
                <a:gd name="T21" fmla="*/ 188 h 1139"/>
                <a:gd name="T22" fmla="*/ 393 w 605"/>
                <a:gd name="T23" fmla="*/ 197 h 1139"/>
                <a:gd name="T24" fmla="*/ 376 w 605"/>
                <a:gd name="T25" fmla="*/ 209 h 1139"/>
                <a:gd name="T26" fmla="*/ 364 w 605"/>
                <a:gd name="T27" fmla="*/ 227 h 1139"/>
                <a:gd name="T28" fmla="*/ 355 w 605"/>
                <a:gd name="T29" fmla="*/ 251 h 1139"/>
                <a:gd name="T30" fmla="*/ 350 w 605"/>
                <a:gd name="T31" fmla="*/ 280 h 1139"/>
                <a:gd name="T32" fmla="*/ 348 w 605"/>
                <a:gd name="T33" fmla="*/ 316 h 1139"/>
                <a:gd name="T34" fmla="*/ 549 w 605"/>
                <a:gd name="T35" fmla="*/ 323 h 1139"/>
                <a:gd name="T36" fmla="*/ 356 w 605"/>
                <a:gd name="T37" fmla="*/ 499 h 1139"/>
                <a:gd name="T38" fmla="*/ 103 w 605"/>
                <a:gd name="T39" fmla="*/ 1139 h 1139"/>
                <a:gd name="T40" fmla="*/ 0 w 605"/>
                <a:gd name="T41" fmla="*/ 499 h 1139"/>
                <a:gd name="T42" fmla="*/ 103 w 605"/>
                <a:gd name="T43" fmla="*/ 323 h 1139"/>
                <a:gd name="T44" fmla="*/ 103 w 605"/>
                <a:gd name="T45" fmla="*/ 281 h 1139"/>
                <a:gd name="T46" fmla="*/ 105 w 605"/>
                <a:gd name="T47" fmla="*/ 247 h 1139"/>
                <a:gd name="T48" fmla="*/ 110 w 605"/>
                <a:gd name="T49" fmla="*/ 213 h 1139"/>
                <a:gd name="T50" fmla="*/ 117 w 605"/>
                <a:gd name="T51" fmla="*/ 183 h 1139"/>
                <a:gd name="T52" fmla="*/ 127 w 605"/>
                <a:gd name="T53" fmla="*/ 155 h 1139"/>
                <a:gd name="T54" fmla="*/ 139 w 605"/>
                <a:gd name="T55" fmla="*/ 130 h 1139"/>
                <a:gd name="T56" fmla="*/ 154 w 605"/>
                <a:gd name="T57" fmla="*/ 106 h 1139"/>
                <a:gd name="T58" fmla="*/ 171 w 605"/>
                <a:gd name="T59" fmla="*/ 85 h 1139"/>
                <a:gd name="T60" fmla="*/ 190 w 605"/>
                <a:gd name="T61" fmla="*/ 66 h 1139"/>
                <a:gd name="T62" fmla="*/ 213 w 605"/>
                <a:gd name="T63" fmla="*/ 49 h 1139"/>
                <a:gd name="T64" fmla="*/ 237 w 605"/>
                <a:gd name="T65" fmla="*/ 36 h 1139"/>
                <a:gd name="T66" fmla="*/ 264 w 605"/>
                <a:gd name="T67" fmla="*/ 24 h 1139"/>
                <a:gd name="T68" fmla="*/ 295 w 605"/>
                <a:gd name="T69" fmla="*/ 15 h 1139"/>
                <a:gd name="T70" fmla="*/ 327 w 605"/>
                <a:gd name="T71" fmla="*/ 7 h 1139"/>
                <a:gd name="T72" fmla="*/ 361 w 605"/>
                <a:gd name="T73" fmla="*/ 3 h 1139"/>
                <a:gd name="T74" fmla="*/ 399 w 605"/>
                <a:gd name="T75" fmla="*/ 0 h 1139"/>
                <a:gd name="T76" fmla="*/ 432 w 605"/>
                <a:gd name="T77" fmla="*/ 0 h 1139"/>
                <a:gd name="T78" fmla="*/ 459 w 605"/>
                <a:gd name="T79" fmla="*/ 1 h 1139"/>
                <a:gd name="T80" fmla="*/ 485 w 605"/>
                <a:gd name="T81" fmla="*/ 1 h 1139"/>
                <a:gd name="T82" fmla="*/ 510 w 605"/>
                <a:gd name="T83" fmla="*/ 3 h 1139"/>
                <a:gd name="T84" fmla="*/ 534 w 605"/>
                <a:gd name="T85" fmla="*/ 5 h 1139"/>
                <a:gd name="T86" fmla="*/ 556 w 605"/>
                <a:gd name="T87" fmla="*/ 7 h 1139"/>
                <a:gd name="T88" fmla="*/ 577 w 605"/>
                <a:gd name="T89" fmla="*/ 11 h 1139"/>
                <a:gd name="T90" fmla="*/ 595 w 605"/>
                <a:gd name="T91" fmla="*/ 13 h 1139"/>
                <a:gd name="T92" fmla="*/ 605 w 605"/>
                <a:gd name="T93" fmla="*/ 200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5" h="1139">
                  <a:moveTo>
                    <a:pt x="605" y="200"/>
                  </a:moveTo>
                  <a:lnTo>
                    <a:pt x="585" y="200"/>
                  </a:lnTo>
                  <a:lnTo>
                    <a:pt x="581" y="199"/>
                  </a:lnTo>
                  <a:lnTo>
                    <a:pt x="577" y="196"/>
                  </a:lnTo>
                  <a:lnTo>
                    <a:pt x="571" y="195"/>
                  </a:lnTo>
                  <a:lnTo>
                    <a:pt x="566" y="194"/>
                  </a:lnTo>
                  <a:lnTo>
                    <a:pt x="560" y="192"/>
                  </a:lnTo>
                  <a:lnTo>
                    <a:pt x="554" y="191"/>
                  </a:lnTo>
                  <a:lnTo>
                    <a:pt x="547" y="190"/>
                  </a:lnTo>
                  <a:lnTo>
                    <a:pt x="539" y="188"/>
                  </a:lnTo>
                  <a:lnTo>
                    <a:pt x="532" y="186"/>
                  </a:lnTo>
                  <a:lnTo>
                    <a:pt x="524" y="185"/>
                  </a:lnTo>
                  <a:lnTo>
                    <a:pt x="517" y="184"/>
                  </a:lnTo>
                  <a:lnTo>
                    <a:pt x="510" y="183"/>
                  </a:lnTo>
                  <a:lnTo>
                    <a:pt x="502" y="182"/>
                  </a:lnTo>
                  <a:lnTo>
                    <a:pt x="495" y="182"/>
                  </a:lnTo>
                  <a:lnTo>
                    <a:pt x="488" y="181"/>
                  </a:lnTo>
                  <a:lnTo>
                    <a:pt x="480" y="181"/>
                  </a:lnTo>
                  <a:lnTo>
                    <a:pt x="463" y="182"/>
                  </a:lnTo>
                  <a:lnTo>
                    <a:pt x="445" y="183"/>
                  </a:lnTo>
                  <a:lnTo>
                    <a:pt x="430" y="185"/>
                  </a:lnTo>
                  <a:lnTo>
                    <a:pt x="416" y="188"/>
                  </a:lnTo>
                  <a:lnTo>
                    <a:pt x="403" y="192"/>
                  </a:lnTo>
                  <a:lnTo>
                    <a:pt x="393" y="197"/>
                  </a:lnTo>
                  <a:lnTo>
                    <a:pt x="383" y="203"/>
                  </a:lnTo>
                  <a:lnTo>
                    <a:pt x="376" y="209"/>
                  </a:lnTo>
                  <a:lnTo>
                    <a:pt x="369" y="217"/>
                  </a:lnTo>
                  <a:lnTo>
                    <a:pt x="364" y="227"/>
                  </a:lnTo>
                  <a:lnTo>
                    <a:pt x="358" y="238"/>
                  </a:lnTo>
                  <a:lnTo>
                    <a:pt x="355" y="251"/>
                  </a:lnTo>
                  <a:lnTo>
                    <a:pt x="352" y="264"/>
                  </a:lnTo>
                  <a:lnTo>
                    <a:pt x="350" y="280"/>
                  </a:lnTo>
                  <a:lnTo>
                    <a:pt x="348" y="297"/>
                  </a:lnTo>
                  <a:lnTo>
                    <a:pt x="348" y="316"/>
                  </a:lnTo>
                  <a:lnTo>
                    <a:pt x="348" y="323"/>
                  </a:lnTo>
                  <a:lnTo>
                    <a:pt x="549" y="323"/>
                  </a:lnTo>
                  <a:lnTo>
                    <a:pt x="549" y="499"/>
                  </a:lnTo>
                  <a:lnTo>
                    <a:pt x="356" y="499"/>
                  </a:lnTo>
                  <a:lnTo>
                    <a:pt x="356" y="1139"/>
                  </a:lnTo>
                  <a:lnTo>
                    <a:pt x="103" y="1139"/>
                  </a:lnTo>
                  <a:lnTo>
                    <a:pt x="103" y="499"/>
                  </a:lnTo>
                  <a:lnTo>
                    <a:pt x="0" y="499"/>
                  </a:lnTo>
                  <a:lnTo>
                    <a:pt x="0" y="323"/>
                  </a:lnTo>
                  <a:lnTo>
                    <a:pt x="103" y="323"/>
                  </a:lnTo>
                  <a:lnTo>
                    <a:pt x="103" y="300"/>
                  </a:lnTo>
                  <a:lnTo>
                    <a:pt x="103" y="281"/>
                  </a:lnTo>
                  <a:lnTo>
                    <a:pt x="104" y="263"/>
                  </a:lnTo>
                  <a:lnTo>
                    <a:pt x="105" y="247"/>
                  </a:lnTo>
                  <a:lnTo>
                    <a:pt x="107" y="230"/>
                  </a:lnTo>
                  <a:lnTo>
                    <a:pt x="110" y="213"/>
                  </a:lnTo>
                  <a:lnTo>
                    <a:pt x="113" y="197"/>
                  </a:lnTo>
                  <a:lnTo>
                    <a:pt x="117" y="183"/>
                  </a:lnTo>
                  <a:lnTo>
                    <a:pt x="121" y="168"/>
                  </a:lnTo>
                  <a:lnTo>
                    <a:pt x="127" y="155"/>
                  </a:lnTo>
                  <a:lnTo>
                    <a:pt x="133" y="142"/>
                  </a:lnTo>
                  <a:lnTo>
                    <a:pt x="139" y="130"/>
                  </a:lnTo>
                  <a:lnTo>
                    <a:pt x="146" y="117"/>
                  </a:lnTo>
                  <a:lnTo>
                    <a:pt x="154" y="106"/>
                  </a:lnTo>
                  <a:lnTo>
                    <a:pt x="162" y="95"/>
                  </a:lnTo>
                  <a:lnTo>
                    <a:pt x="171" y="85"/>
                  </a:lnTo>
                  <a:lnTo>
                    <a:pt x="181" y="75"/>
                  </a:lnTo>
                  <a:lnTo>
                    <a:pt x="190" y="66"/>
                  </a:lnTo>
                  <a:lnTo>
                    <a:pt x="202" y="58"/>
                  </a:lnTo>
                  <a:lnTo>
                    <a:pt x="213" y="49"/>
                  </a:lnTo>
                  <a:lnTo>
                    <a:pt x="225" y="42"/>
                  </a:lnTo>
                  <a:lnTo>
                    <a:pt x="237" y="36"/>
                  </a:lnTo>
                  <a:lnTo>
                    <a:pt x="251" y="29"/>
                  </a:lnTo>
                  <a:lnTo>
                    <a:pt x="264" y="24"/>
                  </a:lnTo>
                  <a:lnTo>
                    <a:pt x="279" y="19"/>
                  </a:lnTo>
                  <a:lnTo>
                    <a:pt x="295" y="15"/>
                  </a:lnTo>
                  <a:lnTo>
                    <a:pt x="310" y="11"/>
                  </a:lnTo>
                  <a:lnTo>
                    <a:pt x="327" y="7"/>
                  </a:lnTo>
                  <a:lnTo>
                    <a:pt x="344" y="5"/>
                  </a:lnTo>
                  <a:lnTo>
                    <a:pt x="361" y="3"/>
                  </a:lnTo>
                  <a:lnTo>
                    <a:pt x="380" y="1"/>
                  </a:lnTo>
                  <a:lnTo>
                    <a:pt x="399" y="0"/>
                  </a:lnTo>
                  <a:lnTo>
                    <a:pt x="418" y="0"/>
                  </a:lnTo>
                  <a:lnTo>
                    <a:pt x="432" y="0"/>
                  </a:lnTo>
                  <a:lnTo>
                    <a:pt x="445" y="0"/>
                  </a:lnTo>
                  <a:lnTo>
                    <a:pt x="459" y="1"/>
                  </a:lnTo>
                  <a:lnTo>
                    <a:pt x="472" y="1"/>
                  </a:lnTo>
                  <a:lnTo>
                    <a:pt x="485" y="1"/>
                  </a:lnTo>
                  <a:lnTo>
                    <a:pt x="497" y="2"/>
                  </a:lnTo>
                  <a:lnTo>
                    <a:pt x="510" y="3"/>
                  </a:lnTo>
                  <a:lnTo>
                    <a:pt x="521" y="4"/>
                  </a:lnTo>
                  <a:lnTo>
                    <a:pt x="534" y="5"/>
                  </a:lnTo>
                  <a:lnTo>
                    <a:pt x="544" y="6"/>
                  </a:lnTo>
                  <a:lnTo>
                    <a:pt x="556" y="7"/>
                  </a:lnTo>
                  <a:lnTo>
                    <a:pt x="566" y="8"/>
                  </a:lnTo>
                  <a:lnTo>
                    <a:pt x="577" y="11"/>
                  </a:lnTo>
                  <a:lnTo>
                    <a:pt x="586" y="12"/>
                  </a:lnTo>
                  <a:lnTo>
                    <a:pt x="595" y="13"/>
                  </a:lnTo>
                  <a:lnTo>
                    <a:pt x="605" y="15"/>
                  </a:lnTo>
                  <a:lnTo>
                    <a:pt x="605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08" name="Freeform 32"/>
            <p:cNvSpPr>
              <a:spLocks noChangeArrowheads="1"/>
            </p:cNvSpPr>
            <p:nvPr/>
          </p:nvSpPr>
          <p:spPr bwMode="auto">
            <a:xfrm>
              <a:off x="900" y="2948"/>
              <a:ext cx="94" cy="176"/>
            </a:xfrm>
            <a:custGeom>
              <a:avLst/>
              <a:gdLst>
                <a:gd name="T0" fmla="*/ 583 w 603"/>
                <a:gd name="T1" fmla="*/ 200 h 1139"/>
                <a:gd name="T2" fmla="*/ 575 w 603"/>
                <a:gd name="T3" fmla="*/ 196 h 1139"/>
                <a:gd name="T4" fmla="*/ 565 w 603"/>
                <a:gd name="T5" fmla="*/ 194 h 1139"/>
                <a:gd name="T6" fmla="*/ 553 w 603"/>
                <a:gd name="T7" fmla="*/ 191 h 1139"/>
                <a:gd name="T8" fmla="*/ 538 w 603"/>
                <a:gd name="T9" fmla="*/ 188 h 1139"/>
                <a:gd name="T10" fmla="*/ 523 w 603"/>
                <a:gd name="T11" fmla="*/ 185 h 1139"/>
                <a:gd name="T12" fmla="*/ 508 w 603"/>
                <a:gd name="T13" fmla="*/ 183 h 1139"/>
                <a:gd name="T14" fmla="*/ 493 w 603"/>
                <a:gd name="T15" fmla="*/ 182 h 1139"/>
                <a:gd name="T16" fmla="*/ 480 w 603"/>
                <a:gd name="T17" fmla="*/ 181 h 1139"/>
                <a:gd name="T18" fmla="*/ 444 w 603"/>
                <a:gd name="T19" fmla="*/ 183 h 1139"/>
                <a:gd name="T20" fmla="*/ 415 w 603"/>
                <a:gd name="T21" fmla="*/ 188 h 1139"/>
                <a:gd name="T22" fmla="*/ 392 w 603"/>
                <a:gd name="T23" fmla="*/ 197 h 1139"/>
                <a:gd name="T24" fmla="*/ 374 w 603"/>
                <a:gd name="T25" fmla="*/ 209 h 1139"/>
                <a:gd name="T26" fmla="*/ 363 w 603"/>
                <a:gd name="T27" fmla="*/ 227 h 1139"/>
                <a:gd name="T28" fmla="*/ 353 w 603"/>
                <a:gd name="T29" fmla="*/ 251 h 1139"/>
                <a:gd name="T30" fmla="*/ 348 w 603"/>
                <a:gd name="T31" fmla="*/ 280 h 1139"/>
                <a:gd name="T32" fmla="*/ 346 w 603"/>
                <a:gd name="T33" fmla="*/ 316 h 1139"/>
                <a:gd name="T34" fmla="*/ 549 w 603"/>
                <a:gd name="T35" fmla="*/ 323 h 1139"/>
                <a:gd name="T36" fmla="*/ 356 w 603"/>
                <a:gd name="T37" fmla="*/ 499 h 1139"/>
                <a:gd name="T38" fmla="*/ 101 w 603"/>
                <a:gd name="T39" fmla="*/ 1139 h 1139"/>
                <a:gd name="T40" fmla="*/ 0 w 603"/>
                <a:gd name="T41" fmla="*/ 499 h 1139"/>
                <a:gd name="T42" fmla="*/ 101 w 603"/>
                <a:gd name="T43" fmla="*/ 323 h 1139"/>
                <a:gd name="T44" fmla="*/ 101 w 603"/>
                <a:gd name="T45" fmla="*/ 281 h 1139"/>
                <a:gd name="T46" fmla="*/ 104 w 603"/>
                <a:gd name="T47" fmla="*/ 247 h 1139"/>
                <a:gd name="T48" fmla="*/ 108 w 603"/>
                <a:gd name="T49" fmla="*/ 213 h 1139"/>
                <a:gd name="T50" fmla="*/ 115 w 603"/>
                <a:gd name="T51" fmla="*/ 183 h 1139"/>
                <a:gd name="T52" fmla="*/ 126 w 603"/>
                <a:gd name="T53" fmla="*/ 155 h 1139"/>
                <a:gd name="T54" fmla="*/ 138 w 603"/>
                <a:gd name="T55" fmla="*/ 130 h 1139"/>
                <a:gd name="T56" fmla="*/ 153 w 603"/>
                <a:gd name="T57" fmla="*/ 106 h 1139"/>
                <a:gd name="T58" fmla="*/ 170 w 603"/>
                <a:gd name="T59" fmla="*/ 85 h 1139"/>
                <a:gd name="T60" fmla="*/ 190 w 603"/>
                <a:gd name="T61" fmla="*/ 66 h 1139"/>
                <a:gd name="T62" fmla="*/ 211 w 603"/>
                <a:gd name="T63" fmla="*/ 49 h 1139"/>
                <a:gd name="T64" fmla="*/ 237 w 603"/>
                <a:gd name="T65" fmla="*/ 36 h 1139"/>
                <a:gd name="T66" fmla="*/ 264 w 603"/>
                <a:gd name="T67" fmla="*/ 24 h 1139"/>
                <a:gd name="T68" fmla="*/ 293 w 603"/>
                <a:gd name="T69" fmla="*/ 15 h 1139"/>
                <a:gd name="T70" fmla="*/ 325 w 603"/>
                <a:gd name="T71" fmla="*/ 7 h 1139"/>
                <a:gd name="T72" fmla="*/ 361 w 603"/>
                <a:gd name="T73" fmla="*/ 3 h 1139"/>
                <a:gd name="T74" fmla="*/ 397 w 603"/>
                <a:gd name="T75" fmla="*/ 0 h 1139"/>
                <a:gd name="T76" fmla="*/ 431 w 603"/>
                <a:gd name="T77" fmla="*/ 0 h 1139"/>
                <a:gd name="T78" fmla="*/ 458 w 603"/>
                <a:gd name="T79" fmla="*/ 1 h 1139"/>
                <a:gd name="T80" fmla="*/ 483 w 603"/>
                <a:gd name="T81" fmla="*/ 1 h 1139"/>
                <a:gd name="T82" fmla="*/ 508 w 603"/>
                <a:gd name="T83" fmla="*/ 3 h 1139"/>
                <a:gd name="T84" fmla="*/ 532 w 603"/>
                <a:gd name="T85" fmla="*/ 5 h 1139"/>
                <a:gd name="T86" fmla="*/ 554 w 603"/>
                <a:gd name="T87" fmla="*/ 7 h 1139"/>
                <a:gd name="T88" fmla="*/ 575 w 603"/>
                <a:gd name="T89" fmla="*/ 11 h 1139"/>
                <a:gd name="T90" fmla="*/ 595 w 603"/>
                <a:gd name="T91" fmla="*/ 13 h 1139"/>
                <a:gd name="T92" fmla="*/ 603 w 603"/>
                <a:gd name="T93" fmla="*/ 200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3" h="1139">
                  <a:moveTo>
                    <a:pt x="603" y="200"/>
                  </a:moveTo>
                  <a:lnTo>
                    <a:pt x="583" y="200"/>
                  </a:lnTo>
                  <a:lnTo>
                    <a:pt x="580" y="199"/>
                  </a:lnTo>
                  <a:lnTo>
                    <a:pt x="575" y="196"/>
                  </a:lnTo>
                  <a:lnTo>
                    <a:pt x="571" y="195"/>
                  </a:lnTo>
                  <a:lnTo>
                    <a:pt x="565" y="194"/>
                  </a:lnTo>
                  <a:lnTo>
                    <a:pt x="559" y="192"/>
                  </a:lnTo>
                  <a:lnTo>
                    <a:pt x="553" y="191"/>
                  </a:lnTo>
                  <a:lnTo>
                    <a:pt x="546" y="190"/>
                  </a:lnTo>
                  <a:lnTo>
                    <a:pt x="538" y="188"/>
                  </a:lnTo>
                  <a:lnTo>
                    <a:pt x="531" y="186"/>
                  </a:lnTo>
                  <a:lnTo>
                    <a:pt x="523" y="185"/>
                  </a:lnTo>
                  <a:lnTo>
                    <a:pt x="515" y="184"/>
                  </a:lnTo>
                  <a:lnTo>
                    <a:pt x="508" y="183"/>
                  </a:lnTo>
                  <a:lnTo>
                    <a:pt x="501" y="182"/>
                  </a:lnTo>
                  <a:lnTo>
                    <a:pt x="493" y="182"/>
                  </a:lnTo>
                  <a:lnTo>
                    <a:pt x="486" y="181"/>
                  </a:lnTo>
                  <a:lnTo>
                    <a:pt x="480" y="181"/>
                  </a:lnTo>
                  <a:lnTo>
                    <a:pt x="461" y="182"/>
                  </a:lnTo>
                  <a:lnTo>
                    <a:pt x="444" y="183"/>
                  </a:lnTo>
                  <a:lnTo>
                    <a:pt x="429" y="185"/>
                  </a:lnTo>
                  <a:lnTo>
                    <a:pt x="415" y="188"/>
                  </a:lnTo>
                  <a:lnTo>
                    <a:pt x="403" y="192"/>
                  </a:lnTo>
                  <a:lnTo>
                    <a:pt x="392" y="197"/>
                  </a:lnTo>
                  <a:lnTo>
                    <a:pt x="383" y="203"/>
                  </a:lnTo>
                  <a:lnTo>
                    <a:pt x="374" y="209"/>
                  </a:lnTo>
                  <a:lnTo>
                    <a:pt x="368" y="217"/>
                  </a:lnTo>
                  <a:lnTo>
                    <a:pt x="363" y="227"/>
                  </a:lnTo>
                  <a:lnTo>
                    <a:pt x="358" y="238"/>
                  </a:lnTo>
                  <a:lnTo>
                    <a:pt x="353" y="251"/>
                  </a:lnTo>
                  <a:lnTo>
                    <a:pt x="350" y="264"/>
                  </a:lnTo>
                  <a:lnTo>
                    <a:pt x="348" y="280"/>
                  </a:lnTo>
                  <a:lnTo>
                    <a:pt x="347" y="297"/>
                  </a:lnTo>
                  <a:lnTo>
                    <a:pt x="346" y="316"/>
                  </a:lnTo>
                  <a:lnTo>
                    <a:pt x="346" y="323"/>
                  </a:lnTo>
                  <a:lnTo>
                    <a:pt x="549" y="323"/>
                  </a:lnTo>
                  <a:lnTo>
                    <a:pt x="549" y="499"/>
                  </a:lnTo>
                  <a:lnTo>
                    <a:pt x="356" y="499"/>
                  </a:lnTo>
                  <a:lnTo>
                    <a:pt x="356" y="1139"/>
                  </a:lnTo>
                  <a:lnTo>
                    <a:pt x="101" y="1139"/>
                  </a:lnTo>
                  <a:lnTo>
                    <a:pt x="101" y="499"/>
                  </a:lnTo>
                  <a:lnTo>
                    <a:pt x="0" y="499"/>
                  </a:lnTo>
                  <a:lnTo>
                    <a:pt x="0" y="323"/>
                  </a:lnTo>
                  <a:lnTo>
                    <a:pt x="101" y="323"/>
                  </a:lnTo>
                  <a:lnTo>
                    <a:pt x="101" y="300"/>
                  </a:lnTo>
                  <a:lnTo>
                    <a:pt x="101" y="281"/>
                  </a:lnTo>
                  <a:lnTo>
                    <a:pt x="102" y="263"/>
                  </a:lnTo>
                  <a:lnTo>
                    <a:pt x="104" y="247"/>
                  </a:lnTo>
                  <a:lnTo>
                    <a:pt x="106" y="230"/>
                  </a:lnTo>
                  <a:lnTo>
                    <a:pt x="108" y="213"/>
                  </a:lnTo>
                  <a:lnTo>
                    <a:pt x="112" y="197"/>
                  </a:lnTo>
                  <a:lnTo>
                    <a:pt x="115" y="183"/>
                  </a:lnTo>
                  <a:lnTo>
                    <a:pt x="121" y="168"/>
                  </a:lnTo>
                  <a:lnTo>
                    <a:pt x="126" y="155"/>
                  </a:lnTo>
                  <a:lnTo>
                    <a:pt x="131" y="142"/>
                  </a:lnTo>
                  <a:lnTo>
                    <a:pt x="138" y="130"/>
                  </a:lnTo>
                  <a:lnTo>
                    <a:pt x="145" y="117"/>
                  </a:lnTo>
                  <a:lnTo>
                    <a:pt x="153" y="106"/>
                  </a:lnTo>
                  <a:lnTo>
                    <a:pt x="161" y="95"/>
                  </a:lnTo>
                  <a:lnTo>
                    <a:pt x="170" y="85"/>
                  </a:lnTo>
                  <a:lnTo>
                    <a:pt x="179" y="75"/>
                  </a:lnTo>
                  <a:lnTo>
                    <a:pt x="190" y="66"/>
                  </a:lnTo>
                  <a:lnTo>
                    <a:pt x="200" y="58"/>
                  </a:lnTo>
                  <a:lnTo>
                    <a:pt x="211" y="49"/>
                  </a:lnTo>
                  <a:lnTo>
                    <a:pt x="224" y="42"/>
                  </a:lnTo>
                  <a:lnTo>
                    <a:pt x="237" y="36"/>
                  </a:lnTo>
                  <a:lnTo>
                    <a:pt x="250" y="29"/>
                  </a:lnTo>
                  <a:lnTo>
                    <a:pt x="264" y="24"/>
                  </a:lnTo>
                  <a:lnTo>
                    <a:pt x="278" y="19"/>
                  </a:lnTo>
                  <a:lnTo>
                    <a:pt x="293" y="15"/>
                  </a:lnTo>
                  <a:lnTo>
                    <a:pt x="309" y="11"/>
                  </a:lnTo>
                  <a:lnTo>
                    <a:pt x="325" y="7"/>
                  </a:lnTo>
                  <a:lnTo>
                    <a:pt x="343" y="5"/>
                  </a:lnTo>
                  <a:lnTo>
                    <a:pt x="361" y="3"/>
                  </a:lnTo>
                  <a:lnTo>
                    <a:pt x="379" y="1"/>
                  </a:lnTo>
                  <a:lnTo>
                    <a:pt x="397" y="0"/>
                  </a:lnTo>
                  <a:lnTo>
                    <a:pt x="417" y="0"/>
                  </a:lnTo>
                  <a:lnTo>
                    <a:pt x="431" y="0"/>
                  </a:lnTo>
                  <a:lnTo>
                    <a:pt x="444" y="0"/>
                  </a:lnTo>
                  <a:lnTo>
                    <a:pt x="458" y="1"/>
                  </a:lnTo>
                  <a:lnTo>
                    <a:pt x="470" y="1"/>
                  </a:lnTo>
                  <a:lnTo>
                    <a:pt x="483" y="1"/>
                  </a:lnTo>
                  <a:lnTo>
                    <a:pt x="495" y="2"/>
                  </a:lnTo>
                  <a:lnTo>
                    <a:pt x="508" y="3"/>
                  </a:lnTo>
                  <a:lnTo>
                    <a:pt x="521" y="4"/>
                  </a:lnTo>
                  <a:lnTo>
                    <a:pt x="532" y="5"/>
                  </a:lnTo>
                  <a:lnTo>
                    <a:pt x="543" y="6"/>
                  </a:lnTo>
                  <a:lnTo>
                    <a:pt x="554" y="7"/>
                  </a:lnTo>
                  <a:lnTo>
                    <a:pt x="565" y="8"/>
                  </a:lnTo>
                  <a:lnTo>
                    <a:pt x="575" y="11"/>
                  </a:lnTo>
                  <a:lnTo>
                    <a:pt x="585" y="12"/>
                  </a:lnTo>
                  <a:lnTo>
                    <a:pt x="595" y="13"/>
                  </a:lnTo>
                  <a:lnTo>
                    <a:pt x="603" y="15"/>
                  </a:lnTo>
                  <a:lnTo>
                    <a:pt x="603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09" name="Freeform 33"/>
            <p:cNvSpPr>
              <a:spLocks noChangeArrowheads="1"/>
            </p:cNvSpPr>
            <p:nvPr/>
          </p:nvSpPr>
          <p:spPr bwMode="auto">
            <a:xfrm>
              <a:off x="694" y="3034"/>
              <a:ext cx="122" cy="58"/>
            </a:xfrm>
            <a:custGeom>
              <a:avLst/>
              <a:gdLst>
                <a:gd name="T0" fmla="*/ 784 w 784"/>
                <a:gd name="T1" fmla="*/ 0 h 371"/>
                <a:gd name="T2" fmla="*/ 0 w 784"/>
                <a:gd name="T3" fmla="*/ 0 h 371"/>
                <a:gd name="T4" fmla="*/ 0 w 784"/>
                <a:gd name="T5" fmla="*/ 81 h 371"/>
                <a:gd name="T6" fmla="*/ 784 w 784"/>
                <a:gd name="T7" fmla="*/ 81 h 371"/>
                <a:gd name="T8" fmla="*/ 784 w 784"/>
                <a:gd name="T9" fmla="*/ 0 h 371"/>
                <a:gd name="T10" fmla="*/ 784 w 784"/>
                <a:gd name="T11" fmla="*/ 289 h 371"/>
                <a:gd name="T12" fmla="*/ 0 w 784"/>
                <a:gd name="T13" fmla="*/ 289 h 371"/>
                <a:gd name="T14" fmla="*/ 0 w 784"/>
                <a:gd name="T15" fmla="*/ 371 h 371"/>
                <a:gd name="T16" fmla="*/ 784 w 784"/>
                <a:gd name="T17" fmla="*/ 371 h 371"/>
                <a:gd name="T18" fmla="*/ 784 w 784"/>
                <a:gd name="T19" fmla="*/ 28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4" h="371">
                  <a:moveTo>
                    <a:pt x="784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784" y="81"/>
                  </a:lnTo>
                  <a:lnTo>
                    <a:pt x="784" y="0"/>
                  </a:lnTo>
                  <a:close/>
                  <a:moveTo>
                    <a:pt x="784" y="289"/>
                  </a:moveTo>
                  <a:lnTo>
                    <a:pt x="0" y="289"/>
                  </a:lnTo>
                  <a:lnTo>
                    <a:pt x="0" y="371"/>
                  </a:lnTo>
                  <a:lnTo>
                    <a:pt x="784" y="371"/>
                  </a:lnTo>
                  <a:lnTo>
                    <a:pt x="78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0210" name="Freeform 34"/>
          <p:cNvSpPr>
            <a:spLocks noChangeArrowheads="1"/>
          </p:cNvSpPr>
          <p:nvPr/>
        </p:nvSpPr>
        <p:spPr bwMode="auto">
          <a:xfrm>
            <a:off x="1835150" y="4773613"/>
            <a:ext cx="334963" cy="195262"/>
          </a:xfrm>
          <a:custGeom>
            <a:avLst/>
            <a:gdLst>
              <a:gd name="T0" fmla="*/ 983 w 1354"/>
              <a:gd name="T1" fmla="*/ 787 h 787"/>
              <a:gd name="T2" fmla="*/ 1030 w 1354"/>
              <a:gd name="T3" fmla="*/ 729 h 787"/>
              <a:gd name="T4" fmla="*/ 1073 w 1354"/>
              <a:gd name="T5" fmla="*/ 679 h 787"/>
              <a:gd name="T6" fmla="*/ 1113 w 1354"/>
              <a:gd name="T7" fmla="*/ 633 h 787"/>
              <a:gd name="T8" fmla="*/ 1152 w 1354"/>
              <a:gd name="T9" fmla="*/ 591 h 787"/>
              <a:gd name="T10" fmla="*/ 1194 w 1354"/>
              <a:gd name="T11" fmla="*/ 547 h 787"/>
              <a:gd name="T12" fmla="*/ 1240 w 1354"/>
              <a:gd name="T13" fmla="*/ 502 h 787"/>
              <a:gd name="T14" fmla="*/ 1292 w 1354"/>
              <a:gd name="T15" fmla="*/ 451 h 787"/>
              <a:gd name="T16" fmla="*/ 1354 w 1354"/>
              <a:gd name="T17" fmla="*/ 393 h 787"/>
              <a:gd name="T18" fmla="*/ 1292 w 1354"/>
              <a:gd name="T19" fmla="*/ 336 h 787"/>
              <a:gd name="T20" fmla="*/ 1240 w 1354"/>
              <a:gd name="T21" fmla="*/ 286 h 787"/>
              <a:gd name="T22" fmla="*/ 1194 w 1354"/>
              <a:gd name="T23" fmla="*/ 240 h 787"/>
              <a:gd name="T24" fmla="*/ 1152 w 1354"/>
              <a:gd name="T25" fmla="*/ 197 h 787"/>
              <a:gd name="T26" fmla="*/ 1113 w 1354"/>
              <a:gd name="T27" fmla="*/ 154 h 787"/>
              <a:gd name="T28" fmla="*/ 1073 w 1354"/>
              <a:gd name="T29" fmla="*/ 108 h 787"/>
              <a:gd name="T30" fmla="*/ 1030 w 1354"/>
              <a:gd name="T31" fmla="*/ 58 h 787"/>
              <a:gd name="T32" fmla="*/ 983 w 1354"/>
              <a:gd name="T33" fmla="*/ 0 h 787"/>
              <a:gd name="T34" fmla="*/ 922 w 1354"/>
              <a:gd name="T35" fmla="*/ 49 h 787"/>
              <a:gd name="T36" fmla="*/ 1036 w 1354"/>
              <a:gd name="T37" fmla="*/ 196 h 787"/>
              <a:gd name="T38" fmla="*/ 0 w 1354"/>
              <a:gd name="T39" fmla="*/ 196 h 787"/>
              <a:gd name="T40" fmla="*/ 0 w 1354"/>
              <a:gd name="T41" fmla="*/ 274 h 787"/>
              <a:gd name="T42" fmla="*/ 1107 w 1354"/>
              <a:gd name="T43" fmla="*/ 274 h 787"/>
              <a:gd name="T44" fmla="*/ 1228 w 1354"/>
              <a:gd name="T45" fmla="*/ 393 h 787"/>
              <a:gd name="T46" fmla="*/ 1107 w 1354"/>
              <a:gd name="T47" fmla="*/ 512 h 787"/>
              <a:gd name="T48" fmla="*/ 0 w 1354"/>
              <a:gd name="T49" fmla="*/ 512 h 787"/>
              <a:gd name="T50" fmla="*/ 0 w 1354"/>
              <a:gd name="T51" fmla="*/ 592 h 787"/>
              <a:gd name="T52" fmla="*/ 1036 w 1354"/>
              <a:gd name="T53" fmla="*/ 592 h 787"/>
              <a:gd name="T54" fmla="*/ 922 w 1354"/>
              <a:gd name="T55" fmla="*/ 738 h 787"/>
              <a:gd name="T56" fmla="*/ 983 w 1354"/>
              <a:gd name="T57" fmla="*/ 787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4" h="787">
                <a:moveTo>
                  <a:pt x="983" y="787"/>
                </a:moveTo>
                <a:lnTo>
                  <a:pt x="1030" y="729"/>
                </a:lnTo>
                <a:lnTo>
                  <a:pt x="1073" y="679"/>
                </a:lnTo>
                <a:lnTo>
                  <a:pt x="1113" y="633"/>
                </a:lnTo>
                <a:lnTo>
                  <a:pt x="1152" y="591"/>
                </a:lnTo>
                <a:lnTo>
                  <a:pt x="1194" y="547"/>
                </a:lnTo>
                <a:lnTo>
                  <a:pt x="1240" y="502"/>
                </a:lnTo>
                <a:lnTo>
                  <a:pt x="1292" y="451"/>
                </a:lnTo>
                <a:lnTo>
                  <a:pt x="1354" y="393"/>
                </a:lnTo>
                <a:lnTo>
                  <a:pt x="1292" y="336"/>
                </a:lnTo>
                <a:lnTo>
                  <a:pt x="1240" y="286"/>
                </a:lnTo>
                <a:lnTo>
                  <a:pt x="1194" y="240"/>
                </a:lnTo>
                <a:lnTo>
                  <a:pt x="1152" y="197"/>
                </a:lnTo>
                <a:lnTo>
                  <a:pt x="1113" y="154"/>
                </a:lnTo>
                <a:lnTo>
                  <a:pt x="1073" y="108"/>
                </a:lnTo>
                <a:lnTo>
                  <a:pt x="1030" y="58"/>
                </a:lnTo>
                <a:lnTo>
                  <a:pt x="983" y="0"/>
                </a:lnTo>
                <a:lnTo>
                  <a:pt x="922" y="49"/>
                </a:lnTo>
                <a:lnTo>
                  <a:pt x="1036" y="196"/>
                </a:lnTo>
                <a:lnTo>
                  <a:pt x="0" y="196"/>
                </a:lnTo>
                <a:lnTo>
                  <a:pt x="0" y="274"/>
                </a:lnTo>
                <a:lnTo>
                  <a:pt x="1107" y="274"/>
                </a:lnTo>
                <a:lnTo>
                  <a:pt x="1228" y="393"/>
                </a:lnTo>
                <a:lnTo>
                  <a:pt x="1107" y="512"/>
                </a:lnTo>
                <a:lnTo>
                  <a:pt x="0" y="512"/>
                </a:lnTo>
                <a:lnTo>
                  <a:pt x="0" y="592"/>
                </a:lnTo>
                <a:lnTo>
                  <a:pt x="1036" y="592"/>
                </a:lnTo>
                <a:lnTo>
                  <a:pt x="922" y="738"/>
                </a:lnTo>
                <a:lnTo>
                  <a:pt x="983" y="7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0211" name="Group 35"/>
          <p:cNvGrpSpPr>
            <a:grpSpLocks/>
          </p:cNvGrpSpPr>
          <p:nvPr/>
        </p:nvGrpSpPr>
        <p:grpSpPr bwMode="auto">
          <a:xfrm>
            <a:off x="2305050" y="4679950"/>
            <a:ext cx="2265363" cy="384175"/>
            <a:chOff x="1452" y="2948"/>
            <a:chExt cx="1427" cy="242"/>
          </a:xfrm>
        </p:grpSpPr>
        <p:sp>
          <p:nvSpPr>
            <p:cNvPr id="50212" name="Freeform 36"/>
            <p:cNvSpPr>
              <a:spLocks noChangeArrowheads="1"/>
            </p:cNvSpPr>
            <p:nvPr/>
          </p:nvSpPr>
          <p:spPr bwMode="auto">
            <a:xfrm>
              <a:off x="1537" y="3086"/>
              <a:ext cx="75" cy="105"/>
            </a:xfrm>
            <a:custGeom>
              <a:avLst/>
              <a:gdLst>
                <a:gd name="T0" fmla="*/ 475 w 482"/>
                <a:gd name="T1" fmla="*/ 522 h 676"/>
                <a:gd name="T2" fmla="*/ 449 w 482"/>
                <a:gd name="T3" fmla="*/ 581 h 676"/>
                <a:gd name="T4" fmla="*/ 404 w 482"/>
                <a:gd name="T5" fmla="*/ 626 h 676"/>
                <a:gd name="T6" fmla="*/ 343 w 482"/>
                <a:gd name="T7" fmla="*/ 658 h 676"/>
                <a:gd name="T8" fmla="*/ 266 w 482"/>
                <a:gd name="T9" fmla="*/ 674 h 676"/>
                <a:gd name="T10" fmla="*/ 165 w 482"/>
                <a:gd name="T11" fmla="*/ 675 h 676"/>
                <a:gd name="T12" fmla="*/ 75 w 482"/>
                <a:gd name="T13" fmla="*/ 660 h 676"/>
                <a:gd name="T14" fmla="*/ 9 w 482"/>
                <a:gd name="T15" fmla="*/ 639 h 676"/>
                <a:gd name="T16" fmla="*/ 45 w 482"/>
                <a:gd name="T17" fmla="*/ 511 h 676"/>
                <a:gd name="T18" fmla="*/ 112 w 482"/>
                <a:gd name="T19" fmla="*/ 538 h 676"/>
                <a:gd name="T20" fmla="*/ 177 w 482"/>
                <a:gd name="T21" fmla="*/ 549 h 676"/>
                <a:gd name="T22" fmla="*/ 218 w 482"/>
                <a:gd name="T23" fmla="*/ 548 h 676"/>
                <a:gd name="T24" fmla="*/ 258 w 482"/>
                <a:gd name="T25" fmla="*/ 541 h 676"/>
                <a:gd name="T26" fmla="*/ 289 w 482"/>
                <a:gd name="T27" fmla="*/ 525 h 676"/>
                <a:gd name="T28" fmla="*/ 307 w 482"/>
                <a:gd name="T29" fmla="*/ 505 h 676"/>
                <a:gd name="T30" fmla="*/ 316 w 482"/>
                <a:gd name="T31" fmla="*/ 476 h 676"/>
                <a:gd name="T32" fmla="*/ 316 w 482"/>
                <a:gd name="T33" fmla="*/ 437 h 676"/>
                <a:gd name="T34" fmla="*/ 302 w 482"/>
                <a:gd name="T35" fmla="*/ 408 h 676"/>
                <a:gd name="T36" fmla="*/ 277 w 482"/>
                <a:gd name="T37" fmla="*/ 391 h 676"/>
                <a:gd name="T38" fmla="*/ 242 w 482"/>
                <a:gd name="T39" fmla="*/ 382 h 676"/>
                <a:gd name="T40" fmla="*/ 200 w 482"/>
                <a:gd name="T41" fmla="*/ 380 h 676"/>
                <a:gd name="T42" fmla="*/ 142 w 482"/>
                <a:gd name="T43" fmla="*/ 380 h 676"/>
                <a:gd name="T44" fmla="*/ 196 w 482"/>
                <a:gd name="T45" fmla="*/ 265 h 676"/>
                <a:gd name="T46" fmla="*/ 235 w 482"/>
                <a:gd name="T47" fmla="*/ 261 h 676"/>
                <a:gd name="T48" fmla="*/ 265 w 482"/>
                <a:gd name="T49" fmla="*/ 253 h 676"/>
                <a:gd name="T50" fmla="*/ 287 w 482"/>
                <a:gd name="T51" fmla="*/ 236 h 676"/>
                <a:gd name="T52" fmla="*/ 300 w 482"/>
                <a:gd name="T53" fmla="*/ 212 h 676"/>
                <a:gd name="T54" fmla="*/ 302 w 482"/>
                <a:gd name="T55" fmla="*/ 180 h 676"/>
                <a:gd name="T56" fmla="*/ 292 w 482"/>
                <a:gd name="T57" fmla="*/ 158 h 676"/>
                <a:gd name="T58" fmla="*/ 277 w 482"/>
                <a:gd name="T59" fmla="*/ 142 h 676"/>
                <a:gd name="T60" fmla="*/ 253 w 482"/>
                <a:gd name="T61" fmla="*/ 132 h 676"/>
                <a:gd name="T62" fmla="*/ 223 w 482"/>
                <a:gd name="T63" fmla="*/ 126 h 676"/>
                <a:gd name="T64" fmla="*/ 197 w 482"/>
                <a:gd name="T65" fmla="*/ 125 h 676"/>
                <a:gd name="T66" fmla="*/ 162 w 482"/>
                <a:gd name="T67" fmla="*/ 129 h 676"/>
                <a:gd name="T68" fmla="*/ 124 w 482"/>
                <a:gd name="T69" fmla="*/ 137 h 676"/>
                <a:gd name="T70" fmla="*/ 92 w 482"/>
                <a:gd name="T71" fmla="*/ 148 h 676"/>
                <a:gd name="T72" fmla="*/ 63 w 482"/>
                <a:gd name="T73" fmla="*/ 163 h 676"/>
                <a:gd name="T74" fmla="*/ 38 w 482"/>
                <a:gd name="T75" fmla="*/ 177 h 676"/>
                <a:gd name="T76" fmla="*/ 38 w 482"/>
                <a:gd name="T77" fmla="*/ 33 h 676"/>
                <a:gd name="T78" fmla="*/ 110 w 482"/>
                <a:gd name="T79" fmla="*/ 13 h 676"/>
                <a:gd name="T80" fmla="*/ 196 w 482"/>
                <a:gd name="T81" fmla="*/ 1 h 676"/>
                <a:gd name="T82" fmla="*/ 280 w 482"/>
                <a:gd name="T83" fmla="*/ 2 h 676"/>
                <a:gd name="T84" fmla="*/ 347 w 482"/>
                <a:gd name="T85" fmla="*/ 16 h 676"/>
                <a:gd name="T86" fmla="*/ 399 w 482"/>
                <a:gd name="T87" fmla="*/ 39 h 676"/>
                <a:gd name="T88" fmla="*/ 440 w 482"/>
                <a:gd name="T89" fmla="*/ 76 h 676"/>
                <a:gd name="T90" fmla="*/ 460 w 482"/>
                <a:gd name="T91" fmla="*/ 124 h 676"/>
                <a:gd name="T92" fmla="*/ 464 w 482"/>
                <a:gd name="T93" fmla="*/ 189 h 676"/>
                <a:gd name="T94" fmla="*/ 433 w 482"/>
                <a:gd name="T95" fmla="*/ 259 h 676"/>
                <a:gd name="T96" fmla="*/ 374 w 482"/>
                <a:gd name="T97" fmla="*/ 305 h 676"/>
                <a:gd name="T98" fmla="*/ 365 w 482"/>
                <a:gd name="T99" fmla="*/ 323 h 676"/>
                <a:gd name="T100" fmla="*/ 399 w 482"/>
                <a:gd name="T101" fmla="*/ 333 h 676"/>
                <a:gd name="T102" fmla="*/ 431 w 482"/>
                <a:gd name="T103" fmla="*/ 354 h 676"/>
                <a:gd name="T104" fmla="*/ 458 w 482"/>
                <a:gd name="T105" fmla="*/ 383 h 676"/>
                <a:gd name="T106" fmla="*/ 477 w 482"/>
                <a:gd name="T107" fmla="*/ 424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2" h="676">
                  <a:moveTo>
                    <a:pt x="482" y="466"/>
                  </a:moveTo>
                  <a:lnTo>
                    <a:pt x="481" y="477"/>
                  </a:lnTo>
                  <a:lnTo>
                    <a:pt x="481" y="489"/>
                  </a:lnTo>
                  <a:lnTo>
                    <a:pt x="479" y="500"/>
                  </a:lnTo>
                  <a:lnTo>
                    <a:pt x="477" y="512"/>
                  </a:lnTo>
                  <a:lnTo>
                    <a:pt x="475" y="522"/>
                  </a:lnTo>
                  <a:lnTo>
                    <a:pt x="472" y="533"/>
                  </a:lnTo>
                  <a:lnTo>
                    <a:pt x="469" y="543"/>
                  </a:lnTo>
                  <a:lnTo>
                    <a:pt x="465" y="553"/>
                  </a:lnTo>
                  <a:lnTo>
                    <a:pt x="459" y="562"/>
                  </a:lnTo>
                  <a:lnTo>
                    <a:pt x="454" y="571"/>
                  </a:lnTo>
                  <a:lnTo>
                    <a:pt x="449" y="581"/>
                  </a:lnTo>
                  <a:lnTo>
                    <a:pt x="443" y="589"/>
                  </a:lnTo>
                  <a:lnTo>
                    <a:pt x="436" y="597"/>
                  </a:lnTo>
                  <a:lnTo>
                    <a:pt x="429" y="605"/>
                  </a:lnTo>
                  <a:lnTo>
                    <a:pt x="421" y="612"/>
                  </a:lnTo>
                  <a:lnTo>
                    <a:pt x="412" y="619"/>
                  </a:lnTo>
                  <a:lnTo>
                    <a:pt x="404" y="626"/>
                  </a:lnTo>
                  <a:lnTo>
                    <a:pt x="395" y="632"/>
                  </a:lnTo>
                  <a:lnTo>
                    <a:pt x="385" y="638"/>
                  </a:lnTo>
                  <a:lnTo>
                    <a:pt x="375" y="643"/>
                  </a:lnTo>
                  <a:lnTo>
                    <a:pt x="365" y="649"/>
                  </a:lnTo>
                  <a:lnTo>
                    <a:pt x="354" y="654"/>
                  </a:lnTo>
                  <a:lnTo>
                    <a:pt x="343" y="658"/>
                  </a:lnTo>
                  <a:lnTo>
                    <a:pt x="332" y="661"/>
                  </a:lnTo>
                  <a:lnTo>
                    <a:pt x="319" y="665"/>
                  </a:lnTo>
                  <a:lnTo>
                    <a:pt x="307" y="667"/>
                  </a:lnTo>
                  <a:lnTo>
                    <a:pt x="294" y="671"/>
                  </a:lnTo>
                  <a:lnTo>
                    <a:pt x="281" y="673"/>
                  </a:lnTo>
                  <a:lnTo>
                    <a:pt x="266" y="674"/>
                  </a:lnTo>
                  <a:lnTo>
                    <a:pt x="251" y="675"/>
                  </a:lnTo>
                  <a:lnTo>
                    <a:pt x="235" y="676"/>
                  </a:lnTo>
                  <a:lnTo>
                    <a:pt x="219" y="676"/>
                  </a:lnTo>
                  <a:lnTo>
                    <a:pt x="200" y="676"/>
                  </a:lnTo>
                  <a:lnTo>
                    <a:pt x="183" y="676"/>
                  </a:lnTo>
                  <a:lnTo>
                    <a:pt x="165" y="675"/>
                  </a:lnTo>
                  <a:lnTo>
                    <a:pt x="148" y="673"/>
                  </a:lnTo>
                  <a:lnTo>
                    <a:pt x="133" y="672"/>
                  </a:lnTo>
                  <a:lnTo>
                    <a:pt x="117" y="670"/>
                  </a:lnTo>
                  <a:lnTo>
                    <a:pt x="102" y="666"/>
                  </a:lnTo>
                  <a:lnTo>
                    <a:pt x="89" y="663"/>
                  </a:lnTo>
                  <a:lnTo>
                    <a:pt x="75" y="660"/>
                  </a:lnTo>
                  <a:lnTo>
                    <a:pt x="63" y="657"/>
                  </a:lnTo>
                  <a:lnTo>
                    <a:pt x="51" y="654"/>
                  </a:lnTo>
                  <a:lnTo>
                    <a:pt x="40" y="650"/>
                  </a:lnTo>
                  <a:lnTo>
                    <a:pt x="28" y="647"/>
                  </a:lnTo>
                  <a:lnTo>
                    <a:pt x="19" y="642"/>
                  </a:lnTo>
                  <a:lnTo>
                    <a:pt x="9" y="639"/>
                  </a:lnTo>
                  <a:lnTo>
                    <a:pt x="0" y="635"/>
                  </a:lnTo>
                  <a:lnTo>
                    <a:pt x="0" y="494"/>
                  </a:lnTo>
                  <a:lnTo>
                    <a:pt x="16" y="494"/>
                  </a:lnTo>
                  <a:lnTo>
                    <a:pt x="25" y="500"/>
                  </a:lnTo>
                  <a:lnTo>
                    <a:pt x="34" y="506"/>
                  </a:lnTo>
                  <a:lnTo>
                    <a:pt x="45" y="511"/>
                  </a:lnTo>
                  <a:lnTo>
                    <a:pt x="55" y="515"/>
                  </a:lnTo>
                  <a:lnTo>
                    <a:pt x="66" y="520"/>
                  </a:lnTo>
                  <a:lnTo>
                    <a:pt x="76" y="524"/>
                  </a:lnTo>
                  <a:lnTo>
                    <a:pt x="88" y="530"/>
                  </a:lnTo>
                  <a:lnTo>
                    <a:pt x="100" y="534"/>
                  </a:lnTo>
                  <a:lnTo>
                    <a:pt x="112" y="538"/>
                  </a:lnTo>
                  <a:lnTo>
                    <a:pt x="123" y="541"/>
                  </a:lnTo>
                  <a:lnTo>
                    <a:pt x="135" y="543"/>
                  </a:lnTo>
                  <a:lnTo>
                    <a:pt x="146" y="546"/>
                  </a:lnTo>
                  <a:lnTo>
                    <a:pt x="157" y="547"/>
                  </a:lnTo>
                  <a:lnTo>
                    <a:pt x="167" y="549"/>
                  </a:lnTo>
                  <a:lnTo>
                    <a:pt x="177" y="549"/>
                  </a:lnTo>
                  <a:lnTo>
                    <a:pt x="188" y="550"/>
                  </a:lnTo>
                  <a:lnTo>
                    <a:pt x="193" y="550"/>
                  </a:lnTo>
                  <a:lnTo>
                    <a:pt x="199" y="549"/>
                  </a:lnTo>
                  <a:lnTo>
                    <a:pt x="206" y="549"/>
                  </a:lnTo>
                  <a:lnTo>
                    <a:pt x="212" y="549"/>
                  </a:lnTo>
                  <a:lnTo>
                    <a:pt x="218" y="548"/>
                  </a:lnTo>
                  <a:lnTo>
                    <a:pt x="225" y="547"/>
                  </a:lnTo>
                  <a:lnTo>
                    <a:pt x="232" y="547"/>
                  </a:lnTo>
                  <a:lnTo>
                    <a:pt x="239" y="546"/>
                  </a:lnTo>
                  <a:lnTo>
                    <a:pt x="245" y="545"/>
                  </a:lnTo>
                  <a:lnTo>
                    <a:pt x="253" y="543"/>
                  </a:lnTo>
                  <a:lnTo>
                    <a:pt x="258" y="541"/>
                  </a:lnTo>
                  <a:lnTo>
                    <a:pt x="264" y="539"/>
                  </a:lnTo>
                  <a:lnTo>
                    <a:pt x="270" y="537"/>
                  </a:lnTo>
                  <a:lnTo>
                    <a:pt x="276" y="534"/>
                  </a:lnTo>
                  <a:lnTo>
                    <a:pt x="281" y="532"/>
                  </a:lnTo>
                  <a:lnTo>
                    <a:pt x="285" y="528"/>
                  </a:lnTo>
                  <a:lnTo>
                    <a:pt x="289" y="525"/>
                  </a:lnTo>
                  <a:lnTo>
                    <a:pt x="292" y="522"/>
                  </a:lnTo>
                  <a:lnTo>
                    <a:pt x="295" y="519"/>
                  </a:lnTo>
                  <a:lnTo>
                    <a:pt x="299" y="516"/>
                  </a:lnTo>
                  <a:lnTo>
                    <a:pt x="302" y="512"/>
                  </a:lnTo>
                  <a:lnTo>
                    <a:pt x="304" y="509"/>
                  </a:lnTo>
                  <a:lnTo>
                    <a:pt x="307" y="505"/>
                  </a:lnTo>
                  <a:lnTo>
                    <a:pt x="309" y="501"/>
                  </a:lnTo>
                  <a:lnTo>
                    <a:pt x="311" y="497"/>
                  </a:lnTo>
                  <a:lnTo>
                    <a:pt x="313" y="492"/>
                  </a:lnTo>
                  <a:lnTo>
                    <a:pt x="314" y="487"/>
                  </a:lnTo>
                  <a:lnTo>
                    <a:pt x="315" y="482"/>
                  </a:lnTo>
                  <a:lnTo>
                    <a:pt x="316" y="476"/>
                  </a:lnTo>
                  <a:lnTo>
                    <a:pt x="317" y="470"/>
                  </a:lnTo>
                  <a:lnTo>
                    <a:pt x="317" y="463"/>
                  </a:lnTo>
                  <a:lnTo>
                    <a:pt x="318" y="455"/>
                  </a:lnTo>
                  <a:lnTo>
                    <a:pt x="317" y="449"/>
                  </a:lnTo>
                  <a:lnTo>
                    <a:pt x="317" y="443"/>
                  </a:lnTo>
                  <a:lnTo>
                    <a:pt x="316" y="437"/>
                  </a:lnTo>
                  <a:lnTo>
                    <a:pt x="315" y="430"/>
                  </a:lnTo>
                  <a:lnTo>
                    <a:pt x="313" y="425"/>
                  </a:lnTo>
                  <a:lnTo>
                    <a:pt x="311" y="420"/>
                  </a:lnTo>
                  <a:lnTo>
                    <a:pt x="308" y="416"/>
                  </a:lnTo>
                  <a:lnTo>
                    <a:pt x="306" y="412"/>
                  </a:lnTo>
                  <a:lnTo>
                    <a:pt x="302" y="408"/>
                  </a:lnTo>
                  <a:lnTo>
                    <a:pt x="299" y="404"/>
                  </a:lnTo>
                  <a:lnTo>
                    <a:pt x="294" y="401"/>
                  </a:lnTo>
                  <a:lnTo>
                    <a:pt x="290" y="398"/>
                  </a:lnTo>
                  <a:lnTo>
                    <a:pt x="286" y="396"/>
                  </a:lnTo>
                  <a:lnTo>
                    <a:pt x="282" y="393"/>
                  </a:lnTo>
                  <a:lnTo>
                    <a:pt x="277" y="391"/>
                  </a:lnTo>
                  <a:lnTo>
                    <a:pt x="271" y="390"/>
                  </a:lnTo>
                  <a:lnTo>
                    <a:pt x="266" y="388"/>
                  </a:lnTo>
                  <a:lnTo>
                    <a:pt x="261" y="385"/>
                  </a:lnTo>
                  <a:lnTo>
                    <a:pt x="255" y="384"/>
                  </a:lnTo>
                  <a:lnTo>
                    <a:pt x="248" y="383"/>
                  </a:lnTo>
                  <a:lnTo>
                    <a:pt x="242" y="382"/>
                  </a:lnTo>
                  <a:lnTo>
                    <a:pt x="236" y="382"/>
                  </a:lnTo>
                  <a:lnTo>
                    <a:pt x="229" y="381"/>
                  </a:lnTo>
                  <a:lnTo>
                    <a:pt x="221" y="381"/>
                  </a:lnTo>
                  <a:lnTo>
                    <a:pt x="215" y="381"/>
                  </a:lnTo>
                  <a:lnTo>
                    <a:pt x="208" y="380"/>
                  </a:lnTo>
                  <a:lnTo>
                    <a:pt x="200" y="380"/>
                  </a:lnTo>
                  <a:lnTo>
                    <a:pt x="194" y="380"/>
                  </a:lnTo>
                  <a:lnTo>
                    <a:pt x="188" y="380"/>
                  </a:lnTo>
                  <a:lnTo>
                    <a:pt x="182" y="380"/>
                  </a:lnTo>
                  <a:lnTo>
                    <a:pt x="176" y="380"/>
                  </a:lnTo>
                  <a:lnTo>
                    <a:pt x="170" y="380"/>
                  </a:lnTo>
                  <a:lnTo>
                    <a:pt x="142" y="380"/>
                  </a:lnTo>
                  <a:lnTo>
                    <a:pt x="142" y="265"/>
                  </a:lnTo>
                  <a:lnTo>
                    <a:pt x="168" y="265"/>
                  </a:lnTo>
                  <a:lnTo>
                    <a:pt x="175" y="265"/>
                  </a:lnTo>
                  <a:lnTo>
                    <a:pt x="183" y="265"/>
                  </a:lnTo>
                  <a:lnTo>
                    <a:pt x="190" y="265"/>
                  </a:lnTo>
                  <a:lnTo>
                    <a:pt x="196" y="265"/>
                  </a:lnTo>
                  <a:lnTo>
                    <a:pt x="204" y="264"/>
                  </a:lnTo>
                  <a:lnTo>
                    <a:pt x="210" y="264"/>
                  </a:lnTo>
                  <a:lnTo>
                    <a:pt x="216" y="263"/>
                  </a:lnTo>
                  <a:lnTo>
                    <a:pt x="222" y="263"/>
                  </a:lnTo>
                  <a:lnTo>
                    <a:pt x="229" y="262"/>
                  </a:lnTo>
                  <a:lnTo>
                    <a:pt x="235" y="261"/>
                  </a:lnTo>
                  <a:lnTo>
                    <a:pt x="240" y="260"/>
                  </a:lnTo>
                  <a:lnTo>
                    <a:pt x="245" y="259"/>
                  </a:lnTo>
                  <a:lnTo>
                    <a:pt x="251" y="258"/>
                  </a:lnTo>
                  <a:lnTo>
                    <a:pt x="256" y="256"/>
                  </a:lnTo>
                  <a:lnTo>
                    <a:pt x="260" y="255"/>
                  </a:lnTo>
                  <a:lnTo>
                    <a:pt x="265" y="253"/>
                  </a:lnTo>
                  <a:lnTo>
                    <a:pt x="269" y="251"/>
                  </a:lnTo>
                  <a:lnTo>
                    <a:pt x="274" y="249"/>
                  </a:lnTo>
                  <a:lnTo>
                    <a:pt x="277" y="245"/>
                  </a:lnTo>
                  <a:lnTo>
                    <a:pt x="281" y="242"/>
                  </a:lnTo>
                  <a:lnTo>
                    <a:pt x="284" y="240"/>
                  </a:lnTo>
                  <a:lnTo>
                    <a:pt x="287" y="236"/>
                  </a:lnTo>
                  <a:lnTo>
                    <a:pt x="289" y="233"/>
                  </a:lnTo>
                  <a:lnTo>
                    <a:pt x="292" y="230"/>
                  </a:lnTo>
                  <a:lnTo>
                    <a:pt x="294" y="226"/>
                  </a:lnTo>
                  <a:lnTo>
                    <a:pt x="296" y="221"/>
                  </a:lnTo>
                  <a:lnTo>
                    <a:pt x="299" y="217"/>
                  </a:lnTo>
                  <a:lnTo>
                    <a:pt x="300" y="212"/>
                  </a:lnTo>
                  <a:lnTo>
                    <a:pt x="301" y="207"/>
                  </a:lnTo>
                  <a:lnTo>
                    <a:pt x="302" y="202"/>
                  </a:lnTo>
                  <a:lnTo>
                    <a:pt x="302" y="195"/>
                  </a:lnTo>
                  <a:lnTo>
                    <a:pt x="302" y="189"/>
                  </a:lnTo>
                  <a:lnTo>
                    <a:pt x="302" y="185"/>
                  </a:lnTo>
                  <a:lnTo>
                    <a:pt x="302" y="180"/>
                  </a:lnTo>
                  <a:lnTo>
                    <a:pt x="301" y="176"/>
                  </a:lnTo>
                  <a:lnTo>
                    <a:pt x="300" y="171"/>
                  </a:lnTo>
                  <a:lnTo>
                    <a:pt x="299" y="168"/>
                  </a:lnTo>
                  <a:lnTo>
                    <a:pt x="296" y="164"/>
                  </a:lnTo>
                  <a:lnTo>
                    <a:pt x="294" y="161"/>
                  </a:lnTo>
                  <a:lnTo>
                    <a:pt x="292" y="158"/>
                  </a:lnTo>
                  <a:lnTo>
                    <a:pt x="290" y="155"/>
                  </a:lnTo>
                  <a:lnTo>
                    <a:pt x="288" y="151"/>
                  </a:lnTo>
                  <a:lnTo>
                    <a:pt x="285" y="149"/>
                  </a:lnTo>
                  <a:lnTo>
                    <a:pt x="283" y="146"/>
                  </a:lnTo>
                  <a:lnTo>
                    <a:pt x="280" y="144"/>
                  </a:lnTo>
                  <a:lnTo>
                    <a:pt x="277" y="142"/>
                  </a:lnTo>
                  <a:lnTo>
                    <a:pt x="274" y="140"/>
                  </a:lnTo>
                  <a:lnTo>
                    <a:pt x="270" y="138"/>
                  </a:lnTo>
                  <a:lnTo>
                    <a:pt x="266" y="136"/>
                  </a:lnTo>
                  <a:lnTo>
                    <a:pt x="262" y="135"/>
                  </a:lnTo>
                  <a:lnTo>
                    <a:pt x="258" y="133"/>
                  </a:lnTo>
                  <a:lnTo>
                    <a:pt x="253" y="132"/>
                  </a:lnTo>
                  <a:lnTo>
                    <a:pt x="248" y="131"/>
                  </a:lnTo>
                  <a:lnTo>
                    <a:pt x="243" y="130"/>
                  </a:lnTo>
                  <a:lnTo>
                    <a:pt x="239" y="129"/>
                  </a:lnTo>
                  <a:lnTo>
                    <a:pt x="234" y="127"/>
                  </a:lnTo>
                  <a:lnTo>
                    <a:pt x="229" y="127"/>
                  </a:lnTo>
                  <a:lnTo>
                    <a:pt x="223" y="126"/>
                  </a:lnTo>
                  <a:lnTo>
                    <a:pt x="218" y="126"/>
                  </a:lnTo>
                  <a:lnTo>
                    <a:pt x="214" y="125"/>
                  </a:lnTo>
                  <a:lnTo>
                    <a:pt x="210" y="125"/>
                  </a:lnTo>
                  <a:lnTo>
                    <a:pt x="206" y="125"/>
                  </a:lnTo>
                  <a:lnTo>
                    <a:pt x="201" y="125"/>
                  </a:lnTo>
                  <a:lnTo>
                    <a:pt x="197" y="125"/>
                  </a:lnTo>
                  <a:lnTo>
                    <a:pt x="192" y="125"/>
                  </a:lnTo>
                  <a:lnTo>
                    <a:pt x="186" y="125"/>
                  </a:lnTo>
                  <a:lnTo>
                    <a:pt x="180" y="125"/>
                  </a:lnTo>
                  <a:lnTo>
                    <a:pt x="173" y="126"/>
                  </a:lnTo>
                  <a:lnTo>
                    <a:pt x="167" y="127"/>
                  </a:lnTo>
                  <a:lnTo>
                    <a:pt x="162" y="129"/>
                  </a:lnTo>
                  <a:lnTo>
                    <a:pt x="156" y="130"/>
                  </a:lnTo>
                  <a:lnTo>
                    <a:pt x="149" y="131"/>
                  </a:lnTo>
                  <a:lnTo>
                    <a:pt x="143" y="132"/>
                  </a:lnTo>
                  <a:lnTo>
                    <a:pt x="137" y="134"/>
                  </a:lnTo>
                  <a:lnTo>
                    <a:pt x="130" y="136"/>
                  </a:lnTo>
                  <a:lnTo>
                    <a:pt x="124" y="137"/>
                  </a:lnTo>
                  <a:lnTo>
                    <a:pt x="118" y="139"/>
                  </a:lnTo>
                  <a:lnTo>
                    <a:pt x="113" y="141"/>
                  </a:lnTo>
                  <a:lnTo>
                    <a:pt x="106" y="143"/>
                  </a:lnTo>
                  <a:lnTo>
                    <a:pt x="100" y="145"/>
                  </a:lnTo>
                  <a:lnTo>
                    <a:pt x="96" y="147"/>
                  </a:lnTo>
                  <a:lnTo>
                    <a:pt x="92" y="148"/>
                  </a:lnTo>
                  <a:lnTo>
                    <a:pt x="87" y="150"/>
                  </a:lnTo>
                  <a:lnTo>
                    <a:pt x="81" y="153"/>
                  </a:lnTo>
                  <a:lnTo>
                    <a:pt x="77" y="156"/>
                  </a:lnTo>
                  <a:lnTo>
                    <a:pt x="72" y="158"/>
                  </a:lnTo>
                  <a:lnTo>
                    <a:pt x="67" y="161"/>
                  </a:lnTo>
                  <a:lnTo>
                    <a:pt x="63" y="163"/>
                  </a:lnTo>
                  <a:lnTo>
                    <a:pt x="57" y="166"/>
                  </a:lnTo>
                  <a:lnTo>
                    <a:pt x="53" y="168"/>
                  </a:lnTo>
                  <a:lnTo>
                    <a:pt x="49" y="170"/>
                  </a:lnTo>
                  <a:lnTo>
                    <a:pt x="45" y="172"/>
                  </a:lnTo>
                  <a:lnTo>
                    <a:pt x="42" y="174"/>
                  </a:lnTo>
                  <a:lnTo>
                    <a:pt x="38" y="177"/>
                  </a:lnTo>
                  <a:lnTo>
                    <a:pt x="35" y="179"/>
                  </a:lnTo>
                  <a:lnTo>
                    <a:pt x="32" y="180"/>
                  </a:lnTo>
                  <a:lnTo>
                    <a:pt x="19" y="180"/>
                  </a:lnTo>
                  <a:lnTo>
                    <a:pt x="19" y="41"/>
                  </a:lnTo>
                  <a:lnTo>
                    <a:pt x="28" y="38"/>
                  </a:lnTo>
                  <a:lnTo>
                    <a:pt x="38" y="33"/>
                  </a:lnTo>
                  <a:lnTo>
                    <a:pt x="48" y="30"/>
                  </a:lnTo>
                  <a:lnTo>
                    <a:pt x="58" y="26"/>
                  </a:lnTo>
                  <a:lnTo>
                    <a:pt x="70" y="23"/>
                  </a:lnTo>
                  <a:lnTo>
                    <a:pt x="82" y="20"/>
                  </a:lnTo>
                  <a:lnTo>
                    <a:pt x="96" y="17"/>
                  </a:lnTo>
                  <a:lnTo>
                    <a:pt x="110" y="13"/>
                  </a:lnTo>
                  <a:lnTo>
                    <a:pt x="124" y="10"/>
                  </a:lnTo>
                  <a:lnTo>
                    <a:pt x="138" y="7"/>
                  </a:lnTo>
                  <a:lnTo>
                    <a:pt x="152" y="5"/>
                  </a:lnTo>
                  <a:lnTo>
                    <a:pt x="167" y="3"/>
                  </a:lnTo>
                  <a:lnTo>
                    <a:pt x="182" y="2"/>
                  </a:lnTo>
                  <a:lnTo>
                    <a:pt x="196" y="1"/>
                  </a:lnTo>
                  <a:lnTo>
                    <a:pt x="211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4" y="0"/>
                  </a:lnTo>
                  <a:lnTo>
                    <a:pt x="267" y="1"/>
                  </a:lnTo>
                  <a:lnTo>
                    <a:pt x="280" y="2"/>
                  </a:lnTo>
                  <a:lnTo>
                    <a:pt x="292" y="4"/>
                  </a:lnTo>
                  <a:lnTo>
                    <a:pt x="304" y="5"/>
                  </a:lnTo>
                  <a:lnTo>
                    <a:pt x="315" y="7"/>
                  </a:lnTo>
                  <a:lnTo>
                    <a:pt x="326" y="9"/>
                  </a:lnTo>
                  <a:lnTo>
                    <a:pt x="336" y="13"/>
                  </a:lnTo>
                  <a:lnTo>
                    <a:pt x="347" y="16"/>
                  </a:lnTo>
                  <a:lnTo>
                    <a:pt x="356" y="19"/>
                  </a:lnTo>
                  <a:lnTo>
                    <a:pt x="365" y="22"/>
                  </a:lnTo>
                  <a:lnTo>
                    <a:pt x="375" y="26"/>
                  </a:lnTo>
                  <a:lnTo>
                    <a:pt x="383" y="30"/>
                  </a:lnTo>
                  <a:lnTo>
                    <a:pt x="391" y="35"/>
                  </a:lnTo>
                  <a:lnTo>
                    <a:pt x="399" y="39"/>
                  </a:lnTo>
                  <a:lnTo>
                    <a:pt x="407" y="44"/>
                  </a:lnTo>
                  <a:lnTo>
                    <a:pt x="414" y="50"/>
                  </a:lnTo>
                  <a:lnTo>
                    <a:pt x="421" y="56"/>
                  </a:lnTo>
                  <a:lnTo>
                    <a:pt x="428" y="63"/>
                  </a:lnTo>
                  <a:lnTo>
                    <a:pt x="433" y="69"/>
                  </a:lnTo>
                  <a:lnTo>
                    <a:pt x="440" y="76"/>
                  </a:lnTo>
                  <a:lnTo>
                    <a:pt x="444" y="84"/>
                  </a:lnTo>
                  <a:lnTo>
                    <a:pt x="449" y="91"/>
                  </a:lnTo>
                  <a:lnTo>
                    <a:pt x="452" y="99"/>
                  </a:lnTo>
                  <a:lnTo>
                    <a:pt x="456" y="108"/>
                  </a:lnTo>
                  <a:lnTo>
                    <a:pt x="458" y="116"/>
                  </a:lnTo>
                  <a:lnTo>
                    <a:pt x="460" y="124"/>
                  </a:lnTo>
                  <a:lnTo>
                    <a:pt x="462" y="134"/>
                  </a:lnTo>
                  <a:lnTo>
                    <a:pt x="464" y="143"/>
                  </a:lnTo>
                  <a:lnTo>
                    <a:pt x="465" y="153"/>
                  </a:lnTo>
                  <a:lnTo>
                    <a:pt x="465" y="163"/>
                  </a:lnTo>
                  <a:lnTo>
                    <a:pt x="465" y="177"/>
                  </a:lnTo>
                  <a:lnTo>
                    <a:pt x="464" y="189"/>
                  </a:lnTo>
                  <a:lnTo>
                    <a:pt x="460" y="202"/>
                  </a:lnTo>
                  <a:lnTo>
                    <a:pt x="457" y="214"/>
                  </a:lnTo>
                  <a:lnTo>
                    <a:pt x="452" y="227"/>
                  </a:lnTo>
                  <a:lnTo>
                    <a:pt x="447" y="238"/>
                  </a:lnTo>
                  <a:lnTo>
                    <a:pt x="441" y="249"/>
                  </a:lnTo>
                  <a:lnTo>
                    <a:pt x="433" y="259"/>
                  </a:lnTo>
                  <a:lnTo>
                    <a:pt x="425" y="270"/>
                  </a:lnTo>
                  <a:lnTo>
                    <a:pt x="415" y="279"/>
                  </a:lnTo>
                  <a:lnTo>
                    <a:pt x="406" y="286"/>
                  </a:lnTo>
                  <a:lnTo>
                    <a:pt x="396" y="294"/>
                  </a:lnTo>
                  <a:lnTo>
                    <a:pt x="385" y="300"/>
                  </a:lnTo>
                  <a:lnTo>
                    <a:pt x="374" y="305"/>
                  </a:lnTo>
                  <a:lnTo>
                    <a:pt x="361" y="310"/>
                  </a:lnTo>
                  <a:lnTo>
                    <a:pt x="349" y="313"/>
                  </a:lnTo>
                  <a:lnTo>
                    <a:pt x="349" y="320"/>
                  </a:lnTo>
                  <a:lnTo>
                    <a:pt x="354" y="321"/>
                  </a:lnTo>
                  <a:lnTo>
                    <a:pt x="360" y="322"/>
                  </a:lnTo>
                  <a:lnTo>
                    <a:pt x="365" y="323"/>
                  </a:lnTo>
                  <a:lnTo>
                    <a:pt x="372" y="324"/>
                  </a:lnTo>
                  <a:lnTo>
                    <a:pt x="377" y="326"/>
                  </a:lnTo>
                  <a:lnTo>
                    <a:pt x="383" y="327"/>
                  </a:lnTo>
                  <a:lnTo>
                    <a:pt x="388" y="329"/>
                  </a:lnTo>
                  <a:lnTo>
                    <a:pt x="394" y="331"/>
                  </a:lnTo>
                  <a:lnTo>
                    <a:pt x="399" y="333"/>
                  </a:lnTo>
                  <a:lnTo>
                    <a:pt x="405" y="336"/>
                  </a:lnTo>
                  <a:lnTo>
                    <a:pt x="410" y="338"/>
                  </a:lnTo>
                  <a:lnTo>
                    <a:pt x="415" y="343"/>
                  </a:lnTo>
                  <a:lnTo>
                    <a:pt x="421" y="346"/>
                  </a:lnTo>
                  <a:lnTo>
                    <a:pt x="426" y="350"/>
                  </a:lnTo>
                  <a:lnTo>
                    <a:pt x="431" y="354"/>
                  </a:lnTo>
                  <a:lnTo>
                    <a:pt x="436" y="358"/>
                  </a:lnTo>
                  <a:lnTo>
                    <a:pt x="442" y="362"/>
                  </a:lnTo>
                  <a:lnTo>
                    <a:pt x="446" y="368"/>
                  </a:lnTo>
                  <a:lnTo>
                    <a:pt x="450" y="372"/>
                  </a:lnTo>
                  <a:lnTo>
                    <a:pt x="454" y="378"/>
                  </a:lnTo>
                  <a:lnTo>
                    <a:pt x="458" y="383"/>
                  </a:lnTo>
                  <a:lnTo>
                    <a:pt x="462" y="390"/>
                  </a:lnTo>
                  <a:lnTo>
                    <a:pt x="466" y="396"/>
                  </a:lnTo>
                  <a:lnTo>
                    <a:pt x="469" y="402"/>
                  </a:lnTo>
                  <a:lnTo>
                    <a:pt x="472" y="409"/>
                  </a:lnTo>
                  <a:lnTo>
                    <a:pt x="475" y="416"/>
                  </a:lnTo>
                  <a:lnTo>
                    <a:pt x="477" y="424"/>
                  </a:lnTo>
                  <a:lnTo>
                    <a:pt x="479" y="431"/>
                  </a:lnTo>
                  <a:lnTo>
                    <a:pt x="480" y="440"/>
                  </a:lnTo>
                  <a:lnTo>
                    <a:pt x="481" y="448"/>
                  </a:lnTo>
                  <a:lnTo>
                    <a:pt x="481" y="456"/>
                  </a:lnTo>
                  <a:lnTo>
                    <a:pt x="48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13" name="Freeform 37"/>
            <p:cNvSpPr>
              <a:spLocks noChangeArrowheads="1"/>
            </p:cNvSpPr>
            <p:nvPr/>
          </p:nvSpPr>
          <p:spPr bwMode="auto">
            <a:xfrm>
              <a:off x="1452" y="2948"/>
              <a:ext cx="94" cy="176"/>
            </a:xfrm>
            <a:custGeom>
              <a:avLst/>
              <a:gdLst>
                <a:gd name="T0" fmla="*/ 585 w 603"/>
                <a:gd name="T1" fmla="*/ 200 h 1139"/>
                <a:gd name="T2" fmla="*/ 576 w 603"/>
                <a:gd name="T3" fmla="*/ 196 h 1139"/>
                <a:gd name="T4" fmla="*/ 566 w 603"/>
                <a:gd name="T5" fmla="*/ 194 h 1139"/>
                <a:gd name="T6" fmla="*/ 553 w 603"/>
                <a:gd name="T7" fmla="*/ 191 h 1139"/>
                <a:gd name="T8" fmla="*/ 539 w 603"/>
                <a:gd name="T9" fmla="*/ 188 h 1139"/>
                <a:gd name="T10" fmla="*/ 523 w 603"/>
                <a:gd name="T11" fmla="*/ 185 h 1139"/>
                <a:gd name="T12" fmla="*/ 508 w 603"/>
                <a:gd name="T13" fmla="*/ 183 h 1139"/>
                <a:gd name="T14" fmla="*/ 494 w 603"/>
                <a:gd name="T15" fmla="*/ 182 h 1139"/>
                <a:gd name="T16" fmla="*/ 480 w 603"/>
                <a:gd name="T17" fmla="*/ 181 h 1139"/>
                <a:gd name="T18" fmla="*/ 445 w 603"/>
                <a:gd name="T19" fmla="*/ 183 h 1139"/>
                <a:gd name="T20" fmla="*/ 415 w 603"/>
                <a:gd name="T21" fmla="*/ 188 h 1139"/>
                <a:gd name="T22" fmla="*/ 392 w 603"/>
                <a:gd name="T23" fmla="*/ 197 h 1139"/>
                <a:gd name="T24" fmla="*/ 375 w 603"/>
                <a:gd name="T25" fmla="*/ 209 h 1139"/>
                <a:gd name="T26" fmla="*/ 363 w 603"/>
                <a:gd name="T27" fmla="*/ 227 h 1139"/>
                <a:gd name="T28" fmla="*/ 354 w 603"/>
                <a:gd name="T29" fmla="*/ 251 h 1139"/>
                <a:gd name="T30" fmla="*/ 349 w 603"/>
                <a:gd name="T31" fmla="*/ 280 h 1139"/>
                <a:gd name="T32" fmla="*/ 348 w 603"/>
                <a:gd name="T33" fmla="*/ 316 h 1139"/>
                <a:gd name="T34" fmla="*/ 549 w 603"/>
                <a:gd name="T35" fmla="*/ 323 h 1139"/>
                <a:gd name="T36" fmla="*/ 356 w 603"/>
                <a:gd name="T37" fmla="*/ 499 h 1139"/>
                <a:gd name="T38" fmla="*/ 101 w 603"/>
                <a:gd name="T39" fmla="*/ 1139 h 1139"/>
                <a:gd name="T40" fmla="*/ 0 w 603"/>
                <a:gd name="T41" fmla="*/ 499 h 1139"/>
                <a:gd name="T42" fmla="*/ 101 w 603"/>
                <a:gd name="T43" fmla="*/ 323 h 1139"/>
                <a:gd name="T44" fmla="*/ 102 w 603"/>
                <a:gd name="T45" fmla="*/ 281 h 1139"/>
                <a:gd name="T46" fmla="*/ 104 w 603"/>
                <a:gd name="T47" fmla="*/ 247 h 1139"/>
                <a:gd name="T48" fmla="*/ 110 w 603"/>
                <a:gd name="T49" fmla="*/ 213 h 1139"/>
                <a:gd name="T50" fmla="*/ 117 w 603"/>
                <a:gd name="T51" fmla="*/ 183 h 1139"/>
                <a:gd name="T52" fmla="*/ 126 w 603"/>
                <a:gd name="T53" fmla="*/ 155 h 1139"/>
                <a:gd name="T54" fmla="*/ 139 w 603"/>
                <a:gd name="T55" fmla="*/ 130 h 1139"/>
                <a:gd name="T56" fmla="*/ 153 w 603"/>
                <a:gd name="T57" fmla="*/ 106 h 1139"/>
                <a:gd name="T58" fmla="*/ 170 w 603"/>
                <a:gd name="T59" fmla="*/ 85 h 1139"/>
                <a:gd name="T60" fmla="*/ 190 w 603"/>
                <a:gd name="T61" fmla="*/ 66 h 1139"/>
                <a:gd name="T62" fmla="*/ 212 w 603"/>
                <a:gd name="T63" fmla="*/ 49 h 1139"/>
                <a:gd name="T64" fmla="*/ 237 w 603"/>
                <a:gd name="T65" fmla="*/ 36 h 1139"/>
                <a:gd name="T66" fmla="*/ 264 w 603"/>
                <a:gd name="T67" fmla="*/ 24 h 1139"/>
                <a:gd name="T68" fmla="*/ 293 w 603"/>
                <a:gd name="T69" fmla="*/ 15 h 1139"/>
                <a:gd name="T70" fmla="*/ 326 w 603"/>
                <a:gd name="T71" fmla="*/ 7 h 1139"/>
                <a:gd name="T72" fmla="*/ 361 w 603"/>
                <a:gd name="T73" fmla="*/ 3 h 1139"/>
                <a:gd name="T74" fmla="*/ 398 w 603"/>
                <a:gd name="T75" fmla="*/ 0 h 1139"/>
                <a:gd name="T76" fmla="*/ 431 w 603"/>
                <a:gd name="T77" fmla="*/ 0 h 1139"/>
                <a:gd name="T78" fmla="*/ 458 w 603"/>
                <a:gd name="T79" fmla="*/ 1 h 1139"/>
                <a:gd name="T80" fmla="*/ 484 w 603"/>
                <a:gd name="T81" fmla="*/ 1 h 1139"/>
                <a:gd name="T82" fmla="*/ 508 w 603"/>
                <a:gd name="T83" fmla="*/ 3 h 1139"/>
                <a:gd name="T84" fmla="*/ 532 w 603"/>
                <a:gd name="T85" fmla="*/ 5 h 1139"/>
                <a:gd name="T86" fmla="*/ 555 w 603"/>
                <a:gd name="T87" fmla="*/ 7 h 1139"/>
                <a:gd name="T88" fmla="*/ 575 w 603"/>
                <a:gd name="T89" fmla="*/ 11 h 1139"/>
                <a:gd name="T90" fmla="*/ 595 w 603"/>
                <a:gd name="T91" fmla="*/ 13 h 1139"/>
                <a:gd name="T92" fmla="*/ 603 w 603"/>
                <a:gd name="T93" fmla="*/ 200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3" h="1139">
                  <a:moveTo>
                    <a:pt x="603" y="200"/>
                  </a:moveTo>
                  <a:lnTo>
                    <a:pt x="585" y="200"/>
                  </a:lnTo>
                  <a:lnTo>
                    <a:pt x="580" y="199"/>
                  </a:lnTo>
                  <a:lnTo>
                    <a:pt x="576" y="196"/>
                  </a:lnTo>
                  <a:lnTo>
                    <a:pt x="571" y="195"/>
                  </a:lnTo>
                  <a:lnTo>
                    <a:pt x="566" y="194"/>
                  </a:lnTo>
                  <a:lnTo>
                    <a:pt x="559" y="192"/>
                  </a:lnTo>
                  <a:lnTo>
                    <a:pt x="553" y="191"/>
                  </a:lnTo>
                  <a:lnTo>
                    <a:pt x="546" y="190"/>
                  </a:lnTo>
                  <a:lnTo>
                    <a:pt x="539" y="188"/>
                  </a:lnTo>
                  <a:lnTo>
                    <a:pt x="531" y="186"/>
                  </a:lnTo>
                  <a:lnTo>
                    <a:pt x="523" y="185"/>
                  </a:lnTo>
                  <a:lnTo>
                    <a:pt x="516" y="184"/>
                  </a:lnTo>
                  <a:lnTo>
                    <a:pt x="508" y="183"/>
                  </a:lnTo>
                  <a:lnTo>
                    <a:pt x="501" y="182"/>
                  </a:lnTo>
                  <a:lnTo>
                    <a:pt x="494" y="182"/>
                  </a:lnTo>
                  <a:lnTo>
                    <a:pt x="487" y="181"/>
                  </a:lnTo>
                  <a:lnTo>
                    <a:pt x="480" y="181"/>
                  </a:lnTo>
                  <a:lnTo>
                    <a:pt x="461" y="182"/>
                  </a:lnTo>
                  <a:lnTo>
                    <a:pt x="445" y="183"/>
                  </a:lnTo>
                  <a:lnTo>
                    <a:pt x="429" y="185"/>
                  </a:lnTo>
                  <a:lnTo>
                    <a:pt x="415" y="188"/>
                  </a:lnTo>
                  <a:lnTo>
                    <a:pt x="403" y="192"/>
                  </a:lnTo>
                  <a:lnTo>
                    <a:pt x="392" y="197"/>
                  </a:lnTo>
                  <a:lnTo>
                    <a:pt x="383" y="203"/>
                  </a:lnTo>
                  <a:lnTo>
                    <a:pt x="375" y="209"/>
                  </a:lnTo>
                  <a:lnTo>
                    <a:pt x="368" y="217"/>
                  </a:lnTo>
                  <a:lnTo>
                    <a:pt x="363" y="227"/>
                  </a:lnTo>
                  <a:lnTo>
                    <a:pt x="358" y="238"/>
                  </a:lnTo>
                  <a:lnTo>
                    <a:pt x="354" y="251"/>
                  </a:lnTo>
                  <a:lnTo>
                    <a:pt x="351" y="264"/>
                  </a:lnTo>
                  <a:lnTo>
                    <a:pt x="349" y="280"/>
                  </a:lnTo>
                  <a:lnTo>
                    <a:pt x="348" y="297"/>
                  </a:lnTo>
                  <a:lnTo>
                    <a:pt x="348" y="316"/>
                  </a:lnTo>
                  <a:lnTo>
                    <a:pt x="348" y="323"/>
                  </a:lnTo>
                  <a:lnTo>
                    <a:pt x="549" y="323"/>
                  </a:lnTo>
                  <a:lnTo>
                    <a:pt x="549" y="499"/>
                  </a:lnTo>
                  <a:lnTo>
                    <a:pt x="356" y="499"/>
                  </a:lnTo>
                  <a:lnTo>
                    <a:pt x="356" y="1139"/>
                  </a:lnTo>
                  <a:lnTo>
                    <a:pt x="101" y="1139"/>
                  </a:lnTo>
                  <a:lnTo>
                    <a:pt x="101" y="499"/>
                  </a:lnTo>
                  <a:lnTo>
                    <a:pt x="0" y="499"/>
                  </a:lnTo>
                  <a:lnTo>
                    <a:pt x="0" y="323"/>
                  </a:lnTo>
                  <a:lnTo>
                    <a:pt x="101" y="323"/>
                  </a:lnTo>
                  <a:lnTo>
                    <a:pt x="101" y="300"/>
                  </a:lnTo>
                  <a:lnTo>
                    <a:pt x="102" y="281"/>
                  </a:lnTo>
                  <a:lnTo>
                    <a:pt x="102" y="263"/>
                  </a:lnTo>
                  <a:lnTo>
                    <a:pt x="104" y="247"/>
                  </a:lnTo>
                  <a:lnTo>
                    <a:pt x="106" y="230"/>
                  </a:lnTo>
                  <a:lnTo>
                    <a:pt x="110" y="213"/>
                  </a:lnTo>
                  <a:lnTo>
                    <a:pt x="113" y="197"/>
                  </a:lnTo>
                  <a:lnTo>
                    <a:pt x="117" y="183"/>
                  </a:lnTo>
                  <a:lnTo>
                    <a:pt x="121" y="168"/>
                  </a:lnTo>
                  <a:lnTo>
                    <a:pt x="126" y="155"/>
                  </a:lnTo>
                  <a:lnTo>
                    <a:pt x="132" y="142"/>
                  </a:lnTo>
                  <a:lnTo>
                    <a:pt x="139" y="130"/>
                  </a:lnTo>
                  <a:lnTo>
                    <a:pt x="145" y="117"/>
                  </a:lnTo>
                  <a:lnTo>
                    <a:pt x="153" y="106"/>
                  </a:lnTo>
                  <a:lnTo>
                    <a:pt x="162" y="95"/>
                  </a:lnTo>
                  <a:lnTo>
                    <a:pt x="170" y="85"/>
                  </a:lnTo>
                  <a:lnTo>
                    <a:pt x="179" y="75"/>
                  </a:lnTo>
                  <a:lnTo>
                    <a:pt x="190" y="66"/>
                  </a:lnTo>
                  <a:lnTo>
                    <a:pt x="200" y="58"/>
                  </a:lnTo>
                  <a:lnTo>
                    <a:pt x="212" y="49"/>
                  </a:lnTo>
                  <a:lnTo>
                    <a:pt x="224" y="42"/>
                  </a:lnTo>
                  <a:lnTo>
                    <a:pt x="237" y="36"/>
                  </a:lnTo>
                  <a:lnTo>
                    <a:pt x="250" y="29"/>
                  </a:lnTo>
                  <a:lnTo>
                    <a:pt x="264" y="24"/>
                  </a:lnTo>
                  <a:lnTo>
                    <a:pt x="279" y="19"/>
                  </a:lnTo>
                  <a:lnTo>
                    <a:pt x="293" y="15"/>
                  </a:lnTo>
                  <a:lnTo>
                    <a:pt x="310" y="11"/>
                  </a:lnTo>
                  <a:lnTo>
                    <a:pt x="326" y="7"/>
                  </a:lnTo>
                  <a:lnTo>
                    <a:pt x="343" y="5"/>
                  </a:lnTo>
                  <a:lnTo>
                    <a:pt x="361" y="3"/>
                  </a:lnTo>
                  <a:lnTo>
                    <a:pt x="379" y="1"/>
                  </a:lnTo>
                  <a:lnTo>
                    <a:pt x="398" y="0"/>
                  </a:lnTo>
                  <a:lnTo>
                    <a:pt x="417" y="0"/>
                  </a:lnTo>
                  <a:lnTo>
                    <a:pt x="431" y="0"/>
                  </a:lnTo>
                  <a:lnTo>
                    <a:pt x="445" y="0"/>
                  </a:lnTo>
                  <a:lnTo>
                    <a:pt x="458" y="1"/>
                  </a:lnTo>
                  <a:lnTo>
                    <a:pt x="471" y="1"/>
                  </a:lnTo>
                  <a:lnTo>
                    <a:pt x="484" y="1"/>
                  </a:lnTo>
                  <a:lnTo>
                    <a:pt x="497" y="2"/>
                  </a:lnTo>
                  <a:lnTo>
                    <a:pt x="508" y="3"/>
                  </a:lnTo>
                  <a:lnTo>
                    <a:pt x="521" y="4"/>
                  </a:lnTo>
                  <a:lnTo>
                    <a:pt x="532" y="5"/>
                  </a:lnTo>
                  <a:lnTo>
                    <a:pt x="544" y="6"/>
                  </a:lnTo>
                  <a:lnTo>
                    <a:pt x="555" y="7"/>
                  </a:lnTo>
                  <a:lnTo>
                    <a:pt x="566" y="8"/>
                  </a:lnTo>
                  <a:lnTo>
                    <a:pt x="575" y="11"/>
                  </a:lnTo>
                  <a:lnTo>
                    <a:pt x="586" y="12"/>
                  </a:lnTo>
                  <a:lnTo>
                    <a:pt x="595" y="13"/>
                  </a:lnTo>
                  <a:lnTo>
                    <a:pt x="603" y="15"/>
                  </a:lnTo>
                  <a:lnTo>
                    <a:pt x="603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14" name="Freeform 38"/>
            <p:cNvSpPr>
              <a:spLocks noChangeArrowheads="1"/>
            </p:cNvSpPr>
            <p:nvPr/>
          </p:nvSpPr>
          <p:spPr bwMode="auto">
            <a:xfrm>
              <a:off x="1916" y="2957"/>
              <a:ext cx="138" cy="168"/>
            </a:xfrm>
            <a:custGeom>
              <a:avLst/>
              <a:gdLst>
                <a:gd name="T0" fmla="*/ 885 w 885"/>
                <a:gd name="T1" fmla="*/ 831 h 1086"/>
                <a:gd name="T2" fmla="*/ 739 w 885"/>
                <a:gd name="T3" fmla="*/ 831 h 1086"/>
                <a:gd name="T4" fmla="*/ 739 w 885"/>
                <a:gd name="T5" fmla="*/ 1086 h 1086"/>
                <a:gd name="T6" fmla="*/ 475 w 885"/>
                <a:gd name="T7" fmla="*/ 1086 h 1086"/>
                <a:gd name="T8" fmla="*/ 475 w 885"/>
                <a:gd name="T9" fmla="*/ 831 h 1086"/>
                <a:gd name="T10" fmla="*/ 0 w 885"/>
                <a:gd name="T11" fmla="*/ 831 h 1086"/>
                <a:gd name="T12" fmla="*/ 0 w 885"/>
                <a:gd name="T13" fmla="*/ 629 h 1086"/>
                <a:gd name="T14" fmla="*/ 467 w 885"/>
                <a:gd name="T15" fmla="*/ 0 h 1086"/>
                <a:gd name="T16" fmla="*/ 739 w 885"/>
                <a:gd name="T17" fmla="*/ 0 h 1086"/>
                <a:gd name="T18" fmla="*/ 739 w 885"/>
                <a:gd name="T19" fmla="*/ 636 h 1086"/>
                <a:gd name="T20" fmla="*/ 885 w 885"/>
                <a:gd name="T21" fmla="*/ 636 h 1086"/>
                <a:gd name="T22" fmla="*/ 885 w 885"/>
                <a:gd name="T23" fmla="*/ 831 h 1086"/>
                <a:gd name="T24" fmla="*/ 475 w 885"/>
                <a:gd name="T25" fmla="*/ 636 h 1086"/>
                <a:gd name="T26" fmla="*/ 475 w 885"/>
                <a:gd name="T27" fmla="*/ 267 h 1086"/>
                <a:gd name="T28" fmla="*/ 202 w 885"/>
                <a:gd name="T29" fmla="*/ 636 h 1086"/>
                <a:gd name="T30" fmla="*/ 475 w 885"/>
                <a:gd name="T31" fmla="*/ 636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5" h="1086">
                  <a:moveTo>
                    <a:pt x="885" y="831"/>
                  </a:moveTo>
                  <a:lnTo>
                    <a:pt x="739" y="831"/>
                  </a:lnTo>
                  <a:lnTo>
                    <a:pt x="739" y="1086"/>
                  </a:lnTo>
                  <a:lnTo>
                    <a:pt x="475" y="1086"/>
                  </a:lnTo>
                  <a:lnTo>
                    <a:pt x="475" y="831"/>
                  </a:lnTo>
                  <a:lnTo>
                    <a:pt x="0" y="831"/>
                  </a:lnTo>
                  <a:lnTo>
                    <a:pt x="0" y="629"/>
                  </a:lnTo>
                  <a:lnTo>
                    <a:pt x="467" y="0"/>
                  </a:lnTo>
                  <a:lnTo>
                    <a:pt x="739" y="0"/>
                  </a:lnTo>
                  <a:lnTo>
                    <a:pt x="739" y="636"/>
                  </a:lnTo>
                  <a:lnTo>
                    <a:pt x="885" y="636"/>
                  </a:lnTo>
                  <a:lnTo>
                    <a:pt x="885" y="831"/>
                  </a:lnTo>
                  <a:close/>
                  <a:moveTo>
                    <a:pt x="475" y="636"/>
                  </a:moveTo>
                  <a:lnTo>
                    <a:pt x="475" y="267"/>
                  </a:lnTo>
                  <a:lnTo>
                    <a:pt x="202" y="636"/>
                  </a:lnTo>
                  <a:lnTo>
                    <a:pt x="475" y="6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15" name="Freeform 39"/>
            <p:cNvSpPr>
              <a:spLocks noChangeArrowheads="1"/>
            </p:cNvSpPr>
            <p:nvPr/>
          </p:nvSpPr>
          <p:spPr bwMode="auto">
            <a:xfrm>
              <a:off x="2068" y="2953"/>
              <a:ext cx="130" cy="175"/>
            </a:xfrm>
            <a:custGeom>
              <a:avLst/>
              <a:gdLst>
                <a:gd name="T0" fmla="*/ 831 w 834"/>
                <a:gd name="T1" fmla="*/ 663 h 1127"/>
                <a:gd name="T2" fmla="*/ 817 w 834"/>
                <a:gd name="T3" fmla="*/ 781 h 1127"/>
                <a:gd name="T4" fmla="*/ 791 w 834"/>
                <a:gd name="T5" fmla="*/ 882 h 1127"/>
                <a:gd name="T6" fmla="*/ 751 w 834"/>
                <a:gd name="T7" fmla="*/ 966 h 1127"/>
                <a:gd name="T8" fmla="*/ 698 w 834"/>
                <a:gd name="T9" fmla="*/ 1033 h 1127"/>
                <a:gd name="T10" fmla="*/ 630 w 834"/>
                <a:gd name="T11" fmla="*/ 1081 h 1127"/>
                <a:gd name="T12" fmla="*/ 547 w 834"/>
                <a:gd name="T13" fmla="*/ 1113 h 1127"/>
                <a:gd name="T14" fmla="*/ 445 w 834"/>
                <a:gd name="T15" fmla="*/ 1127 h 1127"/>
                <a:gd name="T16" fmla="*/ 336 w 834"/>
                <a:gd name="T17" fmla="*/ 1121 h 1127"/>
                <a:gd name="T18" fmla="*/ 244 w 834"/>
                <a:gd name="T19" fmla="*/ 1099 h 1127"/>
                <a:gd name="T20" fmla="*/ 169 w 834"/>
                <a:gd name="T21" fmla="*/ 1059 h 1127"/>
                <a:gd name="T22" fmla="*/ 107 w 834"/>
                <a:gd name="T23" fmla="*/ 1000 h 1127"/>
                <a:gd name="T24" fmla="*/ 61 w 834"/>
                <a:gd name="T25" fmla="*/ 925 h 1127"/>
                <a:gd name="T26" fmla="*/ 29 w 834"/>
                <a:gd name="T27" fmla="*/ 833 h 1127"/>
                <a:gd name="T28" fmla="*/ 9 w 834"/>
                <a:gd name="T29" fmla="*/ 723 h 1127"/>
                <a:gd name="T30" fmla="*/ 1 w 834"/>
                <a:gd name="T31" fmla="*/ 597 h 1127"/>
                <a:gd name="T32" fmla="*/ 3 w 834"/>
                <a:gd name="T33" fmla="*/ 461 h 1127"/>
                <a:gd name="T34" fmla="*/ 16 w 834"/>
                <a:gd name="T35" fmla="*/ 343 h 1127"/>
                <a:gd name="T36" fmla="*/ 42 w 834"/>
                <a:gd name="T37" fmla="*/ 245 h 1127"/>
                <a:gd name="T38" fmla="*/ 83 w 834"/>
                <a:gd name="T39" fmla="*/ 160 h 1127"/>
                <a:gd name="T40" fmla="*/ 138 w 834"/>
                <a:gd name="T41" fmla="*/ 94 h 1127"/>
                <a:gd name="T42" fmla="*/ 207 w 834"/>
                <a:gd name="T43" fmla="*/ 44 h 1127"/>
                <a:gd name="T44" fmla="*/ 291 w 834"/>
                <a:gd name="T45" fmla="*/ 13 h 1127"/>
                <a:gd name="T46" fmla="*/ 390 w 834"/>
                <a:gd name="T47" fmla="*/ 0 h 1127"/>
                <a:gd name="T48" fmla="*/ 499 w 834"/>
                <a:gd name="T49" fmla="*/ 5 h 1127"/>
                <a:gd name="T50" fmla="*/ 592 w 834"/>
                <a:gd name="T51" fmla="*/ 28 h 1127"/>
                <a:gd name="T52" fmla="*/ 667 w 834"/>
                <a:gd name="T53" fmla="*/ 68 h 1127"/>
                <a:gd name="T54" fmla="*/ 727 w 834"/>
                <a:gd name="T55" fmla="*/ 128 h 1127"/>
                <a:gd name="T56" fmla="*/ 773 w 834"/>
                <a:gd name="T57" fmla="*/ 203 h 1127"/>
                <a:gd name="T58" fmla="*/ 806 w 834"/>
                <a:gd name="T59" fmla="*/ 296 h 1127"/>
                <a:gd name="T60" fmla="*/ 825 w 834"/>
                <a:gd name="T61" fmla="*/ 405 h 1127"/>
                <a:gd name="T62" fmla="*/ 834 w 834"/>
                <a:gd name="T63" fmla="*/ 529 h 1127"/>
                <a:gd name="T64" fmla="*/ 559 w 834"/>
                <a:gd name="T65" fmla="*/ 470 h 1127"/>
                <a:gd name="T66" fmla="*/ 543 w 834"/>
                <a:gd name="T67" fmla="*/ 329 h 1127"/>
                <a:gd name="T68" fmla="*/ 520 w 834"/>
                <a:gd name="T69" fmla="*/ 262 h 1127"/>
                <a:gd name="T70" fmla="*/ 498 w 834"/>
                <a:gd name="T71" fmla="*/ 231 h 1127"/>
                <a:gd name="T72" fmla="*/ 469 w 834"/>
                <a:gd name="T73" fmla="*/ 211 h 1127"/>
                <a:gd name="T74" fmla="*/ 436 w 834"/>
                <a:gd name="T75" fmla="*/ 201 h 1127"/>
                <a:gd name="T76" fmla="*/ 398 w 834"/>
                <a:gd name="T77" fmla="*/ 201 h 1127"/>
                <a:gd name="T78" fmla="*/ 365 w 834"/>
                <a:gd name="T79" fmla="*/ 211 h 1127"/>
                <a:gd name="T80" fmla="*/ 337 w 834"/>
                <a:gd name="T81" fmla="*/ 231 h 1127"/>
                <a:gd name="T82" fmla="*/ 315 w 834"/>
                <a:gd name="T83" fmla="*/ 262 h 1127"/>
                <a:gd name="T84" fmla="*/ 291 w 834"/>
                <a:gd name="T85" fmla="*/ 329 h 1127"/>
                <a:gd name="T86" fmla="*/ 274 w 834"/>
                <a:gd name="T87" fmla="*/ 471 h 1127"/>
                <a:gd name="T88" fmla="*/ 274 w 834"/>
                <a:gd name="T89" fmla="*/ 655 h 1127"/>
                <a:gd name="T90" fmla="*/ 291 w 834"/>
                <a:gd name="T91" fmla="*/ 795 h 1127"/>
                <a:gd name="T92" fmla="*/ 315 w 834"/>
                <a:gd name="T93" fmla="*/ 863 h 1127"/>
                <a:gd name="T94" fmla="*/ 337 w 834"/>
                <a:gd name="T95" fmla="*/ 895 h 1127"/>
                <a:gd name="T96" fmla="*/ 365 w 834"/>
                <a:gd name="T97" fmla="*/ 915 h 1127"/>
                <a:gd name="T98" fmla="*/ 398 w 834"/>
                <a:gd name="T99" fmla="*/ 925 h 1127"/>
                <a:gd name="T100" fmla="*/ 436 w 834"/>
                <a:gd name="T101" fmla="*/ 925 h 1127"/>
                <a:gd name="T102" fmla="*/ 469 w 834"/>
                <a:gd name="T103" fmla="*/ 915 h 1127"/>
                <a:gd name="T104" fmla="*/ 497 w 834"/>
                <a:gd name="T105" fmla="*/ 895 h 1127"/>
                <a:gd name="T106" fmla="*/ 519 w 834"/>
                <a:gd name="T107" fmla="*/ 863 h 1127"/>
                <a:gd name="T108" fmla="*/ 543 w 834"/>
                <a:gd name="T109" fmla="*/ 795 h 1127"/>
                <a:gd name="T110" fmla="*/ 559 w 834"/>
                <a:gd name="T111" fmla="*/ 654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4" h="1127">
                  <a:moveTo>
                    <a:pt x="834" y="563"/>
                  </a:moveTo>
                  <a:lnTo>
                    <a:pt x="834" y="597"/>
                  </a:lnTo>
                  <a:lnTo>
                    <a:pt x="833" y="630"/>
                  </a:lnTo>
                  <a:lnTo>
                    <a:pt x="831" y="663"/>
                  </a:lnTo>
                  <a:lnTo>
                    <a:pt x="829" y="694"/>
                  </a:lnTo>
                  <a:lnTo>
                    <a:pt x="825" y="724"/>
                  </a:lnTo>
                  <a:lnTo>
                    <a:pt x="821" y="754"/>
                  </a:lnTo>
                  <a:lnTo>
                    <a:pt x="817" y="781"/>
                  </a:lnTo>
                  <a:lnTo>
                    <a:pt x="812" y="808"/>
                  </a:lnTo>
                  <a:lnTo>
                    <a:pt x="806" y="834"/>
                  </a:lnTo>
                  <a:lnTo>
                    <a:pt x="798" y="859"/>
                  </a:lnTo>
                  <a:lnTo>
                    <a:pt x="791" y="882"/>
                  </a:lnTo>
                  <a:lnTo>
                    <a:pt x="783" y="905"/>
                  </a:lnTo>
                  <a:lnTo>
                    <a:pt x="773" y="926"/>
                  </a:lnTo>
                  <a:lnTo>
                    <a:pt x="763" y="947"/>
                  </a:lnTo>
                  <a:lnTo>
                    <a:pt x="751" y="966"/>
                  </a:lnTo>
                  <a:lnTo>
                    <a:pt x="740" y="985"/>
                  </a:lnTo>
                  <a:lnTo>
                    <a:pt x="727" y="1001"/>
                  </a:lnTo>
                  <a:lnTo>
                    <a:pt x="713" y="1017"/>
                  </a:lnTo>
                  <a:lnTo>
                    <a:pt x="698" y="1033"/>
                  </a:lnTo>
                  <a:lnTo>
                    <a:pt x="682" y="1046"/>
                  </a:lnTo>
                  <a:lnTo>
                    <a:pt x="667" y="1059"/>
                  </a:lnTo>
                  <a:lnTo>
                    <a:pt x="649" y="1070"/>
                  </a:lnTo>
                  <a:lnTo>
                    <a:pt x="630" y="1081"/>
                  </a:lnTo>
                  <a:lnTo>
                    <a:pt x="611" y="1091"/>
                  </a:lnTo>
                  <a:lnTo>
                    <a:pt x="591" y="1099"/>
                  </a:lnTo>
                  <a:lnTo>
                    <a:pt x="570" y="1107"/>
                  </a:lnTo>
                  <a:lnTo>
                    <a:pt x="547" y="1113"/>
                  </a:lnTo>
                  <a:lnTo>
                    <a:pt x="523" y="1118"/>
                  </a:lnTo>
                  <a:lnTo>
                    <a:pt x="498" y="1121"/>
                  </a:lnTo>
                  <a:lnTo>
                    <a:pt x="473" y="1124"/>
                  </a:lnTo>
                  <a:lnTo>
                    <a:pt x="445" y="1127"/>
                  </a:lnTo>
                  <a:lnTo>
                    <a:pt x="417" y="1127"/>
                  </a:lnTo>
                  <a:lnTo>
                    <a:pt x="389" y="1127"/>
                  </a:lnTo>
                  <a:lnTo>
                    <a:pt x="362" y="1124"/>
                  </a:lnTo>
                  <a:lnTo>
                    <a:pt x="336" y="1121"/>
                  </a:lnTo>
                  <a:lnTo>
                    <a:pt x="312" y="1118"/>
                  </a:lnTo>
                  <a:lnTo>
                    <a:pt x="288" y="1113"/>
                  </a:lnTo>
                  <a:lnTo>
                    <a:pt x="266" y="1107"/>
                  </a:lnTo>
                  <a:lnTo>
                    <a:pt x="244" y="1099"/>
                  </a:lnTo>
                  <a:lnTo>
                    <a:pt x="224" y="1091"/>
                  </a:lnTo>
                  <a:lnTo>
                    <a:pt x="204" y="1081"/>
                  </a:lnTo>
                  <a:lnTo>
                    <a:pt x="185" y="1070"/>
                  </a:lnTo>
                  <a:lnTo>
                    <a:pt x="169" y="1059"/>
                  </a:lnTo>
                  <a:lnTo>
                    <a:pt x="152" y="1045"/>
                  </a:lnTo>
                  <a:lnTo>
                    <a:pt x="136" y="1032"/>
                  </a:lnTo>
                  <a:lnTo>
                    <a:pt x="121" y="1017"/>
                  </a:lnTo>
                  <a:lnTo>
                    <a:pt x="107" y="1000"/>
                  </a:lnTo>
                  <a:lnTo>
                    <a:pt x="95" y="982"/>
                  </a:lnTo>
                  <a:lnTo>
                    <a:pt x="82" y="965"/>
                  </a:lnTo>
                  <a:lnTo>
                    <a:pt x="72" y="945"/>
                  </a:lnTo>
                  <a:lnTo>
                    <a:pt x="61" y="925"/>
                  </a:lnTo>
                  <a:lnTo>
                    <a:pt x="52" y="903"/>
                  </a:lnTo>
                  <a:lnTo>
                    <a:pt x="43" y="881"/>
                  </a:lnTo>
                  <a:lnTo>
                    <a:pt x="35" y="857"/>
                  </a:lnTo>
                  <a:lnTo>
                    <a:pt x="29" y="833"/>
                  </a:lnTo>
                  <a:lnTo>
                    <a:pt x="23" y="807"/>
                  </a:lnTo>
                  <a:lnTo>
                    <a:pt x="17" y="780"/>
                  </a:lnTo>
                  <a:lnTo>
                    <a:pt x="12" y="753"/>
                  </a:lnTo>
                  <a:lnTo>
                    <a:pt x="9" y="723"/>
                  </a:lnTo>
                  <a:lnTo>
                    <a:pt x="6" y="694"/>
                  </a:lnTo>
                  <a:lnTo>
                    <a:pt x="3" y="663"/>
                  </a:lnTo>
                  <a:lnTo>
                    <a:pt x="2" y="630"/>
                  </a:lnTo>
                  <a:lnTo>
                    <a:pt x="1" y="597"/>
                  </a:lnTo>
                  <a:lnTo>
                    <a:pt x="0" y="563"/>
                  </a:lnTo>
                  <a:lnTo>
                    <a:pt x="1" y="528"/>
                  </a:lnTo>
                  <a:lnTo>
                    <a:pt x="2" y="494"/>
                  </a:lnTo>
                  <a:lnTo>
                    <a:pt x="3" y="461"/>
                  </a:lnTo>
                  <a:lnTo>
                    <a:pt x="6" y="430"/>
                  </a:lnTo>
                  <a:lnTo>
                    <a:pt x="9" y="400"/>
                  </a:lnTo>
                  <a:lnTo>
                    <a:pt x="12" y="370"/>
                  </a:lnTo>
                  <a:lnTo>
                    <a:pt x="16" y="343"/>
                  </a:lnTo>
                  <a:lnTo>
                    <a:pt x="22" y="317"/>
                  </a:lnTo>
                  <a:lnTo>
                    <a:pt x="28" y="292"/>
                  </a:lnTo>
                  <a:lnTo>
                    <a:pt x="35" y="268"/>
                  </a:lnTo>
                  <a:lnTo>
                    <a:pt x="42" y="245"/>
                  </a:lnTo>
                  <a:lnTo>
                    <a:pt x="52" y="222"/>
                  </a:lnTo>
                  <a:lnTo>
                    <a:pt x="61" y="201"/>
                  </a:lnTo>
                  <a:lnTo>
                    <a:pt x="72" y="180"/>
                  </a:lnTo>
                  <a:lnTo>
                    <a:pt x="83" y="160"/>
                  </a:lnTo>
                  <a:lnTo>
                    <a:pt x="96" y="142"/>
                  </a:lnTo>
                  <a:lnTo>
                    <a:pt x="109" y="125"/>
                  </a:lnTo>
                  <a:lnTo>
                    <a:pt x="123" y="108"/>
                  </a:lnTo>
                  <a:lnTo>
                    <a:pt x="138" y="94"/>
                  </a:lnTo>
                  <a:lnTo>
                    <a:pt x="154" y="79"/>
                  </a:lnTo>
                  <a:lnTo>
                    <a:pt x="171" y="66"/>
                  </a:lnTo>
                  <a:lnTo>
                    <a:pt x="189" y="55"/>
                  </a:lnTo>
                  <a:lnTo>
                    <a:pt x="207" y="44"/>
                  </a:lnTo>
                  <a:lnTo>
                    <a:pt x="226" y="35"/>
                  </a:lnTo>
                  <a:lnTo>
                    <a:pt x="247" y="27"/>
                  </a:lnTo>
                  <a:lnTo>
                    <a:pt x="268" y="19"/>
                  </a:lnTo>
                  <a:lnTo>
                    <a:pt x="291" y="13"/>
                  </a:lnTo>
                  <a:lnTo>
                    <a:pt x="314" y="8"/>
                  </a:lnTo>
                  <a:lnTo>
                    <a:pt x="338" y="5"/>
                  </a:lnTo>
                  <a:lnTo>
                    <a:pt x="364" y="2"/>
                  </a:lnTo>
                  <a:lnTo>
                    <a:pt x="390" y="0"/>
                  </a:lnTo>
                  <a:lnTo>
                    <a:pt x="417" y="0"/>
                  </a:lnTo>
                  <a:lnTo>
                    <a:pt x="445" y="0"/>
                  </a:lnTo>
                  <a:lnTo>
                    <a:pt x="473" y="2"/>
                  </a:lnTo>
                  <a:lnTo>
                    <a:pt x="499" y="5"/>
                  </a:lnTo>
                  <a:lnTo>
                    <a:pt x="524" y="9"/>
                  </a:lnTo>
                  <a:lnTo>
                    <a:pt x="548" y="14"/>
                  </a:lnTo>
                  <a:lnTo>
                    <a:pt x="571" y="20"/>
                  </a:lnTo>
                  <a:lnTo>
                    <a:pt x="592" y="28"/>
                  </a:lnTo>
                  <a:lnTo>
                    <a:pt x="612" y="36"/>
                  </a:lnTo>
                  <a:lnTo>
                    <a:pt x="631" y="46"/>
                  </a:lnTo>
                  <a:lnTo>
                    <a:pt x="649" y="57"/>
                  </a:lnTo>
                  <a:lnTo>
                    <a:pt x="667" y="68"/>
                  </a:lnTo>
                  <a:lnTo>
                    <a:pt x="683" y="82"/>
                  </a:lnTo>
                  <a:lnTo>
                    <a:pt x="699" y="96"/>
                  </a:lnTo>
                  <a:lnTo>
                    <a:pt x="714" y="111"/>
                  </a:lnTo>
                  <a:lnTo>
                    <a:pt x="727" y="128"/>
                  </a:lnTo>
                  <a:lnTo>
                    <a:pt x="740" y="146"/>
                  </a:lnTo>
                  <a:lnTo>
                    <a:pt x="752" y="164"/>
                  </a:lnTo>
                  <a:lnTo>
                    <a:pt x="764" y="183"/>
                  </a:lnTo>
                  <a:lnTo>
                    <a:pt x="773" y="203"/>
                  </a:lnTo>
                  <a:lnTo>
                    <a:pt x="783" y="225"/>
                  </a:lnTo>
                  <a:lnTo>
                    <a:pt x="791" y="248"/>
                  </a:lnTo>
                  <a:lnTo>
                    <a:pt x="799" y="271"/>
                  </a:lnTo>
                  <a:lnTo>
                    <a:pt x="806" y="296"/>
                  </a:lnTo>
                  <a:lnTo>
                    <a:pt x="812" y="321"/>
                  </a:lnTo>
                  <a:lnTo>
                    <a:pt x="817" y="348"/>
                  </a:lnTo>
                  <a:lnTo>
                    <a:pt x="821" y="376"/>
                  </a:lnTo>
                  <a:lnTo>
                    <a:pt x="825" y="405"/>
                  </a:lnTo>
                  <a:lnTo>
                    <a:pt x="829" y="434"/>
                  </a:lnTo>
                  <a:lnTo>
                    <a:pt x="831" y="464"/>
                  </a:lnTo>
                  <a:lnTo>
                    <a:pt x="833" y="497"/>
                  </a:lnTo>
                  <a:lnTo>
                    <a:pt x="834" y="529"/>
                  </a:lnTo>
                  <a:lnTo>
                    <a:pt x="834" y="563"/>
                  </a:lnTo>
                  <a:close/>
                  <a:moveTo>
                    <a:pt x="561" y="563"/>
                  </a:moveTo>
                  <a:lnTo>
                    <a:pt x="561" y="514"/>
                  </a:lnTo>
                  <a:lnTo>
                    <a:pt x="559" y="470"/>
                  </a:lnTo>
                  <a:lnTo>
                    <a:pt x="557" y="429"/>
                  </a:lnTo>
                  <a:lnTo>
                    <a:pt x="553" y="391"/>
                  </a:lnTo>
                  <a:lnTo>
                    <a:pt x="549" y="358"/>
                  </a:lnTo>
                  <a:lnTo>
                    <a:pt x="543" y="329"/>
                  </a:lnTo>
                  <a:lnTo>
                    <a:pt x="536" y="302"/>
                  </a:lnTo>
                  <a:lnTo>
                    <a:pt x="528" y="281"/>
                  </a:lnTo>
                  <a:lnTo>
                    <a:pt x="524" y="271"/>
                  </a:lnTo>
                  <a:lnTo>
                    <a:pt x="520" y="262"/>
                  </a:lnTo>
                  <a:lnTo>
                    <a:pt x="514" y="253"/>
                  </a:lnTo>
                  <a:lnTo>
                    <a:pt x="509" y="245"/>
                  </a:lnTo>
                  <a:lnTo>
                    <a:pt x="503" y="238"/>
                  </a:lnTo>
                  <a:lnTo>
                    <a:pt x="498" y="231"/>
                  </a:lnTo>
                  <a:lnTo>
                    <a:pt x="490" y="225"/>
                  </a:lnTo>
                  <a:lnTo>
                    <a:pt x="484" y="220"/>
                  </a:lnTo>
                  <a:lnTo>
                    <a:pt x="477" y="215"/>
                  </a:lnTo>
                  <a:lnTo>
                    <a:pt x="469" y="211"/>
                  </a:lnTo>
                  <a:lnTo>
                    <a:pt x="461" y="207"/>
                  </a:lnTo>
                  <a:lnTo>
                    <a:pt x="454" y="204"/>
                  </a:lnTo>
                  <a:lnTo>
                    <a:pt x="444" y="202"/>
                  </a:lnTo>
                  <a:lnTo>
                    <a:pt x="436" y="201"/>
                  </a:lnTo>
                  <a:lnTo>
                    <a:pt x="427" y="200"/>
                  </a:lnTo>
                  <a:lnTo>
                    <a:pt x="417" y="199"/>
                  </a:lnTo>
                  <a:lnTo>
                    <a:pt x="408" y="200"/>
                  </a:lnTo>
                  <a:lnTo>
                    <a:pt x="398" y="201"/>
                  </a:lnTo>
                  <a:lnTo>
                    <a:pt x="389" y="202"/>
                  </a:lnTo>
                  <a:lnTo>
                    <a:pt x="381" y="204"/>
                  </a:lnTo>
                  <a:lnTo>
                    <a:pt x="372" y="207"/>
                  </a:lnTo>
                  <a:lnTo>
                    <a:pt x="365" y="211"/>
                  </a:lnTo>
                  <a:lnTo>
                    <a:pt x="358" y="215"/>
                  </a:lnTo>
                  <a:lnTo>
                    <a:pt x="350" y="220"/>
                  </a:lnTo>
                  <a:lnTo>
                    <a:pt x="343" y="225"/>
                  </a:lnTo>
                  <a:lnTo>
                    <a:pt x="337" y="231"/>
                  </a:lnTo>
                  <a:lnTo>
                    <a:pt x="332" y="238"/>
                  </a:lnTo>
                  <a:lnTo>
                    <a:pt x="325" y="245"/>
                  </a:lnTo>
                  <a:lnTo>
                    <a:pt x="320" y="253"/>
                  </a:lnTo>
                  <a:lnTo>
                    <a:pt x="315" y="262"/>
                  </a:lnTo>
                  <a:lnTo>
                    <a:pt x="311" y="271"/>
                  </a:lnTo>
                  <a:lnTo>
                    <a:pt x="307" y="281"/>
                  </a:lnTo>
                  <a:lnTo>
                    <a:pt x="298" y="302"/>
                  </a:lnTo>
                  <a:lnTo>
                    <a:pt x="291" y="329"/>
                  </a:lnTo>
                  <a:lnTo>
                    <a:pt x="286" y="359"/>
                  </a:lnTo>
                  <a:lnTo>
                    <a:pt x="280" y="392"/>
                  </a:lnTo>
                  <a:lnTo>
                    <a:pt x="277" y="429"/>
                  </a:lnTo>
                  <a:lnTo>
                    <a:pt x="274" y="471"/>
                  </a:lnTo>
                  <a:lnTo>
                    <a:pt x="273" y="516"/>
                  </a:lnTo>
                  <a:lnTo>
                    <a:pt x="272" y="564"/>
                  </a:lnTo>
                  <a:lnTo>
                    <a:pt x="273" y="612"/>
                  </a:lnTo>
                  <a:lnTo>
                    <a:pt x="274" y="655"/>
                  </a:lnTo>
                  <a:lnTo>
                    <a:pt x="277" y="696"/>
                  </a:lnTo>
                  <a:lnTo>
                    <a:pt x="280" y="733"/>
                  </a:lnTo>
                  <a:lnTo>
                    <a:pt x="286" y="766"/>
                  </a:lnTo>
                  <a:lnTo>
                    <a:pt x="291" y="795"/>
                  </a:lnTo>
                  <a:lnTo>
                    <a:pt x="298" y="822"/>
                  </a:lnTo>
                  <a:lnTo>
                    <a:pt x="307" y="845"/>
                  </a:lnTo>
                  <a:lnTo>
                    <a:pt x="311" y="854"/>
                  </a:lnTo>
                  <a:lnTo>
                    <a:pt x="315" y="863"/>
                  </a:lnTo>
                  <a:lnTo>
                    <a:pt x="320" y="872"/>
                  </a:lnTo>
                  <a:lnTo>
                    <a:pt x="325" y="880"/>
                  </a:lnTo>
                  <a:lnTo>
                    <a:pt x="332" y="887"/>
                  </a:lnTo>
                  <a:lnTo>
                    <a:pt x="337" y="895"/>
                  </a:lnTo>
                  <a:lnTo>
                    <a:pt x="343" y="901"/>
                  </a:lnTo>
                  <a:lnTo>
                    <a:pt x="350" y="906"/>
                  </a:lnTo>
                  <a:lnTo>
                    <a:pt x="358" y="910"/>
                  </a:lnTo>
                  <a:lnTo>
                    <a:pt x="365" y="915"/>
                  </a:lnTo>
                  <a:lnTo>
                    <a:pt x="372" y="919"/>
                  </a:lnTo>
                  <a:lnTo>
                    <a:pt x="381" y="922"/>
                  </a:lnTo>
                  <a:lnTo>
                    <a:pt x="389" y="924"/>
                  </a:lnTo>
                  <a:lnTo>
                    <a:pt x="398" y="925"/>
                  </a:lnTo>
                  <a:lnTo>
                    <a:pt x="408" y="926"/>
                  </a:lnTo>
                  <a:lnTo>
                    <a:pt x="417" y="927"/>
                  </a:lnTo>
                  <a:lnTo>
                    <a:pt x="427" y="926"/>
                  </a:lnTo>
                  <a:lnTo>
                    <a:pt x="436" y="925"/>
                  </a:lnTo>
                  <a:lnTo>
                    <a:pt x="444" y="924"/>
                  </a:lnTo>
                  <a:lnTo>
                    <a:pt x="453" y="922"/>
                  </a:lnTo>
                  <a:lnTo>
                    <a:pt x="461" y="919"/>
                  </a:lnTo>
                  <a:lnTo>
                    <a:pt x="469" y="915"/>
                  </a:lnTo>
                  <a:lnTo>
                    <a:pt x="477" y="910"/>
                  </a:lnTo>
                  <a:lnTo>
                    <a:pt x="484" y="906"/>
                  </a:lnTo>
                  <a:lnTo>
                    <a:pt x="490" y="901"/>
                  </a:lnTo>
                  <a:lnTo>
                    <a:pt x="497" y="895"/>
                  </a:lnTo>
                  <a:lnTo>
                    <a:pt x="503" y="887"/>
                  </a:lnTo>
                  <a:lnTo>
                    <a:pt x="508" y="880"/>
                  </a:lnTo>
                  <a:lnTo>
                    <a:pt x="514" y="872"/>
                  </a:lnTo>
                  <a:lnTo>
                    <a:pt x="519" y="863"/>
                  </a:lnTo>
                  <a:lnTo>
                    <a:pt x="524" y="854"/>
                  </a:lnTo>
                  <a:lnTo>
                    <a:pt x="528" y="845"/>
                  </a:lnTo>
                  <a:lnTo>
                    <a:pt x="536" y="822"/>
                  </a:lnTo>
                  <a:lnTo>
                    <a:pt x="543" y="795"/>
                  </a:lnTo>
                  <a:lnTo>
                    <a:pt x="549" y="766"/>
                  </a:lnTo>
                  <a:lnTo>
                    <a:pt x="553" y="733"/>
                  </a:lnTo>
                  <a:lnTo>
                    <a:pt x="557" y="695"/>
                  </a:lnTo>
                  <a:lnTo>
                    <a:pt x="559" y="654"/>
                  </a:lnTo>
                  <a:lnTo>
                    <a:pt x="561" y="611"/>
                  </a:lnTo>
                  <a:lnTo>
                    <a:pt x="561" y="5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16" name="Freeform 40"/>
            <p:cNvSpPr>
              <a:spLocks noChangeArrowheads="1"/>
            </p:cNvSpPr>
            <p:nvPr/>
          </p:nvSpPr>
          <p:spPr bwMode="auto">
            <a:xfrm>
              <a:off x="2217" y="2953"/>
              <a:ext cx="129" cy="175"/>
            </a:xfrm>
            <a:custGeom>
              <a:avLst/>
              <a:gdLst>
                <a:gd name="T0" fmla="*/ 831 w 834"/>
                <a:gd name="T1" fmla="*/ 663 h 1127"/>
                <a:gd name="T2" fmla="*/ 816 w 834"/>
                <a:gd name="T3" fmla="*/ 781 h 1127"/>
                <a:gd name="T4" fmla="*/ 791 w 834"/>
                <a:gd name="T5" fmla="*/ 882 h 1127"/>
                <a:gd name="T6" fmla="*/ 752 w 834"/>
                <a:gd name="T7" fmla="*/ 966 h 1127"/>
                <a:gd name="T8" fmla="*/ 698 w 834"/>
                <a:gd name="T9" fmla="*/ 1033 h 1127"/>
                <a:gd name="T10" fmla="*/ 630 w 834"/>
                <a:gd name="T11" fmla="*/ 1081 h 1127"/>
                <a:gd name="T12" fmla="*/ 547 w 834"/>
                <a:gd name="T13" fmla="*/ 1113 h 1127"/>
                <a:gd name="T14" fmla="*/ 445 w 834"/>
                <a:gd name="T15" fmla="*/ 1127 h 1127"/>
                <a:gd name="T16" fmla="*/ 336 w 834"/>
                <a:gd name="T17" fmla="*/ 1121 h 1127"/>
                <a:gd name="T18" fmla="*/ 244 w 834"/>
                <a:gd name="T19" fmla="*/ 1099 h 1127"/>
                <a:gd name="T20" fmla="*/ 168 w 834"/>
                <a:gd name="T21" fmla="*/ 1059 h 1127"/>
                <a:gd name="T22" fmla="*/ 107 w 834"/>
                <a:gd name="T23" fmla="*/ 1000 h 1127"/>
                <a:gd name="T24" fmla="*/ 60 w 834"/>
                <a:gd name="T25" fmla="*/ 925 h 1127"/>
                <a:gd name="T26" fmla="*/ 28 w 834"/>
                <a:gd name="T27" fmla="*/ 833 h 1127"/>
                <a:gd name="T28" fmla="*/ 8 w 834"/>
                <a:gd name="T29" fmla="*/ 723 h 1127"/>
                <a:gd name="T30" fmla="*/ 0 w 834"/>
                <a:gd name="T31" fmla="*/ 597 h 1127"/>
                <a:gd name="T32" fmla="*/ 3 w 834"/>
                <a:gd name="T33" fmla="*/ 461 h 1127"/>
                <a:gd name="T34" fmla="*/ 17 w 834"/>
                <a:gd name="T35" fmla="*/ 343 h 1127"/>
                <a:gd name="T36" fmla="*/ 43 w 834"/>
                <a:gd name="T37" fmla="*/ 245 h 1127"/>
                <a:gd name="T38" fmla="*/ 83 w 834"/>
                <a:gd name="T39" fmla="*/ 160 h 1127"/>
                <a:gd name="T40" fmla="*/ 138 w 834"/>
                <a:gd name="T41" fmla="*/ 94 h 1127"/>
                <a:gd name="T42" fmla="*/ 207 w 834"/>
                <a:gd name="T43" fmla="*/ 44 h 1127"/>
                <a:gd name="T44" fmla="*/ 291 w 834"/>
                <a:gd name="T45" fmla="*/ 13 h 1127"/>
                <a:gd name="T46" fmla="*/ 389 w 834"/>
                <a:gd name="T47" fmla="*/ 0 h 1127"/>
                <a:gd name="T48" fmla="*/ 499 w 834"/>
                <a:gd name="T49" fmla="*/ 5 h 1127"/>
                <a:gd name="T50" fmla="*/ 592 w 834"/>
                <a:gd name="T51" fmla="*/ 28 h 1127"/>
                <a:gd name="T52" fmla="*/ 667 w 834"/>
                <a:gd name="T53" fmla="*/ 68 h 1127"/>
                <a:gd name="T54" fmla="*/ 728 w 834"/>
                <a:gd name="T55" fmla="*/ 128 h 1127"/>
                <a:gd name="T56" fmla="*/ 773 w 834"/>
                <a:gd name="T57" fmla="*/ 203 h 1127"/>
                <a:gd name="T58" fmla="*/ 806 w 834"/>
                <a:gd name="T59" fmla="*/ 296 h 1127"/>
                <a:gd name="T60" fmla="*/ 826 w 834"/>
                <a:gd name="T61" fmla="*/ 405 h 1127"/>
                <a:gd name="T62" fmla="*/ 834 w 834"/>
                <a:gd name="T63" fmla="*/ 529 h 1127"/>
                <a:gd name="T64" fmla="*/ 559 w 834"/>
                <a:gd name="T65" fmla="*/ 470 h 1127"/>
                <a:gd name="T66" fmla="*/ 543 w 834"/>
                <a:gd name="T67" fmla="*/ 329 h 1127"/>
                <a:gd name="T68" fmla="*/ 520 w 834"/>
                <a:gd name="T69" fmla="*/ 262 h 1127"/>
                <a:gd name="T70" fmla="*/ 497 w 834"/>
                <a:gd name="T71" fmla="*/ 231 h 1127"/>
                <a:gd name="T72" fmla="*/ 470 w 834"/>
                <a:gd name="T73" fmla="*/ 211 h 1127"/>
                <a:gd name="T74" fmla="*/ 436 w 834"/>
                <a:gd name="T75" fmla="*/ 201 h 1127"/>
                <a:gd name="T76" fmla="*/ 398 w 834"/>
                <a:gd name="T77" fmla="*/ 201 h 1127"/>
                <a:gd name="T78" fmla="*/ 365 w 834"/>
                <a:gd name="T79" fmla="*/ 211 h 1127"/>
                <a:gd name="T80" fmla="*/ 337 w 834"/>
                <a:gd name="T81" fmla="*/ 231 h 1127"/>
                <a:gd name="T82" fmla="*/ 315 w 834"/>
                <a:gd name="T83" fmla="*/ 262 h 1127"/>
                <a:gd name="T84" fmla="*/ 291 w 834"/>
                <a:gd name="T85" fmla="*/ 329 h 1127"/>
                <a:gd name="T86" fmla="*/ 274 w 834"/>
                <a:gd name="T87" fmla="*/ 471 h 1127"/>
                <a:gd name="T88" fmla="*/ 274 w 834"/>
                <a:gd name="T89" fmla="*/ 655 h 1127"/>
                <a:gd name="T90" fmla="*/ 291 w 834"/>
                <a:gd name="T91" fmla="*/ 795 h 1127"/>
                <a:gd name="T92" fmla="*/ 315 w 834"/>
                <a:gd name="T93" fmla="*/ 863 h 1127"/>
                <a:gd name="T94" fmla="*/ 337 w 834"/>
                <a:gd name="T95" fmla="*/ 895 h 1127"/>
                <a:gd name="T96" fmla="*/ 365 w 834"/>
                <a:gd name="T97" fmla="*/ 915 h 1127"/>
                <a:gd name="T98" fmla="*/ 398 w 834"/>
                <a:gd name="T99" fmla="*/ 925 h 1127"/>
                <a:gd name="T100" fmla="*/ 435 w 834"/>
                <a:gd name="T101" fmla="*/ 925 h 1127"/>
                <a:gd name="T102" fmla="*/ 469 w 834"/>
                <a:gd name="T103" fmla="*/ 915 h 1127"/>
                <a:gd name="T104" fmla="*/ 497 w 834"/>
                <a:gd name="T105" fmla="*/ 895 h 1127"/>
                <a:gd name="T106" fmla="*/ 519 w 834"/>
                <a:gd name="T107" fmla="*/ 863 h 1127"/>
                <a:gd name="T108" fmla="*/ 543 w 834"/>
                <a:gd name="T109" fmla="*/ 795 h 1127"/>
                <a:gd name="T110" fmla="*/ 559 w 834"/>
                <a:gd name="T111" fmla="*/ 654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4" h="1127">
                  <a:moveTo>
                    <a:pt x="834" y="563"/>
                  </a:moveTo>
                  <a:lnTo>
                    <a:pt x="834" y="597"/>
                  </a:lnTo>
                  <a:lnTo>
                    <a:pt x="833" y="630"/>
                  </a:lnTo>
                  <a:lnTo>
                    <a:pt x="831" y="663"/>
                  </a:lnTo>
                  <a:lnTo>
                    <a:pt x="829" y="694"/>
                  </a:lnTo>
                  <a:lnTo>
                    <a:pt x="826" y="724"/>
                  </a:lnTo>
                  <a:lnTo>
                    <a:pt x="821" y="754"/>
                  </a:lnTo>
                  <a:lnTo>
                    <a:pt x="816" y="781"/>
                  </a:lnTo>
                  <a:lnTo>
                    <a:pt x="811" y="808"/>
                  </a:lnTo>
                  <a:lnTo>
                    <a:pt x="806" y="834"/>
                  </a:lnTo>
                  <a:lnTo>
                    <a:pt x="799" y="859"/>
                  </a:lnTo>
                  <a:lnTo>
                    <a:pt x="791" y="882"/>
                  </a:lnTo>
                  <a:lnTo>
                    <a:pt x="782" y="905"/>
                  </a:lnTo>
                  <a:lnTo>
                    <a:pt x="772" y="926"/>
                  </a:lnTo>
                  <a:lnTo>
                    <a:pt x="762" y="947"/>
                  </a:lnTo>
                  <a:lnTo>
                    <a:pt x="752" y="966"/>
                  </a:lnTo>
                  <a:lnTo>
                    <a:pt x="739" y="985"/>
                  </a:lnTo>
                  <a:lnTo>
                    <a:pt x="726" y="1001"/>
                  </a:lnTo>
                  <a:lnTo>
                    <a:pt x="713" y="1017"/>
                  </a:lnTo>
                  <a:lnTo>
                    <a:pt x="698" y="1033"/>
                  </a:lnTo>
                  <a:lnTo>
                    <a:pt x="683" y="1046"/>
                  </a:lnTo>
                  <a:lnTo>
                    <a:pt x="666" y="1059"/>
                  </a:lnTo>
                  <a:lnTo>
                    <a:pt x="648" y="1070"/>
                  </a:lnTo>
                  <a:lnTo>
                    <a:pt x="630" y="1081"/>
                  </a:lnTo>
                  <a:lnTo>
                    <a:pt x="611" y="1091"/>
                  </a:lnTo>
                  <a:lnTo>
                    <a:pt x="591" y="1099"/>
                  </a:lnTo>
                  <a:lnTo>
                    <a:pt x="569" y="1107"/>
                  </a:lnTo>
                  <a:lnTo>
                    <a:pt x="547" y="1113"/>
                  </a:lnTo>
                  <a:lnTo>
                    <a:pt x="523" y="1118"/>
                  </a:lnTo>
                  <a:lnTo>
                    <a:pt x="498" y="1121"/>
                  </a:lnTo>
                  <a:lnTo>
                    <a:pt x="472" y="1124"/>
                  </a:lnTo>
                  <a:lnTo>
                    <a:pt x="445" y="1127"/>
                  </a:lnTo>
                  <a:lnTo>
                    <a:pt x="416" y="1127"/>
                  </a:lnTo>
                  <a:lnTo>
                    <a:pt x="389" y="1127"/>
                  </a:lnTo>
                  <a:lnTo>
                    <a:pt x="362" y="1124"/>
                  </a:lnTo>
                  <a:lnTo>
                    <a:pt x="336" y="1121"/>
                  </a:lnTo>
                  <a:lnTo>
                    <a:pt x="311" y="1118"/>
                  </a:lnTo>
                  <a:lnTo>
                    <a:pt x="288" y="1113"/>
                  </a:lnTo>
                  <a:lnTo>
                    <a:pt x="265" y="1107"/>
                  </a:lnTo>
                  <a:lnTo>
                    <a:pt x="244" y="1099"/>
                  </a:lnTo>
                  <a:lnTo>
                    <a:pt x="223" y="1091"/>
                  </a:lnTo>
                  <a:lnTo>
                    <a:pt x="204" y="1081"/>
                  </a:lnTo>
                  <a:lnTo>
                    <a:pt x="186" y="1070"/>
                  </a:lnTo>
                  <a:lnTo>
                    <a:pt x="168" y="1059"/>
                  </a:lnTo>
                  <a:lnTo>
                    <a:pt x="151" y="1045"/>
                  </a:lnTo>
                  <a:lnTo>
                    <a:pt x="136" y="1032"/>
                  </a:lnTo>
                  <a:lnTo>
                    <a:pt x="121" y="1017"/>
                  </a:lnTo>
                  <a:lnTo>
                    <a:pt x="107" y="1000"/>
                  </a:lnTo>
                  <a:lnTo>
                    <a:pt x="94" y="982"/>
                  </a:lnTo>
                  <a:lnTo>
                    <a:pt x="82" y="965"/>
                  </a:lnTo>
                  <a:lnTo>
                    <a:pt x="71" y="945"/>
                  </a:lnTo>
                  <a:lnTo>
                    <a:pt x="60" y="925"/>
                  </a:lnTo>
                  <a:lnTo>
                    <a:pt x="51" y="903"/>
                  </a:lnTo>
                  <a:lnTo>
                    <a:pt x="43" y="881"/>
                  </a:lnTo>
                  <a:lnTo>
                    <a:pt x="35" y="857"/>
                  </a:lnTo>
                  <a:lnTo>
                    <a:pt x="28" y="833"/>
                  </a:lnTo>
                  <a:lnTo>
                    <a:pt x="23" y="807"/>
                  </a:lnTo>
                  <a:lnTo>
                    <a:pt x="17" y="780"/>
                  </a:lnTo>
                  <a:lnTo>
                    <a:pt x="12" y="753"/>
                  </a:lnTo>
                  <a:lnTo>
                    <a:pt x="8" y="723"/>
                  </a:lnTo>
                  <a:lnTo>
                    <a:pt x="5" y="694"/>
                  </a:lnTo>
                  <a:lnTo>
                    <a:pt x="3" y="663"/>
                  </a:lnTo>
                  <a:lnTo>
                    <a:pt x="1" y="630"/>
                  </a:lnTo>
                  <a:lnTo>
                    <a:pt x="0" y="597"/>
                  </a:lnTo>
                  <a:lnTo>
                    <a:pt x="0" y="563"/>
                  </a:lnTo>
                  <a:lnTo>
                    <a:pt x="0" y="528"/>
                  </a:lnTo>
                  <a:lnTo>
                    <a:pt x="1" y="494"/>
                  </a:lnTo>
                  <a:lnTo>
                    <a:pt x="3" y="461"/>
                  </a:lnTo>
                  <a:lnTo>
                    <a:pt x="5" y="430"/>
                  </a:lnTo>
                  <a:lnTo>
                    <a:pt x="8" y="400"/>
                  </a:lnTo>
                  <a:lnTo>
                    <a:pt x="12" y="370"/>
                  </a:lnTo>
                  <a:lnTo>
                    <a:pt x="17" y="343"/>
                  </a:lnTo>
                  <a:lnTo>
                    <a:pt x="22" y="317"/>
                  </a:lnTo>
                  <a:lnTo>
                    <a:pt x="28" y="292"/>
                  </a:lnTo>
                  <a:lnTo>
                    <a:pt x="34" y="268"/>
                  </a:lnTo>
                  <a:lnTo>
                    <a:pt x="43" y="245"/>
                  </a:lnTo>
                  <a:lnTo>
                    <a:pt x="51" y="222"/>
                  </a:lnTo>
                  <a:lnTo>
                    <a:pt x="61" y="201"/>
                  </a:lnTo>
                  <a:lnTo>
                    <a:pt x="72" y="180"/>
                  </a:lnTo>
                  <a:lnTo>
                    <a:pt x="83" y="160"/>
                  </a:lnTo>
                  <a:lnTo>
                    <a:pt x="96" y="142"/>
                  </a:lnTo>
                  <a:lnTo>
                    <a:pt x="108" y="125"/>
                  </a:lnTo>
                  <a:lnTo>
                    <a:pt x="123" y="108"/>
                  </a:lnTo>
                  <a:lnTo>
                    <a:pt x="138" y="94"/>
                  </a:lnTo>
                  <a:lnTo>
                    <a:pt x="153" y="79"/>
                  </a:lnTo>
                  <a:lnTo>
                    <a:pt x="171" y="66"/>
                  </a:lnTo>
                  <a:lnTo>
                    <a:pt x="189" y="55"/>
                  </a:lnTo>
                  <a:lnTo>
                    <a:pt x="207" y="44"/>
                  </a:lnTo>
                  <a:lnTo>
                    <a:pt x="226" y="35"/>
                  </a:lnTo>
                  <a:lnTo>
                    <a:pt x="247" y="27"/>
                  </a:lnTo>
                  <a:lnTo>
                    <a:pt x="268" y="19"/>
                  </a:lnTo>
                  <a:lnTo>
                    <a:pt x="291" y="13"/>
                  </a:lnTo>
                  <a:lnTo>
                    <a:pt x="314" y="8"/>
                  </a:lnTo>
                  <a:lnTo>
                    <a:pt x="338" y="5"/>
                  </a:lnTo>
                  <a:lnTo>
                    <a:pt x="363" y="2"/>
                  </a:lnTo>
                  <a:lnTo>
                    <a:pt x="389" y="0"/>
                  </a:lnTo>
                  <a:lnTo>
                    <a:pt x="416" y="0"/>
                  </a:lnTo>
                  <a:lnTo>
                    <a:pt x="446" y="0"/>
                  </a:lnTo>
                  <a:lnTo>
                    <a:pt x="473" y="2"/>
                  </a:lnTo>
                  <a:lnTo>
                    <a:pt x="499" y="5"/>
                  </a:lnTo>
                  <a:lnTo>
                    <a:pt x="524" y="9"/>
                  </a:lnTo>
                  <a:lnTo>
                    <a:pt x="548" y="14"/>
                  </a:lnTo>
                  <a:lnTo>
                    <a:pt x="570" y="20"/>
                  </a:lnTo>
                  <a:lnTo>
                    <a:pt x="592" y="28"/>
                  </a:lnTo>
                  <a:lnTo>
                    <a:pt x="612" y="36"/>
                  </a:lnTo>
                  <a:lnTo>
                    <a:pt x="631" y="46"/>
                  </a:lnTo>
                  <a:lnTo>
                    <a:pt x="649" y="57"/>
                  </a:lnTo>
                  <a:lnTo>
                    <a:pt x="667" y="68"/>
                  </a:lnTo>
                  <a:lnTo>
                    <a:pt x="683" y="82"/>
                  </a:lnTo>
                  <a:lnTo>
                    <a:pt x="698" y="96"/>
                  </a:lnTo>
                  <a:lnTo>
                    <a:pt x="713" y="111"/>
                  </a:lnTo>
                  <a:lnTo>
                    <a:pt x="728" y="128"/>
                  </a:lnTo>
                  <a:lnTo>
                    <a:pt x="740" y="146"/>
                  </a:lnTo>
                  <a:lnTo>
                    <a:pt x="753" y="164"/>
                  </a:lnTo>
                  <a:lnTo>
                    <a:pt x="763" y="183"/>
                  </a:lnTo>
                  <a:lnTo>
                    <a:pt x="773" y="203"/>
                  </a:lnTo>
                  <a:lnTo>
                    <a:pt x="783" y="225"/>
                  </a:lnTo>
                  <a:lnTo>
                    <a:pt x="791" y="248"/>
                  </a:lnTo>
                  <a:lnTo>
                    <a:pt x="799" y="271"/>
                  </a:lnTo>
                  <a:lnTo>
                    <a:pt x="806" y="296"/>
                  </a:lnTo>
                  <a:lnTo>
                    <a:pt x="812" y="321"/>
                  </a:lnTo>
                  <a:lnTo>
                    <a:pt x="817" y="348"/>
                  </a:lnTo>
                  <a:lnTo>
                    <a:pt x="821" y="376"/>
                  </a:lnTo>
                  <a:lnTo>
                    <a:pt x="826" y="405"/>
                  </a:lnTo>
                  <a:lnTo>
                    <a:pt x="829" y="434"/>
                  </a:lnTo>
                  <a:lnTo>
                    <a:pt x="831" y="464"/>
                  </a:lnTo>
                  <a:lnTo>
                    <a:pt x="833" y="497"/>
                  </a:lnTo>
                  <a:lnTo>
                    <a:pt x="834" y="529"/>
                  </a:lnTo>
                  <a:lnTo>
                    <a:pt x="834" y="563"/>
                  </a:lnTo>
                  <a:close/>
                  <a:moveTo>
                    <a:pt x="562" y="563"/>
                  </a:moveTo>
                  <a:lnTo>
                    <a:pt x="560" y="514"/>
                  </a:lnTo>
                  <a:lnTo>
                    <a:pt x="559" y="470"/>
                  </a:lnTo>
                  <a:lnTo>
                    <a:pt x="556" y="429"/>
                  </a:lnTo>
                  <a:lnTo>
                    <a:pt x="553" y="391"/>
                  </a:lnTo>
                  <a:lnTo>
                    <a:pt x="548" y="358"/>
                  </a:lnTo>
                  <a:lnTo>
                    <a:pt x="543" y="329"/>
                  </a:lnTo>
                  <a:lnTo>
                    <a:pt x="536" y="302"/>
                  </a:lnTo>
                  <a:lnTo>
                    <a:pt x="528" y="281"/>
                  </a:lnTo>
                  <a:lnTo>
                    <a:pt x="524" y="271"/>
                  </a:lnTo>
                  <a:lnTo>
                    <a:pt x="520" y="262"/>
                  </a:lnTo>
                  <a:lnTo>
                    <a:pt x="515" y="253"/>
                  </a:lnTo>
                  <a:lnTo>
                    <a:pt x="509" y="245"/>
                  </a:lnTo>
                  <a:lnTo>
                    <a:pt x="503" y="238"/>
                  </a:lnTo>
                  <a:lnTo>
                    <a:pt x="497" y="231"/>
                  </a:lnTo>
                  <a:lnTo>
                    <a:pt x="491" y="225"/>
                  </a:lnTo>
                  <a:lnTo>
                    <a:pt x="484" y="220"/>
                  </a:lnTo>
                  <a:lnTo>
                    <a:pt x="477" y="215"/>
                  </a:lnTo>
                  <a:lnTo>
                    <a:pt x="470" y="211"/>
                  </a:lnTo>
                  <a:lnTo>
                    <a:pt x="461" y="207"/>
                  </a:lnTo>
                  <a:lnTo>
                    <a:pt x="453" y="204"/>
                  </a:lnTo>
                  <a:lnTo>
                    <a:pt x="445" y="202"/>
                  </a:lnTo>
                  <a:lnTo>
                    <a:pt x="436" y="201"/>
                  </a:lnTo>
                  <a:lnTo>
                    <a:pt x="427" y="200"/>
                  </a:lnTo>
                  <a:lnTo>
                    <a:pt x="416" y="199"/>
                  </a:lnTo>
                  <a:lnTo>
                    <a:pt x="407" y="200"/>
                  </a:lnTo>
                  <a:lnTo>
                    <a:pt x="398" y="201"/>
                  </a:lnTo>
                  <a:lnTo>
                    <a:pt x="389" y="202"/>
                  </a:lnTo>
                  <a:lnTo>
                    <a:pt x="381" y="204"/>
                  </a:lnTo>
                  <a:lnTo>
                    <a:pt x="373" y="207"/>
                  </a:lnTo>
                  <a:lnTo>
                    <a:pt x="365" y="211"/>
                  </a:lnTo>
                  <a:lnTo>
                    <a:pt x="357" y="215"/>
                  </a:lnTo>
                  <a:lnTo>
                    <a:pt x="351" y="220"/>
                  </a:lnTo>
                  <a:lnTo>
                    <a:pt x="343" y="225"/>
                  </a:lnTo>
                  <a:lnTo>
                    <a:pt x="337" y="231"/>
                  </a:lnTo>
                  <a:lnTo>
                    <a:pt x="331" y="238"/>
                  </a:lnTo>
                  <a:lnTo>
                    <a:pt x="326" y="245"/>
                  </a:lnTo>
                  <a:lnTo>
                    <a:pt x="320" y="253"/>
                  </a:lnTo>
                  <a:lnTo>
                    <a:pt x="315" y="262"/>
                  </a:lnTo>
                  <a:lnTo>
                    <a:pt x="310" y="271"/>
                  </a:lnTo>
                  <a:lnTo>
                    <a:pt x="306" y="281"/>
                  </a:lnTo>
                  <a:lnTo>
                    <a:pt x="298" y="302"/>
                  </a:lnTo>
                  <a:lnTo>
                    <a:pt x="291" y="329"/>
                  </a:lnTo>
                  <a:lnTo>
                    <a:pt x="286" y="359"/>
                  </a:lnTo>
                  <a:lnTo>
                    <a:pt x="281" y="392"/>
                  </a:lnTo>
                  <a:lnTo>
                    <a:pt x="278" y="429"/>
                  </a:lnTo>
                  <a:lnTo>
                    <a:pt x="274" y="471"/>
                  </a:lnTo>
                  <a:lnTo>
                    <a:pt x="273" y="516"/>
                  </a:lnTo>
                  <a:lnTo>
                    <a:pt x="272" y="564"/>
                  </a:lnTo>
                  <a:lnTo>
                    <a:pt x="273" y="612"/>
                  </a:lnTo>
                  <a:lnTo>
                    <a:pt x="274" y="655"/>
                  </a:lnTo>
                  <a:lnTo>
                    <a:pt x="278" y="696"/>
                  </a:lnTo>
                  <a:lnTo>
                    <a:pt x="281" y="733"/>
                  </a:lnTo>
                  <a:lnTo>
                    <a:pt x="286" y="766"/>
                  </a:lnTo>
                  <a:lnTo>
                    <a:pt x="291" y="795"/>
                  </a:lnTo>
                  <a:lnTo>
                    <a:pt x="298" y="822"/>
                  </a:lnTo>
                  <a:lnTo>
                    <a:pt x="306" y="845"/>
                  </a:lnTo>
                  <a:lnTo>
                    <a:pt x="310" y="854"/>
                  </a:lnTo>
                  <a:lnTo>
                    <a:pt x="315" y="863"/>
                  </a:lnTo>
                  <a:lnTo>
                    <a:pt x="320" y="872"/>
                  </a:lnTo>
                  <a:lnTo>
                    <a:pt x="326" y="880"/>
                  </a:lnTo>
                  <a:lnTo>
                    <a:pt x="331" y="887"/>
                  </a:lnTo>
                  <a:lnTo>
                    <a:pt x="337" y="895"/>
                  </a:lnTo>
                  <a:lnTo>
                    <a:pt x="343" y="901"/>
                  </a:lnTo>
                  <a:lnTo>
                    <a:pt x="351" y="906"/>
                  </a:lnTo>
                  <a:lnTo>
                    <a:pt x="357" y="910"/>
                  </a:lnTo>
                  <a:lnTo>
                    <a:pt x="365" y="915"/>
                  </a:lnTo>
                  <a:lnTo>
                    <a:pt x="373" y="919"/>
                  </a:lnTo>
                  <a:lnTo>
                    <a:pt x="381" y="922"/>
                  </a:lnTo>
                  <a:lnTo>
                    <a:pt x="389" y="924"/>
                  </a:lnTo>
                  <a:lnTo>
                    <a:pt x="398" y="925"/>
                  </a:lnTo>
                  <a:lnTo>
                    <a:pt x="407" y="926"/>
                  </a:lnTo>
                  <a:lnTo>
                    <a:pt x="416" y="927"/>
                  </a:lnTo>
                  <a:lnTo>
                    <a:pt x="427" y="926"/>
                  </a:lnTo>
                  <a:lnTo>
                    <a:pt x="435" y="925"/>
                  </a:lnTo>
                  <a:lnTo>
                    <a:pt x="445" y="924"/>
                  </a:lnTo>
                  <a:lnTo>
                    <a:pt x="453" y="922"/>
                  </a:lnTo>
                  <a:lnTo>
                    <a:pt x="461" y="919"/>
                  </a:lnTo>
                  <a:lnTo>
                    <a:pt x="469" y="915"/>
                  </a:lnTo>
                  <a:lnTo>
                    <a:pt x="476" y="910"/>
                  </a:lnTo>
                  <a:lnTo>
                    <a:pt x="483" y="906"/>
                  </a:lnTo>
                  <a:lnTo>
                    <a:pt x="491" y="901"/>
                  </a:lnTo>
                  <a:lnTo>
                    <a:pt x="497" y="895"/>
                  </a:lnTo>
                  <a:lnTo>
                    <a:pt x="503" y="887"/>
                  </a:lnTo>
                  <a:lnTo>
                    <a:pt x="508" y="880"/>
                  </a:lnTo>
                  <a:lnTo>
                    <a:pt x="514" y="872"/>
                  </a:lnTo>
                  <a:lnTo>
                    <a:pt x="519" y="863"/>
                  </a:lnTo>
                  <a:lnTo>
                    <a:pt x="524" y="854"/>
                  </a:lnTo>
                  <a:lnTo>
                    <a:pt x="528" y="845"/>
                  </a:lnTo>
                  <a:lnTo>
                    <a:pt x="535" y="822"/>
                  </a:lnTo>
                  <a:lnTo>
                    <a:pt x="543" y="795"/>
                  </a:lnTo>
                  <a:lnTo>
                    <a:pt x="548" y="766"/>
                  </a:lnTo>
                  <a:lnTo>
                    <a:pt x="553" y="733"/>
                  </a:lnTo>
                  <a:lnTo>
                    <a:pt x="556" y="695"/>
                  </a:lnTo>
                  <a:lnTo>
                    <a:pt x="559" y="654"/>
                  </a:lnTo>
                  <a:lnTo>
                    <a:pt x="560" y="611"/>
                  </a:lnTo>
                  <a:lnTo>
                    <a:pt x="562" y="5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17" name="Freeform 41"/>
            <p:cNvSpPr>
              <a:spLocks noChangeArrowheads="1"/>
            </p:cNvSpPr>
            <p:nvPr/>
          </p:nvSpPr>
          <p:spPr bwMode="auto">
            <a:xfrm>
              <a:off x="2442" y="2997"/>
              <a:ext cx="85" cy="127"/>
            </a:xfrm>
            <a:custGeom>
              <a:avLst/>
              <a:gdLst>
                <a:gd name="T0" fmla="*/ 527 w 548"/>
                <a:gd name="T1" fmla="*/ 243 h 819"/>
                <a:gd name="T2" fmla="*/ 519 w 548"/>
                <a:gd name="T3" fmla="*/ 241 h 819"/>
                <a:gd name="T4" fmla="*/ 509 w 548"/>
                <a:gd name="T5" fmla="*/ 239 h 819"/>
                <a:gd name="T6" fmla="*/ 498 w 548"/>
                <a:gd name="T7" fmla="*/ 237 h 819"/>
                <a:gd name="T8" fmla="*/ 484 w 548"/>
                <a:gd name="T9" fmla="*/ 235 h 819"/>
                <a:gd name="T10" fmla="*/ 471 w 548"/>
                <a:gd name="T11" fmla="*/ 234 h 819"/>
                <a:gd name="T12" fmla="*/ 456 w 548"/>
                <a:gd name="T13" fmla="*/ 234 h 819"/>
                <a:gd name="T14" fmla="*/ 440 w 548"/>
                <a:gd name="T15" fmla="*/ 233 h 819"/>
                <a:gd name="T16" fmla="*/ 424 w 548"/>
                <a:gd name="T17" fmla="*/ 233 h 819"/>
                <a:gd name="T18" fmla="*/ 404 w 548"/>
                <a:gd name="T19" fmla="*/ 234 h 819"/>
                <a:gd name="T20" fmla="*/ 383 w 548"/>
                <a:gd name="T21" fmla="*/ 236 h 819"/>
                <a:gd name="T22" fmla="*/ 361 w 548"/>
                <a:gd name="T23" fmla="*/ 239 h 819"/>
                <a:gd name="T24" fmla="*/ 339 w 548"/>
                <a:gd name="T25" fmla="*/ 244 h 819"/>
                <a:gd name="T26" fmla="*/ 318 w 548"/>
                <a:gd name="T27" fmla="*/ 250 h 819"/>
                <a:gd name="T28" fmla="*/ 296 w 548"/>
                <a:gd name="T29" fmla="*/ 257 h 819"/>
                <a:gd name="T30" fmla="*/ 276 w 548"/>
                <a:gd name="T31" fmla="*/ 264 h 819"/>
                <a:gd name="T32" fmla="*/ 255 w 548"/>
                <a:gd name="T33" fmla="*/ 272 h 819"/>
                <a:gd name="T34" fmla="*/ 0 w 548"/>
                <a:gd name="T35" fmla="*/ 819 h 819"/>
                <a:gd name="T36" fmla="*/ 255 w 548"/>
                <a:gd name="T37" fmla="*/ 3 h 819"/>
                <a:gd name="T38" fmla="*/ 259 w 548"/>
                <a:gd name="T39" fmla="*/ 116 h 819"/>
                <a:gd name="T40" fmla="*/ 269 w 548"/>
                <a:gd name="T41" fmla="*/ 106 h 819"/>
                <a:gd name="T42" fmla="*/ 282 w 548"/>
                <a:gd name="T43" fmla="*/ 96 h 819"/>
                <a:gd name="T44" fmla="*/ 295 w 548"/>
                <a:gd name="T45" fmla="*/ 85 h 819"/>
                <a:gd name="T46" fmla="*/ 310 w 548"/>
                <a:gd name="T47" fmla="*/ 73 h 819"/>
                <a:gd name="T48" fmla="*/ 325 w 548"/>
                <a:gd name="T49" fmla="*/ 62 h 819"/>
                <a:gd name="T50" fmla="*/ 339 w 548"/>
                <a:gd name="T51" fmla="*/ 52 h 819"/>
                <a:gd name="T52" fmla="*/ 353 w 548"/>
                <a:gd name="T53" fmla="*/ 44 h 819"/>
                <a:gd name="T54" fmla="*/ 366 w 548"/>
                <a:gd name="T55" fmla="*/ 36 h 819"/>
                <a:gd name="T56" fmla="*/ 381 w 548"/>
                <a:gd name="T57" fmla="*/ 28 h 819"/>
                <a:gd name="T58" fmla="*/ 397 w 548"/>
                <a:gd name="T59" fmla="*/ 21 h 819"/>
                <a:gd name="T60" fmla="*/ 414 w 548"/>
                <a:gd name="T61" fmla="*/ 14 h 819"/>
                <a:gd name="T62" fmla="*/ 432 w 548"/>
                <a:gd name="T63" fmla="*/ 8 h 819"/>
                <a:gd name="T64" fmla="*/ 450 w 548"/>
                <a:gd name="T65" fmla="*/ 4 h 819"/>
                <a:gd name="T66" fmla="*/ 468 w 548"/>
                <a:gd name="T67" fmla="*/ 1 h 819"/>
                <a:gd name="T68" fmla="*/ 484 w 548"/>
                <a:gd name="T69" fmla="*/ 0 h 819"/>
                <a:gd name="T70" fmla="*/ 496 w 548"/>
                <a:gd name="T71" fmla="*/ 0 h 819"/>
                <a:gd name="T72" fmla="*/ 502 w 548"/>
                <a:gd name="T73" fmla="*/ 0 h 819"/>
                <a:gd name="T74" fmla="*/ 509 w 548"/>
                <a:gd name="T75" fmla="*/ 0 h 819"/>
                <a:gd name="T76" fmla="*/ 517 w 548"/>
                <a:gd name="T77" fmla="*/ 0 h 819"/>
                <a:gd name="T78" fmla="*/ 524 w 548"/>
                <a:gd name="T79" fmla="*/ 1 h 819"/>
                <a:gd name="T80" fmla="*/ 531 w 548"/>
                <a:gd name="T81" fmla="*/ 1 h 819"/>
                <a:gd name="T82" fmla="*/ 539 w 548"/>
                <a:gd name="T83" fmla="*/ 2 h 819"/>
                <a:gd name="T84" fmla="*/ 545 w 548"/>
                <a:gd name="T85" fmla="*/ 2 h 819"/>
                <a:gd name="T86" fmla="*/ 548 w 548"/>
                <a:gd name="T87" fmla="*/ 243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8" h="819">
                  <a:moveTo>
                    <a:pt x="548" y="243"/>
                  </a:moveTo>
                  <a:lnTo>
                    <a:pt x="527" y="243"/>
                  </a:lnTo>
                  <a:lnTo>
                    <a:pt x="523" y="242"/>
                  </a:lnTo>
                  <a:lnTo>
                    <a:pt x="519" y="241"/>
                  </a:lnTo>
                  <a:lnTo>
                    <a:pt x="515" y="239"/>
                  </a:lnTo>
                  <a:lnTo>
                    <a:pt x="509" y="239"/>
                  </a:lnTo>
                  <a:lnTo>
                    <a:pt x="504" y="238"/>
                  </a:lnTo>
                  <a:lnTo>
                    <a:pt x="498" y="237"/>
                  </a:lnTo>
                  <a:lnTo>
                    <a:pt x="492" y="236"/>
                  </a:lnTo>
                  <a:lnTo>
                    <a:pt x="484" y="235"/>
                  </a:lnTo>
                  <a:lnTo>
                    <a:pt x="478" y="235"/>
                  </a:lnTo>
                  <a:lnTo>
                    <a:pt x="471" y="234"/>
                  </a:lnTo>
                  <a:lnTo>
                    <a:pt x="463" y="234"/>
                  </a:lnTo>
                  <a:lnTo>
                    <a:pt x="456" y="234"/>
                  </a:lnTo>
                  <a:lnTo>
                    <a:pt x="448" y="233"/>
                  </a:lnTo>
                  <a:lnTo>
                    <a:pt x="440" y="233"/>
                  </a:lnTo>
                  <a:lnTo>
                    <a:pt x="432" y="233"/>
                  </a:lnTo>
                  <a:lnTo>
                    <a:pt x="424" y="233"/>
                  </a:lnTo>
                  <a:lnTo>
                    <a:pt x="413" y="233"/>
                  </a:lnTo>
                  <a:lnTo>
                    <a:pt x="404" y="234"/>
                  </a:lnTo>
                  <a:lnTo>
                    <a:pt x="393" y="235"/>
                  </a:lnTo>
                  <a:lnTo>
                    <a:pt x="383" y="236"/>
                  </a:lnTo>
                  <a:lnTo>
                    <a:pt x="373" y="237"/>
                  </a:lnTo>
                  <a:lnTo>
                    <a:pt x="361" y="239"/>
                  </a:lnTo>
                  <a:lnTo>
                    <a:pt x="351" y="242"/>
                  </a:lnTo>
                  <a:lnTo>
                    <a:pt x="339" y="244"/>
                  </a:lnTo>
                  <a:lnTo>
                    <a:pt x="329" y="247"/>
                  </a:lnTo>
                  <a:lnTo>
                    <a:pt x="318" y="250"/>
                  </a:lnTo>
                  <a:lnTo>
                    <a:pt x="307" y="254"/>
                  </a:lnTo>
                  <a:lnTo>
                    <a:pt x="296" y="257"/>
                  </a:lnTo>
                  <a:lnTo>
                    <a:pt x="286" y="261"/>
                  </a:lnTo>
                  <a:lnTo>
                    <a:pt x="276" y="264"/>
                  </a:lnTo>
                  <a:lnTo>
                    <a:pt x="265" y="268"/>
                  </a:lnTo>
                  <a:lnTo>
                    <a:pt x="255" y="272"/>
                  </a:lnTo>
                  <a:lnTo>
                    <a:pt x="255" y="819"/>
                  </a:lnTo>
                  <a:lnTo>
                    <a:pt x="0" y="819"/>
                  </a:lnTo>
                  <a:lnTo>
                    <a:pt x="0" y="3"/>
                  </a:lnTo>
                  <a:lnTo>
                    <a:pt x="255" y="3"/>
                  </a:lnTo>
                  <a:lnTo>
                    <a:pt x="255" y="119"/>
                  </a:lnTo>
                  <a:lnTo>
                    <a:pt x="259" y="116"/>
                  </a:lnTo>
                  <a:lnTo>
                    <a:pt x="264" y="110"/>
                  </a:lnTo>
                  <a:lnTo>
                    <a:pt x="269" y="106"/>
                  </a:lnTo>
                  <a:lnTo>
                    <a:pt x="276" y="101"/>
                  </a:lnTo>
                  <a:lnTo>
                    <a:pt x="282" y="96"/>
                  </a:lnTo>
                  <a:lnTo>
                    <a:pt x="288" y="91"/>
                  </a:lnTo>
                  <a:lnTo>
                    <a:pt x="295" y="85"/>
                  </a:lnTo>
                  <a:lnTo>
                    <a:pt x="303" y="79"/>
                  </a:lnTo>
                  <a:lnTo>
                    <a:pt x="310" y="73"/>
                  </a:lnTo>
                  <a:lnTo>
                    <a:pt x="317" y="68"/>
                  </a:lnTo>
                  <a:lnTo>
                    <a:pt x="325" y="62"/>
                  </a:lnTo>
                  <a:lnTo>
                    <a:pt x="332" y="57"/>
                  </a:lnTo>
                  <a:lnTo>
                    <a:pt x="339" y="52"/>
                  </a:lnTo>
                  <a:lnTo>
                    <a:pt x="345" y="48"/>
                  </a:lnTo>
                  <a:lnTo>
                    <a:pt x="353" y="44"/>
                  </a:lnTo>
                  <a:lnTo>
                    <a:pt x="359" y="40"/>
                  </a:lnTo>
                  <a:lnTo>
                    <a:pt x="366" y="36"/>
                  </a:lnTo>
                  <a:lnTo>
                    <a:pt x="374" y="32"/>
                  </a:lnTo>
                  <a:lnTo>
                    <a:pt x="381" y="28"/>
                  </a:lnTo>
                  <a:lnTo>
                    <a:pt x="389" y="25"/>
                  </a:lnTo>
                  <a:lnTo>
                    <a:pt x="397" y="21"/>
                  </a:lnTo>
                  <a:lnTo>
                    <a:pt x="406" y="17"/>
                  </a:lnTo>
                  <a:lnTo>
                    <a:pt x="414" y="14"/>
                  </a:lnTo>
                  <a:lnTo>
                    <a:pt x="424" y="11"/>
                  </a:lnTo>
                  <a:lnTo>
                    <a:pt x="432" y="8"/>
                  </a:lnTo>
                  <a:lnTo>
                    <a:pt x="442" y="6"/>
                  </a:lnTo>
                  <a:lnTo>
                    <a:pt x="450" y="4"/>
                  </a:lnTo>
                  <a:lnTo>
                    <a:pt x="459" y="3"/>
                  </a:lnTo>
                  <a:lnTo>
                    <a:pt x="468" y="1"/>
                  </a:lnTo>
                  <a:lnTo>
                    <a:pt x="476" y="0"/>
                  </a:lnTo>
                  <a:lnTo>
                    <a:pt x="484" y="0"/>
                  </a:lnTo>
                  <a:lnTo>
                    <a:pt x="493" y="0"/>
                  </a:lnTo>
                  <a:lnTo>
                    <a:pt x="496" y="0"/>
                  </a:lnTo>
                  <a:lnTo>
                    <a:pt x="499" y="0"/>
                  </a:lnTo>
                  <a:lnTo>
                    <a:pt x="502" y="0"/>
                  </a:lnTo>
                  <a:lnTo>
                    <a:pt x="506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17" y="0"/>
                  </a:lnTo>
                  <a:lnTo>
                    <a:pt x="521" y="0"/>
                  </a:lnTo>
                  <a:lnTo>
                    <a:pt x="524" y="1"/>
                  </a:lnTo>
                  <a:lnTo>
                    <a:pt x="528" y="1"/>
                  </a:lnTo>
                  <a:lnTo>
                    <a:pt x="531" y="1"/>
                  </a:lnTo>
                  <a:lnTo>
                    <a:pt x="535" y="1"/>
                  </a:lnTo>
                  <a:lnTo>
                    <a:pt x="539" y="2"/>
                  </a:lnTo>
                  <a:lnTo>
                    <a:pt x="542" y="2"/>
                  </a:lnTo>
                  <a:lnTo>
                    <a:pt x="545" y="2"/>
                  </a:lnTo>
                  <a:lnTo>
                    <a:pt x="548" y="3"/>
                  </a:lnTo>
                  <a:lnTo>
                    <a:pt x="548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18" name="Freeform 42"/>
            <p:cNvSpPr>
              <a:spLocks noChangeArrowheads="1"/>
            </p:cNvSpPr>
            <p:nvPr/>
          </p:nvSpPr>
          <p:spPr bwMode="auto">
            <a:xfrm>
              <a:off x="2543" y="2994"/>
              <a:ext cx="124" cy="177"/>
            </a:xfrm>
            <a:custGeom>
              <a:avLst/>
              <a:gdLst>
                <a:gd name="T0" fmla="*/ 799 w 801"/>
                <a:gd name="T1" fmla="*/ 467 h 1138"/>
                <a:gd name="T2" fmla="*/ 791 w 801"/>
                <a:gd name="T3" fmla="*/ 535 h 1138"/>
                <a:gd name="T4" fmla="*/ 776 w 801"/>
                <a:gd name="T5" fmla="*/ 596 h 1138"/>
                <a:gd name="T6" fmla="*/ 754 w 801"/>
                <a:gd name="T7" fmla="*/ 653 h 1138"/>
                <a:gd name="T8" fmla="*/ 725 w 801"/>
                <a:gd name="T9" fmla="*/ 704 h 1138"/>
                <a:gd name="T10" fmla="*/ 688 w 801"/>
                <a:gd name="T11" fmla="*/ 750 h 1138"/>
                <a:gd name="T12" fmla="*/ 649 w 801"/>
                <a:gd name="T13" fmla="*/ 787 h 1138"/>
                <a:gd name="T14" fmla="*/ 606 w 801"/>
                <a:gd name="T15" fmla="*/ 817 h 1138"/>
                <a:gd name="T16" fmla="*/ 559 w 801"/>
                <a:gd name="T17" fmla="*/ 839 h 1138"/>
                <a:gd name="T18" fmla="*/ 510 w 801"/>
                <a:gd name="T19" fmla="*/ 851 h 1138"/>
                <a:gd name="T20" fmla="*/ 457 w 801"/>
                <a:gd name="T21" fmla="*/ 855 h 1138"/>
                <a:gd name="T22" fmla="*/ 413 w 801"/>
                <a:gd name="T23" fmla="*/ 853 h 1138"/>
                <a:gd name="T24" fmla="*/ 374 w 801"/>
                <a:gd name="T25" fmla="*/ 847 h 1138"/>
                <a:gd name="T26" fmla="*/ 340 w 801"/>
                <a:gd name="T27" fmla="*/ 838 h 1138"/>
                <a:gd name="T28" fmla="*/ 304 w 801"/>
                <a:gd name="T29" fmla="*/ 824 h 1138"/>
                <a:gd name="T30" fmla="*/ 268 w 801"/>
                <a:gd name="T31" fmla="*/ 805 h 1138"/>
                <a:gd name="T32" fmla="*/ 0 w 801"/>
                <a:gd name="T33" fmla="*/ 1138 h 1138"/>
                <a:gd name="T34" fmla="*/ 255 w 801"/>
                <a:gd name="T35" fmla="*/ 107 h 1138"/>
                <a:gd name="T36" fmla="*/ 297 w 801"/>
                <a:gd name="T37" fmla="*/ 74 h 1138"/>
                <a:gd name="T38" fmla="*/ 340 w 801"/>
                <a:gd name="T39" fmla="*/ 46 h 1138"/>
                <a:gd name="T40" fmla="*/ 383 w 801"/>
                <a:gd name="T41" fmla="*/ 23 h 1138"/>
                <a:gd name="T42" fmla="*/ 432 w 801"/>
                <a:gd name="T43" fmla="*/ 7 h 1138"/>
                <a:gd name="T44" fmla="*/ 485 w 801"/>
                <a:gd name="T45" fmla="*/ 0 h 1138"/>
                <a:gd name="T46" fmla="*/ 538 w 801"/>
                <a:gd name="T47" fmla="*/ 2 h 1138"/>
                <a:gd name="T48" fmla="*/ 586 w 801"/>
                <a:gd name="T49" fmla="*/ 10 h 1138"/>
                <a:gd name="T50" fmla="*/ 629 w 801"/>
                <a:gd name="T51" fmla="*/ 28 h 1138"/>
                <a:gd name="T52" fmla="*/ 669 w 801"/>
                <a:gd name="T53" fmla="*/ 53 h 1138"/>
                <a:gd name="T54" fmla="*/ 703 w 801"/>
                <a:gd name="T55" fmla="*/ 85 h 1138"/>
                <a:gd name="T56" fmla="*/ 732 w 801"/>
                <a:gd name="T57" fmla="*/ 127 h 1138"/>
                <a:gd name="T58" fmla="*/ 757 w 801"/>
                <a:gd name="T59" fmla="*/ 174 h 1138"/>
                <a:gd name="T60" fmla="*/ 776 w 801"/>
                <a:gd name="T61" fmla="*/ 227 h 1138"/>
                <a:gd name="T62" fmla="*/ 790 w 801"/>
                <a:gd name="T63" fmla="*/ 285 h 1138"/>
                <a:gd name="T64" fmla="*/ 798 w 801"/>
                <a:gd name="T65" fmla="*/ 350 h 1138"/>
                <a:gd name="T66" fmla="*/ 801 w 801"/>
                <a:gd name="T67" fmla="*/ 420 h 1138"/>
                <a:gd name="T68" fmla="*/ 538 w 801"/>
                <a:gd name="T69" fmla="*/ 369 h 1138"/>
                <a:gd name="T70" fmla="*/ 525 w 801"/>
                <a:gd name="T71" fmla="*/ 301 h 1138"/>
                <a:gd name="T72" fmla="*/ 504 w 801"/>
                <a:gd name="T73" fmla="*/ 252 h 1138"/>
                <a:gd name="T74" fmla="*/ 470 w 801"/>
                <a:gd name="T75" fmla="*/ 218 h 1138"/>
                <a:gd name="T76" fmla="*/ 425 w 801"/>
                <a:gd name="T77" fmla="*/ 201 h 1138"/>
                <a:gd name="T78" fmla="*/ 380 w 801"/>
                <a:gd name="T79" fmla="*/ 197 h 1138"/>
                <a:gd name="T80" fmla="*/ 355 w 801"/>
                <a:gd name="T81" fmla="*/ 200 h 1138"/>
                <a:gd name="T82" fmla="*/ 329 w 801"/>
                <a:gd name="T83" fmla="*/ 206 h 1138"/>
                <a:gd name="T84" fmla="*/ 304 w 801"/>
                <a:gd name="T85" fmla="*/ 215 h 1138"/>
                <a:gd name="T86" fmla="*/ 279 w 801"/>
                <a:gd name="T87" fmla="*/ 227 h 1138"/>
                <a:gd name="T88" fmla="*/ 255 w 801"/>
                <a:gd name="T89" fmla="*/ 241 h 1138"/>
                <a:gd name="T90" fmla="*/ 266 w 801"/>
                <a:gd name="T91" fmla="*/ 656 h 1138"/>
                <a:gd name="T92" fmla="*/ 282 w 801"/>
                <a:gd name="T93" fmla="*/ 661 h 1138"/>
                <a:gd name="T94" fmla="*/ 299 w 801"/>
                <a:gd name="T95" fmla="*/ 664 h 1138"/>
                <a:gd name="T96" fmla="*/ 319 w 801"/>
                <a:gd name="T97" fmla="*/ 666 h 1138"/>
                <a:gd name="T98" fmla="*/ 341 w 801"/>
                <a:gd name="T99" fmla="*/ 667 h 1138"/>
                <a:gd name="T100" fmla="*/ 379 w 801"/>
                <a:gd name="T101" fmla="*/ 667 h 1138"/>
                <a:gd name="T102" fmla="*/ 438 w 801"/>
                <a:gd name="T103" fmla="*/ 653 h 1138"/>
                <a:gd name="T104" fmla="*/ 462 w 801"/>
                <a:gd name="T105" fmla="*/ 639 h 1138"/>
                <a:gd name="T106" fmla="*/ 483 w 801"/>
                <a:gd name="T107" fmla="*/ 621 h 1138"/>
                <a:gd name="T108" fmla="*/ 506 w 801"/>
                <a:gd name="T109" fmla="*/ 591 h 1138"/>
                <a:gd name="T110" fmla="*/ 529 w 801"/>
                <a:gd name="T111" fmla="*/ 532 h 1138"/>
                <a:gd name="T112" fmla="*/ 540 w 801"/>
                <a:gd name="T113" fmla="*/ 454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1" h="1138">
                  <a:moveTo>
                    <a:pt x="801" y="420"/>
                  </a:moveTo>
                  <a:lnTo>
                    <a:pt x="800" y="444"/>
                  </a:lnTo>
                  <a:lnTo>
                    <a:pt x="799" y="467"/>
                  </a:lnTo>
                  <a:lnTo>
                    <a:pt x="797" y="490"/>
                  </a:lnTo>
                  <a:lnTo>
                    <a:pt x="795" y="513"/>
                  </a:lnTo>
                  <a:lnTo>
                    <a:pt x="791" y="535"/>
                  </a:lnTo>
                  <a:lnTo>
                    <a:pt x="786" y="556"/>
                  </a:lnTo>
                  <a:lnTo>
                    <a:pt x="781" y="576"/>
                  </a:lnTo>
                  <a:lnTo>
                    <a:pt x="776" y="596"/>
                  </a:lnTo>
                  <a:lnTo>
                    <a:pt x="769" y="615"/>
                  </a:lnTo>
                  <a:lnTo>
                    <a:pt x="761" y="634"/>
                  </a:lnTo>
                  <a:lnTo>
                    <a:pt x="754" y="653"/>
                  </a:lnTo>
                  <a:lnTo>
                    <a:pt x="745" y="670"/>
                  </a:lnTo>
                  <a:lnTo>
                    <a:pt x="735" y="687"/>
                  </a:lnTo>
                  <a:lnTo>
                    <a:pt x="725" y="704"/>
                  </a:lnTo>
                  <a:lnTo>
                    <a:pt x="713" y="720"/>
                  </a:lnTo>
                  <a:lnTo>
                    <a:pt x="701" y="735"/>
                  </a:lnTo>
                  <a:lnTo>
                    <a:pt x="688" y="750"/>
                  </a:lnTo>
                  <a:lnTo>
                    <a:pt x="676" y="763"/>
                  </a:lnTo>
                  <a:lnTo>
                    <a:pt x="662" y="776"/>
                  </a:lnTo>
                  <a:lnTo>
                    <a:pt x="649" y="787"/>
                  </a:lnTo>
                  <a:lnTo>
                    <a:pt x="635" y="798"/>
                  </a:lnTo>
                  <a:lnTo>
                    <a:pt x="620" y="808"/>
                  </a:lnTo>
                  <a:lnTo>
                    <a:pt x="606" y="817"/>
                  </a:lnTo>
                  <a:lnTo>
                    <a:pt x="590" y="825"/>
                  </a:lnTo>
                  <a:lnTo>
                    <a:pt x="576" y="832"/>
                  </a:lnTo>
                  <a:lnTo>
                    <a:pt x="559" y="839"/>
                  </a:lnTo>
                  <a:lnTo>
                    <a:pt x="543" y="843"/>
                  </a:lnTo>
                  <a:lnTo>
                    <a:pt x="527" y="848"/>
                  </a:lnTo>
                  <a:lnTo>
                    <a:pt x="510" y="851"/>
                  </a:lnTo>
                  <a:lnTo>
                    <a:pt x="492" y="853"/>
                  </a:lnTo>
                  <a:lnTo>
                    <a:pt x="474" y="854"/>
                  </a:lnTo>
                  <a:lnTo>
                    <a:pt x="457" y="855"/>
                  </a:lnTo>
                  <a:lnTo>
                    <a:pt x="442" y="854"/>
                  </a:lnTo>
                  <a:lnTo>
                    <a:pt x="427" y="854"/>
                  </a:lnTo>
                  <a:lnTo>
                    <a:pt x="413" y="853"/>
                  </a:lnTo>
                  <a:lnTo>
                    <a:pt x="400" y="851"/>
                  </a:lnTo>
                  <a:lnTo>
                    <a:pt x="387" y="849"/>
                  </a:lnTo>
                  <a:lnTo>
                    <a:pt x="374" y="847"/>
                  </a:lnTo>
                  <a:lnTo>
                    <a:pt x="363" y="844"/>
                  </a:lnTo>
                  <a:lnTo>
                    <a:pt x="351" y="841"/>
                  </a:lnTo>
                  <a:lnTo>
                    <a:pt x="340" y="838"/>
                  </a:lnTo>
                  <a:lnTo>
                    <a:pt x="328" y="833"/>
                  </a:lnTo>
                  <a:lnTo>
                    <a:pt x="316" y="828"/>
                  </a:lnTo>
                  <a:lnTo>
                    <a:pt x="304" y="824"/>
                  </a:lnTo>
                  <a:lnTo>
                    <a:pt x="292" y="818"/>
                  </a:lnTo>
                  <a:lnTo>
                    <a:pt x="280" y="811"/>
                  </a:lnTo>
                  <a:lnTo>
                    <a:pt x="268" y="805"/>
                  </a:lnTo>
                  <a:lnTo>
                    <a:pt x="255" y="798"/>
                  </a:lnTo>
                  <a:lnTo>
                    <a:pt x="255" y="1138"/>
                  </a:lnTo>
                  <a:lnTo>
                    <a:pt x="0" y="1138"/>
                  </a:lnTo>
                  <a:lnTo>
                    <a:pt x="0" y="23"/>
                  </a:lnTo>
                  <a:lnTo>
                    <a:pt x="255" y="23"/>
                  </a:lnTo>
                  <a:lnTo>
                    <a:pt x="255" y="107"/>
                  </a:lnTo>
                  <a:lnTo>
                    <a:pt x="269" y="96"/>
                  </a:lnTo>
                  <a:lnTo>
                    <a:pt x="283" y="84"/>
                  </a:lnTo>
                  <a:lnTo>
                    <a:pt x="297" y="74"/>
                  </a:lnTo>
                  <a:lnTo>
                    <a:pt x="311" y="64"/>
                  </a:lnTo>
                  <a:lnTo>
                    <a:pt x="325" y="54"/>
                  </a:lnTo>
                  <a:lnTo>
                    <a:pt x="340" y="46"/>
                  </a:lnTo>
                  <a:lnTo>
                    <a:pt x="354" y="37"/>
                  </a:lnTo>
                  <a:lnTo>
                    <a:pt x="369" y="29"/>
                  </a:lnTo>
                  <a:lnTo>
                    <a:pt x="383" y="23"/>
                  </a:lnTo>
                  <a:lnTo>
                    <a:pt x="399" y="17"/>
                  </a:lnTo>
                  <a:lnTo>
                    <a:pt x="415" y="11"/>
                  </a:lnTo>
                  <a:lnTo>
                    <a:pt x="432" y="7"/>
                  </a:lnTo>
                  <a:lnTo>
                    <a:pt x="448" y="4"/>
                  </a:lnTo>
                  <a:lnTo>
                    <a:pt x="466" y="2"/>
                  </a:lnTo>
                  <a:lnTo>
                    <a:pt x="485" y="0"/>
                  </a:lnTo>
                  <a:lnTo>
                    <a:pt x="504" y="0"/>
                  </a:lnTo>
                  <a:lnTo>
                    <a:pt x="520" y="0"/>
                  </a:lnTo>
                  <a:lnTo>
                    <a:pt x="538" y="2"/>
                  </a:lnTo>
                  <a:lnTo>
                    <a:pt x="555" y="4"/>
                  </a:lnTo>
                  <a:lnTo>
                    <a:pt x="570" y="7"/>
                  </a:lnTo>
                  <a:lnTo>
                    <a:pt x="586" y="10"/>
                  </a:lnTo>
                  <a:lnTo>
                    <a:pt x="601" y="16"/>
                  </a:lnTo>
                  <a:lnTo>
                    <a:pt x="615" y="22"/>
                  </a:lnTo>
                  <a:lnTo>
                    <a:pt x="629" y="28"/>
                  </a:lnTo>
                  <a:lnTo>
                    <a:pt x="642" y="35"/>
                  </a:lnTo>
                  <a:lnTo>
                    <a:pt x="656" y="44"/>
                  </a:lnTo>
                  <a:lnTo>
                    <a:pt x="669" y="53"/>
                  </a:lnTo>
                  <a:lnTo>
                    <a:pt x="680" y="64"/>
                  </a:lnTo>
                  <a:lnTo>
                    <a:pt x="691" y="74"/>
                  </a:lnTo>
                  <a:lnTo>
                    <a:pt x="703" y="85"/>
                  </a:lnTo>
                  <a:lnTo>
                    <a:pt x="713" y="99"/>
                  </a:lnTo>
                  <a:lnTo>
                    <a:pt x="723" y="113"/>
                  </a:lnTo>
                  <a:lnTo>
                    <a:pt x="732" y="127"/>
                  </a:lnTo>
                  <a:lnTo>
                    <a:pt x="742" y="142"/>
                  </a:lnTo>
                  <a:lnTo>
                    <a:pt x="749" y="158"/>
                  </a:lnTo>
                  <a:lnTo>
                    <a:pt x="757" y="174"/>
                  </a:lnTo>
                  <a:lnTo>
                    <a:pt x="764" y="191"/>
                  </a:lnTo>
                  <a:lnTo>
                    <a:pt x="770" y="209"/>
                  </a:lnTo>
                  <a:lnTo>
                    <a:pt x="776" y="227"/>
                  </a:lnTo>
                  <a:lnTo>
                    <a:pt x="781" y="245"/>
                  </a:lnTo>
                  <a:lnTo>
                    <a:pt x="785" y="265"/>
                  </a:lnTo>
                  <a:lnTo>
                    <a:pt x="790" y="285"/>
                  </a:lnTo>
                  <a:lnTo>
                    <a:pt x="793" y="306"/>
                  </a:lnTo>
                  <a:lnTo>
                    <a:pt x="796" y="328"/>
                  </a:lnTo>
                  <a:lnTo>
                    <a:pt x="798" y="350"/>
                  </a:lnTo>
                  <a:lnTo>
                    <a:pt x="799" y="372"/>
                  </a:lnTo>
                  <a:lnTo>
                    <a:pt x="800" y="396"/>
                  </a:lnTo>
                  <a:lnTo>
                    <a:pt x="801" y="420"/>
                  </a:lnTo>
                  <a:close/>
                  <a:moveTo>
                    <a:pt x="540" y="425"/>
                  </a:moveTo>
                  <a:lnTo>
                    <a:pt x="540" y="396"/>
                  </a:lnTo>
                  <a:lnTo>
                    <a:pt x="538" y="369"/>
                  </a:lnTo>
                  <a:lnTo>
                    <a:pt x="535" y="345"/>
                  </a:lnTo>
                  <a:lnTo>
                    <a:pt x="531" y="322"/>
                  </a:lnTo>
                  <a:lnTo>
                    <a:pt x="525" y="301"/>
                  </a:lnTo>
                  <a:lnTo>
                    <a:pt x="519" y="283"/>
                  </a:lnTo>
                  <a:lnTo>
                    <a:pt x="512" y="266"/>
                  </a:lnTo>
                  <a:lnTo>
                    <a:pt x="504" y="252"/>
                  </a:lnTo>
                  <a:lnTo>
                    <a:pt x="494" y="239"/>
                  </a:lnTo>
                  <a:lnTo>
                    <a:pt x="483" y="228"/>
                  </a:lnTo>
                  <a:lnTo>
                    <a:pt x="470" y="218"/>
                  </a:lnTo>
                  <a:lnTo>
                    <a:pt x="457" y="211"/>
                  </a:lnTo>
                  <a:lnTo>
                    <a:pt x="442" y="206"/>
                  </a:lnTo>
                  <a:lnTo>
                    <a:pt x="425" y="201"/>
                  </a:lnTo>
                  <a:lnTo>
                    <a:pt x="408" y="198"/>
                  </a:lnTo>
                  <a:lnTo>
                    <a:pt x="389" y="197"/>
                  </a:lnTo>
                  <a:lnTo>
                    <a:pt x="380" y="197"/>
                  </a:lnTo>
                  <a:lnTo>
                    <a:pt x="372" y="198"/>
                  </a:lnTo>
                  <a:lnTo>
                    <a:pt x="364" y="199"/>
                  </a:lnTo>
                  <a:lnTo>
                    <a:pt x="355" y="200"/>
                  </a:lnTo>
                  <a:lnTo>
                    <a:pt x="347" y="201"/>
                  </a:lnTo>
                  <a:lnTo>
                    <a:pt x="339" y="204"/>
                  </a:lnTo>
                  <a:lnTo>
                    <a:pt x="329" y="206"/>
                  </a:lnTo>
                  <a:lnTo>
                    <a:pt x="321" y="209"/>
                  </a:lnTo>
                  <a:lnTo>
                    <a:pt x="313" y="212"/>
                  </a:lnTo>
                  <a:lnTo>
                    <a:pt x="304" y="215"/>
                  </a:lnTo>
                  <a:lnTo>
                    <a:pt x="296" y="218"/>
                  </a:lnTo>
                  <a:lnTo>
                    <a:pt x="287" y="222"/>
                  </a:lnTo>
                  <a:lnTo>
                    <a:pt x="279" y="227"/>
                  </a:lnTo>
                  <a:lnTo>
                    <a:pt x="271" y="231"/>
                  </a:lnTo>
                  <a:lnTo>
                    <a:pt x="262" y="236"/>
                  </a:lnTo>
                  <a:lnTo>
                    <a:pt x="255" y="241"/>
                  </a:lnTo>
                  <a:lnTo>
                    <a:pt x="255" y="652"/>
                  </a:lnTo>
                  <a:lnTo>
                    <a:pt x="260" y="654"/>
                  </a:lnTo>
                  <a:lnTo>
                    <a:pt x="266" y="656"/>
                  </a:lnTo>
                  <a:lnTo>
                    <a:pt x="271" y="658"/>
                  </a:lnTo>
                  <a:lnTo>
                    <a:pt x="276" y="660"/>
                  </a:lnTo>
                  <a:lnTo>
                    <a:pt x="282" y="661"/>
                  </a:lnTo>
                  <a:lnTo>
                    <a:pt x="287" y="662"/>
                  </a:lnTo>
                  <a:lnTo>
                    <a:pt x="294" y="663"/>
                  </a:lnTo>
                  <a:lnTo>
                    <a:pt x="299" y="664"/>
                  </a:lnTo>
                  <a:lnTo>
                    <a:pt x="305" y="665"/>
                  </a:lnTo>
                  <a:lnTo>
                    <a:pt x="313" y="666"/>
                  </a:lnTo>
                  <a:lnTo>
                    <a:pt x="319" y="666"/>
                  </a:lnTo>
                  <a:lnTo>
                    <a:pt x="326" y="667"/>
                  </a:lnTo>
                  <a:lnTo>
                    <a:pt x="333" y="667"/>
                  </a:lnTo>
                  <a:lnTo>
                    <a:pt x="341" y="667"/>
                  </a:lnTo>
                  <a:lnTo>
                    <a:pt x="349" y="668"/>
                  </a:lnTo>
                  <a:lnTo>
                    <a:pt x="357" y="668"/>
                  </a:lnTo>
                  <a:lnTo>
                    <a:pt x="379" y="667"/>
                  </a:lnTo>
                  <a:lnTo>
                    <a:pt x="400" y="664"/>
                  </a:lnTo>
                  <a:lnTo>
                    <a:pt x="420" y="660"/>
                  </a:lnTo>
                  <a:lnTo>
                    <a:pt x="438" y="653"/>
                  </a:lnTo>
                  <a:lnTo>
                    <a:pt x="446" y="648"/>
                  </a:lnTo>
                  <a:lnTo>
                    <a:pt x="454" y="644"/>
                  </a:lnTo>
                  <a:lnTo>
                    <a:pt x="462" y="639"/>
                  </a:lnTo>
                  <a:lnTo>
                    <a:pt x="469" y="634"/>
                  </a:lnTo>
                  <a:lnTo>
                    <a:pt x="476" y="628"/>
                  </a:lnTo>
                  <a:lnTo>
                    <a:pt x="483" y="621"/>
                  </a:lnTo>
                  <a:lnTo>
                    <a:pt x="489" y="615"/>
                  </a:lnTo>
                  <a:lnTo>
                    <a:pt x="495" y="607"/>
                  </a:lnTo>
                  <a:lnTo>
                    <a:pt x="506" y="591"/>
                  </a:lnTo>
                  <a:lnTo>
                    <a:pt x="515" y="573"/>
                  </a:lnTo>
                  <a:lnTo>
                    <a:pt x="522" y="553"/>
                  </a:lnTo>
                  <a:lnTo>
                    <a:pt x="529" y="532"/>
                  </a:lnTo>
                  <a:lnTo>
                    <a:pt x="534" y="507"/>
                  </a:lnTo>
                  <a:lnTo>
                    <a:pt x="537" y="481"/>
                  </a:lnTo>
                  <a:lnTo>
                    <a:pt x="540" y="454"/>
                  </a:lnTo>
                  <a:lnTo>
                    <a:pt x="540" y="4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19" name="Freeform 43"/>
            <p:cNvSpPr>
              <a:spLocks noChangeArrowheads="1"/>
            </p:cNvSpPr>
            <p:nvPr/>
          </p:nvSpPr>
          <p:spPr bwMode="auto">
            <a:xfrm>
              <a:off x="2688" y="2994"/>
              <a:ext cx="192" cy="130"/>
            </a:xfrm>
            <a:custGeom>
              <a:avLst/>
              <a:gdLst>
                <a:gd name="T0" fmla="*/ 976 w 1231"/>
                <a:gd name="T1" fmla="*/ 417 h 839"/>
                <a:gd name="T2" fmla="*/ 975 w 1231"/>
                <a:gd name="T3" fmla="*/ 376 h 839"/>
                <a:gd name="T4" fmla="*/ 974 w 1231"/>
                <a:gd name="T5" fmla="*/ 340 h 839"/>
                <a:gd name="T6" fmla="*/ 972 w 1231"/>
                <a:gd name="T7" fmla="*/ 309 h 839"/>
                <a:gd name="T8" fmla="*/ 967 w 1231"/>
                <a:gd name="T9" fmla="*/ 283 h 839"/>
                <a:gd name="T10" fmla="*/ 960 w 1231"/>
                <a:gd name="T11" fmla="*/ 262 h 839"/>
                <a:gd name="T12" fmla="*/ 951 w 1231"/>
                <a:gd name="T13" fmla="*/ 244 h 839"/>
                <a:gd name="T14" fmla="*/ 937 w 1231"/>
                <a:gd name="T15" fmla="*/ 231 h 839"/>
                <a:gd name="T16" fmla="*/ 920 w 1231"/>
                <a:gd name="T17" fmla="*/ 220 h 839"/>
                <a:gd name="T18" fmla="*/ 899 w 1231"/>
                <a:gd name="T19" fmla="*/ 214 h 839"/>
                <a:gd name="T20" fmla="*/ 872 w 1231"/>
                <a:gd name="T21" fmla="*/ 212 h 839"/>
                <a:gd name="T22" fmla="*/ 847 w 1231"/>
                <a:gd name="T23" fmla="*/ 212 h 839"/>
                <a:gd name="T24" fmla="*/ 826 w 1231"/>
                <a:gd name="T25" fmla="*/ 216 h 839"/>
                <a:gd name="T26" fmla="*/ 804 w 1231"/>
                <a:gd name="T27" fmla="*/ 224 h 839"/>
                <a:gd name="T28" fmla="*/ 783 w 1231"/>
                <a:gd name="T29" fmla="*/ 235 h 839"/>
                <a:gd name="T30" fmla="*/ 760 w 1231"/>
                <a:gd name="T31" fmla="*/ 249 h 839"/>
                <a:gd name="T32" fmla="*/ 743 w 1231"/>
                <a:gd name="T33" fmla="*/ 839 h 839"/>
                <a:gd name="T34" fmla="*/ 487 w 1231"/>
                <a:gd name="T35" fmla="*/ 417 h 839"/>
                <a:gd name="T36" fmla="*/ 486 w 1231"/>
                <a:gd name="T37" fmla="*/ 376 h 839"/>
                <a:gd name="T38" fmla="*/ 485 w 1231"/>
                <a:gd name="T39" fmla="*/ 340 h 839"/>
                <a:gd name="T40" fmla="*/ 483 w 1231"/>
                <a:gd name="T41" fmla="*/ 310 h 839"/>
                <a:gd name="T42" fmla="*/ 478 w 1231"/>
                <a:gd name="T43" fmla="*/ 284 h 839"/>
                <a:gd name="T44" fmla="*/ 471 w 1231"/>
                <a:gd name="T45" fmla="*/ 262 h 839"/>
                <a:gd name="T46" fmla="*/ 461 w 1231"/>
                <a:gd name="T47" fmla="*/ 244 h 839"/>
                <a:gd name="T48" fmla="*/ 447 w 1231"/>
                <a:gd name="T49" fmla="*/ 231 h 839"/>
                <a:gd name="T50" fmla="*/ 431 w 1231"/>
                <a:gd name="T51" fmla="*/ 220 h 839"/>
                <a:gd name="T52" fmla="*/ 410 w 1231"/>
                <a:gd name="T53" fmla="*/ 214 h 839"/>
                <a:gd name="T54" fmla="*/ 384 w 1231"/>
                <a:gd name="T55" fmla="*/ 212 h 839"/>
                <a:gd name="T56" fmla="*/ 358 w 1231"/>
                <a:gd name="T57" fmla="*/ 213 h 839"/>
                <a:gd name="T58" fmla="*/ 335 w 1231"/>
                <a:gd name="T59" fmla="*/ 217 h 839"/>
                <a:gd name="T60" fmla="*/ 313 w 1231"/>
                <a:gd name="T61" fmla="*/ 227 h 839"/>
                <a:gd name="T62" fmla="*/ 290 w 1231"/>
                <a:gd name="T63" fmla="*/ 238 h 839"/>
                <a:gd name="T64" fmla="*/ 269 w 1231"/>
                <a:gd name="T65" fmla="*/ 251 h 839"/>
                <a:gd name="T66" fmla="*/ 254 w 1231"/>
                <a:gd name="T67" fmla="*/ 839 h 839"/>
                <a:gd name="T68" fmla="*/ 254 w 1231"/>
                <a:gd name="T69" fmla="*/ 23 h 839"/>
                <a:gd name="T70" fmla="*/ 285 w 1231"/>
                <a:gd name="T71" fmla="*/ 88 h 839"/>
                <a:gd name="T72" fmla="*/ 329 w 1231"/>
                <a:gd name="T73" fmla="*/ 55 h 839"/>
                <a:gd name="T74" fmla="*/ 372 w 1231"/>
                <a:gd name="T75" fmla="*/ 29 h 839"/>
                <a:gd name="T76" fmla="*/ 415 w 1231"/>
                <a:gd name="T77" fmla="*/ 11 h 839"/>
                <a:gd name="T78" fmla="*/ 463 w 1231"/>
                <a:gd name="T79" fmla="*/ 2 h 839"/>
                <a:gd name="T80" fmla="*/ 515 w 1231"/>
                <a:gd name="T81" fmla="*/ 0 h 839"/>
                <a:gd name="T82" fmla="*/ 566 w 1231"/>
                <a:gd name="T83" fmla="*/ 8 h 839"/>
                <a:gd name="T84" fmla="*/ 613 w 1231"/>
                <a:gd name="T85" fmla="*/ 27 h 839"/>
                <a:gd name="T86" fmla="*/ 654 w 1231"/>
                <a:gd name="T87" fmla="*/ 55 h 839"/>
                <a:gd name="T88" fmla="*/ 689 w 1231"/>
                <a:gd name="T89" fmla="*/ 94 h 839"/>
                <a:gd name="T90" fmla="*/ 715 w 1231"/>
                <a:gd name="T91" fmla="*/ 142 h 839"/>
                <a:gd name="T92" fmla="*/ 768 w 1231"/>
                <a:gd name="T93" fmla="*/ 95 h 839"/>
                <a:gd name="T94" fmla="*/ 820 w 1231"/>
                <a:gd name="T95" fmla="*/ 57 h 839"/>
                <a:gd name="T96" fmla="*/ 869 w 1231"/>
                <a:gd name="T97" fmla="*/ 28 h 839"/>
                <a:gd name="T98" fmla="*/ 918 w 1231"/>
                <a:gd name="T99" fmla="*/ 9 h 839"/>
                <a:gd name="T100" fmla="*/ 968 w 1231"/>
                <a:gd name="T101" fmla="*/ 0 h 839"/>
                <a:gd name="T102" fmla="*/ 1012 w 1231"/>
                <a:gd name="T103" fmla="*/ 1 h 839"/>
                <a:gd name="T104" fmla="*/ 1051 w 1231"/>
                <a:gd name="T105" fmla="*/ 7 h 839"/>
                <a:gd name="T106" fmla="*/ 1086 w 1231"/>
                <a:gd name="T107" fmla="*/ 18 h 839"/>
                <a:gd name="T108" fmla="*/ 1119 w 1231"/>
                <a:gd name="T109" fmla="*/ 34 h 839"/>
                <a:gd name="T110" fmla="*/ 1147 w 1231"/>
                <a:gd name="T111" fmla="*/ 55 h 839"/>
                <a:gd name="T112" fmla="*/ 1171 w 1231"/>
                <a:gd name="T113" fmla="*/ 82 h 839"/>
                <a:gd name="T114" fmla="*/ 1193 w 1231"/>
                <a:gd name="T115" fmla="*/ 116 h 839"/>
                <a:gd name="T116" fmla="*/ 1210 w 1231"/>
                <a:gd name="T117" fmla="*/ 152 h 839"/>
                <a:gd name="T118" fmla="*/ 1222 w 1231"/>
                <a:gd name="T119" fmla="*/ 195 h 839"/>
                <a:gd name="T120" fmla="*/ 1229 w 1231"/>
                <a:gd name="T121" fmla="*/ 246 h 839"/>
                <a:gd name="T122" fmla="*/ 1231 w 1231"/>
                <a:gd name="T123" fmla="*/ 30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1" h="839">
                  <a:moveTo>
                    <a:pt x="976" y="839"/>
                  </a:moveTo>
                  <a:lnTo>
                    <a:pt x="976" y="431"/>
                  </a:lnTo>
                  <a:lnTo>
                    <a:pt x="976" y="417"/>
                  </a:lnTo>
                  <a:lnTo>
                    <a:pt x="976" y="402"/>
                  </a:lnTo>
                  <a:lnTo>
                    <a:pt x="976" y="388"/>
                  </a:lnTo>
                  <a:lnTo>
                    <a:pt x="975" y="376"/>
                  </a:lnTo>
                  <a:lnTo>
                    <a:pt x="975" y="363"/>
                  </a:lnTo>
                  <a:lnTo>
                    <a:pt x="975" y="351"/>
                  </a:lnTo>
                  <a:lnTo>
                    <a:pt x="974" y="340"/>
                  </a:lnTo>
                  <a:lnTo>
                    <a:pt x="974" y="330"/>
                  </a:lnTo>
                  <a:lnTo>
                    <a:pt x="973" y="319"/>
                  </a:lnTo>
                  <a:lnTo>
                    <a:pt x="972" y="309"/>
                  </a:lnTo>
                  <a:lnTo>
                    <a:pt x="970" y="301"/>
                  </a:lnTo>
                  <a:lnTo>
                    <a:pt x="969" y="291"/>
                  </a:lnTo>
                  <a:lnTo>
                    <a:pt x="967" y="283"/>
                  </a:lnTo>
                  <a:lnTo>
                    <a:pt x="965" y="276"/>
                  </a:lnTo>
                  <a:lnTo>
                    <a:pt x="963" y="268"/>
                  </a:lnTo>
                  <a:lnTo>
                    <a:pt x="960" y="262"/>
                  </a:lnTo>
                  <a:lnTo>
                    <a:pt x="957" y="256"/>
                  </a:lnTo>
                  <a:lnTo>
                    <a:pt x="954" y="249"/>
                  </a:lnTo>
                  <a:lnTo>
                    <a:pt x="951" y="244"/>
                  </a:lnTo>
                  <a:lnTo>
                    <a:pt x="946" y="239"/>
                  </a:lnTo>
                  <a:lnTo>
                    <a:pt x="942" y="235"/>
                  </a:lnTo>
                  <a:lnTo>
                    <a:pt x="937" y="231"/>
                  </a:lnTo>
                  <a:lnTo>
                    <a:pt x="932" y="227"/>
                  </a:lnTo>
                  <a:lnTo>
                    <a:pt x="927" y="223"/>
                  </a:lnTo>
                  <a:lnTo>
                    <a:pt x="920" y="220"/>
                  </a:lnTo>
                  <a:lnTo>
                    <a:pt x="914" y="218"/>
                  </a:lnTo>
                  <a:lnTo>
                    <a:pt x="907" y="216"/>
                  </a:lnTo>
                  <a:lnTo>
                    <a:pt x="899" y="214"/>
                  </a:lnTo>
                  <a:lnTo>
                    <a:pt x="891" y="213"/>
                  </a:lnTo>
                  <a:lnTo>
                    <a:pt x="882" y="212"/>
                  </a:lnTo>
                  <a:lnTo>
                    <a:pt x="872" y="212"/>
                  </a:lnTo>
                  <a:lnTo>
                    <a:pt x="862" y="212"/>
                  </a:lnTo>
                  <a:lnTo>
                    <a:pt x="855" y="212"/>
                  </a:lnTo>
                  <a:lnTo>
                    <a:pt x="847" y="212"/>
                  </a:lnTo>
                  <a:lnTo>
                    <a:pt x="840" y="213"/>
                  </a:lnTo>
                  <a:lnTo>
                    <a:pt x="834" y="215"/>
                  </a:lnTo>
                  <a:lnTo>
                    <a:pt x="826" y="216"/>
                  </a:lnTo>
                  <a:lnTo>
                    <a:pt x="819" y="218"/>
                  </a:lnTo>
                  <a:lnTo>
                    <a:pt x="812" y="221"/>
                  </a:lnTo>
                  <a:lnTo>
                    <a:pt x="804" y="224"/>
                  </a:lnTo>
                  <a:lnTo>
                    <a:pt x="797" y="228"/>
                  </a:lnTo>
                  <a:lnTo>
                    <a:pt x="790" y="231"/>
                  </a:lnTo>
                  <a:lnTo>
                    <a:pt x="783" y="235"/>
                  </a:lnTo>
                  <a:lnTo>
                    <a:pt x="775" y="239"/>
                  </a:lnTo>
                  <a:lnTo>
                    <a:pt x="767" y="244"/>
                  </a:lnTo>
                  <a:lnTo>
                    <a:pt x="760" y="249"/>
                  </a:lnTo>
                  <a:lnTo>
                    <a:pt x="751" y="255"/>
                  </a:lnTo>
                  <a:lnTo>
                    <a:pt x="743" y="260"/>
                  </a:lnTo>
                  <a:lnTo>
                    <a:pt x="743" y="839"/>
                  </a:lnTo>
                  <a:lnTo>
                    <a:pt x="487" y="839"/>
                  </a:lnTo>
                  <a:lnTo>
                    <a:pt x="487" y="431"/>
                  </a:lnTo>
                  <a:lnTo>
                    <a:pt x="487" y="417"/>
                  </a:lnTo>
                  <a:lnTo>
                    <a:pt x="487" y="402"/>
                  </a:lnTo>
                  <a:lnTo>
                    <a:pt x="487" y="389"/>
                  </a:lnTo>
                  <a:lnTo>
                    <a:pt x="486" y="376"/>
                  </a:lnTo>
                  <a:lnTo>
                    <a:pt x="486" y="363"/>
                  </a:lnTo>
                  <a:lnTo>
                    <a:pt x="486" y="352"/>
                  </a:lnTo>
                  <a:lnTo>
                    <a:pt x="485" y="340"/>
                  </a:lnTo>
                  <a:lnTo>
                    <a:pt x="485" y="330"/>
                  </a:lnTo>
                  <a:lnTo>
                    <a:pt x="484" y="319"/>
                  </a:lnTo>
                  <a:lnTo>
                    <a:pt x="483" y="310"/>
                  </a:lnTo>
                  <a:lnTo>
                    <a:pt x="482" y="301"/>
                  </a:lnTo>
                  <a:lnTo>
                    <a:pt x="480" y="291"/>
                  </a:lnTo>
                  <a:lnTo>
                    <a:pt x="478" y="284"/>
                  </a:lnTo>
                  <a:lnTo>
                    <a:pt x="476" y="276"/>
                  </a:lnTo>
                  <a:lnTo>
                    <a:pt x="474" y="268"/>
                  </a:lnTo>
                  <a:lnTo>
                    <a:pt x="471" y="262"/>
                  </a:lnTo>
                  <a:lnTo>
                    <a:pt x="468" y="256"/>
                  </a:lnTo>
                  <a:lnTo>
                    <a:pt x="465" y="249"/>
                  </a:lnTo>
                  <a:lnTo>
                    <a:pt x="461" y="244"/>
                  </a:lnTo>
                  <a:lnTo>
                    <a:pt x="457" y="239"/>
                  </a:lnTo>
                  <a:lnTo>
                    <a:pt x="453" y="235"/>
                  </a:lnTo>
                  <a:lnTo>
                    <a:pt x="447" y="231"/>
                  </a:lnTo>
                  <a:lnTo>
                    <a:pt x="442" y="227"/>
                  </a:lnTo>
                  <a:lnTo>
                    <a:pt x="437" y="223"/>
                  </a:lnTo>
                  <a:lnTo>
                    <a:pt x="431" y="220"/>
                  </a:lnTo>
                  <a:lnTo>
                    <a:pt x="424" y="218"/>
                  </a:lnTo>
                  <a:lnTo>
                    <a:pt x="417" y="216"/>
                  </a:lnTo>
                  <a:lnTo>
                    <a:pt x="410" y="214"/>
                  </a:lnTo>
                  <a:lnTo>
                    <a:pt x="401" y="213"/>
                  </a:lnTo>
                  <a:lnTo>
                    <a:pt x="393" y="212"/>
                  </a:lnTo>
                  <a:lnTo>
                    <a:pt x="384" y="212"/>
                  </a:lnTo>
                  <a:lnTo>
                    <a:pt x="373" y="212"/>
                  </a:lnTo>
                  <a:lnTo>
                    <a:pt x="366" y="212"/>
                  </a:lnTo>
                  <a:lnTo>
                    <a:pt x="358" y="213"/>
                  </a:lnTo>
                  <a:lnTo>
                    <a:pt x="350" y="214"/>
                  </a:lnTo>
                  <a:lnTo>
                    <a:pt x="343" y="215"/>
                  </a:lnTo>
                  <a:lnTo>
                    <a:pt x="335" y="217"/>
                  </a:lnTo>
                  <a:lnTo>
                    <a:pt x="327" y="220"/>
                  </a:lnTo>
                  <a:lnTo>
                    <a:pt x="320" y="222"/>
                  </a:lnTo>
                  <a:lnTo>
                    <a:pt x="313" y="227"/>
                  </a:lnTo>
                  <a:lnTo>
                    <a:pt x="305" y="230"/>
                  </a:lnTo>
                  <a:lnTo>
                    <a:pt x="298" y="234"/>
                  </a:lnTo>
                  <a:lnTo>
                    <a:pt x="290" y="238"/>
                  </a:lnTo>
                  <a:lnTo>
                    <a:pt x="282" y="242"/>
                  </a:lnTo>
                  <a:lnTo>
                    <a:pt x="276" y="246"/>
                  </a:lnTo>
                  <a:lnTo>
                    <a:pt x="269" y="251"/>
                  </a:lnTo>
                  <a:lnTo>
                    <a:pt x="262" y="256"/>
                  </a:lnTo>
                  <a:lnTo>
                    <a:pt x="254" y="260"/>
                  </a:lnTo>
                  <a:lnTo>
                    <a:pt x="254" y="839"/>
                  </a:lnTo>
                  <a:lnTo>
                    <a:pt x="0" y="839"/>
                  </a:lnTo>
                  <a:lnTo>
                    <a:pt x="0" y="23"/>
                  </a:lnTo>
                  <a:lnTo>
                    <a:pt x="254" y="23"/>
                  </a:lnTo>
                  <a:lnTo>
                    <a:pt x="254" y="113"/>
                  </a:lnTo>
                  <a:lnTo>
                    <a:pt x="270" y="99"/>
                  </a:lnTo>
                  <a:lnTo>
                    <a:pt x="285" y="88"/>
                  </a:lnTo>
                  <a:lnTo>
                    <a:pt x="300" y="76"/>
                  </a:lnTo>
                  <a:lnTo>
                    <a:pt x="315" y="66"/>
                  </a:lnTo>
                  <a:lnTo>
                    <a:pt x="329" y="55"/>
                  </a:lnTo>
                  <a:lnTo>
                    <a:pt x="344" y="46"/>
                  </a:lnTo>
                  <a:lnTo>
                    <a:pt x="358" y="37"/>
                  </a:lnTo>
                  <a:lnTo>
                    <a:pt x="372" y="29"/>
                  </a:lnTo>
                  <a:lnTo>
                    <a:pt x="386" y="23"/>
                  </a:lnTo>
                  <a:lnTo>
                    <a:pt x="400" y="17"/>
                  </a:lnTo>
                  <a:lnTo>
                    <a:pt x="415" y="11"/>
                  </a:lnTo>
                  <a:lnTo>
                    <a:pt x="431" y="7"/>
                  </a:lnTo>
                  <a:lnTo>
                    <a:pt x="446" y="4"/>
                  </a:lnTo>
                  <a:lnTo>
                    <a:pt x="463" y="2"/>
                  </a:lnTo>
                  <a:lnTo>
                    <a:pt x="480" y="0"/>
                  </a:lnTo>
                  <a:lnTo>
                    <a:pt x="496" y="0"/>
                  </a:lnTo>
                  <a:lnTo>
                    <a:pt x="515" y="0"/>
                  </a:lnTo>
                  <a:lnTo>
                    <a:pt x="533" y="2"/>
                  </a:lnTo>
                  <a:lnTo>
                    <a:pt x="550" y="5"/>
                  </a:lnTo>
                  <a:lnTo>
                    <a:pt x="566" y="8"/>
                  </a:lnTo>
                  <a:lnTo>
                    <a:pt x="583" y="13"/>
                  </a:lnTo>
                  <a:lnTo>
                    <a:pt x="599" y="20"/>
                  </a:lnTo>
                  <a:lnTo>
                    <a:pt x="613" y="27"/>
                  </a:lnTo>
                  <a:lnTo>
                    <a:pt x="628" y="35"/>
                  </a:lnTo>
                  <a:lnTo>
                    <a:pt x="642" y="45"/>
                  </a:lnTo>
                  <a:lnTo>
                    <a:pt x="654" y="55"/>
                  </a:lnTo>
                  <a:lnTo>
                    <a:pt x="667" y="67"/>
                  </a:lnTo>
                  <a:lnTo>
                    <a:pt x="678" y="79"/>
                  </a:lnTo>
                  <a:lnTo>
                    <a:pt x="689" y="94"/>
                  </a:lnTo>
                  <a:lnTo>
                    <a:pt x="698" y="108"/>
                  </a:lnTo>
                  <a:lnTo>
                    <a:pt x="706" y="124"/>
                  </a:lnTo>
                  <a:lnTo>
                    <a:pt x="715" y="142"/>
                  </a:lnTo>
                  <a:lnTo>
                    <a:pt x="732" y="125"/>
                  </a:lnTo>
                  <a:lnTo>
                    <a:pt x="751" y="110"/>
                  </a:lnTo>
                  <a:lnTo>
                    <a:pt x="768" y="95"/>
                  </a:lnTo>
                  <a:lnTo>
                    <a:pt x="786" y="81"/>
                  </a:lnTo>
                  <a:lnTo>
                    <a:pt x="803" y="69"/>
                  </a:lnTo>
                  <a:lnTo>
                    <a:pt x="820" y="57"/>
                  </a:lnTo>
                  <a:lnTo>
                    <a:pt x="837" y="46"/>
                  </a:lnTo>
                  <a:lnTo>
                    <a:pt x="854" y="36"/>
                  </a:lnTo>
                  <a:lnTo>
                    <a:pt x="869" y="28"/>
                  </a:lnTo>
                  <a:lnTo>
                    <a:pt x="886" y="21"/>
                  </a:lnTo>
                  <a:lnTo>
                    <a:pt x="902" y="14"/>
                  </a:lnTo>
                  <a:lnTo>
                    <a:pt x="918" y="9"/>
                  </a:lnTo>
                  <a:lnTo>
                    <a:pt x="935" y="5"/>
                  </a:lnTo>
                  <a:lnTo>
                    <a:pt x="952" y="2"/>
                  </a:lnTo>
                  <a:lnTo>
                    <a:pt x="968" y="0"/>
                  </a:lnTo>
                  <a:lnTo>
                    <a:pt x="985" y="0"/>
                  </a:lnTo>
                  <a:lnTo>
                    <a:pt x="999" y="0"/>
                  </a:lnTo>
                  <a:lnTo>
                    <a:pt x="1012" y="1"/>
                  </a:lnTo>
                  <a:lnTo>
                    <a:pt x="1026" y="2"/>
                  </a:lnTo>
                  <a:lnTo>
                    <a:pt x="1038" y="4"/>
                  </a:lnTo>
                  <a:lnTo>
                    <a:pt x="1051" y="7"/>
                  </a:lnTo>
                  <a:lnTo>
                    <a:pt x="1063" y="10"/>
                  </a:lnTo>
                  <a:lnTo>
                    <a:pt x="1075" y="13"/>
                  </a:lnTo>
                  <a:lnTo>
                    <a:pt x="1086" y="18"/>
                  </a:lnTo>
                  <a:lnTo>
                    <a:pt x="1098" y="23"/>
                  </a:lnTo>
                  <a:lnTo>
                    <a:pt x="1108" y="28"/>
                  </a:lnTo>
                  <a:lnTo>
                    <a:pt x="1119" y="34"/>
                  </a:lnTo>
                  <a:lnTo>
                    <a:pt x="1128" y="41"/>
                  </a:lnTo>
                  <a:lnTo>
                    <a:pt x="1138" y="48"/>
                  </a:lnTo>
                  <a:lnTo>
                    <a:pt x="1147" y="55"/>
                  </a:lnTo>
                  <a:lnTo>
                    <a:pt x="1155" y="64"/>
                  </a:lnTo>
                  <a:lnTo>
                    <a:pt x="1164" y="73"/>
                  </a:lnTo>
                  <a:lnTo>
                    <a:pt x="1171" y="82"/>
                  </a:lnTo>
                  <a:lnTo>
                    <a:pt x="1179" y="93"/>
                  </a:lnTo>
                  <a:lnTo>
                    <a:pt x="1187" y="104"/>
                  </a:lnTo>
                  <a:lnTo>
                    <a:pt x="1193" y="116"/>
                  </a:lnTo>
                  <a:lnTo>
                    <a:pt x="1199" y="127"/>
                  </a:lnTo>
                  <a:lnTo>
                    <a:pt x="1204" y="140"/>
                  </a:lnTo>
                  <a:lnTo>
                    <a:pt x="1210" y="152"/>
                  </a:lnTo>
                  <a:lnTo>
                    <a:pt x="1215" y="166"/>
                  </a:lnTo>
                  <a:lnTo>
                    <a:pt x="1218" y="180"/>
                  </a:lnTo>
                  <a:lnTo>
                    <a:pt x="1222" y="195"/>
                  </a:lnTo>
                  <a:lnTo>
                    <a:pt x="1225" y="211"/>
                  </a:lnTo>
                  <a:lnTo>
                    <a:pt x="1227" y="229"/>
                  </a:lnTo>
                  <a:lnTo>
                    <a:pt x="1229" y="246"/>
                  </a:lnTo>
                  <a:lnTo>
                    <a:pt x="1230" y="266"/>
                  </a:lnTo>
                  <a:lnTo>
                    <a:pt x="1231" y="286"/>
                  </a:lnTo>
                  <a:lnTo>
                    <a:pt x="1231" y="307"/>
                  </a:lnTo>
                  <a:lnTo>
                    <a:pt x="1231" y="839"/>
                  </a:lnTo>
                  <a:lnTo>
                    <a:pt x="976" y="8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20" name="Freeform 44"/>
            <p:cNvSpPr>
              <a:spLocks noChangeArrowheads="1"/>
            </p:cNvSpPr>
            <p:nvPr/>
          </p:nvSpPr>
          <p:spPr bwMode="auto">
            <a:xfrm>
              <a:off x="1707" y="3034"/>
              <a:ext cx="122" cy="58"/>
            </a:xfrm>
            <a:custGeom>
              <a:avLst/>
              <a:gdLst>
                <a:gd name="T0" fmla="*/ 783 w 783"/>
                <a:gd name="T1" fmla="*/ 0 h 371"/>
                <a:gd name="T2" fmla="*/ 0 w 783"/>
                <a:gd name="T3" fmla="*/ 0 h 371"/>
                <a:gd name="T4" fmla="*/ 0 w 783"/>
                <a:gd name="T5" fmla="*/ 81 h 371"/>
                <a:gd name="T6" fmla="*/ 783 w 783"/>
                <a:gd name="T7" fmla="*/ 81 h 371"/>
                <a:gd name="T8" fmla="*/ 783 w 783"/>
                <a:gd name="T9" fmla="*/ 0 h 371"/>
                <a:gd name="T10" fmla="*/ 783 w 783"/>
                <a:gd name="T11" fmla="*/ 289 h 371"/>
                <a:gd name="T12" fmla="*/ 0 w 783"/>
                <a:gd name="T13" fmla="*/ 289 h 371"/>
                <a:gd name="T14" fmla="*/ 0 w 783"/>
                <a:gd name="T15" fmla="*/ 371 h 371"/>
                <a:gd name="T16" fmla="*/ 783 w 783"/>
                <a:gd name="T17" fmla="*/ 371 h 371"/>
                <a:gd name="T18" fmla="*/ 783 w 783"/>
                <a:gd name="T19" fmla="*/ 28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3" h="371">
                  <a:moveTo>
                    <a:pt x="783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783" y="81"/>
                  </a:lnTo>
                  <a:lnTo>
                    <a:pt x="783" y="0"/>
                  </a:lnTo>
                  <a:close/>
                  <a:moveTo>
                    <a:pt x="783" y="289"/>
                  </a:moveTo>
                  <a:lnTo>
                    <a:pt x="0" y="289"/>
                  </a:lnTo>
                  <a:lnTo>
                    <a:pt x="0" y="371"/>
                  </a:lnTo>
                  <a:lnTo>
                    <a:pt x="783" y="371"/>
                  </a:lnTo>
                  <a:lnTo>
                    <a:pt x="783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0221" name="Group 45"/>
          <p:cNvGrpSpPr>
            <a:grpSpLocks/>
          </p:cNvGrpSpPr>
          <p:nvPr/>
        </p:nvGrpSpPr>
        <p:grpSpPr bwMode="auto">
          <a:xfrm>
            <a:off x="493713" y="4084638"/>
            <a:ext cx="153987" cy="1006475"/>
            <a:chOff x="311" y="2573"/>
            <a:chExt cx="97" cy="634"/>
          </a:xfrm>
        </p:grpSpPr>
        <p:sp>
          <p:nvSpPr>
            <p:cNvPr id="50222" name="Freeform 46"/>
            <p:cNvSpPr>
              <a:spLocks noChangeArrowheads="1"/>
            </p:cNvSpPr>
            <p:nvPr/>
          </p:nvSpPr>
          <p:spPr bwMode="auto">
            <a:xfrm>
              <a:off x="354" y="2573"/>
              <a:ext cx="55" cy="232"/>
            </a:xfrm>
            <a:custGeom>
              <a:avLst/>
              <a:gdLst>
                <a:gd name="T0" fmla="*/ 80 w 354"/>
                <a:gd name="T1" fmla="*/ 1491 h 1491"/>
                <a:gd name="T2" fmla="*/ 80 w 354"/>
                <a:gd name="T3" fmla="*/ 471 h 1491"/>
                <a:gd name="T4" fmla="*/ 81 w 354"/>
                <a:gd name="T5" fmla="*/ 428 h 1491"/>
                <a:gd name="T6" fmla="*/ 83 w 354"/>
                <a:gd name="T7" fmla="*/ 386 h 1491"/>
                <a:gd name="T8" fmla="*/ 86 w 354"/>
                <a:gd name="T9" fmla="*/ 346 h 1491"/>
                <a:gd name="T10" fmla="*/ 90 w 354"/>
                <a:gd name="T11" fmla="*/ 310 h 1491"/>
                <a:gd name="T12" fmla="*/ 93 w 354"/>
                <a:gd name="T13" fmla="*/ 292 h 1491"/>
                <a:gd name="T14" fmla="*/ 98 w 354"/>
                <a:gd name="T15" fmla="*/ 274 h 1491"/>
                <a:gd name="T16" fmla="*/ 102 w 354"/>
                <a:gd name="T17" fmla="*/ 258 h 1491"/>
                <a:gd name="T18" fmla="*/ 106 w 354"/>
                <a:gd name="T19" fmla="*/ 242 h 1491"/>
                <a:gd name="T20" fmla="*/ 111 w 354"/>
                <a:gd name="T21" fmla="*/ 227 h 1491"/>
                <a:gd name="T22" fmla="*/ 118 w 354"/>
                <a:gd name="T23" fmla="*/ 213 h 1491"/>
                <a:gd name="T24" fmla="*/ 124 w 354"/>
                <a:gd name="T25" fmla="*/ 200 h 1491"/>
                <a:gd name="T26" fmla="*/ 131 w 354"/>
                <a:gd name="T27" fmla="*/ 188 h 1491"/>
                <a:gd name="T28" fmla="*/ 143 w 354"/>
                <a:gd name="T29" fmla="*/ 170 h 1491"/>
                <a:gd name="T30" fmla="*/ 155 w 354"/>
                <a:gd name="T31" fmla="*/ 153 h 1491"/>
                <a:gd name="T32" fmla="*/ 169 w 354"/>
                <a:gd name="T33" fmla="*/ 138 h 1491"/>
                <a:gd name="T34" fmla="*/ 182 w 354"/>
                <a:gd name="T35" fmla="*/ 125 h 1491"/>
                <a:gd name="T36" fmla="*/ 196 w 354"/>
                <a:gd name="T37" fmla="*/ 111 h 1491"/>
                <a:gd name="T38" fmla="*/ 210 w 354"/>
                <a:gd name="T39" fmla="*/ 100 h 1491"/>
                <a:gd name="T40" fmla="*/ 225 w 354"/>
                <a:gd name="T41" fmla="*/ 89 h 1491"/>
                <a:gd name="T42" fmla="*/ 240 w 354"/>
                <a:gd name="T43" fmla="*/ 80 h 1491"/>
                <a:gd name="T44" fmla="*/ 254 w 354"/>
                <a:gd name="T45" fmla="*/ 72 h 1491"/>
                <a:gd name="T46" fmla="*/ 269 w 354"/>
                <a:gd name="T47" fmla="*/ 64 h 1491"/>
                <a:gd name="T48" fmla="*/ 284 w 354"/>
                <a:gd name="T49" fmla="*/ 58 h 1491"/>
                <a:gd name="T50" fmla="*/ 298 w 354"/>
                <a:gd name="T51" fmla="*/ 52 h 1491"/>
                <a:gd name="T52" fmla="*/ 327 w 354"/>
                <a:gd name="T53" fmla="*/ 41 h 1491"/>
                <a:gd name="T54" fmla="*/ 354 w 354"/>
                <a:gd name="T55" fmla="*/ 34 h 1491"/>
                <a:gd name="T56" fmla="*/ 354 w 354"/>
                <a:gd name="T57" fmla="*/ 0 h 1491"/>
                <a:gd name="T58" fmla="*/ 327 w 354"/>
                <a:gd name="T59" fmla="*/ 5 h 1491"/>
                <a:gd name="T60" fmla="*/ 301 w 354"/>
                <a:gd name="T61" fmla="*/ 10 h 1491"/>
                <a:gd name="T62" fmla="*/ 276 w 354"/>
                <a:gd name="T63" fmla="*/ 16 h 1491"/>
                <a:gd name="T64" fmla="*/ 253 w 354"/>
                <a:gd name="T65" fmla="*/ 23 h 1491"/>
                <a:gd name="T66" fmla="*/ 231 w 354"/>
                <a:gd name="T67" fmla="*/ 30 h 1491"/>
                <a:gd name="T68" fmla="*/ 210 w 354"/>
                <a:gd name="T69" fmla="*/ 37 h 1491"/>
                <a:gd name="T70" fmla="*/ 191 w 354"/>
                <a:gd name="T71" fmla="*/ 47 h 1491"/>
                <a:gd name="T72" fmla="*/ 172 w 354"/>
                <a:gd name="T73" fmla="*/ 55 h 1491"/>
                <a:gd name="T74" fmla="*/ 155 w 354"/>
                <a:gd name="T75" fmla="*/ 65 h 1491"/>
                <a:gd name="T76" fmla="*/ 138 w 354"/>
                <a:gd name="T77" fmla="*/ 76 h 1491"/>
                <a:gd name="T78" fmla="*/ 123 w 354"/>
                <a:gd name="T79" fmla="*/ 87 h 1491"/>
                <a:gd name="T80" fmla="*/ 109 w 354"/>
                <a:gd name="T81" fmla="*/ 100 h 1491"/>
                <a:gd name="T82" fmla="*/ 96 w 354"/>
                <a:gd name="T83" fmla="*/ 113 h 1491"/>
                <a:gd name="T84" fmla="*/ 83 w 354"/>
                <a:gd name="T85" fmla="*/ 128 h 1491"/>
                <a:gd name="T86" fmla="*/ 72 w 354"/>
                <a:gd name="T87" fmla="*/ 143 h 1491"/>
                <a:gd name="T88" fmla="*/ 61 w 354"/>
                <a:gd name="T89" fmla="*/ 159 h 1491"/>
                <a:gd name="T90" fmla="*/ 51 w 354"/>
                <a:gd name="T91" fmla="*/ 176 h 1491"/>
                <a:gd name="T92" fmla="*/ 42 w 354"/>
                <a:gd name="T93" fmla="*/ 194 h 1491"/>
                <a:gd name="T94" fmla="*/ 34 w 354"/>
                <a:gd name="T95" fmla="*/ 212 h 1491"/>
                <a:gd name="T96" fmla="*/ 28 w 354"/>
                <a:gd name="T97" fmla="*/ 229 h 1491"/>
                <a:gd name="T98" fmla="*/ 21 w 354"/>
                <a:gd name="T99" fmla="*/ 248 h 1491"/>
                <a:gd name="T100" fmla="*/ 17 w 354"/>
                <a:gd name="T101" fmla="*/ 267 h 1491"/>
                <a:gd name="T102" fmla="*/ 13 w 354"/>
                <a:gd name="T103" fmla="*/ 286 h 1491"/>
                <a:gd name="T104" fmla="*/ 9 w 354"/>
                <a:gd name="T105" fmla="*/ 306 h 1491"/>
                <a:gd name="T106" fmla="*/ 7 w 354"/>
                <a:gd name="T107" fmla="*/ 324 h 1491"/>
                <a:gd name="T108" fmla="*/ 5 w 354"/>
                <a:gd name="T109" fmla="*/ 344 h 1491"/>
                <a:gd name="T110" fmla="*/ 3 w 354"/>
                <a:gd name="T111" fmla="*/ 365 h 1491"/>
                <a:gd name="T112" fmla="*/ 2 w 354"/>
                <a:gd name="T113" fmla="*/ 385 h 1491"/>
                <a:gd name="T114" fmla="*/ 1 w 354"/>
                <a:gd name="T115" fmla="*/ 428 h 1491"/>
                <a:gd name="T116" fmla="*/ 0 w 354"/>
                <a:gd name="T117" fmla="*/ 471 h 1491"/>
                <a:gd name="T118" fmla="*/ 0 w 354"/>
                <a:gd name="T119" fmla="*/ 1491 h 1491"/>
                <a:gd name="T120" fmla="*/ 80 w 354"/>
                <a:gd name="T121" fmla="*/ 1491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4" h="1491">
                  <a:moveTo>
                    <a:pt x="80" y="1491"/>
                  </a:moveTo>
                  <a:lnTo>
                    <a:pt x="80" y="471"/>
                  </a:lnTo>
                  <a:lnTo>
                    <a:pt x="81" y="428"/>
                  </a:lnTo>
                  <a:lnTo>
                    <a:pt x="83" y="386"/>
                  </a:lnTo>
                  <a:lnTo>
                    <a:pt x="86" y="346"/>
                  </a:lnTo>
                  <a:lnTo>
                    <a:pt x="90" y="310"/>
                  </a:lnTo>
                  <a:lnTo>
                    <a:pt x="93" y="292"/>
                  </a:lnTo>
                  <a:lnTo>
                    <a:pt x="98" y="274"/>
                  </a:lnTo>
                  <a:lnTo>
                    <a:pt x="102" y="258"/>
                  </a:lnTo>
                  <a:lnTo>
                    <a:pt x="106" y="242"/>
                  </a:lnTo>
                  <a:lnTo>
                    <a:pt x="111" y="227"/>
                  </a:lnTo>
                  <a:lnTo>
                    <a:pt x="118" y="213"/>
                  </a:lnTo>
                  <a:lnTo>
                    <a:pt x="124" y="200"/>
                  </a:lnTo>
                  <a:lnTo>
                    <a:pt x="131" y="188"/>
                  </a:lnTo>
                  <a:lnTo>
                    <a:pt x="143" y="170"/>
                  </a:lnTo>
                  <a:lnTo>
                    <a:pt x="155" y="153"/>
                  </a:lnTo>
                  <a:lnTo>
                    <a:pt x="169" y="138"/>
                  </a:lnTo>
                  <a:lnTo>
                    <a:pt x="182" y="125"/>
                  </a:lnTo>
                  <a:lnTo>
                    <a:pt x="196" y="111"/>
                  </a:lnTo>
                  <a:lnTo>
                    <a:pt x="210" y="100"/>
                  </a:lnTo>
                  <a:lnTo>
                    <a:pt x="225" y="89"/>
                  </a:lnTo>
                  <a:lnTo>
                    <a:pt x="240" y="80"/>
                  </a:lnTo>
                  <a:lnTo>
                    <a:pt x="254" y="72"/>
                  </a:lnTo>
                  <a:lnTo>
                    <a:pt x="269" y="64"/>
                  </a:lnTo>
                  <a:lnTo>
                    <a:pt x="284" y="58"/>
                  </a:lnTo>
                  <a:lnTo>
                    <a:pt x="298" y="52"/>
                  </a:lnTo>
                  <a:lnTo>
                    <a:pt x="327" y="41"/>
                  </a:lnTo>
                  <a:lnTo>
                    <a:pt x="354" y="34"/>
                  </a:lnTo>
                  <a:lnTo>
                    <a:pt x="354" y="0"/>
                  </a:lnTo>
                  <a:lnTo>
                    <a:pt x="327" y="5"/>
                  </a:lnTo>
                  <a:lnTo>
                    <a:pt x="301" y="10"/>
                  </a:lnTo>
                  <a:lnTo>
                    <a:pt x="276" y="16"/>
                  </a:lnTo>
                  <a:lnTo>
                    <a:pt x="253" y="23"/>
                  </a:lnTo>
                  <a:lnTo>
                    <a:pt x="231" y="30"/>
                  </a:lnTo>
                  <a:lnTo>
                    <a:pt x="210" y="37"/>
                  </a:lnTo>
                  <a:lnTo>
                    <a:pt x="191" y="47"/>
                  </a:lnTo>
                  <a:lnTo>
                    <a:pt x="172" y="55"/>
                  </a:lnTo>
                  <a:lnTo>
                    <a:pt x="155" y="65"/>
                  </a:lnTo>
                  <a:lnTo>
                    <a:pt x="138" y="76"/>
                  </a:lnTo>
                  <a:lnTo>
                    <a:pt x="123" y="87"/>
                  </a:lnTo>
                  <a:lnTo>
                    <a:pt x="109" y="100"/>
                  </a:lnTo>
                  <a:lnTo>
                    <a:pt x="96" y="113"/>
                  </a:lnTo>
                  <a:lnTo>
                    <a:pt x="83" y="128"/>
                  </a:lnTo>
                  <a:lnTo>
                    <a:pt x="72" y="143"/>
                  </a:lnTo>
                  <a:lnTo>
                    <a:pt x="61" y="159"/>
                  </a:lnTo>
                  <a:lnTo>
                    <a:pt x="51" y="176"/>
                  </a:lnTo>
                  <a:lnTo>
                    <a:pt x="42" y="194"/>
                  </a:lnTo>
                  <a:lnTo>
                    <a:pt x="34" y="212"/>
                  </a:lnTo>
                  <a:lnTo>
                    <a:pt x="28" y="229"/>
                  </a:lnTo>
                  <a:lnTo>
                    <a:pt x="21" y="248"/>
                  </a:lnTo>
                  <a:lnTo>
                    <a:pt x="17" y="267"/>
                  </a:lnTo>
                  <a:lnTo>
                    <a:pt x="13" y="286"/>
                  </a:lnTo>
                  <a:lnTo>
                    <a:pt x="9" y="306"/>
                  </a:lnTo>
                  <a:lnTo>
                    <a:pt x="7" y="324"/>
                  </a:lnTo>
                  <a:lnTo>
                    <a:pt x="5" y="344"/>
                  </a:lnTo>
                  <a:lnTo>
                    <a:pt x="3" y="365"/>
                  </a:lnTo>
                  <a:lnTo>
                    <a:pt x="2" y="385"/>
                  </a:lnTo>
                  <a:lnTo>
                    <a:pt x="1" y="428"/>
                  </a:lnTo>
                  <a:lnTo>
                    <a:pt x="0" y="471"/>
                  </a:lnTo>
                  <a:lnTo>
                    <a:pt x="0" y="1491"/>
                  </a:lnTo>
                  <a:lnTo>
                    <a:pt x="80" y="14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23" name="Freeform 47"/>
            <p:cNvSpPr>
              <a:spLocks noChangeArrowheads="1"/>
            </p:cNvSpPr>
            <p:nvPr/>
          </p:nvSpPr>
          <p:spPr bwMode="auto">
            <a:xfrm>
              <a:off x="311" y="2773"/>
              <a:ext cx="55" cy="237"/>
            </a:xfrm>
            <a:custGeom>
              <a:avLst/>
              <a:gdLst>
                <a:gd name="T0" fmla="*/ 31 w 358"/>
                <a:gd name="T1" fmla="*/ 793 h 1520"/>
                <a:gd name="T2" fmla="*/ 78 w 358"/>
                <a:gd name="T3" fmla="*/ 811 h 1520"/>
                <a:gd name="T4" fmla="*/ 108 w 358"/>
                <a:gd name="T5" fmla="*/ 826 h 1520"/>
                <a:gd name="T6" fmla="*/ 138 w 358"/>
                <a:gd name="T7" fmla="*/ 844 h 1520"/>
                <a:gd name="T8" fmla="*/ 165 w 358"/>
                <a:gd name="T9" fmla="*/ 865 h 1520"/>
                <a:gd name="T10" fmla="*/ 190 w 358"/>
                <a:gd name="T11" fmla="*/ 889 h 1520"/>
                <a:gd name="T12" fmla="*/ 213 w 358"/>
                <a:gd name="T13" fmla="*/ 916 h 1520"/>
                <a:gd name="T14" fmla="*/ 234 w 358"/>
                <a:gd name="T15" fmla="*/ 952 h 1520"/>
                <a:gd name="T16" fmla="*/ 254 w 358"/>
                <a:gd name="T17" fmla="*/ 1001 h 1520"/>
                <a:gd name="T18" fmla="*/ 268 w 358"/>
                <a:gd name="T19" fmla="*/ 1059 h 1520"/>
                <a:gd name="T20" fmla="*/ 276 w 358"/>
                <a:gd name="T21" fmla="*/ 1118 h 1520"/>
                <a:gd name="T22" fmla="*/ 278 w 358"/>
                <a:gd name="T23" fmla="*/ 1520 h 1520"/>
                <a:gd name="T24" fmla="*/ 358 w 358"/>
                <a:gd name="T25" fmla="*/ 1166 h 1520"/>
                <a:gd name="T26" fmla="*/ 356 w 358"/>
                <a:gd name="T27" fmla="*/ 1107 h 1520"/>
                <a:gd name="T28" fmla="*/ 350 w 358"/>
                <a:gd name="T29" fmla="*/ 1057 h 1520"/>
                <a:gd name="T30" fmla="*/ 340 w 358"/>
                <a:gd name="T31" fmla="*/ 1013 h 1520"/>
                <a:gd name="T32" fmla="*/ 329 w 358"/>
                <a:gd name="T33" fmla="*/ 976 h 1520"/>
                <a:gd name="T34" fmla="*/ 315 w 358"/>
                <a:gd name="T35" fmla="*/ 944 h 1520"/>
                <a:gd name="T36" fmla="*/ 301 w 358"/>
                <a:gd name="T37" fmla="*/ 918 h 1520"/>
                <a:gd name="T38" fmla="*/ 270 w 358"/>
                <a:gd name="T39" fmla="*/ 880 h 1520"/>
                <a:gd name="T40" fmla="*/ 228 w 358"/>
                <a:gd name="T41" fmla="*/ 837 h 1520"/>
                <a:gd name="T42" fmla="*/ 209 w 358"/>
                <a:gd name="T43" fmla="*/ 821 h 1520"/>
                <a:gd name="T44" fmla="*/ 187 w 358"/>
                <a:gd name="T45" fmla="*/ 808 h 1520"/>
                <a:gd name="T46" fmla="*/ 132 w 358"/>
                <a:gd name="T47" fmla="*/ 785 h 1520"/>
                <a:gd name="T48" fmla="*/ 50 w 358"/>
                <a:gd name="T49" fmla="*/ 758 h 1520"/>
                <a:gd name="T50" fmla="*/ 132 w 358"/>
                <a:gd name="T51" fmla="*/ 730 h 1520"/>
                <a:gd name="T52" fmla="*/ 187 w 358"/>
                <a:gd name="T53" fmla="*/ 707 h 1520"/>
                <a:gd name="T54" fmla="*/ 209 w 358"/>
                <a:gd name="T55" fmla="*/ 694 h 1520"/>
                <a:gd name="T56" fmla="*/ 228 w 358"/>
                <a:gd name="T57" fmla="*/ 678 h 1520"/>
                <a:gd name="T58" fmla="*/ 270 w 358"/>
                <a:gd name="T59" fmla="*/ 635 h 1520"/>
                <a:gd name="T60" fmla="*/ 301 w 358"/>
                <a:gd name="T61" fmla="*/ 597 h 1520"/>
                <a:gd name="T62" fmla="*/ 315 w 358"/>
                <a:gd name="T63" fmla="*/ 571 h 1520"/>
                <a:gd name="T64" fmla="*/ 329 w 358"/>
                <a:gd name="T65" fmla="*/ 538 h 1520"/>
                <a:gd name="T66" fmla="*/ 340 w 358"/>
                <a:gd name="T67" fmla="*/ 502 h 1520"/>
                <a:gd name="T68" fmla="*/ 350 w 358"/>
                <a:gd name="T69" fmla="*/ 458 h 1520"/>
                <a:gd name="T70" fmla="*/ 356 w 358"/>
                <a:gd name="T71" fmla="*/ 408 h 1520"/>
                <a:gd name="T72" fmla="*/ 358 w 358"/>
                <a:gd name="T73" fmla="*/ 349 h 1520"/>
                <a:gd name="T74" fmla="*/ 278 w 358"/>
                <a:gd name="T75" fmla="*/ 0 h 1520"/>
                <a:gd name="T76" fmla="*/ 276 w 358"/>
                <a:gd name="T77" fmla="*/ 397 h 1520"/>
                <a:gd name="T78" fmla="*/ 268 w 358"/>
                <a:gd name="T79" fmla="*/ 456 h 1520"/>
                <a:gd name="T80" fmla="*/ 254 w 358"/>
                <a:gd name="T81" fmla="*/ 513 h 1520"/>
                <a:gd name="T82" fmla="*/ 234 w 358"/>
                <a:gd name="T83" fmla="*/ 563 h 1520"/>
                <a:gd name="T84" fmla="*/ 213 w 358"/>
                <a:gd name="T85" fmla="*/ 599 h 1520"/>
                <a:gd name="T86" fmla="*/ 190 w 358"/>
                <a:gd name="T87" fmla="*/ 626 h 1520"/>
                <a:gd name="T88" fmla="*/ 165 w 358"/>
                <a:gd name="T89" fmla="*/ 650 h 1520"/>
                <a:gd name="T90" fmla="*/ 138 w 358"/>
                <a:gd name="T91" fmla="*/ 671 h 1520"/>
                <a:gd name="T92" fmla="*/ 108 w 358"/>
                <a:gd name="T93" fmla="*/ 689 h 1520"/>
                <a:gd name="T94" fmla="*/ 78 w 358"/>
                <a:gd name="T95" fmla="*/ 704 h 1520"/>
                <a:gd name="T96" fmla="*/ 31 w 358"/>
                <a:gd name="T97" fmla="*/ 722 h 1520"/>
                <a:gd name="T98" fmla="*/ 0 w 358"/>
                <a:gd name="T99" fmla="*/ 785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" h="1520">
                  <a:moveTo>
                    <a:pt x="0" y="785"/>
                  </a:moveTo>
                  <a:lnTo>
                    <a:pt x="31" y="793"/>
                  </a:lnTo>
                  <a:lnTo>
                    <a:pt x="62" y="805"/>
                  </a:lnTo>
                  <a:lnTo>
                    <a:pt x="78" y="811"/>
                  </a:lnTo>
                  <a:lnTo>
                    <a:pt x="94" y="818"/>
                  </a:lnTo>
                  <a:lnTo>
                    <a:pt x="108" y="826"/>
                  </a:lnTo>
                  <a:lnTo>
                    <a:pt x="124" y="835"/>
                  </a:lnTo>
                  <a:lnTo>
                    <a:pt x="138" y="844"/>
                  </a:lnTo>
                  <a:lnTo>
                    <a:pt x="152" y="854"/>
                  </a:lnTo>
                  <a:lnTo>
                    <a:pt x="165" y="865"/>
                  </a:lnTo>
                  <a:lnTo>
                    <a:pt x="178" y="877"/>
                  </a:lnTo>
                  <a:lnTo>
                    <a:pt x="190" y="889"/>
                  </a:lnTo>
                  <a:lnTo>
                    <a:pt x="202" y="903"/>
                  </a:lnTo>
                  <a:lnTo>
                    <a:pt x="213" y="916"/>
                  </a:lnTo>
                  <a:lnTo>
                    <a:pt x="223" y="932"/>
                  </a:lnTo>
                  <a:lnTo>
                    <a:pt x="234" y="952"/>
                  </a:lnTo>
                  <a:lnTo>
                    <a:pt x="244" y="975"/>
                  </a:lnTo>
                  <a:lnTo>
                    <a:pt x="254" y="1001"/>
                  </a:lnTo>
                  <a:lnTo>
                    <a:pt x="262" y="1030"/>
                  </a:lnTo>
                  <a:lnTo>
                    <a:pt x="268" y="1059"/>
                  </a:lnTo>
                  <a:lnTo>
                    <a:pt x="273" y="1089"/>
                  </a:lnTo>
                  <a:lnTo>
                    <a:pt x="276" y="1118"/>
                  </a:lnTo>
                  <a:lnTo>
                    <a:pt x="278" y="1145"/>
                  </a:lnTo>
                  <a:lnTo>
                    <a:pt x="278" y="1520"/>
                  </a:lnTo>
                  <a:lnTo>
                    <a:pt x="358" y="1520"/>
                  </a:lnTo>
                  <a:lnTo>
                    <a:pt x="358" y="1166"/>
                  </a:lnTo>
                  <a:lnTo>
                    <a:pt x="358" y="1136"/>
                  </a:lnTo>
                  <a:lnTo>
                    <a:pt x="356" y="1107"/>
                  </a:lnTo>
                  <a:lnTo>
                    <a:pt x="354" y="1081"/>
                  </a:lnTo>
                  <a:lnTo>
                    <a:pt x="350" y="1057"/>
                  </a:lnTo>
                  <a:lnTo>
                    <a:pt x="345" y="1034"/>
                  </a:lnTo>
                  <a:lnTo>
                    <a:pt x="340" y="1013"/>
                  </a:lnTo>
                  <a:lnTo>
                    <a:pt x="335" y="994"/>
                  </a:lnTo>
                  <a:lnTo>
                    <a:pt x="329" y="976"/>
                  </a:lnTo>
                  <a:lnTo>
                    <a:pt x="321" y="960"/>
                  </a:lnTo>
                  <a:lnTo>
                    <a:pt x="315" y="944"/>
                  </a:lnTo>
                  <a:lnTo>
                    <a:pt x="308" y="931"/>
                  </a:lnTo>
                  <a:lnTo>
                    <a:pt x="301" y="918"/>
                  </a:lnTo>
                  <a:lnTo>
                    <a:pt x="285" y="897"/>
                  </a:lnTo>
                  <a:lnTo>
                    <a:pt x="270" y="880"/>
                  </a:lnTo>
                  <a:lnTo>
                    <a:pt x="248" y="856"/>
                  </a:lnTo>
                  <a:lnTo>
                    <a:pt x="228" y="837"/>
                  </a:lnTo>
                  <a:lnTo>
                    <a:pt x="218" y="829"/>
                  </a:lnTo>
                  <a:lnTo>
                    <a:pt x="209" y="821"/>
                  </a:lnTo>
                  <a:lnTo>
                    <a:pt x="198" y="814"/>
                  </a:lnTo>
                  <a:lnTo>
                    <a:pt x="187" y="808"/>
                  </a:lnTo>
                  <a:lnTo>
                    <a:pt x="163" y="796"/>
                  </a:lnTo>
                  <a:lnTo>
                    <a:pt x="132" y="785"/>
                  </a:lnTo>
                  <a:lnTo>
                    <a:pt x="96" y="772"/>
                  </a:lnTo>
                  <a:lnTo>
                    <a:pt x="50" y="758"/>
                  </a:lnTo>
                  <a:lnTo>
                    <a:pt x="96" y="743"/>
                  </a:lnTo>
                  <a:lnTo>
                    <a:pt x="132" y="730"/>
                  </a:lnTo>
                  <a:lnTo>
                    <a:pt x="163" y="719"/>
                  </a:lnTo>
                  <a:lnTo>
                    <a:pt x="187" y="707"/>
                  </a:lnTo>
                  <a:lnTo>
                    <a:pt x="198" y="701"/>
                  </a:lnTo>
                  <a:lnTo>
                    <a:pt x="209" y="694"/>
                  </a:lnTo>
                  <a:lnTo>
                    <a:pt x="218" y="686"/>
                  </a:lnTo>
                  <a:lnTo>
                    <a:pt x="228" y="678"/>
                  </a:lnTo>
                  <a:lnTo>
                    <a:pt x="248" y="659"/>
                  </a:lnTo>
                  <a:lnTo>
                    <a:pt x="270" y="635"/>
                  </a:lnTo>
                  <a:lnTo>
                    <a:pt x="285" y="618"/>
                  </a:lnTo>
                  <a:lnTo>
                    <a:pt x="301" y="597"/>
                  </a:lnTo>
                  <a:lnTo>
                    <a:pt x="308" y="584"/>
                  </a:lnTo>
                  <a:lnTo>
                    <a:pt x="315" y="571"/>
                  </a:lnTo>
                  <a:lnTo>
                    <a:pt x="321" y="555"/>
                  </a:lnTo>
                  <a:lnTo>
                    <a:pt x="329" y="538"/>
                  </a:lnTo>
                  <a:lnTo>
                    <a:pt x="335" y="520"/>
                  </a:lnTo>
                  <a:lnTo>
                    <a:pt x="340" y="502"/>
                  </a:lnTo>
                  <a:lnTo>
                    <a:pt x="345" y="481"/>
                  </a:lnTo>
                  <a:lnTo>
                    <a:pt x="350" y="458"/>
                  </a:lnTo>
                  <a:lnTo>
                    <a:pt x="354" y="434"/>
                  </a:lnTo>
                  <a:lnTo>
                    <a:pt x="356" y="408"/>
                  </a:lnTo>
                  <a:lnTo>
                    <a:pt x="358" y="379"/>
                  </a:lnTo>
                  <a:lnTo>
                    <a:pt x="358" y="349"/>
                  </a:lnTo>
                  <a:lnTo>
                    <a:pt x="358" y="0"/>
                  </a:lnTo>
                  <a:lnTo>
                    <a:pt x="278" y="0"/>
                  </a:lnTo>
                  <a:lnTo>
                    <a:pt x="278" y="370"/>
                  </a:lnTo>
                  <a:lnTo>
                    <a:pt x="276" y="397"/>
                  </a:lnTo>
                  <a:lnTo>
                    <a:pt x="273" y="425"/>
                  </a:lnTo>
                  <a:lnTo>
                    <a:pt x="268" y="456"/>
                  </a:lnTo>
                  <a:lnTo>
                    <a:pt x="262" y="485"/>
                  </a:lnTo>
                  <a:lnTo>
                    <a:pt x="254" y="513"/>
                  </a:lnTo>
                  <a:lnTo>
                    <a:pt x="244" y="540"/>
                  </a:lnTo>
                  <a:lnTo>
                    <a:pt x="234" y="563"/>
                  </a:lnTo>
                  <a:lnTo>
                    <a:pt x="223" y="583"/>
                  </a:lnTo>
                  <a:lnTo>
                    <a:pt x="213" y="599"/>
                  </a:lnTo>
                  <a:lnTo>
                    <a:pt x="202" y="612"/>
                  </a:lnTo>
                  <a:lnTo>
                    <a:pt x="190" y="626"/>
                  </a:lnTo>
                  <a:lnTo>
                    <a:pt x="178" y="638"/>
                  </a:lnTo>
                  <a:lnTo>
                    <a:pt x="165" y="650"/>
                  </a:lnTo>
                  <a:lnTo>
                    <a:pt x="152" y="661"/>
                  </a:lnTo>
                  <a:lnTo>
                    <a:pt x="138" y="671"/>
                  </a:lnTo>
                  <a:lnTo>
                    <a:pt x="124" y="680"/>
                  </a:lnTo>
                  <a:lnTo>
                    <a:pt x="108" y="689"/>
                  </a:lnTo>
                  <a:lnTo>
                    <a:pt x="94" y="697"/>
                  </a:lnTo>
                  <a:lnTo>
                    <a:pt x="78" y="704"/>
                  </a:lnTo>
                  <a:lnTo>
                    <a:pt x="62" y="710"/>
                  </a:lnTo>
                  <a:lnTo>
                    <a:pt x="31" y="722"/>
                  </a:lnTo>
                  <a:lnTo>
                    <a:pt x="0" y="730"/>
                  </a:lnTo>
                  <a:lnTo>
                    <a:pt x="0" y="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24" name="Freeform 48"/>
            <p:cNvSpPr>
              <a:spLocks noChangeArrowheads="1"/>
            </p:cNvSpPr>
            <p:nvPr/>
          </p:nvSpPr>
          <p:spPr bwMode="auto">
            <a:xfrm>
              <a:off x="354" y="2977"/>
              <a:ext cx="55" cy="231"/>
            </a:xfrm>
            <a:custGeom>
              <a:avLst/>
              <a:gdLst>
                <a:gd name="T0" fmla="*/ 0 w 354"/>
                <a:gd name="T1" fmla="*/ 0 h 1483"/>
                <a:gd name="T2" fmla="*/ 0 w 354"/>
                <a:gd name="T3" fmla="*/ 1012 h 1483"/>
                <a:gd name="T4" fmla="*/ 1 w 354"/>
                <a:gd name="T5" fmla="*/ 1055 h 1483"/>
                <a:gd name="T6" fmla="*/ 2 w 354"/>
                <a:gd name="T7" fmla="*/ 1098 h 1483"/>
                <a:gd name="T8" fmla="*/ 3 w 354"/>
                <a:gd name="T9" fmla="*/ 1118 h 1483"/>
                <a:gd name="T10" fmla="*/ 5 w 354"/>
                <a:gd name="T11" fmla="*/ 1139 h 1483"/>
                <a:gd name="T12" fmla="*/ 7 w 354"/>
                <a:gd name="T13" fmla="*/ 1158 h 1483"/>
                <a:gd name="T14" fmla="*/ 9 w 354"/>
                <a:gd name="T15" fmla="*/ 1177 h 1483"/>
                <a:gd name="T16" fmla="*/ 13 w 354"/>
                <a:gd name="T17" fmla="*/ 1197 h 1483"/>
                <a:gd name="T18" fmla="*/ 17 w 354"/>
                <a:gd name="T19" fmla="*/ 1216 h 1483"/>
                <a:gd name="T20" fmla="*/ 21 w 354"/>
                <a:gd name="T21" fmla="*/ 1235 h 1483"/>
                <a:gd name="T22" fmla="*/ 28 w 354"/>
                <a:gd name="T23" fmla="*/ 1254 h 1483"/>
                <a:gd name="T24" fmla="*/ 34 w 354"/>
                <a:gd name="T25" fmla="*/ 1271 h 1483"/>
                <a:gd name="T26" fmla="*/ 42 w 354"/>
                <a:gd name="T27" fmla="*/ 1289 h 1483"/>
                <a:gd name="T28" fmla="*/ 51 w 354"/>
                <a:gd name="T29" fmla="*/ 1307 h 1483"/>
                <a:gd name="T30" fmla="*/ 61 w 354"/>
                <a:gd name="T31" fmla="*/ 1324 h 1483"/>
                <a:gd name="T32" fmla="*/ 72 w 354"/>
                <a:gd name="T33" fmla="*/ 1340 h 1483"/>
                <a:gd name="T34" fmla="*/ 83 w 354"/>
                <a:gd name="T35" fmla="*/ 1356 h 1483"/>
                <a:gd name="T36" fmla="*/ 96 w 354"/>
                <a:gd name="T37" fmla="*/ 1369 h 1483"/>
                <a:gd name="T38" fmla="*/ 109 w 354"/>
                <a:gd name="T39" fmla="*/ 1383 h 1483"/>
                <a:gd name="T40" fmla="*/ 123 w 354"/>
                <a:gd name="T41" fmla="*/ 1396 h 1483"/>
                <a:gd name="T42" fmla="*/ 138 w 354"/>
                <a:gd name="T43" fmla="*/ 1407 h 1483"/>
                <a:gd name="T44" fmla="*/ 155 w 354"/>
                <a:gd name="T45" fmla="*/ 1418 h 1483"/>
                <a:gd name="T46" fmla="*/ 172 w 354"/>
                <a:gd name="T47" fmla="*/ 1428 h 1483"/>
                <a:gd name="T48" fmla="*/ 191 w 354"/>
                <a:gd name="T49" fmla="*/ 1437 h 1483"/>
                <a:gd name="T50" fmla="*/ 210 w 354"/>
                <a:gd name="T51" fmla="*/ 1446 h 1483"/>
                <a:gd name="T52" fmla="*/ 231 w 354"/>
                <a:gd name="T53" fmla="*/ 1453 h 1483"/>
                <a:gd name="T54" fmla="*/ 253 w 354"/>
                <a:gd name="T55" fmla="*/ 1460 h 1483"/>
                <a:gd name="T56" fmla="*/ 276 w 354"/>
                <a:gd name="T57" fmla="*/ 1467 h 1483"/>
                <a:gd name="T58" fmla="*/ 301 w 354"/>
                <a:gd name="T59" fmla="*/ 1473 h 1483"/>
                <a:gd name="T60" fmla="*/ 327 w 354"/>
                <a:gd name="T61" fmla="*/ 1478 h 1483"/>
                <a:gd name="T62" fmla="*/ 354 w 354"/>
                <a:gd name="T63" fmla="*/ 1483 h 1483"/>
                <a:gd name="T64" fmla="*/ 354 w 354"/>
                <a:gd name="T65" fmla="*/ 1449 h 1483"/>
                <a:gd name="T66" fmla="*/ 327 w 354"/>
                <a:gd name="T67" fmla="*/ 1442 h 1483"/>
                <a:gd name="T68" fmla="*/ 298 w 354"/>
                <a:gd name="T69" fmla="*/ 1431 h 1483"/>
                <a:gd name="T70" fmla="*/ 284 w 354"/>
                <a:gd name="T71" fmla="*/ 1426 h 1483"/>
                <a:gd name="T72" fmla="*/ 269 w 354"/>
                <a:gd name="T73" fmla="*/ 1419 h 1483"/>
                <a:gd name="T74" fmla="*/ 254 w 354"/>
                <a:gd name="T75" fmla="*/ 1411 h 1483"/>
                <a:gd name="T76" fmla="*/ 240 w 354"/>
                <a:gd name="T77" fmla="*/ 1403 h 1483"/>
                <a:gd name="T78" fmla="*/ 225 w 354"/>
                <a:gd name="T79" fmla="*/ 1393 h 1483"/>
                <a:gd name="T80" fmla="*/ 210 w 354"/>
                <a:gd name="T81" fmla="*/ 1383 h 1483"/>
                <a:gd name="T82" fmla="*/ 196 w 354"/>
                <a:gd name="T83" fmla="*/ 1372 h 1483"/>
                <a:gd name="T84" fmla="*/ 182 w 354"/>
                <a:gd name="T85" fmla="*/ 1359 h 1483"/>
                <a:gd name="T86" fmla="*/ 169 w 354"/>
                <a:gd name="T87" fmla="*/ 1344 h 1483"/>
                <a:gd name="T88" fmla="*/ 155 w 354"/>
                <a:gd name="T89" fmla="*/ 1330 h 1483"/>
                <a:gd name="T90" fmla="*/ 143 w 354"/>
                <a:gd name="T91" fmla="*/ 1313 h 1483"/>
                <a:gd name="T92" fmla="*/ 131 w 354"/>
                <a:gd name="T93" fmla="*/ 1295 h 1483"/>
                <a:gd name="T94" fmla="*/ 124 w 354"/>
                <a:gd name="T95" fmla="*/ 1283 h 1483"/>
                <a:gd name="T96" fmla="*/ 118 w 354"/>
                <a:gd name="T97" fmla="*/ 1270 h 1483"/>
                <a:gd name="T98" fmla="*/ 111 w 354"/>
                <a:gd name="T99" fmla="*/ 1256 h 1483"/>
                <a:gd name="T100" fmla="*/ 106 w 354"/>
                <a:gd name="T101" fmla="*/ 1241 h 1483"/>
                <a:gd name="T102" fmla="*/ 102 w 354"/>
                <a:gd name="T103" fmla="*/ 1225 h 1483"/>
                <a:gd name="T104" fmla="*/ 98 w 354"/>
                <a:gd name="T105" fmla="*/ 1209 h 1483"/>
                <a:gd name="T106" fmla="*/ 93 w 354"/>
                <a:gd name="T107" fmla="*/ 1191 h 1483"/>
                <a:gd name="T108" fmla="*/ 90 w 354"/>
                <a:gd name="T109" fmla="*/ 1173 h 1483"/>
                <a:gd name="T110" fmla="*/ 86 w 354"/>
                <a:gd name="T111" fmla="*/ 1137 h 1483"/>
                <a:gd name="T112" fmla="*/ 83 w 354"/>
                <a:gd name="T113" fmla="*/ 1097 h 1483"/>
                <a:gd name="T114" fmla="*/ 81 w 354"/>
                <a:gd name="T115" fmla="*/ 1055 h 1483"/>
                <a:gd name="T116" fmla="*/ 80 w 354"/>
                <a:gd name="T117" fmla="*/ 1012 h 1483"/>
                <a:gd name="T118" fmla="*/ 80 w 354"/>
                <a:gd name="T119" fmla="*/ 0 h 1483"/>
                <a:gd name="T120" fmla="*/ 0 w 354"/>
                <a:gd name="T121" fmla="*/ 0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4" h="1483">
                  <a:moveTo>
                    <a:pt x="0" y="0"/>
                  </a:moveTo>
                  <a:lnTo>
                    <a:pt x="0" y="1012"/>
                  </a:lnTo>
                  <a:lnTo>
                    <a:pt x="1" y="1055"/>
                  </a:lnTo>
                  <a:lnTo>
                    <a:pt x="2" y="1098"/>
                  </a:lnTo>
                  <a:lnTo>
                    <a:pt x="3" y="1118"/>
                  </a:lnTo>
                  <a:lnTo>
                    <a:pt x="5" y="1139"/>
                  </a:lnTo>
                  <a:lnTo>
                    <a:pt x="7" y="1158"/>
                  </a:lnTo>
                  <a:lnTo>
                    <a:pt x="9" y="1177"/>
                  </a:lnTo>
                  <a:lnTo>
                    <a:pt x="13" y="1197"/>
                  </a:lnTo>
                  <a:lnTo>
                    <a:pt x="17" y="1216"/>
                  </a:lnTo>
                  <a:lnTo>
                    <a:pt x="21" y="1235"/>
                  </a:lnTo>
                  <a:lnTo>
                    <a:pt x="28" y="1254"/>
                  </a:lnTo>
                  <a:lnTo>
                    <a:pt x="34" y="1271"/>
                  </a:lnTo>
                  <a:lnTo>
                    <a:pt x="42" y="1289"/>
                  </a:lnTo>
                  <a:lnTo>
                    <a:pt x="51" y="1307"/>
                  </a:lnTo>
                  <a:lnTo>
                    <a:pt x="61" y="1324"/>
                  </a:lnTo>
                  <a:lnTo>
                    <a:pt x="72" y="1340"/>
                  </a:lnTo>
                  <a:lnTo>
                    <a:pt x="83" y="1356"/>
                  </a:lnTo>
                  <a:lnTo>
                    <a:pt x="96" y="1369"/>
                  </a:lnTo>
                  <a:lnTo>
                    <a:pt x="109" y="1383"/>
                  </a:lnTo>
                  <a:lnTo>
                    <a:pt x="123" y="1396"/>
                  </a:lnTo>
                  <a:lnTo>
                    <a:pt x="138" y="1407"/>
                  </a:lnTo>
                  <a:lnTo>
                    <a:pt x="155" y="1418"/>
                  </a:lnTo>
                  <a:lnTo>
                    <a:pt x="172" y="1428"/>
                  </a:lnTo>
                  <a:lnTo>
                    <a:pt x="191" y="1437"/>
                  </a:lnTo>
                  <a:lnTo>
                    <a:pt x="210" y="1446"/>
                  </a:lnTo>
                  <a:lnTo>
                    <a:pt x="231" y="1453"/>
                  </a:lnTo>
                  <a:lnTo>
                    <a:pt x="253" y="1460"/>
                  </a:lnTo>
                  <a:lnTo>
                    <a:pt x="276" y="1467"/>
                  </a:lnTo>
                  <a:lnTo>
                    <a:pt x="301" y="1473"/>
                  </a:lnTo>
                  <a:lnTo>
                    <a:pt x="327" y="1478"/>
                  </a:lnTo>
                  <a:lnTo>
                    <a:pt x="354" y="1483"/>
                  </a:lnTo>
                  <a:lnTo>
                    <a:pt x="354" y="1449"/>
                  </a:lnTo>
                  <a:lnTo>
                    <a:pt x="327" y="1442"/>
                  </a:lnTo>
                  <a:lnTo>
                    <a:pt x="298" y="1431"/>
                  </a:lnTo>
                  <a:lnTo>
                    <a:pt x="284" y="1426"/>
                  </a:lnTo>
                  <a:lnTo>
                    <a:pt x="269" y="1419"/>
                  </a:lnTo>
                  <a:lnTo>
                    <a:pt x="254" y="1411"/>
                  </a:lnTo>
                  <a:lnTo>
                    <a:pt x="240" y="1403"/>
                  </a:lnTo>
                  <a:lnTo>
                    <a:pt x="225" y="1393"/>
                  </a:lnTo>
                  <a:lnTo>
                    <a:pt x="210" y="1383"/>
                  </a:lnTo>
                  <a:lnTo>
                    <a:pt x="196" y="1372"/>
                  </a:lnTo>
                  <a:lnTo>
                    <a:pt x="182" y="1359"/>
                  </a:lnTo>
                  <a:lnTo>
                    <a:pt x="169" y="1344"/>
                  </a:lnTo>
                  <a:lnTo>
                    <a:pt x="155" y="1330"/>
                  </a:lnTo>
                  <a:lnTo>
                    <a:pt x="143" y="1313"/>
                  </a:lnTo>
                  <a:lnTo>
                    <a:pt x="131" y="1295"/>
                  </a:lnTo>
                  <a:lnTo>
                    <a:pt x="124" y="1283"/>
                  </a:lnTo>
                  <a:lnTo>
                    <a:pt x="118" y="1270"/>
                  </a:lnTo>
                  <a:lnTo>
                    <a:pt x="111" y="1256"/>
                  </a:lnTo>
                  <a:lnTo>
                    <a:pt x="106" y="1241"/>
                  </a:lnTo>
                  <a:lnTo>
                    <a:pt x="102" y="1225"/>
                  </a:lnTo>
                  <a:lnTo>
                    <a:pt x="98" y="1209"/>
                  </a:lnTo>
                  <a:lnTo>
                    <a:pt x="93" y="1191"/>
                  </a:lnTo>
                  <a:lnTo>
                    <a:pt x="90" y="1173"/>
                  </a:lnTo>
                  <a:lnTo>
                    <a:pt x="86" y="1137"/>
                  </a:lnTo>
                  <a:lnTo>
                    <a:pt x="83" y="1097"/>
                  </a:lnTo>
                  <a:lnTo>
                    <a:pt x="81" y="1055"/>
                  </a:lnTo>
                  <a:lnTo>
                    <a:pt x="80" y="1012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1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1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26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repl">
                                        <p:cTn id="30" dur="500"/>
                                        <p:tgtEl>
                                          <p:spTgt spid="5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4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9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44" dur="5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48" dur="5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8" grpId="0" animBg="1"/>
      <p:bldP spid="502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456113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98450" y="152400"/>
            <a:ext cx="69421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04 – Resolução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60363" y="2359025"/>
            <a:ext cx="16351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Correto.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3938588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9925" indent="-636588"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16. f</a:t>
            </a:r>
            <a:r>
              <a:rPr lang="pt-BR" sz="2800" b="1" baseline="-25000">
                <a:latin typeface="Tahoma" pitchFamily="32" charset="0"/>
              </a:rPr>
              <a:t>4</a:t>
            </a:r>
            <a:r>
              <a:rPr lang="pt-BR" sz="2800" b="1">
                <a:latin typeface="Tahoma" pitchFamily="32" charset="0"/>
              </a:rPr>
              <a:t> é de 1.200 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rotações por minuto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(f</a:t>
            </a:r>
            <a:r>
              <a:rPr lang="pt-BR" sz="2800" b="1" baseline="-25000">
                <a:latin typeface="Tahoma" pitchFamily="32" charset="0"/>
              </a:rPr>
              <a:t>4</a:t>
            </a:r>
            <a:r>
              <a:rPr lang="pt-BR" sz="2800" b="1">
                <a:latin typeface="Tahoma" pitchFamily="32" charset="0"/>
              </a:rPr>
              <a:t> = 1200 rpm).</a:t>
            </a:r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2054225" y="3276600"/>
            <a:ext cx="1214438" cy="306388"/>
            <a:chOff x="1294" y="2064"/>
            <a:chExt cx="765" cy="193"/>
          </a:xfrm>
        </p:grpSpPr>
        <p:sp>
          <p:nvSpPr>
            <p:cNvPr id="51206" name="Freeform 6"/>
            <p:cNvSpPr>
              <a:spLocks noChangeArrowheads="1"/>
            </p:cNvSpPr>
            <p:nvPr/>
          </p:nvSpPr>
          <p:spPr bwMode="auto">
            <a:xfrm>
              <a:off x="1447" y="2153"/>
              <a:ext cx="75" cy="105"/>
            </a:xfrm>
            <a:custGeom>
              <a:avLst/>
              <a:gdLst>
                <a:gd name="T0" fmla="*/ 327 w 332"/>
                <a:gd name="T1" fmla="*/ 359 h 465"/>
                <a:gd name="T2" fmla="*/ 309 w 332"/>
                <a:gd name="T3" fmla="*/ 399 h 465"/>
                <a:gd name="T4" fmla="*/ 279 w 332"/>
                <a:gd name="T5" fmla="*/ 431 h 465"/>
                <a:gd name="T6" fmla="*/ 237 w 332"/>
                <a:gd name="T7" fmla="*/ 453 h 465"/>
                <a:gd name="T8" fmla="*/ 183 w 332"/>
                <a:gd name="T9" fmla="*/ 464 h 465"/>
                <a:gd name="T10" fmla="*/ 114 w 332"/>
                <a:gd name="T11" fmla="*/ 464 h 465"/>
                <a:gd name="T12" fmla="*/ 53 w 332"/>
                <a:gd name="T13" fmla="*/ 455 h 465"/>
                <a:gd name="T14" fmla="*/ 7 w 332"/>
                <a:gd name="T15" fmla="*/ 440 h 465"/>
                <a:gd name="T16" fmla="*/ 31 w 332"/>
                <a:gd name="T17" fmla="*/ 351 h 465"/>
                <a:gd name="T18" fmla="*/ 78 w 332"/>
                <a:gd name="T19" fmla="*/ 370 h 465"/>
                <a:gd name="T20" fmla="*/ 123 w 332"/>
                <a:gd name="T21" fmla="*/ 379 h 465"/>
                <a:gd name="T22" fmla="*/ 151 w 332"/>
                <a:gd name="T23" fmla="*/ 378 h 465"/>
                <a:gd name="T24" fmla="*/ 179 w 332"/>
                <a:gd name="T25" fmla="*/ 373 h 465"/>
                <a:gd name="T26" fmla="*/ 199 w 332"/>
                <a:gd name="T27" fmla="*/ 362 h 465"/>
                <a:gd name="T28" fmla="*/ 212 w 332"/>
                <a:gd name="T29" fmla="*/ 348 h 465"/>
                <a:gd name="T30" fmla="*/ 218 w 332"/>
                <a:gd name="T31" fmla="*/ 328 h 465"/>
                <a:gd name="T32" fmla="*/ 218 w 332"/>
                <a:gd name="T33" fmla="*/ 300 h 465"/>
                <a:gd name="T34" fmla="*/ 208 w 332"/>
                <a:gd name="T35" fmla="*/ 281 h 465"/>
                <a:gd name="T36" fmla="*/ 191 w 332"/>
                <a:gd name="T37" fmla="*/ 270 h 465"/>
                <a:gd name="T38" fmla="*/ 167 w 332"/>
                <a:gd name="T39" fmla="*/ 264 h 465"/>
                <a:gd name="T40" fmla="*/ 139 w 332"/>
                <a:gd name="T41" fmla="*/ 262 h 465"/>
                <a:gd name="T42" fmla="*/ 98 w 332"/>
                <a:gd name="T43" fmla="*/ 262 h 465"/>
                <a:gd name="T44" fmla="*/ 136 w 332"/>
                <a:gd name="T45" fmla="*/ 183 h 465"/>
                <a:gd name="T46" fmla="*/ 162 w 332"/>
                <a:gd name="T47" fmla="*/ 180 h 465"/>
                <a:gd name="T48" fmla="*/ 182 w 332"/>
                <a:gd name="T49" fmla="*/ 174 h 465"/>
                <a:gd name="T50" fmla="*/ 198 w 332"/>
                <a:gd name="T51" fmla="*/ 163 h 465"/>
                <a:gd name="T52" fmla="*/ 206 w 332"/>
                <a:gd name="T53" fmla="*/ 147 h 465"/>
                <a:gd name="T54" fmla="*/ 208 w 332"/>
                <a:gd name="T55" fmla="*/ 124 h 465"/>
                <a:gd name="T56" fmla="*/ 201 w 332"/>
                <a:gd name="T57" fmla="*/ 108 h 465"/>
                <a:gd name="T58" fmla="*/ 191 w 332"/>
                <a:gd name="T59" fmla="*/ 98 h 465"/>
                <a:gd name="T60" fmla="*/ 174 w 332"/>
                <a:gd name="T61" fmla="*/ 91 h 465"/>
                <a:gd name="T62" fmla="*/ 154 w 332"/>
                <a:gd name="T63" fmla="*/ 88 h 465"/>
                <a:gd name="T64" fmla="*/ 137 w 332"/>
                <a:gd name="T65" fmla="*/ 87 h 465"/>
                <a:gd name="T66" fmla="*/ 112 w 332"/>
                <a:gd name="T67" fmla="*/ 89 h 465"/>
                <a:gd name="T68" fmla="*/ 86 w 332"/>
                <a:gd name="T69" fmla="*/ 95 h 465"/>
                <a:gd name="T70" fmla="*/ 63 w 332"/>
                <a:gd name="T71" fmla="*/ 103 h 465"/>
                <a:gd name="T72" fmla="*/ 44 w 332"/>
                <a:gd name="T73" fmla="*/ 113 h 465"/>
                <a:gd name="T74" fmla="*/ 26 w 332"/>
                <a:gd name="T75" fmla="*/ 122 h 465"/>
                <a:gd name="T76" fmla="*/ 26 w 332"/>
                <a:gd name="T77" fmla="*/ 23 h 465"/>
                <a:gd name="T78" fmla="*/ 75 w 332"/>
                <a:gd name="T79" fmla="*/ 9 h 465"/>
                <a:gd name="T80" fmla="*/ 136 w 332"/>
                <a:gd name="T81" fmla="*/ 1 h 465"/>
                <a:gd name="T82" fmla="*/ 192 w 332"/>
                <a:gd name="T83" fmla="*/ 3 h 465"/>
                <a:gd name="T84" fmla="*/ 239 w 332"/>
                <a:gd name="T85" fmla="*/ 11 h 465"/>
                <a:gd name="T86" fmla="*/ 275 w 332"/>
                <a:gd name="T87" fmla="*/ 28 h 465"/>
                <a:gd name="T88" fmla="*/ 302 w 332"/>
                <a:gd name="T89" fmla="*/ 53 h 465"/>
                <a:gd name="T90" fmla="*/ 317 w 332"/>
                <a:gd name="T91" fmla="*/ 87 h 465"/>
                <a:gd name="T92" fmla="*/ 318 w 332"/>
                <a:gd name="T93" fmla="*/ 131 h 465"/>
                <a:gd name="T94" fmla="*/ 298 w 332"/>
                <a:gd name="T95" fmla="*/ 179 h 465"/>
                <a:gd name="T96" fmla="*/ 257 w 332"/>
                <a:gd name="T97" fmla="*/ 211 h 465"/>
                <a:gd name="T98" fmla="*/ 253 w 332"/>
                <a:gd name="T99" fmla="*/ 222 h 465"/>
                <a:gd name="T100" fmla="*/ 275 w 332"/>
                <a:gd name="T101" fmla="*/ 230 h 465"/>
                <a:gd name="T102" fmla="*/ 297 w 332"/>
                <a:gd name="T103" fmla="*/ 243 h 465"/>
                <a:gd name="T104" fmla="*/ 316 w 332"/>
                <a:gd name="T105" fmla="*/ 264 h 465"/>
                <a:gd name="T106" fmla="*/ 329 w 332"/>
                <a:gd name="T107" fmla="*/ 29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2" h="465">
                  <a:moveTo>
                    <a:pt x="332" y="321"/>
                  </a:moveTo>
                  <a:lnTo>
                    <a:pt x="332" y="329"/>
                  </a:lnTo>
                  <a:lnTo>
                    <a:pt x="331" y="337"/>
                  </a:lnTo>
                  <a:lnTo>
                    <a:pt x="330" y="345"/>
                  </a:lnTo>
                  <a:lnTo>
                    <a:pt x="329" y="353"/>
                  </a:lnTo>
                  <a:lnTo>
                    <a:pt x="327" y="359"/>
                  </a:lnTo>
                  <a:lnTo>
                    <a:pt x="325" y="366"/>
                  </a:lnTo>
                  <a:lnTo>
                    <a:pt x="323" y="374"/>
                  </a:lnTo>
                  <a:lnTo>
                    <a:pt x="320" y="381"/>
                  </a:lnTo>
                  <a:lnTo>
                    <a:pt x="316" y="387"/>
                  </a:lnTo>
                  <a:lnTo>
                    <a:pt x="313" y="393"/>
                  </a:lnTo>
                  <a:lnTo>
                    <a:pt x="309" y="399"/>
                  </a:lnTo>
                  <a:lnTo>
                    <a:pt x="305" y="406"/>
                  </a:lnTo>
                  <a:lnTo>
                    <a:pt x="300" y="410"/>
                  </a:lnTo>
                  <a:lnTo>
                    <a:pt x="296" y="416"/>
                  </a:lnTo>
                  <a:lnTo>
                    <a:pt x="290" y="422"/>
                  </a:lnTo>
                  <a:lnTo>
                    <a:pt x="284" y="426"/>
                  </a:lnTo>
                  <a:lnTo>
                    <a:pt x="279" y="431"/>
                  </a:lnTo>
                  <a:lnTo>
                    <a:pt x="272" y="435"/>
                  </a:lnTo>
                  <a:lnTo>
                    <a:pt x="265" y="439"/>
                  </a:lnTo>
                  <a:lnTo>
                    <a:pt x="258" y="443"/>
                  </a:lnTo>
                  <a:lnTo>
                    <a:pt x="251" y="447"/>
                  </a:lnTo>
                  <a:lnTo>
                    <a:pt x="245" y="450"/>
                  </a:lnTo>
                  <a:lnTo>
                    <a:pt x="237" y="453"/>
                  </a:lnTo>
                  <a:lnTo>
                    <a:pt x="229" y="455"/>
                  </a:lnTo>
                  <a:lnTo>
                    <a:pt x="221" y="458"/>
                  </a:lnTo>
                  <a:lnTo>
                    <a:pt x="212" y="459"/>
                  </a:lnTo>
                  <a:lnTo>
                    <a:pt x="203" y="462"/>
                  </a:lnTo>
                  <a:lnTo>
                    <a:pt x="193" y="463"/>
                  </a:lnTo>
                  <a:lnTo>
                    <a:pt x="183" y="464"/>
                  </a:lnTo>
                  <a:lnTo>
                    <a:pt x="173" y="465"/>
                  </a:lnTo>
                  <a:lnTo>
                    <a:pt x="162" y="465"/>
                  </a:lnTo>
                  <a:lnTo>
                    <a:pt x="151" y="465"/>
                  </a:lnTo>
                  <a:lnTo>
                    <a:pt x="138" y="465"/>
                  </a:lnTo>
                  <a:lnTo>
                    <a:pt x="125" y="465"/>
                  </a:lnTo>
                  <a:lnTo>
                    <a:pt x="114" y="464"/>
                  </a:lnTo>
                  <a:lnTo>
                    <a:pt x="103" y="463"/>
                  </a:lnTo>
                  <a:lnTo>
                    <a:pt x="91" y="462"/>
                  </a:lnTo>
                  <a:lnTo>
                    <a:pt x="81" y="460"/>
                  </a:lnTo>
                  <a:lnTo>
                    <a:pt x="71" y="458"/>
                  </a:lnTo>
                  <a:lnTo>
                    <a:pt x="62" y="457"/>
                  </a:lnTo>
                  <a:lnTo>
                    <a:pt x="53" y="455"/>
                  </a:lnTo>
                  <a:lnTo>
                    <a:pt x="44" y="453"/>
                  </a:lnTo>
                  <a:lnTo>
                    <a:pt x="36" y="450"/>
                  </a:lnTo>
                  <a:lnTo>
                    <a:pt x="28" y="447"/>
                  </a:lnTo>
                  <a:lnTo>
                    <a:pt x="20" y="445"/>
                  </a:lnTo>
                  <a:lnTo>
                    <a:pt x="13" y="442"/>
                  </a:lnTo>
                  <a:lnTo>
                    <a:pt x="7" y="440"/>
                  </a:lnTo>
                  <a:lnTo>
                    <a:pt x="0" y="437"/>
                  </a:lnTo>
                  <a:lnTo>
                    <a:pt x="0" y="340"/>
                  </a:lnTo>
                  <a:lnTo>
                    <a:pt x="12" y="340"/>
                  </a:lnTo>
                  <a:lnTo>
                    <a:pt x="17" y="345"/>
                  </a:lnTo>
                  <a:lnTo>
                    <a:pt x="24" y="348"/>
                  </a:lnTo>
                  <a:lnTo>
                    <a:pt x="31" y="351"/>
                  </a:lnTo>
                  <a:lnTo>
                    <a:pt x="38" y="355"/>
                  </a:lnTo>
                  <a:lnTo>
                    <a:pt x="46" y="358"/>
                  </a:lnTo>
                  <a:lnTo>
                    <a:pt x="53" y="362"/>
                  </a:lnTo>
                  <a:lnTo>
                    <a:pt x="61" y="364"/>
                  </a:lnTo>
                  <a:lnTo>
                    <a:pt x="70" y="367"/>
                  </a:lnTo>
                  <a:lnTo>
                    <a:pt x="78" y="370"/>
                  </a:lnTo>
                  <a:lnTo>
                    <a:pt x="86" y="372"/>
                  </a:lnTo>
                  <a:lnTo>
                    <a:pt x="94" y="374"/>
                  </a:lnTo>
                  <a:lnTo>
                    <a:pt x="100" y="375"/>
                  </a:lnTo>
                  <a:lnTo>
                    <a:pt x="108" y="378"/>
                  </a:lnTo>
                  <a:lnTo>
                    <a:pt x="115" y="378"/>
                  </a:lnTo>
                  <a:lnTo>
                    <a:pt x="123" y="379"/>
                  </a:lnTo>
                  <a:lnTo>
                    <a:pt x="130" y="379"/>
                  </a:lnTo>
                  <a:lnTo>
                    <a:pt x="133" y="379"/>
                  </a:lnTo>
                  <a:lnTo>
                    <a:pt x="138" y="379"/>
                  </a:lnTo>
                  <a:lnTo>
                    <a:pt x="142" y="379"/>
                  </a:lnTo>
                  <a:lnTo>
                    <a:pt x="147" y="378"/>
                  </a:lnTo>
                  <a:lnTo>
                    <a:pt x="151" y="378"/>
                  </a:lnTo>
                  <a:lnTo>
                    <a:pt x="155" y="378"/>
                  </a:lnTo>
                  <a:lnTo>
                    <a:pt x="161" y="376"/>
                  </a:lnTo>
                  <a:lnTo>
                    <a:pt x="165" y="375"/>
                  </a:lnTo>
                  <a:lnTo>
                    <a:pt x="170" y="375"/>
                  </a:lnTo>
                  <a:lnTo>
                    <a:pt x="174" y="374"/>
                  </a:lnTo>
                  <a:lnTo>
                    <a:pt x="179" y="373"/>
                  </a:lnTo>
                  <a:lnTo>
                    <a:pt x="182" y="371"/>
                  </a:lnTo>
                  <a:lnTo>
                    <a:pt x="187" y="370"/>
                  </a:lnTo>
                  <a:lnTo>
                    <a:pt x="190" y="367"/>
                  </a:lnTo>
                  <a:lnTo>
                    <a:pt x="193" y="366"/>
                  </a:lnTo>
                  <a:lnTo>
                    <a:pt x="197" y="364"/>
                  </a:lnTo>
                  <a:lnTo>
                    <a:pt x="199" y="362"/>
                  </a:lnTo>
                  <a:lnTo>
                    <a:pt x="201" y="359"/>
                  </a:lnTo>
                  <a:lnTo>
                    <a:pt x="204" y="357"/>
                  </a:lnTo>
                  <a:lnTo>
                    <a:pt x="206" y="355"/>
                  </a:lnTo>
                  <a:lnTo>
                    <a:pt x="208" y="353"/>
                  </a:lnTo>
                  <a:lnTo>
                    <a:pt x="209" y="350"/>
                  </a:lnTo>
                  <a:lnTo>
                    <a:pt x="212" y="348"/>
                  </a:lnTo>
                  <a:lnTo>
                    <a:pt x="213" y="345"/>
                  </a:lnTo>
                  <a:lnTo>
                    <a:pt x="214" y="342"/>
                  </a:lnTo>
                  <a:lnTo>
                    <a:pt x="216" y="339"/>
                  </a:lnTo>
                  <a:lnTo>
                    <a:pt x="216" y="335"/>
                  </a:lnTo>
                  <a:lnTo>
                    <a:pt x="217" y="332"/>
                  </a:lnTo>
                  <a:lnTo>
                    <a:pt x="218" y="328"/>
                  </a:lnTo>
                  <a:lnTo>
                    <a:pt x="218" y="323"/>
                  </a:lnTo>
                  <a:lnTo>
                    <a:pt x="220" y="318"/>
                  </a:lnTo>
                  <a:lnTo>
                    <a:pt x="220" y="314"/>
                  </a:lnTo>
                  <a:lnTo>
                    <a:pt x="220" y="309"/>
                  </a:lnTo>
                  <a:lnTo>
                    <a:pt x="218" y="305"/>
                  </a:lnTo>
                  <a:lnTo>
                    <a:pt x="218" y="300"/>
                  </a:lnTo>
                  <a:lnTo>
                    <a:pt x="217" y="297"/>
                  </a:lnTo>
                  <a:lnTo>
                    <a:pt x="216" y="292"/>
                  </a:lnTo>
                  <a:lnTo>
                    <a:pt x="214" y="289"/>
                  </a:lnTo>
                  <a:lnTo>
                    <a:pt x="213" y="287"/>
                  </a:lnTo>
                  <a:lnTo>
                    <a:pt x="210" y="283"/>
                  </a:lnTo>
                  <a:lnTo>
                    <a:pt x="208" y="281"/>
                  </a:lnTo>
                  <a:lnTo>
                    <a:pt x="206" y="279"/>
                  </a:lnTo>
                  <a:lnTo>
                    <a:pt x="203" y="276"/>
                  </a:lnTo>
                  <a:lnTo>
                    <a:pt x="200" y="274"/>
                  </a:lnTo>
                  <a:lnTo>
                    <a:pt x="197" y="273"/>
                  </a:lnTo>
                  <a:lnTo>
                    <a:pt x="195" y="271"/>
                  </a:lnTo>
                  <a:lnTo>
                    <a:pt x="191" y="270"/>
                  </a:lnTo>
                  <a:lnTo>
                    <a:pt x="188" y="268"/>
                  </a:lnTo>
                  <a:lnTo>
                    <a:pt x="183" y="267"/>
                  </a:lnTo>
                  <a:lnTo>
                    <a:pt x="180" y="266"/>
                  </a:lnTo>
                  <a:lnTo>
                    <a:pt x="175" y="265"/>
                  </a:lnTo>
                  <a:lnTo>
                    <a:pt x="172" y="264"/>
                  </a:lnTo>
                  <a:lnTo>
                    <a:pt x="167" y="264"/>
                  </a:lnTo>
                  <a:lnTo>
                    <a:pt x="163" y="263"/>
                  </a:lnTo>
                  <a:lnTo>
                    <a:pt x="158" y="263"/>
                  </a:lnTo>
                  <a:lnTo>
                    <a:pt x="153" y="263"/>
                  </a:lnTo>
                  <a:lnTo>
                    <a:pt x="148" y="263"/>
                  </a:lnTo>
                  <a:lnTo>
                    <a:pt x="143" y="262"/>
                  </a:lnTo>
                  <a:lnTo>
                    <a:pt x="139" y="262"/>
                  </a:lnTo>
                  <a:lnTo>
                    <a:pt x="134" y="262"/>
                  </a:lnTo>
                  <a:lnTo>
                    <a:pt x="130" y="262"/>
                  </a:lnTo>
                  <a:lnTo>
                    <a:pt x="125" y="262"/>
                  </a:lnTo>
                  <a:lnTo>
                    <a:pt x="122" y="262"/>
                  </a:lnTo>
                  <a:lnTo>
                    <a:pt x="117" y="262"/>
                  </a:lnTo>
                  <a:lnTo>
                    <a:pt x="98" y="262"/>
                  </a:lnTo>
                  <a:lnTo>
                    <a:pt x="98" y="183"/>
                  </a:lnTo>
                  <a:lnTo>
                    <a:pt x="116" y="183"/>
                  </a:lnTo>
                  <a:lnTo>
                    <a:pt x="121" y="183"/>
                  </a:lnTo>
                  <a:lnTo>
                    <a:pt x="126" y="183"/>
                  </a:lnTo>
                  <a:lnTo>
                    <a:pt x="131" y="183"/>
                  </a:lnTo>
                  <a:lnTo>
                    <a:pt x="136" y="183"/>
                  </a:lnTo>
                  <a:lnTo>
                    <a:pt x="140" y="182"/>
                  </a:lnTo>
                  <a:lnTo>
                    <a:pt x="145" y="182"/>
                  </a:lnTo>
                  <a:lnTo>
                    <a:pt x="149" y="182"/>
                  </a:lnTo>
                  <a:lnTo>
                    <a:pt x="154" y="181"/>
                  </a:lnTo>
                  <a:lnTo>
                    <a:pt x="158" y="181"/>
                  </a:lnTo>
                  <a:lnTo>
                    <a:pt x="162" y="180"/>
                  </a:lnTo>
                  <a:lnTo>
                    <a:pt x="166" y="180"/>
                  </a:lnTo>
                  <a:lnTo>
                    <a:pt x="170" y="179"/>
                  </a:lnTo>
                  <a:lnTo>
                    <a:pt x="173" y="178"/>
                  </a:lnTo>
                  <a:lnTo>
                    <a:pt x="176" y="176"/>
                  </a:lnTo>
                  <a:lnTo>
                    <a:pt x="180" y="175"/>
                  </a:lnTo>
                  <a:lnTo>
                    <a:pt x="182" y="174"/>
                  </a:lnTo>
                  <a:lnTo>
                    <a:pt x="186" y="173"/>
                  </a:lnTo>
                  <a:lnTo>
                    <a:pt x="188" y="171"/>
                  </a:lnTo>
                  <a:lnTo>
                    <a:pt x="191" y="170"/>
                  </a:lnTo>
                  <a:lnTo>
                    <a:pt x="193" y="167"/>
                  </a:lnTo>
                  <a:lnTo>
                    <a:pt x="196" y="165"/>
                  </a:lnTo>
                  <a:lnTo>
                    <a:pt x="198" y="163"/>
                  </a:lnTo>
                  <a:lnTo>
                    <a:pt x="199" y="161"/>
                  </a:lnTo>
                  <a:lnTo>
                    <a:pt x="201" y="158"/>
                  </a:lnTo>
                  <a:lnTo>
                    <a:pt x="203" y="156"/>
                  </a:lnTo>
                  <a:lnTo>
                    <a:pt x="205" y="153"/>
                  </a:lnTo>
                  <a:lnTo>
                    <a:pt x="206" y="149"/>
                  </a:lnTo>
                  <a:lnTo>
                    <a:pt x="206" y="147"/>
                  </a:lnTo>
                  <a:lnTo>
                    <a:pt x="207" y="142"/>
                  </a:lnTo>
                  <a:lnTo>
                    <a:pt x="208" y="139"/>
                  </a:lnTo>
                  <a:lnTo>
                    <a:pt x="208" y="136"/>
                  </a:lnTo>
                  <a:lnTo>
                    <a:pt x="208" y="131"/>
                  </a:lnTo>
                  <a:lnTo>
                    <a:pt x="208" y="128"/>
                  </a:lnTo>
                  <a:lnTo>
                    <a:pt x="208" y="124"/>
                  </a:lnTo>
                  <a:lnTo>
                    <a:pt x="207" y="122"/>
                  </a:lnTo>
                  <a:lnTo>
                    <a:pt x="206" y="118"/>
                  </a:lnTo>
                  <a:lnTo>
                    <a:pt x="206" y="116"/>
                  </a:lnTo>
                  <a:lnTo>
                    <a:pt x="205" y="113"/>
                  </a:lnTo>
                  <a:lnTo>
                    <a:pt x="204" y="111"/>
                  </a:lnTo>
                  <a:lnTo>
                    <a:pt x="201" y="108"/>
                  </a:lnTo>
                  <a:lnTo>
                    <a:pt x="200" y="107"/>
                  </a:lnTo>
                  <a:lnTo>
                    <a:pt x="198" y="105"/>
                  </a:lnTo>
                  <a:lnTo>
                    <a:pt x="197" y="103"/>
                  </a:lnTo>
                  <a:lnTo>
                    <a:pt x="195" y="101"/>
                  </a:lnTo>
                  <a:lnTo>
                    <a:pt x="192" y="99"/>
                  </a:lnTo>
                  <a:lnTo>
                    <a:pt x="191" y="98"/>
                  </a:lnTo>
                  <a:lnTo>
                    <a:pt x="189" y="97"/>
                  </a:lnTo>
                  <a:lnTo>
                    <a:pt x="187" y="96"/>
                  </a:lnTo>
                  <a:lnTo>
                    <a:pt x="183" y="95"/>
                  </a:lnTo>
                  <a:lnTo>
                    <a:pt x="181" y="93"/>
                  </a:lnTo>
                  <a:lnTo>
                    <a:pt x="178" y="92"/>
                  </a:lnTo>
                  <a:lnTo>
                    <a:pt x="174" y="91"/>
                  </a:lnTo>
                  <a:lnTo>
                    <a:pt x="172" y="90"/>
                  </a:lnTo>
                  <a:lnTo>
                    <a:pt x="168" y="89"/>
                  </a:lnTo>
                  <a:lnTo>
                    <a:pt x="165" y="89"/>
                  </a:lnTo>
                  <a:lnTo>
                    <a:pt x="161" y="88"/>
                  </a:lnTo>
                  <a:lnTo>
                    <a:pt x="157" y="88"/>
                  </a:lnTo>
                  <a:lnTo>
                    <a:pt x="154" y="88"/>
                  </a:lnTo>
                  <a:lnTo>
                    <a:pt x="150" y="87"/>
                  </a:lnTo>
                  <a:lnTo>
                    <a:pt x="148" y="87"/>
                  </a:lnTo>
                  <a:lnTo>
                    <a:pt x="145" y="87"/>
                  </a:lnTo>
                  <a:lnTo>
                    <a:pt x="142" y="87"/>
                  </a:lnTo>
                  <a:lnTo>
                    <a:pt x="139" y="87"/>
                  </a:lnTo>
                  <a:lnTo>
                    <a:pt x="137" y="87"/>
                  </a:lnTo>
                  <a:lnTo>
                    <a:pt x="132" y="87"/>
                  </a:lnTo>
                  <a:lnTo>
                    <a:pt x="129" y="87"/>
                  </a:lnTo>
                  <a:lnTo>
                    <a:pt x="124" y="87"/>
                  </a:lnTo>
                  <a:lnTo>
                    <a:pt x="120" y="88"/>
                  </a:lnTo>
                  <a:lnTo>
                    <a:pt x="115" y="88"/>
                  </a:lnTo>
                  <a:lnTo>
                    <a:pt x="112" y="89"/>
                  </a:lnTo>
                  <a:lnTo>
                    <a:pt x="107" y="89"/>
                  </a:lnTo>
                  <a:lnTo>
                    <a:pt x="103" y="90"/>
                  </a:lnTo>
                  <a:lnTo>
                    <a:pt x="99" y="91"/>
                  </a:lnTo>
                  <a:lnTo>
                    <a:pt x="95" y="92"/>
                  </a:lnTo>
                  <a:lnTo>
                    <a:pt x="90" y="93"/>
                  </a:lnTo>
                  <a:lnTo>
                    <a:pt x="86" y="95"/>
                  </a:lnTo>
                  <a:lnTo>
                    <a:pt x="82" y="96"/>
                  </a:lnTo>
                  <a:lnTo>
                    <a:pt x="78" y="97"/>
                  </a:lnTo>
                  <a:lnTo>
                    <a:pt x="74" y="99"/>
                  </a:lnTo>
                  <a:lnTo>
                    <a:pt x="70" y="100"/>
                  </a:lnTo>
                  <a:lnTo>
                    <a:pt x="66" y="101"/>
                  </a:lnTo>
                  <a:lnTo>
                    <a:pt x="63" y="103"/>
                  </a:lnTo>
                  <a:lnTo>
                    <a:pt x="61" y="104"/>
                  </a:lnTo>
                  <a:lnTo>
                    <a:pt x="57" y="106"/>
                  </a:lnTo>
                  <a:lnTo>
                    <a:pt x="54" y="107"/>
                  </a:lnTo>
                  <a:lnTo>
                    <a:pt x="50" y="109"/>
                  </a:lnTo>
                  <a:lnTo>
                    <a:pt x="47" y="111"/>
                  </a:lnTo>
                  <a:lnTo>
                    <a:pt x="44" y="113"/>
                  </a:lnTo>
                  <a:lnTo>
                    <a:pt x="40" y="114"/>
                  </a:lnTo>
                  <a:lnTo>
                    <a:pt x="37" y="116"/>
                  </a:lnTo>
                  <a:lnTo>
                    <a:pt x="34" y="117"/>
                  </a:lnTo>
                  <a:lnTo>
                    <a:pt x="31" y="120"/>
                  </a:lnTo>
                  <a:lnTo>
                    <a:pt x="29" y="121"/>
                  </a:lnTo>
                  <a:lnTo>
                    <a:pt x="26" y="122"/>
                  </a:lnTo>
                  <a:lnTo>
                    <a:pt x="24" y="123"/>
                  </a:lnTo>
                  <a:lnTo>
                    <a:pt x="23" y="124"/>
                  </a:lnTo>
                  <a:lnTo>
                    <a:pt x="14" y="124"/>
                  </a:lnTo>
                  <a:lnTo>
                    <a:pt x="14" y="29"/>
                  </a:lnTo>
                  <a:lnTo>
                    <a:pt x="20" y="26"/>
                  </a:lnTo>
                  <a:lnTo>
                    <a:pt x="26" y="23"/>
                  </a:lnTo>
                  <a:lnTo>
                    <a:pt x="33" y="21"/>
                  </a:lnTo>
                  <a:lnTo>
                    <a:pt x="40" y="18"/>
                  </a:lnTo>
                  <a:lnTo>
                    <a:pt x="49" y="16"/>
                  </a:lnTo>
                  <a:lnTo>
                    <a:pt x="57" y="14"/>
                  </a:lnTo>
                  <a:lnTo>
                    <a:pt x="66" y="12"/>
                  </a:lnTo>
                  <a:lnTo>
                    <a:pt x="75" y="9"/>
                  </a:lnTo>
                  <a:lnTo>
                    <a:pt x="86" y="7"/>
                  </a:lnTo>
                  <a:lnTo>
                    <a:pt x="96" y="6"/>
                  </a:lnTo>
                  <a:lnTo>
                    <a:pt x="105" y="4"/>
                  </a:lnTo>
                  <a:lnTo>
                    <a:pt x="115" y="3"/>
                  </a:lnTo>
                  <a:lnTo>
                    <a:pt x="125" y="1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0"/>
                  </a:lnTo>
                  <a:lnTo>
                    <a:pt x="175" y="0"/>
                  </a:lnTo>
                  <a:lnTo>
                    <a:pt x="184" y="1"/>
                  </a:lnTo>
                  <a:lnTo>
                    <a:pt x="192" y="3"/>
                  </a:lnTo>
                  <a:lnTo>
                    <a:pt x="201" y="3"/>
                  </a:lnTo>
                  <a:lnTo>
                    <a:pt x="209" y="4"/>
                  </a:lnTo>
                  <a:lnTo>
                    <a:pt x="217" y="6"/>
                  </a:lnTo>
                  <a:lnTo>
                    <a:pt x="225" y="7"/>
                  </a:lnTo>
                  <a:lnTo>
                    <a:pt x="232" y="9"/>
                  </a:lnTo>
                  <a:lnTo>
                    <a:pt x="239" y="11"/>
                  </a:lnTo>
                  <a:lnTo>
                    <a:pt x="246" y="13"/>
                  </a:lnTo>
                  <a:lnTo>
                    <a:pt x="251" y="16"/>
                  </a:lnTo>
                  <a:lnTo>
                    <a:pt x="258" y="18"/>
                  </a:lnTo>
                  <a:lnTo>
                    <a:pt x="264" y="21"/>
                  </a:lnTo>
                  <a:lnTo>
                    <a:pt x="270" y="24"/>
                  </a:lnTo>
                  <a:lnTo>
                    <a:pt x="275" y="28"/>
                  </a:lnTo>
                  <a:lnTo>
                    <a:pt x="280" y="31"/>
                  </a:lnTo>
                  <a:lnTo>
                    <a:pt x="285" y="34"/>
                  </a:lnTo>
                  <a:lnTo>
                    <a:pt x="290" y="39"/>
                  </a:lnTo>
                  <a:lnTo>
                    <a:pt x="295" y="43"/>
                  </a:lnTo>
                  <a:lnTo>
                    <a:pt x="299" y="48"/>
                  </a:lnTo>
                  <a:lnTo>
                    <a:pt x="302" y="53"/>
                  </a:lnTo>
                  <a:lnTo>
                    <a:pt x="306" y="58"/>
                  </a:lnTo>
                  <a:lnTo>
                    <a:pt x="309" y="63"/>
                  </a:lnTo>
                  <a:lnTo>
                    <a:pt x="312" y="68"/>
                  </a:lnTo>
                  <a:lnTo>
                    <a:pt x="314" y="74"/>
                  </a:lnTo>
                  <a:lnTo>
                    <a:pt x="316" y="80"/>
                  </a:lnTo>
                  <a:lnTo>
                    <a:pt x="317" y="87"/>
                  </a:lnTo>
                  <a:lnTo>
                    <a:pt x="318" y="92"/>
                  </a:lnTo>
                  <a:lnTo>
                    <a:pt x="320" y="99"/>
                  </a:lnTo>
                  <a:lnTo>
                    <a:pt x="320" y="106"/>
                  </a:lnTo>
                  <a:lnTo>
                    <a:pt x="321" y="112"/>
                  </a:lnTo>
                  <a:lnTo>
                    <a:pt x="320" y="122"/>
                  </a:lnTo>
                  <a:lnTo>
                    <a:pt x="318" y="131"/>
                  </a:lnTo>
                  <a:lnTo>
                    <a:pt x="317" y="139"/>
                  </a:lnTo>
                  <a:lnTo>
                    <a:pt x="315" y="148"/>
                  </a:lnTo>
                  <a:lnTo>
                    <a:pt x="312" y="156"/>
                  </a:lnTo>
                  <a:lnTo>
                    <a:pt x="308" y="164"/>
                  </a:lnTo>
                  <a:lnTo>
                    <a:pt x="304" y="172"/>
                  </a:lnTo>
                  <a:lnTo>
                    <a:pt x="298" y="179"/>
                  </a:lnTo>
                  <a:lnTo>
                    <a:pt x="292" y="186"/>
                  </a:lnTo>
                  <a:lnTo>
                    <a:pt x="287" y="192"/>
                  </a:lnTo>
                  <a:lnTo>
                    <a:pt x="280" y="198"/>
                  </a:lnTo>
                  <a:lnTo>
                    <a:pt x="273" y="203"/>
                  </a:lnTo>
                  <a:lnTo>
                    <a:pt x="265" y="207"/>
                  </a:lnTo>
                  <a:lnTo>
                    <a:pt x="257" y="211"/>
                  </a:lnTo>
                  <a:lnTo>
                    <a:pt x="249" y="214"/>
                  </a:lnTo>
                  <a:lnTo>
                    <a:pt x="240" y="216"/>
                  </a:lnTo>
                  <a:lnTo>
                    <a:pt x="240" y="220"/>
                  </a:lnTo>
                  <a:lnTo>
                    <a:pt x="245" y="221"/>
                  </a:lnTo>
                  <a:lnTo>
                    <a:pt x="248" y="222"/>
                  </a:lnTo>
                  <a:lnTo>
                    <a:pt x="253" y="222"/>
                  </a:lnTo>
                  <a:lnTo>
                    <a:pt x="256" y="223"/>
                  </a:lnTo>
                  <a:lnTo>
                    <a:pt x="259" y="224"/>
                  </a:lnTo>
                  <a:lnTo>
                    <a:pt x="264" y="225"/>
                  </a:lnTo>
                  <a:lnTo>
                    <a:pt x="267" y="226"/>
                  </a:lnTo>
                  <a:lnTo>
                    <a:pt x="271" y="229"/>
                  </a:lnTo>
                  <a:lnTo>
                    <a:pt x="275" y="230"/>
                  </a:lnTo>
                  <a:lnTo>
                    <a:pt x="279" y="231"/>
                  </a:lnTo>
                  <a:lnTo>
                    <a:pt x="282" y="233"/>
                  </a:lnTo>
                  <a:lnTo>
                    <a:pt x="287" y="236"/>
                  </a:lnTo>
                  <a:lnTo>
                    <a:pt x="290" y="238"/>
                  </a:lnTo>
                  <a:lnTo>
                    <a:pt x="293" y="241"/>
                  </a:lnTo>
                  <a:lnTo>
                    <a:pt x="297" y="243"/>
                  </a:lnTo>
                  <a:lnTo>
                    <a:pt x="300" y="247"/>
                  </a:lnTo>
                  <a:lnTo>
                    <a:pt x="304" y="250"/>
                  </a:lnTo>
                  <a:lnTo>
                    <a:pt x="307" y="253"/>
                  </a:lnTo>
                  <a:lnTo>
                    <a:pt x="310" y="256"/>
                  </a:lnTo>
                  <a:lnTo>
                    <a:pt x="313" y="261"/>
                  </a:lnTo>
                  <a:lnTo>
                    <a:pt x="316" y="264"/>
                  </a:lnTo>
                  <a:lnTo>
                    <a:pt x="318" y="268"/>
                  </a:lnTo>
                  <a:lnTo>
                    <a:pt x="321" y="272"/>
                  </a:lnTo>
                  <a:lnTo>
                    <a:pt x="323" y="276"/>
                  </a:lnTo>
                  <a:lnTo>
                    <a:pt x="325" y="282"/>
                  </a:lnTo>
                  <a:lnTo>
                    <a:pt x="327" y="287"/>
                  </a:lnTo>
                  <a:lnTo>
                    <a:pt x="329" y="292"/>
                  </a:lnTo>
                  <a:lnTo>
                    <a:pt x="330" y="297"/>
                  </a:lnTo>
                  <a:lnTo>
                    <a:pt x="331" y="303"/>
                  </a:lnTo>
                  <a:lnTo>
                    <a:pt x="331" y="308"/>
                  </a:lnTo>
                  <a:lnTo>
                    <a:pt x="332" y="315"/>
                  </a:lnTo>
                  <a:lnTo>
                    <a:pt x="332" y="3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07" name="Freeform 7"/>
            <p:cNvSpPr>
              <a:spLocks noChangeArrowheads="1"/>
            </p:cNvSpPr>
            <p:nvPr/>
          </p:nvSpPr>
          <p:spPr bwMode="auto">
            <a:xfrm>
              <a:off x="1977" y="2154"/>
              <a:ext cx="83" cy="102"/>
            </a:xfrm>
            <a:custGeom>
              <a:avLst/>
              <a:gdLst>
                <a:gd name="T0" fmla="*/ 366 w 366"/>
                <a:gd name="T1" fmla="*/ 344 h 448"/>
                <a:gd name="T2" fmla="*/ 306 w 366"/>
                <a:gd name="T3" fmla="*/ 344 h 448"/>
                <a:gd name="T4" fmla="*/ 306 w 366"/>
                <a:gd name="T5" fmla="*/ 448 h 448"/>
                <a:gd name="T6" fmla="*/ 197 w 366"/>
                <a:gd name="T7" fmla="*/ 448 h 448"/>
                <a:gd name="T8" fmla="*/ 197 w 366"/>
                <a:gd name="T9" fmla="*/ 344 h 448"/>
                <a:gd name="T10" fmla="*/ 0 w 366"/>
                <a:gd name="T11" fmla="*/ 344 h 448"/>
                <a:gd name="T12" fmla="*/ 0 w 366"/>
                <a:gd name="T13" fmla="*/ 259 h 448"/>
                <a:gd name="T14" fmla="*/ 193 w 366"/>
                <a:gd name="T15" fmla="*/ 0 h 448"/>
                <a:gd name="T16" fmla="*/ 306 w 366"/>
                <a:gd name="T17" fmla="*/ 0 h 448"/>
                <a:gd name="T18" fmla="*/ 306 w 366"/>
                <a:gd name="T19" fmla="*/ 263 h 448"/>
                <a:gd name="T20" fmla="*/ 366 w 366"/>
                <a:gd name="T21" fmla="*/ 263 h 448"/>
                <a:gd name="T22" fmla="*/ 366 w 366"/>
                <a:gd name="T23" fmla="*/ 344 h 448"/>
                <a:gd name="T24" fmla="*/ 197 w 366"/>
                <a:gd name="T25" fmla="*/ 263 h 448"/>
                <a:gd name="T26" fmla="*/ 197 w 366"/>
                <a:gd name="T27" fmla="*/ 111 h 448"/>
                <a:gd name="T28" fmla="*/ 84 w 366"/>
                <a:gd name="T29" fmla="*/ 263 h 448"/>
                <a:gd name="T30" fmla="*/ 197 w 366"/>
                <a:gd name="T31" fmla="*/ 26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448">
                  <a:moveTo>
                    <a:pt x="366" y="344"/>
                  </a:moveTo>
                  <a:lnTo>
                    <a:pt x="306" y="344"/>
                  </a:lnTo>
                  <a:lnTo>
                    <a:pt x="306" y="448"/>
                  </a:lnTo>
                  <a:lnTo>
                    <a:pt x="197" y="448"/>
                  </a:lnTo>
                  <a:lnTo>
                    <a:pt x="197" y="344"/>
                  </a:lnTo>
                  <a:lnTo>
                    <a:pt x="0" y="344"/>
                  </a:lnTo>
                  <a:lnTo>
                    <a:pt x="0" y="259"/>
                  </a:lnTo>
                  <a:lnTo>
                    <a:pt x="193" y="0"/>
                  </a:lnTo>
                  <a:lnTo>
                    <a:pt x="306" y="0"/>
                  </a:lnTo>
                  <a:lnTo>
                    <a:pt x="306" y="263"/>
                  </a:lnTo>
                  <a:lnTo>
                    <a:pt x="366" y="263"/>
                  </a:lnTo>
                  <a:lnTo>
                    <a:pt x="366" y="344"/>
                  </a:lnTo>
                  <a:close/>
                  <a:moveTo>
                    <a:pt x="197" y="263"/>
                  </a:moveTo>
                  <a:lnTo>
                    <a:pt x="197" y="111"/>
                  </a:lnTo>
                  <a:lnTo>
                    <a:pt x="84" y="263"/>
                  </a:lnTo>
                  <a:lnTo>
                    <a:pt x="197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08" name="Freeform 8"/>
            <p:cNvSpPr>
              <a:spLocks noChangeArrowheads="1"/>
            </p:cNvSpPr>
            <p:nvPr/>
          </p:nvSpPr>
          <p:spPr bwMode="auto">
            <a:xfrm>
              <a:off x="1294" y="2064"/>
              <a:ext cx="134" cy="127"/>
            </a:xfrm>
            <a:custGeom>
              <a:avLst/>
              <a:gdLst>
                <a:gd name="T0" fmla="*/ 592 w 592"/>
                <a:gd name="T1" fmla="*/ 0 h 562"/>
                <a:gd name="T2" fmla="*/ 390 w 592"/>
                <a:gd name="T3" fmla="*/ 562 h 562"/>
                <a:gd name="T4" fmla="*/ 199 w 592"/>
                <a:gd name="T5" fmla="*/ 562 h 562"/>
                <a:gd name="T6" fmla="*/ 0 w 592"/>
                <a:gd name="T7" fmla="*/ 0 h 562"/>
                <a:gd name="T8" fmla="*/ 184 w 592"/>
                <a:gd name="T9" fmla="*/ 0 h 562"/>
                <a:gd name="T10" fmla="*/ 299 w 592"/>
                <a:gd name="T11" fmla="*/ 371 h 562"/>
                <a:gd name="T12" fmla="*/ 412 w 592"/>
                <a:gd name="T13" fmla="*/ 0 h 562"/>
                <a:gd name="T14" fmla="*/ 592 w 592"/>
                <a:gd name="T15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2" h="562">
                  <a:moveTo>
                    <a:pt x="592" y="0"/>
                  </a:moveTo>
                  <a:lnTo>
                    <a:pt x="390" y="562"/>
                  </a:lnTo>
                  <a:lnTo>
                    <a:pt x="199" y="562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299" y="371"/>
                  </a:lnTo>
                  <a:lnTo>
                    <a:pt x="412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09" name="Freeform 9"/>
            <p:cNvSpPr>
              <a:spLocks noChangeArrowheads="1"/>
            </p:cNvSpPr>
            <p:nvPr/>
          </p:nvSpPr>
          <p:spPr bwMode="auto">
            <a:xfrm>
              <a:off x="1824" y="2064"/>
              <a:ext cx="134" cy="127"/>
            </a:xfrm>
            <a:custGeom>
              <a:avLst/>
              <a:gdLst>
                <a:gd name="T0" fmla="*/ 593 w 593"/>
                <a:gd name="T1" fmla="*/ 0 h 562"/>
                <a:gd name="T2" fmla="*/ 391 w 593"/>
                <a:gd name="T3" fmla="*/ 562 h 562"/>
                <a:gd name="T4" fmla="*/ 200 w 593"/>
                <a:gd name="T5" fmla="*/ 562 h 562"/>
                <a:gd name="T6" fmla="*/ 0 w 593"/>
                <a:gd name="T7" fmla="*/ 0 h 562"/>
                <a:gd name="T8" fmla="*/ 184 w 593"/>
                <a:gd name="T9" fmla="*/ 0 h 562"/>
                <a:gd name="T10" fmla="*/ 299 w 593"/>
                <a:gd name="T11" fmla="*/ 371 h 562"/>
                <a:gd name="T12" fmla="*/ 413 w 593"/>
                <a:gd name="T13" fmla="*/ 0 h 562"/>
                <a:gd name="T14" fmla="*/ 593 w 593"/>
                <a:gd name="T15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3" h="562">
                  <a:moveTo>
                    <a:pt x="593" y="0"/>
                  </a:moveTo>
                  <a:lnTo>
                    <a:pt x="391" y="562"/>
                  </a:lnTo>
                  <a:lnTo>
                    <a:pt x="200" y="562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299" y="371"/>
                  </a:lnTo>
                  <a:lnTo>
                    <a:pt x="413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10" name="Freeform 10"/>
            <p:cNvSpPr>
              <a:spLocks noChangeArrowheads="1"/>
            </p:cNvSpPr>
            <p:nvPr/>
          </p:nvSpPr>
          <p:spPr bwMode="auto">
            <a:xfrm>
              <a:off x="1617" y="2101"/>
              <a:ext cx="122" cy="57"/>
            </a:xfrm>
            <a:custGeom>
              <a:avLst/>
              <a:gdLst>
                <a:gd name="T0" fmla="*/ 538 w 538"/>
                <a:gd name="T1" fmla="*/ 0 h 254"/>
                <a:gd name="T2" fmla="*/ 0 w 538"/>
                <a:gd name="T3" fmla="*/ 0 h 254"/>
                <a:gd name="T4" fmla="*/ 0 w 538"/>
                <a:gd name="T5" fmla="*/ 56 h 254"/>
                <a:gd name="T6" fmla="*/ 538 w 538"/>
                <a:gd name="T7" fmla="*/ 56 h 254"/>
                <a:gd name="T8" fmla="*/ 538 w 538"/>
                <a:gd name="T9" fmla="*/ 0 h 254"/>
                <a:gd name="T10" fmla="*/ 538 w 538"/>
                <a:gd name="T11" fmla="*/ 198 h 254"/>
                <a:gd name="T12" fmla="*/ 0 w 538"/>
                <a:gd name="T13" fmla="*/ 198 h 254"/>
                <a:gd name="T14" fmla="*/ 0 w 538"/>
                <a:gd name="T15" fmla="*/ 254 h 254"/>
                <a:gd name="T16" fmla="*/ 538 w 538"/>
                <a:gd name="T17" fmla="*/ 254 h 254"/>
                <a:gd name="T18" fmla="*/ 538 w 538"/>
                <a:gd name="T19" fmla="*/ 19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8" h="254">
                  <a:moveTo>
                    <a:pt x="538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538" y="56"/>
                  </a:lnTo>
                  <a:lnTo>
                    <a:pt x="538" y="0"/>
                  </a:lnTo>
                  <a:close/>
                  <a:moveTo>
                    <a:pt x="538" y="198"/>
                  </a:moveTo>
                  <a:lnTo>
                    <a:pt x="0" y="198"/>
                  </a:lnTo>
                  <a:lnTo>
                    <a:pt x="0" y="254"/>
                  </a:lnTo>
                  <a:lnTo>
                    <a:pt x="538" y="254"/>
                  </a:lnTo>
                  <a:lnTo>
                    <a:pt x="538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1211" name="Group 11"/>
          <p:cNvGrpSpPr>
            <a:grpSpLocks/>
          </p:cNvGrpSpPr>
          <p:nvPr/>
        </p:nvGrpSpPr>
        <p:grpSpPr bwMode="auto">
          <a:xfrm>
            <a:off x="457200" y="3627438"/>
            <a:ext cx="3860800" cy="458787"/>
            <a:chOff x="288" y="2285"/>
            <a:chExt cx="2432" cy="289"/>
          </a:xfrm>
        </p:grpSpPr>
        <p:sp>
          <p:nvSpPr>
            <p:cNvPr id="51212" name="Freeform 12"/>
            <p:cNvSpPr>
              <a:spLocks noChangeArrowheads="1"/>
            </p:cNvSpPr>
            <p:nvPr/>
          </p:nvSpPr>
          <p:spPr bwMode="auto">
            <a:xfrm>
              <a:off x="325" y="2337"/>
              <a:ext cx="108" cy="171"/>
            </a:xfrm>
            <a:custGeom>
              <a:avLst/>
              <a:gdLst>
                <a:gd name="T0" fmla="*/ 0 w 546"/>
                <a:gd name="T1" fmla="*/ 637 h 759"/>
                <a:gd name="T2" fmla="*/ 50 w 546"/>
                <a:gd name="T3" fmla="*/ 597 h 759"/>
                <a:gd name="T4" fmla="*/ 95 w 546"/>
                <a:gd name="T5" fmla="*/ 559 h 759"/>
                <a:gd name="T6" fmla="*/ 137 w 546"/>
                <a:gd name="T7" fmla="*/ 521 h 759"/>
                <a:gd name="T8" fmla="*/ 176 w 546"/>
                <a:gd name="T9" fmla="*/ 486 h 759"/>
                <a:gd name="T10" fmla="*/ 211 w 546"/>
                <a:gd name="T11" fmla="*/ 452 h 759"/>
                <a:gd name="T12" fmla="*/ 246 w 546"/>
                <a:gd name="T13" fmla="*/ 412 h 759"/>
                <a:gd name="T14" fmla="*/ 278 w 546"/>
                <a:gd name="T15" fmla="*/ 374 h 759"/>
                <a:gd name="T16" fmla="*/ 301 w 546"/>
                <a:gd name="T17" fmla="*/ 339 h 759"/>
                <a:gd name="T18" fmla="*/ 315 w 546"/>
                <a:gd name="T19" fmla="*/ 307 h 759"/>
                <a:gd name="T20" fmla="*/ 323 w 546"/>
                <a:gd name="T21" fmla="*/ 272 h 759"/>
                <a:gd name="T22" fmla="*/ 325 w 546"/>
                <a:gd name="T23" fmla="*/ 237 h 759"/>
                <a:gd name="T24" fmla="*/ 317 w 546"/>
                <a:gd name="T25" fmla="*/ 204 h 759"/>
                <a:gd name="T26" fmla="*/ 301 w 546"/>
                <a:gd name="T27" fmla="*/ 178 h 759"/>
                <a:gd name="T28" fmla="*/ 277 w 546"/>
                <a:gd name="T29" fmla="*/ 158 h 759"/>
                <a:gd name="T30" fmla="*/ 245 w 546"/>
                <a:gd name="T31" fmla="*/ 146 h 759"/>
                <a:gd name="T32" fmla="*/ 208 w 546"/>
                <a:gd name="T33" fmla="*/ 143 h 759"/>
                <a:gd name="T34" fmla="*/ 186 w 546"/>
                <a:gd name="T35" fmla="*/ 144 h 759"/>
                <a:gd name="T36" fmla="*/ 167 w 546"/>
                <a:gd name="T37" fmla="*/ 146 h 759"/>
                <a:gd name="T38" fmla="*/ 147 w 546"/>
                <a:gd name="T39" fmla="*/ 151 h 759"/>
                <a:gd name="T40" fmla="*/ 128 w 546"/>
                <a:gd name="T41" fmla="*/ 158 h 759"/>
                <a:gd name="T42" fmla="*/ 109 w 546"/>
                <a:gd name="T43" fmla="*/ 165 h 759"/>
                <a:gd name="T44" fmla="*/ 89 w 546"/>
                <a:gd name="T45" fmla="*/ 174 h 759"/>
                <a:gd name="T46" fmla="*/ 74 w 546"/>
                <a:gd name="T47" fmla="*/ 183 h 759"/>
                <a:gd name="T48" fmla="*/ 59 w 546"/>
                <a:gd name="T49" fmla="*/ 191 h 759"/>
                <a:gd name="T50" fmla="*/ 46 w 546"/>
                <a:gd name="T51" fmla="*/ 200 h 759"/>
                <a:gd name="T52" fmla="*/ 37 w 546"/>
                <a:gd name="T53" fmla="*/ 205 h 759"/>
                <a:gd name="T54" fmla="*/ 17 w 546"/>
                <a:gd name="T55" fmla="*/ 209 h 759"/>
                <a:gd name="T56" fmla="*/ 35 w 546"/>
                <a:gd name="T57" fmla="*/ 40 h 759"/>
                <a:gd name="T58" fmla="*/ 70 w 546"/>
                <a:gd name="T59" fmla="*/ 27 h 759"/>
                <a:gd name="T60" fmla="*/ 116 w 546"/>
                <a:gd name="T61" fmla="*/ 16 h 759"/>
                <a:gd name="T62" fmla="*/ 166 w 546"/>
                <a:gd name="T63" fmla="*/ 7 h 759"/>
                <a:gd name="T64" fmla="*/ 213 w 546"/>
                <a:gd name="T65" fmla="*/ 1 h 759"/>
                <a:gd name="T66" fmla="*/ 277 w 546"/>
                <a:gd name="T67" fmla="*/ 1 h 759"/>
                <a:gd name="T68" fmla="*/ 361 w 546"/>
                <a:gd name="T69" fmla="*/ 15 h 759"/>
                <a:gd name="T70" fmla="*/ 418 w 546"/>
                <a:gd name="T71" fmla="*/ 40 h 759"/>
                <a:gd name="T72" fmla="*/ 445 w 546"/>
                <a:gd name="T73" fmla="*/ 59 h 759"/>
                <a:gd name="T74" fmla="*/ 469 w 546"/>
                <a:gd name="T75" fmla="*/ 83 h 759"/>
                <a:gd name="T76" fmla="*/ 487 w 546"/>
                <a:gd name="T77" fmla="*/ 110 h 759"/>
                <a:gd name="T78" fmla="*/ 504 w 546"/>
                <a:gd name="T79" fmla="*/ 152 h 759"/>
                <a:gd name="T80" fmla="*/ 514 w 546"/>
                <a:gd name="T81" fmla="*/ 225 h 759"/>
                <a:gd name="T82" fmla="*/ 510 w 546"/>
                <a:gd name="T83" fmla="*/ 275 h 759"/>
                <a:gd name="T84" fmla="*/ 496 w 546"/>
                <a:gd name="T85" fmla="*/ 322 h 759"/>
                <a:gd name="T86" fmla="*/ 474 w 546"/>
                <a:gd name="T87" fmla="*/ 370 h 759"/>
                <a:gd name="T88" fmla="*/ 442 w 546"/>
                <a:gd name="T89" fmla="*/ 420 h 759"/>
                <a:gd name="T90" fmla="*/ 397 w 546"/>
                <a:gd name="T91" fmla="*/ 472 h 759"/>
                <a:gd name="T92" fmla="*/ 357 w 546"/>
                <a:gd name="T93" fmla="*/ 512 h 759"/>
                <a:gd name="T94" fmla="*/ 325 w 546"/>
                <a:gd name="T95" fmla="*/ 542 h 759"/>
                <a:gd name="T96" fmla="*/ 293 w 546"/>
                <a:gd name="T97" fmla="*/ 569 h 759"/>
                <a:gd name="T98" fmla="*/ 263 w 546"/>
                <a:gd name="T99" fmla="*/ 593 h 759"/>
                <a:gd name="T100" fmla="*/ 242 w 546"/>
                <a:gd name="T101" fmla="*/ 610 h 759"/>
                <a:gd name="T102" fmla="*/ 546 w 546"/>
                <a:gd name="T103" fmla="*/ 61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6" h="759">
                  <a:moveTo>
                    <a:pt x="546" y="759"/>
                  </a:moveTo>
                  <a:lnTo>
                    <a:pt x="0" y="759"/>
                  </a:lnTo>
                  <a:lnTo>
                    <a:pt x="0" y="637"/>
                  </a:lnTo>
                  <a:lnTo>
                    <a:pt x="17" y="624"/>
                  </a:lnTo>
                  <a:lnTo>
                    <a:pt x="33" y="610"/>
                  </a:lnTo>
                  <a:lnTo>
                    <a:pt x="50" y="597"/>
                  </a:lnTo>
                  <a:lnTo>
                    <a:pt x="66" y="584"/>
                  </a:lnTo>
                  <a:lnTo>
                    <a:pt x="80" y="571"/>
                  </a:lnTo>
                  <a:lnTo>
                    <a:pt x="95" y="559"/>
                  </a:lnTo>
                  <a:lnTo>
                    <a:pt x="110" y="546"/>
                  </a:lnTo>
                  <a:lnTo>
                    <a:pt x="124" y="534"/>
                  </a:lnTo>
                  <a:lnTo>
                    <a:pt x="137" y="521"/>
                  </a:lnTo>
                  <a:lnTo>
                    <a:pt x="151" y="510"/>
                  </a:lnTo>
                  <a:lnTo>
                    <a:pt x="163" y="497"/>
                  </a:lnTo>
                  <a:lnTo>
                    <a:pt x="176" y="486"/>
                  </a:lnTo>
                  <a:lnTo>
                    <a:pt x="188" y="475"/>
                  </a:lnTo>
                  <a:lnTo>
                    <a:pt x="200" y="463"/>
                  </a:lnTo>
                  <a:lnTo>
                    <a:pt x="211" y="452"/>
                  </a:lnTo>
                  <a:lnTo>
                    <a:pt x="221" y="441"/>
                  </a:lnTo>
                  <a:lnTo>
                    <a:pt x="235" y="426"/>
                  </a:lnTo>
                  <a:lnTo>
                    <a:pt x="246" y="412"/>
                  </a:lnTo>
                  <a:lnTo>
                    <a:pt x="258" y="400"/>
                  </a:lnTo>
                  <a:lnTo>
                    <a:pt x="268" y="386"/>
                  </a:lnTo>
                  <a:lnTo>
                    <a:pt x="278" y="374"/>
                  </a:lnTo>
                  <a:lnTo>
                    <a:pt x="286" y="362"/>
                  </a:lnTo>
                  <a:lnTo>
                    <a:pt x="294" y="351"/>
                  </a:lnTo>
                  <a:lnTo>
                    <a:pt x="301" y="339"/>
                  </a:lnTo>
                  <a:lnTo>
                    <a:pt x="306" y="328"/>
                  </a:lnTo>
                  <a:lnTo>
                    <a:pt x="311" y="318"/>
                  </a:lnTo>
                  <a:lnTo>
                    <a:pt x="315" y="307"/>
                  </a:lnTo>
                  <a:lnTo>
                    <a:pt x="319" y="295"/>
                  </a:lnTo>
                  <a:lnTo>
                    <a:pt x="321" y="284"/>
                  </a:lnTo>
                  <a:lnTo>
                    <a:pt x="323" y="272"/>
                  </a:lnTo>
                  <a:lnTo>
                    <a:pt x="325" y="261"/>
                  </a:lnTo>
                  <a:lnTo>
                    <a:pt x="325" y="250"/>
                  </a:lnTo>
                  <a:lnTo>
                    <a:pt x="325" y="237"/>
                  </a:lnTo>
                  <a:lnTo>
                    <a:pt x="323" y="226"/>
                  </a:lnTo>
                  <a:lnTo>
                    <a:pt x="320" y="215"/>
                  </a:lnTo>
                  <a:lnTo>
                    <a:pt x="317" y="204"/>
                  </a:lnTo>
                  <a:lnTo>
                    <a:pt x="313" y="194"/>
                  </a:lnTo>
                  <a:lnTo>
                    <a:pt x="307" y="186"/>
                  </a:lnTo>
                  <a:lnTo>
                    <a:pt x="301" y="178"/>
                  </a:lnTo>
                  <a:lnTo>
                    <a:pt x="294" y="170"/>
                  </a:lnTo>
                  <a:lnTo>
                    <a:pt x="286" y="163"/>
                  </a:lnTo>
                  <a:lnTo>
                    <a:pt x="277" y="158"/>
                  </a:lnTo>
                  <a:lnTo>
                    <a:pt x="267" y="153"/>
                  </a:lnTo>
                  <a:lnTo>
                    <a:pt x="256" y="150"/>
                  </a:lnTo>
                  <a:lnTo>
                    <a:pt x="245" y="146"/>
                  </a:lnTo>
                  <a:lnTo>
                    <a:pt x="234" y="144"/>
                  </a:lnTo>
                  <a:lnTo>
                    <a:pt x="221" y="143"/>
                  </a:lnTo>
                  <a:lnTo>
                    <a:pt x="208" y="143"/>
                  </a:lnTo>
                  <a:lnTo>
                    <a:pt x="201" y="143"/>
                  </a:lnTo>
                  <a:lnTo>
                    <a:pt x="193" y="143"/>
                  </a:lnTo>
                  <a:lnTo>
                    <a:pt x="186" y="144"/>
                  </a:lnTo>
                  <a:lnTo>
                    <a:pt x="179" y="144"/>
                  </a:lnTo>
                  <a:lnTo>
                    <a:pt x="173" y="145"/>
                  </a:lnTo>
                  <a:lnTo>
                    <a:pt x="167" y="146"/>
                  </a:lnTo>
                  <a:lnTo>
                    <a:pt x="160" y="147"/>
                  </a:lnTo>
                  <a:lnTo>
                    <a:pt x="153" y="150"/>
                  </a:lnTo>
                  <a:lnTo>
                    <a:pt x="147" y="151"/>
                  </a:lnTo>
                  <a:lnTo>
                    <a:pt x="141" y="153"/>
                  </a:lnTo>
                  <a:lnTo>
                    <a:pt x="135" y="155"/>
                  </a:lnTo>
                  <a:lnTo>
                    <a:pt x="128" y="158"/>
                  </a:lnTo>
                  <a:lnTo>
                    <a:pt x="121" y="160"/>
                  </a:lnTo>
                  <a:lnTo>
                    <a:pt x="116" y="162"/>
                  </a:lnTo>
                  <a:lnTo>
                    <a:pt x="109" y="165"/>
                  </a:lnTo>
                  <a:lnTo>
                    <a:pt x="102" y="168"/>
                  </a:lnTo>
                  <a:lnTo>
                    <a:pt x="96" y="170"/>
                  </a:lnTo>
                  <a:lnTo>
                    <a:pt x="89" y="174"/>
                  </a:lnTo>
                  <a:lnTo>
                    <a:pt x="84" y="176"/>
                  </a:lnTo>
                  <a:lnTo>
                    <a:pt x="78" y="179"/>
                  </a:lnTo>
                  <a:lnTo>
                    <a:pt x="74" y="183"/>
                  </a:lnTo>
                  <a:lnTo>
                    <a:pt x="68" y="185"/>
                  </a:lnTo>
                  <a:lnTo>
                    <a:pt x="63" y="188"/>
                  </a:lnTo>
                  <a:lnTo>
                    <a:pt x="59" y="191"/>
                  </a:lnTo>
                  <a:lnTo>
                    <a:pt x="54" y="194"/>
                  </a:lnTo>
                  <a:lnTo>
                    <a:pt x="50" y="196"/>
                  </a:lnTo>
                  <a:lnTo>
                    <a:pt x="46" y="200"/>
                  </a:lnTo>
                  <a:lnTo>
                    <a:pt x="43" y="202"/>
                  </a:lnTo>
                  <a:lnTo>
                    <a:pt x="39" y="204"/>
                  </a:lnTo>
                  <a:lnTo>
                    <a:pt x="37" y="205"/>
                  </a:lnTo>
                  <a:lnTo>
                    <a:pt x="34" y="208"/>
                  </a:lnTo>
                  <a:lnTo>
                    <a:pt x="32" y="209"/>
                  </a:lnTo>
                  <a:lnTo>
                    <a:pt x="17" y="209"/>
                  </a:lnTo>
                  <a:lnTo>
                    <a:pt x="17" y="46"/>
                  </a:lnTo>
                  <a:lnTo>
                    <a:pt x="26" y="43"/>
                  </a:lnTo>
                  <a:lnTo>
                    <a:pt x="35" y="40"/>
                  </a:lnTo>
                  <a:lnTo>
                    <a:pt x="46" y="35"/>
                  </a:lnTo>
                  <a:lnTo>
                    <a:pt x="58" y="32"/>
                  </a:lnTo>
                  <a:lnTo>
                    <a:pt x="70" y="27"/>
                  </a:lnTo>
                  <a:lnTo>
                    <a:pt x="85" y="24"/>
                  </a:lnTo>
                  <a:lnTo>
                    <a:pt x="100" y="20"/>
                  </a:lnTo>
                  <a:lnTo>
                    <a:pt x="116" y="16"/>
                  </a:lnTo>
                  <a:lnTo>
                    <a:pt x="133" y="12"/>
                  </a:lnTo>
                  <a:lnTo>
                    <a:pt x="148" y="9"/>
                  </a:lnTo>
                  <a:lnTo>
                    <a:pt x="166" y="7"/>
                  </a:lnTo>
                  <a:lnTo>
                    <a:pt x="181" y="4"/>
                  </a:lnTo>
                  <a:lnTo>
                    <a:pt x="197" y="2"/>
                  </a:lnTo>
                  <a:lnTo>
                    <a:pt x="213" y="1"/>
                  </a:lnTo>
                  <a:lnTo>
                    <a:pt x="229" y="0"/>
                  </a:lnTo>
                  <a:lnTo>
                    <a:pt x="245" y="0"/>
                  </a:lnTo>
                  <a:lnTo>
                    <a:pt x="277" y="1"/>
                  </a:lnTo>
                  <a:lnTo>
                    <a:pt x="306" y="3"/>
                  </a:lnTo>
                  <a:lnTo>
                    <a:pt x="335" y="9"/>
                  </a:lnTo>
                  <a:lnTo>
                    <a:pt x="361" y="15"/>
                  </a:lnTo>
                  <a:lnTo>
                    <a:pt x="385" y="24"/>
                  </a:lnTo>
                  <a:lnTo>
                    <a:pt x="407" y="33"/>
                  </a:lnTo>
                  <a:lnTo>
                    <a:pt x="418" y="40"/>
                  </a:lnTo>
                  <a:lnTo>
                    <a:pt x="428" y="45"/>
                  </a:lnTo>
                  <a:lnTo>
                    <a:pt x="437" y="52"/>
                  </a:lnTo>
                  <a:lnTo>
                    <a:pt x="445" y="59"/>
                  </a:lnTo>
                  <a:lnTo>
                    <a:pt x="454" y="67"/>
                  </a:lnTo>
                  <a:lnTo>
                    <a:pt x="462" y="75"/>
                  </a:lnTo>
                  <a:lnTo>
                    <a:pt x="469" y="83"/>
                  </a:lnTo>
                  <a:lnTo>
                    <a:pt x="476" y="92"/>
                  </a:lnTo>
                  <a:lnTo>
                    <a:pt x="481" y="101"/>
                  </a:lnTo>
                  <a:lnTo>
                    <a:pt x="487" y="110"/>
                  </a:lnTo>
                  <a:lnTo>
                    <a:pt x="493" y="120"/>
                  </a:lnTo>
                  <a:lnTo>
                    <a:pt x="497" y="130"/>
                  </a:lnTo>
                  <a:lnTo>
                    <a:pt x="504" y="152"/>
                  </a:lnTo>
                  <a:lnTo>
                    <a:pt x="510" y="175"/>
                  </a:lnTo>
                  <a:lnTo>
                    <a:pt x="513" y="199"/>
                  </a:lnTo>
                  <a:lnTo>
                    <a:pt x="514" y="225"/>
                  </a:lnTo>
                  <a:lnTo>
                    <a:pt x="513" y="242"/>
                  </a:lnTo>
                  <a:lnTo>
                    <a:pt x="512" y="258"/>
                  </a:lnTo>
                  <a:lnTo>
                    <a:pt x="510" y="275"/>
                  </a:lnTo>
                  <a:lnTo>
                    <a:pt x="506" y="291"/>
                  </a:lnTo>
                  <a:lnTo>
                    <a:pt x="502" y="307"/>
                  </a:lnTo>
                  <a:lnTo>
                    <a:pt x="496" y="322"/>
                  </a:lnTo>
                  <a:lnTo>
                    <a:pt x="490" y="338"/>
                  </a:lnTo>
                  <a:lnTo>
                    <a:pt x="482" y="354"/>
                  </a:lnTo>
                  <a:lnTo>
                    <a:pt x="474" y="370"/>
                  </a:lnTo>
                  <a:lnTo>
                    <a:pt x="464" y="386"/>
                  </a:lnTo>
                  <a:lnTo>
                    <a:pt x="454" y="403"/>
                  </a:lnTo>
                  <a:lnTo>
                    <a:pt x="442" y="420"/>
                  </a:lnTo>
                  <a:lnTo>
                    <a:pt x="428" y="437"/>
                  </a:lnTo>
                  <a:lnTo>
                    <a:pt x="413" y="454"/>
                  </a:lnTo>
                  <a:lnTo>
                    <a:pt x="397" y="472"/>
                  </a:lnTo>
                  <a:lnTo>
                    <a:pt x="380" y="489"/>
                  </a:lnTo>
                  <a:lnTo>
                    <a:pt x="369" y="501"/>
                  </a:lnTo>
                  <a:lnTo>
                    <a:pt x="357" y="512"/>
                  </a:lnTo>
                  <a:lnTo>
                    <a:pt x="346" y="522"/>
                  </a:lnTo>
                  <a:lnTo>
                    <a:pt x="335" y="533"/>
                  </a:lnTo>
                  <a:lnTo>
                    <a:pt x="325" y="542"/>
                  </a:lnTo>
                  <a:lnTo>
                    <a:pt x="313" y="551"/>
                  </a:lnTo>
                  <a:lnTo>
                    <a:pt x="303" y="560"/>
                  </a:lnTo>
                  <a:lnTo>
                    <a:pt x="293" y="569"/>
                  </a:lnTo>
                  <a:lnTo>
                    <a:pt x="283" y="578"/>
                  </a:lnTo>
                  <a:lnTo>
                    <a:pt x="272" y="585"/>
                  </a:lnTo>
                  <a:lnTo>
                    <a:pt x="263" y="593"/>
                  </a:lnTo>
                  <a:lnTo>
                    <a:pt x="255" y="599"/>
                  </a:lnTo>
                  <a:lnTo>
                    <a:pt x="248" y="605"/>
                  </a:lnTo>
                  <a:lnTo>
                    <a:pt x="242" y="610"/>
                  </a:lnTo>
                  <a:lnTo>
                    <a:pt x="236" y="614"/>
                  </a:lnTo>
                  <a:lnTo>
                    <a:pt x="230" y="619"/>
                  </a:lnTo>
                  <a:lnTo>
                    <a:pt x="546" y="619"/>
                  </a:lnTo>
                  <a:lnTo>
                    <a:pt x="546" y="7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13" name="Freeform 13"/>
            <p:cNvSpPr>
              <a:spLocks noChangeArrowheads="1"/>
            </p:cNvSpPr>
            <p:nvPr/>
          </p:nvSpPr>
          <p:spPr bwMode="auto">
            <a:xfrm>
              <a:off x="449" y="2395"/>
              <a:ext cx="105" cy="118"/>
            </a:xfrm>
            <a:custGeom>
              <a:avLst/>
              <a:gdLst>
                <a:gd name="T0" fmla="*/ 314 w 532"/>
                <a:gd name="T1" fmla="*/ 274 h 518"/>
                <a:gd name="T2" fmla="*/ 311 w 532"/>
                <a:gd name="T3" fmla="*/ 344 h 518"/>
                <a:gd name="T4" fmla="*/ 318 w 532"/>
                <a:gd name="T5" fmla="*/ 410 h 518"/>
                <a:gd name="T6" fmla="*/ 333 w 532"/>
                <a:gd name="T7" fmla="*/ 452 h 518"/>
                <a:gd name="T8" fmla="*/ 352 w 532"/>
                <a:gd name="T9" fmla="*/ 483 h 518"/>
                <a:gd name="T10" fmla="*/ 373 w 532"/>
                <a:gd name="T11" fmla="*/ 503 h 518"/>
                <a:gd name="T12" fmla="*/ 407 w 532"/>
                <a:gd name="T13" fmla="*/ 515 h 518"/>
                <a:gd name="T14" fmla="*/ 441 w 532"/>
                <a:gd name="T15" fmla="*/ 509 h 518"/>
                <a:gd name="T16" fmla="*/ 469 w 532"/>
                <a:gd name="T17" fmla="*/ 493 h 518"/>
                <a:gd name="T18" fmla="*/ 505 w 532"/>
                <a:gd name="T19" fmla="*/ 451 h 518"/>
                <a:gd name="T20" fmla="*/ 519 w 532"/>
                <a:gd name="T21" fmla="*/ 418 h 518"/>
                <a:gd name="T22" fmla="*/ 529 w 532"/>
                <a:gd name="T23" fmla="*/ 376 h 518"/>
                <a:gd name="T24" fmla="*/ 511 w 532"/>
                <a:gd name="T25" fmla="*/ 343 h 518"/>
                <a:gd name="T26" fmla="*/ 508 w 532"/>
                <a:gd name="T27" fmla="*/ 365 h 518"/>
                <a:gd name="T28" fmla="*/ 499 w 532"/>
                <a:gd name="T29" fmla="*/ 391 h 518"/>
                <a:gd name="T30" fmla="*/ 478 w 532"/>
                <a:gd name="T31" fmla="*/ 411 h 518"/>
                <a:gd name="T32" fmla="*/ 460 w 532"/>
                <a:gd name="T33" fmla="*/ 418 h 518"/>
                <a:gd name="T34" fmla="*/ 444 w 532"/>
                <a:gd name="T35" fmla="*/ 419 h 518"/>
                <a:gd name="T36" fmla="*/ 422 w 532"/>
                <a:gd name="T37" fmla="*/ 413 h 518"/>
                <a:gd name="T38" fmla="*/ 403 w 532"/>
                <a:gd name="T39" fmla="*/ 397 h 518"/>
                <a:gd name="T40" fmla="*/ 390 w 532"/>
                <a:gd name="T41" fmla="*/ 370 h 518"/>
                <a:gd name="T42" fmla="*/ 383 w 532"/>
                <a:gd name="T43" fmla="*/ 339 h 518"/>
                <a:gd name="T44" fmla="*/ 383 w 532"/>
                <a:gd name="T45" fmla="*/ 291 h 518"/>
                <a:gd name="T46" fmla="*/ 385 w 532"/>
                <a:gd name="T47" fmla="*/ 207 h 518"/>
                <a:gd name="T48" fmla="*/ 395 w 532"/>
                <a:gd name="T49" fmla="*/ 89 h 518"/>
                <a:gd name="T50" fmla="*/ 142 w 532"/>
                <a:gd name="T51" fmla="*/ 0 h 518"/>
                <a:gd name="T52" fmla="*/ 117 w 532"/>
                <a:gd name="T53" fmla="*/ 4 h 518"/>
                <a:gd name="T54" fmla="*/ 83 w 532"/>
                <a:gd name="T55" fmla="*/ 17 h 518"/>
                <a:gd name="T56" fmla="*/ 54 w 532"/>
                <a:gd name="T57" fmla="*/ 44 h 518"/>
                <a:gd name="T58" fmla="*/ 26 w 532"/>
                <a:gd name="T59" fmla="*/ 85 h 518"/>
                <a:gd name="T60" fmla="*/ 8 w 532"/>
                <a:gd name="T61" fmla="*/ 126 h 518"/>
                <a:gd name="T62" fmla="*/ 0 w 532"/>
                <a:gd name="T63" fmla="*/ 152 h 518"/>
                <a:gd name="T64" fmla="*/ 43 w 532"/>
                <a:gd name="T65" fmla="*/ 115 h 518"/>
                <a:gd name="T66" fmla="*/ 66 w 532"/>
                <a:gd name="T67" fmla="*/ 99 h 518"/>
                <a:gd name="T68" fmla="*/ 96 w 532"/>
                <a:gd name="T69" fmla="*/ 89 h 518"/>
                <a:gd name="T70" fmla="*/ 125 w 532"/>
                <a:gd name="T71" fmla="*/ 322 h 518"/>
                <a:gd name="T72" fmla="*/ 110 w 532"/>
                <a:gd name="T73" fmla="*/ 363 h 518"/>
                <a:gd name="T74" fmla="*/ 88 w 532"/>
                <a:gd name="T75" fmla="*/ 393 h 518"/>
                <a:gd name="T76" fmla="*/ 68 w 532"/>
                <a:gd name="T77" fmla="*/ 416 h 518"/>
                <a:gd name="T78" fmla="*/ 54 w 532"/>
                <a:gd name="T79" fmla="*/ 436 h 518"/>
                <a:gd name="T80" fmla="*/ 48 w 532"/>
                <a:gd name="T81" fmla="*/ 465 h 518"/>
                <a:gd name="T82" fmla="*/ 58 w 532"/>
                <a:gd name="T83" fmla="*/ 494 h 518"/>
                <a:gd name="T84" fmla="*/ 83 w 532"/>
                <a:gd name="T85" fmla="*/ 514 h 518"/>
                <a:gd name="T86" fmla="*/ 104 w 532"/>
                <a:gd name="T87" fmla="*/ 518 h 518"/>
                <a:gd name="T88" fmla="*/ 125 w 532"/>
                <a:gd name="T89" fmla="*/ 513 h 518"/>
                <a:gd name="T90" fmla="*/ 151 w 532"/>
                <a:gd name="T91" fmla="*/ 493 h 518"/>
                <a:gd name="T92" fmla="*/ 166 w 532"/>
                <a:gd name="T93" fmla="*/ 460 h 518"/>
                <a:gd name="T94" fmla="*/ 180 w 532"/>
                <a:gd name="T95" fmla="*/ 394 h 518"/>
                <a:gd name="T96" fmla="*/ 198 w 532"/>
                <a:gd name="T97" fmla="*/ 271 h 518"/>
                <a:gd name="T98" fmla="*/ 217 w 532"/>
                <a:gd name="T99" fmla="*/ 8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2" h="518">
                  <a:moveTo>
                    <a:pt x="333" y="89"/>
                  </a:moveTo>
                  <a:lnTo>
                    <a:pt x="315" y="252"/>
                  </a:lnTo>
                  <a:lnTo>
                    <a:pt x="314" y="274"/>
                  </a:lnTo>
                  <a:lnTo>
                    <a:pt x="313" y="297"/>
                  </a:lnTo>
                  <a:lnTo>
                    <a:pt x="311" y="320"/>
                  </a:lnTo>
                  <a:lnTo>
                    <a:pt x="311" y="344"/>
                  </a:lnTo>
                  <a:lnTo>
                    <a:pt x="313" y="368"/>
                  </a:lnTo>
                  <a:lnTo>
                    <a:pt x="315" y="391"/>
                  </a:lnTo>
                  <a:lnTo>
                    <a:pt x="318" y="410"/>
                  </a:lnTo>
                  <a:lnTo>
                    <a:pt x="323" y="427"/>
                  </a:lnTo>
                  <a:lnTo>
                    <a:pt x="327" y="441"/>
                  </a:lnTo>
                  <a:lnTo>
                    <a:pt x="333" y="452"/>
                  </a:lnTo>
                  <a:lnTo>
                    <a:pt x="340" y="464"/>
                  </a:lnTo>
                  <a:lnTo>
                    <a:pt x="345" y="474"/>
                  </a:lnTo>
                  <a:lnTo>
                    <a:pt x="352" y="483"/>
                  </a:lnTo>
                  <a:lnTo>
                    <a:pt x="359" y="491"/>
                  </a:lnTo>
                  <a:lnTo>
                    <a:pt x="366" y="498"/>
                  </a:lnTo>
                  <a:lnTo>
                    <a:pt x="373" y="503"/>
                  </a:lnTo>
                  <a:lnTo>
                    <a:pt x="383" y="509"/>
                  </a:lnTo>
                  <a:lnTo>
                    <a:pt x="394" y="513"/>
                  </a:lnTo>
                  <a:lnTo>
                    <a:pt x="407" y="515"/>
                  </a:lnTo>
                  <a:lnTo>
                    <a:pt x="418" y="514"/>
                  </a:lnTo>
                  <a:lnTo>
                    <a:pt x="430" y="513"/>
                  </a:lnTo>
                  <a:lnTo>
                    <a:pt x="441" y="509"/>
                  </a:lnTo>
                  <a:lnTo>
                    <a:pt x="450" y="506"/>
                  </a:lnTo>
                  <a:lnTo>
                    <a:pt x="459" y="501"/>
                  </a:lnTo>
                  <a:lnTo>
                    <a:pt x="469" y="493"/>
                  </a:lnTo>
                  <a:lnTo>
                    <a:pt x="482" y="483"/>
                  </a:lnTo>
                  <a:lnTo>
                    <a:pt x="493" y="469"/>
                  </a:lnTo>
                  <a:lnTo>
                    <a:pt x="505" y="451"/>
                  </a:lnTo>
                  <a:lnTo>
                    <a:pt x="510" y="441"/>
                  </a:lnTo>
                  <a:lnTo>
                    <a:pt x="516" y="430"/>
                  </a:lnTo>
                  <a:lnTo>
                    <a:pt x="519" y="418"/>
                  </a:lnTo>
                  <a:lnTo>
                    <a:pt x="524" y="405"/>
                  </a:lnTo>
                  <a:lnTo>
                    <a:pt x="527" y="391"/>
                  </a:lnTo>
                  <a:lnTo>
                    <a:pt x="529" y="376"/>
                  </a:lnTo>
                  <a:lnTo>
                    <a:pt x="532" y="360"/>
                  </a:lnTo>
                  <a:lnTo>
                    <a:pt x="532" y="343"/>
                  </a:lnTo>
                  <a:lnTo>
                    <a:pt x="511" y="343"/>
                  </a:lnTo>
                  <a:lnTo>
                    <a:pt x="510" y="350"/>
                  </a:lnTo>
                  <a:lnTo>
                    <a:pt x="509" y="357"/>
                  </a:lnTo>
                  <a:lnTo>
                    <a:pt x="508" y="365"/>
                  </a:lnTo>
                  <a:lnTo>
                    <a:pt x="506" y="374"/>
                  </a:lnTo>
                  <a:lnTo>
                    <a:pt x="503" y="382"/>
                  </a:lnTo>
                  <a:lnTo>
                    <a:pt x="499" y="391"/>
                  </a:lnTo>
                  <a:lnTo>
                    <a:pt x="492" y="399"/>
                  </a:lnTo>
                  <a:lnTo>
                    <a:pt x="484" y="407"/>
                  </a:lnTo>
                  <a:lnTo>
                    <a:pt x="478" y="411"/>
                  </a:lnTo>
                  <a:lnTo>
                    <a:pt x="472" y="415"/>
                  </a:lnTo>
                  <a:lnTo>
                    <a:pt x="466" y="417"/>
                  </a:lnTo>
                  <a:lnTo>
                    <a:pt x="460" y="418"/>
                  </a:lnTo>
                  <a:lnTo>
                    <a:pt x="455" y="419"/>
                  </a:lnTo>
                  <a:lnTo>
                    <a:pt x="449" y="419"/>
                  </a:lnTo>
                  <a:lnTo>
                    <a:pt x="444" y="419"/>
                  </a:lnTo>
                  <a:lnTo>
                    <a:pt x="439" y="419"/>
                  </a:lnTo>
                  <a:lnTo>
                    <a:pt x="430" y="416"/>
                  </a:lnTo>
                  <a:lnTo>
                    <a:pt x="422" y="413"/>
                  </a:lnTo>
                  <a:lnTo>
                    <a:pt x="414" y="407"/>
                  </a:lnTo>
                  <a:lnTo>
                    <a:pt x="408" y="402"/>
                  </a:lnTo>
                  <a:lnTo>
                    <a:pt x="403" y="397"/>
                  </a:lnTo>
                  <a:lnTo>
                    <a:pt x="398" y="389"/>
                  </a:lnTo>
                  <a:lnTo>
                    <a:pt x="393" y="381"/>
                  </a:lnTo>
                  <a:lnTo>
                    <a:pt x="390" y="370"/>
                  </a:lnTo>
                  <a:lnTo>
                    <a:pt x="386" y="360"/>
                  </a:lnTo>
                  <a:lnTo>
                    <a:pt x="384" y="350"/>
                  </a:lnTo>
                  <a:lnTo>
                    <a:pt x="383" y="339"/>
                  </a:lnTo>
                  <a:lnTo>
                    <a:pt x="383" y="328"/>
                  </a:lnTo>
                  <a:lnTo>
                    <a:pt x="383" y="311"/>
                  </a:lnTo>
                  <a:lnTo>
                    <a:pt x="383" y="291"/>
                  </a:lnTo>
                  <a:lnTo>
                    <a:pt x="383" y="267"/>
                  </a:lnTo>
                  <a:lnTo>
                    <a:pt x="384" y="239"/>
                  </a:lnTo>
                  <a:lnTo>
                    <a:pt x="385" y="207"/>
                  </a:lnTo>
                  <a:lnTo>
                    <a:pt x="388" y="171"/>
                  </a:lnTo>
                  <a:lnTo>
                    <a:pt x="391" y="131"/>
                  </a:lnTo>
                  <a:lnTo>
                    <a:pt x="395" y="89"/>
                  </a:lnTo>
                  <a:lnTo>
                    <a:pt x="524" y="89"/>
                  </a:lnTo>
                  <a:lnTo>
                    <a:pt x="524" y="0"/>
                  </a:lnTo>
                  <a:lnTo>
                    <a:pt x="142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7" y="4"/>
                  </a:lnTo>
                  <a:lnTo>
                    <a:pt x="109" y="5"/>
                  </a:lnTo>
                  <a:lnTo>
                    <a:pt x="96" y="10"/>
                  </a:lnTo>
                  <a:lnTo>
                    <a:pt x="83" y="17"/>
                  </a:lnTo>
                  <a:lnTo>
                    <a:pt x="72" y="26"/>
                  </a:lnTo>
                  <a:lnTo>
                    <a:pt x="62" y="34"/>
                  </a:lnTo>
                  <a:lnTo>
                    <a:pt x="54" y="44"/>
                  </a:lnTo>
                  <a:lnTo>
                    <a:pt x="46" y="53"/>
                  </a:lnTo>
                  <a:lnTo>
                    <a:pt x="35" y="69"/>
                  </a:lnTo>
                  <a:lnTo>
                    <a:pt x="26" y="85"/>
                  </a:lnTo>
                  <a:lnTo>
                    <a:pt x="20" y="100"/>
                  </a:lnTo>
                  <a:lnTo>
                    <a:pt x="14" y="114"/>
                  </a:lnTo>
                  <a:lnTo>
                    <a:pt x="8" y="126"/>
                  </a:lnTo>
                  <a:lnTo>
                    <a:pt x="5" y="138"/>
                  </a:lnTo>
                  <a:lnTo>
                    <a:pt x="3" y="146"/>
                  </a:lnTo>
                  <a:lnTo>
                    <a:pt x="0" y="152"/>
                  </a:lnTo>
                  <a:lnTo>
                    <a:pt x="17" y="152"/>
                  </a:lnTo>
                  <a:lnTo>
                    <a:pt x="39" y="121"/>
                  </a:lnTo>
                  <a:lnTo>
                    <a:pt x="43" y="115"/>
                  </a:lnTo>
                  <a:lnTo>
                    <a:pt x="50" y="109"/>
                  </a:lnTo>
                  <a:lnTo>
                    <a:pt x="58" y="103"/>
                  </a:lnTo>
                  <a:lnTo>
                    <a:pt x="66" y="99"/>
                  </a:lnTo>
                  <a:lnTo>
                    <a:pt x="75" y="94"/>
                  </a:lnTo>
                  <a:lnTo>
                    <a:pt x="85" y="91"/>
                  </a:lnTo>
                  <a:lnTo>
                    <a:pt x="96" y="89"/>
                  </a:lnTo>
                  <a:lnTo>
                    <a:pt x="106" y="89"/>
                  </a:lnTo>
                  <a:lnTo>
                    <a:pt x="155" y="89"/>
                  </a:lnTo>
                  <a:lnTo>
                    <a:pt x="125" y="322"/>
                  </a:lnTo>
                  <a:lnTo>
                    <a:pt x="122" y="338"/>
                  </a:lnTo>
                  <a:lnTo>
                    <a:pt x="117" y="351"/>
                  </a:lnTo>
                  <a:lnTo>
                    <a:pt x="110" y="363"/>
                  </a:lnTo>
                  <a:lnTo>
                    <a:pt x="104" y="374"/>
                  </a:lnTo>
                  <a:lnTo>
                    <a:pt x="96" y="384"/>
                  </a:lnTo>
                  <a:lnTo>
                    <a:pt x="88" y="393"/>
                  </a:lnTo>
                  <a:lnTo>
                    <a:pt x="81" y="401"/>
                  </a:lnTo>
                  <a:lnTo>
                    <a:pt x="74" y="410"/>
                  </a:lnTo>
                  <a:lnTo>
                    <a:pt x="68" y="416"/>
                  </a:lnTo>
                  <a:lnTo>
                    <a:pt x="64" y="423"/>
                  </a:lnTo>
                  <a:lnTo>
                    <a:pt x="58" y="430"/>
                  </a:lnTo>
                  <a:lnTo>
                    <a:pt x="54" y="436"/>
                  </a:lnTo>
                  <a:lnTo>
                    <a:pt x="50" y="445"/>
                  </a:lnTo>
                  <a:lnTo>
                    <a:pt x="49" y="455"/>
                  </a:lnTo>
                  <a:lnTo>
                    <a:pt x="48" y="465"/>
                  </a:lnTo>
                  <a:lnTo>
                    <a:pt x="50" y="477"/>
                  </a:lnTo>
                  <a:lnTo>
                    <a:pt x="54" y="486"/>
                  </a:lnTo>
                  <a:lnTo>
                    <a:pt x="58" y="494"/>
                  </a:lnTo>
                  <a:lnTo>
                    <a:pt x="65" y="502"/>
                  </a:lnTo>
                  <a:lnTo>
                    <a:pt x="73" y="508"/>
                  </a:lnTo>
                  <a:lnTo>
                    <a:pt x="83" y="514"/>
                  </a:lnTo>
                  <a:lnTo>
                    <a:pt x="92" y="517"/>
                  </a:lnTo>
                  <a:lnTo>
                    <a:pt x="98" y="517"/>
                  </a:lnTo>
                  <a:lnTo>
                    <a:pt x="104" y="518"/>
                  </a:lnTo>
                  <a:lnTo>
                    <a:pt x="108" y="517"/>
                  </a:lnTo>
                  <a:lnTo>
                    <a:pt x="114" y="516"/>
                  </a:lnTo>
                  <a:lnTo>
                    <a:pt x="125" y="513"/>
                  </a:lnTo>
                  <a:lnTo>
                    <a:pt x="135" y="508"/>
                  </a:lnTo>
                  <a:lnTo>
                    <a:pt x="143" y="501"/>
                  </a:lnTo>
                  <a:lnTo>
                    <a:pt x="151" y="493"/>
                  </a:lnTo>
                  <a:lnTo>
                    <a:pt x="157" y="484"/>
                  </a:lnTo>
                  <a:lnTo>
                    <a:pt x="163" y="473"/>
                  </a:lnTo>
                  <a:lnTo>
                    <a:pt x="166" y="460"/>
                  </a:lnTo>
                  <a:lnTo>
                    <a:pt x="169" y="447"/>
                  </a:lnTo>
                  <a:lnTo>
                    <a:pt x="175" y="423"/>
                  </a:lnTo>
                  <a:lnTo>
                    <a:pt x="180" y="394"/>
                  </a:lnTo>
                  <a:lnTo>
                    <a:pt x="185" y="359"/>
                  </a:lnTo>
                  <a:lnTo>
                    <a:pt x="192" y="318"/>
                  </a:lnTo>
                  <a:lnTo>
                    <a:pt x="198" y="271"/>
                  </a:lnTo>
                  <a:lnTo>
                    <a:pt x="205" y="217"/>
                  </a:lnTo>
                  <a:lnTo>
                    <a:pt x="210" y="156"/>
                  </a:lnTo>
                  <a:lnTo>
                    <a:pt x="217" y="89"/>
                  </a:lnTo>
                  <a:lnTo>
                    <a:pt x="333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14" name="Freeform 14"/>
            <p:cNvSpPr>
              <a:spLocks noChangeArrowheads="1"/>
            </p:cNvSpPr>
            <p:nvPr/>
          </p:nvSpPr>
          <p:spPr bwMode="auto">
            <a:xfrm>
              <a:off x="288" y="2285"/>
              <a:ext cx="314" cy="266"/>
            </a:xfrm>
            <a:custGeom>
              <a:avLst/>
              <a:gdLst>
                <a:gd name="T0" fmla="*/ 1564 w 1578"/>
                <a:gd name="T1" fmla="*/ 20 h 1170"/>
                <a:gd name="T2" fmla="*/ 1549 w 1578"/>
                <a:gd name="T3" fmla="*/ 0 h 1170"/>
                <a:gd name="T4" fmla="*/ 0 w 1578"/>
                <a:gd name="T5" fmla="*/ 1129 h 1170"/>
                <a:gd name="T6" fmla="*/ 30 w 1578"/>
                <a:gd name="T7" fmla="*/ 1170 h 1170"/>
                <a:gd name="T8" fmla="*/ 1578 w 1578"/>
                <a:gd name="T9" fmla="*/ 41 h 1170"/>
                <a:gd name="T10" fmla="*/ 1564 w 1578"/>
                <a:gd name="T11" fmla="*/ 2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8" h="1170">
                  <a:moveTo>
                    <a:pt x="1564" y="20"/>
                  </a:moveTo>
                  <a:lnTo>
                    <a:pt x="1549" y="0"/>
                  </a:lnTo>
                  <a:lnTo>
                    <a:pt x="0" y="1129"/>
                  </a:lnTo>
                  <a:lnTo>
                    <a:pt x="30" y="1170"/>
                  </a:lnTo>
                  <a:lnTo>
                    <a:pt x="1578" y="41"/>
                  </a:lnTo>
                  <a:lnTo>
                    <a:pt x="156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15" name="Freeform 15"/>
            <p:cNvSpPr>
              <a:spLocks noChangeArrowheads="1"/>
            </p:cNvSpPr>
            <p:nvPr/>
          </p:nvSpPr>
          <p:spPr bwMode="auto">
            <a:xfrm>
              <a:off x="947" y="2470"/>
              <a:ext cx="65" cy="105"/>
            </a:xfrm>
            <a:custGeom>
              <a:avLst/>
              <a:gdLst>
                <a:gd name="T0" fmla="*/ 326 w 331"/>
                <a:gd name="T1" fmla="*/ 359 h 465"/>
                <a:gd name="T2" fmla="*/ 308 w 331"/>
                <a:gd name="T3" fmla="*/ 399 h 465"/>
                <a:gd name="T4" fmla="*/ 278 w 331"/>
                <a:gd name="T5" fmla="*/ 431 h 465"/>
                <a:gd name="T6" fmla="*/ 236 w 331"/>
                <a:gd name="T7" fmla="*/ 453 h 465"/>
                <a:gd name="T8" fmla="*/ 182 w 331"/>
                <a:gd name="T9" fmla="*/ 464 h 465"/>
                <a:gd name="T10" fmla="*/ 113 w 331"/>
                <a:gd name="T11" fmla="*/ 464 h 465"/>
                <a:gd name="T12" fmla="*/ 52 w 331"/>
                <a:gd name="T13" fmla="*/ 455 h 465"/>
                <a:gd name="T14" fmla="*/ 6 w 331"/>
                <a:gd name="T15" fmla="*/ 440 h 465"/>
                <a:gd name="T16" fmla="*/ 30 w 331"/>
                <a:gd name="T17" fmla="*/ 351 h 465"/>
                <a:gd name="T18" fmla="*/ 77 w 331"/>
                <a:gd name="T19" fmla="*/ 370 h 465"/>
                <a:gd name="T20" fmla="*/ 122 w 331"/>
                <a:gd name="T21" fmla="*/ 379 h 465"/>
                <a:gd name="T22" fmla="*/ 150 w 331"/>
                <a:gd name="T23" fmla="*/ 378 h 465"/>
                <a:gd name="T24" fmla="*/ 178 w 331"/>
                <a:gd name="T25" fmla="*/ 373 h 465"/>
                <a:gd name="T26" fmla="*/ 198 w 331"/>
                <a:gd name="T27" fmla="*/ 362 h 465"/>
                <a:gd name="T28" fmla="*/ 211 w 331"/>
                <a:gd name="T29" fmla="*/ 348 h 465"/>
                <a:gd name="T30" fmla="*/ 217 w 331"/>
                <a:gd name="T31" fmla="*/ 328 h 465"/>
                <a:gd name="T32" fmla="*/ 217 w 331"/>
                <a:gd name="T33" fmla="*/ 300 h 465"/>
                <a:gd name="T34" fmla="*/ 207 w 331"/>
                <a:gd name="T35" fmla="*/ 281 h 465"/>
                <a:gd name="T36" fmla="*/ 190 w 331"/>
                <a:gd name="T37" fmla="*/ 270 h 465"/>
                <a:gd name="T38" fmla="*/ 166 w 331"/>
                <a:gd name="T39" fmla="*/ 264 h 465"/>
                <a:gd name="T40" fmla="*/ 138 w 331"/>
                <a:gd name="T41" fmla="*/ 262 h 465"/>
                <a:gd name="T42" fmla="*/ 98 w 331"/>
                <a:gd name="T43" fmla="*/ 262 h 465"/>
                <a:gd name="T44" fmla="*/ 134 w 331"/>
                <a:gd name="T45" fmla="*/ 183 h 465"/>
                <a:gd name="T46" fmla="*/ 161 w 331"/>
                <a:gd name="T47" fmla="*/ 180 h 465"/>
                <a:gd name="T48" fmla="*/ 182 w 331"/>
                <a:gd name="T49" fmla="*/ 174 h 465"/>
                <a:gd name="T50" fmla="*/ 197 w 331"/>
                <a:gd name="T51" fmla="*/ 163 h 465"/>
                <a:gd name="T52" fmla="*/ 206 w 331"/>
                <a:gd name="T53" fmla="*/ 147 h 465"/>
                <a:gd name="T54" fmla="*/ 207 w 331"/>
                <a:gd name="T55" fmla="*/ 124 h 465"/>
                <a:gd name="T56" fmla="*/ 201 w 331"/>
                <a:gd name="T57" fmla="*/ 108 h 465"/>
                <a:gd name="T58" fmla="*/ 190 w 331"/>
                <a:gd name="T59" fmla="*/ 98 h 465"/>
                <a:gd name="T60" fmla="*/ 174 w 331"/>
                <a:gd name="T61" fmla="*/ 91 h 465"/>
                <a:gd name="T62" fmla="*/ 154 w 331"/>
                <a:gd name="T63" fmla="*/ 88 h 465"/>
                <a:gd name="T64" fmla="*/ 136 w 331"/>
                <a:gd name="T65" fmla="*/ 87 h 465"/>
                <a:gd name="T66" fmla="*/ 111 w 331"/>
                <a:gd name="T67" fmla="*/ 89 h 465"/>
                <a:gd name="T68" fmla="*/ 86 w 331"/>
                <a:gd name="T69" fmla="*/ 95 h 465"/>
                <a:gd name="T70" fmla="*/ 63 w 331"/>
                <a:gd name="T71" fmla="*/ 103 h 465"/>
                <a:gd name="T72" fmla="*/ 42 w 331"/>
                <a:gd name="T73" fmla="*/ 113 h 465"/>
                <a:gd name="T74" fmla="*/ 25 w 331"/>
                <a:gd name="T75" fmla="*/ 122 h 465"/>
                <a:gd name="T76" fmla="*/ 25 w 331"/>
                <a:gd name="T77" fmla="*/ 23 h 465"/>
                <a:gd name="T78" fmla="*/ 75 w 331"/>
                <a:gd name="T79" fmla="*/ 9 h 465"/>
                <a:gd name="T80" fmla="*/ 134 w 331"/>
                <a:gd name="T81" fmla="*/ 1 h 465"/>
                <a:gd name="T82" fmla="*/ 192 w 331"/>
                <a:gd name="T83" fmla="*/ 3 h 465"/>
                <a:gd name="T84" fmla="*/ 238 w 331"/>
                <a:gd name="T85" fmla="*/ 11 h 465"/>
                <a:gd name="T86" fmla="*/ 274 w 331"/>
                <a:gd name="T87" fmla="*/ 28 h 465"/>
                <a:gd name="T88" fmla="*/ 301 w 331"/>
                <a:gd name="T89" fmla="*/ 53 h 465"/>
                <a:gd name="T90" fmla="*/ 316 w 331"/>
                <a:gd name="T91" fmla="*/ 87 h 465"/>
                <a:gd name="T92" fmla="*/ 318 w 331"/>
                <a:gd name="T93" fmla="*/ 131 h 465"/>
                <a:gd name="T94" fmla="*/ 298 w 331"/>
                <a:gd name="T95" fmla="*/ 179 h 465"/>
                <a:gd name="T96" fmla="*/ 257 w 331"/>
                <a:gd name="T97" fmla="*/ 211 h 465"/>
                <a:gd name="T98" fmla="*/ 251 w 331"/>
                <a:gd name="T99" fmla="*/ 222 h 465"/>
                <a:gd name="T100" fmla="*/ 274 w 331"/>
                <a:gd name="T101" fmla="*/ 230 h 465"/>
                <a:gd name="T102" fmla="*/ 297 w 331"/>
                <a:gd name="T103" fmla="*/ 243 h 465"/>
                <a:gd name="T104" fmla="*/ 315 w 331"/>
                <a:gd name="T105" fmla="*/ 264 h 465"/>
                <a:gd name="T106" fmla="*/ 328 w 331"/>
                <a:gd name="T107" fmla="*/ 29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1" h="465">
                  <a:moveTo>
                    <a:pt x="331" y="321"/>
                  </a:moveTo>
                  <a:lnTo>
                    <a:pt x="331" y="329"/>
                  </a:lnTo>
                  <a:lnTo>
                    <a:pt x="331" y="337"/>
                  </a:lnTo>
                  <a:lnTo>
                    <a:pt x="330" y="345"/>
                  </a:lnTo>
                  <a:lnTo>
                    <a:pt x="329" y="353"/>
                  </a:lnTo>
                  <a:lnTo>
                    <a:pt x="326" y="359"/>
                  </a:lnTo>
                  <a:lnTo>
                    <a:pt x="324" y="366"/>
                  </a:lnTo>
                  <a:lnTo>
                    <a:pt x="322" y="374"/>
                  </a:lnTo>
                  <a:lnTo>
                    <a:pt x="320" y="381"/>
                  </a:lnTo>
                  <a:lnTo>
                    <a:pt x="316" y="387"/>
                  </a:lnTo>
                  <a:lnTo>
                    <a:pt x="313" y="393"/>
                  </a:lnTo>
                  <a:lnTo>
                    <a:pt x="308" y="399"/>
                  </a:lnTo>
                  <a:lnTo>
                    <a:pt x="304" y="406"/>
                  </a:lnTo>
                  <a:lnTo>
                    <a:pt x="299" y="410"/>
                  </a:lnTo>
                  <a:lnTo>
                    <a:pt x="295" y="416"/>
                  </a:lnTo>
                  <a:lnTo>
                    <a:pt x="289" y="422"/>
                  </a:lnTo>
                  <a:lnTo>
                    <a:pt x="283" y="426"/>
                  </a:lnTo>
                  <a:lnTo>
                    <a:pt x="278" y="431"/>
                  </a:lnTo>
                  <a:lnTo>
                    <a:pt x="271" y="435"/>
                  </a:lnTo>
                  <a:lnTo>
                    <a:pt x="265" y="439"/>
                  </a:lnTo>
                  <a:lnTo>
                    <a:pt x="258" y="443"/>
                  </a:lnTo>
                  <a:lnTo>
                    <a:pt x="250" y="447"/>
                  </a:lnTo>
                  <a:lnTo>
                    <a:pt x="243" y="450"/>
                  </a:lnTo>
                  <a:lnTo>
                    <a:pt x="236" y="453"/>
                  </a:lnTo>
                  <a:lnTo>
                    <a:pt x="228" y="455"/>
                  </a:lnTo>
                  <a:lnTo>
                    <a:pt x="220" y="458"/>
                  </a:lnTo>
                  <a:lnTo>
                    <a:pt x="212" y="459"/>
                  </a:lnTo>
                  <a:lnTo>
                    <a:pt x="203" y="462"/>
                  </a:lnTo>
                  <a:lnTo>
                    <a:pt x="192" y="463"/>
                  </a:lnTo>
                  <a:lnTo>
                    <a:pt x="182" y="464"/>
                  </a:lnTo>
                  <a:lnTo>
                    <a:pt x="172" y="465"/>
                  </a:lnTo>
                  <a:lnTo>
                    <a:pt x="162" y="465"/>
                  </a:lnTo>
                  <a:lnTo>
                    <a:pt x="150" y="465"/>
                  </a:lnTo>
                  <a:lnTo>
                    <a:pt x="138" y="465"/>
                  </a:lnTo>
                  <a:lnTo>
                    <a:pt x="125" y="465"/>
                  </a:lnTo>
                  <a:lnTo>
                    <a:pt x="113" y="464"/>
                  </a:lnTo>
                  <a:lnTo>
                    <a:pt x="102" y="463"/>
                  </a:lnTo>
                  <a:lnTo>
                    <a:pt x="91" y="462"/>
                  </a:lnTo>
                  <a:lnTo>
                    <a:pt x="80" y="460"/>
                  </a:lnTo>
                  <a:lnTo>
                    <a:pt x="70" y="458"/>
                  </a:lnTo>
                  <a:lnTo>
                    <a:pt x="61" y="457"/>
                  </a:lnTo>
                  <a:lnTo>
                    <a:pt x="52" y="455"/>
                  </a:lnTo>
                  <a:lnTo>
                    <a:pt x="42" y="453"/>
                  </a:lnTo>
                  <a:lnTo>
                    <a:pt x="34" y="450"/>
                  </a:lnTo>
                  <a:lnTo>
                    <a:pt x="27" y="447"/>
                  </a:lnTo>
                  <a:lnTo>
                    <a:pt x="20" y="445"/>
                  </a:lnTo>
                  <a:lnTo>
                    <a:pt x="13" y="442"/>
                  </a:lnTo>
                  <a:lnTo>
                    <a:pt x="6" y="440"/>
                  </a:lnTo>
                  <a:lnTo>
                    <a:pt x="0" y="437"/>
                  </a:lnTo>
                  <a:lnTo>
                    <a:pt x="0" y="340"/>
                  </a:lnTo>
                  <a:lnTo>
                    <a:pt x="11" y="340"/>
                  </a:lnTo>
                  <a:lnTo>
                    <a:pt x="17" y="345"/>
                  </a:lnTo>
                  <a:lnTo>
                    <a:pt x="23" y="348"/>
                  </a:lnTo>
                  <a:lnTo>
                    <a:pt x="30" y="351"/>
                  </a:lnTo>
                  <a:lnTo>
                    <a:pt x="38" y="355"/>
                  </a:lnTo>
                  <a:lnTo>
                    <a:pt x="45" y="358"/>
                  </a:lnTo>
                  <a:lnTo>
                    <a:pt x="53" y="362"/>
                  </a:lnTo>
                  <a:lnTo>
                    <a:pt x="61" y="364"/>
                  </a:lnTo>
                  <a:lnTo>
                    <a:pt x="69" y="367"/>
                  </a:lnTo>
                  <a:lnTo>
                    <a:pt x="77" y="370"/>
                  </a:lnTo>
                  <a:lnTo>
                    <a:pt x="84" y="372"/>
                  </a:lnTo>
                  <a:lnTo>
                    <a:pt x="92" y="374"/>
                  </a:lnTo>
                  <a:lnTo>
                    <a:pt x="100" y="375"/>
                  </a:lnTo>
                  <a:lnTo>
                    <a:pt x="107" y="378"/>
                  </a:lnTo>
                  <a:lnTo>
                    <a:pt x="115" y="378"/>
                  </a:lnTo>
                  <a:lnTo>
                    <a:pt x="122" y="379"/>
                  </a:lnTo>
                  <a:lnTo>
                    <a:pt x="129" y="379"/>
                  </a:lnTo>
                  <a:lnTo>
                    <a:pt x="133" y="379"/>
                  </a:lnTo>
                  <a:lnTo>
                    <a:pt x="137" y="379"/>
                  </a:lnTo>
                  <a:lnTo>
                    <a:pt x="141" y="379"/>
                  </a:lnTo>
                  <a:lnTo>
                    <a:pt x="146" y="378"/>
                  </a:lnTo>
                  <a:lnTo>
                    <a:pt x="150" y="378"/>
                  </a:lnTo>
                  <a:lnTo>
                    <a:pt x="155" y="378"/>
                  </a:lnTo>
                  <a:lnTo>
                    <a:pt x="159" y="376"/>
                  </a:lnTo>
                  <a:lnTo>
                    <a:pt x="164" y="375"/>
                  </a:lnTo>
                  <a:lnTo>
                    <a:pt x="169" y="375"/>
                  </a:lnTo>
                  <a:lnTo>
                    <a:pt x="173" y="374"/>
                  </a:lnTo>
                  <a:lnTo>
                    <a:pt x="178" y="373"/>
                  </a:lnTo>
                  <a:lnTo>
                    <a:pt x="181" y="371"/>
                  </a:lnTo>
                  <a:lnTo>
                    <a:pt x="186" y="370"/>
                  </a:lnTo>
                  <a:lnTo>
                    <a:pt x="189" y="367"/>
                  </a:lnTo>
                  <a:lnTo>
                    <a:pt x="192" y="366"/>
                  </a:lnTo>
                  <a:lnTo>
                    <a:pt x="196" y="364"/>
                  </a:lnTo>
                  <a:lnTo>
                    <a:pt x="198" y="362"/>
                  </a:lnTo>
                  <a:lnTo>
                    <a:pt x="200" y="359"/>
                  </a:lnTo>
                  <a:lnTo>
                    <a:pt x="203" y="357"/>
                  </a:lnTo>
                  <a:lnTo>
                    <a:pt x="205" y="355"/>
                  </a:lnTo>
                  <a:lnTo>
                    <a:pt x="207" y="353"/>
                  </a:lnTo>
                  <a:lnTo>
                    <a:pt x="209" y="350"/>
                  </a:lnTo>
                  <a:lnTo>
                    <a:pt x="211" y="348"/>
                  </a:lnTo>
                  <a:lnTo>
                    <a:pt x="213" y="345"/>
                  </a:lnTo>
                  <a:lnTo>
                    <a:pt x="214" y="342"/>
                  </a:lnTo>
                  <a:lnTo>
                    <a:pt x="215" y="339"/>
                  </a:lnTo>
                  <a:lnTo>
                    <a:pt x="216" y="335"/>
                  </a:lnTo>
                  <a:lnTo>
                    <a:pt x="217" y="332"/>
                  </a:lnTo>
                  <a:lnTo>
                    <a:pt x="217" y="328"/>
                  </a:lnTo>
                  <a:lnTo>
                    <a:pt x="218" y="323"/>
                  </a:lnTo>
                  <a:lnTo>
                    <a:pt x="218" y="318"/>
                  </a:lnTo>
                  <a:lnTo>
                    <a:pt x="218" y="314"/>
                  </a:lnTo>
                  <a:lnTo>
                    <a:pt x="218" y="309"/>
                  </a:lnTo>
                  <a:lnTo>
                    <a:pt x="217" y="305"/>
                  </a:lnTo>
                  <a:lnTo>
                    <a:pt x="217" y="300"/>
                  </a:lnTo>
                  <a:lnTo>
                    <a:pt x="216" y="297"/>
                  </a:lnTo>
                  <a:lnTo>
                    <a:pt x="215" y="292"/>
                  </a:lnTo>
                  <a:lnTo>
                    <a:pt x="214" y="289"/>
                  </a:lnTo>
                  <a:lnTo>
                    <a:pt x="212" y="287"/>
                  </a:lnTo>
                  <a:lnTo>
                    <a:pt x="209" y="283"/>
                  </a:lnTo>
                  <a:lnTo>
                    <a:pt x="207" y="281"/>
                  </a:lnTo>
                  <a:lnTo>
                    <a:pt x="205" y="279"/>
                  </a:lnTo>
                  <a:lnTo>
                    <a:pt x="203" y="276"/>
                  </a:lnTo>
                  <a:lnTo>
                    <a:pt x="199" y="274"/>
                  </a:lnTo>
                  <a:lnTo>
                    <a:pt x="197" y="273"/>
                  </a:lnTo>
                  <a:lnTo>
                    <a:pt x="194" y="271"/>
                  </a:lnTo>
                  <a:lnTo>
                    <a:pt x="190" y="270"/>
                  </a:lnTo>
                  <a:lnTo>
                    <a:pt x="187" y="268"/>
                  </a:lnTo>
                  <a:lnTo>
                    <a:pt x="183" y="267"/>
                  </a:lnTo>
                  <a:lnTo>
                    <a:pt x="179" y="266"/>
                  </a:lnTo>
                  <a:lnTo>
                    <a:pt x="175" y="265"/>
                  </a:lnTo>
                  <a:lnTo>
                    <a:pt x="171" y="264"/>
                  </a:lnTo>
                  <a:lnTo>
                    <a:pt x="166" y="264"/>
                  </a:lnTo>
                  <a:lnTo>
                    <a:pt x="162" y="263"/>
                  </a:lnTo>
                  <a:lnTo>
                    <a:pt x="157" y="263"/>
                  </a:lnTo>
                  <a:lnTo>
                    <a:pt x="153" y="263"/>
                  </a:lnTo>
                  <a:lnTo>
                    <a:pt x="147" y="263"/>
                  </a:lnTo>
                  <a:lnTo>
                    <a:pt x="142" y="262"/>
                  </a:lnTo>
                  <a:lnTo>
                    <a:pt x="138" y="262"/>
                  </a:lnTo>
                  <a:lnTo>
                    <a:pt x="133" y="262"/>
                  </a:lnTo>
                  <a:lnTo>
                    <a:pt x="129" y="262"/>
                  </a:lnTo>
                  <a:lnTo>
                    <a:pt x="125" y="262"/>
                  </a:lnTo>
                  <a:lnTo>
                    <a:pt x="121" y="262"/>
                  </a:lnTo>
                  <a:lnTo>
                    <a:pt x="117" y="262"/>
                  </a:lnTo>
                  <a:lnTo>
                    <a:pt x="98" y="262"/>
                  </a:lnTo>
                  <a:lnTo>
                    <a:pt x="98" y="183"/>
                  </a:lnTo>
                  <a:lnTo>
                    <a:pt x="115" y="183"/>
                  </a:lnTo>
                  <a:lnTo>
                    <a:pt x="121" y="183"/>
                  </a:lnTo>
                  <a:lnTo>
                    <a:pt x="125" y="183"/>
                  </a:lnTo>
                  <a:lnTo>
                    <a:pt x="130" y="183"/>
                  </a:lnTo>
                  <a:lnTo>
                    <a:pt x="134" y="183"/>
                  </a:lnTo>
                  <a:lnTo>
                    <a:pt x="140" y="182"/>
                  </a:lnTo>
                  <a:lnTo>
                    <a:pt x="145" y="182"/>
                  </a:lnTo>
                  <a:lnTo>
                    <a:pt x="148" y="182"/>
                  </a:lnTo>
                  <a:lnTo>
                    <a:pt x="153" y="181"/>
                  </a:lnTo>
                  <a:lnTo>
                    <a:pt x="157" y="181"/>
                  </a:lnTo>
                  <a:lnTo>
                    <a:pt x="161" y="180"/>
                  </a:lnTo>
                  <a:lnTo>
                    <a:pt x="165" y="180"/>
                  </a:lnTo>
                  <a:lnTo>
                    <a:pt x="169" y="179"/>
                  </a:lnTo>
                  <a:lnTo>
                    <a:pt x="172" y="178"/>
                  </a:lnTo>
                  <a:lnTo>
                    <a:pt x="175" y="176"/>
                  </a:lnTo>
                  <a:lnTo>
                    <a:pt x="179" y="175"/>
                  </a:lnTo>
                  <a:lnTo>
                    <a:pt x="182" y="174"/>
                  </a:lnTo>
                  <a:lnTo>
                    <a:pt x="184" y="173"/>
                  </a:lnTo>
                  <a:lnTo>
                    <a:pt x="188" y="171"/>
                  </a:lnTo>
                  <a:lnTo>
                    <a:pt x="190" y="170"/>
                  </a:lnTo>
                  <a:lnTo>
                    <a:pt x="192" y="167"/>
                  </a:lnTo>
                  <a:lnTo>
                    <a:pt x="195" y="165"/>
                  </a:lnTo>
                  <a:lnTo>
                    <a:pt x="197" y="163"/>
                  </a:lnTo>
                  <a:lnTo>
                    <a:pt x="199" y="161"/>
                  </a:lnTo>
                  <a:lnTo>
                    <a:pt x="200" y="158"/>
                  </a:lnTo>
                  <a:lnTo>
                    <a:pt x="203" y="156"/>
                  </a:lnTo>
                  <a:lnTo>
                    <a:pt x="204" y="153"/>
                  </a:lnTo>
                  <a:lnTo>
                    <a:pt x="205" y="149"/>
                  </a:lnTo>
                  <a:lnTo>
                    <a:pt x="206" y="147"/>
                  </a:lnTo>
                  <a:lnTo>
                    <a:pt x="206" y="142"/>
                  </a:lnTo>
                  <a:lnTo>
                    <a:pt x="207" y="139"/>
                  </a:lnTo>
                  <a:lnTo>
                    <a:pt x="207" y="136"/>
                  </a:lnTo>
                  <a:lnTo>
                    <a:pt x="207" y="131"/>
                  </a:lnTo>
                  <a:lnTo>
                    <a:pt x="207" y="128"/>
                  </a:lnTo>
                  <a:lnTo>
                    <a:pt x="207" y="124"/>
                  </a:lnTo>
                  <a:lnTo>
                    <a:pt x="206" y="122"/>
                  </a:lnTo>
                  <a:lnTo>
                    <a:pt x="206" y="118"/>
                  </a:lnTo>
                  <a:lnTo>
                    <a:pt x="205" y="116"/>
                  </a:lnTo>
                  <a:lnTo>
                    <a:pt x="204" y="113"/>
                  </a:lnTo>
                  <a:lnTo>
                    <a:pt x="203" y="111"/>
                  </a:lnTo>
                  <a:lnTo>
                    <a:pt x="201" y="108"/>
                  </a:lnTo>
                  <a:lnTo>
                    <a:pt x="199" y="107"/>
                  </a:lnTo>
                  <a:lnTo>
                    <a:pt x="198" y="105"/>
                  </a:lnTo>
                  <a:lnTo>
                    <a:pt x="196" y="103"/>
                  </a:lnTo>
                  <a:lnTo>
                    <a:pt x="194" y="101"/>
                  </a:lnTo>
                  <a:lnTo>
                    <a:pt x="192" y="99"/>
                  </a:lnTo>
                  <a:lnTo>
                    <a:pt x="190" y="98"/>
                  </a:lnTo>
                  <a:lnTo>
                    <a:pt x="188" y="97"/>
                  </a:lnTo>
                  <a:lnTo>
                    <a:pt x="186" y="96"/>
                  </a:lnTo>
                  <a:lnTo>
                    <a:pt x="183" y="95"/>
                  </a:lnTo>
                  <a:lnTo>
                    <a:pt x="180" y="93"/>
                  </a:lnTo>
                  <a:lnTo>
                    <a:pt x="176" y="92"/>
                  </a:lnTo>
                  <a:lnTo>
                    <a:pt x="174" y="91"/>
                  </a:lnTo>
                  <a:lnTo>
                    <a:pt x="171" y="90"/>
                  </a:lnTo>
                  <a:lnTo>
                    <a:pt x="167" y="89"/>
                  </a:lnTo>
                  <a:lnTo>
                    <a:pt x="164" y="89"/>
                  </a:lnTo>
                  <a:lnTo>
                    <a:pt x="161" y="88"/>
                  </a:lnTo>
                  <a:lnTo>
                    <a:pt x="157" y="88"/>
                  </a:lnTo>
                  <a:lnTo>
                    <a:pt x="154" y="88"/>
                  </a:lnTo>
                  <a:lnTo>
                    <a:pt x="150" y="87"/>
                  </a:lnTo>
                  <a:lnTo>
                    <a:pt x="147" y="87"/>
                  </a:lnTo>
                  <a:lnTo>
                    <a:pt x="144" y="87"/>
                  </a:lnTo>
                  <a:lnTo>
                    <a:pt x="141" y="87"/>
                  </a:lnTo>
                  <a:lnTo>
                    <a:pt x="138" y="87"/>
                  </a:lnTo>
                  <a:lnTo>
                    <a:pt x="136" y="87"/>
                  </a:lnTo>
                  <a:lnTo>
                    <a:pt x="132" y="87"/>
                  </a:lnTo>
                  <a:lnTo>
                    <a:pt x="128" y="87"/>
                  </a:lnTo>
                  <a:lnTo>
                    <a:pt x="123" y="87"/>
                  </a:lnTo>
                  <a:lnTo>
                    <a:pt x="120" y="88"/>
                  </a:lnTo>
                  <a:lnTo>
                    <a:pt x="115" y="88"/>
                  </a:lnTo>
                  <a:lnTo>
                    <a:pt x="111" y="89"/>
                  </a:lnTo>
                  <a:lnTo>
                    <a:pt x="106" y="89"/>
                  </a:lnTo>
                  <a:lnTo>
                    <a:pt x="103" y="90"/>
                  </a:lnTo>
                  <a:lnTo>
                    <a:pt x="98" y="91"/>
                  </a:lnTo>
                  <a:lnTo>
                    <a:pt x="94" y="92"/>
                  </a:lnTo>
                  <a:lnTo>
                    <a:pt x="89" y="93"/>
                  </a:lnTo>
                  <a:lnTo>
                    <a:pt x="86" y="95"/>
                  </a:lnTo>
                  <a:lnTo>
                    <a:pt x="81" y="96"/>
                  </a:lnTo>
                  <a:lnTo>
                    <a:pt x="78" y="97"/>
                  </a:lnTo>
                  <a:lnTo>
                    <a:pt x="73" y="99"/>
                  </a:lnTo>
                  <a:lnTo>
                    <a:pt x="69" y="100"/>
                  </a:lnTo>
                  <a:lnTo>
                    <a:pt x="66" y="101"/>
                  </a:lnTo>
                  <a:lnTo>
                    <a:pt x="63" y="103"/>
                  </a:lnTo>
                  <a:lnTo>
                    <a:pt x="59" y="104"/>
                  </a:lnTo>
                  <a:lnTo>
                    <a:pt x="56" y="106"/>
                  </a:lnTo>
                  <a:lnTo>
                    <a:pt x="53" y="107"/>
                  </a:lnTo>
                  <a:lnTo>
                    <a:pt x="49" y="109"/>
                  </a:lnTo>
                  <a:lnTo>
                    <a:pt x="46" y="111"/>
                  </a:lnTo>
                  <a:lnTo>
                    <a:pt x="42" y="113"/>
                  </a:lnTo>
                  <a:lnTo>
                    <a:pt x="39" y="114"/>
                  </a:lnTo>
                  <a:lnTo>
                    <a:pt x="36" y="116"/>
                  </a:lnTo>
                  <a:lnTo>
                    <a:pt x="33" y="117"/>
                  </a:lnTo>
                  <a:lnTo>
                    <a:pt x="31" y="120"/>
                  </a:lnTo>
                  <a:lnTo>
                    <a:pt x="28" y="121"/>
                  </a:lnTo>
                  <a:lnTo>
                    <a:pt x="25" y="122"/>
                  </a:lnTo>
                  <a:lnTo>
                    <a:pt x="24" y="123"/>
                  </a:lnTo>
                  <a:lnTo>
                    <a:pt x="22" y="124"/>
                  </a:lnTo>
                  <a:lnTo>
                    <a:pt x="13" y="124"/>
                  </a:lnTo>
                  <a:lnTo>
                    <a:pt x="13" y="29"/>
                  </a:lnTo>
                  <a:lnTo>
                    <a:pt x="19" y="26"/>
                  </a:lnTo>
                  <a:lnTo>
                    <a:pt x="25" y="23"/>
                  </a:lnTo>
                  <a:lnTo>
                    <a:pt x="32" y="21"/>
                  </a:lnTo>
                  <a:lnTo>
                    <a:pt x="40" y="18"/>
                  </a:lnTo>
                  <a:lnTo>
                    <a:pt x="48" y="16"/>
                  </a:lnTo>
                  <a:lnTo>
                    <a:pt x="56" y="14"/>
                  </a:lnTo>
                  <a:lnTo>
                    <a:pt x="65" y="12"/>
                  </a:lnTo>
                  <a:lnTo>
                    <a:pt x="75" y="9"/>
                  </a:lnTo>
                  <a:lnTo>
                    <a:pt x="84" y="7"/>
                  </a:lnTo>
                  <a:lnTo>
                    <a:pt x="95" y="6"/>
                  </a:lnTo>
                  <a:lnTo>
                    <a:pt x="105" y="4"/>
                  </a:lnTo>
                  <a:lnTo>
                    <a:pt x="115" y="3"/>
                  </a:lnTo>
                  <a:lnTo>
                    <a:pt x="124" y="1"/>
                  </a:lnTo>
                  <a:lnTo>
                    <a:pt x="134" y="1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5" y="0"/>
                  </a:lnTo>
                  <a:lnTo>
                    <a:pt x="174" y="0"/>
                  </a:lnTo>
                  <a:lnTo>
                    <a:pt x="183" y="1"/>
                  </a:lnTo>
                  <a:lnTo>
                    <a:pt x="192" y="3"/>
                  </a:lnTo>
                  <a:lnTo>
                    <a:pt x="200" y="3"/>
                  </a:lnTo>
                  <a:lnTo>
                    <a:pt x="208" y="4"/>
                  </a:lnTo>
                  <a:lnTo>
                    <a:pt x="216" y="6"/>
                  </a:lnTo>
                  <a:lnTo>
                    <a:pt x="224" y="7"/>
                  </a:lnTo>
                  <a:lnTo>
                    <a:pt x="231" y="9"/>
                  </a:lnTo>
                  <a:lnTo>
                    <a:pt x="238" y="11"/>
                  </a:lnTo>
                  <a:lnTo>
                    <a:pt x="245" y="13"/>
                  </a:lnTo>
                  <a:lnTo>
                    <a:pt x="251" y="16"/>
                  </a:lnTo>
                  <a:lnTo>
                    <a:pt x="257" y="18"/>
                  </a:lnTo>
                  <a:lnTo>
                    <a:pt x="263" y="21"/>
                  </a:lnTo>
                  <a:lnTo>
                    <a:pt x="268" y="24"/>
                  </a:lnTo>
                  <a:lnTo>
                    <a:pt x="274" y="28"/>
                  </a:lnTo>
                  <a:lnTo>
                    <a:pt x="280" y="31"/>
                  </a:lnTo>
                  <a:lnTo>
                    <a:pt x="284" y="34"/>
                  </a:lnTo>
                  <a:lnTo>
                    <a:pt x="289" y="39"/>
                  </a:lnTo>
                  <a:lnTo>
                    <a:pt x="293" y="43"/>
                  </a:lnTo>
                  <a:lnTo>
                    <a:pt x="298" y="48"/>
                  </a:lnTo>
                  <a:lnTo>
                    <a:pt x="301" y="53"/>
                  </a:lnTo>
                  <a:lnTo>
                    <a:pt x="305" y="58"/>
                  </a:lnTo>
                  <a:lnTo>
                    <a:pt x="308" y="63"/>
                  </a:lnTo>
                  <a:lnTo>
                    <a:pt x="310" y="68"/>
                  </a:lnTo>
                  <a:lnTo>
                    <a:pt x="313" y="74"/>
                  </a:lnTo>
                  <a:lnTo>
                    <a:pt x="315" y="80"/>
                  </a:lnTo>
                  <a:lnTo>
                    <a:pt x="316" y="87"/>
                  </a:lnTo>
                  <a:lnTo>
                    <a:pt x="318" y="92"/>
                  </a:lnTo>
                  <a:lnTo>
                    <a:pt x="318" y="99"/>
                  </a:lnTo>
                  <a:lnTo>
                    <a:pt x="320" y="106"/>
                  </a:lnTo>
                  <a:lnTo>
                    <a:pt x="320" y="112"/>
                  </a:lnTo>
                  <a:lnTo>
                    <a:pt x="320" y="122"/>
                  </a:lnTo>
                  <a:lnTo>
                    <a:pt x="318" y="131"/>
                  </a:lnTo>
                  <a:lnTo>
                    <a:pt x="316" y="139"/>
                  </a:lnTo>
                  <a:lnTo>
                    <a:pt x="314" y="148"/>
                  </a:lnTo>
                  <a:lnTo>
                    <a:pt x="310" y="156"/>
                  </a:lnTo>
                  <a:lnTo>
                    <a:pt x="307" y="164"/>
                  </a:lnTo>
                  <a:lnTo>
                    <a:pt x="303" y="172"/>
                  </a:lnTo>
                  <a:lnTo>
                    <a:pt x="298" y="179"/>
                  </a:lnTo>
                  <a:lnTo>
                    <a:pt x="292" y="186"/>
                  </a:lnTo>
                  <a:lnTo>
                    <a:pt x="285" y="192"/>
                  </a:lnTo>
                  <a:lnTo>
                    <a:pt x="279" y="198"/>
                  </a:lnTo>
                  <a:lnTo>
                    <a:pt x="272" y="203"/>
                  </a:lnTo>
                  <a:lnTo>
                    <a:pt x="265" y="207"/>
                  </a:lnTo>
                  <a:lnTo>
                    <a:pt x="257" y="211"/>
                  </a:lnTo>
                  <a:lnTo>
                    <a:pt x="248" y="214"/>
                  </a:lnTo>
                  <a:lnTo>
                    <a:pt x="240" y="216"/>
                  </a:lnTo>
                  <a:lnTo>
                    <a:pt x="240" y="220"/>
                  </a:lnTo>
                  <a:lnTo>
                    <a:pt x="243" y="221"/>
                  </a:lnTo>
                  <a:lnTo>
                    <a:pt x="247" y="222"/>
                  </a:lnTo>
                  <a:lnTo>
                    <a:pt x="251" y="222"/>
                  </a:lnTo>
                  <a:lnTo>
                    <a:pt x="255" y="223"/>
                  </a:lnTo>
                  <a:lnTo>
                    <a:pt x="259" y="224"/>
                  </a:lnTo>
                  <a:lnTo>
                    <a:pt x="263" y="225"/>
                  </a:lnTo>
                  <a:lnTo>
                    <a:pt x="266" y="226"/>
                  </a:lnTo>
                  <a:lnTo>
                    <a:pt x="271" y="229"/>
                  </a:lnTo>
                  <a:lnTo>
                    <a:pt x="274" y="230"/>
                  </a:lnTo>
                  <a:lnTo>
                    <a:pt x="278" y="231"/>
                  </a:lnTo>
                  <a:lnTo>
                    <a:pt x="282" y="233"/>
                  </a:lnTo>
                  <a:lnTo>
                    <a:pt x="285" y="236"/>
                  </a:lnTo>
                  <a:lnTo>
                    <a:pt x="289" y="238"/>
                  </a:lnTo>
                  <a:lnTo>
                    <a:pt x="292" y="241"/>
                  </a:lnTo>
                  <a:lnTo>
                    <a:pt x="297" y="243"/>
                  </a:lnTo>
                  <a:lnTo>
                    <a:pt x="300" y="247"/>
                  </a:lnTo>
                  <a:lnTo>
                    <a:pt x="304" y="250"/>
                  </a:lnTo>
                  <a:lnTo>
                    <a:pt x="306" y="253"/>
                  </a:lnTo>
                  <a:lnTo>
                    <a:pt x="309" y="256"/>
                  </a:lnTo>
                  <a:lnTo>
                    <a:pt x="313" y="261"/>
                  </a:lnTo>
                  <a:lnTo>
                    <a:pt x="315" y="264"/>
                  </a:lnTo>
                  <a:lnTo>
                    <a:pt x="317" y="268"/>
                  </a:lnTo>
                  <a:lnTo>
                    <a:pt x="320" y="272"/>
                  </a:lnTo>
                  <a:lnTo>
                    <a:pt x="322" y="276"/>
                  </a:lnTo>
                  <a:lnTo>
                    <a:pt x="324" y="282"/>
                  </a:lnTo>
                  <a:lnTo>
                    <a:pt x="326" y="287"/>
                  </a:lnTo>
                  <a:lnTo>
                    <a:pt x="328" y="292"/>
                  </a:lnTo>
                  <a:lnTo>
                    <a:pt x="329" y="297"/>
                  </a:lnTo>
                  <a:lnTo>
                    <a:pt x="330" y="303"/>
                  </a:lnTo>
                  <a:lnTo>
                    <a:pt x="331" y="308"/>
                  </a:lnTo>
                  <a:lnTo>
                    <a:pt x="331" y="315"/>
                  </a:lnTo>
                  <a:lnTo>
                    <a:pt x="331" y="3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16" name="Freeform 16"/>
            <p:cNvSpPr>
              <a:spLocks noChangeArrowheads="1"/>
            </p:cNvSpPr>
            <p:nvPr/>
          </p:nvSpPr>
          <p:spPr bwMode="auto">
            <a:xfrm>
              <a:off x="1301" y="2470"/>
              <a:ext cx="65" cy="105"/>
            </a:xfrm>
            <a:custGeom>
              <a:avLst/>
              <a:gdLst>
                <a:gd name="T0" fmla="*/ 327 w 332"/>
                <a:gd name="T1" fmla="*/ 359 h 465"/>
                <a:gd name="T2" fmla="*/ 309 w 332"/>
                <a:gd name="T3" fmla="*/ 399 h 465"/>
                <a:gd name="T4" fmla="*/ 278 w 332"/>
                <a:gd name="T5" fmla="*/ 431 h 465"/>
                <a:gd name="T6" fmla="*/ 236 w 332"/>
                <a:gd name="T7" fmla="*/ 453 h 465"/>
                <a:gd name="T8" fmla="*/ 183 w 332"/>
                <a:gd name="T9" fmla="*/ 464 h 465"/>
                <a:gd name="T10" fmla="*/ 114 w 332"/>
                <a:gd name="T11" fmla="*/ 464 h 465"/>
                <a:gd name="T12" fmla="*/ 52 w 332"/>
                <a:gd name="T13" fmla="*/ 455 h 465"/>
                <a:gd name="T14" fmla="*/ 7 w 332"/>
                <a:gd name="T15" fmla="*/ 440 h 465"/>
                <a:gd name="T16" fmla="*/ 31 w 332"/>
                <a:gd name="T17" fmla="*/ 351 h 465"/>
                <a:gd name="T18" fmla="*/ 77 w 332"/>
                <a:gd name="T19" fmla="*/ 370 h 465"/>
                <a:gd name="T20" fmla="*/ 123 w 332"/>
                <a:gd name="T21" fmla="*/ 379 h 465"/>
                <a:gd name="T22" fmla="*/ 151 w 332"/>
                <a:gd name="T23" fmla="*/ 378 h 465"/>
                <a:gd name="T24" fmla="*/ 178 w 332"/>
                <a:gd name="T25" fmla="*/ 373 h 465"/>
                <a:gd name="T26" fmla="*/ 199 w 332"/>
                <a:gd name="T27" fmla="*/ 362 h 465"/>
                <a:gd name="T28" fmla="*/ 211 w 332"/>
                <a:gd name="T29" fmla="*/ 348 h 465"/>
                <a:gd name="T30" fmla="*/ 218 w 332"/>
                <a:gd name="T31" fmla="*/ 328 h 465"/>
                <a:gd name="T32" fmla="*/ 218 w 332"/>
                <a:gd name="T33" fmla="*/ 300 h 465"/>
                <a:gd name="T34" fmla="*/ 208 w 332"/>
                <a:gd name="T35" fmla="*/ 281 h 465"/>
                <a:gd name="T36" fmla="*/ 191 w 332"/>
                <a:gd name="T37" fmla="*/ 270 h 465"/>
                <a:gd name="T38" fmla="*/ 167 w 332"/>
                <a:gd name="T39" fmla="*/ 264 h 465"/>
                <a:gd name="T40" fmla="*/ 139 w 332"/>
                <a:gd name="T41" fmla="*/ 262 h 465"/>
                <a:gd name="T42" fmla="*/ 98 w 332"/>
                <a:gd name="T43" fmla="*/ 262 h 465"/>
                <a:gd name="T44" fmla="*/ 135 w 332"/>
                <a:gd name="T45" fmla="*/ 183 h 465"/>
                <a:gd name="T46" fmla="*/ 161 w 332"/>
                <a:gd name="T47" fmla="*/ 180 h 465"/>
                <a:gd name="T48" fmla="*/ 183 w 332"/>
                <a:gd name="T49" fmla="*/ 174 h 465"/>
                <a:gd name="T50" fmla="*/ 198 w 332"/>
                <a:gd name="T51" fmla="*/ 163 h 465"/>
                <a:gd name="T52" fmla="*/ 207 w 332"/>
                <a:gd name="T53" fmla="*/ 147 h 465"/>
                <a:gd name="T54" fmla="*/ 208 w 332"/>
                <a:gd name="T55" fmla="*/ 124 h 465"/>
                <a:gd name="T56" fmla="*/ 201 w 332"/>
                <a:gd name="T57" fmla="*/ 108 h 465"/>
                <a:gd name="T58" fmla="*/ 191 w 332"/>
                <a:gd name="T59" fmla="*/ 98 h 465"/>
                <a:gd name="T60" fmla="*/ 174 w 332"/>
                <a:gd name="T61" fmla="*/ 91 h 465"/>
                <a:gd name="T62" fmla="*/ 153 w 332"/>
                <a:gd name="T63" fmla="*/ 88 h 465"/>
                <a:gd name="T64" fmla="*/ 136 w 332"/>
                <a:gd name="T65" fmla="*/ 87 h 465"/>
                <a:gd name="T66" fmla="*/ 111 w 332"/>
                <a:gd name="T67" fmla="*/ 89 h 465"/>
                <a:gd name="T68" fmla="*/ 86 w 332"/>
                <a:gd name="T69" fmla="*/ 95 h 465"/>
                <a:gd name="T70" fmla="*/ 64 w 332"/>
                <a:gd name="T71" fmla="*/ 103 h 465"/>
                <a:gd name="T72" fmla="*/ 43 w 332"/>
                <a:gd name="T73" fmla="*/ 113 h 465"/>
                <a:gd name="T74" fmla="*/ 26 w 332"/>
                <a:gd name="T75" fmla="*/ 122 h 465"/>
                <a:gd name="T76" fmla="*/ 26 w 332"/>
                <a:gd name="T77" fmla="*/ 23 h 465"/>
                <a:gd name="T78" fmla="*/ 76 w 332"/>
                <a:gd name="T79" fmla="*/ 9 h 465"/>
                <a:gd name="T80" fmla="*/ 135 w 332"/>
                <a:gd name="T81" fmla="*/ 1 h 465"/>
                <a:gd name="T82" fmla="*/ 193 w 332"/>
                <a:gd name="T83" fmla="*/ 3 h 465"/>
                <a:gd name="T84" fmla="*/ 239 w 332"/>
                <a:gd name="T85" fmla="*/ 11 h 465"/>
                <a:gd name="T86" fmla="*/ 275 w 332"/>
                <a:gd name="T87" fmla="*/ 28 h 465"/>
                <a:gd name="T88" fmla="*/ 302 w 332"/>
                <a:gd name="T89" fmla="*/ 53 h 465"/>
                <a:gd name="T90" fmla="*/ 317 w 332"/>
                <a:gd name="T91" fmla="*/ 87 h 465"/>
                <a:gd name="T92" fmla="*/ 319 w 332"/>
                <a:gd name="T93" fmla="*/ 131 h 465"/>
                <a:gd name="T94" fmla="*/ 298 w 332"/>
                <a:gd name="T95" fmla="*/ 179 h 465"/>
                <a:gd name="T96" fmla="*/ 257 w 332"/>
                <a:gd name="T97" fmla="*/ 211 h 465"/>
                <a:gd name="T98" fmla="*/ 252 w 332"/>
                <a:gd name="T99" fmla="*/ 222 h 465"/>
                <a:gd name="T100" fmla="*/ 275 w 332"/>
                <a:gd name="T101" fmla="*/ 230 h 465"/>
                <a:gd name="T102" fmla="*/ 297 w 332"/>
                <a:gd name="T103" fmla="*/ 243 h 465"/>
                <a:gd name="T104" fmla="*/ 316 w 332"/>
                <a:gd name="T105" fmla="*/ 264 h 465"/>
                <a:gd name="T106" fmla="*/ 328 w 332"/>
                <a:gd name="T107" fmla="*/ 29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2" h="465">
                  <a:moveTo>
                    <a:pt x="332" y="321"/>
                  </a:moveTo>
                  <a:lnTo>
                    <a:pt x="332" y="329"/>
                  </a:lnTo>
                  <a:lnTo>
                    <a:pt x="331" y="337"/>
                  </a:lnTo>
                  <a:lnTo>
                    <a:pt x="330" y="345"/>
                  </a:lnTo>
                  <a:lnTo>
                    <a:pt x="328" y="353"/>
                  </a:lnTo>
                  <a:lnTo>
                    <a:pt x="327" y="359"/>
                  </a:lnTo>
                  <a:lnTo>
                    <a:pt x="325" y="366"/>
                  </a:lnTo>
                  <a:lnTo>
                    <a:pt x="323" y="374"/>
                  </a:lnTo>
                  <a:lnTo>
                    <a:pt x="319" y="381"/>
                  </a:lnTo>
                  <a:lnTo>
                    <a:pt x="316" y="387"/>
                  </a:lnTo>
                  <a:lnTo>
                    <a:pt x="312" y="393"/>
                  </a:lnTo>
                  <a:lnTo>
                    <a:pt x="309" y="399"/>
                  </a:lnTo>
                  <a:lnTo>
                    <a:pt x="305" y="406"/>
                  </a:lnTo>
                  <a:lnTo>
                    <a:pt x="300" y="410"/>
                  </a:lnTo>
                  <a:lnTo>
                    <a:pt x="295" y="416"/>
                  </a:lnTo>
                  <a:lnTo>
                    <a:pt x="290" y="422"/>
                  </a:lnTo>
                  <a:lnTo>
                    <a:pt x="284" y="426"/>
                  </a:lnTo>
                  <a:lnTo>
                    <a:pt x="278" y="431"/>
                  </a:lnTo>
                  <a:lnTo>
                    <a:pt x="272" y="435"/>
                  </a:lnTo>
                  <a:lnTo>
                    <a:pt x="265" y="439"/>
                  </a:lnTo>
                  <a:lnTo>
                    <a:pt x="258" y="443"/>
                  </a:lnTo>
                  <a:lnTo>
                    <a:pt x="251" y="447"/>
                  </a:lnTo>
                  <a:lnTo>
                    <a:pt x="244" y="450"/>
                  </a:lnTo>
                  <a:lnTo>
                    <a:pt x="236" y="453"/>
                  </a:lnTo>
                  <a:lnTo>
                    <a:pt x="228" y="455"/>
                  </a:lnTo>
                  <a:lnTo>
                    <a:pt x="220" y="458"/>
                  </a:lnTo>
                  <a:lnTo>
                    <a:pt x="211" y="459"/>
                  </a:lnTo>
                  <a:lnTo>
                    <a:pt x="202" y="462"/>
                  </a:lnTo>
                  <a:lnTo>
                    <a:pt x="193" y="463"/>
                  </a:lnTo>
                  <a:lnTo>
                    <a:pt x="183" y="464"/>
                  </a:lnTo>
                  <a:lnTo>
                    <a:pt x="173" y="465"/>
                  </a:lnTo>
                  <a:lnTo>
                    <a:pt x="163" y="465"/>
                  </a:lnTo>
                  <a:lnTo>
                    <a:pt x="151" y="465"/>
                  </a:lnTo>
                  <a:lnTo>
                    <a:pt x="138" y="465"/>
                  </a:lnTo>
                  <a:lnTo>
                    <a:pt x="126" y="465"/>
                  </a:lnTo>
                  <a:lnTo>
                    <a:pt x="114" y="464"/>
                  </a:lnTo>
                  <a:lnTo>
                    <a:pt x="102" y="463"/>
                  </a:lnTo>
                  <a:lnTo>
                    <a:pt x="91" y="462"/>
                  </a:lnTo>
                  <a:lnTo>
                    <a:pt x="81" y="460"/>
                  </a:lnTo>
                  <a:lnTo>
                    <a:pt x="71" y="458"/>
                  </a:lnTo>
                  <a:lnTo>
                    <a:pt x="61" y="457"/>
                  </a:lnTo>
                  <a:lnTo>
                    <a:pt x="52" y="455"/>
                  </a:lnTo>
                  <a:lnTo>
                    <a:pt x="43" y="453"/>
                  </a:lnTo>
                  <a:lnTo>
                    <a:pt x="35" y="450"/>
                  </a:lnTo>
                  <a:lnTo>
                    <a:pt x="27" y="447"/>
                  </a:lnTo>
                  <a:lnTo>
                    <a:pt x="21" y="445"/>
                  </a:lnTo>
                  <a:lnTo>
                    <a:pt x="13" y="442"/>
                  </a:lnTo>
                  <a:lnTo>
                    <a:pt x="7" y="440"/>
                  </a:lnTo>
                  <a:lnTo>
                    <a:pt x="0" y="437"/>
                  </a:lnTo>
                  <a:lnTo>
                    <a:pt x="0" y="340"/>
                  </a:lnTo>
                  <a:lnTo>
                    <a:pt x="12" y="340"/>
                  </a:lnTo>
                  <a:lnTo>
                    <a:pt x="17" y="345"/>
                  </a:lnTo>
                  <a:lnTo>
                    <a:pt x="24" y="348"/>
                  </a:lnTo>
                  <a:lnTo>
                    <a:pt x="31" y="351"/>
                  </a:lnTo>
                  <a:lnTo>
                    <a:pt x="38" y="355"/>
                  </a:lnTo>
                  <a:lnTo>
                    <a:pt x="46" y="358"/>
                  </a:lnTo>
                  <a:lnTo>
                    <a:pt x="54" y="362"/>
                  </a:lnTo>
                  <a:lnTo>
                    <a:pt x="61" y="364"/>
                  </a:lnTo>
                  <a:lnTo>
                    <a:pt x="69" y="367"/>
                  </a:lnTo>
                  <a:lnTo>
                    <a:pt x="77" y="370"/>
                  </a:lnTo>
                  <a:lnTo>
                    <a:pt x="85" y="372"/>
                  </a:lnTo>
                  <a:lnTo>
                    <a:pt x="93" y="374"/>
                  </a:lnTo>
                  <a:lnTo>
                    <a:pt x="101" y="375"/>
                  </a:lnTo>
                  <a:lnTo>
                    <a:pt x="108" y="378"/>
                  </a:lnTo>
                  <a:lnTo>
                    <a:pt x="116" y="378"/>
                  </a:lnTo>
                  <a:lnTo>
                    <a:pt x="123" y="379"/>
                  </a:lnTo>
                  <a:lnTo>
                    <a:pt x="130" y="379"/>
                  </a:lnTo>
                  <a:lnTo>
                    <a:pt x="133" y="379"/>
                  </a:lnTo>
                  <a:lnTo>
                    <a:pt x="138" y="379"/>
                  </a:lnTo>
                  <a:lnTo>
                    <a:pt x="142" y="379"/>
                  </a:lnTo>
                  <a:lnTo>
                    <a:pt x="147" y="378"/>
                  </a:lnTo>
                  <a:lnTo>
                    <a:pt x="151" y="378"/>
                  </a:lnTo>
                  <a:lnTo>
                    <a:pt x="156" y="378"/>
                  </a:lnTo>
                  <a:lnTo>
                    <a:pt x="160" y="376"/>
                  </a:lnTo>
                  <a:lnTo>
                    <a:pt x="165" y="375"/>
                  </a:lnTo>
                  <a:lnTo>
                    <a:pt x="169" y="375"/>
                  </a:lnTo>
                  <a:lnTo>
                    <a:pt x="174" y="374"/>
                  </a:lnTo>
                  <a:lnTo>
                    <a:pt x="178" y="373"/>
                  </a:lnTo>
                  <a:lnTo>
                    <a:pt x="182" y="371"/>
                  </a:lnTo>
                  <a:lnTo>
                    <a:pt x="186" y="370"/>
                  </a:lnTo>
                  <a:lnTo>
                    <a:pt x="190" y="367"/>
                  </a:lnTo>
                  <a:lnTo>
                    <a:pt x="193" y="366"/>
                  </a:lnTo>
                  <a:lnTo>
                    <a:pt x="197" y="364"/>
                  </a:lnTo>
                  <a:lnTo>
                    <a:pt x="199" y="362"/>
                  </a:lnTo>
                  <a:lnTo>
                    <a:pt x="201" y="359"/>
                  </a:lnTo>
                  <a:lnTo>
                    <a:pt x="203" y="357"/>
                  </a:lnTo>
                  <a:lnTo>
                    <a:pt x="206" y="355"/>
                  </a:lnTo>
                  <a:lnTo>
                    <a:pt x="208" y="353"/>
                  </a:lnTo>
                  <a:lnTo>
                    <a:pt x="209" y="350"/>
                  </a:lnTo>
                  <a:lnTo>
                    <a:pt x="211" y="348"/>
                  </a:lnTo>
                  <a:lnTo>
                    <a:pt x="213" y="345"/>
                  </a:lnTo>
                  <a:lnTo>
                    <a:pt x="215" y="342"/>
                  </a:lnTo>
                  <a:lnTo>
                    <a:pt x="216" y="339"/>
                  </a:lnTo>
                  <a:lnTo>
                    <a:pt x="217" y="335"/>
                  </a:lnTo>
                  <a:lnTo>
                    <a:pt x="217" y="332"/>
                  </a:lnTo>
                  <a:lnTo>
                    <a:pt x="218" y="328"/>
                  </a:lnTo>
                  <a:lnTo>
                    <a:pt x="218" y="323"/>
                  </a:lnTo>
                  <a:lnTo>
                    <a:pt x="219" y="318"/>
                  </a:lnTo>
                  <a:lnTo>
                    <a:pt x="219" y="314"/>
                  </a:lnTo>
                  <a:lnTo>
                    <a:pt x="219" y="309"/>
                  </a:lnTo>
                  <a:lnTo>
                    <a:pt x="218" y="305"/>
                  </a:lnTo>
                  <a:lnTo>
                    <a:pt x="218" y="300"/>
                  </a:lnTo>
                  <a:lnTo>
                    <a:pt x="217" y="297"/>
                  </a:lnTo>
                  <a:lnTo>
                    <a:pt x="216" y="292"/>
                  </a:lnTo>
                  <a:lnTo>
                    <a:pt x="214" y="289"/>
                  </a:lnTo>
                  <a:lnTo>
                    <a:pt x="213" y="287"/>
                  </a:lnTo>
                  <a:lnTo>
                    <a:pt x="210" y="283"/>
                  </a:lnTo>
                  <a:lnTo>
                    <a:pt x="208" y="281"/>
                  </a:lnTo>
                  <a:lnTo>
                    <a:pt x="206" y="279"/>
                  </a:lnTo>
                  <a:lnTo>
                    <a:pt x="203" y="276"/>
                  </a:lnTo>
                  <a:lnTo>
                    <a:pt x="200" y="274"/>
                  </a:lnTo>
                  <a:lnTo>
                    <a:pt x="198" y="273"/>
                  </a:lnTo>
                  <a:lnTo>
                    <a:pt x="194" y="271"/>
                  </a:lnTo>
                  <a:lnTo>
                    <a:pt x="191" y="270"/>
                  </a:lnTo>
                  <a:lnTo>
                    <a:pt x="188" y="268"/>
                  </a:lnTo>
                  <a:lnTo>
                    <a:pt x="184" y="267"/>
                  </a:lnTo>
                  <a:lnTo>
                    <a:pt x="180" y="266"/>
                  </a:lnTo>
                  <a:lnTo>
                    <a:pt x="176" y="265"/>
                  </a:lnTo>
                  <a:lnTo>
                    <a:pt x="172" y="264"/>
                  </a:lnTo>
                  <a:lnTo>
                    <a:pt x="167" y="264"/>
                  </a:lnTo>
                  <a:lnTo>
                    <a:pt x="163" y="263"/>
                  </a:lnTo>
                  <a:lnTo>
                    <a:pt x="158" y="263"/>
                  </a:lnTo>
                  <a:lnTo>
                    <a:pt x="152" y="263"/>
                  </a:lnTo>
                  <a:lnTo>
                    <a:pt x="148" y="263"/>
                  </a:lnTo>
                  <a:lnTo>
                    <a:pt x="143" y="262"/>
                  </a:lnTo>
                  <a:lnTo>
                    <a:pt x="139" y="262"/>
                  </a:lnTo>
                  <a:lnTo>
                    <a:pt x="134" y="262"/>
                  </a:lnTo>
                  <a:lnTo>
                    <a:pt x="130" y="262"/>
                  </a:lnTo>
                  <a:lnTo>
                    <a:pt x="125" y="262"/>
                  </a:lnTo>
                  <a:lnTo>
                    <a:pt x="122" y="262"/>
                  </a:lnTo>
                  <a:lnTo>
                    <a:pt x="117" y="262"/>
                  </a:lnTo>
                  <a:lnTo>
                    <a:pt x="98" y="262"/>
                  </a:lnTo>
                  <a:lnTo>
                    <a:pt x="98" y="183"/>
                  </a:lnTo>
                  <a:lnTo>
                    <a:pt x="116" y="183"/>
                  </a:lnTo>
                  <a:lnTo>
                    <a:pt x="121" y="183"/>
                  </a:lnTo>
                  <a:lnTo>
                    <a:pt x="126" y="183"/>
                  </a:lnTo>
                  <a:lnTo>
                    <a:pt x="131" y="183"/>
                  </a:lnTo>
                  <a:lnTo>
                    <a:pt x="135" y="183"/>
                  </a:lnTo>
                  <a:lnTo>
                    <a:pt x="140" y="182"/>
                  </a:lnTo>
                  <a:lnTo>
                    <a:pt x="144" y="182"/>
                  </a:lnTo>
                  <a:lnTo>
                    <a:pt x="149" y="182"/>
                  </a:lnTo>
                  <a:lnTo>
                    <a:pt x="153" y="181"/>
                  </a:lnTo>
                  <a:lnTo>
                    <a:pt x="158" y="181"/>
                  </a:lnTo>
                  <a:lnTo>
                    <a:pt x="161" y="180"/>
                  </a:lnTo>
                  <a:lnTo>
                    <a:pt x="166" y="180"/>
                  </a:lnTo>
                  <a:lnTo>
                    <a:pt x="169" y="179"/>
                  </a:lnTo>
                  <a:lnTo>
                    <a:pt x="173" y="178"/>
                  </a:lnTo>
                  <a:lnTo>
                    <a:pt x="176" y="176"/>
                  </a:lnTo>
                  <a:lnTo>
                    <a:pt x="180" y="175"/>
                  </a:lnTo>
                  <a:lnTo>
                    <a:pt x="183" y="174"/>
                  </a:lnTo>
                  <a:lnTo>
                    <a:pt x="185" y="173"/>
                  </a:lnTo>
                  <a:lnTo>
                    <a:pt x="189" y="171"/>
                  </a:lnTo>
                  <a:lnTo>
                    <a:pt x="191" y="170"/>
                  </a:lnTo>
                  <a:lnTo>
                    <a:pt x="193" y="167"/>
                  </a:lnTo>
                  <a:lnTo>
                    <a:pt x="195" y="165"/>
                  </a:lnTo>
                  <a:lnTo>
                    <a:pt x="198" y="163"/>
                  </a:lnTo>
                  <a:lnTo>
                    <a:pt x="200" y="161"/>
                  </a:lnTo>
                  <a:lnTo>
                    <a:pt x="201" y="158"/>
                  </a:lnTo>
                  <a:lnTo>
                    <a:pt x="202" y="156"/>
                  </a:lnTo>
                  <a:lnTo>
                    <a:pt x="205" y="153"/>
                  </a:lnTo>
                  <a:lnTo>
                    <a:pt x="206" y="149"/>
                  </a:lnTo>
                  <a:lnTo>
                    <a:pt x="207" y="147"/>
                  </a:lnTo>
                  <a:lnTo>
                    <a:pt x="207" y="142"/>
                  </a:lnTo>
                  <a:lnTo>
                    <a:pt x="208" y="139"/>
                  </a:lnTo>
                  <a:lnTo>
                    <a:pt x="208" y="136"/>
                  </a:lnTo>
                  <a:lnTo>
                    <a:pt x="208" y="131"/>
                  </a:lnTo>
                  <a:lnTo>
                    <a:pt x="208" y="128"/>
                  </a:lnTo>
                  <a:lnTo>
                    <a:pt x="208" y="124"/>
                  </a:lnTo>
                  <a:lnTo>
                    <a:pt x="207" y="122"/>
                  </a:lnTo>
                  <a:lnTo>
                    <a:pt x="207" y="118"/>
                  </a:lnTo>
                  <a:lnTo>
                    <a:pt x="206" y="116"/>
                  </a:lnTo>
                  <a:lnTo>
                    <a:pt x="205" y="113"/>
                  </a:lnTo>
                  <a:lnTo>
                    <a:pt x="203" y="111"/>
                  </a:lnTo>
                  <a:lnTo>
                    <a:pt x="201" y="108"/>
                  </a:lnTo>
                  <a:lnTo>
                    <a:pt x="200" y="107"/>
                  </a:lnTo>
                  <a:lnTo>
                    <a:pt x="199" y="105"/>
                  </a:lnTo>
                  <a:lnTo>
                    <a:pt x="197" y="103"/>
                  </a:lnTo>
                  <a:lnTo>
                    <a:pt x="194" y="101"/>
                  </a:lnTo>
                  <a:lnTo>
                    <a:pt x="193" y="99"/>
                  </a:lnTo>
                  <a:lnTo>
                    <a:pt x="191" y="98"/>
                  </a:lnTo>
                  <a:lnTo>
                    <a:pt x="189" y="97"/>
                  </a:lnTo>
                  <a:lnTo>
                    <a:pt x="186" y="96"/>
                  </a:lnTo>
                  <a:lnTo>
                    <a:pt x="183" y="95"/>
                  </a:lnTo>
                  <a:lnTo>
                    <a:pt x="181" y="93"/>
                  </a:lnTo>
                  <a:lnTo>
                    <a:pt x="177" y="92"/>
                  </a:lnTo>
                  <a:lnTo>
                    <a:pt x="174" y="91"/>
                  </a:lnTo>
                  <a:lnTo>
                    <a:pt x="172" y="90"/>
                  </a:lnTo>
                  <a:lnTo>
                    <a:pt x="168" y="89"/>
                  </a:lnTo>
                  <a:lnTo>
                    <a:pt x="165" y="89"/>
                  </a:lnTo>
                  <a:lnTo>
                    <a:pt x="161" y="88"/>
                  </a:lnTo>
                  <a:lnTo>
                    <a:pt x="157" y="88"/>
                  </a:lnTo>
                  <a:lnTo>
                    <a:pt x="153" y="88"/>
                  </a:lnTo>
                  <a:lnTo>
                    <a:pt x="151" y="87"/>
                  </a:lnTo>
                  <a:lnTo>
                    <a:pt x="148" y="87"/>
                  </a:lnTo>
                  <a:lnTo>
                    <a:pt x="144" y="87"/>
                  </a:lnTo>
                  <a:lnTo>
                    <a:pt x="142" y="87"/>
                  </a:lnTo>
                  <a:lnTo>
                    <a:pt x="139" y="87"/>
                  </a:lnTo>
                  <a:lnTo>
                    <a:pt x="136" y="87"/>
                  </a:lnTo>
                  <a:lnTo>
                    <a:pt x="132" y="87"/>
                  </a:lnTo>
                  <a:lnTo>
                    <a:pt x="128" y="87"/>
                  </a:lnTo>
                  <a:lnTo>
                    <a:pt x="124" y="87"/>
                  </a:lnTo>
                  <a:lnTo>
                    <a:pt x="119" y="88"/>
                  </a:lnTo>
                  <a:lnTo>
                    <a:pt x="116" y="88"/>
                  </a:lnTo>
                  <a:lnTo>
                    <a:pt x="111" y="89"/>
                  </a:lnTo>
                  <a:lnTo>
                    <a:pt x="107" y="89"/>
                  </a:lnTo>
                  <a:lnTo>
                    <a:pt x="102" y="90"/>
                  </a:lnTo>
                  <a:lnTo>
                    <a:pt x="99" y="91"/>
                  </a:lnTo>
                  <a:lnTo>
                    <a:pt x="94" y="92"/>
                  </a:lnTo>
                  <a:lnTo>
                    <a:pt x="90" y="93"/>
                  </a:lnTo>
                  <a:lnTo>
                    <a:pt x="86" y="95"/>
                  </a:lnTo>
                  <a:lnTo>
                    <a:pt x="82" y="96"/>
                  </a:lnTo>
                  <a:lnTo>
                    <a:pt x="77" y="97"/>
                  </a:lnTo>
                  <a:lnTo>
                    <a:pt x="74" y="99"/>
                  </a:lnTo>
                  <a:lnTo>
                    <a:pt x="69" y="100"/>
                  </a:lnTo>
                  <a:lnTo>
                    <a:pt x="66" y="101"/>
                  </a:lnTo>
                  <a:lnTo>
                    <a:pt x="64" y="103"/>
                  </a:lnTo>
                  <a:lnTo>
                    <a:pt x="60" y="104"/>
                  </a:lnTo>
                  <a:lnTo>
                    <a:pt x="57" y="106"/>
                  </a:lnTo>
                  <a:lnTo>
                    <a:pt x="54" y="107"/>
                  </a:lnTo>
                  <a:lnTo>
                    <a:pt x="50" y="109"/>
                  </a:lnTo>
                  <a:lnTo>
                    <a:pt x="47" y="111"/>
                  </a:lnTo>
                  <a:lnTo>
                    <a:pt x="43" y="113"/>
                  </a:lnTo>
                  <a:lnTo>
                    <a:pt x="40" y="114"/>
                  </a:lnTo>
                  <a:lnTo>
                    <a:pt x="36" y="116"/>
                  </a:lnTo>
                  <a:lnTo>
                    <a:pt x="34" y="117"/>
                  </a:lnTo>
                  <a:lnTo>
                    <a:pt x="31" y="120"/>
                  </a:lnTo>
                  <a:lnTo>
                    <a:pt x="29" y="121"/>
                  </a:lnTo>
                  <a:lnTo>
                    <a:pt x="26" y="122"/>
                  </a:lnTo>
                  <a:lnTo>
                    <a:pt x="25" y="123"/>
                  </a:lnTo>
                  <a:lnTo>
                    <a:pt x="23" y="124"/>
                  </a:lnTo>
                  <a:lnTo>
                    <a:pt x="14" y="124"/>
                  </a:lnTo>
                  <a:lnTo>
                    <a:pt x="14" y="29"/>
                  </a:lnTo>
                  <a:lnTo>
                    <a:pt x="19" y="26"/>
                  </a:lnTo>
                  <a:lnTo>
                    <a:pt x="26" y="23"/>
                  </a:lnTo>
                  <a:lnTo>
                    <a:pt x="33" y="21"/>
                  </a:lnTo>
                  <a:lnTo>
                    <a:pt x="41" y="18"/>
                  </a:lnTo>
                  <a:lnTo>
                    <a:pt x="49" y="16"/>
                  </a:lnTo>
                  <a:lnTo>
                    <a:pt x="57" y="14"/>
                  </a:lnTo>
                  <a:lnTo>
                    <a:pt x="66" y="12"/>
                  </a:lnTo>
                  <a:lnTo>
                    <a:pt x="76" y="9"/>
                  </a:lnTo>
                  <a:lnTo>
                    <a:pt x="85" y="7"/>
                  </a:lnTo>
                  <a:lnTo>
                    <a:pt x="96" y="6"/>
                  </a:lnTo>
                  <a:lnTo>
                    <a:pt x="106" y="4"/>
                  </a:lnTo>
                  <a:lnTo>
                    <a:pt x="115" y="3"/>
                  </a:lnTo>
                  <a:lnTo>
                    <a:pt x="125" y="1"/>
                  </a:lnTo>
                  <a:lnTo>
                    <a:pt x="135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6" y="0"/>
                  </a:lnTo>
                  <a:lnTo>
                    <a:pt x="175" y="0"/>
                  </a:lnTo>
                  <a:lnTo>
                    <a:pt x="184" y="1"/>
                  </a:lnTo>
                  <a:lnTo>
                    <a:pt x="193" y="3"/>
                  </a:lnTo>
                  <a:lnTo>
                    <a:pt x="201" y="3"/>
                  </a:lnTo>
                  <a:lnTo>
                    <a:pt x="209" y="4"/>
                  </a:lnTo>
                  <a:lnTo>
                    <a:pt x="217" y="6"/>
                  </a:lnTo>
                  <a:lnTo>
                    <a:pt x="225" y="7"/>
                  </a:lnTo>
                  <a:lnTo>
                    <a:pt x="232" y="9"/>
                  </a:lnTo>
                  <a:lnTo>
                    <a:pt x="239" y="11"/>
                  </a:lnTo>
                  <a:lnTo>
                    <a:pt x="245" y="13"/>
                  </a:lnTo>
                  <a:lnTo>
                    <a:pt x="252" y="16"/>
                  </a:lnTo>
                  <a:lnTo>
                    <a:pt x="258" y="18"/>
                  </a:lnTo>
                  <a:lnTo>
                    <a:pt x="264" y="21"/>
                  </a:lnTo>
                  <a:lnTo>
                    <a:pt x="269" y="24"/>
                  </a:lnTo>
                  <a:lnTo>
                    <a:pt x="275" y="28"/>
                  </a:lnTo>
                  <a:lnTo>
                    <a:pt x="280" y="31"/>
                  </a:lnTo>
                  <a:lnTo>
                    <a:pt x="285" y="34"/>
                  </a:lnTo>
                  <a:lnTo>
                    <a:pt x="290" y="39"/>
                  </a:lnTo>
                  <a:lnTo>
                    <a:pt x="294" y="43"/>
                  </a:lnTo>
                  <a:lnTo>
                    <a:pt x="299" y="48"/>
                  </a:lnTo>
                  <a:lnTo>
                    <a:pt x="302" y="53"/>
                  </a:lnTo>
                  <a:lnTo>
                    <a:pt x="306" y="58"/>
                  </a:lnTo>
                  <a:lnTo>
                    <a:pt x="309" y="63"/>
                  </a:lnTo>
                  <a:lnTo>
                    <a:pt x="311" y="68"/>
                  </a:lnTo>
                  <a:lnTo>
                    <a:pt x="314" y="74"/>
                  </a:lnTo>
                  <a:lnTo>
                    <a:pt x="316" y="80"/>
                  </a:lnTo>
                  <a:lnTo>
                    <a:pt x="317" y="87"/>
                  </a:lnTo>
                  <a:lnTo>
                    <a:pt x="318" y="92"/>
                  </a:lnTo>
                  <a:lnTo>
                    <a:pt x="319" y="99"/>
                  </a:lnTo>
                  <a:lnTo>
                    <a:pt x="320" y="106"/>
                  </a:lnTo>
                  <a:lnTo>
                    <a:pt x="320" y="112"/>
                  </a:lnTo>
                  <a:lnTo>
                    <a:pt x="319" y="122"/>
                  </a:lnTo>
                  <a:lnTo>
                    <a:pt x="319" y="131"/>
                  </a:lnTo>
                  <a:lnTo>
                    <a:pt x="317" y="139"/>
                  </a:lnTo>
                  <a:lnTo>
                    <a:pt x="315" y="148"/>
                  </a:lnTo>
                  <a:lnTo>
                    <a:pt x="311" y="156"/>
                  </a:lnTo>
                  <a:lnTo>
                    <a:pt x="308" y="164"/>
                  </a:lnTo>
                  <a:lnTo>
                    <a:pt x="303" y="172"/>
                  </a:lnTo>
                  <a:lnTo>
                    <a:pt x="298" y="179"/>
                  </a:lnTo>
                  <a:lnTo>
                    <a:pt x="292" y="186"/>
                  </a:lnTo>
                  <a:lnTo>
                    <a:pt x="286" y="192"/>
                  </a:lnTo>
                  <a:lnTo>
                    <a:pt x="280" y="198"/>
                  </a:lnTo>
                  <a:lnTo>
                    <a:pt x="273" y="203"/>
                  </a:lnTo>
                  <a:lnTo>
                    <a:pt x="265" y="207"/>
                  </a:lnTo>
                  <a:lnTo>
                    <a:pt x="257" y="211"/>
                  </a:lnTo>
                  <a:lnTo>
                    <a:pt x="249" y="214"/>
                  </a:lnTo>
                  <a:lnTo>
                    <a:pt x="240" y="216"/>
                  </a:lnTo>
                  <a:lnTo>
                    <a:pt x="240" y="220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2" y="222"/>
                  </a:lnTo>
                  <a:lnTo>
                    <a:pt x="256" y="223"/>
                  </a:lnTo>
                  <a:lnTo>
                    <a:pt x="259" y="224"/>
                  </a:lnTo>
                  <a:lnTo>
                    <a:pt x="264" y="225"/>
                  </a:lnTo>
                  <a:lnTo>
                    <a:pt x="267" y="226"/>
                  </a:lnTo>
                  <a:lnTo>
                    <a:pt x="272" y="229"/>
                  </a:lnTo>
                  <a:lnTo>
                    <a:pt x="275" y="230"/>
                  </a:lnTo>
                  <a:lnTo>
                    <a:pt x="278" y="231"/>
                  </a:lnTo>
                  <a:lnTo>
                    <a:pt x="282" y="233"/>
                  </a:lnTo>
                  <a:lnTo>
                    <a:pt x="286" y="236"/>
                  </a:lnTo>
                  <a:lnTo>
                    <a:pt x="290" y="238"/>
                  </a:lnTo>
                  <a:lnTo>
                    <a:pt x="293" y="241"/>
                  </a:lnTo>
                  <a:lnTo>
                    <a:pt x="297" y="243"/>
                  </a:lnTo>
                  <a:lnTo>
                    <a:pt x="301" y="247"/>
                  </a:lnTo>
                  <a:lnTo>
                    <a:pt x="303" y="250"/>
                  </a:lnTo>
                  <a:lnTo>
                    <a:pt x="307" y="253"/>
                  </a:lnTo>
                  <a:lnTo>
                    <a:pt x="310" y="256"/>
                  </a:lnTo>
                  <a:lnTo>
                    <a:pt x="312" y="261"/>
                  </a:lnTo>
                  <a:lnTo>
                    <a:pt x="316" y="264"/>
                  </a:lnTo>
                  <a:lnTo>
                    <a:pt x="318" y="268"/>
                  </a:lnTo>
                  <a:lnTo>
                    <a:pt x="320" y="272"/>
                  </a:lnTo>
                  <a:lnTo>
                    <a:pt x="323" y="276"/>
                  </a:lnTo>
                  <a:lnTo>
                    <a:pt x="325" y="282"/>
                  </a:lnTo>
                  <a:lnTo>
                    <a:pt x="327" y="287"/>
                  </a:lnTo>
                  <a:lnTo>
                    <a:pt x="328" y="292"/>
                  </a:lnTo>
                  <a:lnTo>
                    <a:pt x="330" y="297"/>
                  </a:lnTo>
                  <a:lnTo>
                    <a:pt x="331" y="303"/>
                  </a:lnTo>
                  <a:lnTo>
                    <a:pt x="332" y="308"/>
                  </a:lnTo>
                  <a:lnTo>
                    <a:pt x="332" y="315"/>
                  </a:lnTo>
                  <a:lnTo>
                    <a:pt x="332" y="3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17" name="Rectangle 17"/>
            <p:cNvSpPr>
              <a:spLocks noChangeArrowheads="1"/>
            </p:cNvSpPr>
            <p:nvPr/>
          </p:nvSpPr>
          <p:spPr bwMode="auto">
            <a:xfrm>
              <a:off x="682" y="2464"/>
              <a:ext cx="35" cy="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18" name="Freeform 18"/>
            <p:cNvSpPr>
              <a:spLocks noChangeArrowheads="1"/>
            </p:cNvSpPr>
            <p:nvPr/>
          </p:nvSpPr>
          <p:spPr bwMode="auto">
            <a:xfrm>
              <a:off x="796" y="2340"/>
              <a:ext cx="137" cy="168"/>
            </a:xfrm>
            <a:custGeom>
              <a:avLst/>
              <a:gdLst>
                <a:gd name="T0" fmla="*/ 460 w 688"/>
                <a:gd name="T1" fmla="*/ 744 h 744"/>
                <a:gd name="T2" fmla="*/ 185 w 688"/>
                <a:gd name="T3" fmla="*/ 471 h 744"/>
                <a:gd name="T4" fmla="*/ 0 w 688"/>
                <a:gd name="T5" fmla="*/ 744 h 744"/>
                <a:gd name="T6" fmla="*/ 298 w 688"/>
                <a:gd name="T7" fmla="*/ 0 h 744"/>
                <a:gd name="T8" fmla="*/ 329 w 688"/>
                <a:gd name="T9" fmla="*/ 0 h 744"/>
                <a:gd name="T10" fmla="*/ 356 w 688"/>
                <a:gd name="T11" fmla="*/ 2 h 744"/>
                <a:gd name="T12" fmla="*/ 382 w 688"/>
                <a:gd name="T13" fmla="*/ 4 h 744"/>
                <a:gd name="T14" fmla="*/ 406 w 688"/>
                <a:gd name="T15" fmla="*/ 7 h 744"/>
                <a:gd name="T16" fmla="*/ 429 w 688"/>
                <a:gd name="T17" fmla="*/ 12 h 744"/>
                <a:gd name="T18" fmla="*/ 451 w 688"/>
                <a:gd name="T19" fmla="*/ 19 h 744"/>
                <a:gd name="T20" fmla="*/ 471 w 688"/>
                <a:gd name="T21" fmla="*/ 28 h 744"/>
                <a:gd name="T22" fmla="*/ 492 w 688"/>
                <a:gd name="T23" fmla="*/ 39 h 744"/>
                <a:gd name="T24" fmla="*/ 511 w 688"/>
                <a:gd name="T25" fmla="*/ 53 h 744"/>
                <a:gd name="T26" fmla="*/ 528 w 688"/>
                <a:gd name="T27" fmla="*/ 69 h 744"/>
                <a:gd name="T28" fmla="*/ 543 w 688"/>
                <a:gd name="T29" fmla="*/ 86 h 744"/>
                <a:gd name="T30" fmla="*/ 555 w 688"/>
                <a:gd name="T31" fmla="*/ 104 h 744"/>
                <a:gd name="T32" fmla="*/ 565 w 688"/>
                <a:gd name="T33" fmla="*/ 126 h 744"/>
                <a:gd name="T34" fmla="*/ 572 w 688"/>
                <a:gd name="T35" fmla="*/ 148 h 744"/>
                <a:gd name="T36" fmla="*/ 577 w 688"/>
                <a:gd name="T37" fmla="*/ 176 h 744"/>
                <a:gd name="T38" fmla="*/ 579 w 688"/>
                <a:gd name="T39" fmla="*/ 204 h 744"/>
                <a:gd name="T40" fmla="*/ 576 w 688"/>
                <a:gd name="T41" fmla="*/ 245 h 744"/>
                <a:gd name="T42" fmla="*/ 569 w 688"/>
                <a:gd name="T43" fmla="*/ 281 h 744"/>
                <a:gd name="T44" fmla="*/ 557 w 688"/>
                <a:gd name="T45" fmla="*/ 314 h 744"/>
                <a:gd name="T46" fmla="*/ 540 w 688"/>
                <a:gd name="T47" fmla="*/ 343 h 744"/>
                <a:gd name="T48" fmla="*/ 519 w 688"/>
                <a:gd name="T49" fmla="*/ 368 h 744"/>
                <a:gd name="T50" fmla="*/ 495 w 688"/>
                <a:gd name="T51" fmla="*/ 390 h 744"/>
                <a:gd name="T52" fmla="*/ 468 w 688"/>
                <a:gd name="T53" fmla="*/ 411 h 744"/>
                <a:gd name="T54" fmla="*/ 437 w 688"/>
                <a:gd name="T55" fmla="*/ 428 h 744"/>
                <a:gd name="T56" fmla="*/ 387 w 688"/>
                <a:gd name="T57" fmla="*/ 228 h 744"/>
                <a:gd name="T58" fmla="*/ 386 w 688"/>
                <a:gd name="T59" fmla="*/ 214 h 744"/>
                <a:gd name="T60" fmla="*/ 384 w 688"/>
                <a:gd name="T61" fmla="*/ 202 h 744"/>
                <a:gd name="T62" fmla="*/ 380 w 688"/>
                <a:gd name="T63" fmla="*/ 190 h 744"/>
                <a:gd name="T64" fmla="*/ 376 w 688"/>
                <a:gd name="T65" fmla="*/ 179 h 744"/>
                <a:gd name="T66" fmla="*/ 370 w 688"/>
                <a:gd name="T67" fmla="*/ 170 h 744"/>
                <a:gd name="T68" fmla="*/ 362 w 688"/>
                <a:gd name="T69" fmla="*/ 161 h 744"/>
                <a:gd name="T70" fmla="*/ 352 w 688"/>
                <a:gd name="T71" fmla="*/ 154 h 744"/>
                <a:gd name="T72" fmla="*/ 340 w 688"/>
                <a:gd name="T73" fmla="*/ 148 h 744"/>
                <a:gd name="T74" fmla="*/ 331 w 688"/>
                <a:gd name="T75" fmla="*/ 145 h 744"/>
                <a:gd name="T76" fmla="*/ 321 w 688"/>
                <a:gd name="T77" fmla="*/ 142 h 744"/>
                <a:gd name="T78" fmla="*/ 312 w 688"/>
                <a:gd name="T79" fmla="*/ 140 h 744"/>
                <a:gd name="T80" fmla="*/ 301 w 688"/>
                <a:gd name="T81" fmla="*/ 138 h 744"/>
                <a:gd name="T82" fmla="*/ 289 w 688"/>
                <a:gd name="T83" fmla="*/ 138 h 744"/>
                <a:gd name="T84" fmla="*/ 277 w 688"/>
                <a:gd name="T85" fmla="*/ 137 h 744"/>
                <a:gd name="T86" fmla="*/ 263 w 688"/>
                <a:gd name="T87" fmla="*/ 137 h 744"/>
                <a:gd name="T88" fmla="*/ 247 w 688"/>
                <a:gd name="T89" fmla="*/ 137 h 744"/>
                <a:gd name="T90" fmla="*/ 185 w 688"/>
                <a:gd name="T91" fmla="*/ 337 h 744"/>
                <a:gd name="T92" fmla="*/ 248 w 688"/>
                <a:gd name="T93" fmla="*/ 337 h 744"/>
                <a:gd name="T94" fmla="*/ 267 w 688"/>
                <a:gd name="T95" fmla="*/ 336 h 744"/>
                <a:gd name="T96" fmla="*/ 283 w 688"/>
                <a:gd name="T97" fmla="*/ 335 h 744"/>
                <a:gd name="T98" fmla="*/ 297 w 688"/>
                <a:gd name="T99" fmla="*/ 334 h 744"/>
                <a:gd name="T100" fmla="*/ 312 w 688"/>
                <a:gd name="T101" fmla="*/ 331 h 744"/>
                <a:gd name="T102" fmla="*/ 325 w 688"/>
                <a:gd name="T103" fmla="*/ 327 h 744"/>
                <a:gd name="T104" fmla="*/ 336 w 688"/>
                <a:gd name="T105" fmla="*/ 322 h 744"/>
                <a:gd name="T106" fmla="*/ 346 w 688"/>
                <a:gd name="T107" fmla="*/ 315 h 744"/>
                <a:gd name="T108" fmla="*/ 355 w 688"/>
                <a:gd name="T109" fmla="*/ 309 h 744"/>
                <a:gd name="T110" fmla="*/ 363 w 688"/>
                <a:gd name="T111" fmla="*/ 301 h 744"/>
                <a:gd name="T112" fmla="*/ 370 w 688"/>
                <a:gd name="T113" fmla="*/ 293 h 744"/>
                <a:gd name="T114" fmla="*/ 376 w 688"/>
                <a:gd name="T115" fmla="*/ 284 h 744"/>
                <a:gd name="T116" fmla="*/ 380 w 688"/>
                <a:gd name="T117" fmla="*/ 273 h 744"/>
                <a:gd name="T118" fmla="*/ 384 w 688"/>
                <a:gd name="T119" fmla="*/ 262 h 744"/>
                <a:gd name="T120" fmla="*/ 386 w 688"/>
                <a:gd name="T121" fmla="*/ 250 h 744"/>
                <a:gd name="T122" fmla="*/ 386 w 688"/>
                <a:gd name="T123" fmla="*/ 235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8" h="744">
                  <a:moveTo>
                    <a:pt x="688" y="744"/>
                  </a:moveTo>
                  <a:lnTo>
                    <a:pt x="460" y="744"/>
                  </a:lnTo>
                  <a:lnTo>
                    <a:pt x="253" y="471"/>
                  </a:lnTo>
                  <a:lnTo>
                    <a:pt x="185" y="471"/>
                  </a:lnTo>
                  <a:lnTo>
                    <a:pt x="185" y="744"/>
                  </a:lnTo>
                  <a:lnTo>
                    <a:pt x="0" y="744"/>
                  </a:lnTo>
                  <a:lnTo>
                    <a:pt x="0" y="0"/>
                  </a:lnTo>
                  <a:lnTo>
                    <a:pt x="298" y="0"/>
                  </a:lnTo>
                  <a:lnTo>
                    <a:pt x="314" y="0"/>
                  </a:lnTo>
                  <a:lnTo>
                    <a:pt x="329" y="0"/>
                  </a:lnTo>
                  <a:lnTo>
                    <a:pt x="343" y="1"/>
                  </a:lnTo>
                  <a:lnTo>
                    <a:pt x="356" y="2"/>
                  </a:lnTo>
                  <a:lnTo>
                    <a:pt x="370" y="3"/>
                  </a:lnTo>
                  <a:lnTo>
                    <a:pt x="382" y="4"/>
                  </a:lnTo>
                  <a:lnTo>
                    <a:pt x="395" y="5"/>
                  </a:lnTo>
                  <a:lnTo>
                    <a:pt x="406" y="7"/>
                  </a:lnTo>
                  <a:lnTo>
                    <a:pt x="418" y="10"/>
                  </a:lnTo>
                  <a:lnTo>
                    <a:pt x="429" y="12"/>
                  </a:lnTo>
                  <a:lnTo>
                    <a:pt x="440" y="15"/>
                  </a:lnTo>
                  <a:lnTo>
                    <a:pt x="451" y="19"/>
                  </a:lnTo>
                  <a:lnTo>
                    <a:pt x="461" y="23"/>
                  </a:lnTo>
                  <a:lnTo>
                    <a:pt x="471" y="28"/>
                  </a:lnTo>
                  <a:lnTo>
                    <a:pt x="481" y="34"/>
                  </a:lnTo>
                  <a:lnTo>
                    <a:pt x="492" y="39"/>
                  </a:lnTo>
                  <a:lnTo>
                    <a:pt x="502" y="46"/>
                  </a:lnTo>
                  <a:lnTo>
                    <a:pt x="511" y="53"/>
                  </a:lnTo>
                  <a:lnTo>
                    <a:pt x="519" y="61"/>
                  </a:lnTo>
                  <a:lnTo>
                    <a:pt x="528" y="69"/>
                  </a:lnTo>
                  <a:lnTo>
                    <a:pt x="535" y="77"/>
                  </a:lnTo>
                  <a:lnTo>
                    <a:pt x="543" y="86"/>
                  </a:lnTo>
                  <a:lnTo>
                    <a:pt x="548" y="95"/>
                  </a:lnTo>
                  <a:lnTo>
                    <a:pt x="555" y="104"/>
                  </a:lnTo>
                  <a:lnTo>
                    <a:pt x="561" y="114"/>
                  </a:lnTo>
                  <a:lnTo>
                    <a:pt x="565" y="126"/>
                  </a:lnTo>
                  <a:lnTo>
                    <a:pt x="569" y="137"/>
                  </a:lnTo>
                  <a:lnTo>
                    <a:pt x="572" y="148"/>
                  </a:lnTo>
                  <a:lnTo>
                    <a:pt x="576" y="162"/>
                  </a:lnTo>
                  <a:lnTo>
                    <a:pt x="577" y="176"/>
                  </a:lnTo>
                  <a:lnTo>
                    <a:pt x="578" y="189"/>
                  </a:lnTo>
                  <a:lnTo>
                    <a:pt x="579" y="204"/>
                  </a:lnTo>
                  <a:lnTo>
                    <a:pt x="578" y="225"/>
                  </a:lnTo>
                  <a:lnTo>
                    <a:pt x="576" y="245"/>
                  </a:lnTo>
                  <a:lnTo>
                    <a:pt x="573" y="263"/>
                  </a:lnTo>
                  <a:lnTo>
                    <a:pt x="569" y="281"/>
                  </a:lnTo>
                  <a:lnTo>
                    <a:pt x="563" y="298"/>
                  </a:lnTo>
                  <a:lnTo>
                    <a:pt x="557" y="314"/>
                  </a:lnTo>
                  <a:lnTo>
                    <a:pt x="549" y="329"/>
                  </a:lnTo>
                  <a:lnTo>
                    <a:pt x="540" y="343"/>
                  </a:lnTo>
                  <a:lnTo>
                    <a:pt x="530" y="356"/>
                  </a:lnTo>
                  <a:lnTo>
                    <a:pt x="519" y="368"/>
                  </a:lnTo>
                  <a:lnTo>
                    <a:pt x="507" y="380"/>
                  </a:lnTo>
                  <a:lnTo>
                    <a:pt x="495" y="390"/>
                  </a:lnTo>
                  <a:lnTo>
                    <a:pt x="481" y="401"/>
                  </a:lnTo>
                  <a:lnTo>
                    <a:pt x="468" y="411"/>
                  </a:lnTo>
                  <a:lnTo>
                    <a:pt x="453" y="419"/>
                  </a:lnTo>
                  <a:lnTo>
                    <a:pt x="437" y="428"/>
                  </a:lnTo>
                  <a:lnTo>
                    <a:pt x="688" y="744"/>
                  </a:lnTo>
                  <a:close/>
                  <a:moveTo>
                    <a:pt x="387" y="228"/>
                  </a:moveTo>
                  <a:lnTo>
                    <a:pt x="386" y="221"/>
                  </a:lnTo>
                  <a:lnTo>
                    <a:pt x="386" y="214"/>
                  </a:lnTo>
                  <a:lnTo>
                    <a:pt x="385" y="207"/>
                  </a:lnTo>
                  <a:lnTo>
                    <a:pt x="384" y="202"/>
                  </a:lnTo>
                  <a:lnTo>
                    <a:pt x="382" y="196"/>
                  </a:lnTo>
                  <a:lnTo>
                    <a:pt x="380" y="190"/>
                  </a:lnTo>
                  <a:lnTo>
                    <a:pt x="378" y="185"/>
                  </a:lnTo>
                  <a:lnTo>
                    <a:pt x="376" y="179"/>
                  </a:lnTo>
                  <a:lnTo>
                    <a:pt x="373" y="175"/>
                  </a:lnTo>
                  <a:lnTo>
                    <a:pt x="370" y="170"/>
                  </a:lnTo>
                  <a:lnTo>
                    <a:pt x="365" y="165"/>
                  </a:lnTo>
                  <a:lnTo>
                    <a:pt x="362" y="161"/>
                  </a:lnTo>
                  <a:lnTo>
                    <a:pt x="356" y="157"/>
                  </a:lnTo>
                  <a:lnTo>
                    <a:pt x="352" y="154"/>
                  </a:lnTo>
                  <a:lnTo>
                    <a:pt x="346" y="151"/>
                  </a:lnTo>
                  <a:lnTo>
                    <a:pt x="340" y="148"/>
                  </a:lnTo>
                  <a:lnTo>
                    <a:pt x="336" y="146"/>
                  </a:lnTo>
                  <a:lnTo>
                    <a:pt x="331" y="145"/>
                  </a:lnTo>
                  <a:lnTo>
                    <a:pt x="327" y="143"/>
                  </a:lnTo>
                  <a:lnTo>
                    <a:pt x="321" y="142"/>
                  </a:lnTo>
                  <a:lnTo>
                    <a:pt x="317" y="140"/>
                  </a:lnTo>
                  <a:lnTo>
                    <a:pt x="312" y="140"/>
                  </a:lnTo>
                  <a:lnTo>
                    <a:pt x="306" y="139"/>
                  </a:lnTo>
                  <a:lnTo>
                    <a:pt x="301" y="138"/>
                  </a:lnTo>
                  <a:lnTo>
                    <a:pt x="295" y="138"/>
                  </a:lnTo>
                  <a:lnTo>
                    <a:pt x="289" y="138"/>
                  </a:lnTo>
                  <a:lnTo>
                    <a:pt x="284" y="137"/>
                  </a:lnTo>
                  <a:lnTo>
                    <a:pt x="277" y="137"/>
                  </a:lnTo>
                  <a:lnTo>
                    <a:pt x="270" y="137"/>
                  </a:lnTo>
                  <a:lnTo>
                    <a:pt x="263" y="137"/>
                  </a:lnTo>
                  <a:lnTo>
                    <a:pt x="255" y="137"/>
                  </a:lnTo>
                  <a:lnTo>
                    <a:pt x="247" y="137"/>
                  </a:lnTo>
                  <a:lnTo>
                    <a:pt x="185" y="137"/>
                  </a:lnTo>
                  <a:lnTo>
                    <a:pt x="185" y="337"/>
                  </a:lnTo>
                  <a:lnTo>
                    <a:pt x="238" y="337"/>
                  </a:lnTo>
                  <a:lnTo>
                    <a:pt x="248" y="337"/>
                  </a:lnTo>
                  <a:lnTo>
                    <a:pt x="258" y="337"/>
                  </a:lnTo>
                  <a:lnTo>
                    <a:pt x="267" y="336"/>
                  </a:lnTo>
                  <a:lnTo>
                    <a:pt x="275" y="336"/>
                  </a:lnTo>
                  <a:lnTo>
                    <a:pt x="283" y="335"/>
                  </a:lnTo>
                  <a:lnTo>
                    <a:pt x="290" y="335"/>
                  </a:lnTo>
                  <a:lnTo>
                    <a:pt x="297" y="334"/>
                  </a:lnTo>
                  <a:lnTo>
                    <a:pt x="305" y="332"/>
                  </a:lnTo>
                  <a:lnTo>
                    <a:pt x="312" y="331"/>
                  </a:lnTo>
                  <a:lnTo>
                    <a:pt x="318" y="329"/>
                  </a:lnTo>
                  <a:lnTo>
                    <a:pt x="325" y="327"/>
                  </a:lnTo>
                  <a:lnTo>
                    <a:pt x="330" y="324"/>
                  </a:lnTo>
                  <a:lnTo>
                    <a:pt x="336" y="322"/>
                  </a:lnTo>
                  <a:lnTo>
                    <a:pt x="342" y="319"/>
                  </a:lnTo>
                  <a:lnTo>
                    <a:pt x="346" y="315"/>
                  </a:lnTo>
                  <a:lnTo>
                    <a:pt x="351" y="312"/>
                  </a:lnTo>
                  <a:lnTo>
                    <a:pt x="355" y="309"/>
                  </a:lnTo>
                  <a:lnTo>
                    <a:pt x="360" y="305"/>
                  </a:lnTo>
                  <a:lnTo>
                    <a:pt x="363" y="301"/>
                  </a:lnTo>
                  <a:lnTo>
                    <a:pt x="367" y="296"/>
                  </a:lnTo>
                  <a:lnTo>
                    <a:pt x="370" y="293"/>
                  </a:lnTo>
                  <a:lnTo>
                    <a:pt x="373" y="288"/>
                  </a:lnTo>
                  <a:lnTo>
                    <a:pt x="376" y="284"/>
                  </a:lnTo>
                  <a:lnTo>
                    <a:pt x="378" y="278"/>
                  </a:lnTo>
                  <a:lnTo>
                    <a:pt x="380" y="273"/>
                  </a:lnTo>
                  <a:lnTo>
                    <a:pt x="381" y="268"/>
                  </a:lnTo>
                  <a:lnTo>
                    <a:pt x="384" y="262"/>
                  </a:lnTo>
                  <a:lnTo>
                    <a:pt x="385" y="256"/>
                  </a:lnTo>
                  <a:lnTo>
                    <a:pt x="386" y="250"/>
                  </a:lnTo>
                  <a:lnTo>
                    <a:pt x="386" y="243"/>
                  </a:lnTo>
                  <a:lnTo>
                    <a:pt x="386" y="235"/>
                  </a:lnTo>
                  <a:lnTo>
                    <a:pt x="387" y="2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19" name="Rectangle 19"/>
            <p:cNvSpPr>
              <a:spLocks noChangeArrowheads="1"/>
            </p:cNvSpPr>
            <p:nvPr/>
          </p:nvSpPr>
          <p:spPr bwMode="auto">
            <a:xfrm>
              <a:off x="1112" y="2464"/>
              <a:ext cx="35" cy="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0" name="Freeform 20"/>
            <p:cNvSpPr>
              <a:spLocks noChangeArrowheads="1"/>
            </p:cNvSpPr>
            <p:nvPr/>
          </p:nvSpPr>
          <p:spPr bwMode="auto">
            <a:xfrm>
              <a:off x="1225" y="2331"/>
              <a:ext cx="83" cy="177"/>
            </a:xfrm>
            <a:custGeom>
              <a:avLst/>
              <a:gdLst>
                <a:gd name="T0" fmla="*/ 402 w 416"/>
                <a:gd name="T1" fmla="*/ 137 h 783"/>
                <a:gd name="T2" fmla="*/ 396 w 416"/>
                <a:gd name="T3" fmla="*/ 135 h 783"/>
                <a:gd name="T4" fmla="*/ 390 w 416"/>
                <a:gd name="T5" fmla="*/ 133 h 783"/>
                <a:gd name="T6" fmla="*/ 381 w 416"/>
                <a:gd name="T7" fmla="*/ 132 h 783"/>
                <a:gd name="T8" fmla="*/ 371 w 416"/>
                <a:gd name="T9" fmla="*/ 129 h 783"/>
                <a:gd name="T10" fmla="*/ 360 w 416"/>
                <a:gd name="T11" fmla="*/ 127 h 783"/>
                <a:gd name="T12" fmla="*/ 350 w 416"/>
                <a:gd name="T13" fmla="*/ 126 h 783"/>
                <a:gd name="T14" fmla="*/ 341 w 416"/>
                <a:gd name="T15" fmla="*/ 125 h 783"/>
                <a:gd name="T16" fmla="*/ 331 w 416"/>
                <a:gd name="T17" fmla="*/ 125 h 783"/>
                <a:gd name="T18" fmla="*/ 307 w 416"/>
                <a:gd name="T19" fmla="*/ 126 h 783"/>
                <a:gd name="T20" fmla="*/ 286 w 416"/>
                <a:gd name="T21" fmla="*/ 129 h 783"/>
                <a:gd name="T22" fmla="*/ 270 w 416"/>
                <a:gd name="T23" fmla="*/ 135 h 783"/>
                <a:gd name="T24" fmla="*/ 259 w 416"/>
                <a:gd name="T25" fmla="*/ 144 h 783"/>
                <a:gd name="T26" fmla="*/ 250 w 416"/>
                <a:gd name="T27" fmla="*/ 156 h 783"/>
                <a:gd name="T28" fmla="*/ 244 w 416"/>
                <a:gd name="T29" fmla="*/ 171 h 783"/>
                <a:gd name="T30" fmla="*/ 241 w 416"/>
                <a:gd name="T31" fmla="*/ 192 h 783"/>
                <a:gd name="T32" fmla="*/ 240 w 416"/>
                <a:gd name="T33" fmla="*/ 217 h 783"/>
                <a:gd name="T34" fmla="*/ 378 w 416"/>
                <a:gd name="T35" fmla="*/ 221 h 783"/>
                <a:gd name="T36" fmla="*/ 245 w 416"/>
                <a:gd name="T37" fmla="*/ 343 h 783"/>
                <a:gd name="T38" fmla="*/ 70 w 416"/>
                <a:gd name="T39" fmla="*/ 783 h 783"/>
                <a:gd name="T40" fmla="*/ 0 w 416"/>
                <a:gd name="T41" fmla="*/ 343 h 783"/>
                <a:gd name="T42" fmla="*/ 70 w 416"/>
                <a:gd name="T43" fmla="*/ 221 h 783"/>
                <a:gd name="T44" fmla="*/ 72 w 416"/>
                <a:gd name="T45" fmla="*/ 181 h 783"/>
                <a:gd name="T46" fmla="*/ 78 w 416"/>
                <a:gd name="T47" fmla="*/ 136 h 783"/>
                <a:gd name="T48" fmla="*/ 91 w 416"/>
                <a:gd name="T49" fmla="*/ 98 h 783"/>
                <a:gd name="T50" fmla="*/ 111 w 416"/>
                <a:gd name="T51" fmla="*/ 65 h 783"/>
                <a:gd name="T52" fmla="*/ 139 w 416"/>
                <a:gd name="T53" fmla="*/ 40 h 783"/>
                <a:gd name="T54" fmla="*/ 173 w 416"/>
                <a:gd name="T55" fmla="*/ 20 h 783"/>
                <a:gd name="T56" fmla="*/ 214 w 416"/>
                <a:gd name="T57" fmla="*/ 7 h 783"/>
                <a:gd name="T58" fmla="*/ 261 w 416"/>
                <a:gd name="T59" fmla="*/ 1 h 783"/>
                <a:gd name="T60" fmla="*/ 298 w 416"/>
                <a:gd name="T61" fmla="*/ 0 h 783"/>
                <a:gd name="T62" fmla="*/ 316 w 416"/>
                <a:gd name="T63" fmla="*/ 0 h 783"/>
                <a:gd name="T64" fmla="*/ 333 w 416"/>
                <a:gd name="T65" fmla="*/ 1 h 783"/>
                <a:gd name="T66" fmla="*/ 350 w 416"/>
                <a:gd name="T67" fmla="*/ 2 h 783"/>
                <a:gd name="T68" fmla="*/ 367 w 416"/>
                <a:gd name="T69" fmla="*/ 3 h 783"/>
                <a:gd name="T70" fmla="*/ 382 w 416"/>
                <a:gd name="T71" fmla="*/ 6 h 783"/>
                <a:gd name="T72" fmla="*/ 396 w 416"/>
                <a:gd name="T73" fmla="*/ 7 h 783"/>
                <a:gd name="T74" fmla="*/ 410 w 416"/>
                <a:gd name="T75" fmla="*/ 9 h 783"/>
                <a:gd name="T76" fmla="*/ 416 w 416"/>
                <a:gd name="T77" fmla="*/ 13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6" h="783">
                  <a:moveTo>
                    <a:pt x="416" y="137"/>
                  </a:moveTo>
                  <a:lnTo>
                    <a:pt x="402" y="137"/>
                  </a:lnTo>
                  <a:lnTo>
                    <a:pt x="400" y="136"/>
                  </a:lnTo>
                  <a:lnTo>
                    <a:pt x="396" y="135"/>
                  </a:lnTo>
                  <a:lnTo>
                    <a:pt x="393" y="134"/>
                  </a:lnTo>
                  <a:lnTo>
                    <a:pt x="390" y="133"/>
                  </a:lnTo>
                  <a:lnTo>
                    <a:pt x="385" y="133"/>
                  </a:lnTo>
                  <a:lnTo>
                    <a:pt x="381" y="132"/>
                  </a:lnTo>
                  <a:lnTo>
                    <a:pt x="376" y="131"/>
                  </a:lnTo>
                  <a:lnTo>
                    <a:pt x="371" y="129"/>
                  </a:lnTo>
                  <a:lnTo>
                    <a:pt x="366" y="128"/>
                  </a:lnTo>
                  <a:lnTo>
                    <a:pt x="360" y="127"/>
                  </a:lnTo>
                  <a:lnTo>
                    <a:pt x="356" y="126"/>
                  </a:lnTo>
                  <a:lnTo>
                    <a:pt x="350" y="126"/>
                  </a:lnTo>
                  <a:lnTo>
                    <a:pt x="345" y="125"/>
                  </a:lnTo>
                  <a:lnTo>
                    <a:pt x="341" y="125"/>
                  </a:lnTo>
                  <a:lnTo>
                    <a:pt x="335" y="125"/>
                  </a:lnTo>
                  <a:lnTo>
                    <a:pt x="331" y="125"/>
                  </a:lnTo>
                  <a:lnTo>
                    <a:pt x="318" y="125"/>
                  </a:lnTo>
                  <a:lnTo>
                    <a:pt x="307" y="126"/>
                  </a:lnTo>
                  <a:lnTo>
                    <a:pt x="295" y="127"/>
                  </a:lnTo>
                  <a:lnTo>
                    <a:pt x="286" y="129"/>
                  </a:lnTo>
                  <a:lnTo>
                    <a:pt x="277" y="132"/>
                  </a:lnTo>
                  <a:lnTo>
                    <a:pt x="270" y="135"/>
                  </a:lnTo>
                  <a:lnTo>
                    <a:pt x="264" y="140"/>
                  </a:lnTo>
                  <a:lnTo>
                    <a:pt x="259" y="144"/>
                  </a:lnTo>
                  <a:lnTo>
                    <a:pt x="254" y="149"/>
                  </a:lnTo>
                  <a:lnTo>
                    <a:pt x="250" y="156"/>
                  </a:lnTo>
                  <a:lnTo>
                    <a:pt x="247" y="164"/>
                  </a:lnTo>
                  <a:lnTo>
                    <a:pt x="244" y="171"/>
                  </a:lnTo>
                  <a:lnTo>
                    <a:pt x="242" y="182"/>
                  </a:lnTo>
                  <a:lnTo>
                    <a:pt x="241" y="192"/>
                  </a:lnTo>
                  <a:lnTo>
                    <a:pt x="240" y="204"/>
                  </a:lnTo>
                  <a:lnTo>
                    <a:pt x="240" y="217"/>
                  </a:lnTo>
                  <a:lnTo>
                    <a:pt x="240" y="221"/>
                  </a:lnTo>
                  <a:lnTo>
                    <a:pt x="378" y="221"/>
                  </a:lnTo>
                  <a:lnTo>
                    <a:pt x="378" y="343"/>
                  </a:lnTo>
                  <a:lnTo>
                    <a:pt x="245" y="343"/>
                  </a:lnTo>
                  <a:lnTo>
                    <a:pt x="245" y="783"/>
                  </a:lnTo>
                  <a:lnTo>
                    <a:pt x="70" y="783"/>
                  </a:lnTo>
                  <a:lnTo>
                    <a:pt x="70" y="343"/>
                  </a:lnTo>
                  <a:lnTo>
                    <a:pt x="0" y="343"/>
                  </a:lnTo>
                  <a:lnTo>
                    <a:pt x="0" y="221"/>
                  </a:lnTo>
                  <a:lnTo>
                    <a:pt x="70" y="221"/>
                  </a:lnTo>
                  <a:lnTo>
                    <a:pt x="70" y="206"/>
                  </a:lnTo>
                  <a:lnTo>
                    <a:pt x="72" y="181"/>
                  </a:lnTo>
                  <a:lnTo>
                    <a:pt x="74" y="158"/>
                  </a:lnTo>
                  <a:lnTo>
                    <a:pt x="78" y="136"/>
                  </a:lnTo>
                  <a:lnTo>
                    <a:pt x="84" y="116"/>
                  </a:lnTo>
                  <a:lnTo>
                    <a:pt x="91" y="98"/>
                  </a:lnTo>
                  <a:lnTo>
                    <a:pt x="101" y="81"/>
                  </a:lnTo>
                  <a:lnTo>
                    <a:pt x="111" y="65"/>
                  </a:lnTo>
                  <a:lnTo>
                    <a:pt x="124" y="51"/>
                  </a:lnTo>
                  <a:lnTo>
                    <a:pt x="139" y="40"/>
                  </a:lnTo>
                  <a:lnTo>
                    <a:pt x="155" y="29"/>
                  </a:lnTo>
                  <a:lnTo>
                    <a:pt x="173" y="20"/>
                  </a:lnTo>
                  <a:lnTo>
                    <a:pt x="192" y="12"/>
                  </a:lnTo>
                  <a:lnTo>
                    <a:pt x="214" y="7"/>
                  </a:lnTo>
                  <a:lnTo>
                    <a:pt x="236" y="3"/>
                  </a:lnTo>
                  <a:lnTo>
                    <a:pt x="261" y="1"/>
                  </a:lnTo>
                  <a:lnTo>
                    <a:pt x="287" y="0"/>
                  </a:lnTo>
                  <a:lnTo>
                    <a:pt x="298" y="0"/>
                  </a:lnTo>
                  <a:lnTo>
                    <a:pt x="307" y="0"/>
                  </a:lnTo>
                  <a:lnTo>
                    <a:pt x="316" y="0"/>
                  </a:lnTo>
                  <a:lnTo>
                    <a:pt x="325" y="1"/>
                  </a:lnTo>
                  <a:lnTo>
                    <a:pt x="333" y="1"/>
                  </a:lnTo>
                  <a:lnTo>
                    <a:pt x="342" y="1"/>
                  </a:lnTo>
                  <a:lnTo>
                    <a:pt x="350" y="2"/>
                  </a:lnTo>
                  <a:lnTo>
                    <a:pt x="359" y="2"/>
                  </a:lnTo>
                  <a:lnTo>
                    <a:pt x="367" y="3"/>
                  </a:lnTo>
                  <a:lnTo>
                    <a:pt x="375" y="4"/>
                  </a:lnTo>
                  <a:lnTo>
                    <a:pt x="382" y="6"/>
                  </a:lnTo>
                  <a:lnTo>
                    <a:pt x="390" y="6"/>
                  </a:lnTo>
                  <a:lnTo>
                    <a:pt x="396" y="7"/>
                  </a:lnTo>
                  <a:lnTo>
                    <a:pt x="403" y="8"/>
                  </a:lnTo>
                  <a:lnTo>
                    <a:pt x="410" y="9"/>
                  </a:lnTo>
                  <a:lnTo>
                    <a:pt x="416" y="10"/>
                  </a:lnTo>
                  <a:lnTo>
                    <a:pt x="416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1" name="Freeform 21"/>
            <p:cNvSpPr>
              <a:spLocks noChangeArrowheads="1"/>
            </p:cNvSpPr>
            <p:nvPr/>
          </p:nvSpPr>
          <p:spPr bwMode="auto">
            <a:xfrm>
              <a:off x="1666" y="2337"/>
              <a:ext cx="109" cy="171"/>
            </a:xfrm>
            <a:custGeom>
              <a:avLst/>
              <a:gdLst>
                <a:gd name="T0" fmla="*/ 0 w 548"/>
                <a:gd name="T1" fmla="*/ 637 h 759"/>
                <a:gd name="T2" fmla="*/ 50 w 548"/>
                <a:gd name="T3" fmla="*/ 597 h 759"/>
                <a:gd name="T4" fmla="*/ 97 w 548"/>
                <a:gd name="T5" fmla="*/ 559 h 759"/>
                <a:gd name="T6" fmla="*/ 139 w 548"/>
                <a:gd name="T7" fmla="*/ 521 h 759"/>
                <a:gd name="T8" fmla="*/ 178 w 548"/>
                <a:gd name="T9" fmla="*/ 486 h 759"/>
                <a:gd name="T10" fmla="*/ 212 w 548"/>
                <a:gd name="T11" fmla="*/ 452 h 759"/>
                <a:gd name="T12" fmla="*/ 248 w 548"/>
                <a:gd name="T13" fmla="*/ 412 h 759"/>
                <a:gd name="T14" fmla="*/ 279 w 548"/>
                <a:gd name="T15" fmla="*/ 374 h 759"/>
                <a:gd name="T16" fmla="*/ 301 w 548"/>
                <a:gd name="T17" fmla="*/ 339 h 759"/>
                <a:gd name="T18" fmla="*/ 317 w 548"/>
                <a:gd name="T19" fmla="*/ 307 h 759"/>
                <a:gd name="T20" fmla="*/ 325 w 548"/>
                <a:gd name="T21" fmla="*/ 272 h 759"/>
                <a:gd name="T22" fmla="*/ 326 w 548"/>
                <a:gd name="T23" fmla="*/ 237 h 759"/>
                <a:gd name="T24" fmla="*/ 318 w 548"/>
                <a:gd name="T25" fmla="*/ 204 h 759"/>
                <a:gd name="T26" fmla="*/ 302 w 548"/>
                <a:gd name="T27" fmla="*/ 178 h 759"/>
                <a:gd name="T28" fmla="*/ 279 w 548"/>
                <a:gd name="T29" fmla="*/ 158 h 759"/>
                <a:gd name="T30" fmla="*/ 247 w 548"/>
                <a:gd name="T31" fmla="*/ 146 h 759"/>
                <a:gd name="T32" fmla="*/ 208 w 548"/>
                <a:gd name="T33" fmla="*/ 143 h 759"/>
                <a:gd name="T34" fmla="*/ 188 w 548"/>
                <a:gd name="T35" fmla="*/ 144 h 759"/>
                <a:gd name="T36" fmla="*/ 167 w 548"/>
                <a:gd name="T37" fmla="*/ 146 h 759"/>
                <a:gd name="T38" fmla="*/ 149 w 548"/>
                <a:gd name="T39" fmla="*/ 151 h 759"/>
                <a:gd name="T40" fmla="*/ 130 w 548"/>
                <a:gd name="T41" fmla="*/ 158 h 759"/>
                <a:gd name="T42" fmla="*/ 111 w 548"/>
                <a:gd name="T43" fmla="*/ 165 h 759"/>
                <a:gd name="T44" fmla="*/ 91 w 548"/>
                <a:gd name="T45" fmla="*/ 174 h 759"/>
                <a:gd name="T46" fmla="*/ 74 w 548"/>
                <a:gd name="T47" fmla="*/ 183 h 759"/>
                <a:gd name="T48" fmla="*/ 61 w 548"/>
                <a:gd name="T49" fmla="*/ 191 h 759"/>
                <a:gd name="T50" fmla="*/ 48 w 548"/>
                <a:gd name="T51" fmla="*/ 200 h 759"/>
                <a:gd name="T52" fmla="*/ 38 w 548"/>
                <a:gd name="T53" fmla="*/ 205 h 759"/>
                <a:gd name="T54" fmla="*/ 19 w 548"/>
                <a:gd name="T55" fmla="*/ 209 h 759"/>
                <a:gd name="T56" fmla="*/ 37 w 548"/>
                <a:gd name="T57" fmla="*/ 40 h 759"/>
                <a:gd name="T58" fmla="*/ 72 w 548"/>
                <a:gd name="T59" fmla="*/ 27 h 759"/>
                <a:gd name="T60" fmla="*/ 117 w 548"/>
                <a:gd name="T61" fmla="*/ 16 h 759"/>
                <a:gd name="T62" fmla="*/ 166 w 548"/>
                <a:gd name="T63" fmla="*/ 7 h 759"/>
                <a:gd name="T64" fmla="*/ 215 w 548"/>
                <a:gd name="T65" fmla="*/ 1 h 759"/>
                <a:gd name="T66" fmla="*/ 279 w 548"/>
                <a:gd name="T67" fmla="*/ 1 h 759"/>
                <a:gd name="T68" fmla="*/ 363 w 548"/>
                <a:gd name="T69" fmla="*/ 15 h 759"/>
                <a:gd name="T70" fmla="*/ 419 w 548"/>
                <a:gd name="T71" fmla="*/ 40 h 759"/>
                <a:gd name="T72" fmla="*/ 447 w 548"/>
                <a:gd name="T73" fmla="*/ 59 h 759"/>
                <a:gd name="T74" fmla="*/ 471 w 548"/>
                <a:gd name="T75" fmla="*/ 83 h 759"/>
                <a:gd name="T76" fmla="*/ 489 w 548"/>
                <a:gd name="T77" fmla="*/ 110 h 759"/>
                <a:gd name="T78" fmla="*/ 506 w 548"/>
                <a:gd name="T79" fmla="*/ 152 h 759"/>
                <a:gd name="T80" fmla="*/ 515 w 548"/>
                <a:gd name="T81" fmla="*/ 225 h 759"/>
                <a:gd name="T82" fmla="*/ 510 w 548"/>
                <a:gd name="T83" fmla="*/ 275 h 759"/>
                <a:gd name="T84" fmla="*/ 498 w 548"/>
                <a:gd name="T85" fmla="*/ 322 h 759"/>
                <a:gd name="T86" fmla="*/ 476 w 548"/>
                <a:gd name="T87" fmla="*/ 370 h 759"/>
                <a:gd name="T88" fmla="*/ 443 w 548"/>
                <a:gd name="T89" fmla="*/ 420 h 759"/>
                <a:gd name="T90" fmla="*/ 399 w 548"/>
                <a:gd name="T91" fmla="*/ 472 h 759"/>
                <a:gd name="T92" fmla="*/ 359 w 548"/>
                <a:gd name="T93" fmla="*/ 512 h 759"/>
                <a:gd name="T94" fmla="*/ 326 w 548"/>
                <a:gd name="T95" fmla="*/ 542 h 759"/>
                <a:gd name="T96" fmla="*/ 293 w 548"/>
                <a:gd name="T97" fmla="*/ 569 h 759"/>
                <a:gd name="T98" fmla="*/ 265 w 548"/>
                <a:gd name="T99" fmla="*/ 593 h 759"/>
                <a:gd name="T100" fmla="*/ 243 w 548"/>
                <a:gd name="T101" fmla="*/ 610 h 759"/>
                <a:gd name="T102" fmla="*/ 548 w 548"/>
                <a:gd name="T103" fmla="*/ 61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8" h="759">
                  <a:moveTo>
                    <a:pt x="548" y="759"/>
                  </a:moveTo>
                  <a:lnTo>
                    <a:pt x="0" y="759"/>
                  </a:lnTo>
                  <a:lnTo>
                    <a:pt x="0" y="637"/>
                  </a:lnTo>
                  <a:lnTo>
                    <a:pt x="17" y="624"/>
                  </a:lnTo>
                  <a:lnTo>
                    <a:pt x="34" y="610"/>
                  </a:lnTo>
                  <a:lnTo>
                    <a:pt x="50" y="597"/>
                  </a:lnTo>
                  <a:lnTo>
                    <a:pt x="66" y="584"/>
                  </a:lnTo>
                  <a:lnTo>
                    <a:pt x="82" y="571"/>
                  </a:lnTo>
                  <a:lnTo>
                    <a:pt x="97" y="559"/>
                  </a:lnTo>
                  <a:lnTo>
                    <a:pt x="112" y="546"/>
                  </a:lnTo>
                  <a:lnTo>
                    <a:pt x="125" y="534"/>
                  </a:lnTo>
                  <a:lnTo>
                    <a:pt x="139" y="521"/>
                  </a:lnTo>
                  <a:lnTo>
                    <a:pt x="153" y="510"/>
                  </a:lnTo>
                  <a:lnTo>
                    <a:pt x="165" y="497"/>
                  </a:lnTo>
                  <a:lnTo>
                    <a:pt x="178" y="486"/>
                  </a:lnTo>
                  <a:lnTo>
                    <a:pt x="189" y="475"/>
                  </a:lnTo>
                  <a:lnTo>
                    <a:pt x="201" y="463"/>
                  </a:lnTo>
                  <a:lnTo>
                    <a:pt x="212" y="452"/>
                  </a:lnTo>
                  <a:lnTo>
                    <a:pt x="223" y="441"/>
                  </a:lnTo>
                  <a:lnTo>
                    <a:pt x="235" y="426"/>
                  </a:lnTo>
                  <a:lnTo>
                    <a:pt x="248" y="412"/>
                  </a:lnTo>
                  <a:lnTo>
                    <a:pt x="259" y="400"/>
                  </a:lnTo>
                  <a:lnTo>
                    <a:pt x="270" y="386"/>
                  </a:lnTo>
                  <a:lnTo>
                    <a:pt x="279" y="374"/>
                  </a:lnTo>
                  <a:lnTo>
                    <a:pt x="288" y="362"/>
                  </a:lnTo>
                  <a:lnTo>
                    <a:pt x="296" y="351"/>
                  </a:lnTo>
                  <a:lnTo>
                    <a:pt x="301" y="339"/>
                  </a:lnTo>
                  <a:lnTo>
                    <a:pt x="307" y="328"/>
                  </a:lnTo>
                  <a:lnTo>
                    <a:pt x="313" y="318"/>
                  </a:lnTo>
                  <a:lnTo>
                    <a:pt x="317" y="307"/>
                  </a:lnTo>
                  <a:lnTo>
                    <a:pt x="321" y="295"/>
                  </a:lnTo>
                  <a:lnTo>
                    <a:pt x="323" y="284"/>
                  </a:lnTo>
                  <a:lnTo>
                    <a:pt x="325" y="272"/>
                  </a:lnTo>
                  <a:lnTo>
                    <a:pt x="326" y="261"/>
                  </a:lnTo>
                  <a:lnTo>
                    <a:pt x="326" y="250"/>
                  </a:lnTo>
                  <a:lnTo>
                    <a:pt x="326" y="237"/>
                  </a:lnTo>
                  <a:lnTo>
                    <a:pt x="324" y="226"/>
                  </a:lnTo>
                  <a:lnTo>
                    <a:pt x="322" y="215"/>
                  </a:lnTo>
                  <a:lnTo>
                    <a:pt x="318" y="204"/>
                  </a:lnTo>
                  <a:lnTo>
                    <a:pt x="314" y="194"/>
                  </a:lnTo>
                  <a:lnTo>
                    <a:pt x="309" y="186"/>
                  </a:lnTo>
                  <a:lnTo>
                    <a:pt x="302" y="178"/>
                  </a:lnTo>
                  <a:lnTo>
                    <a:pt x="296" y="170"/>
                  </a:lnTo>
                  <a:lnTo>
                    <a:pt x="287" y="163"/>
                  </a:lnTo>
                  <a:lnTo>
                    <a:pt x="279" y="158"/>
                  </a:lnTo>
                  <a:lnTo>
                    <a:pt x="268" y="153"/>
                  </a:lnTo>
                  <a:lnTo>
                    <a:pt x="258" y="150"/>
                  </a:lnTo>
                  <a:lnTo>
                    <a:pt x="247" y="146"/>
                  </a:lnTo>
                  <a:lnTo>
                    <a:pt x="235" y="144"/>
                  </a:lnTo>
                  <a:lnTo>
                    <a:pt x="222" y="143"/>
                  </a:lnTo>
                  <a:lnTo>
                    <a:pt x="208" y="143"/>
                  </a:lnTo>
                  <a:lnTo>
                    <a:pt x="201" y="143"/>
                  </a:lnTo>
                  <a:lnTo>
                    <a:pt x="195" y="143"/>
                  </a:lnTo>
                  <a:lnTo>
                    <a:pt x="188" y="144"/>
                  </a:lnTo>
                  <a:lnTo>
                    <a:pt x="181" y="144"/>
                  </a:lnTo>
                  <a:lnTo>
                    <a:pt x="174" y="145"/>
                  </a:lnTo>
                  <a:lnTo>
                    <a:pt x="167" y="146"/>
                  </a:lnTo>
                  <a:lnTo>
                    <a:pt x="162" y="147"/>
                  </a:lnTo>
                  <a:lnTo>
                    <a:pt x="155" y="150"/>
                  </a:lnTo>
                  <a:lnTo>
                    <a:pt x="149" y="151"/>
                  </a:lnTo>
                  <a:lnTo>
                    <a:pt x="142" y="153"/>
                  </a:lnTo>
                  <a:lnTo>
                    <a:pt x="136" y="155"/>
                  </a:lnTo>
                  <a:lnTo>
                    <a:pt x="130" y="158"/>
                  </a:lnTo>
                  <a:lnTo>
                    <a:pt x="123" y="160"/>
                  </a:lnTo>
                  <a:lnTo>
                    <a:pt x="116" y="162"/>
                  </a:lnTo>
                  <a:lnTo>
                    <a:pt x="111" y="165"/>
                  </a:lnTo>
                  <a:lnTo>
                    <a:pt x="104" y="168"/>
                  </a:lnTo>
                  <a:lnTo>
                    <a:pt x="97" y="170"/>
                  </a:lnTo>
                  <a:lnTo>
                    <a:pt x="91" y="174"/>
                  </a:lnTo>
                  <a:lnTo>
                    <a:pt x="86" y="176"/>
                  </a:lnTo>
                  <a:lnTo>
                    <a:pt x="80" y="179"/>
                  </a:lnTo>
                  <a:lnTo>
                    <a:pt x="74" y="183"/>
                  </a:lnTo>
                  <a:lnTo>
                    <a:pt x="70" y="185"/>
                  </a:lnTo>
                  <a:lnTo>
                    <a:pt x="65" y="188"/>
                  </a:lnTo>
                  <a:lnTo>
                    <a:pt x="61" y="191"/>
                  </a:lnTo>
                  <a:lnTo>
                    <a:pt x="56" y="194"/>
                  </a:lnTo>
                  <a:lnTo>
                    <a:pt x="51" y="196"/>
                  </a:lnTo>
                  <a:lnTo>
                    <a:pt x="48" y="200"/>
                  </a:lnTo>
                  <a:lnTo>
                    <a:pt x="45" y="202"/>
                  </a:lnTo>
                  <a:lnTo>
                    <a:pt x="41" y="204"/>
                  </a:lnTo>
                  <a:lnTo>
                    <a:pt x="38" y="205"/>
                  </a:lnTo>
                  <a:lnTo>
                    <a:pt x="36" y="208"/>
                  </a:lnTo>
                  <a:lnTo>
                    <a:pt x="33" y="209"/>
                  </a:lnTo>
                  <a:lnTo>
                    <a:pt x="19" y="209"/>
                  </a:lnTo>
                  <a:lnTo>
                    <a:pt x="19" y="46"/>
                  </a:lnTo>
                  <a:lnTo>
                    <a:pt x="28" y="43"/>
                  </a:lnTo>
                  <a:lnTo>
                    <a:pt x="37" y="40"/>
                  </a:lnTo>
                  <a:lnTo>
                    <a:pt x="47" y="35"/>
                  </a:lnTo>
                  <a:lnTo>
                    <a:pt x="59" y="32"/>
                  </a:lnTo>
                  <a:lnTo>
                    <a:pt x="72" y="27"/>
                  </a:lnTo>
                  <a:lnTo>
                    <a:pt x="86" y="24"/>
                  </a:lnTo>
                  <a:lnTo>
                    <a:pt x="101" y="20"/>
                  </a:lnTo>
                  <a:lnTo>
                    <a:pt x="117" y="16"/>
                  </a:lnTo>
                  <a:lnTo>
                    <a:pt x="133" y="12"/>
                  </a:lnTo>
                  <a:lnTo>
                    <a:pt x="150" y="9"/>
                  </a:lnTo>
                  <a:lnTo>
                    <a:pt x="166" y="7"/>
                  </a:lnTo>
                  <a:lnTo>
                    <a:pt x="183" y="4"/>
                  </a:lnTo>
                  <a:lnTo>
                    <a:pt x="199" y="2"/>
                  </a:lnTo>
                  <a:lnTo>
                    <a:pt x="215" y="1"/>
                  </a:lnTo>
                  <a:lnTo>
                    <a:pt x="231" y="0"/>
                  </a:lnTo>
                  <a:lnTo>
                    <a:pt x="246" y="0"/>
                  </a:lnTo>
                  <a:lnTo>
                    <a:pt x="279" y="1"/>
                  </a:lnTo>
                  <a:lnTo>
                    <a:pt x="308" y="3"/>
                  </a:lnTo>
                  <a:lnTo>
                    <a:pt x="337" y="9"/>
                  </a:lnTo>
                  <a:lnTo>
                    <a:pt x="363" y="15"/>
                  </a:lnTo>
                  <a:lnTo>
                    <a:pt x="387" y="24"/>
                  </a:lnTo>
                  <a:lnTo>
                    <a:pt x="409" y="33"/>
                  </a:lnTo>
                  <a:lnTo>
                    <a:pt x="419" y="40"/>
                  </a:lnTo>
                  <a:lnTo>
                    <a:pt x="429" y="45"/>
                  </a:lnTo>
                  <a:lnTo>
                    <a:pt x="438" y="52"/>
                  </a:lnTo>
                  <a:lnTo>
                    <a:pt x="447" y="59"/>
                  </a:lnTo>
                  <a:lnTo>
                    <a:pt x="455" y="67"/>
                  </a:lnTo>
                  <a:lnTo>
                    <a:pt x="463" y="75"/>
                  </a:lnTo>
                  <a:lnTo>
                    <a:pt x="471" y="83"/>
                  </a:lnTo>
                  <a:lnTo>
                    <a:pt x="476" y="92"/>
                  </a:lnTo>
                  <a:lnTo>
                    <a:pt x="483" y="101"/>
                  </a:lnTo>
                  <a:lnTo>
                    <a:pt x="489" y="110"/>
                  </a:lnTo>
                  <a:lnTo>
                    <a:pt x="493" y="120"/>
                  </a:lnTo>
                  <a:lnTo>
                    <a:pt x="498" y="130"/>
                  </a:lnTo>
                  <a:lnTo>
                    <a:pt x="506" y="152"/>
                  </a:lnTo>
                  <a:lnTo>
                    <a:pt x="511" y="175"/>
                  </a:lnTo>
                  <a:lnTo>
                    <a:pt x="514" y="199"/>
                  </a:lnTo>
                  <a:lnTo>
                    <a:pt x="515" y="225"/>
                  </a:lnTo>
                  <a:lnTo>
                    <a:pt x="515" y="242"/>
                  </a:lnTo>
                  <a:lnTo>
                    <a:pt x="514" y="258"/>
                  </a:lnTo>
                  <a:lnTo>
                    <a:pt x="510" y="275"/>
                  </a:lnTo>
                  <a:lnTo>
                    <a:pt x="507" y="291"/>
                  </a:lnTo>
                  <a:lnTo>
                    <a:pt x="504" y="307"/>
                  </a:lnTo>
                  <a:lnTo>
                    <a:pt x="498" y="322"/>
                  </a:lnTo>
                  <a:lnTo>
                    <a:pt x="491" y="338"/>
                  </a:lnTo>
                  <a:lnTo>
                    <a:pt x="484" y="354"/>
                  </a:lnTo>
                  <a:lnTo>
                    <a:pt x="476" y="370"/>
                  </a:lnTo>
                  <a:lnTo>
                    <a:pt x="466" y="386"/>
                  </a:lnTo>
                  <a:lnTo>
                    <a:pt x="455" y="403"/>
                  </a:lnTo>
                  <a:lnTo>
                    <a:pt x="443" y="420"/>
                  </a:lnTo>
                  <a:lnTo>
                    <a:pt x="430" y="437"/>
                  </a:lnTo>
                  <a:lnTo>
                    <a:pt x="415" y="454"/>
                  </a:lnTo>
                  <a:lnTo>
                    <a:pt x="399" y="472"/>
                  </a:lnTo>
                  <a:lnTo>
                    <a:pt x="381" y="489"/>
                  </a:lnTo>
                  <a:lnTo>
                    <a:pt x="369" y="501"/>
                  </a:lnTo>
                  <a:lnTo>
                    <a:pt x="359" y="512"/>
                  </a:lnTo>
                  <a:lnTo>
                    <a:pt x="348" y="522"/>
                  </a:lnTo>
                  <a:lnTo>
                    <a:pt x="337" y="533"/>
                  </a:lnTo>
                  <a:lnTo>
                    <a:pt x="326" y="542"/>
                  </a:lnTo>
                  <a:lnTo>
                    <a:pt x="315" y="551"/>
                  </a:lnTo>
                  <a:lnTo>
                    <a:pt x="305" y="560"/>
                  </a:lnTo>
                  <a:lnTo>
                    <a:pt x="293" y="569"/>
                  </a:lnTo>
                  <a:lnTo>
                    <a:pt x="283" y="578"/>
                  </a:lnTo>
                  <a:lnTo>
                    <a:pt x="274" y="585"/>
                  </a:lnTo>
                  <a:lnTo>
                    <a:pt x="265" y="593"/>
                  </a:lnTo>
                  <a:lnTo>
                    <a:pt x="257" y="599"/>
                  </a:lnTo>
                  <a:lnTo>
                    <a:pt x="250" y="605"/>
                  </a:lnTo>
                  <a:lnTo>
                    <a:pt x="243" y="610"/>
                  </a:lnTo>
                  <a:lnTo>
                    <a:pt x="238" y="614"/>
                  </a:lnTo>
                  <a:lnTo>
                    <a:pt x="232" y="619"/>
                  </a:lnTo>
                  <a:lnTo>
                    <a:pt x="548" y="619"/>
                  </a:lnTo>
                  <a:lnTo>
                    <a:pt x="548" y="7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2" name="Freeform 22"/>
            <p:cNvSpPr>
              <a:spLocks noChangeArrowheads="1"/>
            </p:cNvSpPr>
            <p:nvPr/>
          </p:nvSpPr>
          <p:spPr bwMode="auto">
            <a:xfrm>
              <a:off x="1450" y="2419"/>
              <a:ext cx="106" cy="57"/>
            </a:xfrm>
            <a:custGeom>
              <a:avLst/>
              <a:gdLst>
                <a:gd name="T0" fmla="*/ 538 w 538"/>
                <a:gd name="T1" fmla="*/ 0 h 254"/>
                <a:gd name="T2" fmla="*/ 0 w 538"/>
                <a:gd name="T3" fmla="*/ 0 h 254"/>
                <a:gd name="T4" fmla="*/ 0 w 538"/>
                <a:gd name="T5" fmla="*/ 56 h 254"/>
                <a:gd name="T6" fmla="*/ 538 w 538"/>
                <a:gd name="T7" fmla="*/ 56 h 254"/>
                <a:gd name="T8" fmla="*/ 538 w 538"/>
                <a:gd name="T9" fmla="*/ 0 h 254"/>
                <a:gd name="T10" fmla="*/ 538 w 538"/>
                <a:gd name="T11" fmla="*/ 198 h 254"/>
                <a:gd name="T12" fmla="*/ 0 w 538"/>
                <a:gd name="T13" fmla="*/ 198 h 254"/>
                <a:gd name="T14" fmla="*/ 0 w 538"/>
                <a:gd name="T15" fmla="*/ 254 h 254"/>
                <a:gd name="T16" fmla="*/ 538 w 538"/>
                <a:gd name="T17" fmla="*/ 254 h 254"/>
                <a:gd name="T18" fmla="*/ 538 w 538"/>
                <a:gd name="T19" fmla="*/ 19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8" h="254">
                  <a:moveTo>
                    <a:pt x="538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538" y="56"/>
                  </a:lnTo>
                  <a:lnTo>
                    <a:pt x="538" y="0"/>
                  </a:lnTo>
                  <a:close/>
                  <a:moveTo>
                    <a:pt x="538" y="198"/>
                  </a:moveTo>
                  <a:lnTo>
                    <a:pt x="0" y="198"/>
                  </a:lnTo>
                  <a:lnTo>
                    <a:pt x="0" y="254"/>
                  </a:lnTo>
                  <a:lnTo>
                    <a:pt x="538" y="254"/>
                  </a:lnTo>
                  <a:lnTo>
                    <a:pt x="538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3" name="Freeform 23"/>
            <p:cNvSpPr>
              <a:spLocks noChangeArrowheads="1"/>
            </p:cNvSpPr>
            <p:nvPr/>
          </p:nvSpPr>
          <p:spPr bwMode="auto">
            <a:xfrm>
              <a:off x="1790" y="2395"/>
              <a:ext cx="105" cy="118"/>
            </a:xfrm>
            <a:custGeom>
              <a:avLst/>
              <a:gdLst>
                <a:gd name="T0" fmla="*/ 315 w 533"/>
                <a:gd name="T1" fmla="*/ 274 h 518"/>
                <a:gd name="T2" fmla="*/ 312 w 533"/>
                <a:gd name="T3" fmla="*/ 344 h 518"/>
                <a:gd name="T4" fmla="*/ 319 w 533"/>
                <a:gd name="T5" fmla="*/ 410 h 518"/>
                <a:gd name="T6" fmla="*/ 334 w 533"/>
                <a:gd name="T7" fmla="*/ 452 h 518"/>
                <a:gd name="T8" fmla="*/ 353 w 533"/>
                <a:gd name="T9" fmla="*/ 483 h 518"/>
                <a:gd name="T10" fmla="*/ 374 w 533"/>
                <a:gd name="T11" fmla="*/ 503 h 518"/>
                <a:gd name="T12" fmla="*/ 407 w 533"/>
                <a:gd name="T13" fmla="*/ 515 h 518"/>
                <a:gd name="T14" fmla="*/ 441 w 533"/>
                <a:gd name="T15" fmla="*/ 509 h 518"/>
                <a:gd name="T16" fmla="*/ 470 w 533"/>
                <a:gd name="T17" fmla="*/ 493 h 518"/>
                <a:gd name="T18" fmla="*/ 505 w 533"/>
                <a:gd name="T19" fmla="*/ 451 h 518"/>
                <a:gd name="T20" fmla="*/ 520 w 533"/>
                <a:gd name="T21" fmla="*/ 418 h 518"/>
                <a:gd name="T22" fmla="*/ 530 w 533"/>
                <a:gd name="T23" fmla="*/ 376 h 518"/>
                <a:gd name="T24" fmla="*/ 511 w 533"/>
                <a:gd name="T25" fmla="*/ 343 h 518"/>
                <a:gd name="T26" fmla="*/ 509 w 533"/>
                <a:gd name="T27" fmla="*/ 365 h 518"/>
                <a:gd name="T28" fmla="*/ 500 w 533"/>
                <a:gd name="T29" fmla="*/ 391 h 518"/>
                <a:gd name="T30" fmla="*/ 478 w 533"/>
                <a:gd name="T31" fmla="*/ 411 h 518"/>
                <a:gd name="T32" fmla="*/ 461 w 533"/>
                <a:gd name="T33" fmla="*/ 418 h 518"/>
                <a:gd name="T34" fmla="*/ 444 w 533"/>
                <a:gd name="T35" fmla="*/ 419 h 518"/>
                <a:gd name="T36" fmla="*/ 421 w 533"/>
                <a:gd name="T37" fmla="*/ 413 h 518"/>
                <a:gd name="T38" fmla="*/ 403 w 533"/>
                <a:gd name="T39" fmla="*/ 397 h 518"/>
                <a:gd name="T40" fmla="*/ 391 w 533"/>
                <a:gd name="T41" fmla="*/ 370 h 518"/>
                <a:gd name="T42" fmla="*/ 384 w 533"/>
                <a:gd name="T43" fmla="*/ 339 h 518"/>
                <a:gd name="T44" fmla="*/ 384 w 533"/>
                <a:gd name="T45" fmla="*/ 291 h 518"/>
                <a:gd name="T46" fmla="*/ 386 w 533"/>
                <a:gd name="T47" fmla="*/ 207 h 518"/>
                <a:gd name="T48" fmla="*/ 395 w 533"/>
                <a:gd name="T49" fmla="*/ 89 h 518"/>
                <a:gd name="T50" fmla="*/ 143 w 533"/>
                <a:gd name="T51" fmla="*/ 0 h 518"/>
                <a:gd name="T52" fmla="*/ 118 w 533"/>
                <a:gd name="T53" fmla="*/ 4 h 518"/>
                <a:gd name="T54" fmla="*/ 84 w 533"/>
                <a:gd name="T55" fmla="*/ 17 h 518"/>
                <a:gd name="T56" fmla="*/ 53 w 533"/>
                <a:gd name="T57" fmla="*/ 44 h 518"/>
                <a:gd name="T58" fmla="*/ 27 w 533"/>
                <a:gd name="T59" fmla="*/ 85 h 518"/>
                <a:gd name="T60" fmla="*/ 9 w 533"/>
                <a:gd name="T61" fmla="*/ 126 h 518"/>
                <a:gd name="T62" fmla="*/ 0 w 533"/>
                <a:gd name="T63" fmla="*/ 152 h 518"/>
                <a:gd name="T64" fmla="*/ 44 w 533"/>
                <a:gd name="T65" fmla="*/ 115 h 518"/>
                <a:gd name="T66" fmla="*/ 67 w 533"/>
                <a:gd name="T67" fmla="*/ 99 h 518"/>
                <a:gd name="T68" fmla="*/ 96 w 533"/>
                <a:gd name="T69" fmla="*/ 89 h 518"/>
                <a:gd name="T70" fmla="*/ 125 w 533"/>
                <a:gd name="T71" fmla="*/ 322 h 518"/>
                <a:gd name="T72" fmla="*/ 111 w 533"/>
                <a:gd name="T73" fmla="*/ 363 h 518"/>
                <a:gd name="T74" fmla="*/ 88 w 533"/>
                <a:gd name="T75" fmla="*/ 393 h 518"/>
                <a:gd name="T76" fmla="*/ 69 w 533"/>
                <a:gd name="T77" fmla="*/ 416 h 518"/>
                <a:gd name="T78" fmla="*/ 54 w 533"/>
                <a:gd name="T79" fmla="*/ 436 h 518"/>
                <a:gd name="T80" fmla="*/ 49 w 533"/>
                <a:gd name="T81" fmla="*/ 465 h 518"/>
                <a:gd name="T82" fmla="*/ 59 w 533"/>
                <a:gd name="T83" fmla="*/ 494 h 518"/>
                <a:gd name="T84" fmla="*/ 83 w 533"/>
                <a:gd name="T85" fmla="*/ 514 h 518"/>
                <a:gd name="T86" fmla="*/ 103 w 533"/>
                <a:gd name="T87" fmla="*/ 518 h 518"/>
                <a:gd name="T88" fmla="*/ 126 w 533"/>
                <a:gd name="T89" fmla="*/ 513 h 518"/>
                <a:gd name="T90" fmla="*/ 151 w 533"/>
                <a:gd name="T91" fmla="*/ 493 h 518"/>
                <a:gd name="T92" fmla="*/ 167 w 533"/>
                <a:gd name="T93" fmla="*/ 460 h 518"/>
                <a:gd name="T94" fmla="*/ 180 w 533"/>
                <a:gd name="T95" fmla="*/ 394 h 518"/>
                <a:gd name="T96" fmla="*/ 199 w 533"/>
                <a:gd name="T97" fmla="*/ 271 h 518"/>
                <a:gd name="T98" fmla="*/ 218 w 533"/>
                <a:gd name="T99" fmla="*/ 8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3" h="518">
                  <a:moveTo>
                    <a:pt x="333" y="89"/>
                  </a:moveTo>
                  <a:lnTo>
                    <a:pt x="316" y="252"/>
                  </a:lnTo>
                  <a:lnTo>
                    <a:pt x="315" y="274"/>
                  </a:lnTo>
                  <a:lnTo>
                    <a:pt x="313" y="297"/>
                  </a:lnTo>
                  <a:lnTo>
                    <a:pt x="312" y="320"/>
                  </a:lnTo>
                  <a:lnTo>
                    <a:pt x="312" y="344"/>
                  </a:lnTo>
                  <a:lnTo>
                    <a:pt x="313" y="368"/>
                  </a:lnTo>
                  <a:lnTo>
                    <a:pt x="316" y="391"/>
                  </a:lnTo>
                  <a:lnTo>
                    <a:pt x="319" y="410"/>
                  </a:lnTo>
                  <a:lnTo>
                    <a:pt x="322" y="427"/>
                  </a:lnTo>
                  <a:lnTo>
                    <a:pt x="328" y="441"/>
                  </a:lnTo>
                  <a:lnTo>
                    <a:pt x="334" y="452"/>
                  </a:lnTo>
                  <a:lnTo>
                    <a:pt x="339" y="464"/>
                  </a:lnTo>
                  <a:lnTo>
                    <a:pt x="346" y="474"/>
                  </a:lnTo>
                  <a:lnTo>
                    <a:pt x="353" y="483"/>
                  </a:lnTo>
                  <a:lnTo>
                    <a:pt x="360" y="491"/>
                  </a:lnTo>
                  <a:lnTo>
                    <a:pt x="367" y="498"/>
                  </a:lnTo>
                  <a:lnTo>
                    <a:pt x="374" y="503"/>
                  </a:lnTo>
                  <a:lnTo>
                    <a:pt x="384" y="509"/>
                  </a:lnTo>
                  <a:lnTo>
                    <a:pt x="395" y="513"/>
                  </a:lnTo>
                  <a:lnTo>
                    <a:pt x="407" y="515"/>
                  </a:lnTo>
                  <a:lnTo>
                    <a:pt x="419" y="514"/>
                  </a:lnTo>
                  <a:lnTo>
                    <a:pt x="430" y="513"/>
                  </a:lnTo>
                  <a:lnTo>
                    <a:pt x="441" y="509"/>
                  </a:lnTo>
                  <a:lnTo>
                    <a:pt x="451" y="506"/>
                  </a:lnTo>
                  <a:lnTo>
                    <a:pt x="459" y="501"/>
                  </a:lnTo>
                  <a:lnTo>
                    <a:pt x="470" y="493"/>
                  </a:lnTo>
                  <a:lnTo>
                    <a:pt x="481" y="483"/>
                  </a:lnTo>
                  <a:lnTo>
                    <a:pt x="494" y="469"/>
                  </a:lnTo>
                  <a:lnTo>
                    <a:pt x="505" y="451"/>
                  </a:lnTo>
                  <a:lnTo>
                    <a:pt x="511" y="441"/>
                  </a:lnTo>
                  <a:lnTo>
                    <a:pt x="516" y="430"/>
                  </a:lnTo>
                  <a:lnTo>
                    <a:pt x="520" y="418"/>
                  </a:lnTo>
                  <a:lnTo>
                    <a:pt x="525" y="405"/>
                  </a:lnTo>
                  <a:lnTo>
                    <a:pt x="528" y="391"/>
                  </a:lnTo>
                  <a:lnTo>
                    <a:pt x="530" y="376"/>
                  </a:lnTo>
                  <a:lnTo>
                    <a:pt x="531" y="360"/>
                  </a:lnTo>
                  <a:lnTo>
                    <a:pt x="533" y="343"/>
                  </a:lnTo>
                  <a:lnTo>
                    <a:pt x="511" y="343"/>
                  </a:lnTo>
                  <a:lnTo>
                    <a:pt x="510" y="350"/>
                  </a:lnTo>
                  <a:lnTo>
                    <a:pt x="510" y="357"/>
                  </a:lnTo>
                  <a:lnTo>
                    <a:pt x="509" y="365"/>
                  </a:lnTo>
                  <a:lnTo>
                    <a:pt x="506" y="374"/>
                  </a:lnTo>
                  <a:lnTo>
                    <a:pt x="503" y="382"/>
                  </a:lnTo>
                  <a:lnTo>
                    <a:pt x="500" y="391"/>
                  </a:lnTo>
                  <a:lnTo>
                    <a:pt x="493" y="399"/>
                  </a:lnTo>
                  <a:lnTo>
                    <a:pt x="485" y="407"/>
                  </a:lnTo>
                  <a:lnTo>
                    <a:pt x="478" y="411"/>
                  </a:lnTo>
                  <a:lnTo>
                    <a:pt x="472" y="415"/>
                  </a:lnTo>
                  <a:lnTo>
                    <a:pt x="467" y="417"/>
                  </a:lnTo>
                  <a:lnTo>
                    <a:pt x="461" y="418"/>
                  </a:lnTo>
                  <a:lnTo>
                    <a:pt x="455" y="419"/>
                  </a:lnTo>
                  <a:lnTo>
                    <a:pt x="450" y="419"/>
                  </a:lnTo>
                  <a:lnTo>
                    <a:pt x="444" y="419"/>
                  </a:lnTo>
                  <a:lnTo>
                    <a:pt x="439" y="419"/>
                  </a:lnTo>
                  <a:lnTo>
                    <a:pt x="430" y="416"/>
                  </a:lnTo>
                  <a:lnTo>
                    <a:pt x="421" y="413"/>
                  </a:lnTo>
                  <a:lnTo>
                    <a:pt x="414" y="407"/>
                  </a:lnTo>
                  <a:lnTo>
                    <a:pt x="409" y="402"/>
                  </a:lnTo>
                  <a:lnTo>
                    <a:pt x="403" y="397"/>
                  </a:lnTo>
                  <a:lnTo>
                    <a:pt x="399" y="389"/>
                  </a:lnTo>
                  <a:lnTo>
                    <a:pt x="394" y="381"/>
                  </a:lnTo>
                  <a:lnTo>
                    <a:pt x="391" y="370"/>
                  </a:lnTo>
                  <a:lnTo>
                    <a:pt x="387" y="360"/>
                  </a:lnTo>
                  <a:lnTo>
                    <a:pt x="385" y="350"/>
                  </a:lnTo>
                  <a:lnTo>
                    <a:pt x="384" y="339"/>
                  </a:lnTo>
                  <a:lnTo>
                    <a:pt x="384" y="328"/>
                  </a:lnTo>
                  <a:lnTo>
                    <a:pt x="384" y="311"/>
                  </a:lnTo>
                  <a:lnTo>
                    <a:pt x="384" y="291"/>
                  </a:lnTo>
                  <a:lnTo>
                    <a:pt x="384" y="267"/>
                  </a:lnTo>
                  <a:lnTo>
                    <a:pt x="385" y="239"/>
                  </a:lnTo>
                  <a:lnTo>
                    <a:pt x="386" y="207"/>
                  </a:lnTo>
                  <a:lnTo>
                    <a:pt x="388" y="171"/>
                  </a:lnTo>
                  <a:lnTo>
                    <a:pt x="392" y="131"/>
                  </a:lnTo>
                  <a:lnTo>
                    <a:pt x="395" y="89"/>
                  </a:lnTo>
                  <a:lnTo>
                    <a:pt x="525" y="89"/>
                  </a:lnTo>
                  <a:lnTo>
                    <a:pt x="525" y="0"/>
                  </a:lnTo>
                  <a:lnTo>
                    <a:pt x="143" y="0"/>
                  </a:lnTo>
                  <a:lnTo>
                    <a:pt x="134" y="0"/>
                  </a:lnTo>
                  <a:lnTo>
                    <a:pt x="126" y="1"/>
                  </a:lnTo>
                  <a:lnTo>
                    <a:pt x="118" y="4"/>
                  </a:lnTo>
                  <a:lnTo>
                    <a:pt x="110" y="5"/>
                  </a:lnTo>
                  <a:lnTo>
                    <a:pt x="96" y="10"/>
                  </a:lnTo>
                  <a:lnTo>
                    <a:pt x="84" y="17"/>
                  </a:lnTo>
                  <a:lnTo>
                    <a:pt x="73" y="26"/>
                  </a:lnTo>
                  <a:lnTo>
                    <a:pt x="62" y="34"/>
                  </a:lnTo>
                  <a:lnTo>
                    <a:pt x="53" y="44"/>
                  </a:lnTo>
                  <a:lnTo>
                    <a:pt x="46" y="53"/>
                  </a:lnTo>
                  <a:lnTo>
                    <a:pt x="36" y="69"/>
                  </a:lnTo>
                  <a:lnTo>
                    <a:pt x="27" y="85"/>
                  </a:lnTo>
                  <a:lnTo>
                    <a:pt x="19" y="100"/>
                  </a:lnTo>
                  <a:lnTo>
                    <a:pt x="14" y="114"/>
                  </a:lnTo>
                  <a:lnTo>
                    <a:pt x="9" y="126"/>
                  </a:lnTo>
                  <a:lnTo>
                    <a:pt x="6" y="138"/>
                  </a:lnTo>
                  <a:lnTo>
                    <a:pt x="2" y="146"/>
                  </a:lnTo>
                  <a:lnTo>
                    <a:pt x="0" y="152"/>
                  </a:lnTo>
                  <a:lnTo>
                    <a:pt x="18" y="152"/>
                  </a:lnTo>
                  <a:lnTo>
                    <a:pt x="40" y="121"/>
                  </a:lnTo>
                  <a:lnTo>
                    <a:pt x="44" y="115"/>
                  </a:lnTo>
                  <a:lnTo>
                    <a:pt x="51" y="109"/>
                  </a:lnTo>
                  <a:lnTo>
                    <a:pt x="58" y="103"/>
                  </a:lnTo>
                  <a:lnTo>
                    <a:pt x="67" y="99"/>
                  </a:lnTo>
                  <a:lnTo>
                    <a:pt x="76" y="94"/>
                  </a:lnTo>
                  <a:lnTo>
                    <a:pt x="86" y="91"/>
                  </a:lnTo>
                  <a:lnTo>
                    <a:pt x="96" y="89"/>
                  </a:lnTo>
                  <a:lnTo>
                    <a:pt x="107" y="89"/>
                  </a:lnTo>
                  <a:lnTo>
                    <a:pt x="156" y="89"/>
                  </a:lnTo>
                  <a:lnTo>
                    <a:pt x="125" y="322"/>
                  </a:lnTo>
                  <a:lnTo>
                    <a:pt x="123" y="338"/>
                  </a:lnTo>
                  <a:lnTo>
                    <a:pt x="118" y="351"/>
                  </a:lnTo>
                  <a:lnTo>
                    <a:pt x="111" y="363"/>
                  </a:lnTo>
                  <a:lnTo>
                    <a:pt x="104" y="374"/>
                  </a:lnTo>
                  <a:lnTo>
                    <a:pt x="96" y="384"/>
                  </a:lnTo>
                  <a:lnTo>
                    <a:pt x="88" y="393"/>
                  </a:lnTo>
                  <a:lnTo>
                    <a:pt x="81" y="401"/>
                  </a:lnTo>
                  <a:lnTo>
                    <a:pt x="74" y="410"/>
                  </a:lnTo>
                  <a:lnTo>
                    <a:pt x="69" y="416"/>
                  </a:lnTo>
                  <a:lnTo>
                    <a:pt x="65" y="423"/>
                  </a:lnTo>
                  <a:lnTo>
                    <a:pt x="59" y="430"/>
                  </a:lnTo>
                  <a:lnTo>
                    <a:pt x="54" y="436"/>
                  </a:lnTo>
                  <a:lnTo>
                    <a:pt x="51" y="445"/>
                  </a:lnTo>
                  <a:lnTo>
                    <a:pt x="49" y="455"/>
                  </a:lnTo>
                  <a:lnTo>
                    <a:pt x="49" y="465"/>
                  </a:lnTo>
                  <a:lnTo>
                    <a:pt x="51" y="477"/>
                  </a:lnTo>
                  <a:lnTo>
                    <a:pt x="53" y="486"/>
                  </a:lnTo>
                  <a:lnTo>
                    <a:pt x="59" y="494"/>
                  </a:lnTo>
                  <a:lnTo>
                    <a:pt x="66" y="502"/>
                  </a:lnTo>
                  <a:lnTo>
                    <a:pt x="74" y="508"/>
                  </a:lnTo>
                  <a:lnTo>
                    <a:pt x="83" y="514"/>
                  </a:lnTo>
                  <a:lnTo>
                    <a:pt x="93" y="517"/>
                  </a:lnTo>
                  <a:lnTo>
                    <a:pt x="99" y="517"/>
                  </a:lnTo>
                  <a:lnTo>
                    <a:pt x="103" y="518"/>
                  </a:lnTo>
                  <a:lnTo>
                    <a:pt x="109" y="517"/>
                  </a:lnTo>
                  <a:lnTo>
                    <a:pt x="115" y="516"/>
                  </a:lnTo>
                  <a:lnTo>
                    <a:pt x="126" y="513"/>
                  </a:lnTo>
                  <a:lnTo>
                    <a:pt x="135" y="508"/>
                  </a:lnTo>
                  <a:lnTo>
                    <a:pt x="144" y="501"/>
                  </a:lnTo>
                  <a:lnTo>
                    <a:pt x="151" y="493"/>
                  </a:lnTo>
                  <a:lnTo>
                    <a:pt x="158" y="484"/>
                  </a:lnTo>
                  <a:lnTo>
                    <a:pt x="162" y="473"/>
                  </a:lnTo>
                  <a:lnTo>
                    <a:pt x="167" y="460"/>
                  </a:lnTo>
                  <a:lnTo>
                    <a:pt x="170" y="447"/>
                  </a:lnTo>
                  <a:lnTo>
                    <a:pt x="175" y="423"/>
                  </a:lnTo>
                  <a:lnTo>
                    <a:pt x="180" y="394"/>
                  </a:lnTo>
                  <a:lnTo>
                    <a:pt x="186" y="359"/>
                  </a:lnTo>
                  <a:lnTo>
                    <a:pt x="192" y="318"/>
                  </a:lnTo>
                  <a:lnTo>
                    <a:pt x="199" y="271"/>
                  </a:lnTo>
                  <a:lnTo>
                    <a:pt x="205" y="217"/>
                  </a:lnTo>
                  <a:lnTo>
                    <a:pt x="211" y="156"/>
                  </a:lnTo>
                  <a:lnTo>
                    <a:pt x="218" y="89"/>
                  </a:lnTo>
                  <a:lnTo>
                    <a:pt x="333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4" name="Freeform 24"/>
            <p:cNvSpPr>
              <a:spLocks noChangeArrowheads="1"/>
            </p:cNvSpPr>
            <p:nvPr/>
          </p:nvSpPr>
          <p:spPr bwMode="auto">
            <a:xfrm>
              <a:off x="1629" y="2285"/>
              <a:ext cx="315" cy="266"/>
            </a:xfrm>
            <a:custGeom>
              <a:avLst/>
              <a:gdLst>
                <a:gd name="T0" fmla="*/ 1564 w 1579"/>
                <a:gd name="T1" fmla="*/ 20 h 1170"/>
                <a:gd name="T2" fmla="*/ 1550 w 1579"/>
                <a:gd name="T3" fmla="*/ 0 h 1170"/>
                <a:gd name="T4" fmla="*/ 0 w 1579"/>
                <a:gd name="T5" fmla="*/ 1129 h 1170"/>
                <a:gd name="T6" fmla="*/ 30 w 1579"/>
                <a:gd name="T7" fmla="*/ 1170 h 1170"/>
                <a:gd name="T8" fmla="*/ 1579 w 1579"/>
                <a:gd name="T9" fmla="*/ 41 h 1170"/>
                <a:gd name="T10" fmla="*/ 1564 w 1579"/>
                <a:gd name="T11" fmla="*/ 2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9" h="1170">
                  <a:moveTo>
                    <a:pt x="1564" y="20"/>
                  </a:moveTo>
                  <a:lnTo>
                    <a:pt x="1550" y="0"/>
                  </a:lnTo>
                  <a:lnTo>
                    <a:pt x="0" y="1129"/>
                  </a:lnTo>
                  <a:lnTo>
                    <a:pt x="30" y="1170"/>
                  </a:lnTo>
                  <a:lnTo>
                    <a:pt x="1579" y="41"/>
                  </a:lnTo>
                  <a:lnTo>
                    <a:pt x="156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5" name="Freeform 25"/>
            <p:cNvSpPr>
              <a:spLocks noChangeArrowheads="1"/>
            </p:cNvSpPr>
            <p:nvPr/>
          </p:nvSpPr>
          <p:spPr bwMode="auto">
            <a:xfrm>
              <a:off x="2288" y="2472"/>
              <a:ext cx="73" cy="101"/>
            </a:xfrm>
            <a:custGeom>
              <a:avLst/>
              <a:gdLst>
                <a:gd name="T0" fmla="*/ 365 w 365"/>
                <a:gd name="T1" fmla="*/ 344 h 448"/>
                <a:gd name="T2" fmla="*/ 305 w 365"/>
                <a:gd name="T3" fmla="*/ 344 h 448"/>
                <a:gd name="T4" fmla="*/ 305 w 365"/>
                <a:gd name="T5" fmla="*/ 448 h 448"/>
                <a:gd name="T6" fmla="*/ 197 w 365"/>
                <a:gd name="T7" fmla="*/ 448 h 448"/>
                <a:gd name="T8" fmla="*/ 197 w 365"/>
                <a:gd name="T9" fmla="*/ 344 h 448"/>
                <a:gd name="T10" fmla="*/ 0 w 365"/>
                <a:gd name="T11" fmla="*/ 344 h 448"/>
                <a:gd name="T12" fmla="*/ 0 w 365"/>
                <a:gd name="T13" fmla="*/ 259 h 448"/>
                <a:gd name="T14" fmla="*/ 192 w 365"/>
                <a:gd name="T15" fmla="*/ 0 h 448"/>
                <a:gd name="T16" fmla="*/ 305 w 365"/>
                <a:gd name="T17" fmla="*/ 0 h 448"/>
                <a:gd name="T18" fmla="*/ 305 w 365"/>
                <a:gd name="T19" fmla="*/ 263 h 448"/>
                <a:gd name="T20" fmla="*/ 365 w 365"/>
                <a:gd name="T21" fmla="*/ 263 h 448"/>
                <a:gd name="T22" fmla="*/ 365 w 365"/>
                <a:gd name="T23" fmla="*/ 344 h 448"/>
                <a:gd name="T24" fmla="*/ 197 w 365"/>
                <a:gd name="T25" fmla="*/ 263 h 448"/>
                <a:gd name="T26" fmla="*/ 197 w 365"/>
                <a:gd name="T27" fmla="*/ 111 h 448"/>
                <a:gd name="T28" fmla="*/ 83 w 365"/>
                <a:gd name="T29" fmla="*/ 263 h 448"/>
                <a:gd name="T30" fmla="*/ 197 w 365"/>
                <a:gd name="T31" fmla="*/ 26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" h="448">
                  <a:moveTo>
                    <a:pt x="365" y="344"/>
                  </a:moveTo>
                  <a:lnTo>
                    <a:pt x="305" y="344"/>
                  </a:lnTo>
                  <a:lnTo>
                    <a:pt x="305" y="448"/>
                  </a:lnTo>
                  <a:lnTo>
                    <a:pt x="197" y="448"/>
                  </a:lnTo>
                  <a:lnTo>
                    <a:pt x="197" y="344"/>
                  </a:lnTo>
                  <a:lnTo>
                    <a:pt x="0" y="344"/>
                  </a:lnTo>
                  <a:lnTo>
                    <a:pt x="0" y="259"/>
                  </a:lnTo>
                  <a:lnTo>
                    <a:pt x="192" y="0"/>
                  </a:lnTo>
                  <a:lnTo>
                    <a:pt x="305" y="0"/>
                  </a:lnTo>
                  <a:lnTo>
                    <a:pt x="305" y="263"/>
                  </a:lnTo>
                  <a:lnTo>
                    <a:pt x="365" y="263"/>
                  </a:lnTo>
                  <a:lnTo>
                    <a:pt x="365" y="344"/>
                  </a:lnTo>
                  <a:close/>
                  <a:moveTo>
                    <a:pt x="197" y="263"/>
                  </a:moveTo>
                  <a:lnTo>
                    <a:pt x="197" y="111"/>
                  </a:lnTo>
                  <a:lnTo>
                    <a:pt x="83" y="263"/>
                  </a:lnTo>
                  <a:lnTo>
                    <a:pt x="197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6" name="Freeform 26"/>
            <p:cNvSpPr>
              <a:spLocks noChangeArrowheads="1"/>
            </p:cNvSpPr>
            <p:nvPr/>
          </p:nvSpPr>
          <p:spPr bwMode="auto">
            <a:xfrm>
              <a:off x="2648" y="2472"/>
              <a:ext cx="73" cy="101"/>
            </a:xfrm>
            <a:custGeom>
              <a:avLst/>
              <a:gdLst>
                <a:gd name="T0" fmla="*/ 364 w 364"/>
                <a:gd name="T1" fmla="*/ 344 h 448"/>
                <a:gd name="T2" fmla="*/ 304 w 364"/>
                <a:gd name="T3" fmla="*/ 344 h 448"/>
                <a:gd name="T4" fmla="*/ 304 w 364"/>
                <a:gd name="T5" fmla="*/ 448 h 448"/>
                <a:gd name="T6" fmla="*/ 196 w 364"/>
                <a:gd name="T7" fmla="*/ 448 h 448"/>
                <a:gd name="T8" fmla="*/ 196 w 364"/>
                <a:gd name="T9" fmla="*/ 344 h 448"/>
                <a:gd name="T10" fmla="*/ 0 w 364"/>
                <a:gd name="T11" fmla="*/ 344 h 448"/>
                <a:gd name="T12" fmla="*/ 0 w 364"/>
                <a:gd name="T13" fmla="*/ 259 h 448"/>
                <a:gd name="T14" fmla="*/ 193 w 364"/>
                <a:gd name="T15" fmla="*/ 0 h 448"/>
                <a:gd name="T16" fmla="*/ 304 w 364"/>
                <a:gd name="T17" fmla="*/ 0 h 448"/>
                <a:gd name="T18" fmla="*/ 304 w 364"/>
                <a:gd name="T19" fmla="*/ 263 h 448"/>
                <a:gd name="T20" fmla="*/ 364 w 364"/>
                <a:gd name="T21" fmla="*/ 263 h 448"/>
                <a:gd name="T22" fmla="*/ 364 w 364"/>
                <a:gd name="T23" fmla="*/ 344 h 448"/>
                <a:gd name="T24" fmla="*/ 196 w 364"/>
                <a:gd name="T25" fmla="*/ 263 h 448"/>
                <a:gd name="T26" fmla="*/ 196 w 364"/>
                <a:gd name="T27" fmla="*/ 111 h 448"/>
                <a:gd name="T28" fmla="*/ 83 w 364"/>
                <a:gd name="T29" fmla="*/ 263 h 448"/>
                <a:gd name="T30" fmla="*/ 196 w 364"/>
                <a:gd name="T31" fmla="*/ 26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4" h="448">
                  <a:moveTo>
                    <a:pt x="364" y="344"/>
                  </a:moveTo>
                  <a:lnTo>
                    <a:pt x="304" y="344"/>
                  </a:lnTo>
                  <a:lnTo>
                    <a:pt x="304" y="448"/>
                  </a:lnTo>
                  <a:lnTo>
                    <a:pt x="196" y="448"/>
                  </a:lnTo>
                  <a:lnTo>
                    <a:pt x="196" y="344"/>
                  </a:lnTo>
                  <a:lnTo>
                    <a:pt x="0" y="344"/>
                  </a:lnTo>
                  <a:lnTo>
                    <a:pt x="0" y="259"/>
                  </a:lnTo>
                  <a:lnTo>
                    <a:pt x="193" y="0"/>
                  </a:lnTo>
                  <a:lnTo>
                    <a:pt x="304" y="0"/>
                  </a:lnTo>
                  <a:lnTo>
                    <a:pt x="304" y="263"/>
                  </a:lnTo>
                  <a:lnTo>
                    <a:pt x="364" y="263"/>
                  </a:lnTo>
                  <a:lnTo>
                    <a:pt x="364" y="344"/>
                  </a:lnTo>
                  <a:close/>
                  <a:moveTo>
                    <a:pt x="196" y="263"/>
                  </a:moveTo>
                  <a:lnTo>
                    <a:pt x="196" y="111"/>
                  </a:lnTo>
                  <a:lnTo>
                    <a:pt x="83" y="263"/>
                  </a:lnTo>
                  <a:lnTo>
                    <a:pt x="196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7" name="Rectangle 27"/>
            <p:cNvSpPr>
              <a:spLocks noChangeArrowheads="1"/>
            </p:cNvSpPr>
            <p:nvPr/>
          </p:nvSpPr>
          <p:spPr bwMode="auto">
            <a:xfrm>
              <a:off x="2023" y="2464"/>
              <a:ext cx="35" cy="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8" name="Freeform 28"/>
            <p:cNvSpPr>
              <a:spLocks noChangeArrowheads="1"/>
            </p:cNvSpPr>
            <p:nvPr/>
          </p:nvSpPr>
          <p:spPr bwMode="auto">
            <a:xfrm>
              <a:off x="2137" y="2340"/>
              <a:ext cx="137" cy="168"/>
            </a:xfrm>
            <a:custGeom>
              <a:avLst/>
              <a:gdLst>
                <a:gd name="T0" fmla="*/ 462 w 689"/>
                <a:gd name="T1" fmla="*/ 744 h 744"/>
                <a:gd name="T2" fmla="*/ 187 w 689"/>
                <a:gd name="T3" fmla="*/ 471 h 744"/>
                <a:gd name="T4" fmla="*/ 0 w 689"/>
                <a:gd name="T5" fmla="*/ 744 h 744"/>
                <a:gd name="T6" fmla="*/ 300 w 689"/>
                <a:gd name="T7" fmla="*/ 0 h 744"/>
                <a:gd name="T8" fmla="*/ 330 w 689"/>
                <a:gd name="T9" fmla="*/ 0 h 744"/>
                <a:gd name="T10" fmla="*/ 358 w 689"/>
                <a:gd name="T11" fmla="*/ 2 h 744"/>
                <a:gd name="T12" fmla="*/ 384 w 689"/>
                <a:gd name="T13" fmla="*/ 4 h 744"/>
                <a:gd name="T14" fmla="*/ 408 w 689"/>
                <a:gd name="T15" fmla="*/ 7 h 744"/>
                <a:gd name="T16" fmla="*/ 431 w 689"/>
                <a:gd name="T17" fmla="*/ 12 h 744"/>
                <a:gd name="T18" fmla="*/ 452 w 689"/>
                <a:gd name="T19" fmla="*/ 19 h 744"/>
                <a:gd name="T20" fmla="*/ 473 w 689"/>
                <a:gd name="T21" fmla="*/ 28 h 744"/>
                <a:gd name="T22" fmla="*/ 493 w 689"/>
                <a:gd name="T23" fmla="*/ 39 h 744"/>
                <a:gd name="T24" fmla="*/ 512 w 689"/>
                <a:gd name="T25" fmla="*/ 53 h 744"/>
                <a:gd name="T26" fmla="*/ 529 w 689"/>
                <a:gd name="T27" fmla="*/ 69 h 744"/>
                <a:gd name="T28" fmla="*/ 543 w 689"/>
                <a:gd name="T29" fmla="*/ 86 h 744"/>
                <a:gd name="T30" fmla="*/ 557 w 689"/>
                <a:gd name="T31" fmla="*/ 104 h 744"/>
                <a:gd name="T32" fmla="*/ 567 w 689"/>
                <a:gd name="T33" fmla="*/ 126 h 744"/>
                <a:gd name="T34" fmla="*/ 574 w 689"/>
                <a:gd name="T35" fmla="*/ 148 h 744"/>
                <a:gd name="T36" fmla="*/ 579 w 689"/>
                <a:gd name="T37" fmla="*/ 176 h 744"/>
                <a:gd name="T38" fmla="*/ 580 w 689"/>
                <a:gd name="T39" fmla="*/ 204 h 744"/>
                <a:gd name="T40" fmla="*/ 577 w 689"/>
                <a:gd name="T41" fmla="*/ 245 h 744"/>
                <a:gd name="T42" fmla="*/ 571 w 689"/>
                <a:gd name="T43" fmla="*/ 281 h 744"/>
                <a:gd name="T44" fmla="*/ 558 w 689"/>
                <a:gd name="T45" fmla="*/ 314 h 744"/>
                <a:gd name="T46" fmla="*/ 542 w 689"/>
                <a:gd name="T47" fmla="*/ 343 h 744"/>
                <a:gd name="T48" fmla="*/ 521 w 689"/>
                <a:gd name="T49" fmla="*/ 368 h 744"/>
                <a:gd name="T50" fmla="*/ 497 w 689"/>
                <a:gd name="T51" fmla="*/ 390 h 744"/>
                <a:gd name="T52" fmla="*/ 469 w 689"/>
                <a:gd name="T53" fmla="*/ 411 h 744"/>
                <a:gd name="T54" fmla="*/ 439 w 689"/>
                <a:gd name="T55" fmla="*/ 428 h 744"/>
                <a:gd name="T56" fmla="*/ 388 w 689"/>
                <a:gd name="T57" fmla="*/ 228 h 744"/>
                <a:gd name="T58" fmla="*/ 388 w 689"/>
                <a:gd name="T59" fmla="*/ 214 h 744"/>
                <a:gd name="T60" fmla="*/ 385 w 689"/>
                <a:gd name="T61" fmla="*/ 202 h 744"/>
                <a:gd name="T62" fmla="*/ 382 w 689"/>
                <a:gd name="T63" fmla="*/ 190 h 744"/>
                <a:gd name="T64" fmla="*/ 377 w 689"/>
                <a:gd name="T65" fmla="*/ 179 h 744"/>
                <a:gd name="T66" fmla="*/ 371 w 689"/>
                <a:gd name="T67" fmla="*/ 170 h 744"/>
                <a:gd name="T68" fmla="*/ 363 w 689"/>
                <a:gd name="T69" fmla="*/ 161 h 744"/>
                <a:gd name="T70" fmla="*/ 354 w 689"/>
                <a:gd name="T71" fmla="*/ 154 h 744"/>
                <a:gd name="T72" fmla="*/ 341 w 689"/>
                <a:gd name="T73" fmla="*/ 148 h 744"/>
                <a:gd name="T74" fmla="*/ 332 w 689"/>
                <a:gd name="T75" fmla="*/ 145 h 744"/>
                <a:gd name="T76" fmla="*/ 323 w 689"/>
                <a:gd name="T77" fmla="*/ 142 h 744"/>
                <a:gd name="T78" fmla="*/ 313 w 689"/>
                <a:gd name="T79" fmla="*/ 140 h 744"/>
                <a:gd name="T80" fmla="*/ 303 w 689"/>
                <a:gd name="T81" fmla="*/ 138 h 744"/>
                <a:gd name="T82" fmla="*/ 291 w 689"/>
                <a:gd name="T83" fmla="*/ 138 h 744"/>
                <a:gd name="T84" fmla="*/ 279 w 689"/>
                <a:gd name="T85" fmla="*/ 137 h 744"/>
                <a:gd name="T86" fmla="*/ 265 w 689"/>
                <a:gd name="T87" fmla="*/ 137 h 744"/>
                <a:gd name="T88" fmla="*/ 249 w 689"/>
                <a:gd name="T89" fmla="*/ 137 h 744"/>
                <a:gd name="T90" fmla="*/ 187 w 689"/>
                <a:gd name="T91" fmla="*/ 337 h 744"/>
                <a:gd name="T92" fmla="*/ 250 w 689"/>
                <a:gd name="T93" fmla="*/ 337 h 744"/>
                <a:gd name="T94" fmla="*/ 267 w 689"/>
                <a:gd name="T95" fmla="*/ 336 h 744"/>
                <a:gd name="T96" fmla="*/ 284 w 689"/>
                <a:gd name="T97" fmla="*/ 335 h 744"/>
                <a:gd name="T98" fmla="*/ 299 w 689"/>
                <a:gd name="T99" fmla="*/ 334 h 744"/>
                <a:gd name="T100" fmla="*/ 313 w 689"/>
                <a:gd name="T101" fmla="*/ 331 h 744"/>
                <a:gd name="T102" fmla="*/ 325 w 689"/>
                <a:gd name="T103" fmla="*/ 327 h 744"/>
                <a:gd name="T104" fmla="*/ 338 w 689"/>
                <a:gd name="T105" fmla="*/ 322 h 744"/>
                <a:gd name="T106" fmla="*/ 348 w 689"/>
                <a:gd name="T107" fmla="*/ 315 h 744"/>
                <a:gd name="T108" fmla="*/ 357 w 689"/>
                <a:gd name="T109" fmla="*/ 309 h 744"/>
                <a:gd name="T110" fmla="*/ 365 w 689"/>
                <a:gd name="T111" fmla="*/ 301 h 744"/>
                <a:gd name="T112" fmla="*/ 372 w 689"/>
                <a:gd name="T113" fmla="*/ 293 h 744"/>
                <a:gd name="T114" fmla="*/ 377 w 689"/>
                <a:gd name="T115" fmla="*/ 284 h 744"/>
                <a:gd name="T116" fmla="*/ 381 w 689"/>
                <a:gd name="T117" fmla="*/ 273 h 744"/>
                <a:gd name="T118" fmla="*/ 384 w 689"/>
                <a:gd name="T119" fmla="*/ 262 h 744"/>
                <a:gd name="T120" fmla="*/ 387 w 689"/>
                <a:gd name="T121" fmla="*/ 250 h 744"/>
                <a:gd name="T122" fmla="*/ 388 w 689"/>
                <a:gd name="T123" fmla="*/ 235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9" h="744">
                  <a:moveTo>
                    <a:pt x="689" y="744"/>
                  </a:moveTo>
                  <a:lnTo>
                    <a:pt x="462" y="744"/>
                  </a:lnTo>
                  <a:lnTo>
                    <a:pt x="254" y="471"/>
                  </a:lnTo>
                  <a:lnTo>
                    <a:pt x="187" y="471"/>
                  </a:lnTo>
                  <a:lnTo>
                    <a:pt x="187" y="744"/>
                  </a:lnTo>
                  <a:lnTo>
                    <a:pt x="0" y="744"/>
                  </a:lnTo>
                  <a:lnTo>
                    <a:pt x="0" y="0"/>
                  </a:lnTo>
                  <a:lnTo>
                    <a:pt x="300" y="0"/>
                  </a:lnTo>
                  <a:lnTo>
                    <a:pt x="315" y="0"/>
                  </a:lnTo>
                  <a:lnTo>
                    <a:pt x="330" y="0"/>
                  </a:lnTo>
                  <a:lnTo>
                    <a:pt x="345" y="1"/>
                  </a:lnTo>
                  <a:lnTo>
                    <a:pt x="358" y="2"/>
                  </a:lnTo>
                  <a:lnTo>
                    <a:pt x="372" y="3"/>
                  </a:lnTo>
                  <a:lnTo>
                    <a:pt x="384" y="4"/>
                  </a:lnTo>
                  <a:lnTo>
                    <a:pt x="397" y="5"/>
                  </a:lnTo>
                  <a:lnTo>
                    <a:pt x="408" y="7"/>
                  </a:lnTo>
                  <a:lnTo>
                    <a:pt x="420" y="10"/>
                  </a:lnTo>
                  <a:lnTo>
                    <a:pt x="431" y="12"/>
                  </a:lnTo>
                  <a:lnTo>
                    <a:pt x="441" y="15"/>
                  </a:lnTo>
                  <a:lnTo>
                    <a:pt x="452" y="19"/>
                  </a:lnTo>
                  <a:lnTo>
                    <a:pt x="463" y="23"/>
                  </a:lnTo>
                  <a:lnTo>
                    <a:pt x="473" y="28"/>
                  </a:lnTo>
                  <a:lnTo>
                    <a:pt x="483" y="34"/>
                  </a:lnTo>
                  <a:lnTo>
                    <a:pt x="493" y="39"/>
                  </a:lnTo>
                  <a:lnTo>
                    <a:pt x="502" y="46"/>
                  </a:lnTo>
                  <a:lnTo>
                    <a:pt x="512" y="53"/>
                  </a:lnTo>
                  <a:lnTo>
                    <a:pt x="521" y="61"/>
                  </a:lnTo>
                  <a:lnTo>
                    <a:pt x="529" y="69"/>
                  </a:lnTo>
                  <a:lnTo>
                    <a:pt x="536" y="77"/>
                  </a:lnTo>
                  <a:lnTo>
                    <a:pt x="543" y="86"/>
                  </a:lnTo>
                  <a:lnTo>
                    <a:pt x="550" y="95"/>
                  </a:lnTo>
                  <a:lnTo>
                    <a:pt x="557" y="104"/>
                  </a:lnTo>
                  <a:lnTo>
                    <a:pt x="561" y="114"/>
                  </a:lnTo>
                  <a:lnTo>
                    <a:pt x="567" y="126"/>
                  </a:lnTo>
                  <a:lnTo>
                    <a:pt x="571" y="137"/>
                  </a:lnTo>
                  <a:lnTo>
                    <a:pt x="574" y="148"/>
                  </a:lnTo>
                  <a:lnTo>
                    <a:pt x="576" y="162"/>
                  </a:lnTo>
                  <a:lnTo>
                    <a:pt x="579" y="176"/>
                  </a:lnTo>
                  <a:lnTo>
                    <a:pt x="580" y="189"/>
                  </a:lnTo>
                  <a:lnTo>
                    <a:pt x="580" y="204"/>
                  </a:lnTo>
                  <a:lnTo>
                    <a:pt x="580" y="225"/>
                  </a:lnTo>
                  <a:lnTo>
                    <a:pt x="577" y="245"/>
                  </a:lnTo>
                  <a:lnTo>
                    <a:pt x="575" y="263"/>
                  </a:lnTo>
                  <a:lnTo>
                    <a:pt x="571" y="281"/>
                  </a:lnTo>
                  <a:lnTo>
                    <a:pt x="565" y="298"/>
                  </a:lnTo>
                  <a:lnTo>
                    <a:pt x="558" y="314"/>
                  </a:lnTo>
                  <a:lnTo>
                    <a:pt x="550" y="329"/>
                  </a:lnTo>
                  <a:lnTo>
                    <a:pt x="542" y="343"/>
                  </a:lnTo>
                  <a:lnTo>
                    <a:pt x="532" y="356"/>
                  </a:lnTo>
                  <a:lnTo>
                    <a:pt x="521" y="368"/>
                  </a:lnTo>
                  <a:lnTo>
                    <a:pt x="509" y="380"/>
                  </a:lnTo>
                  <a:lnTo>
                    <a:pt x="497" y="390"/>
                  </a:lnTo>
                  <a:lnTo>
                    <a:pt x="483" y="401"/>
                  </a:lnTo>
                  <a:lnTo>
                    <a:pt x="469" y="411"/>
                  </a:lnTo>
                  <a:lnTo>
                    <a:pt x="455" y="419"/>
                  </a:lnTo>
                  <a:lnTo>
                    <a:pt x="439" y="428"/>
                  </a:lnTo>
                  <a:lnTo>
                    <a:pt x="689" y="744"/>
                  </a:lnTo>
                  <a:close/>
                  <a:moveTo>
                    <a:pt x="388" y="228"/>
                  </a:moveTo>
                  <a:lnTo>
                    <a:pt x="388" y="221"/>
                  </a:lnTo>
                  <a:lnTo>
                    <a:pt x="388" y="214"/>
                  </a:lnTo>
                  <a:lnTo>
                    <a:pt x="387" y="207"/>
                  </a:lnTo>
                  <a:lnTo>
                    <a:pt x="385" y="202"/>
                  </a:lnTo>
                  <a:lnTo>
                    <a:pt x="384" y="196"/>
                  </a:lnTo>
                  <a:lnTo>
                    <a:pt x="382" y="190"/>
                  </a:lnTo>
                  <a:lnTo>
                    <a:pt x="380" y="185"/>
                  </a:lnTo>
                  <a:lnTo>
                    <a:pt x="377" y="179"/>
                  </a:lnTo>
                  <a:lnTo>
                    <a:pt x="374" y="175"/>
                  </a:lnTo>
                  <a:lnTo>
                    <a:pt x="371" y="170"/>
                  </a:lnTo>
                  <a:lnTo>
                    <a:pt x="367" y="165"/>
                  </a:lnTo>
                  <a:lnTo>
                    <a:pt x="363" y="161"/>
                  </a:lnTo>
                  <a:lnTo>
                    <a:pt x="358" y="157"/>
                  </a:lnTo>
                  <a:lnTo>
                    <a:pt x="354" y="154"/>
                  </a:lnTo>
                  <a:lnTo>
                    <a:pt x="348" y="151"/>
                  </a:lnTo>
                  <a:lnTo>
                    <a:pt x="341" y="148"/>
                  </a:lnTo>
                  <a:lnTo>
                    <a:pt x="338" y="146"/>
                  </a:lnTo>
                  <a:lnTo>
                    <a:pt x="332" y="145"/>
                  </a:lnTo>
                  <a:lnTo>
                    <a:pt x="328" y="143"/>
                  </a:lnTo>
                  <a:lnTo>
                    <a:pt x="323" y="142"/>
                  </a:lnTo>
                  <a:lnTo>
                    <a:pt x="318" y="140"/>
                  </a:lnTo>
                  <a:lnTo>
                    <a:pt x="313" y="140"/>
                  </a:lnTo>
                  <a:lnTo>
                    <a:pt x="308" y="139"/>
                  </a:lnTo>
                  <a:lnTo>
                    <a:pt x="303" y="138"/>
                  </a:lnTo>
                  <a:lnTo>
                    <a:pt x="297" y="138"/>
                  </a:lnTo>
                  <a:lnTo>
                    <a:pt x="291" y="138"/>
                  </a:lnTo>
                  <a:lnTo>
                    <a:pt x="285" y="137"/>
                  </a:lnTo>
                  <a:lnTo>
                    <a:pt x="279" y="137"/>
                  </a:lnTo>
                  <a:lnTo>
                    <a:pt x="272" y="137"/>
                  </a:lnTo>
                  <a:lnTo>
                    <a:pt x="265" y="137"/>
                  </a:lnTo>
                  <a:lnTo>
                    <a:pt x="257" y="137"/>
                  </a:lnTo>
                  <a:lnTo>
                    <a:pt x="249" y="137"/>
                  </a:lnTo>
                  <a:lnTo>
                    <a:pt x="187" y="137"/>
                  </a:lnTo>
                  <a:lnTo>
                    <a:pt x="187" y="337"/>
                  </a:lnTo>
                  <a:lnTo>
                    <a:pt x="240" y="337"/>
                  </a:lnTo>
                  <a:lnTo>
                    <a:pt x="250" y="337"/>
                  </a:lnTo>
                  <a:lnTo>
                    <a:pt x="259" y="337"/>
                  </a:lnTo>
                  <a:lnTo>
                    <a:pt x="267" y="336"/>
                  </a:lnTo>
                  <a:lnTo>
                    <a:pt x="276" y="336"/>
                  </a:lnTo>
                  <a:lnTo>
                    <a:pt x="284" y="335"/>
                  </a:lnTo>
                  <a:lnTo>
                    <a:pt x="292" y="335"/>
                  </a:lnTo>
                  <a:lnTo>
                    <a:pt x="299" y="334"/>
                  </a:lnTo>
                  <a:lnTo>
                    <a:pt x="306" y="332"/>
                  </a:lnTo>
                  <a:lnTo>
                    <a:pt x="313" y="331"/>
                  </a:lnTo>
                  <a:lnTo>
                    <a:pt x="320" y="329"/>
                  </a:lnTo>
                  <a:lnTo>
                    <a:pt x="325" y="327"/>
                  </a:lnTo>
                  <a:lnTo>
                    <a:pt x="332" y="324"/>
                  </a:lnTo>
                  <a:lnTo>
                    <a:pt x="338" y="322"/>
                  </a:lnTo>
                  <a:lnTo>
                    <a:pt x="342" y="319"/>
                  </a:lnTo>
                  <a:lnTo>
                    <a:pt x="348" y="315"/>
                  </a:lnTo>
                  <a:lnTo>
                    <a:pt x="353" y="312"/>
                  </a:lnTo>
                  <a:lnTo>
                    <a:pt x="357" y="309"/>
                  </a:lnTo>
                  <a:lnTo>
                    <a:pt x="360" y="305"/>
                  </a:lnTo>
                  <a:lnTo>
                    <a:pt x="365" y="301"/>
                  </a:lnTo>
                  <a:lnTo>
                    <a:pt x="368" y="296"/>
                  </a:lnTo>
                  <a:lnTo>
                    <a:pt x="372" y="293"/>
                  </a:lnTo>
                  <a:lnTo>
                    <a:pt x="374" y="288"/>
                  </a:lnTo>
                  <a:lnTo>
                    <a:pt x="377" y="284"/>
                  </a:lnTo>
                  <a:lnTo>
                    <a:pt x="380" y="278"/>
                  </a:lnTo>
                  <a:lnTo>
                    <a:pt x="381" y="273"/>
                  </a:lnTo>
                  <a:lnTo>
                    <a:pt x="383" y="268"/>
                  </a:lnTo>
                  <a:lnTo>
                    <a:pt x="384" y="262"/>
                  </a:lnTo>
                  <a:lnTo>
                    <a:pt x="385" y="256"/>
                  </a:lnTo>
                  <a:lnTo>
                    <a:pt x="387" y="250"/>
                  </a:lnTo>
                  <a:lnTo>
                    <a:pt x="388" y="243"/>
                  </a:lnTo>
                  <a:lnTo>
                    <a:pt x="388" y="235"/>
                  </a:lnTo>
                  <a:lnTo>
                    <a:pt x="388" y="2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9" name="Rectangle 29"/>
            <p:cNvSpPr>
              <a:spLocks noChangeArrowheads="1"/>
            </p:cNvSpPr>
            <p:nvPr/>
          </p:nvSpPr>
          <p:spPr bwMode="auto">
            <a:xfrm>
              <a:off x="2459" y="2464"/>
              <a:ext cx="36" cy="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30" name="Freeform 30"/>
            <p:cNvSpPr>
              <a:spLocks noChangeArrowheads="1"/>
            </p:cNvSpPr>
            <p:nvPr/>
          </p:nvSpPr>
          <p:spPr bwMode="auto">
            <a:xfrm>
              <a:off x="2573" y="2331"/>
              <a:ext cx="83" cy="177"/>
            </a:xfrm>
            <a:custGeom>
              <a:avLst/>
              <a:gdLst>
                <a:gd name="T0" fmla="*/ 401 w 415"/>
                <a:gd name="T1" fmla="*/ 137 h 783"/>
                <a:gd name="T2" fmla="*/ 396 w 415"/>
                <a:gd name="T3" fmla="*/ 135 h 783"/>
                <a:gd name="T4" fmla="*/ 389 w 415"/>
                <a:gd name="T5" fmla="*/ 133 h 783"/>
                <a:gd name="T6" fmla="*/ 381 w 415"/>
                <a:gd name="T7" fmla="*/ 132 h 783"/>
                <a:gd name="T8" fmla="*/ 371 w 415"/>
                <a:gd name="T9" fmla="*/ 129 h 783"/>
                <a:gd name="T10" fmla="*/ 360 w 415"/>
                <a:gd name="T11" fmla="*/ 127 h 783"/>
                <a:gd name="T12" fmla="*/ 350 w 415"/>
                <a:gd name="T13" fmla="*/ 126 h 783"/>
                <a:gd name="T14" fmla="*/ 340 w 415"/>
                <a:gd name="T15" fmla="*/ 125 h 783"/>
                <a:gd name="T16" fmla="*/ 330 w 415"/>
                <a:gd name="T17" fmla="*/ 125 h 783"/>
                <a:gd name="T18" fmla="*/ 306 w 415"/>
                <a:gd name="T19" fmla="*/ 126 h 783"/>
                <a:gd name="T20" fmla="*/ 285 w 415"/>
                <a:gd name="T21" fmla="*/ 129 h 783"/>
                <a:gd name="T22" fmla="*/ 270 w 415"/>
                <a:gd name="T23" fmla="*/ 135 h 783"/>
                <a:gd name="T24" fmla="*/ 258 w 415"/>
                <a:gd name="T25" fmla="*/ 144 h 783"/>
                <a:gd name="T26" fmla="*/ 249 w 415"/>
                <a:gd name="T27" fmla="*/ 156 h 783"/>
                <a:gd name="T28" fmla="*/ 243 w 415"/>
                <a:gd name="T29" fmla="*/ 171 h 783"/>
                <a:gd name="T30" fmla="*/ 240 w 415"/>
                <a:gd name="T31" fmla="*/ 192 h 783"/>
                <a:gd name="T32" fmla="*/ 239 w 415"/>
                <a:gd name="T33" fmla="*/ 217 h 783"/>
                <a:gd name="T34" fmla="*/ 377 w 415"/>
                <a:gd name="T35" fmla="*/ 221 h 783"/>
                <a:gd name="T36" fmla="*/ 245 w 415"/>
                <a:gd name="T37" fmla="*/ 343 h 783"/>
                <a:gd name="T38" fmla="*/ 70 w 415"/>
                <a:gd name="T39" fmla="*/ 783 h 783"/>
                <a:gd name="T40" fmla="*/ 0 w 415"/>
                <a:gd name="T41" fmla="*/ 343 h 783"/>
                <a:gd name="T42" fmla="*/ 70 w 415"/>
                <a:gd name="T43" fmla="*/ 221 h 783"/>
                <a:gd name="T44" fmla="*/ 71 w 415"/>
                <a:gd name="T45" fmla="*/ 181 h 783"/>
                <a:gd name="T46" fmla="*/ 78 w 415"/>
                <a:gd name="T47" fmla="*/ 136 h 783"/>
                <a:gd name="T48" fmla="*/ 91 w 415"/>
                <a:gd name="T49" fmla="*/ 98 h 783"/>
                <a:gd name="T50" fmla="*/ 111 w 415"/>
                <a:gd name="T51" fmla="*/ 65 h 783"/>
                <a:gd name="T52" fmla="*/ 138 w 415"/>
                <a:gd name="T53" fmla="*/ 40 h 783"/>
                <a:gd name="T54" fmla="*/ 172 w 415"/>
                <a:gd name="T55" fmla="*/ 20 h 783"/>
                <a:gd name="T56" fmla="*/ 213 w 415"/>
                <a:gd name="T57" fmla="*/ 7 h 783"/>
                <a:gd name="T58" fmla="*/ 261 w 415"/>
                <a:gd name="T59" fmla="*/ 1 h 783"/>
                <a:gd name="T60" fmla="*/ 297 w 415"/>
                <a:gd name="T61" fmla="*/ 0 h 783"/>
                <a:gd name="T62" fmla="*/ 315 w 415"/>
                <a:gd name="T63" fmla="*/ 0 h 783"/>
                <a:gd name="T64" fmla="*/ 333 w 415"/>
                <a:gd name="T65" fmla="*/ 1 h 783"/>
                <a:gd name="T66" fmla="*/ 350 w 415"/>
                <a:gd name="T67" fmla="*/ 2 h 783"/>
                <a:gd name="T68" fmla="*/ 366 w 415"/>
                <a:gd name="T69" fmla="*/ 3 h 783"/>
                <a:gd name="T70" fmla="*/ 382 w 415"/>
                <a:gd name="T71" fmla="*/ 6 h 783"/>
                <a:gd name="T72" fmla="*/ 396 w 415"/>
                <a:gd name="T73" fmla="*/ 7 h 783"/>
                <a:gd name="T74" fmla="*/ 409 w 415"/>
                <a:gd name="T75" fmla="*/ 9 h 783"/>
                <a:gd name="T76" fmla="*/ 415 w 415"/>
                <a:gd name="T77" fmla="*/ 13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5" h="783">
                  <a:moveTo>
                    <a:pt x="415" y="137"/>
                  </a:moveTo>
                  <a:lnTo>
                    <a:pt x="401" y="137"/>
                  </a:lnTo>
                  <a:lnTo>
                    <a:pt x="399" y="136"/>
                  </a:lnTo>
                  <a:lnTo>
                    <a:pt x="396" y="135"/>
                  </a:lnTo>
                  <a:lnTo>
                    <a:pt x="392" y="134"/>
                  </a:lnTo>
                  <a:lnTo>
                    <a:pt x="389" y="133"/>
                  </a:lnTo>
                  <a:lnTo>
                    <a:pt x="384" y="133"/>
                  </a:lnTo>
                  <a:lnTo>
                    <a:pt x="381" y="132"/>
                  </a:lnTo>
                  <a:lnTo>
                    <a:pt x="375" y="131"/>
                  </a:lnTo>
                  <a:lnTo>
                    <a:pt x="371" y="129"/>
                  </a:lnTo>
                  <a:lnTo>
                    <a:pt x="365" y="128"/>
                  </a:lnTo>
                  <a:lnTo>
                    <a:pt x="360" y="127"/>
                  </a:lnTo>
                  <a:lnTo>
                    <a:pt x="355" y="126"/>
                  </a:lnTo>
                  <a:lnTo>
                    <a:pt x="350" y="126"/>
                  </a:lnTo>
                  <a:lnTo>
                    <a:pt x="345" y="125"/>
                  </a:lnTo>
                  <a:lnTo>
                    <a:pt x="340" y="125"/>
                  </a:lnTo>
                  <a:lnTo>
                    <a:pt x="335" y="125"/>
                  </a:lnTo>
                  <a:lnTo>
                    <a:pt x="330" y="125"/>
                  </a:lnTo>
                  <a:lnTo>
                    <a:pt x="317" y="125"/>
                  </a:lnTo>
                  <a:lnTo>
                    <a:pt x="306" y="126"/>
                  </a:lnTo>
                  <a:lnTo>
                    <a:pt x="296" y="127"/>
                  </a:lnTo>
                  <a:lnTo>
                    <a:pt x="285" y="129"/>
                  </a:lnTo>
                  <a:lnTo>
                    <a:pt x="278" y="132"/>
                  </a:lnTo>
                  <a:lnTo>
                    <a:pt x="270" y="135"/>
                  </a:lnTo>
                  <a:lnTo>
                    <a:pt x="264" y="140"/>
                  </a:lnTo>
                  <a:lnTo>
                    <a:pt x="258" y="144"/>
                  </a:lnTo>
                  <a:lnTo>
                    <a:pt x="254" y="149"/>
                  </a:lnTo>
                  <a:lnTo>
                    <a:pt x="249" y="156"/>
                  </a:lnTo>
                  <a:lnTo>
                    <a:pt x="247" y="164"/>
                  </a:lnTo>
                  <a:lnTo>
                    <a:pt x="243" y="171"/>
                  </a:lnTo>
                  <a:lnTo>
                    <a:pt x="241" y="182"/>
                  </a:lnTo>
                  <a:lnTo>
                    <a:pt x="240" y="192"/>
                  </a:lnTo>
                  <a:lnTo>
                    <a:pt x="239" y="204"/>
                  </a:lnTo>
                  <a:lnTo>
                    <a:pt x="239" y="217"/>
                  </a:lnTo>
                  <a:lnTo>
                    <a:pt x="239" y="221"/>
                  </a:lnTo>
                  <a:lnTo>
                    <a:pt x="377" y="221"/>
                  </a:lnTo>
                  <a:lnTo>
                    <a:pt x="377" y="343"/>
                  </a:lnTo>
                  <a:lnTo>
                    <a:pt x="245" y="343"/>
                  </a:lnTo>
                  <a:lnTo>
                    <a:pt x="245" y="783"/>
                  </a:lnTo>
                  <a:lnTo>
                    <a:pt x="70" y="783"/>
                  </a:lnTo>
                  <a:lnTo>
                    <a:pt x="70" y="343"/>
                  </a:lnTo>
                  <a:lnTo>
                    <a:pt x="0" y="343"/>
                  </a:lnTo>
                  <a:lnTo>
                    <a:pt x="0" y="221"/>
                  </a:lnTo>
                  <a:lnTo>
                    <a:pt x="70" y="221"/>
                  </a:lnTo>
                  <a:lnTo>
                    <a:pt x="70" y="206"/>
                  </a:lnTo>
                  <a:lnTo>
                    <a:pt x="71" y="181"/>
                  </a:lnTo>
                  <a:lnTo>
                    <a:pt x="73" y="158"/>
                  </a:lnTo>
                  <a:lnTo>
                    <a:pt x="78" y="136"/>
                  </a:lnTo>
                  <a:lnTo>
                    <a:pt x="83" y="116"/>
                  </a:lnTo>
                  <a:lnTo>
                    <a:pt x="91" y="98"/>
                  </a:lnTo>
                  <a:lnTo>
                    <a:pt x="100" y="81"/>
                  </a:lnTo>
                  <a:lnTo>
                    <a:pt x="111" y="65"/>
                  </a:lnTo>
                  <a:lnTo>
                    <a:pt x="124" y="51"/>
                  </a:lnTo>
                  <a:lnTo>
                    <a:pt x="138" y="40"/>
                  </a:lnTo>
                  <a:lnTo>
                    <a:pt x="154" y="29"/>
                  </a:lnTo>
                  <a:lnTo>
                    <a:pt x="172" y="20"/>
                  </a:lnTo>
                  <a:lnTo>
                    <a:pt x="191" y="12"/>
                  </a:lnTo>
                  <a:lnTo>
                    <a:pt x="213" y="7"/>
                  </a:lnTo>
                  <a:lnTo>
                    <a:pt x="236" y="3"/>
                  </a:lnTo>
                  <a:lnTo>
                    <a:pt x="261" y="1"/>
                  </a:lnTo>
                  <a:lnTo>
                    <a:pt x="288" y="0"/>
                  </a:lnTo>
                  <a:lnTo>
                    <a:pt x="297" y="0"/>
                  </a:lnTo>
                  <a:lnTo>
                    <a:pt x="306" y="0"/>
                  </a:lnTo>
                  <a:lnTo>
                    <a:pt x="315" y="0"/>
                  </a:lnTo>
                  <a:lnTo>
                    <a:pt x="324" y="1"/>
                  </a:lnTo>
                  <a:lnTo>
                    <a:pt x="333" y="1"/>
                  </a:lnTo>
                  <a:lnTo>
                    <a:pt x="341" y="1"/>
                  </a:lnTo>
                  <a:lnTo>
                    <a:pt x="350" y="2"/>
                  </a:lnTo>
                  <a:lnTo>
                    <a:pt x="358" y="2"/>
                  </a:lnTo>
                  <a:lnTo>
                    <a:pt x="366" y="3"/>
                  </a:lnTo>
                  <a:lnTo>
                    <a:pt x="374" y="4"/>
                  </a:lnTo>
                  <a:lnTo>
                    <a:pt x="382" y="6"/>
                  </a:lnTo>
                  <a:lnTo>
                    <a:pt x="389" y="6"/>
                  </a:lnTo>
                  <a:lnTo>
                    <a:pt x="396" y="7"/>
                  </a:lnTo>
                  <a:lnTo>
                    <a:pt x="402" y="8"/>
                  </a:lnTo>
                  <a:lnTo>
                    <a:pt x="409" y="9"/>
                  </a:lnTo>
                  <a:lnTo>
                    <a:pt x="415" y="10"/>
                  </a:lnTo>
                  <a:lnTo>
                    <a:pt x="415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1231" name="Group 31"/>
          <p:cNvGrpSpPr>
            <a:grpSpLocks/>
          </p:cNvGrpSpPr>
          <p:nvPr/>
        </p:nvGrpSpPr>
        <p:grpSpPr bwMode="auto">
          <a:xfrm>
            <a:off x="925513" y="4283075"/>
            <a:ext cx="3090862" cy="382588"/>
            <a:chOff x="583" y="2698"/>
            <a:chExt cx="1947" cy="241"/>
          </a:xfrm>
        </p:grpSpPr>
        <p:sp>
          <p:nvSpPr>
            <p:cNvPr id="51232" name="Freeform 32"/>
            <p:cNvSpPr>
              <a:spLocks noChangeArrowheads="1"/>
            </p:cNvSpPr>
            <p:nvPr/>
          </p:nvSpPr>
          <p:spPr bwMode="auto">
            <a:xfrm>
              <a:off x="2448" y="2839"/>
              <a:ext cx="83" cy="101"/>
            </a:xfrm>
            <a:custGeom>
              <a:avLst/>
              <a:gdLst>
                <a:gd name="T0" fmla="*/ 365 w 365"/>
                <a:gd name="T1" fmla="*/ 342 h 448"/>
                <a:gd name="T2" fmla="*/ 305 w 365"/>
                <a:gd name="T3" fmla="*/ 342 h 448"/>
                <a:gd name="T4" fmla="*/ 305 w 365"/>
                <a:gd name="T5" fmla="*/ 448 h 448"/>
                <a:gd name="T6" fmla="*/ 197 w 365"/>
                <a:gd name="T7" fmla="*/ 448 h 448"/>
                <a:gd name="T8" fmla="*/ 197 w 365"/>
                <a:gd name="T9" fmla="*/ 342 h 448"/>
                <a:gd name="T10" fmla="*/ 0 w 365"/>
                <a:gd name="T11" fmla="*/ 342 h 448"/>
                <a:gd name="T12" fmla="*/ 0 w 365"/>
                <a:gd name="T13" fmla="*/ 259 h 448"/>
                <a:gd name="T14" fmla="*/ 193 w 365"/>
                <a:gd name="T15" fmla="*/ 0 h 448"/>
                <a:gd name="T16" fmla="*/ 305 w 365"/>
                <a:gd name="T17" fmla="*/ 0 h 448"/>
                <a:gd name="T18" fmla="*/ 305 w 365"/>
                <a:gd name="T19" fmla="*/ 261 h 448"/>
                <a:gd name="T20" fmla="*/ 365 w 365"/>
                <a:gd name="T21" fmla="*/ 261 h 448"/>
                <a:gd name="T22" fmla="*/ 365 w 365"/>
                <a:gd name="T23" fmla="*/ 342 h 448"/>
                <a:gd name="T24" fmla="*/ 197 w 365"/>
                <a:gd name="T25" fmla="*/ 261 h 448"/>
                <a:gd name="T26" fmla="*/ 197 w 365"/>
                <a:gd name="T27" fmla="*/ 110 h 448"/>
                <a:gd name="T28" fmla="*/ 84 w 365"/>
                <a:gd name="T29" fmla="*/ 261 h 448"/>
                <a:gd name="T30" fmla="*/ 197 w 365"/>
                <a:gd name="T31" fmla="*/ 26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" h="448">
                  <a:moveTo>
                    <a:pt x="365" y="342"/>
                  </a:moveTo>
                  <a:lnTo>
                    <a:pt x="305" y="342"/>
                  </a:lnTo>
                  <a:lnTo>
                    <a:pt x="305" y="448"/>
                  </a:lnTo>
                  <a:lnTo>
                    <a:pt x="197" y="448"/>
                  </a:lnTo>
                  <a:lnTo>
                    <a:pt x="197" y="342"/>
                  </a:lnTo>
                  <a:lnTo>
                    <a:pt x="0" y="342"/>
                  </a:lnTo>
                  <a:lnTo>
                    <a:pt x="0" y="259"/>
                  </a:lnTo>
                  <a:lnTo>
                    <a:pt x="193" y="0"/>
                  </a:lnTo>
                  <a:lnTo>
                    <a:pt x="305" y="0"/>
                  </a:lnTo>
                  <a:lnTo>
                    <a:pt x="305" y="261"/>
                  </a:lnTo>
                  <a:lnTo>
                    <a:pt x="365" y="261"/>
                  </a:lnTo>
                  <a:lnTo>
                    <a:pt x="365" y="342"/>
                  </a:lnTo>
                  <a:close/>
                  <a:moveTo>
                    <a:pt x="197" y="261"/>
                  </a:moveTo>
                  <a:lnTo>
                    <a:pt x="197" y="110"/>
                  </a:lnTo>
                  <a:lnTo>
                    <a:pt x="84" y="261"/>
                  </a:lnTo>
                  <a:lnTo>
                    <a:pt x="197" y="2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33" name="Freeform 33"/>
            <p:cNvSpPr>
              <a:spLocks noChangeArrowheads="1"/>
            </p:cNvSpPr>
            <p:nvPr/>
          </p:nvSpPr>
          <p:spPr bwMode="auto">
            <a:xfrm>
              <a:off x="583" y="2703"/>
              <a:ext cx="124" cy="176"/>
            </a:xfrm>
            <a:custGeom>
              <a:avLst/>
              <a:gdLst>
                <a:gd name="T0" fmla="*/ 544 w 552"/>
                <a:gd name="T1" fmla="*/ 599 h 775"/>
                <a:gd name="T2" fmla="*/ 513 w 552"/>
                <a:gd name="T3" fmla="*/ 666 h 775"/>
                <a:gd name="T4" fmla="*/ 462 w 552"/>
                <a:gd name="T5" fmla="*/ 718 h 775"/>
                <a:gd name="T6" fmla="*/ 393 w 552"/>
                <a:gd name="T7" fmla="*/ 755 h 775"/>
                <a:gd name="T8" fmla="*/ 304 w 552"/>
                <a:gd name="T9" fmla="*/ 773 h 775"/>
                <a:gd name="T10" fmla="*/ 188 w 552"/>
                <a:gd name="T11" fmla="*/ 774 h 775"/>
                <a:gd name="T12" fmla="*/ 85 w 552"/>
                <a:gd name="T13" fmla="*/ 757 h 775"/>
                <a:gd name="T14" fmla="*/ 10 w 552"/>
                <a:gd name="T15" fmla="*/ 733 h 775"/>
                <a:gd name="T16" fmla="*/ 50 w 552"/>
                <a:gd name="T17" fmla="*/ 585 h 775"/>
                <a:gd name="T18" fmla="*/ 127 w 552"/>
                <a:gd name="T19" fmla="*/ 616 h 775"/>
                <a:gd name="T20" fmla="*/ 203 w 552"/>
                <a:gd name="T21" fmla="*/ 631 h 775"/>
                <a:gd name="T22" fmla="*/ 250 w 552"/>
                <a:gd name="T23" fmla="*/ 630 h 775"/>
                <a:gd name="T24" fmla="*/ 295 w 552"/>
                <a:gd name="T25" fmla="*/ 622 h 775"/>
                <a:gd name="T26" fmla="*/ 330 w 552"/>
                <a:gd name="T27" fmla="*/ 602 h 775"/>
                <a:gd name="T28" fmla="*/ 351 w 552"/>
                <a:gd name="T29" fmla="*/ 580 h 775"/>
                <a:gd name="T30" fmla="*/ 362 w 552"/>
                <a:gd name="T31" fmla="*/ 545 h 775"/>
                <a:gd name="T32" fmla="*/ 362 w 552"/>
                <a:gd name="T33" fmla="*/ 500 h 775"/>
                <a:gd name="T34" fmla="*/ 345 w 552"/>
                <a:gd name="T35" fmla="*/ 468 h 775"/>
                <a:gd name="T36" fmla="*/ 317 w 552"/>
                <a:gd name="T37" fmla="*/ 449 h 775"/>
                <a:gd name="T38" fmla="*/ 277 w 552"/>
                <a:gd name="T39" fmla="*/ 439 h 775"/>
                <a:gd name="T40" fmla="*/ 229 w 552"/>
                <a:gd name="T41" fmla="*/ 436 h 775"/>
                <a:gd name="T42" fmla="*/ 162 w 552"/>
                <a:gd name="T43" fmla="*/ 436 h 775"/>
                <a:gd name="T44" fmla="*/ 225 w 552"/>
                <a:gd name="T45" fmla="*/ 305 h 775"/>
                <a:gd name="T46" fmla="*/ 268 w 552"/>
                <a:gd name="T47" fmla="*/ 300 h 775"/>
                <a:gd name="T48" fmla="*/ 303 w 552"/>
                <a:gd name="T49" fmla="*/ 290 h 775"/>
                <a:gd name="T50" fmla="*/ 328 w 552"/>
                <a:gd name="T51" fmla="*/ 272 h 775"/>
                <a:gd name="T52" fmla="*/ 343 w 552"/>
                <a:gd name="T53" fmla="*/ 243 h 775"/>
                <a:gd name="T54" fmla="*/ 345 w 552"/>
                <a:gd name="T55" fmla="*/ 207 h 775"/>
                <a:gd name="T56" fmla="*/ 335 w 552"/>
                <a:gd name="T57" fmla="*/ 181 h 775"/>
                <a:gd name="T58" fmla="*/ 317 w 552"/>
                <a:gd name="T59" fmla="*/ 163 h 775"/>
                <a:gd name="T60" fmla="*/ 289 w 552"/>
                <a:gd name="T61" fmla="*/ 151 h 775"/>
                <a:gd name="T62" fmla="*/ 255 w 552"/>
                <a:gd name="T63" fmla="*/ 146 h 775"/>
                <a:gd name="T64" fmla="*/ 226 w 552"/>
                <a:gd name="T65" fmla="*/ 143 h 775"/>
                <a:gd name="T66" fmla="*/ 184 w 552"/>
                <a:gd name="T67" fmla="*/ 147 h 775"/>
                <a:gd name="T68" fmla="*/ 142 w 552"/>
                <a:gd name="T69" fmla="*/ 157 h 775"/>
                <a:gd name="T70" fmla="*/ 104 w 552"/>
                <a:gd name="T71" fmla="*/ 171 h 775"/>
                <a:gd name="T72" fmla="*/ 70 w 552"/>
                <a:gd name="T73" fmla="*/ 188 h 775"/>
                <a:gd name="T74" fmla="*/ 43 w 552"/>
                <a:gd name="T75" fmla="*/ 203 h 775"/>
                <a:gd name="T76" fmla="*/ 42 w 552"/>
                <a:gd name="T77" fmla="*/ 39 h 775"/>
                <a:gd name="T78" fmla="*/ 125 w 552"/>
                <a:gd name="T79" fmla="*/ 15 h 775"/>
                <a:gd name="T80" fmla="*/ 224 w 552"/>
                <a:gd name="T81" fmla="*/ 1 h 775"/>
                <a:gd name="T82" fmla="*/ 320 w 552"/>
                <a:gd name="T83" fmla="*/ 2 h 775"/>
                <a:gd name="T84" fmla="*/ 396 w 552"/>
                <a:gd name="T85" fmla="*/ 18 h 775"/>
                <a:gd name="T86" fmla="*/ 456 w 552"/>
                <a:gd name="T87" fmla="*/ 46 h 775"/>
                <a:gd name="T88" fmla="*/ 503 w 552"/>
                <a:gd name="T89" fmla="*/ 88 h 775"/>
                <a:gd name="T90" fmla="*/ 528 w 552"/>
                <a:gd name="T91" fmla="*/ 143 h 775"/>
                <a:gd name="T92" fmla="*/ 530 w 552"/>
                <a:gd name="T93" fmla="*/ 217 h 775"/>
                <a:gd name="T94" fmla="*/ 496 w 552"/>
                <a:gd name="T95" fmla="*/ 298 h 775"/>
                <a:gd name="T96" fmla="*/ 427 w 552"/>
                <a:gd name="T97" fmla="*/ 350 h 775"/>
                <a:gd name="T98" fmla="*/ 419 w 552"/>
                <a:gd name="T99" fmla="*/ 371 h 775"/>
                <a:gd name="T100" fmla="*/ 456 w 552"/>
                <a:gd name="T101" fmla="*/ 383 h 775"/>
                <a:gd name="T102" fmla="*/ 494 w 552"/>
                <a:gd name="T103" fmla="*/ 406 h 775"/>
                <a:gd name="T104" fmla="*/ 524 w 552"/>
                <a:gd name="T105" fmla="*/ 440 h 775"/>
                <a:gd name="T106" fmla="*/ 546 w 552"/>
                <a:gd name="T107" fmla="*/ 486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2" h="775">
                  <a:moveTo>
                    <a:pt x="552" y="534"/>
                  </a:moveTo>
                  <a:lnTo>
                    <a:pt x="552" y="548"/>
                  </a:lnTo>
                  <a:lnTo>
                    <a:pt x="551" y="561"/>
                  </a:lnTo>
                  <a:lnTo>
                    <a:pt x="548" y="574"/>
                  </a:lnTo>
                  <a:lnTo>
                    <a:pt x="546" y="586"/>
                  </a:lnTo>
                  <a:lnTo>
                    <a:pt x="544" y="599"/>
                  </a:lnTo>
                  <a:lnTo>
                    <a:pt x="540" y="611"/>
                  </a:lnTo>
                  <a:lnTo>
                    <a:pt x="536" y="623"/>
                  </a:lnTo>
                  <a:lnTo>
                    <a:pt x="531" y="634"/>
                  </a:lnTo>
                  <a:lnTo>
                    <a:pt x="526" y="645"/>
                  </a:lnTo>
                  <a:lnTo>
                    <a:pt x="520" y="656"/>
                  </a:lnTo>
                  <a:lnTo>
                    <a:pt x="513" y="666"/>
                  </a:lnTo>
                  <a:lnTo>
                    <a:pt x="506" y="676"/>
                  </a:lnTo>
                  <a:lnTo>
                    <a:pt x="498" y="685"/>
                  </a:lnTo>
                  <a:lnTo>
                    <a:pt x="490" y="694"/>
                  </a:lnTo>
                  <a:lnTo>
                    <a:pt x="481" y="702"/>
                  </a:lnTo>
                  <a:lnTo>
                    <a:pt x="472" y="710"/>
                  </a:lnTo>
                  <a:lnTo>
                    <a:pt x="462" y="718"/>
                  </a:lnTo>
                  <a:lnTo>
                    <a:pt x="452" y="725"/>
                  </a:lnTo>
                  <a:lnTo>
                    <a:pt x="440" y="732"/>
                  </a:lnTo>
                  <a:lnTo>
                    <a:pt x="429" y="739"/>
                  </a:lnTo>
                  <a:lnTo>
                    <a:pt x="418" y="744"/>
                  </a:lnTo>
                  <a:lnTo>
                    <a:pt x="405" y="750"/>
                  </a:lnTo>
                  <a:lnTo>
                    <a:pt x="393" y="755"/>
                  </a:lnTo>
                  <a:lnTo>
                    <a:pt x="379" y="759"/>
                  </a:lnTo>
                  <a:lnTo>
                    <a:pt x="365" y="762"/>
                  </a:lnTo>
                  <a:lnTo>
                    <a:pt x="352" y="766"/>
                  </a:lnTo>
                  <a:lnTo>
                    <a:pt x="336" y="769"/>
                  </a:lnTo>
                  <a:lnTo>
                    <a:pt x="320" y="772"/>
                  </a:lnTo>
                  <a:lnTo>
                    <a:pt x="304" y="773"/>
                  </a:lnTo>
                  <a:lnTo>
                    <a:pt x="287" y="775"/>
                  </a:lnTo>
                  <a:lnTo>
                    <a:pt x="269" y="775"/>
                  </a:lnTo>
                  <a:lnTo>
                    <a:pt x="250" y="775"/>
                  </a:lnTo>
                  <a:lnTo>
                    <a:pt x="228" y="775"/>
                  </a:lnTo>
                  <a:lnTo>
                    <a:pt x="208" y="775"/>
                  </a:lnTo>
                  <a:lnTo>
                    <a:pt x="188" y="774"/>
                  </a:lnTo>
                  <a:lnTo>
                    <a:pt x="169" y="772"/>
                  </a:lnTo>
                  <a:lnTo>
                    <a:pt x="151" y="770"/>
                  </a:lnTo>
                  <a:lnTo>
                    <a:pt x="134" y="767"/>
                  </a:lnTo>
                  <a:lnTo>
                    <a:pt x="117" y="765"/>
                  </a:lnTo>
                  <a:lnTo>
                    <a:pt x="101" y="761"/>
                  </a:lnTo>
                  <a:lnTo>
                    <a:pt x="85" y="757"/>
                  </a:lnTo>
                  <a:lnTo>
                    <a:pt x="71" y="753"/>
                  </a:lnTo>
                  <a:lnTo>
                    <a:pt x="58" y="750"/>
                  </a:lnTo>
                  <a:lnTo>
                    <a:pt x="44" y="745"/>
                  </a:lnTo>
                  <a:lnTo>
                    <a:pt x="32" y="742"/>
                  </a:lnTo>
                  <a:lnTo>
                    <a:pt x="20" y="737"/>
                  </a:lnTo>
                  <a:lnTo>
                    <a:pt x="10" y="733"/>
                  </a:lnTo>
                  <a:lnTo>
                    <a:pt x="0" y="728"/>
                  </a:lnTo>
                  <a:lnTo>
                    <a:pt x="0" y="567"/>
                  </a:lnTo>
                  <a:lnTo>
                    <a:pt x="17" y="567"/>
                  </a:lnTo>
                  <a:lnTo>
                    <a:pt x="28" y="574"/>
                  </a:lnTo>
                  <a:lnTo>
                    <a:pt x="38" y="580"/>
                  </a:lnTo>
                  <a:lnTo>
                    <a:pt x="50" y="585"/>
                  </a:lnTo>
                  <a:lnTo>
                    <a:pt x="62" y="591"/>
                  </a:lnTo>
                  <a:lnTo>
                    <a:pt x="75" y="597"/>
                  </a:lnTo>
                  <a:lnTo>
                    <a:pt x="87" y="602"/>
                  </a:lnTo>
                  <a:lnTo>
                    <a:pt x="100" y="607"/>
                  </a:lnTo>
                  <a:lnTo>
                    <a:pt x="113" y="613"/>
                  </a:lnTo>
                  <a:lnTo>
                    <a:pt x="127" y="616"/>
                  </a:lnTo>
                  <a:lnTo>
                    <a:pt x="141" y="620"/>
                  </a:lnTo>
                  <a:lnTo>
                    <a:pt x="153" y="624"/>
                  </a:lnTo>
                  <a:lnTo>
                    <a:pt x="167" y="626"/>
                  </a:lnTo>
                  <a:lnTo>
                    <a:pt x="179" y="628"/>
                  </a:lnTo>
                  <a:lnTo>
                    <a:pt x="191" y="630"/>
                  </a:lnTo>
                  <a:lnTo>
                    <a:pt x="203" y="631"/>
                  </a:lnTo>
                  <a:lnTo>
                    <a:pt x="214" y="631"/>
                  </a:lnTo>
                  <a:lnTo>
                    <a:pt x="221" y="631"/>
                  </a:lnTo>
                  <a:lnTo>
                    <a:pt x="228" y="631"/>
                  </a:lnTo>
                  <a:lnTo>
                    <a:pt x="235" y="631"/>
                  </a:lnTo>
                  <a:lnTo>
                    <a:pt x="243" y="630"/>
                  </a:lnTo>
                  <a:lnTo>
                    <a:pt x="250" y="630"/>
                  </a:lnTo>
                  <a:lnTo>
                    <a:pt x="258" y="628"/>
                  </a:lnTo>
                  <a:lnTo>
                    <a:pt x="266" y="627"/>
                  </a:lnTo>
                  <a:lnTo>
                    <a:pt x="273" y="626"/>
                  </a:lnTo>
                  <a:lnTo>
                    <a:pt x="280" y="625"/>
                  </a:lnTo>
                  <a:lnTo>
                    <a:pt x="288" y="623"/>
                  </a:lnTo>
                  <a:lnTo>
                    <a:pt x="295" y="622"/>
                  </a:lnTo>
                  <a:lnTo>
                    <a:pt x="302" y="618"/>
                  </a:lnTo>
                  <a:lnTo>
                    <a:pt x="309" y="616"/>
                  </a:lnTo>
                  <a:lnTo>
                    <a:pt x="314" y="613"/>
                  </a:lnTo>
                  <a:lnTo>
                    <a:pt x="320" y="609"/>
                  </a:lnTo>
                  <a:lnTo>
                    <a:pt x="326" y="606"/>
                  </a:lnTo>
                  <a:lnTo>
                    <a:pt x="330" y="602"/>
                  </a:lnTo>
                  <a:lnTo>
                    <a:pt x="335" y="599"/>
                  </a:lnTo>
                  <a:lnTo>
                    <a:pt x="338" y="595"/>
                  </a:lnTo>
                  <a:lnTo>
                    <a:pt x="342" y="592"/>
                  </a:lnTo>
                  <a:lnTo>
                    <a:pt x="345" y="588"/>
                  </a:lnTo>
                  <a:lnTo>
                    <a:pt x="348" y="584"/>
                  </a:lnTo>
                  <a:lnTo>
                    <a:pt x="351" y="580"/>
                  </a:lnTo>
                  <a:lnTo>
                    <a:pt x="353" y="575"/>
                  </a:lnTo>
                  <a:lnTo>
                    <a:pt x="356" y="570"/>
                  </a:lnTo>
                  <a:lnTo>
                    <a:pt x="358" y="565"/>
                  </a:lnTo>
                  <a:lnTo>
                    <a:pt x="360" y="559"/>
                  </a:lnTo>
                  <a:lnTo>
                    <a:pt x="361" y="552"/>
                  </a:lnTo>
                  <a:lnTo>
                    <a:pt x="362" y="545"/>
                  </a:lnTo>
                  <a:lnTo>
                    <a:pt x="363" y="539"/>
                  </a:lnTo>
                  <a:lnTo>
                    <a:pt x="363" y="531"/>
                  </a:lnTo>
                  <a:lnTo>
                    <a:pt x="363" y="523"/>
                  </a:lnTo>
                  <a:lnTo>
                    <a:pt x="363" y="515"/>
                  </a:lnTo>
                  <a:lnTo>
                    <a:pt x="363" y="508"/>
                  </a:lnTo>
                  <a:lnTo>
                    <a:pt x="362" y="500"/>
                  </a:lnTo>
                  <a:lnTo>
                    <a:pt x="360" y="494"/>
                  </a:lnTo>
                  <a:lnTo>
                    <a:pt x="358" y="488"/>
                  </a:lnTo>
                  <a:lnTo>
                    <a:pt x="355" y="482"/>
                  </a:lnTo>
                  <a:lnTo>
                    <a:pt x="353" y="477"/>
                  </a:lnTo>
                  <a:lnTo>
                    <a:pt x="350" y="473"/>
                  </a:lnTo>
                  <a:lnTo>
                    <a:pt x="345" y="468"/>
                  </a:lnTo>
                  <a:lnTo>
                    <a:pt x="342" y="464"/>
                  </a:lnTo>
                  <a:lnTo>
                    <a:pt x="337" y="460"/>
                  </a:lnTo>
                  <a:lnTo>
                    <a:pt x="333" y="457"/>
                  </a:lnTo>
                  <a:lnTo>
                    <a:pt x="327" y="453"/>
                  </a:lnTo>
                  <a:lnTo>
                    <a:pt x="322" y="451"/>
                  </a:lnTo>
                  <a:lnTo>
                    <a:pt x="317" y="449"/>
                  </a:lnTo>
                  <a:lnTo>
                    <a:pt x="311" y="447"/>
                  </a:lnTo>
                  <a:lnTo>
                    <a:pt x="304" y="444"/>
                  </a:lnTo>
                  <a:lnTo>
                    <a:pt x="298" y="443"/>
                  </a:lnTo>
                  <a:lnTo>
                    <a:pt x="292" y="441"/>
                  </a:lnTo>
                  <a:lnTo>
                    <a:pt x="285" y="440"/>
                  </a:lnTo>
                  <a:lnTo>
                    <a:pt x="277" y="439"/>
                  </a:lnTo>
                  <a:lnTo>
                    <a:pt x="269" y="438"/>
                  </a:lnTo>
                  <a:lnTo>
                    <a:pt x="261" y="438"/>
                  </a:lnTo>
                  <a:lnTo>
                    <a:pt x="253" y="438"/>
                  </a:lnTo>
                  <a:lnTo>
                    <a:pt x="245" y="436"/>
                  </a:lnTo>
                  <a:lnTo>
                    <a:pt x="237" y="436"/>
                  </a:lnTo>
                  <a:lnTo>
                    <a:pt x="229" y="436"/>
                  </a:lnTo>
                  <a:lnTo>
                    <a:pt x="221" y="436"/>
                  </a:lnTo>
                  <a:lnTo>
                    <a:pt x="214" y="436"/>
                  </a:lnTo>
                  <a:lnTo>
                    <a:pt x="208" y="436"/>
                  </a:lnTo>
                  <a:lnTo>
                    <a:pt x="201" y="436"/>
                  </a:lnTo>
                  <a:lnTo>
                    <a:pt x="194" y="436"/>
                  </a:lnTo>
                  <a:lnTo>
                    <a:pt x="162" y="436"/>
                  </a:lnTo>
                  <a:lnTo>
                    <a:pt x="162" y="305"/>
                  </a:lnTo>
                  <a:lnTo>
                    <a:pt x="192" y="305"/>
                  </a:lnTo>
                  <a:lnTo>
                    <a:pt x="201" y="305"/>
                  </a:lnTo>
                  <a:lnTo>
                    <a:pt x="209" y="305"/>
                  </a:lnTo>
                  <a:lnTo>
                    <a:pt x="217" y="305"/>
                  </a:lnTo>
                  <a:lnTo>
                    <a:pt x="225" y="305"/>
                  </a:lnTo>
                  <a:lnTo>
                    <a:pt x="233" y="303"/>
                  </a:lnTo>
                  <a:lnTo>
                    <a:pt x="239" y="303"/>
                  </a:lnTo>
                  <a:lnTo>
                    <a:pt x="247" y="302"/>
                  </a:lnTo>
                  <a:lnTo>
                    <a:pt x="254" y="302"/>
                  </a:lnTo>
                  <a:lnTo>
                    <a:pt x="261" y="301"/>
                  </a:lnTo>
                  <a:lnTo>
                    <a:pt x="268" y="300"/>
                  </a:lnTo>
                  <a:lnTo>
                    <a:pt x="275" y="299"/>
                  </a:lnTo>
                  <a:lnTo>
                    <a:pt x="280" y="298"/>
                  </a:lnTo>
                  <a:lnTo>
                    <a:pt x="287" y="296"/>
                  </a:lnTo>
                  <a:lnTo>
                    <a:pt x="293" y="294"/>
                  </a:lnTo>
                  <a:lnTo>
                    <a:pt x="297" y="292"/>
                  </a:lnTo>
                  <a:lnTo>
                    <a:pt x="303" y="290"/>
                  </a:lnTo>
                  <a:lnTo>
                    <a:pt x="308" y="288"/>
                  </a:lnTo>
                  <a:lnTo>
                    <a:pt x="312" y="285"/>
                  </a:lnTo>
                  <a:lnTo>
                    <a:pt x="317" y="282"/>
                  </a:lnTo>
                  <a:lnTo>
                    <a:pt x="320" y="278"/>
                  </a:lnTo>
                  <a:lnTo>
                    <a:pt x="325" y="275"/>
                  </a:lnTo>
                  <a:lnTo>
                    <a:pt x="328" y="272"/>
                  </a:lnTo>
                  <a:lnTo>
                    <a:pt x="331" y="267"/>
                  </a:lnTo>
                  <a:lnTo>
                    <a:pt x="334" y="264"/>
                  </a:lnTo>
                  <a:lnTo>
                    <a:pt x="337" y="259"/>
                  </a:lnTo>
                  <a:lnTo>
                    <a:pt x="339" y="255"/>
                  </a:lnTo>
                  <a:lnTo>
                    <a:pt x="340" y="249"/>
                  </a:lnTo>
                  <a:lnTo>
                    <a:pt x="343" y="243"/>
                  </a:lnTo>
                  <a:lnTo>
                    <a:pt x="344" y="238"/>
                  </a:lnTo>
                  <a:lnTo>
                    <a:pt x="345" y="231"/>
                  </a:lnTo>
                  <a:lnTo>
                    <a:pt x="345" y="225"/>
                  </a:lnTo>
                  <a:lnTo>
                    <a:pt x="345" y="217"/>
                  </a:lnTo>
                  <a:lnTo>
                    <a:pt x="345" y="213"/>
                  </a:lnTo>
                  <a:lnTo>
                    <a:pt x="345" y="207"/>
                  </a:lnTo>
                  <a:lnTo>
                    <a:pt x="344" y="202"/>
                  </a:lnTo>
                  <a:lnTo>
                    <a:pt x="343" y="197"/>
                  </a:lnTo>
                  <a:lnTo>
                    <a:pt x="342" y="192"/>
                  </a:lnTo>
                  <a:lnTo>
                    <a:pt x="339" y="189"/>
                  </a:lnTo>
                  <a:lnTo>
                    <a:pt x="337" y="184"/>
                  </a:lnTo>
                  <a:lnTo>
                    <a:pt x="335" y="181"/>
                  </a:lnTo>
                  <a:lnTo>
                    <a:pt x="333" y="177"/>
                  </a:lnTo>
                  <a:lnTo>
                    <a:pt x="329" y="174"/>
                  </a:lnTo>
                  <a:lnTo>
                    <a:pt x="326" y="171"/>
                  </a:lnTo>
                  <a:lnTo>
                    <a:pt x="323" y="168"/>
                  </a:lnTo>
                  <a:lnTo>
                    <a:pt x="320" y="166"/>
                  </a:lnTo>
                  <a:lnTo>
                    <a:pt x="317" y="163"/>
                  </a:lnTo>
                  <a:lnTo>
                    <a:pt x="312" y="160"/>
                  </a:lnTo>
                  <a:lnTo>
                    <a:pt x="309" y="158"/>
                  </a:lnTo>
                  <a:lnTo>
                    <a:pt x="304" y="157"/>
                  </a:lnTo>
                  <a:lnTo>
                    <a:pt x="300" y="155"/>
                  </a:lnTo>
                  <a:lnTo>
                    <a:pt x="294" y="152"/>
                  </a:lnTo>
                  <a:lnTo>
                    <a:pt x="289" y="151"/>
                  </a:lnTo>
                  <a:lnTo>
                    <a:pt x="284" y="150"/>
                  </a:lnTo>
                  <a:lnTo>
                    <a:pt x="278" y="149"/>
                  </a:lnTo>
                  <a:lnTo>
                    <a:pt x="272" y="148"/>
                  </a:lnTo>
                  <a:lnTo>
                    <a:pt x="267" y="147"/>
                  </a:lnTo>
                  <a:lnTo>
                    <a:pt x="261" y="146"/>
                  </a:lnTo>
                  <a:lnTo>
                    <a:pt x="255" y="146"/>
                  </a:lnTo>
                  <a:lnTo>
                    <a:pt x="250" y="144"/>
                  </a:lnTo>
                  <a:lnTo>
                    <a:pt x="244" y="144"/>
                  </a:lnTo>
                  <a:lnTo>
                    <a:pt x="239" y="144"/>
                  </a:lnTo>
                  <a:lnTo>
                    <a:pt x="235" y="143"/>
                  </a:lnTo>
                  <a:lnTo>
                    <a:pt x="230" y="143"/>
                  </a:lnTo>
                  <a:lnTo>
                    <a:pt x="226" y="143"/>
                  </a:lnTo>
                  <a:lnTo>
                    <a:pt x="219" y="143"/>
                  </a:lnTo>
                  <a:lnTo>
                    <a:pt x="212" y="144"/>
                  </a:lnTo>
                  <a:lnTo>
                    <a:pt x="205" y="144"/>
                  </a:lnTo>
                  <a:lnTo>
                    <a:pt x="199" y="146"/>
                  </a:lnTo>
                  <a:lnTo>
                    <a:pt x="191" y="147"/>
                  </a:lnTo>
                  <a:lnTo>
                    <a:pt x="184" y="147"/>
                  </a:lnTo>
                  <a:lnTo>
                    <a:pt x="177" y="149"/>
                  </a:lnTo>
                  <a:lnTo>
                    <a:pt x="170" y="150"/>
                  </a:lnTo>
                  <a:lnTo>
                    <a:pt x="163" y="151"/>
                  </a:lnTo>
                  <a:lnTo>
                    <a:pt x="155" y="153"/>
                  </a:lnTo>
                  <a:lnTo>
                    <a:pt x="149" y="156"/>
                  </a:lnTo>
                  <a:lnTo>
                    <a:pt x="142" y="157"/>
                  </a:lnTo>
                  <a:lnTo>
                    <a:pt x="135" y="159"/>
                  </a:lnTo>
                  <a:lnTo>
                    <a:pt x="128" y="161"/>
                  </a:lnTo>
                  <a:lnTo>
                    <a:pt x="121" y="164"/>
                  </a:lnTo>
                  <a:lnTo>
                    <a:pt x="114" y="167"/>
                  </a:lnTo>
                  <a:lnTo>
                    <a:pt x="109" y="168"/>
                  </a:lnTo>
                  <a:lnTo>
                    <a:pt x="104" y="171"/>
                  </a:lnTo>
                  <a:lnTo>
                    <a:pt x="99" y="173"/>
                  </a:lnTo>
                  <a:lnTo>
                    <a:pt x="93" y="176"/>
                  </a:lnTo>
                  <a:lnTo>
                    <a:pt x="87" y="178"/>
                  </a:lnTo>
                  <a:lnTo>
                    <a:pt x="82" y="181"/>
                  </a:lnTo>
                  <a:lnTo>
                    <a:pt x="76" y="184"/>
                  </a:lnTo>
                  <a:lnTo>
                    <a:pt x="70" y="188"/>
                  </a:lnTo>
                  <a:lnTo>
                    <a:pt x="65" y="190"/>
                  </a:lnTo>
                  <a:lnTo>
                    <a:pt x="60" y="193"/>
                  </a:lnTo>
                  <a:lnTo>
                    <a:pt x="54" y="196"/>
                  </a:lnTo>
                  <a:lnTo>
                    <a:pt x="51" y="199"/>
                  </a:lnTo>
                  <a:lnTo>
                    <a:pt x="46" y="201"/>
                  </a:lnTo>
                  <a:lnTo>
                    <a:pt x="43" y="203"/>
                  </a:lnTo>
                  <a:lnTo>
                    <a:pt x="40" y="205"/>
                  </a:lnTo>
                  <a:lnTo>
                    <a:pt x="36" y="207"/>
                  </a:lnTo>
                  <a:lnTo>
                    <a:pt x="21" y="207"/>
                  </a:lnTo>
                  <a:lnTo>
                    <a:pt x="21" y="47"/>
                  </a:lnTo>
                  <a:lnTo>
                    <a:pt x="30" y="43"/>
                  </a:lnTo>
                  <a:lnTo>
                    <a:pt x="42" y="39"/>
                  </a:lnTo>
                  <a:lnTo>
                    <a:pt x="53" y="35"/>
                  </a:lnTo>
                  <a:lnTo>
                    <a:pt x="66" y="31"/>
                  </a:lnTo>
                  <a:lnTo>
                    <a:pt x="79" y="27"/>
                  </a:lnTo>
                  <a:lnTo>
                    <a:pt x="94" y="23"/>
                  </a:lnTo>
                  <a:lnTo>
                    <a:pt x="109" y="19"/>
                  </a:lnTo>
                  <a:lnTo>
                    <a:pt x="125" y="15"/>
                  </a:lnTo>
                  <a:lnTo>
                    <a:pt x="141" y="11"/>
                  </a:lnTo>
                  <a:lnTo>
                    <a:pt x="158" y="8"/>
                  </a:lnTo>
                  <a:lnTo>
                    <a:pt x="174" y="6"/>
                  </a:lnTo>
                  <a:lnTo>
                    <a:pt x="191" y="4"/>
                  </a:lnTo>
                  <a:lnTo>
                    <a:pt x="208" y="2"/>
                  </a:lnTo>
                  <a:lnTo>
                    <a:pt x="224" y="1"/>
                  </a:lnTo>
                  <a:lnTo>
                    <a:pt x="241" y="0"/>
                  </a:lnTo>
                  <a:lnTo>
                    <a:pt x="258" y="0"/>
                  </a:lnTo>
                  <a:lnTo>
                    <a:pt x="275" y="0"/>
                  </a:lnTo>
                  <a:lnTo>
                    <a:pt x="291" y="1"/>
                  </a:lnTo>
                  <a:lnTo>
                    <a:pt x="305" y="1"/>
                  </a:lnTo>
                  <a:lnTo>
                    <a:pt x="320" y="2"/>
                  </a:lnTo>
                  <a:lnTo>
                    <a:pt x="334" y="5"/>
                  </a:lnTo>
                  <a:lnTo>
                    <a:pt x="347" y="7"/>
                  </a:lnTo>
                  <a:lnTo>
                    <a:pt x="361" y="9"/>
                  </a:lnTo>
                  <a:lnTo>
                    <a:pt x="373" y="11"/>
                  </a:lnTo>
                  <a:lnTo>
                    <a:pt x="385" y="15"/>
                  </a:lnTo>
                  <a:lnTo>
                    <a:pt x="396" y="18"/>
                  </a:lnTo>
                  <a:lnTo>
                    <a:pt x="408" y="22"/>
                  </a:lnTo>
                  <a:lnTo>
                    <a:pt x="418" y="25"/>
                  </a:lnTo>
                  <a:lnTo>
                    <a:pt x="428" y="30"/>
                  </a:lnTo>
                  <a:lnTo>
                    <a:pt x="438" y="34"/>
                  </a:lnTo>
                  <a:lnTo>
                    <a:pt x="447" y="40"/>
                  </a:lnTo>
                  <a:lnTo>
                    <a:pt x="456" y="46"/>
                  </a:lnTo>
                  <a:lnTo>
                    <a:pt x="465" y="51"/>
                  </a:lnTo>
                  <a:lnTo>
                    <a:pt x="475" y="58"/>
                  </a:lnTo>
                  <a:lnTo>
                    <a:pt x="482" y="65"/>
                  </a:lnTo>
                  <a:lnTo>
                    <a:pt x="489" y="72"/>
                  </a:lnTo>
                  <a:lnTo>
                    <a:pt x="496" y="80"/>
                  </a:lnTo>
                  <a:lnTo>
                    <a:pt x="503" y="88"/>
                  </a:lnTo>
                  <a:lnTo>
                    <a:pt x="509" y="96"/>
                  </a:lnTo>
                  <a:lnTo>
                    <a:pt x="513" y="105"/>
                  </a:lnTo>
                  <a:lnTo>
                    <a:pt x="518" y="114"/>
                  </a:lnTo>
                  <a:lnTo>
                    <a:pt x="521" y="124"/>
                  </a:lnTo>
                  <a:lnTo>
                    <a:pt x="524" y="133"/>
                  </a:lnTo>
                  <a:lnTo>
                    <a:pt x="528" y="143"/>
                  </a:lnTo>
                  <a:lnTo>
                    <a:pt x="529" y="153"/>
                  </a:lnTo>
                  <a:lnTo>
                    <a:pt x="531" y="165"/>
                  </a:lnTo>
                  <a:lnTo>
                    <a:pt x="532" y="175"/>
                  </a:lnTo>
                  <a:lnTo>
                    <a:pt x="532" y="186"/>
                  </a:lnTo>
                  <a:lnTo>
                    <a:pt x="531" y="202"/>
                  </a:lnTo>
                  <a:lnTo>
                    <a:pt x="530" y="217"/>
                  </a:lnTo>
                  <a:lnTo>
                    <a:pt x="527" y="232"/>
                  </a:lnTo>
                  <a:lnTo>
                    <a:pt x="523" y="247"/>
                  </a:lnTo>
                  <a:lnTo>
                    <a:pt x="518" y="260"/>
                  </a:lnTo>
                  <a:lnTo>
                    <a:pt x="512" y="273"/>
                  </a:lnTo>
                  <a:lnTo>
                    <a:pt x="504" y="285"/>
                  </a:lnTo>
                  <a:lnTo>
                    <a:pt x="496" y="298"/>
                  </a:lnTo>
                  <a:lnTo>
                    <a:pt x="486" y="309"/>
                  </a:lnTo>
                  <a:lnTo>
                    <a:pt x="476" y="319"/>
                  </a:lnTo>
                  <a:lnTo>
                    <a:pt x="464" y="328"/>
                  </a:lnTo>
                  <a:lnTo>
                    <a:pt x="453" y="338"/>
                  </a:lnTo>
                  <a:lnTo>
                    <a:pt x="440" y="344"/>
                  </a:lnTo>
                  <a:lnTo>
                    <a:pt x="427" y="350"/>
                  </a:lnTo>
                  <a:lnTo>
                    <a:pt x="413" y="356"/>
                  </a:lnTo>
                  <a:lnTo>
                    <a:pt x="398" y="359"/>
                  </a:lnTo>
                  <a:lnTo>
                    <a:pt x="398" y="367"/>
                  </a:lnTo>
                  <a:lnTo>
                    <a:pt x="405" y="368"/>
                  </a:lnTo>
                  <a:lnTo>
                    <a:pt x="412" y="369"/>
                  </a:lnTo>
                  <a:lnTo>
                    <a:pt x="419" y="371"/>
                  </a:lnTo>
                  <a:lnTo>
                    <a:pt x="425" y="372"/>
                  </a:lnTo>
                  <a:lnTo>
                    <a:pt x="431" y="374"/>
                  </a:lnTo>
                  <a:lnTo>
                    <a:pt x="438" y="376"/>
                  </a:lnTo>
                  <a:lnTo>
                    <a:pt x="444" y="377"/>
                  </a:lnTo>
                  <a:lnTo>
                    <a:pt x="451" y="380"/>
                  </a:lnTo>
                  <a:lnTo>
                    <a:pt x="456" y="383"/>
                  </a:lnTo>
                  <a:lnTo>
                    <a:pt x="463" y="385"/>
                  </a:lnTo>
                  <a:lnTo>
                    <a:pt x="469" y="389"/>
                  </a:lnTo>
                  <a:lnTo>
                    <a:pt x="476" y="392"/>
                  </a:lnTo>
                  <a:lnTo>
                    <a:pt x="481" y="397"/>
                  </a:lnTo>
                  <a:lnTo>
                    <a:pt x="488" y="401"/>
                  </a:lnTo>
                  <a:lnTo>
                    <a:pt x="494" y="406"/>
                  </a:lnTo>
                  <a:lnTo>
                    <a:pt x="499" y="411"/>
                  </a:lnTo>
                  <a:lnTo>
                    <a:pt x="505" y="416"/>
                  </a:lnTo>
                  <a:lnTo>
                    <a:pt x="511" y="422"/>
                  </a:lnTo>
                  <a:lnTo>
                    <a:pt x="515" y="427"/>
                  </a:lnTo>
                  <a:lnTo>
                    <a:pt x="520" y="433"/>
                  </a:lnTo>
                  <a:lnTo>
                    <a:pt x="524" y="440"/>
                  </a:lnTo>
                  <a:lnTo>
                    <a:pt x="529" y="447"/>
                  </a:lnTo>
                  <a:lnTo>
                    <a:pt x="534" y="453"/>
                  </a:lnTo>
                  <a:lnTo>
                    <a:pt x="537" y="461"/>
                  </a:lnTo>
                  <a:lnTo>
                    <a:pt x="540" y="469"/>
                  </a:lnTo>
                  <a:lnTo>
                    <a:pt x="544" y="477"/>
                  </a:lnTo>
                  <a:lnTo>
                    <a:pt x="546" y="486"/>
                  </a:lnTo>
                  <a:lnTo>
                    <a:pt x="548" y="495"/>
                  </a:lnTo>
                  <a:lnTo>
                    <a:pt x="549" y="505"/>
                  </a:lnTo>
                  <a:lnTo>
                    <a:pt x="551" y="514"/>
                  </a:lnTo>
                  <a:lnTo>
                    <a:pt x="552" y="524"/>
                  </a:lnTo>
                  <a:lnTo>
                    <a:pt x="552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34" name="Freeform 34"/>
            <p:cNvSpPr>
              <a:spLocks noChangeArrowheads="1"/>
            </p:cNvSpPr>
            <p:nvPr/>
          </p:nvSpPr>
          <p:spPr bwMode="auto">
            <a:xfrm>
              <a:off x="729" y="2703"/>
              <a:ext cx="129" cy="176"/>
            </a:xfrm>
            <a:custGeom>
              <a:avLst/>
              <a:gdLst>
                <a:gd name="T0" fmla="*/ 571 w 573"/>
                <a:gd name="T1" fmla="*/ 457 h 775"/>
                <a:gd name="T2" fmla="*/ 562 w 573"/>
                <a:gd name="T3" fmla="*/ 538 h 775"/>
                <a:gd name="T4" fmla="*/ 544 w 573"/>
                <a:gd name="T5" fmla="*/ 608 h 775"/>
                <a:gd name="T6" fmla="*/ 516 w 573"/>
                <a:gd name="T7" fmla="*/ 665 h 775"/>
                <a:gd name="T8" fmla="*/ 480 w 573"/>
                <a:gd name="T9" fmla="*/ 710 h 775"/>
                <a:gd name="T10" fmla="*/ 433 w 573"/>
                <a:gd name="T11" fmla="*/ 744 h 775"/>
                <a:gd name="T12" fmla="*/ 376 w 573"/>
                <a:gd name="T13" fmla="*/ 766 h 775"/>
                <a:gd name="T14" fmla="*/ 306 w 573"/>
                <a:gd name="T15" fmla="*/ 775 h 775"/>
                <a:gd name="T16" fmla="*/ 231 w 573"/>
                <a:gd name="T17" fmla="*/ 772 h 775"/>
                <a:gd name="T18" fmla="*/ 168 w 573"/>
                <a:gd name="T19" fmla="*/ 757 h 775"/>
                <a:gd name="T20" fmla="*/ 115 w 573"/>
                <a:gd name="T21" fmla="*/ 728 h 775"/>
                <a:gd name="T22" fmla="*/ 73 w 573"/>
                <a:gd name="T23" fmla="*/ 689 h 775"/>
                <a:gd name="T24" fmla="*/ 42 w 573"/>
                <a:gd name="T25" fmla="*/ 636 h 775"/>
                <a:gd name="T26" fmla="*/ 19 w 573"/>
                <a:gd name="T27" fmla="*/ 574 h 775"/>
                <a:gd name="T28" fmla="*/ 6 w 573"/>
                <a:gd name="T29" fmla="*/ 499 h 775"/>
                <a:gd name="T30" fmla="*/ 0 w 573"/>
                <a:gd name="T31" fmla="*/ 411 h 775"/>
                <a:gd name="T32" fmla="*/ 2 w 573"/>
                <a:gd name="T33" fmla="*/ 318 h 775"/>
                <a:gd name="T34" fmla="*/ 11 w 573"/>
                <a:gd name="T35" fmla="*/ 236 h 775"/>
                <a:gd name="T36" fmla="*/ 29 w 573"/>
                <a:gd name="T37" fmla="*/ 169 h 775"/>
                <a:gd name="T38" fmla="*/ 58 w 573"/>
                <a:gd name="T39" fmla="*/ 111 h 775"/>
                <a:gd name="T40" fmla="*/ 95 w 573"/>
                <a:gd name="T41" fmla="*/ 65 h 775"/>
                <a:gd name="T42" fmla="*/ 143 w 573"/>
                <a:gd name="T43" fmla="*/ 31 h 775"/>
                <a:gd name="T44" fmla="*/ 199 w 573"/>
                <a:gd name="T45" fmla="*/ 10 h 775"/>
                <a:gd name="T46" fmla="*/ 268 w 573"/>
                <a:gd name="T47" fmla="*/ 1 h 775"/>
                <a:gd name="T48" fmla="*/ 343 w 573"/>
                <a:gd name="T49" fmla="*/ 5 h 775"/>
                <a:gd name="T50" fmla="*/ 407 w 573"/>
                <a:gd name="T51" fmla="*/ 19 h 775"/>
                <a:gd name="T52" fmla="*/ 458 w 573"/>
                <a:gd name="T53" fmla="*/ 48 h 775"/>
                <a:gd name="T54" fmla="*/ 500 w 573"/>
                <a:gd name="T55" fmla="*/ 89 h 775"/>
                <a:gd name="T56" fmla="*/ 532 w 573"/>
                <a:gd name="T57" fmla="*/ 141 h 775"/>
                <a:gd name="T58" fmla="*/ 554 w 573"/>
                <a:gd name="T59" fmla="*/ 205 h 775"/>
                <a:gd name="T60" fmla="*/ 567 w 573"/>
                <a:gd name="T61" fmla="*/ 280 h 775"/>
                <a:gd name="T62" fmla="*/ 573 w 573"/>
                <a:gd name="T63" fmla="*/ 365 h 775"/>
                <a:gd name="T64" fmla="*/ 385 w 573"/>
                <a:gd name="T65" fmla="*/ 324 h 775"/>
                <a:gd name="T66" fmla="*/ 373 w 573"/>
                <a:gd name="T67" fmla="*/ 227 h 775"/>
                <a:gd name="T68" fmla="*/ 349 w 573"/>
                <a:gd name="T69" fmla="*/ 169 h 775"/>
                <a:gd name="T70" fmla="*/ 312 w 573"/>
                <a:gd name="T71" fmla="*/ 142 h 775"/>
                <a:gd name="T72" fmla="*/ 262 w 573"/>
                <a:gd name="T73" fmla="*/ 142 h 775"/>
                <a:gd name="T74" fmla="*/ 223 w 573"/>
                <a:gd name="T75" fmla="*/ 169 h 775"/>
                <a:gd name="T76" fmla="*/ 201 w 573"/>
                <a:gd name="T77" fmla="*/ 227 h 775"/>
                <a:gd name="T78" fmla="*/ 189 w 573"/>
                <a:gd name="T79" fmla="*/ 324 h 775"/>
                <a:gd name="T80" fmla="*/ 189 w 573"/>
                <a:gd name="T81" fmla="*/ 451 h 775"/>
                <a:gd name="T82" fmla="*/ 201 w 573"/>
                <a:gd name="T83" fmla="*/ 548 h 775"/>
                <a:gd name="T84" fmla="*/ 223 w 573"/>
                <a:gd name="T85" fmla="*/ 606 h 775"/>
                <a:gd name="T86" fmla="*/ 262 w 573"/>
                <a:gd name="T87" fmla="*/ 634 h 775"/>
                <a:gd name="T88" fmla="*/ 312 w 573"/>
                <a:gd name="T89" fmla="*/ 634 h 775"/>
                <a:gd name="T90" fmla="*/ 349 w 573"/>
                <a:gd name="T91" fmla="*/ 606 h 775"/>
                <a:gd name="T92" fmla="*/ 373 w 573"/>
                <a:gd name="T93" fmla="*/ 548 h 775"/>
                <a:gd name="T94" fmla="*/ 385 w 573"/>
                <a:gd name="T95" fmla="*/ 45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3" h="775">
                  <a:moveTo>
                    <a:pt x="573" y="388"/>
                  </a:moveTo>
                  <a:lnTo>
                    <a:pt x="573" y="411"/>
                  </a:lnTo>
                  <a:lnTo>
                    <a:pt x="572" y="434"/>
                  </a:lnTo>
                  <a:lnTo>
                    <a:pt x="571" y="457"/>
                  </a:lnTo>
                  <a:lnTo>
                    <a:pt x="570" y="478"/>
                  </a:lnTo>
                  <a:lnTo>
                    <a:pt x="567" y="499"/>
                  </a:lnTo>
                  <a:lnTo>
                    <a:pt x="565" y="519"/>
                  </a:lnTo>
                  <a:lnTo>
                    <a:pt x="562" y="538"/>
                  </a:lnTo>
                  <a:lnTo>
                    <a:pt x="558" y="557"/>
                  </a:lnTo>
                  <a:lnTo>
                    <a:pt x="554" y="574"/>
                  </a:lnTo>
                  <a:lnTo>
                    <a:pt x="549" y="591"/>
                  </a:lnTo>
                  <a:lnTo>
                    <a:pt x="544" y="608"/>
                  </a:lnTo>
                  <a:lnTo>
                    <a:pt x="538" y="623"/>
                  </a:lnTo>
                  <a:lnTo>
                    <a:pt x="531" y="638"/>
                  </a:lnTo>
                  <a:lnTo>
                    <a:pt x="524" y="652"/>
                  </a:lnTo>
                  <a:lnTo>
                    <a:pt x="516" y="665"/>
                  </a:lnTo>
                  <a:lnTo>
                    <a:pt x="508" y="677"/>
                  </a:lnTo>
                  <a:lnTo>
                    <a:pt x="499" y="690"/>
                  </a:lnTo>
                  <a:lnTo>
                    <a:pt x="490" y="700"/>
                  </a:lnTo>
                  <a:lnTo>
                    <a:pt x="480" y="710"/>
                  </a:lnTo>
                  <a:lnTo>
                    <a:pt x="470" y="720"/>
                  </a:lnTo>
                  <a:lnTo>
                    <a:pt x="458" y="728"/>
                  </a:lnTo>
                  <a:lnTo>
                    <a:pt x="446" y="736"/>
                  </a:lnTo>
                  <a:lnTo>
                    <a:pt x="433" y="744"/>
                  </a:lnTo>
                  <a:lnTo>
                    <a:pt x="420" y="751"/>
                  </a:lnTo>
                  <a:lnTo>
                    <a:pt x="406" y="757"/>
                  </a:lnTo>
                  <a:lnTo>
                    <a:pt x="391" y="761"/>
                  </a:lnTo>
                  <a:lnTo>
                    <a:pt x="376" y="766"/>
                  </a:lnTo>
                  <a:lnTo>
                    <a:pt x="360" y="769"/>
                  </a:lnTo>
                  <a:lnTo>
                    <a:pt x="343" y="772"/>
                  </a:lnTo>
                  <a:lnTo>
                    <a:pt x="324" y="774"/>
                  </a:lnTo>
                  <a:lnTo>
                    <a:pt x="306" y="775"/>
                  </a:lnTo>
                  <a:lnTo>
                    <a:pt x="287" y="775"/>
                  </a:lnTo>
                  <a:lnTo>
                    <a:pt x="268" y="775"/>
                  </a:lnTo>
                  <a:lnTo>
                    <a:pt x="248" y="774"/>
                  </a:lnTo>
                  <a:lnTo>
                    <a:pt x="231" y="772"/>
                  </a:lnTo>
                  <a:lnTo>
                    <a:pt x="214" y="769"/>
                  </a:lnTo>
                  <a:lnTo>
                    <a:pt x="198" y="766"/>
                  </a:lnTo>
                  <a:lnTo>
                    <a:pt x="182" y="761"/>
                  </a:lnTo>
                  <a:lnTo>
                    <a:pt x="168" y="757"/>
                  </a:lnTo>
                  <a:lnTo>
                    <a:pt x="154" y="751"/>
                  </a:lnTo>
                  <a:lnTo>
                    <a:pt x="140" y="744"/>
                  </a:lnTo>
                  <a:lnTo>
                    <a:pt x="128" y="736"/>
                  </a:lnTo>
                  <a:lnTo>
                    <a:pt x="115" y="728"/>
                  </a:lnTo>
                  <a:lnTo>
                    <a:pt x="104" y="719"/>
                  </a:lnTo>
                  <a:lnTo>
                    <a:pt x="94" y="710"/>
                  </a:lnTo>
                  <a:lnTo>
                    <a:pt x="84" y="700"/>
                  </a:lnTo>
                  <a:lnTo>
                    <a:pt x="73" y="689"/>
                  </a:lnTo>
                  <a:lnTo>
                    <a:pt x="64" y="676"/>
                  </a:lnTo>
                  <a:lnTo>
                    <a:pt x="56" y="664"/>
                  </a:lnTo>
                  <a:lnTo>
                    <a:pt x="48" y="651"/>
                  </a:lnTo>
                  <a:lnTo>
                    <a:pt x="42" y="636"/>
                  </a:lnTo>
                  <a:lnTo>
                    <a:pt x="36" y="622"/>
                  </a:lnTo>
                  <a:lnTo>
                    <a:pt x="29" y="607"/>
                  </a:lnTo>
                  <a:lnTo>
                    <a:pt x="25" y="590"/>
                  </a:lnTo>
                  <a:lnTo>
                    <a:pt x="19" y="574"/>
                  </a:lnTo>
                  <a:lnTo>
                    <a:pt x="16" y="556"/>
                  </a:lnTo>
                  <a:lnTo>
                    <a:pt x="12" y="538"/>
                  </a:lnTo>
                  <a:lnTo>
                    <a:pt x="9" y="518"/>
                  </a:lnTo>
                  <a:lnTo>
                    <a:pt x="6" y="499"/>
                  </a:lnTo>
                  <a:lnTo>
                    <a:pt x="4" y="478"/>
                  </a:lnTo>
                  <a:lnTo>
                    <a:pt x="2" y="457"/>
                  </a:lnTo>
                  <a:lnTo>
                    <a:pt x="1" y="434"/>
                  </a:lnTo>
                  <a:lnTo>
                    <a:pt x="0" y="411"/>
                  </a:lnTo>
                  <a:lnTo>
                    <a:pt x="0" y="388"/>
                  </a:lnTo>
                  <a:lnTo>
                    <a:pt x="0" y="364"/>
                  </a:lnTo>
                  <a:lnTo>
                    <a:pt x="1" y="340"/>
                  </a:lnTo>
                  <a:lnTo>
                    <a:pt x="2" y="318"/>
                  </a:lnTo>
                  <a:lnTo>
                    <a:pt x="4" y="297"/>
                  </a:lnTo>
                  <a:lnTo>
                    <a:pt x="5" y="276"/>
                  </a:lnTo>
                  <a:lnTo>
                    <a:pt x="9" y="256"/>
                  </a:lnTo>
                  <a:lnTo>
                    <a:pt x="11" y="236"/>
                  </a:lnTo>
                  <a:lnTo>
                    <a:pt x="16" y="219"/>
                  </a:lnTo>
                  <a:lnTo>
                    <a:pt x="19" y="202"/>
                  </a:lnTo>
                  <a:lnTo>
                    <a:pt x="23" y="185"/>
                  </a:lnTo>
                  <a:lnTo>
                    <a:pt x="29" y="169"/>
                  </a:lnTo>
                  <a:lnTo>
                    <a:pt x="35" y="153"/>
                  </a:lnTo>
                  <a:lnTo>
                    <a:pt x="42" y="139"/>
                  </a:lnTo>
                  <a:lnTo>
                    <a:pt x="50" y="125"/>
                  </a:lnTo>
                  <a:lnTo>
                    <a:pt x="58" y="111"/>
                  </a:lnTo>
                  <a:lnTo>
                    <a:pt x="65" y="99"/>
                  </a:lnTo>
                  <a:lnTo>
                    <a:pt x="75" y="86"/>
                  </a:lnTo>
                  <a:lnTo>
                    <a:pt x="85" y="75"/>
                  </a:lnTo>
                  <a:lnTo>
                    <a:pt x="95" y="65"/>
                  </a:lnTo>
                  <a:lnTo>
                    <a:pt x="105" y="56"/>
                  </a:lnTo>
                  <a:lnTo>
                    <a:pt x="118" y="47"/>
                  </a:lnTo>
                  <a:lnTo>
                    <a:pt x="129" y="39"/>
                  </a:lnTo>
                  <a:lnTo>
                    <a:pt x="143" y="31"/>
                  </a:lnTo>
                  <a:lnTo>
                    <a:pt x="156" y="25"/>
                  </a:lnTo>
                  <a:lnTo>
                    <a:pt x="170" y="19"/>
                  </a:lnTo>
                  <a:lnTo>
                    <a:pt x="185" y="14"/>
                  </a:lnTo>
                  <a:lnTo>
                    <a:pt x="199" y="10"/>
                  </a:lnTo>
                  <a:lnTo>
                    <a:pt x="215" y="7"/>
                  </a:lnTo>
                  <a:lnTo>
                    <a:pt x="232" y="4"/>
                  </a:lnTo>
                  <a:lnTo>
                    <a:pt x="249" y="2"/>
                  </a:lnTo>
                  <a:lnTo>
                    <a:pt x="268" y="1"/>
                  </a:lnTo>
                  <a:lnTo>
                    <a:pt x="287" y="0"/>
                  </a:lnTo>
                  <a:lnTo>
                    <a:pt x="306" y="1"/>
                  </a:lnTo>
                  <a:lnTo>
                    <a:pt x="326" y="2"/>
                  </a:lnTo>
                  <a:lnTo>
                    <a:pt x="343" y="5"/>
                  </a:lnTo>
                  <a:lnTo>
                    <a:pt x="361" y="7"/>
                  </a:lnTo>
                  <a:lnTo>
                    <a:pt x="377" y="10"/>
                  </a:lnTo>
                  <a:lnTo>
                    <a:pt x="393" y="15"/>
                  </a:lnTo>
                  <a:lnTo>
                    <a:pt x="407" y="19"/>
                  </a:lnTo>
                  <a:lnTo>
                    <a:pt x="421" y="26"/>
                  </a:lnTo>
                  <a:lnTo>
                    <a:pt x="433" y="33"/>
                  </a:lnTo>
                  <a:lnTo>
                    <a:pt x="446" y="40"/>
                  </a:lnTo>
                  <a:lnTo>
                    <a:pt x="458" y="48"/>
                  </a:lnTo>
                  <a:lnTo>
                    <a:pt x="470" y="57"/>
                  </a:lnTo>
                  <a:lnTo>
                    <a:pt x="480" y="67"/>
                  </a:lnTo>
                  <a:lnTo>
                    <a:pt x="490" y="77"/>
                  </a:lnTo>
                  <a:lnTo>
                    <a:pt x="500" y="89"/>
                  </a:lnTo>
                  <a:lnTo>
                    <a:pt x="508" y="101"/>
                  </a:lnTo>
                  <a:lnTo>
                    <a:pt x="518" y="114"/>
                  </a:lnTo>
                  <a:lnTo>
                    <a:pt x="524" y="127"/>
                  </a:lnTo>
                  <a:lnTo>
                    <a:pt x="532" y="141"/>
                  </a:lnTo>
                  <a:lnTo>
                    <a:pt x="538" y="156"/>
                  </a:lnTo>
                  <a:lnTo>
                    <a:pt x="544" y="172"/>
                  </a:lnTo>
                  <a:lnTo>
                    <a:pt x="549" y="188"/>
                  </a:lnTo>
                  <a:lnTo>
                    <a:pt x="554" y="205"/>
                  </a:lnTo>
                  <a:lnTo>
                    <a:pt x="558" y="222"/>
                  </a:lnTo>
                  <a:lnTo>
                    <a:pt x="562" y="240"/>
                  </a:lnTo>
                  <a:lnTo>
                    <a:pt x="565" y="259"/>
                  </a:lnTo>
                  <a:lnTo>
                    <a:pt x="567" y="280"/>
                  </a:lnTo>
                  <a:lnTo>
                    <a:pt x="570" y="299"/>
                  </a:lnTo>
                  <a:lnTo>
                    <a:pt x="571" y="321"/>
                  </a:lnTo>
                  <a:lnTo>
                    <a:pt x="572" y="342"/>
                  </a:lnTo>
                  <a:lnTo>
                    <a:pt x="573" y="365"/>
                  </a:lnTo>
                  <a:lnTo>
                    <a:pt x="573" y="388"/>
                  </a:lnTo>
                  <a:close/>
                  <a:moveTo>
                    <a:pt x="386" y="388"/>
                  </a:moveTo>
                  <a:lnTo>
                    <a:pt x="386" y="355"/>
                  </a:lnTo>
                  <a:lnTo>
                    <a:pt x="385" y="324"/>
                  </a:lnTo>
                  <a:lnTo>
                    <a:pt x="382" y="296"/>
                  </a:lnTo>
                  <a:lnTo>
                    <a:pt x="380" y="271"/>
                  </a:lnTo>
                  <a:lnTo>
                    <a:pt x="377" y="247"/>
                  </a:lnTo>
                  <a:lnTo>
                    <a:pt x="373" y="227"/>
                  </a:lnTo>
                  <a:lnTo>
                    <a:pt x="369" y="209"/>
                  </a:lnTo>
                  <a:lnTo>
                    <a:pt x="363" y="194"/>
                  </a:lnTo>
                  <a:lnTo>
                    <a:pt x="357" y="181"/>
                  </a:lnTo>
                  <a:lnTo>
                    <a:pt x="349" y="169"/>
                  </a:lnTo>
                  <a:lnTo>
                    <a:pt x="341" y="160"/>
                  </a:lnTo>
                  <a:lnTo>
                    <a:pt x="332" y="152"/>
                  </a:lnTo>
                  <a:lnTo>
                    <a:pt x="322" y="146"/>
                  </a:lnTo>
                  <a:lnTo>
                    <a:pt x="312" y="142"/>
                  </a:lnTo>
                  <a:lnTo>
                    <a:pt x="299" y="139"/>
                  </a:lnTo>
                  <a:lnTo>
                    <a:pt x="287" y="138"/>
                  </a:lnTo>
                  <a:lnTo>
                    <a:pt x="273" y="139"/>
                  </a:lnTo>
                  <a:lnTo>
                    <a:pt x="262" y="142"/>
                  </a:lnTo>
                  <a:lnTo>
                    <a:pt x="251" y="146"/>
                  </a:lnTo>
                  <a:lnTo>
                    <a:pt x="240" y="152"/>
                  </a:lnTo>
                  <a:lnTo>
                    <a:pt x="231" y="160"/>
                  </a:lnTo>
                  <a:lnTo>
                    <a:pt x="223" y="169"/>
                  </a:lnTo>
                  <a:lnTo>
                    <a:pt x="217" y="181"/>
                  </a:lnTo>
                  <a:lnTo>
                    <a:pt x="211" y="194"/>
                  </a:lnTo>
                  <a:lnTo>
                    <a:pt x="205" y="209"/>
                  </a:lnTo>
                  <a:lnTo>
                    <a:pt x="201" y="227"/>
                  </a:lnTo>
                  <a:lnTo>
                    <a:pt x="196" y="248"/>
                  </a:lnTo>
                  <a:lnTo>
                    <a:pt x="193" y="271"/>
                  </a:lnTo>
                  <a:lnTo>
                    <a:pt x="190" y="296"/>
                  </a:lnTo>
                  <a:lnTo>
                    <a:pt x="189" y="324"/>
                  </a:lnTo>
                  <a:lnTo>
                    <a:pt x="188" y="355"/>
                  </a:lnTo>
                  <a:lnTo>
                    <a:pt x="187" y="389"/>
                  </a:lnTo>
                  <a:lnTo>
                    <a:pt x="188" y="422"/>
                  </a:lnTo>
                  <a:lnTo>
                    <a:pt x="189" y="451"/>
                  </a:lnTo>
                  <a:lnTo>
                    <a:pt x="190" y="480"/>
                  </a:lnTo>
                  <a:lnTo>
                    <a:pt x="193" y="505"/>
                  </a:lnTo>
                  <a:lnTo>
                    <a:pt x="196" y="527"/>
                  </a:lnTo>
                  <a:lnTo>
                    <a:pt x="201" y="548"/>
                  </a:lnTo>
                  <a:lnTo>
                    <a:pt x="205" y="566"/>
                  </a:lnTo>
                  <a:lnTo>
                    <a:pt x="211" y="582"/>
                  </a:lnTo>
                  <a:lnTo>
                    <a:pt x="217" y="594"/>
                  </a:lnTo>
                  <a:lnTo>
                    <a:pt x="223" y="606"/>
                  </a:lnTo>
                  <a:lnTo>
                    <a:pt x="231" y="616"/>
                  </a:lnTo>
                  <a:lnTo>
                    <a:pt x="240" y="624"/>
                  </a:lnTo>
                  <a:lnTo>
                    <a:pt x="251" y="630"/>
                  </a:lnTo>
                  <a:lnTo>
                    <a:pt x="262" y="634"/>
                  </a:lnTo>
                  <a:lnTo>
                    <a:pt x="273" y="638"/>
                  </a:lnTo>
                  <a:lnTo>
                    <a:pt x="287" y="638"/>
                  </a:lnTo>
                  <a:lnTo>
                    <a:pt x="299" y="638"/>
                  </a:lnTo>
                  <a:lnTo>
                    <a:pt x="312" y="634"/>
                  </a:lnTo>
                  <a:lnTo>
                    <a:pt x="322" y="630"/>
                  </a:lnTo>
                  <a:lnTo>
                    <a:pt x="332" y="624"/>
                  </a:lnTo>
                  <a:lnTo>
                    <a:pt x="341" y="616"/>
                  </a:lnTo>
                  <a:lnTo>
                    <a:pt x="349" y="606"/>
                  </a:lnTo>
                  <a:lnTo>
                    <a:pt x="356" y="594"/>
                  </a:lnTo>
                  <a:lnTo>
                    <a:pt x="363" y="582"/>
                  </a:lnTo>
                  <a:lnTo>
                    <a:pt x="369" y="566"/>
                  </a:lnTo>
                  <a:lnTo>
                    <a:pt x="373" y="548"/>
                  </a:lnTo>
                  <a:lnTo>
                    <a:pt x="377" y="527"/>
                  </a:lnTo>
                  <a:lnTo>
                    <a:pt x="380" y="505"/>
                  </a:lnTo>
                  <a:lnTo>
                    <a:pt x="382" y="480"/>
                  </a:lnTo>
                  <a:lnTo>
                    <a:pt x="385" y="451"/>
                  </a:lnTo>
                  <a:lnTo>
                    <a:pt x="386" y="420"/>
                  </a:lnTo>
                  <a:lnTo>
                    <a:pt x="386" y="3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35" name="Rectangle 35"/>
            <p:cNvSpPr>
              <a:spLocks noChangeArrowheads="1"/>
            </p:cNvSpPr>
            <p:nvPr/>
          </p:nvSpPr>
          <p:spPr bwMode="auto">
            <a:xfrm>
              <a:off x="926" y="2831"/>
              <a:ext cx="40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36" name="Freeform 36"/>
            <p:cNvSpPr>
              <a:spLocks noChangeArrowheads="1"/>
            </p:cNvSpPr>
            <p:nvPr/>
          </p:nvSpPr>
          <p:spPr bwMode="auto">
            <a:xfrm>
              <a:off x="1079" y="2707"/>
              <a:ext cx="138" cy="170"/>
            </a:xfrm>
            <a:custGeom>
              <a:avLst/>
              <a:gdLst>
                <a:gd name="T0" fmla="*/ 609 w 609"/>
                <a:gd name="T1" fmla="*/ 570 h 746"/>
                <a:gd name="T2" fmla="*/ 508 w 609"/>
                <a:gd name="T3" fmla="*/ 570 h 746"/>
                <a:gd name="T4" fmla="*/ 508 w 609"/>
                <a:gd name="T5" fmla="*/ 746 h 746"/>
                <a:gd name="T6" fmla="*/ 327 w 609"/>
                <a:gd name="T7" fmla="*/ 746 h 746"/>
                <a:gd name="T8" fmla="*/ 327 w 609"/>
                <a:gd name="T9" fmla="*/ 570 h 746"/>
                <a:gd name="T10" fmla="*/ 0 w 609"/>
                <a:gd name="T11" fmla="*/ 570 h 746"/>
                <a:gd name="T12" fmla="*/ 0 w 609"/>
                <a:gd name="T13" fmla="*/ 432 h 746"/>
                <a:gd name="T14" fmla="*/ 321 w 609"/>
                <a:gd name="T15" fmla="*/ 0 h 746"/>
                <a:gd name="T16" fmla="*/ 508 w 609"/>
                <a:gd name="T17" fmla="*/ 0 h 746"/>
                <a:gd name="T18" fmla="*/ 508 w 609"/>
                <a:gd name="T19" fmla="*/ 436 h 746"/>
                <a:gd name="T20" fmla="*/ 609 w 609"/>
                <a:gd name="T21" fmla="*/ 436 h 746"/>
                <a:gd name="T22" fmla="*/ 609 w 609"/>
                <a:gd name="T23" fmla="*/ 570 h 746"/>
                <a:gd name="T24" fmla="*/ 327 w 609"/>
                <a:gd name="T25" fmla="*/ 436 h 746"/>
                <a:gd name="T26" fmla="*/ 327 w 609"/>
                <a:gd name="T27" fmla="*/ 183 h 746"/>
                <a:gd name="T28" fmla="*/ 140 w 609"/>
                <a:gd name="T29" fmla="*/ 436 h 746"/>
                <a:gd name="T30" fmla="*/ 327 w 609"/>
                <a:gd name="T31" fmla="*/ 43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9" h="746">
                  <a:moveTo>
                    <a:pt x="609" y="570"/>
                  </a:moveTo>
                  <a:lnTo>
                    <a:pt x="508" y="570"/>
                  </a:lnTo>
                  <a:lnTo>
                    <a:pt x="508" y="746"/>
                  </a:lnTo>
                  <a:lnTo>
                    <a:pt x="327" y="746"/>
                  </a:lnTo>
                  <a:lnTo>
                    <a:pt x="327" y="570"/>
                  </a:lnTo>
                  <a:lnTo>
                    <a:pt x="0" y="570"/>
                  </a:lnTo>
                  <a:lnTo>
                    <a:pt x="0" y="432"/>
                  </a:lnTo>
                  <a:lnTo>
                    <a:pt x="321" y="0"/>
                  </a:lnTo>
                  <a:lnTo>
                    <a:pt x="508" y="0"/>
                  </a:lnTo>
                  <a:lnTo>
                    <a:pt x="508" y="436"/>
                  </a:lnTo>
                  <a:lnTo>
                    <a:pt x="609" y="436"/>
                  </a:lnTo>
                  <a:lnTo>
                    <a:pt x="609" y="570"/>
                  </a:lnTo>
                  <a:close/>
                  <a:moveTo>
                    <a:pt x="327" y="436"/>
                  </a:moveTo>
                  <a:lnTo>
                    <a:pt x="327" y="183"/>
                  </a:lnTo>
                  <a:lnTo>
                    <a:pt x="140" y="436"/>
                  </a:lnTo>
                  <a:lnTo>
                    <a:pt x="327" y="4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37" name="Freeform 37"/>
            <p:cNvSpPr>
              <a:spLocks noChangeArrowheads="1"/>
            </p:cNvSpPr>
            <p:nvPr/>
          </p:nvSpPr>
          <p:spPr bwMode="auto">
            <a:xfrm>
              <a:off x="1231" y="2703"/>
              <a:ext cx="130" cy="176"/>
            </a:xfrm>
            <a:custGeom>
              <a:avLst/>
              <a:gdLst>
                <a:gd name="T0" fmla="*/ 573 w 574"/>
                <a:gd name="T1" fmla="*/ 457 h 775"/>
                <a:gd name="T2" fmla="*/ 562 w 574"/>
                <a:gd name="T3" fmla="*/ 538 h 775"/>
                <a:gd name="T4" fmla="*/ 544 w 574"/>
                <a:gd name="T5" fmla="*/ 608 h 775"/>
                <a:gd name="T6" fmla="*/ 517 w 574"/>
                <a:gd name="T7" fmla="*/ 665 h 775"/>
                <a:gd name="T8" fmla="*/ 481 w 574"/>
                <a:gd name="T9" fmla="*/ 710 h 775"/>
                <a:gd name="T10" fmla="*/ 434 w 574"/>
                <a:gd name="T11" fmla="*/ 744 h 775"/>
                <a:gd name="T12" fmla="*/ 376 w 574"/>
                <a:gd name="T13" fmla="*/ 766 h 775"/>
                <a:gd name="T14" fmla="*/ 307 w 574"/>
                <a:gd name="T15" fmla="*/ 775 h 775"/>
                <a:gd name="T16" fmla="*/ 232 w 574"/>
                <a:gd name="T17" fmla="*/ 772 h 775"/>
                <a:gd name="T18" fmla="*/ 168 w 574"/>
                <a:gd name="T19" fmla="*/ 757 h 775"/>
                <a:gd name="T20" fmla="*/ 116 w 574"/>
                <a:gd name="T21" fmla="*/ 728 h 775"/>
                <a:gd name="T22" fmla="*/ 74 w 574"/>
                <a:gd name="T23" fmla="*/ 689 h 775"/>
                <a:gd name="T24" fmla="*/ 42 w 574"/>
                <a:gd name="T25" fmla="*/ 636 h 775"/>
                <a:gd name="T26" fmla="*/ 21 w 574"/>
                <a:gd name="T27" fmla="*/ 574 h 775"/>
                <a:gd name="T28" fmla="*/ 7 w 574"/>
                <a:gd name="T29" fmla="*/ 499 h 775"/>
                <a:gd name="T30" fmla="*/ 1 w 574"/>
                <a:gd name="T31" fmla="*/ 411 h 775"/>
                <a:gd name="T32" fmla="*/ 2 w 574"/>
                <a:gd name="T33" fmla="*/ 318 h 775"/>
                <a:gd name="T34" fmla="*/ 13 w 574"/>
                <a:gd name="T35" fmla="*/ 236 h 775"/>
                <a:gd name="T36" fmla="*/ 30 w 574"/>
                <a:gd name="T37" fmla="*/ 169 h 775"/>
                <a:gd name="T38" fmla="*/ 58 w 574"/>
                <a:gd name="T39" fmla="*/ 111 h 775"/>
                <a:gd name="T40" fmla="*/ 96 w 574"/>
                <a:gd name="T41" fmla="*/ 65 h 775"/>
                <a:gd name="T42" fmla="*/ 143 w 574"/>
                <a:gd name="T43" fmla="*/ 31 h 775"/>
                <a:gd name="T44" fmla="*/ 201 w 574"/>
                <a:gd name="T45" fmla="*/ 10 h 775"/>
                <a:gd name="T46" fmla="*/ 268 w 574"/>
                <a:gd name="T47" fmla="*/ 1 h 775"/>
                <a:gd name="T48" fmla="*/ 344 w 574"/>
                <a:gd name="T49" fmla="*/ 5 h 775"/>
                <a:gd name="T50" fmla="*/ 408 w 574"/>
                <a:gd name="T51" fmla="*/ 19 h 775"/>
                <a:gd name="T52" fmla="*/ 459 w 574"/>
                <a:gd name="T53" fmla="*/ 48 h 775"/>
                <a:gd name="T54" fmla="*/ 501 w 574"/>
                <a:gd name="T55" fmla="*/ 89 h 775"/>
                <a:gd name="T56" fmla="*/ 533 w 574"/>
                <a:gd name="T57" fmla="*/ 141 h 775"/>
                <a:gd name="T58" fmla="*/ 554 w 574"/>
                <a:gd name="T59" fmla="*/ 205 h 775"/>
                <a:gd name="T60" fmla="*/ 568 w 574"/>
                <a:gd name="T61" fmla="*/ 280 h 775"/>
                <a:gd name="T62" fmla="*/ 574 w 574"/>
                <a:gd name="T63" fmla="*/ 365 h 775"/>
                <a:gd name="T64" fmla="*/ 385 w 574"/>
                <a:gd name="T65" fmla="*/ 324 h 775"/>
                <a:gd name="T66" fmla="*/ 374 w 574"/>
                <a:gd name="T67" fmla="*/ 227 h 775"/>
                <a:gd name="T68" fmla="*/ 351 w 574"/>
                <a:gd name="T69" fmla="*/ 169 h 775"/>
                <a:gd name="T70" fmla="*/ 313 w 574"/>
                <a:gd name="T71" fmla="*/ 142 h 775"/>
                <a:gd name="T72" fmla="*/ 263 w 574"/>
                <a:gd name="T73" fmla="*/ 142 h 775"/>
                <a:gd name="T74" fmla="*/ 224 w 574"/>
                <a:gd name="T75" fmla="*/ 169 h 775"/>
                <a:gd name="T76" fmla="*/ 201 w 574"/>
                <a:gd name="T77" fmla="*/ 227 h 775"/>
                <a:gd name="T78" fmla="*/ 190 w 574"/>
                <a:gd name="T79" fmla="*/ 324 h 775"/>
                <a:gd name="T80" fmla="*/ 190 w 574"/>
                <a:gd name="T81" fmla="*/ 451 h 775"/>
                <a:gd name="T82" fmla="*/ 201 w 574"/>
                <a:gd name="T83" fmla="*/ 548 h 775"/>
                <a:gd name="T84" fmla="*/ 224 w 574"/>
                <a:gd name="T85" fmla="*/ 606 h 775"/>
                <a:gd name="T86" fmla="*/ 263 w 574"/>
                <a:gd name="T87" fmla="*/ 634 h 775"/>
                <a:gd name="T88" fmla="*/ 313 w 574"/>
                <a:gd name="T89" fmla="*/ 634 h 775"/>
                <a:gd name="T90" fmla="*/ 350 w 574"/>
                <a:gd name="T91" fmla="*/ 606 h 775"/>
                <a:gd name="T92" fmla="*/ 374 w 574"/>
                <a:gd name="T93" fmla="*/ 548 h 775"/>
                <a:gd name="T94" fmla="*/ 385 w 574"/>
                <a:gd name="T95" fmla="*/ 45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4" h="775">
                  <a:moveTo>
                    <a:pt x="574" y="388"/>
                  </a:moveTo>
                  <a:lnTo>
                    <a:pt x="574" y="411"/>
                  </a:lnTo>
                  <a:lnTo>
                    <a:pt x="574" y="434"/>
                  </a:lnTo>
                  <a:lnTo>
                    <a:pt x="573" y="457"/>
                  </a:lnTo>
                  <a:lnTo>
                    <a:pt x="570" y="478"/>
                  </a:lnTo>
                  <a:lnTo>
                    <a:pt x="568" y="499"/>
                  </a:lnTo>
                  <a:lnTo>
                    <a:pt x="566" y="519"/>
                  </a:lnTo>
                  <a:lnTo>
                    <a:pt x="562" y="538"/>
                  </a:lnTo>
                  <a:lnTo>
                    <a:pt x="559" y="557"/>
                  </a:lnTo>
                  <a:lnTo>
                    <a:pt x="554" y="574"/>
                  </a:lnTo>
                  <a:lnTo>
                    <a:pt x="550" y="591"/>
                  </a:lnTo>
                  <a:lnTo>
                    <a:pt x="544" y="608"/>
                  </a:lnTo>
                  <a:lnTo>
                    <a:pt x="539" y="623"/>
                  </a:lnTo>
                  <a:lnTo>
                    <a:pt x="532" y="638"/>
                  </a:lnTo>
                  <a:lnTo>
                    <a:pt x="525" y="652"/>
                  </a:lnTo>
                  <a:lnTo>
                    <a:pt x="517" y="665"/>
                  </a:lnTo>
                  <a:lnTo>
                    <a:pt x="509" y="677"/>
                  </a:lnTo>
                  <a:lnTo>
                    <a:pt x="500" y="690"/>
                  </a:lnTo>
                  <a:lnTo>
                    <a:pt x="491" y="700"/>
                  </a:lnTo>
                  <a:lnTo>
                    <a:pt x="481" y="710"/>
                  </a:lnTo>
                  <a:lnTo>
                    <a:pt x="470" y="720"/>
                  </a:lnTo>
                  <a:lnTo>
                    <a:pt x="459" y="728"/>
                  </a:lnTo>
                  <a:lnTo>
                    <a:pt x="447" y="736"/>
                  </a:lnTo>
                  <a:lnTo>
                    <a:pt x="434" y="744"/>
                  </a:lnTo>
                  <a:lnTo>
                    <a:pt x="420" y="751"/>
                  </a:lnTo>
                  <a:lnTo>
                    <a:pt x="407" y="757"/>
                  </a:lnTo>
                  <a:lnTo>
                    <a:pt x="392" y="761"/>
                  </a:lnTo>
                  <a:lnTo>
                    <a:pt x="376" y="766"/>
                  </a:lnTo>
                  <a:lnTo>
                    <a:pt x="360" y="769"/>
                  </a:lnTo>
                  <a:lnTo>
                    <a:pt x="343" y="772"/>
                  </a:lnTo>
                  <a:lnTo>
                    <a:pt x="325" y="774"/>
                  </a:lnTo>
                  <a:lnTo>
                    <a:pt x="307" y="775"/>
                  </a:lnTo>
                  <a:lnTo>
                    <a:pt x="288" y="775"/>
                  </a:lnTo>
                  <a:lnTo>
                    <a:pt x="268" y="775"/>
                  </a:lnTo>
                  <a:lnTo>
                    <a:pt x="250" y="774"/>
                  </a:lnTo>
                  <a:lnTo>
                    <a:pt x="232" y="772"/>
                  </a:lnTo>
                  <a:lnTo>
                    <a:pt x="215" y="769"/>
                  </a:lnTo>
                  <a:lnTo>
                    <a:pt x="199" y="766"/>
                  </a:lnTo>
                  <a:lnTo>
                    <a:pt x="183" y="761"/>
                  </a:lnTo>
                  <a:lnTo>
                    <a:pt x="168" y="757"/>
                  </a:lnTo>
                  <a:lnTo>
                    <a:pt x="155" y="751"/>
                  </a:lnTo>
                  <a:lnTo>
                    <a:pt x="141" y="744"/>
                  </a:lnTo>
                  <a:lnTo>
                    <a:pt x="129" y="736"/>
                  </a:lnTo>
                  <a:lnTo>
                    <a:pt x="116" y="728"/>
                  </a:lnTo>
                  <a:lnTo>
                    <a:pt x="105" y="719"/>
                  </a:lnTo>
                  <a:lnTo>
                    <a:pt x="94" y="710"/>
                  </a:lnTo>
                  <a:lnTo>
                    <a:pt x="84" y="700"/>
                  </a:lnTo>
                  <a:lnTo>
                    <a:pt x="74" y="689"/>
                  </a:lnTo>
                  <a:lnTo>
                    <a:pt x="66" y="676"/>
                  </a:lnTo>
                  <a:lnTo>
                    <a:pt x="57" y="664"/>
                  </a:lnTo>
                  <a:lnTo>
                    <a:pt x="50" y="651"/>
                  </a:lnTo>
                  <a:lnTo>
                    <a:pt x="42" y="636"/>
                  </a:lnTo>
                  <a:lnTo>
                    <a:pt x="37" y="622"/>
                  </a:lnTo>
                  <a:lnTo>
                    <a:pt x="31" y="607"/>
                  </a:lnTo>
                  <a:lnTo>
                    <a:pt x="25" y="590"/>
                  </a:lnTo>
                  <a:lnTo>
                    <a:pt x="21" y="574"/>
                  </a:lnTo>
                  <a:lnTo>
                    <a:pt x="16" y="556"/>
                  </a:lnTo>
                  <a:lnTo>
                    <a:pt x="13" y="538"/>
                  </a:lnTo>
                  <a:lnTo>
                    <a:pt x="9" y="518"/>
                  </a:lnTo>
                  <a:lnTo>
                    <a:pt x="7" y="499"/>
                  </a:lnTo>
                  <a:lnTo>
                    <a:pt x="5" y="478"/>
                  </a:lnTo>
                  <a:lnTo>
                    <a:pt x="2" y="457"/>
                  </a:lnTo>
                  <a:lnTo>
                    <a:pt x="1" y="434"/>
                  </a:lnTo>
                  <a:lnTo>
                    <a:pt x="1" y="411"/>
                  </a:lnTo>
                  <a:lnTo>
                    <a:pt x="0" y="388"/>
                  </a:lnTo>
                  <a:lnTo>
                    <a:pt x="1" y="364"/>
                  </a:lnTo>
                  <a:lnTo>
                    <a:pt x="1" y="340"/>
                  </a:lnTo>
                  <a:lnTo>
                    <a:pt x="2" y="318"/>
                  </a:lnTo>
                  <a:lnTo>
                    <a:pt x="5" y="297"/>
                  </a:lnTo>
                  <a:lnTo>
                    <a:pt x="7" y="276"/>
                  </a:lnTo>
                  <a:lnTo>
                    <a:pt x="9" y="256"/>
                  </a:lnTo>
                  <a:lnTo>
                    <a:pt x="13" y="236"/>
                  </a:lnTo>
                  <a:lnTo>
                    <a:pt x="16" y="219"/>
                  </a:lnTo>
                  <a:lnTo>
                    <a:pt x="19" y="202"/>
                  </a:lnTo>
                  <a:lnTo>
                    <a:pt x="25" y="185"/>
                  </a:lnTo>
                  <a:lnTo>
                    <a:pt x="30" y="169"/>
                  </a:lnTo>
                  <a:lnTo>
                    <a:pt x="37" y="153"/>
                  </a:lnTo>
                  <a:lnTo>
                    <a:pt x="43" y="139"/>
                  </a:lnTo>
                  <a:lnTo>
                    <a:pt x="50" y="125"/>
                  </a:lnTo>
                  <a:lnTo>
                    <a:pt x="58" y="111"/>
                  </a:lnTo>
                  <a:lnTo>
                    <a:pt x="67" y="99"/>
                  </a:lnTo>
                  <a:lnTo>
                    <a:pt x="75" y="86"/>
                  </a:lnTo>
                  <a:lnTo>
                    <a:pt x="85" y="75"/>
                  </a:lnTo>
                  <a:lnTo>
                    <a:pt x="96" y="65"/>
                  </a:lnTo>
                  <a:lnTo>
                    <a:pt x="107" y="56"/>
                  </a:lnTo>
                  <a:lnTo>
                    <a:pt x="118" y="47"/>
                  </a:lnTo>
                  <a:lnTo>
                    <a:pt x="131" y="39"/>
                  </a:lnTo>
                  <a:lnTo>
                    <a:pt x="143" y="31"/>
                  </a:lnTo>
                  <a:lnTo>
                    <a:pt x="157" y="25"/>
                  </a:lnTo>
                  <a:lnTo>
                    <a:pt x="171" y="19"/>
                  </a:lnTo>
                  <a:lnTo>
                    <a:pt x="185" y="14"/>
                  </a:lnTo>
                  <a:lnTo>
                    <a:pt x="201" y="10"/>
                  </a:lnTo>
                  <a:lnTo>
                    <a:pt x="217" y="7"/>
                  </a:lnTo>
                  <a:lnTo>
                    <a:pt x="233" y="4"/>
                  </a:lnTo>
                  <a:lnTo>
                    <a:pt x="251" y="2"/>
                  </a:lnTo>
                  <a:lnTo>
                    <a:pt x="268" y="1"/>
                  </a:lnTo>
                  <a:lnTo>
                    <a:pt x="288" y="0"/>
                  </a:lnTo>
                  <a:lnTo>
                    <a:pt x="307" y="1"/>
                  </a:lnTo>
                  <a:lnTo>
                    <a:pt x="326" y="2"/>
                  </a:lnTo>
                  <a:lnTo>
                    <a:pt x="344" y="5"/>
                  </a:lnTo>
                  <a:lnTo>
                    <a:pt x="361" y="7"/>
                  </a:lnTo>
                  <a:lnTo>
                    <a:pt x="377" y="10"/>
                  </a:lnTo>
                  <a:lnTo>
                    <a:pt x="393" y="15"/>
                  </a:lnTo>
                  <a:lnTo>
                    <a:pt x="408" y="19"/>
                  </a:lnTo>
                  <a:lnTo>
                    <a:pt x="422" y="26"/>
                  </a:lnTo>
                  <a:lnTo>
                    <a:pt x="435" y="33"/>
                  </a:lnTo>
                  <a:lnTo>
                    <a:pt x="448" y="40"/>
                  </a:lnTo>
                  <a:lnTo>
                    <a:pt x="459" y="48"/>
                  </a:lnTo>
                  <a:lnTo>
                    <a:pt x="470" y="57"/>
                  </a:lnTo>
                  <a:lnTo>
                    <a:pt x="482" y="67"/>
                  </a:lnTo>
                  <a:lnTo>
                    <a:pt x="491" y="77"/>
                  </a:lnTo>
                  <a:lnTo>
                    <a:pt x="501" y="89"/>
                  </a:lnTo>
                  <a:lnTo>
                    <a:pt x="510" y="101"/>
                  </a:lnTo>
                  <a:lnTo>
                    <a:pt x="518" y="114"/>
                  </a:lnTo>
                  <a:lnTo>
                    <a:pt x="526" y="127"/>
                  </a:lnTo>
                  <a:lnTo>
                    <a:pt x="533" y="141"/>
                  </a:lnTo>
                  <a:lnTo>
                    <a:pt x="539" y="156"/>
                  </a:lnTo>
                  <a:lnTo>
                    <a:pt x="545" y="172"/>
                  </a:lnTo>
                  <a:lnTo>
                    <a:pt x="550" y="188"/>
                  </a:lnTo>
                  <a:lnTo>
                    <a:pt x="554" y="205"/>
                  </a:lnTo>
                  <a:lnTo>
                    <a:pt x="559" y="222"/>
                  </a:lnTo>
                  <a:lnTo>
                    <a:pt x="562" y="240"/>
                  </a:lnTo>
                  <a:lnTo>
                    <a:pt x="566" y="259"/>
                  </a:lnTo>
                  <a:lnTo>
                    <a:pt x="568" y="280"/>
                  </a:lnTo>
                  <a:lnTo>
                    <a:pt x="570" y="299"/>
                  </a:lnTo>
                  <a:lnTo>
                    <a:pt x="573" y="321"/>
                  </a:lnTo>
                  <a:lnTo>
                    <a:pt x="574" y="342"/>
                  </a:lnTo>
                  <a:lnTo>
                    <a:pt x="574" y="365"/>
                  </a:lnTo>
                  <a:lnTo>
                    <a:pt x="574" y="388"/>
                  </a:lnTo>
                  <a:close/>
                  <a:moveTo>
                    <a:pt x="386" y="388"/>
                  </a:moveTo>
                  <a:lnTo>
                    <a:pt x="386" y="355"/>
                  </a:lnTo>
                  <a:lnTo>
                    <a:pt x="385" y="324"/>
                  </a:lnTo>
                  <a:lnTo>
                    <a:pt x="384" y="296"/>
                  </a:lnTo>
                  <a:lnTo>
                    <a:pt x="381" y="271"/>
                  </a:lnTo>
                  <a:lnTo>
                    <a:pt x="378" y="247"/>
                  </a:lnTo>
                  <a:lnTo>
                    <a:pt x="374" y="227"/>
                  </a:lnTo>
                  <a:lnTo>
                    <a:pt x="369" y="209"/>
                  </a:lnTo>
                  <a:lnTo>
                    <a:pt x="364" y="194"/>
                  </a:lnTo>
                  <a:lnTo>
                    <a:pt x="358" y="181"/>
                  </a:lnTo>
                  <a:lnTo>
                    <a:pt x="351" y="169"/>
                  </a:lnTo>
                  <a:lnTo>
                    <a:pt x="343" y="160"/>
                  </a:lnTo>
                  <a:lnTo>
                    <a:pt x="334" y="152"/>
                  </a:lnTo>
                  <a:lnTo>
                    <a:pt x="324" y="146"/>
                  </a:lnTo>
                  <a:lnTo>
                    <a:pt x="313" y="142"/>
                  </a:lnTo>
                  <a:lnTo>
                    <a:pt x="300" y="139"/>
                  </a:lnTo>
                  <a:lnTo>
                    <a:pt x="288" y="138"/>
                  </a:lnTo>
                  <a:lnTo>
                    <a:pt x="275" y="139"/>
                  </a:lnTo>
                  <a:lnTo>
                    <a:pt x="263" y="142"/>
                  </a:lnTo>
                  <a:lnTo>
                    <a:pt x="251" y="146"/>
                  </a:lnTo>
                  <a:lnTo>
                    <a:pt x="242" y="152"/>
                  </a:lnTo>
                  <a:lnTo>
                    <a:pt x="233" y="160"/>
                  </a:lnTo>
                  <a:lnTo>
                    <a:pt x="224" y="169"/>
                  </a:lnTo>
                  <a:lnTo>
                    <a:pt x="217" y="181"/>
                  </a:lnTo>
                  <a:lnTo>
                    <a:pt x="211" y="194"/>
                  </a:lnTo>
                  <a:lnTo>
                    <a:pt x="206" y="209"/>
                  </a:lnTo>
                  <a:lnTo>
                    <a:pt x="201" y="227"/>
                  </a:lnTo>
                  <a:lnTo>
                    <a:pt x="197" y="248"/>
                  </a:lnTo>
                  <a:lnTo>
                    <a:pt x="194" y="271"/>
                  </a:lnTo>
                  <a:lnTo>
                    <a:pt x="191" y="296"/>
                  </a:lnTo>
                  <a:lnTo>
                    <a:pt x="190" y="324"/>
                  </a:lnTo>
                  <a:lnTo>
                    <a:pt x="189" y="355"/>
                  </a:lnTo>
                  <a:lnTo>
                    <a:pt x="188" y="389"/>
                  </a:lnTo>
                  <a:lnTo>
                    <a:pt x="189" y="422"/>
                  </a:lnTo>
                  <a:lnTo>
                    <a:pt x="190" y="451"/>
                  </a:lnTo>
                  <a:lnTo>
                    <a:pt x="191" y="480"/>
                  </a:lnTo>
                  <a:lnTo>
                    <a:pt x="194" y="505"/>
                  </a:lnTo>
                  <a:lnTo>
                    <a:pt x="197" y="527"/>
                  </a:lnTo>
                  <a:lnTo>
                    <a:pt x="201" y="548"/>
                  </a:lnTo>
                  <a:lnTo>
                    <a:pt x="206" y="566"/>
                  </a:lnTo>
                  <a:lnTo>
                    <a:pt x="211" y="582"/>
                  </a:lnTo>
                  <a:lnTo>
                    <a:pt x="217" y="594"/>
                  </a:lnTo>
                  <a:lnTo>
                    <a:pt x="224" y="606"/>
                  </a:lnTo>
                  <a:lnTo>
                    <a:pt x="233" y="616"/>
                  </a:lnTo>
                  <a:lnTo>
                    <a:pt x="242" y="624"/>
                  </a:lnTo>
                  <a:lnTo>
                    <a:pt x="251" y="630"/>
                  </a:lnTo>
                  <a:lnTo>
                    <a:pt x="263" y="634"/>
                  </a:lnTo>
                  <a:lnTo>
                    <a:pt x="275" y="638"/>
                  </a:lnTo>
                  <a:lnTo>
                    <a:pt x="288" y="638"/>
                  </a:lnTo>
                  <a:lnTo>
                    <a:pt x="300" y="638"/>
                  </a:lnTo>
                  <a:lnTo>
                    <a:pt x="313" y="634"/>
                  </a:lnTo>
                  <a:lnTo>
                    <a:pt x="323" y="630"/>
                  </a:lnTo>
                  <a:lnTo>
                    <a:pt x="333" y="624"/>
                  </a:lnTo>
                  <a:lnTo>
                    <a:pt x="342" y="616"/>
                  </a:lnTo>
                  <a:lnTo>
                    <a:pt x="350" y="606"/>
                  </a:lnTo>
                  <a:lnTo>
                    <a:pt x="358" y="594"/>
                  </a:lnTo>
                  <a:lnTo>
                    <a:pt x="364" y="582"/>
                  </a:lnTo>
                  <a:lnTo>
                    <a:pt x="369" y="566"/>
                  </a:lnTo>
                  <a:lnTo>
                    <a:pt x="374" y="548"/>
                  </a:lnTo>
                  <a:lnTo>
                    <a:pt x="377" y="527"/>
                  </a:lnTo>
                  <a:lnTo>
                    <a:pt x="381" y="505"/>
                  </a:lnTo>
                  <a:lnTo>
                    <a:pt x="383" y="480"/>
                  </a:lnTo>
                  <a:lnTo>
                    <a:pt x="385" y="451"/>
                  </a:lnTo>
                  <a:lnTo>
                    <a:pt x="386" y="420"/>
                  </a:lnTo>
                  <a:lnTo>
                    <a:pt x="386" y="3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38" name="Freeform 38"/>
            <p:cNvSpPr>
              <a:spLocks noChangeArrowheads="1"/>
            </p:cNvSpPr>
            <p:nvPr/>
          </p:nvSpPr>
          <p:spPr bwMode="auto">
            <a:xfrm>
              <a:off x="1380" y="2703"/>
              <a:ext cx="130" cy="176"/>
            </a:xfrm>
            <a:custGeom>
              <a:avLst/>
              <a:gdLst>
                <a:gd name="T0" fmla="*/ 571 w 573"/>
                <a:gd name="T1" fmla="*/ 457 h 775"/>
                <a:gd name="T2" fmla="*/ 561 w 573"/>
                <a:gd name="T3" fmla="*/ 538 h 775"/>
                <a:gd name="T4" fmla="*/ 544 w 573"/>
                <a:gd name="T5" fmla="*/ 608 h 775"/>
                <a:gd name="T6" fmla="*/ 516 w 573"/>
                <a:gd name="T7" fmla="*/ 665 h 775"/>
                <a:gd name="T8" fmla="*/ 480 w 573"/>
                <a:gd name="T9" fmla="*/ 710 h 775"/>
                <a:gd name="T10" fmla="*/ 434 w 573"/>
                <a:gd name="T11" fmla="*/ 744 h 775"/>
                <a:gd name="T12" fmla="*/ 376 w 573"/>
                <a:gd name="T13" fmla="*/ 766 h 775"/>
                <a:gd name="T14" fmla="*/ 305 w 573"/>
                <a:gd name="T15" fmla="*/ 775 h 775"/>
                <a:gd name="T16" fmla="*/ 231 w 573"/>
                <a:gd name="T17" fmla="*/ 772 h 775"/>
                <a:gd name="T18" fmla="*/ 168 w 573"/>
                <a:gd name="T19" fmla="*/ 757 h 775"/>
                <a:gd name="T20" fmla="*/ 116 w 573"/>
                <a:gd name="T21" fmla="*/ 728 h 775"/>
                <a:gd name="T22" fmla="*/ 73 w 573"/>
                <a:gd name="T23" fmla="*/ 689 h 775"/>
                <a:gd name="T24" fmla="*/ 42 w 573"/>
                <a:gd name="T25" fmla="*/ 636 h 775"/>
                <a:gd name="T26" fmla="*/ 19 w 573"/>
                <a:gd name="T27" fmla="*/ 574 h 775"/>
                <a:gd name="T28" fmla="*/ 5 w 573"/>
                <a:gd name="T29" fmla="*/ 499 h 775"/>
                <a:gd name="T30" fmla="*/ 0 w 573"/>
                <a:gd name="T31" fmla="*/ 411 h 775"/>
                <a:gd name="T32" fmla="*/ 2 w 573"/>
                <a:gd name="T33" fmla="*/ 318 h 775"/>
                <a:gd name="T34" fmla="*/ 11 w 573"/>
                <a:gd name="T35" fmla="*/ 236 h 775"/>
                <a:gd name="T36" fmla="*/ 29 w 573"/>
                <a:gd name="T37" fmla="*/ 169 h 775"/>
                <a:gd name="T38" fmla="*/ 56 w 573"/>
                <a:gd name="T39" fmla="*/ 111 h 775"/>
                <a:gd name="T40" fmla="*/ 95 w 573"/>
                <a:gd name="T41" fmla="*/ 65 h 775"/>
                <a:gd name="T42" fmla="*/ 142 w 573"/>
                <a:gd name="T43" fmla="*/ 31 h 775"/>
                <a:gd name="T44" fmla="*/ 200 w 573"/>
                <a:gd name="T45" fmla="*/ 10 h 775"/>
                <a:gd name="T46" fmla="*/ 268 w 573"/>
                <a:gd name="T47" fmla="*/ 1 h 775"/>
                <a:gd name="T48" fmla="*/ 343 w 573"/>
                <a:gd name="T49" fmla="*/ 5 h 775"/>
                <a:gd name="T50" fmla="*/ 406 w 573"/>
                <a:gd name="T51" fmla="*/ 19 h 775"/>
                <a:gd name="T52" fmla="*/ 458 w 573"/>
                <a:gd name="T53" fmla="*/ 48 h 775"/>
                <a:gd name="T54" fmla="*/ 499 w 573"/>
                <a:gd name="T55" fmla="*/ 89 h 775"/>
                <a:gd name="T56" fmla="*/ 531 w 573"/>
                <a:gd name="T57" fmla="*/ 141 h 775"/>
                <a:gd name="T58" fmla="*/ 554 w 573"/>
                <a:gd name="T59" fmla="*/ 205 h 775"/>
                <a:gd name="T60" fmla="*/ 568 w 573"/>
                <a:gd name="T61" fmla="*/ 280 h 775"/>
                <a:gd name="T62" fmla="*/ 573 w 573"/>
                <a:gd name="T63" fmla="*/ 365 h 775"/>
                <a:gd name="T64" fmla="*/ 385 w 573"/>
                <a:gd name="T65" fmla="*/ 324 h 775"/>
                <a:gd name="T66" fmla="*/ 373 w 573"/>
                <a:gd name="T67" fmla="*/ 227 h 775"/>
                <a:gd name="T68" fmla="*/ 349 w 573"/>
                <a:gd name="T69" fmla="*/ 169 h 775"/>
                <a:gd name="T70" fmla="*/ 311 w 573"/>
                <a:gd name="T71" fmla="*/ 142 h 775"/>
                <a:gd name="T72" fmla="*/ 262 w 573"/>
                <a:gd name="T73" fmla="*/ 142 h 775"/>
                <a:gd name="T74" fmla="*/ 223 w 573"/>
                <a:gd name="T75" fmla="*/ 169 h 775"/>
                <a:gd name="T76" fmla="*/ 200 w 573"/>
                <a:gd name="T77" fmla="*/ 227 h 775"/>
                <a:gd name="T78" fmla="*/ 188 w 573"/>
                <a:gd name="T79" fmla="*/ 324 h 775"/>
                <a:gd name="T80" fmla="*/ 188 w 573"/>
                <a:gd name="T81" fmla="*/ 451 h 775"/>
                <a:gd name="T82" fmla="*/ 200 w 573"/>
                <a:gd name="T83" fmla="*/ 548 h 775"/>
                <a:gd name="T84" fmla="*/ 223 w 573"/>
                <a:gd name="T85" fmla="*/ 606 h 775"/>
                <a:gd name="T86" fmla="*/ 262 w 573"/>
                <a:gd name="T87" fmla="*/ 634 h 775"/>
                <a:gd name="T88" fmla="*/ 311 w 573"/>
                <a:gd name="T89" fmla="*/ 634 h 775"/>
                <a:gd name="T90" fmla="*/ 349 w 573"/>
                <a:gd name="T91" fmla="*/ 606 h 775"/>
                <a:gd name="T92" fmla="*/ 372 w 573"/>
                <a:gd name="T93" fmla="*/ 548 h 775"/>
                <a:gd name="T94" fmla="*/ 385 w 573"/>
                <a:gd name="T95" fmla="*/ 45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3" h="775">
                  <a:moveTo>
                    <a:pt x="573" y="388"/>
                  </a:moveTo>
                  <a:lnTo>
                    <a:pt x="573" y="411"/>
                  </a:lnTo>
                  <a:lnTo>
                    <a:pt x="572" y="434"/>
                  </a:lnTo>
                  <a:lnTo>
                    <a:pt x="571" y="457"/>
                  </a:lnTo>
                  <a:lnTo>
                    <a:pt x="570" y="478"/>
                  </a:lnTo>
                  <a:lnTo>
                    <a:pt x="568" y="499"/>
                  </a:lnTo>
                  <a:lnTo>
                    <a:pt x="564" y="519"/>
                  </a:lnTo>
                  <a:lnTo>
                    <a:pt x="561" y="538"/>
                  </a:lnTo>
                  <a:lnTo>
                    <a:pt x="557" y="557"/>
                  </a:lnTo>
                  <a:lnTo>
                    <a:pt x="554" y="574"/>
                  </a:lnTo>
                  <a:lnTo>
                    <a:pt x="548" y="591"/>
                  </a:lnTo>
                  <a:lnTo>
                    <a:pt x="544" y="608"/>
                  </a:lnTo>
                  <a:lnTo>
                    <a:pt x="538" y="623"/>
                  </a:lnTo>
                  <a:lnTo>
                    <a:pt x="531" y="638"/>
                  </a:lnTo>
                  <a:lnTo>
                    <a:pt x="524" y="652"/>
                  </a:lnTo>
                  <a:lnTo>
                    <a:pt x="516" y="665"/>
                  </a:lnTo>
                  <a:lnTo>
                    <a:pt x="508" y="677"/>
                  </a:lnTo>
                  <a:lnTo>
                    <a:pt x="499" y="690"/>
                  </a:lnTo>
                  <a:lnTo>
                    <a:pt x="490" y="700"/>
                  </a:lnTo>
                  <a:lnTo>
                    <a:pt x="480" y="710"/>
                  </a:lnTo>
                  <a:lnTo>
                    <a:pt x="469" y="720"/>
                  </a:lnTo>
                  <a:lnTo>
                    <a:pt x="457" y="728"/>
                  </a:lnTo>
                  <a:lnTo>
                    <a:pt x="446" y="736"/>
                  </a:lnTo>
                  <a:lnTo>
                    <a:pt x="434" y="744"/>
                  </a:lnTo>
                  <a:lnTo>
                    <a:pt x="420" y="751"/>
                  </a:lnTo>
                  <a:lnTo>
                    <a:pt x="406" y="757"/>
                  </a:lnTo>
                  <a:lnTo>
                    <a:pt x="391" y="761"/>
                  </a:lnTo>
                  <a:lnTo>
                    <a:pt x="376" y="766"/>
                  </a:lnTo>
                  <a:lnTo>
                    <a:pt x="359" y="769"/>
                  </a:lnTo>
                  <a:lnTo>
                    <a:pt x="342" y="772"/>
                  </a:lnTo>
                  <a:lnTo>
                    <a:pt x="324" y="774"/>
                  </a:lnTo>
                  <a:lnTo>
                    <a:pt x="305" y="775"/>
                  </a:lnTo>
                  <a:lnTo>
                    <a:pt x="286" y="775"/>
                  </a:lnTo>
                  <a:lnTo>
                    <a:pt x="267" y="775"/>
                  </a:lnTo>
                  <a:lnTo>
                    <a:pt x="248" y="774"/>
                  </a:lnTo>
                  <a:lnTo>
                    <a:pt x="231" y="772"/>
                  </a:lnTo>
                  <a:lnTo>
                    <a:pt x="214" y="769"/>
                  </a:lnTo>
                  <a:lnTo>
                    <a:pt x="197" y="766"/>
                  </a:lnTo>
                  <a:lnTo>
                    <a:pt x="183" y="761"/>
                  </a:lnTo>
                  <a:lnTo>
                    <a:pt x="168" y="757"/>
                  </a:lnTo>
                  <a:lnTo>
                    <a:pt x="153" y="751"/>
                  </a:lnTo>
                  <a:lnTo>
                    <a:pt x="140" y="744"/>
                  </a:lnTo>
                  <a:lnTo>
                    <a:pt x="127" y="736"/>
                  </a:lnTo>
                  <a:lnTo>
                    <a:pt x="116" y="728"/>
                  </a:lnTo>
                  <a:lnTo>
                    <a:pt x="104" y="719"/>
                  </a:lnTo>
                  <a:lnTo>
                    <a:pt x="93" y="710"/>
                  </a:lnTo>
                  <a:lnTo>
                    <a:pt x="83" y="700"/>
                  </a:lnTo>
                  <a:lnTo>
                    <a:pt x="73" y="689"/>
                  </a:lnTo>
                  <a:lnTo>
                    <a:pt x="64" y="676"/>
                  </a:lnTo>
                  <a:lnTo>
                    <a:pt x="56" y="664"/>
                  </a:lnTo>
                  <a:lnTo>
                    <a:pt x="48" y="651"/>
                  </a:lnTo>
                  <a:lnTo>
                    <a:pt x="42" y="636"/>
                  </a:lnTo>
                  <a:lnTo>
                    <a:pt x="35" y="622"/>
                  </a:lnTo>
                  <a:lnTo>
                    <a:pt x="29" y="607"/>
                  </a:lnTo>
                  <a:lnTo>
                    <a:pt x="24" y="590"/>
                  </a:lnTo>
                  <a:lnTo>
                    <a:pt x="19" y="574"/>
                  </a:lnTo>
                  <a:lnTo>
                    <a:pt x="16" y="556"/>
                  </a:lnTo>
                  <a:lnTo>
                    <a:pt x="11" y="538"/>
                  </a:lnTo>
                  <a:lnTo>
                    <a:pt x="9" y="518"/>
                  </a:lnTo>
                  <a:lnTo>
                    <a:pt x="5" y="499"/>
                  </a:lnTo>
                  <a:lnTo>
                    <a:pt x="3" y="478"/>
                  </a:lnTo>
                  <a:lnTo>
                    <a:pt x="2" y="457"/>
                  </a:lnTo>
                  <a:lnTo>
                    <a:pt x="1" y="434"/>
                  </a:lnTo>
                  <a:lnTo>
                    <a:pt x="0" y="411"/>
                  </a:lnTo>
                  <a:lnTo>
                    <a:pt x="0" y="388"/>
                  </a:lnTo>
                  <a:lnTo>
                    <a:pt x="0" y="364"/>
                  </a:lnTo>
                  <a:lnTo>
                    <a:pt x="1" y="340"/>
                  </a:lnTo>
                  <a:lnTo>
                    <a:pt x="2" y="318"/>
                  </a:lnTo>
                  <a:lnTo>
                    <a:pt x="3" y="297"/>
                  </a:lnTo>
                  <a:lnTo>
                    <a:pt x="5" y="276"/>
                  </a:lnTo>
                  <a:lnTo>
                    <a:pt x="8" y="256"/>
                  </a:lnTo>
                  <a:lnTo>
                    <a:pt x="11" y="236"/>
                  </a:lnTo>
                  <a:lnTo>
                    <a:pt x="14" y="219"/>
                  </a:lnTo>
                  <a:lnTo>
                    <a:pt x="19" y="202"/>
                  </a:lnTo>
                  <a:lnTo>
                    <a:pt x="24" y="185"/>
                  </a:lnTo>
                  <a:lnTo>
                    <a:pt x="29" y="169"/>
                  </a:lnTo>
                  <a:lnTo>
                    <a:pt x="35" y="153"/>
                  </a:lnTo>
                  <a:lnTo>
                    <a:pt x="42" y="139"/>
                  </a:lnTo>
                  <a:lnTo>
                    <a:pt x="48" y="125"/>
                  </a:lnTo>
                  <a:lnTo>
                    <a:pt x="56" y="111"/>
                  </a:lnTo>
                  <a:lnTo>
                    <a:pt x="66" y="99"/>
                  </a:lnTo>
                  <a:lnTo>
                    <a:pt x="75" y="86"/>
                  </a:lnTo>
                  <a:lnTo>
                    <a:pt x="84" y="75"/>
                  </a:lnTo>
                  <a:lnTo>
                    <a:pt x="95" y="65"/>
                  </a:lnTo>
                  <a:lnTo>
                    <a:pt x="105" y="56"/>
                  </a:lnTo>
                  <a:lnTo>
                    <a:pt x="117" y="47"/>
                  </a:lnTo>
                  <a:lnTo>
                    <a:pt x="129" y="39"/>
                  </a:lnTo>
                  <a:lnTo>
                    <a:pt x="142" y="31"/>
                  </a:lnTo>
                  <a:lnTo>
                    <a:pt x="155" y="25"/>
                  </a:lnTo>
                  <a:lnTo>
                    <a:pt x="170" y="19"/>
                  </a:lnTo>
                  <a:lnTo>
                    <a:pt x="184" y="14"/>
                  </a:lnTo>
                  <a:lnTo>
                    <a:pt x="200" y="10"/>
                  </a:lnTo>
                  <a:lnTo>
                    <a:pt x="215" y="7"/>
                  </a:lnTo>
                  <a:lnTo>
                    <a:pt x="232" y="4"/>
                  </a:lnTo>
                  <a:lnTo>
                    <a:pt x="250" y="2"/>
                  </a:lnTo>
                  <a:lnTo>
                    <a:pt x="268" y="1"/>
                  </a:lnTo>
                  <a:lnTo>
                    <a:pt x="286" y="0"/>
                  </a:lnTo>
                  <a:lnTo>
                    <a:pt x="306" y="1"/>
                  </a:lnTo>
                  <a:lnTo>
                    <a:pt x="324" y="2"/>
                  </a:lnTo>
                  <a:lnTo>
                    <a:pt x="343" y="5"/>
                  </a:lnTo>
                  <a:lnTo>
                    <a:pt x="360" y="7"/>
                  </a:lnTo>
                  <a:lnTo>
                    <a:pt x="377" y="10"/>
                  </a:lnTo>
                  <a:lnTo>
                    <a:pt x="391" y="15"/>
                  </a:lnTo>
                  <a:lnTo>
                    <a:pt x="406" y="19"/>
                  </a:lnTo>
                  <a:lnTo>
                    <a:pt x="420" y="26"/>
                  </a:lnTo>
                  <a:lnTo>
                    <a:pt x="434" y="33"/>
                  </a:lnTo>
                  <a:lnTo>
                    <a:pt x="446" y="40"/>
                  </a:lnTo>
                  <a:lnTo>
                    <a:pt x="458" y="48"/>
                  </a:lnTo>
                  <a:lnTo>
                    <a:pt x="470" y="57"/>
                  </a:lnTo>
                  <a:lnTo>
                    <a:pt x="480" y="67"/>
                  </a:lnTo>
                  <a:lnTo>
                    <a:pt x="490" y="77"/>
                  </a:lnTo>
                  <a:lnTo>
                    <a:pt x="499" y="89"/>
                  </a:lnTo>
                  <a:lnTo>
                    <a:pt x="508" y="101"/>
                  </a:lnTo>
                  <a:lnTo>
                    <a:pt x="516" y="114"/>
                  </a:lnTo>
                  <a:lnTo>
                    <a:pt x="524" y="127"/>
                  </a:lnTo>
                  <a:lnTo>
                    <a:pt x="531" y="141"/>
                  </a:lnTo>
                  <a:lnTo>
                    <a:pt x="538" y="156"/>
                  </a:lnTo>
                  <a:lnTo>
                    <a:pt x="544" y="172"/>
                  </a:lnTo>
                  <a:lnTo>
                    <a:pt x="549" y="188"/>
                  </a:lnTo>
                  <a:lnTo>
                    <a:pt x="554" y="205"/>
                  </a:lnTo>
                  <a:lnTo>
                    <a:pt x="558" y="222"/>
                  </a:lnTo>
                  <a:lnTo>
                    <a:pt x="562" y="240"/>
                  </a:lnTo>
                  <a:lnTo>
                    <a:pt x="564" y="259"/>
                  </a:lnTo>
                  <a:lnTo>
                    <a:pt x="568" y="280"/>
                  </a:lnTo>
                  <a:lnTo>
                    <a:pt x="570" y="299"/>
                  </a:lnTo>
                  <a:lnTo>
                    <a:pt x="571" y="321"/>
                  </a:lnTo>
                  <a:lnTo>
                    <a:pt x="572" y="342"/>
                  </a:lnTo>
                  <a:lnTo>
                    <a:pt x="573" y="365"/>
                  </a:lnTo>
                  <a:lnTo>
                    <a:pt x="573" y="388"/>
                  </a:lnTo>
                  <a:close/>
                  <a:moveTo>
                    <a:pt x="386" y="388"/>
                  </a:moveTo>
                  <a:lnTo>
                    <a:pt x="386" y="355"/>
                  </a:lnTo>
                  <a:lnTo>
                    <a:pt x="385" y="324"/>
                  </a:lnTo>
                  <a:lnTo>
                    <a:pt x="382" y="296"/>
                  </a:lnTo>
                  <a:lnTo>
                    <a:pt x="380" y="271"/>
                  </a:lnTo>
                  <a:lnTo>
                    <a:pt x="377" y="247"/>
                  </a:lnTo>
                  <a:lnTo>
                    <a:pt x="373" y="227"/>
                  </a:lnTo>
                  <a:lnTo>
                    <a:pt x="369" y="209"/>
                  </a:lnTo>
                  <a:lnTo>
                    <a:pt x="363" y="194"/>
                  </a:lnTo>
                  <a:lnTo>
                    <a:pt x="356" y="181"/>
                  </a:lnTo>
                  <a:lnTo>
                    <a:pt x="349" y="169"/>
                  </a:lnTo>
                  <a:lnTo>
                    <a:pt x="342" y="160"/>
                  </a:lnTo>
                  <a:lnTo>
                    <a:pt x="332" y="152"/>
                  </a:lnTo>
                  <a:lnTo>
                    <a:pt x="322" y="146"/>
                  </a:lnTo>
                  <a:lnTo>
                    <a:pt x="311" y="142"/>
                  </a:lnTo>
                  <a:lnTo>
                    <a:pt x="299" y="139"/>
                  </a:lnTo>
                  <a:lnTo>
                    <a:pt x="286" y="138"/>
                  </a:lnTo>
                  <a:lnTo>
                    <a:pt x="273" y="139"/>
                  </a:lnTo>
                  <a:lnTo>
                    <a:pt x="262" y="142"/>
                  </a:lnTo>
                  <a:lnTo>
                    <a:pt x="251" y="146"/>
                  </a:lnTo>
                  <a:lnTo>
                    <a:pt x="240" y="152"/>
                  </a:lnTo>
                  <a:lnTo>
                    <a:pt x="231" y="160"/>
                  </a:lnTo>
                  <a:lnTo>
                    <a:pt x="223" y="169"/>
                  </a:lnTo>
                  <a:lnTo>
                    <a:pt x="217" y="181"/>
                  </a:lnTo>
                  <a:lnTo>
                    <a:pt x="210" y="194"/>
                  </a:lnTo>
                  <a:lnTo>
                    <a:pt x="204" y="209"/>
                  </a:lnTo>
                  <a:lnTo>
                    <a:pt x="200" y="227"/>
                  </a:lnTo>
                  <a:lnTo>
                    <a:pt x="196" y="248"/>
                  </a:lnTo>
                  <a:lnTo>
                    <a:pt x="193" y="271"/>
                  </a:lnTo>
                  <a:lnTo>
                    <a:pt x="190" y="296"/>
                  </a:lnTo>
                  <a:lnTo>
                    <a:pt x="188" y="324"/>
                  </a:lnTo>
                  <a:lnTo>
                    <a:pt x="187" y="355"/>
                  </a:lnTo>
                  <a:lnTo>
                    <a:pt x="187" y="389"/>
                  </a:lnTo>
                  <a:lnTo>
                    <a:pt x="187" y="422"/>
                  </a:lnTo>
                  <a:lnTo>
                    <a:pt x="188" y="451"/>
                  </a:lnTo>
                  <a:lnTo>
                    <a:pt x="190" y="480"/>
                  </a:lnTo>
                  <a:lnTo>
                    <a:pt x="193" y="505"/>
                  </a:lnTo>
                  <a:lnTo>
                    <a:pt x="196" y="527"/>
                  </a:lnTo>
                  <a:lnTo>
                    <a:pt x="200" y="548"/>
                  </a:lnTo>
                  <a:lnTo>
                    <a:pt x="204" y="566"/>
                  </a:lnTo>
                  <a:lnTo>
                    <a:pt x="210" y="582"/>
                  </a:lnTo>
                  <a:lnTo>
                    <a:pt x="217" y="594"/>
                  </a:lnTo>
                  <a:lnTo>
                    <a:pt x="223" y="606"/>
                  </a:lnTo>
                  <a:lnTo>
                    <a:pt x="231" y="616"/>
                  </a:lnTo>
                  <a:lnTo>
                    <a:pt x="240" y="624"/>
                  </a:lnTo>
                  <a:lnTo>
                    <a:pt x="251" y="630"/>
                  </a:lnTo>
                  <a:lnTo>
                    <a:pt x="262" y="634"/>
                  </a:lnTo>
                  <a:lnTo>
                    <a:pt x="273" y="638"/>
                  </a:lnTo>
                  <a:lnTo>
                    <a:pt x="286" y="638"/>
                  </a:lnTo>
                  <a:lnTo>
                    <a:pt x="299" y="638"/>
                  </a:lnTo>
                  <a:lnTo>
                    <a:pt x="311" y="634"/>
                  </a:lnTo>
                  <a:lnTo>
                    <a:pt x="322" y="630"/>
                  </a:lnTo>
                  <a:lnTo>
                    <a:pt x="332" y="624"/>
                  </a:lnTo>
                  <a:lnTo>
                    <a:pt x="342" y="616"/>
                  </a:lnTo>
                  <a:lnTo>
                    <a:pt x="349" y="606"/>
                  </a:lnTo>
                  <a:lnTo>
                    <a:pt x="356" y="594"/>
                  </a:lnTo>
                  <a:lnTo>
                    <a:pt x="363" y="582"/>
                  </a:lnTo>
                  <a:lnTo>
                    <a:pt x="368" y="566"/>
                  </a:lnTo>
                  <a:lnTo>
                    <a:pt x="372" y="548"/>
                  </a:lnTo>
                  <a:lnTo>
                    <a:pt x="377" y="527"/>
                  </a:lnTo>
                  <a:lnTo>
                    <a:pt x="380" y="505"/>
                  </a:lnTo>
                  <a:lnTo>
                    <a:pt x="382" y="480"/>
                  </a:lnTo>
                  <a:lnTo>
                    <a:pt x="385" y="451"/>
                  </a:lnTo>
                  <a:lnTo>
                    <a:pt x="385" y="420"/>
                  </a:lnTo>
                  <a:lnTo>
                    <a:pt x="386" y="3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39" name="Freeform 39"/>
            <p:cNvSpPr>
              <a:spLocks noChangeArrowheads="1"/>
            </p:cNvSpPr>
            <p:nvPr/>
          </p:nvSpPr>
          <p:spPr bwMode="auto">
            <a:xfrm>
              <a:off x="1887" y="2705"/>
              <a:ext cx="111" cy="170"/>
            </a:xfrm>
            <a:custGeom>
              <a:avLst/>
              <a:gdLst>
                <a:gd name="T0" fmla="*/ 492 w 492"/>
                <a:gd name="T1" fmla="*/ 746 h 746"/>
                <a:gd name="T2" fmla="*/ 0 w 492"/>
                <a:gd name="T3" fmla="*/ 746 h 746"/>
                <a:gd name="T4" fmla="*/ 0 w 492"/>
                <a:gd name="T5" fmla="*/ 616 h 746"/>
                <a:gd name="T6" fmla="*/ 157 w 492"/>
                <a:gd name="T7" fmla="*/ 616 h 746"/>
                <a:gd name="T8" fmla="*/ 157 w 492"/>
                <a:gd name="T9" fmla="*/ 222 h 746"/>
                <a:gd name="T10" fmla="*/ 0 w 492"/>
                <a:gd name="T11" fmla="*/ 222 h 746"/>
                <a:gd name="T12" fmla="*/ 0 w 492"/>
                <a:gd name="T13" fmla="*/ 101 h 746"/>
                <a:gd name="T14" fmla="*/ 10 w 492"/>
                <a:gd name="T15" fmla="*/ 101 h 746"/>
                <a:gd name="T16" fmla="*/ 17 w 492"/>
                <a:gd name="T17" fmla="*/ 101 h 746"/>
                <a:gd name="T18" fmla="*/ 27 w 492"/>
                <a:gd name="T19" fmla="*/ 101 h 746"/>
                <a:gd name="T20" fmla="*/ 36 w 492"/>
                <a:gd name="T21" fmla="*/ 100 h 746"/>
                <a:gd name="T22" fmla="*/ 44 w 492"/>
                <a:gd name="T23" fmla="*/ 100 h 746"/>
                <a:gd name="T24" fmla="*/ 53 w 492"/>
                <a:gd name="T25" fmla="*/ 99 h 746"/>
                <a:gd name="T26" fmla="*/ 61 w 492"/>
                <a:gd name="T27" fmla="*/ 97 h 746"/>
                <a:gd name="T28" fmla="*/ 69 w 492"/>
                <a:gd name="T29" fmla="*/ 96 h 746"/>
                <a:gd name="T30" fmla="*/ 78 w 492"/>
                <a:gd name="T31" fmla="*/ 95 h 746"/>
                <a:gd name="T32" fmla="*/ 86 w 492"/>
                <a:gd name="T33" fmla="*/ 94 h 746"/>
                <a:gd name="T34" fmla="*/ 92 w 492"/>
                <a:gd name="T35" fmla="*/ 93 h 746"/>
                <a:gd name="T36" fmla="*/ 100 w 492"/>
                <a:gd name="T37" fmla="*/ 91 h 746"/>
                <a:gd name="T38" fmla="*/ 106 w 492"/>
                <a:gd name="T39" fmla="*/ 88 h 746"/>
                <a:gd name="T40" fmla="*/ 113 w 492"/>
                <a:gd name="T41" fmla="*/ 87 h 746"/>
                <a:gd name="T42" fmla="*/ 119 w 492"/>
                <a:gd name="T43" fmla="*/ 85 h 746"/>
                <a:gd name="T44" fmla="*/ 124 w 492"/>
                <a:gd name="T45" fmla="*/ 82 h 746"/>
                <a:gd name="T46" fmla="*/ 130 w 492"/>
                <a:gd name="T47" fmla="*/ 79 h 746"/>
                <a:gd name="T48" fmla="*/ 134 w 492"/>
                <a:gd name="T49" fmla="*/ 76 h 746"/>
                <a:gd name="T50" fmla="*/ 140 w 492"/>
                <a:gd name="T51" fmla="*/ 72 h 746"/>
                <a:gd name="T52" fmla="*/ 145 w 492"/>
                <a:gd name="T53" fmla="*/ 68 h 746"/>
                <a:gd name="T54" fmla="*/ 149 w 492"/>
                <a:gd name="T55" fmla="*/ 63 h 746"/>
                <a:gd name="T56" fmla="*/ 154 w 492"/>
                <a:gd name="T57" fmla="*/ 60 h 746"/>
                <a:gd name="T58" fmla="*/ 157 w 492"/>
                <a:gd name="T59" fmla="*/ 54 h 746"/>
                <a:gd name="T60" fmla="*/ 161 w 492"/>
                <a:gd name="T61" fmla="*/ 50 h 746"/>
                <a:gd name="T62" fmla="*/ 164 w 492"/>
                <a:gd name="T63" fmla="*/ 44 h 746"/>
                <a:gd name="T64" fmla="*/ 167 w 492"/>
                <a:gd name="T65" fmla="*/ 40 h 746"/>
                <a:gd name="T66" fmla="*/ 170 w 492"/>
                <a:gd name="T67" fmla="*/ 33 h 746"/>
                <a:gd name="T68" fmla="*/ 172 w 492"/>
                <a:gd name="T69" fmla="*/ 27 h 746"/>
                <a:gd name="T70" fmla="*/ 173 w 492"/>
                <a:gd name="T71" fmla="*/ 20 h 746"/>
                <a:gd name="T72" fmla="*/ 174 w 492"/>
                <a:gd name="T73" fmla="*/ 13 h 746"/>
                <a:gd name="T74" fmla="*/ 175 w 492"/>
                <a:gd name="T75" fmla="*/ 7 h 746"/>
                <a:gd name="T76" fmla="*/ 176 w 492"/>
                <a:gd name="T77" fmla="*/ 0 h 746"/>
                <a:gd name="T78" fmla="*/ 339 w 492"/>
                <a:gd name="T79" fmla="*/ 0 h 746"/>
                <a:gd name="T80" fmla="*/ 339 w 492"/>
                <a:gd name="T81" fmla="*/ 616 h 746"/>
                <a:gd name="T82" fmla="*/ 492 w 492"/>
                <a:gd name="T83" fmla="*/ 616 h 746"/>
                <a:gd name="T84" fmla="*/ 492 w 492"/>
                <a:gd name="T85" fmla="*/ 74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2" h="746">
                  <a:moveTo>
                    <a:pt x="492" y="746"/>
                  </a:moveTo>
                  <a:lnTo>
                    <a:pt x="0" y="746"/>
                  </a:lnTo>
                  <a:lnTo>
                    <a:pt x="0" y="616"/>
                  </a:lnTo>
                  <a:lnTo>
                    <a:pt x="157" y="616"/>
                  </a:lnTo>
                  <a:lnTo>
                    <a:pt x="157" y="222"/>
                  </a:lnTo>
                  <a:lnTo>
                    <a:pt x="0" y="222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7" y="101"/>
                  </a:lnTo>
                  <a:lnTo>
                    <a:pt x="27" y="101"/>
                  </a:lnTo>
                  <a:lnTo>
                    <a:pt x="36" y="100"/>
                  </a:lnTo>
                  <a:lnTo>
                    <a:pt x="44" y="100"/>
                  </a:lnTo>
                  <a:lnTo>
                    <a:pt x="53" y="99"/>
                  </a:lnTo>
                  <a:lnTo>
                    <a:pt x="61" y="97"/>
                  </a:lnTo>
                  <a:lnTo>
                    <a:pt x="69" y="96"/>
                  </a:lnTo>
                  <a:lnTo>
                    <a:pt x="78" y="95"/>
                  </a:lnTo>
                  <a:lnTo>
                    <a:pt x="86" y="94"/>
                  </a:lnTo>
                  <a:lnTo>
                    <a:pt x="92" y="93"/>
                  </a:lnTo>
                  <a:lnTo>
                    <a:pt x="100" y="91"/>
                  </a:lnTo>
                  <a:lnTo>
                    <a:pt x="106" y="88"/>
                  </a:lnTo>
                  <a:lnTo>
                    <a:pt x="113" y="87"/>
                  </a:lnTo>
                  <a:lnTo>
                    <a:pt x="119" y="85"/>
                  </a:lnTo>
                  <a:lnTo>
                    <a:pt x="124" y="82"/>
                  </a:lnTo>
                  <a:lnTo>
                    <a:pt x="130" y="79"/>
                  </a:lnTo>
                  <a:lnTo>
                    <a:pt x="134" y="76"/>
                  </a:lnTo>
                  <a:lnTo>
                    <a:pt x="140" y="72"/>
                  </a:lnTo>
                  <a:lnTo>
                    <a:pt x="145" y="68"/>
                  </a:lnTo>
                  <a:lnTo>
                    <a:pt x="149" y="63"/>
                  </a:lnTo>
                  <a:lnTo>
                    <a:pt x="154" y="60"/>
                  </a:lnTo>
                  <a:lnTo>
                    <a:pt x="157" y="54"/>
                  </a:lnTo>
                  <a:lnTo>
                    <a:pt x="161" y="50"/>
                  </a:lnTo>
                  <a:lnTo>
                    <a:pt x="164" y="44"/>
                  </a:lnTo>
                  <a:lnTo>
                    <a:pt x="167" y="40"/>
                  </a:lnTo>
                  <a:lnTo>
                    <a:pt x="170" y="33"/>
                  </a:lnTo>
                  <a:lnTo>
                    <a:pt x="172" y="27"/>
                  </a:lnTo>
                  <a:lnTo>
                    <a:pt x="173" y="20"/>
                  </a:lnTo>
                  <a:lnTo>
                    <a:pt x="174" y="13"/>
                  </a:lnTo>
                  <a:lnTo>
                    <a:pt x="175" y="7"/>
                  </a:lnTo>
                  <a:lnTo>
                    <a:pt x="176" y="0"/>
                  </a:lnTo>
                  <a:lnTo>
                    <a:pt x="339" y="0"/>
                  </a:lnTo>
                  <a:lnTo>
                    <a:pt x="339" y="616"/>
                  </a:lnTo>
                  <a:lnTo>
                    <a:pt x="492" y="616"/>
                  </a:lnTo>
                  <a:lnTo>
                    <a:pt x="492" y="7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0" name="Freeform 40"/>
            <p:cNvSpPr>
              <a:spLocks noChangeArrowheads="1"/>
            </p:cNvSpPr>
            <p:nvPr/>
          </p:nvSpPr>
          <p:spPr bwMode="auto">
            <a:xfrm>
              <a:off x="2022" y="2703"/>
              <a:ext cx="130" cy="176"/>
            </a:xfrm>
            <a:custGeom>
              <a:avLst/>
              <a:gdLst>
                <a:gd name="T0" fmla="*/ 571 w 573"/>
                <a:gd name="T1" fmla="*/ 457 h 775"/>
                <a:gd name="T2" fmla="*/ 562 w 573"/>
                <a:gd name="T3" fmla="*/ 538 h 775"/>
                <a:gd name="T4" fmla="*/ 544 w 573"/>
                <a:gd name="T5" fmla="*/ 608 h 775"/>
                <a:gd name="T6" fmla="*/ 517 w 573"/>
                <a:gd name="T7" fmla="*/ 665 h 775"/>
                <a:gd name="T8" fmla="*/ 480 w 573"/>
                <a:gd name="T9" fmla="*/ 710 h 775"/>
                <a:gd name="T10" fmla="*/ 434 w 573"/>
                <a:gd name="T11" fmla="*/ 744 h 775"/>
                <a:gd name="T12" fmla="*/ 376 w 573"/>
                <a:gd name="T13" fmla="*/ 766 h 775"/>
                <a:gd name="T14" fmla="*/ 306 w 573"/>
                <a:gd name="T15" fmla="*/ 775 h 775"/>
                <a:gd name="T16" fmla="*/ 232 w 573"/>
                <a:gd name="T17" fmla="*/ 772 h 775"/>
                <a:gd name="T18" fmla="*/ 168 w 573"/>
                <a:gd name="T19" fmla="*/ 757 h 775"/>
                <a:gd name="T20" fmla="*/ 116 w 573"/>
                <a:gd name="T21" fmla="*/ 728 h 775"/>
                <a:gd name="T22" fmla="*/ 74 w 573"/>
                <a:gd name="T23" fmla="*/ 689 h 775"/>
                <a:gd name="T24" fmla="*/ 42 w 573"/>
                <a:gd name="T25" fmla="*/ 636 h 775"/>
                <a:gd name="T26" fmla="*/ 20 w 573"/>
                <a:gd name="T27" fmla="*/ 574 h 775"/>
                <a:gd name="T28" fmla="*/ 7 w 573"/>
                <a:gd name="T29" fmla="*/ 499 h 775"/>
                <a:gd name="T30" fmla="*/ 1 w 573"/>
                <a:gd name="T31" fmla="*/ 411 h 775"/>
                <a:gd name="T32" fmla="*/ 2 w 573"/>
                <a:gd name="T33" fmla="*/ 318 h 775"/>
                <a:gd name="T34" fmla="*/ 12 w 573"/>
                <a:gd name="T35" fmla="*/ 236 h 775"/>
                <a:gd name="T36" fmla="*/ 29 w 573"/>
                <a:gd name="T37" fmla="*/ 169 h 775"/>
                <a:gd name="T38" fmla="*/ 58 w 573"/>
                <a:gd name="T39" fmla="*/ 111 h 775"/>
                <a:gd name="T40" fmla="*/ 95 w 573"/>
                <a:gd name="T41" fmla="*/ 65 h 775"/>
                <a:gd name="T42" fmla="*/ 143 w 573"/>
                <a:gd name="T43" fmla="*/ 31 h 775"/>
                <a:gd name="T44" fmla="*/ 200 w 573"/>
                <a:gd name="T45" fmla="*/ 10 h 775"/>
                <a:gd name="T46" fmla="*/ 268 w 573"/>
                <a:gd name="T47" fmla="*/ 1 h 775"/>
                <a:gd name="T48" fmla="*/ 344 w 573"/>
                <a:gd name="T49" fmla="*/ 5 h 775"/>
                <a:gd name="T50" fmla="*/ 408 w 573"/>
                <a:gd name="T51" fmla="*/ 19 h 775"/>
                <a:gd name="T52" fmla="*/ 459 w 573"/>
                <a:gd name="T53" fmla="*/ 48 h 775"/>
                <a:gd name="T54" fmla="*/ 501 w 573"/>
                <a:gd name="T55" fmla="*/ 89 h 775"/>
                <a:gd name="T56" fmla="*/ 532 w 573"/>
                <a:gd name="T57" fmla="*/ 141 h 775"/>
                <a:gd name="T58" fmla="*/ 554 w 573"/>
                <a:gd name="T59" fmla="*/ 205 h 775"/>
                <a:gd name="T60" fmla="*/ 568 w 573"/>
                <a:gd name="T61" fmla="*/ 280 h 775"/>
                <a:gd name="T62" fmla="*/ 573 w 573"/>
                <a:gd name="T63" fmla="*/ 365 h 775"/>
                <a:gd name="T64" fmla="*/ 385 w 573"/>
                <a:gd name="T65" fmla="*/ 324 h 775"/>
                <a:gd name="T66" fmla="*/ 373 w 573"/>
                <a:gd name="T67" fmla="*/ 227 h 775"/>
                <a:gd name="T68" fmla="*/ 351 w 573"/>
                <a:gd name="T69" fmla="*/ 169 h 775"/>
                <a:gd name="T70" fmla="*/ 312 w 573"/>
                <a:gd name="T71" fmla="*/ 142 h 775"/>
                <a:gd name="T72" fmla="*/ 262 w 573"/>
                <a:gd name="T73" fmla="*/ 142 h 775"/>
                <a:gd name="T74" fmla="*/ 224 w 573"/>
                <a:gd name="T75" fmla="*/ 169 h 775"/>
                <a:gd name="T76" fmla="*/ 201 w 573"/>
                <a:gd name="T77" fmla="*/ 227 h 775"/>
                <a:gd name="T78" fmla="*/ 190 w 573"/>
                <a:gd name="T79" fmla="*/ 324 h 775"/>
                <a:gd name="T80" fmla="*/ 190 w 573"/>
                <a:gd name="T81" fmla="*/ 451 h 775"/>
                <a:gd name="T82" fmla="*/ 201 w 573"/>
                <a:gd name="T83" fmla="*/ 548 h 775"/>
                <a:gd name="T84" fmla="*/ 224 w 573"/>
                <a:gd name="T85" fmla="*/ 606 h 775"/>
                <a:gd name="T86" fmla="*/ 262 w 573"/>
                <a:gd name="T87" fmla="*/ 634 h 775"/>
                <a:gd name="T88" fmla="*/ 312 w 573"/>
                <a:gd name="T89" fmla="*/ 634 h 775"/>
                <a:gd name="T90" fmla="*/ 350 w 573"/>
                <a:gd name="T91" fmla="*/ 606 h 775"/>
                <a:gd name="T92" fmla="*/ 373 w 573"/>
                <a:gd name="T93" fmla="*/ 548 h 775"/>
                <a:gd name="T94" fmla="*/ 385 w 573"/>
                <a:gd name="T95" fmla="*/ 45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3" h="775">
                  <a:moveTo>
                    <a:pt x="573" y="388"/>
                  </a:moveTo>
                  <a:lnTo>
                    <a:pt x="573" y="411"/>
                  </a:lnTo>
                  <a:lnTo>
                    <a:pt x="573" y="434"/>
                  </a:lnTo>
                  <a:lnTo>
                    <a:pt x="571" y="457"/>
                  </a:lnTo>
                  <a:lnTo>
                    <a:pt x="570" y="478"/>
                  </a:lnTo>
                  <a:lnTo>
                    <a:pt x="568" y="499"/>
                  </a:lnTo>
                  <a:lnTo>
                    <a:pt x="565" y="519"/>
                  </a:lnTo>
                  <a:lnTo>
                    <a:pt x="562" y="538"/>
                  </a:lnTo>
                  <a:lnTo>
                    <a:pt x="559" y="557"/>
                  </a:lnTo>
                  <a:lnTo>
                    <a:pt x="554" y="574"/>
                  </a:lnTo>
                  <a:lnTo>
                    <a:pt x="550" y="591"/>
                  </a:lnTo>
                  <a:lnTo>
                    <a:pt x="544" y="608"/>
                  </a:lnTo>
                  <a:lnTo>
                    <a:pt x="538" y="623"/>
                  </a:lnTo>
                  <a:lnTo>
                    <a:pt x="531" y="638"/>
                  </a:lnTo>
                  <a:lnTo>
                    <a:pt x="525" y="652"/>
                  </a:lnTo>
                  <a:lnTo>
                    <a:pt x="517" y="665"/>
                  </a:lnTo>
                  <a:lnTo>
                    <a:pt x="509" y="677"/>
                  </a:lnTo>
                  <a:lnTo>
                    <a:pt x="500" y="690"/>
                  </a:lnTo>
                  <a:lnTo>
                    <a:pt x="490" y="700"/>
                  </a:lnTo>
                  <a:lnTo>
                    <a:pt x="480" y="710"/>
                  </a:lnTo>
                  <a:lnTo>
                    <a:pt x="470" y="720"/>
                  </a:lnTo>
                  <a:lnTo>
                    <a:pt x="459" y="728"/>
                  </a:lnTo>
                  <a:lnTo>
                    <a:pt x="446" y="736"/>
                  </a:lnTo>
                  <a:lnTo>
                    <a:pt x="434" y="744"/>
                  </a:lnTo>
                  <a:lnTo>
                    <a:pt x="420" y="751"/>
                  </a:lnTo>
                  <a:lnTo>
                    <a:pt x="406" y="757"/>
                  </a:lnTo>
                  <a:lnTo>
                    <a:pt x="392" y="761"/>
                  </a:lnTo>
                  <a:lnTo>
                    <a:pt x="376" y="766"/>
                  </a:lnTo>
                  <a:lnTo>
                    <a:pt x="360" y="769"/>
                  </a:lnTo>
                  <a:lnTo>
                    <a:pt x="343" y="772"/>
                  </a:lnTo>
                  <a:lnTo>
                    <a:pt x="325" y="774"/>
                  </a:lnTo>
                  <a:lnTo>
                    <a:pt x="306" y="775"/>
                  </a:lnTo>
                  <a:lnTo>
                    <a:pt x="287" y="775"/>
                  </a:lnTo>
                  <a:lnTo>
                    <a:pt x="268" y="775"/>
                  </a:lnTo>
                  <a:lnTo>
                    <a:pt x="250" y="774"/>
                  </a:lnTo>
                  <a:lnTo>
                    <a:pt x="232" y="772"/>
                  </a:lnTo>
                  <a:lnTo>
                    <a:pt x="214" y="769"/>
                  </a:lnTo>
                  <a:lnTo>
                    <a:pt x="199" y="766"/>
                  </a:lnTo>
                  <a:lnTo>
                    <a:pt x="183" y="761"/>
                  </a:lnTo>
                  <a:lnTo>
                    <a:pt x="168" y="757"/>
                  </a:lnTo>
                  <a:lnTo>
                    <a:pt x="154" y="751"/>
                  </a:lnTo>
                  <a:lnTo>
                    <a:pt x="141" y="744"/>
                  </a:lnTo>
                  <a:lnTo>
                    <a:pt x="128" y="736"/>
                  </a:lnTo>
                  <a:lnTo>
                    <a:pt x="116" y="728"/>
                  </a:lnTo>
                  <a:lnTo>
                    <a:pt x="104" y="719"/>
                  </a:lnTo>
                  <a:lnTo>
                    <a:pt x="94" y="710"/>
                  </a:lnTo>
                  <a:lnTo>
                    <a:pt x="84" y="700"/>
                  </a:lnTo>
                  <a:lnTo>
                    <a:pt x="74" y="689"/>
                  </a:lnTo>
                  <a:lnTo>
                    <a:pt x="66" y="676"/>
                  </a:lnTo>
                  <a:lnTo>
                    <a:pt x="57" y="664"/>
                  </a:lnTo>
                  <a:lnTo>
                    <a:pt x="50" y="651"/>
                  </a:lnTo>
                  <a:lnTo>
                    <a:pt x="42" y="636"/>
                  </a:lnTo>
                  <a:lnTo>
                    <a:pt x="36" y="622"/>
                  </a:lnTo>
                  <a:lnTo>
                    <a:pt x="29" y="607"/>
                  </a:lnTo>
                  <a:lnTo>
                    <a:pt x="25" y="590"/>
                  </a:lnTo>
                  <a:lnTo>
                    <a:pt x="20" y="574"/>
                  </a:lnTo>
                  <a:lnTo>
                    <a:pt x="16" y="556"/>
                  </a:lnTo>
                  <a:lnTo>
                    <a:pt x="12" y="538"/>
                  </a:lnTo>
                  <a:lnTo>
                    <a:pt x="9" y="518"/>
                  </a:lnTo>
                  <a:lnTo>
                    <a:pt x="7" y="499"/>
                  </a:lnTo>
                  <a:lnTo>
                    <a:pt x="4" y="478"/>
                  </a:lnTo>
                  <a:lnTo>
                    <a:pt x="2" y="457"/>
                  </a:lnTo>
                  <a:lnTo>
                    <a:pt x="1" y="434"/>
                  </a:lnTo>
                  <a:lnTo>
                    <a:pt x="1" y="411"/>
                  </a:lnTo>
                  <a:lnTo>
                    <a:pt x="0" y="388"/>
                  </a:lnTo>
                  <a:lnTo>
                    <a:pt x="1" y="364"/>
                  </a:lnTo>
                  <a:lnTo>
                    <a:pt x="1" y="340"/>
                  </a:lnTo>
                  <a:lnTo>
                    <a:pt x="2" y="318"/>
                  </a:lnTo>
                  <a:lnTo>
                    <a:pt x="4" y="297"/>
                  </a:lnTo>
                  <a:lnTo>
                    <a:pt x="7" y="276"/>
                  </a:lnTo>
                  <a:lnTo>
                    <a:pt x="9" y="256"/>
                  </a:lnTo>
                  <a:lnTo>
                    <a:pt x="12" y="236"/>
                  </a:lnTo>
                  <a:lnTo>
                    <a:pt x="16" y="219"/>
                  </a:lnTo>
                  <a:lnTo>
                    <a:pt x="19" y="202"/>
                  </a:lnTo>
                  <a:lnTo>
                    <a:pt x="25" y="185"/>
                  </a:lnTo>
                  <a:lnTo>
                    <a:pt x="29" y="169"/>
                  </a:lnTo>
                  <a:lnTo>
                    <a:pt x="36" y="153"/>
                  </a:lnTo>
                  <a:lnTo>
                    <a:pt x="42" y="139"/>
                  </a:lnTo>
                  <a:lnTo>
                    <a:pt x="50" y="125"/>
                  </a:lnTo>
                  <a:lnTo>
                    <a:pt x="58" y="111"/>
                  </a:lnTo>
                  <a:lnTo>
                    <a:pt x="66" y="99"/>
                  </a:lnTo>
                  <a:lnTo>
                    <a:pt x="75" y="86"/>
                  </a:lnTo>
                  <a:lnTo>
                    <a:pt x="85" y="75"/>
                  </a:lnTo>
                  <a:lnTo>
                    <a:pt x="95" y="65"/>
                  </a:lnTo>
                  <a:lnTo>
                    <a:pt x="107" y="56"/>
                  </a:lnTo>
                  <a:lnTo>
                    <a:pt x="118" y="47"/>
                  </a:lnTo>
                  <a:lnTo>
                    <a:pt x="130" y="39"/>
                  </a:lnTo>
                  <a:lnTo>
                    <a:pt x="143" y="31"/>
                  </a:lnTo>
                  <a:lnTo>
                    <a:pt x="157" y="25"/>
                  </a:lnTo>
                  <a:lnTo>
                    <a:pt x="170" y="19"/>
                  </a:lnTo>
                  <a:lnTo>
                    <a:pt x="185" y="14"/>
                  </a:lnTo>
                  <a:lnTo>
                    <a:pt x="200" y="10"/>
                  </a:lnTo>
                  <a:lnTo>
                    <a:pt x="217" y="7"/>
                  </a:lnTo>
                  <a:lnTo>
                    <a:pt x="233" y="4"/>
                  </a:lnTo>
                  <a:lnTo>
                    <a:pt x="251" y="2"/>
                  </a:lnTo>
                  <a:lnTo>
                    <a:pt x="268" y="1"/>
                  </a:lnTo>
                  <a:lnTo>
                    <a:pt x="287" y="0"/>
                  </a:lnTo>
                  <a:lnTo>
                    <a:pt x="306" y="1"/>
                  </a:lnTo>
                  <a:lnTo>
                    <a:pt x="326" y="2"/>
                  </a:lnTo>
                  <a:lnTo>
                    <a:pt x="344" y="5"/>
                  </a:lnTo>
                  <a:lnTo>
                    <a:pt x="361" y="7"/>
                  </a:lnTo>
                  <a:lnTo>
                    <a:pt x="377" y="10"/>
                  </a:lnTo>
                  <a:lnTo>
                    <a:pt x="393" y="15"/>
                  </a:lnTo>
                  <a:lnTo>
                    <a:pt x="408" y="19"/>
                  </a:lnTo>
                  <a:lnTo>
                    <a:pt x="421" y="26"/>
                  </a:lnTo>
                  <a:lnTo>
                    <a:pt x="435" y="33"/>
                  </a:lnTo>
                  <a:lnTo>
                    <a:pt x="447" y="40"/>
                  </a:lnTo>
                  <a:lnTo>
                    <a:pt x="459" y="48"/>
                  </a:lnTo>
                  <a:lnTo>
                    <a:pt x="470" y="57"/>
                  </a:lnTo>
                  <a:lnTo>
                    <a:pt x="480" y="67"/>
                  </a:lnTo>
                  <a:lnTo>
                    <a:pt x="490" y="77"/>
                  </a:lnTo>
                  <a:lnTo>
                    <a:pt x="501" y="89"/>
                  </a:lnTo>
                  <a:lnTo>
                    <a:pt x="510" y="101"/>
                  </a:lnTo>
                  <a:lnTo>
                    <a:pt x="518" y="114"/>
                  </a:lnTo>
                  <a:lnTo>
                    <a:pt x="526" y="127"/>
                  </a:lnTo>
                  <a:lnTo>
                    <a:pt x="532" y="141"/>
                  </a:lnTo>
                  <a:lnTo>
                    <a:pt x="538" y="156"/>
                  </a:lnTo>
                  <a:lnTo>
                    <a:pt x="545" y="172"/>
                  </a:lnTo>
                  <a:lnTo>
                    <a:pt x="550" y="188"/>
                  </a:lnTo>
                  <a:lnTo>
                    <a:pt x="554" y="205"/>
                  </a:lnTo>
                  <a:lnTo>
                    <a:pt x="559" y="222"/>
                  </a:lnTo>
                  <a:lnTo>
                    <a:pt x="562" y="240"/>
                  </a:lnTo>
                  <a:lnTo>
                    <a:pt x="565" y="259"/>
                  </a:lnTo>
                  <a:lnTo>
                    <a:pt x="568" y="280"/>
                  </a:lnTo>
                  <a:lnTo>
                    <a:pt x="570" y="299"/>
                  </a:lnTo>
                  <a:lnTo>
                    <a:pt x="571" y="321"/>
                  </a:lnTo>
                  <a:lnTo>
                    <a:pt x="573" y="342"/>
                  </a:lnTo>
                  <a:lnTo>
                    <a:pt x="573" y="365"/>
                  </a:lnTo>
                  <a:lnTo>
                    <a:pt x="573" y="388"/>
                  </a:lnTo>
                  <a:close/>
                  <a:moveTo>
                    <a:pt x="386" y="388"/>
                  </a:moveTo>
                  <a:lnTo>
                    <a:pt x="386" y="355"/>
                  </a:lnTo>
                  <a:lnTo>
                    <a:pt x="385" y="324"/>
                  </a:lnTo>
                  <a:lnTo>
                    <a:pt x="383" y="296"/>
                  </a:lnTo>
                  <a:lnTo>
                    <a:pt x="380" y="271"/>
                  </a:lnTo>
                  <a:lnTo>
                    <a:pt x="377" y="247"/>
                  </a:lnTo>
                  <a:lnTo>
                    <a:pt x="373" y="227"/>
                  </a:lnTo>
                  <a:lnTo>
                    <a:pt x="369" y="209"/>
                  </a:lnTo>
                  <a:lnTo>
                    <a:pt x="363" y="194"/>
                  </a:lnTo>
                  <a:lnTo>
                    <a:pt x="358" y="181"/>
                  </a:lnTo>
                  <a:lnTo>
                    <a:pt x="351" y="169"/>
                  </a:lnTo>
                  <a:lnTo>
                    <a:pt x="342" y="160"/>
                  </a:lnTo>
                  <a:lnTo>
                    <a:pt x="333" y="152"/>
                  </a:lnTo>
                  <a:lnTo>
                    <a:pt x="324" y="146"/>
                  </a:lnTo>
                  <a:lnTo>
                    <a:pt x="312" y="142"/>
                  </a:lnTo>
                  <a:lnTo>
                    <a:pt x="300" y="139"/>
                  </a:lnTo>
                  <a:lnTo>
                    <a:pt x="287" y="138"/>
                  </a:lnTo>
                  <a:lnTo>
                    <a:pt x="275" y="139"/>
                  </a:lnTo>
                  <a:lnTo>
                    <a:pt x="262" y="142"/>
                  </a:lnTo>
                  <a:lnTo>
                    <a:pt x="251" y="146"/>
                  </a:lnTo>
                  <a:lnTo>
                    <a:pt x="242" y="152"/>
                  </a:lnTo>
                  <a:lnTo>
                    <a:pt x="233" y="160"/>
                  </a:lnTo>
                  <a:lnTo>
                    <a:pt x="224" y="169"/>
                  </a:lnTo>
                  <a:lnTo>
                    <a:pt x="217" y="181"/>
                  </a:lnTo>
                  <a:lnTo>
                    <a:pt x="211" y="194"/>
                  </a:lnTo>
                  <a:lnTo>
                    <a:pt x="205" y="209"/>
                  </a:lnTo>
                  <a:lnTo>
                    <a:pt x="201" y="227"/>
                  </a:lnTo>
                  <a:lnTo>
                    <a:pt x="196" y="248"/>
                  </a:lnTo>
                  <a:lnTo>
                    <a:pt x="193" y="271"/>
                  </a:lnTo>
                  <a:lnTo>
                    <a:pt x="191" y="296"/>
                  </a:lnTo>
                  <a:lnTo>
                    <a:pt x="190" y="324"/>
                  </a:lnTo>
                  <a:lnTo>
                    <a:pt x="188" y="355"/>
                  </a:lnTo>
                  <a:lnTo>
                    <a:pt x="187" y="389"/>
                  </a:lnTo>
                  <a:lnTo>
                    <a:pt x="188" y="422"/>
                  </a:lnTo>
                  <a:lnTo>
                    <a:pt x="190" y="451"/>
                  </a:lnTo>
                  <a:lnTo>
                    <a:pt x="191" y="480"/>
                  </a:lnTo>
                  <a:lnTo>
                    <a:pt x="193" y="505"/>
                  </a:lnTo>
                  <a:lnTo>
                    <a:pt x="196" y="527"/>
                  </a:lnTo>
                  <a:lnTo>
                    <a:pt x="201" y="548"/>
                  </a:lnTo>
                  <a:lnTo>
                    <a:pt x="205" y="566"/>
                  </a:lnTo>
                  <a:lnTo>
                    <a:pt x="211" y="582"/>
                  </a:lnTo>
                  <a:lnTo>
                    <a:pt x="217" y="594"/>
                  </a:lnTo>
                  <a:lnTo>
                    <a:pt x="224" y="606"/>
                  </a:lnTo>
                  <a:lnTo>
                    <a:pt x="233" y="616"/>
                  </a:lnTo>
                  <a:lnTo>
                    <a:pt x="242" y="624"/>
                  </a:lnTo>
                  <a:lnTo>
                    <a:pt x="251" y="630"/>
                  </a:lnTo>
                  <a:lnTo>
                    <a:pt x="262" y="634"/>
                  </a:lnTo>
                  <a:lnTo>
                    <a:pt x="275" y="638"/>
                  </a:lnTo>
                  <a:lnTo>
                    <a:pt x="287" y="638"/>
                  </a:lnTo>
                  <a:lnTo>
                    <a:pt x="300" y="638"/>
                  </a:lnTo>
                  <a:lnTo>
                    <a:pt x="312" y="634"/>
                  </a:lnTo>
                  <a:lnTo>
                    <a:pt x="322" y="630"/>
                  </a:lnTo>
                  <a:lnTo>
                    <a:pt x="333" y="624"/>
                  </a:lnTo>
                  <a:lnTo>
                    <a:pt x="342" y="616"/>
                  </a:lnTo>
                  <a:lnTo>
                    <a:pt x="350" y="606"/>
                  </a:lnTo>
                  <a:lnTo>
                    <a:pt x="358" y="594"/>
                  </a:lnTo>
                  <a:lnTo>
                    <a:pt x="363" y="582"/>
                  </a:lnTo>
                  <a:lnTo>
                    <a:pt x="369" y="566"/>
                  </a:lnTo>
                  <a:lnTo>
                    <a:pt x="373" y="548"/>
                  </a:lnTo>
                  <a:lnTo>
                    <a:pt x="377" y="527"/>
                  </a:lnTo>
                  <a:lnTo>
                    <a:pt x="380" y="505"/>
                  </a:lnTo>
                  <a:lnTo>
                    <a:pt x="383" y="480"/>
                  </a:lnTo>
                  <a:lnTo>
                    <a:pt x="385" y="451"/>
                  </a:lnTo>
                  <a:lnTo>
                    <a:pt x="386" y="420"/>
                  </a:lnTo>
                  <a:lnTo>
                    <a:pt x="386" y="3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1" name="Rectangle 41"/>
            <p:cNvSpPr>
              <a:spLocks noChangeArrowheads="1"/>
            </p:cNvSpPr>
            <p:nvPr/>
          </p:nvSpPr>
          <p:spPr bwMode="auto">
            <a:xfrm>
              <a:off x="2233" y="2831"/>
              <a:ext cx="41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2" name="Freeform 42"/>
            <p:cNvSpPr>
              <a:spLocks noChangeArrowheads="1"/>
            </p:cNvSpPr>
            <p:nvPr/>
          </p:nvSpPr>
          <p:spPr bwMode="auto">
            <a:xfrm>
              <a:off x="2362" y="2698"/>
              <a:ext cx="94" cy="178"/>
            </a:xfrm>
            <a:custGeom>
              <a:avLst/>
              <a:gdLst>
                <a:gd name="T0" fmla="*/ 402 w 415"/>
                <a:gd name="T1" fmla="*/ 137 h 783"/>
                <a:gd name="T2" fmla="*/ 395 w 415"/>
                <a:gd name="T3" fmla="*/ 136 h 783"/>
                <a:gd name="T4" fmla="*/ 389 w 415"/>
                <a:gd name="T5" fmla="*/ 133 h 783"/>
                <a:gd name="T6" fmla="*/ 381 w 415"/>
                <a:gd name="T7" fmla="*/ 131 h 783"/>
                <a:gd name="T8" fmla="*/ 370 w 415"/>
                <a:gd name="T9" fmla="*/ 129 h 783"/>
                <a:gd name="T10" fmla="*/ 360 w 415"/>
                <a:gd name="T11" fmla="*/ 128 h 783"/>
                <a:gd name="T12" fmla="*/ 350 w 415"/>
                <a:gd name="T13" fmla="*/ 125 h 783"/>
                <a:gd name="T14" fmla="*/ 340 w 415"/>
                <a:gd name="T15" fmla="*/ 124 h 783"/>
                <a:gd name="T16" fmla="*/ 331 w 415"/>
                <a:gd name="T17" fmla="*/ 124 h 783"/>
                <a:gd name="T18" fmla="*/ 306 w 415"/>
                <a:gd name="T19" fmla="*/ 125 h 783"/>
                <a:gd name="T20" fmla="*/ 285 w 415"/>
                <a:gd name="T21" fmla="*/ 129 h 783"/>
                <a:gd name="T22" fmla="*/ 269 w 415"/>
                <a:gd name="T23" fmla="*/ 136 h 783"/>
                <a:gd name="T24" fmla="*/ 258 w 415"/>
                <a:gd name="T25" fmla="*/ 144 h 783"/>
                <a:gd name="T26" fmla="*/ 250 w 415"/>
                <a:gd name="T27" fmla="*/ 156 h 783"/>
                <a:gd name="T28" fmla="*/ 243 w 415"/>
                <a:gd name="T29" fmla="*/ 172 h 783"/>
                <a:gd name="T30" fmla="*/ 240 w 415"/>
                <a:gd name="T31" fmla="*/ 192 h 783"/>
                <a:gd name="T32" fmla="*/ 239 w 415"/>
                <a:gd name="T33" fmla="*/ 217 h 783"/>
                <a:gd name="T34" fmla="*/ 377 w 415"/>
                <a:gd name="T35" fmla="*/ 222 h 783"/>
                <a:gd name="T36" fmla="*/ 244 w 415"/>
                <a:gd name="T37" fmla="*/ 344 h 783"/>
                <a:gd name="T38" fmla="*/ 69 w 415"/>
                <a:gd name="T39" fmla="*/ 783 h 783"/>
                <a:gd name="T40" fmla="*/ 0 w 415"/>
                <a:gd name="T41" fmla="*/ 344 h 783"/>
                <a:gd name="T42" fmla="*/ 69 w 415"/>
                <a:gd name="T43" fmla="*/ 222 h 783"/>
                <a:gd name="T44" fmla="*/ 70 w 415"/>
                <a:gd name="T45" fmla="*/ 181 h 783"/>
                <a:gd name="T46" fmla="*/ 77 w 415"/>
                <a:gd name="T47" fmla="*/ 136 h 783"/>
                <a:gd name="T48" fmla="*/ 91 w 415"/>
                <a:gd name="T49" fmla="*/ 97 h 783"/>
                <a:gd name="T50" fmla="*/ 111 w 415"/>
                <a:gd name="T51" fmla="*/ 65 h 783"/>
                <a:gd name="T52" fmla="*/ 138 w 415"/>
                <a:gd name="T53" fmla="*/ 39 h 783"/>
                <a:gd name="T54" fmla="*/ 172 w 415"/>
                <a:gd name="T55" fmla="*/ 20 h 783"/>
                <a:gd name="T56" fmla="*/ 212 w 415"/>
                <a:gd name="T57" fmla="*/ 7 h 783"/>
                <a:gd name="T58" fmla="*/ 260 w 415"/>
                <a:gd name="T59" fmla="*/ 0 h 783"/>
                <a:gd name="T60" fmla="*/ 297 w 415"/>
                <a:gd name="T61" fmla="*/ 0 h 783"/>
                <a:gd name="T62" fmla="*/ 315 w 415"/>
                <a:gd name="T63" fmla="*/ 0 h 783"/>
                <a:gd name="T64" fmla="*/ 333 w 415"/>
                <a:gd name="T65" fmla="*/ 2 h 783"/>
                <a:gd name="T66" fmla="*/ 350 w 415"/>
                <a:gd name="T67" fmla="*/ 2 h 783"/>
                <a:gd name="T68" fmla="*/ 366 w 415"/>
                <a:gd name="T69" fmla="*/ 4 h 783"/>
                <a:gd name="T70" fmla="*/ 382 w 415"/>
                <a:gd name="T71" fmla="*/ 5 h 783"/>
                <a:gd name="T72" fmla="*/ 395 w 415"/>
                <a:gd name="T73" fmla="*/ 7 h 783"/>
                <a:gd name="T74" fmla="*/ 409 w 415"/>
                <a:gd name="T75" fmla="*/ 9 h 783"/>
                <a:gd name="T76" fmla="*/ 415 w 415"/>
                <a:gd name="T77" fmla="*/ 137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5" h="783">
                  <a:moveTo>
                    <a:pt x="415" y="137"/>
                  </a:moveTo>
                  <a:lnTo>
                    <a:pt x="402" y="137"/>
                  </a:lnTo>
                  <a:lnTo>
                    <a:pt x="399" y="136"/>
                  </a:lnTo>
                  <a:lnTo>
                    <a:pt x="395" y="136"/>
                  </a:lnTo>
                  <a:lnTo>
                    <a:pt x="393" y="134"/>
                  </a:lnTo>
                  <a:lnTo>
                    <a:pt x="389" y="133"/>
                  </a:lnTo>
                  <a:lnTo>
                    <a:pt x="385" y="132"/>
                  </a:lnTo>
                  <a:lnTo>
                    <a:pt x="381" y="131"/>
                  </a:lnTo>
                  <a:lnTo>
                    <a:pt x="376" y="130"/>
                  </a:lnTo>
                  <a:lnTo>
                    <a:pt x="370" y="129"/>
                  </a:lnTo>
                  <a:lnTo>
                    <a:pt x="365" y="128"/>
                  </a:lnTo>
                  <a:lnTo>
                    <a:pt x="360" y="128"/>
                  </a:lnTo>
                  <a:lnTo>
                    <a:pt x="354" y="127"/>
                  </a:lnTo>
                  <a:lnTo>
                    <a:pt x="350" y="125"/>
                  </a:lnTo>
                  <a:lnTo>
                    <a:pt x="344" y="125"/>
                  </a:lnTo>
                  <a:lnTo>
                    <a:pt x="340" y="124"/>
                  </a:lnTo>
                  <a:lnTo>
                    <a:pt x="335" y="124"/>
                  </a:lnTo>
                  <a:lnTo>
                    <a:pt x="331" y="124"/>
                  </a:lnTo>
                  <a:lnTo>
                    <a:pt x="317" y="124"/>
                  </a:lnTo>
                  <a:lnTo>
                    <a:pt x="306" y="125"/>
                  </a:lnTo>
                  <a:lnTo>
                    <a:pt x="295" y="128"/>
                  </a:lnTo>
                  <a:lnTo>
                    <a:pt x="285" y="129"/>
                  </a:lnTo>
                  <a:lnTo>
                    <a:pt x="277" y="132"/>
                  </a:lnTo>
                  <a:lnTo>
                    <a:pt x="269" y="136"/>
                  </a:lnTo>
                  <a:lnTo>
                    <a:pt x="264" y="139"/>
                  </a:lnTo>
                  <a:lnTo>
                    <a:pt x="258" y="144"/>
                  </a:lnTo>
                  <a:lnTo>
                    <a:pt x="253" y="149"/>
                  </a:lnTo>
                  <a:lnTo>
                    <a:pt x="250" y="156"/>
                  </a:lnTo>
                  <a:lnTo>
                    <a:pt x="247" y="163"/>
                  </a:lnTo>
                  <a:lnTo>
                    <a:pt x="243" y="172"/>
                  </a:lnTo>
                  <a:lnTo>
                    <a:pt x="241" y="182"/>
                  </a:lnTo>
                  <a:lnTo>
                    <a:pt x="240" y="192"/>
                  </a:lnTo>
                  <a:lnTo>
                    <a:pt x="239" y="204"/>
                  </a:lnTo>
                  <a:lnTo>
                    <a:pt x="239" y="217"/>
                  </a:lnTo>
                  <a:lnTo>
                    <a:pt x="239" y="222"/>
                  </a:lnTo>
                  <a:lnTo>
                    <a:pt x="377" y="222"/>
                  </a:lnTo>
                  <a:lnTo>
                    <a:pt x="377" y="344"/>
                  </a:lnTo>
                  <a:lnTo>
                    <a:pt x="244" y="344"/>
                  </a:lnTo>
                  <a:lnTo>
                    <a:pt x="244" y="783"/>
                  </a:lnTo>
                  <a:lnTo>
                    <a:pt x="69" y="783"/>
                  </a:lnTo>
                  <a:lnTo>
                    <a:pt x="69" y="344"/>
                  </a:lnTo>
                  <a:lnTo>
                    <a:pt x="0" y="344"/>
                  </a:lnTo>
                  <a:lnTo>
                    <a:pt x="0" y="222"/>
                  </a:lnTo>
                  <a:lnTo>
                    <a:pt x="69" y="222"/>
                  </a:lnTo>
                  <a:lnTo>
                    <a:pt x="69" y="206"/>
                  </a:lnTo>
                  <a:lnTo>
                    <a:pt x="70" y="181"/>
                  </a:lnTo>
                  <a:lnTo>
                    <a:pt x="73" y="157"/>
                  </a:lnTo>
                  <a:lnTo>
                    <a:pt x="77" y="136"/>
                  </a:lnTo>
                  <a:lnTo>
                    <a:pt x="83" y="116"/>
                  </a:lnTo>
                  <a:lnTo>
                    <a:pt x="91" y="97"/>
                  </a:lnTo>
                  <a:lnTo>
                    <a:pt x="100" y="81"/>
                  </a:lnTo>
                  <a:lnTo>
                    <a:pt x="111" y="65"/>
                  </a:lnTo>
                  <a:lnTo>
                    <a:pt x="124" y="52"/>
                  </a:lnTo>
                  <a:lnTo>
                    <a:pt x="138" y="39"/>
                  </a:lnTo>
                  <a:lnTo>
                    <a:pt x="155" y="29"/>
                  </a:lnTo>
                  <a:lnTo>
                    <a:pt x="172" y="20"/>
                  </a:lnTo>
                  <a:lnTo>
                    <a:pt x="192" y="13"/>
                  </a:lnTo>
                  <a:lnTo>
                    <a:pt x="212" y="7"/>
                  </a:lnTo>
                  <a:lnTo>
                    <a:pt x="236" y="3"/>
                  </a:lnTo>
                  <a:lnTo>
                    <a:pt x="260" y="0"/>
                  </a:lnTo>
                  <a:lnTo>
                    <a:pt x="287" y="0"/>
                  </a:lnTo>
                  <a:lnTo>
                    <a:pt x="297" y="0"/>
                  </a:lnTo>
                  <a:lnTo>
                    <a:pt x="306" y="0"/>
                  </a:lnTo>
                  <a:lnTo>
                    <a:pt x="315" y="0"/>
                  </a:lnTo>
                  <a:lnTo>
                    <a:pt x="324" y="0"/>
                  </a:lnTo>
                  <a:lnTo>
                    <a:pt x="333" y="2"/>
                  </a:lnTo>
                  <a:lnTo>
                    <a:pt x="341" y="2"/>
                  </a:lnTo>
                  <a:lnTo>
                    <a:pt x="350" y="2"/>
                  </a:lnTo>
                  <a:lnTo>
                    <a:pt x="358" y="3"/>
                  </a:lnTo>
                  <a:lnTo>
                    <a:pt x="366" y="4"/>
                  </a:lnTo>
                  <a:lnTo>
                    <a:pt x="374" y="4"/>
                  </a:lnTo>
                  <a:lnTo>
                    <a:pt x="382" y="5"/>
                  </a:lnTo>
                  <a:lnTo>
                    <a:pt x="389" y="6"/>
                  </a:lnTo>
                  <a:lnTo>
                    <a:pt x="395" y="7"/>
                  </a:lnTo>
                  <a:lnTo>
                    <a:pt x="402" y="8"/>
                  </a:lnTo>
                  <a:lnTo>
                    <a:pt x="409" y="9"/>
                  </a:lnTo>
                  <a:lnTo>
                    <a:pt x="415" y="11"/>
                  </a:lnTo>
                  <a:lnTo>
                    <a:pt x="415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3" name="Freeform 43"/>
            <p:cNvSpPr>
              <a:spLocks noChangeArrowheads="1"/>
            </p:cNvSpPr>
            <p:nvPr/>
          </p:nvSpPr>
          <p:spPr bwMode="auto">
            <a:xfrm>
              <a:off x="1606" y="2785"/>
              <a:ext cx="122" cy="58"/>
            </a:xfrm>
            <a:custGeom>
              <a:avLst/>
              <a:gdLst>
                <a:gd name="T0" fmla="*/ 539 w 539"/>
                <a:gd name="T1" fmla="*/ 0 h 256"/>
                <a:gd name="T2" fmla="*/ 0 w 539"/>
                <a:gd name="T3" fmla="*/ 0 h 256"/>
                <a:gd name="T4" fmla="*/ 0 w 539"/>
                <a:gd name="T5" fmla="*/ 57 h 256"/>
                <a:gd name="T6" fmla="*/ 539 w 539"/>
                <a:gd name="T7" fmla="*/ 57 h 256"/>
                <a:gd name="T8" fmla="*/ 539 w 539"/>
                <a:gd name="T9" fmla="*/ 0 h 256"/>
                <a:gd name="T10" fmla="*/ 539 w 539"/>
                <a:gd name="T11" fmla="*/ 199 h 256"/>
                <a:gd name="T12" fmla="*/ 0 w 539"/>
                <a:gd name="T13" fmla="*/ 199 h 256"/>
                <a:gd name="T14" fmla="*/ 0 w 539"/>
                <a:gd name="T15" fmla="*/ 256 h 256"/>
                <a:gd name="T16" fmla="*/ 539 w 539"/>
                <a:gd name="T17" fmla="*/ 256 h 256"/>
                <a:gd name="T18" fmla="*/ 539 w 539"/>
                <a:gd name="T19" fmla="*/ 19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9" h="256">
                  <a:moveTo>
                    <a:pt x="539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39" y="57"/>
                  </a:lnTo>
                  <a:lnTo>
                    <a:pt x="539" y="0"/>
                  </a:lnTo>
                  <a:close/>
                  <a:moveTo>
                    <a:pt x="539" y="199"/>
                  </a:moveTo>
                  <a:lnTo>
                    <a:pt x="0" y="199"/>
                  </a:lnTo>
                  <a:lnTo>
                    <a:pt x="0" y="256"/>
                  </a:lnTo>
                  <a:lnTo>
                    <a:pt x="539" y="256"/>
                  </a:lnTo>
                  <a:lnTo>
                    <a:pt x="539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1244" name="Group 44"/>
          <p:cNvGrpSpPr>
            <a:grpSpLocks/>
          </p:cNvGrpSpPr>
          <p:nvPr/>
        </p:nvGrpSpPr>
        <p:grpSpPr bwMode="auto">
          <a:xfrm>
            <a:off x="1619250" y="4679950"/>
            <a:ext cx="2600325" cy="384175"/>
            <a:chOff x="1020" y="2948"/>
            <a:chExt cx="1638" cy="242"/>
          </a:xfrm>
        </p:grpSpPr>
        <p:sp>
          <p:nvSpPr>
            <p:cNvPr id="51245" name="Freeform 45"/>
            <p:cNvSpPr>
              <a:spLocks noChangeArrowheads="1"/>
            </p:cNvSpPr>
            <p:nvPr/>
          </p:nvSpPr>
          <p:spPr bwMode="auto">
            <a:xfrm>
              <a:off x="1105" y="3090"/>
              <a:ext cx="83" cy="101"/>
            </a:xfrm>
            <a:custGeom>
              <a:avLst/>
              <a:gdLst>
                <a:gd name="T0" fmla="*/ 365 w 365"/>
                <a:gd name="T1" fmla="*/ 343 h 448"/>
                <a:gd name="T2" fmla="*/ 305 w 365"/>
                <a:gd name="T3" fmla="*/ 343 h 448"/>
                <a:gd name="T4" fmla="*/ 305 w 365"/>
                <a:gd name="T5" fmla="*/ 448 h 448"/>
                <a:gd name="T6" fmla="*/ 197 w 365"/>
                <a:gd name="T7" fmla="*/ 448 h 448"/>
                <a:gd name="T8" fmla="*/ 197 w 365"/>
                <a:gd name="T9" fmla="*/ 343 h 448"/>
                <a:gd name="T10" fmla="*/ 0 w 365"/>
                <a:gd name="T11" fmla="*/ 343 h 448"/>
                <a:gd name="T12" fmla="*/ 0 w 365"/>
                <a:gd name="T13" fmla="*/ 259 h 448"/>
                <a:gd name="T14" fmla="*/ 193 w 365"/>
                <a:gd name="T15" fmla="*/ 0 h 448"/>
                <a:gd name="T16" fmla="*/ 305 w 365"/>
                <a:gd name="T17" fmla="*/ 0 h 448"/>
                <a:gd name="T18" fmla="*/ 305 w 365"/>
                <a:gd name="T19" fmla="*/ 263 h 448"/>
                <a:gd name="T20" fmla="*/ 365 w 365"/>
                <a:gd name="T21" fmla="*/ 263 h 448"/>
                <a:gd name="T22" fmla="*/ 365 w 365"/>
                <a:gd name="T23" fmla="*/ 343 h 448"/>
                <a:gd name="T24" fmla="*/ 197 w 365"/>
                <a:gd name="T25" fmla="*/ 263 h 448"/>
                <a:gd name="T26" fmla="*/ 197 w 365"/>
                <a:gd name="T27" fmla="*/ 110 h 448"/>
                <a:gd name="T28" fmla="*/ 83 w 365"/>
                <a:gd name="T29" fmla="*/ 263 h 448"/>
                <a:gd name="T30" fmla="*/ 197 w 365"/>
                <a:gd name="T31" fmla="*/ 26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" h="448">
                  <a:moveTo>
                    <a:pt x="365" y="343"/>
                  </a:moveTo>
                  <a:lnTo>
                    <a:pt x="305" y="343"/>
                  </a:lnTo>
                  <a:lnTo>
                    <a:pt x="305" y="448"/>
                  </a:lnTo>
                  <a:lnTo>
                    <a:pt x="197" y="448"/>
                  </a:lnTo>
                  <a:lnTo>
                    <a:pt x="197" y="343"/>
                  </a:lnTo>
                  <a:lnTo>
                    <a:pt x="0" y="343"/>
                  </a:lnTo>
                  <a:lnTo>
                    <a:pt x="0" y="259"/>
                  </a:lnTo>
                  <a:lnTo>
                    <a:pt x="193" y="0"/>
                  </a:lnTo>
                  <a:lnTo>
                    <a:pt x="305" y="0"/>
                  </a:lnTo>
                  <a:lnTo>
                    <a:pt x="305" y="263"/>
                  </a:lnTo>
                  <a:lnTo>
                    <a:pt x="365" y="263"/>
                  </a:lnTo>
                  <a:lnTo>
                    <a:pt x="365" y="343"/>
                  </a:lnTo>
                  <a:close/>
                  <a:moveTo>
                    <a:pt x="197" y="263"/>
                  </a:moveTo>
                  <a:lnTo>
                    <a:pt x="197" y="110"/>
                  </a:lnTo>
                  <a:lnTo>
                    <a:pt x="83" y="263"/>
                  </a:lnTo>
                  <a:lnTo>
                    <a:pt x="197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6" name="Freeform 46"/>
            <p:cNvSpPr>
              <a:spLocks noChangeArrowheads="1"/>
            </p:cNvSpPr>
            <p:nvPr/>
          </p:nvSpPr>
          <p:spPr bwMode="auto">
            <a:xfrm>
              <a:off x="1020" y="2948"/>
              <a:ext cx="93" cy="178"/>
            </a:xfrm>
            <a:custGeom>
              <a:avLst/>
              <a:gdLst>
                <a:gd name="T0" fmla="*/ 401 w 415"/>
                <a:gd name="T1" fmla="*/ 137 h 782"/>
                <a:gd name="T2" fmla="*/ 395 w 415"/>
                <a:gd name="T3" fmla="*/ 135 h 782"/>
                <a:gd name="T4" fmla="*/ 388 w 415"/>
                <a:gd name="T5" fmla="*/ 134 h 782"/>
                <a:gd name="T6" fmla="*/ 381 w 415"/>
                <a:gd name="T7" fmla="*/ 131 h 782"/>
                <a:gd name="T8" fmla="*/ 370 w 415"/>
                <a:gd name="T9" fmla="*/ 129 h 782"/>
                <a:gd name="T10" fmla="*/ 360 w 415"/>
                <a:gd name="T11" fmla="*/ 127 h 782"/>
                <a:gd name="T12" fmla="*/ 350 w 415"/>
                <a:gd name="T13" fmla="*/ 126 h 782"/>
                <a:gd name="T14" fmla="*/ 340 w 415"/>
                <a:gd name="T15" fmla="*/ 125 h 782"/>
                <a:gd name="T16" fmla="*/ 329 w 415"/>
                <a:gd name="T17" fmla="*/ 125 h 782"/>
                <a:gd name="T18" fmla="*/ 306 w 415"/>
                <a:gd name="T19" fmla="*/ 126 h 782"/>
                <a:gd name="T20" fmla="*/ 285 w 415"/>
                <a:gd name="T21" fmla="*/ 129 h 782"/>
                <a:gd name="T22" fmla="*/ 269 w 415"/>
                <a:gd name="T23" fmla="*/ 135 h 782"/>
                <a:gd name="T24" fmla="*/ 258 w 415"/>
                <a:gd name="T25" fmla="*/ 144 h 782"/>
                <a:gd name="T26" fmla="*/ 249 w 415"/>
                <a:gd name="T27" fmla="*/ 155 h 782"/>
                <a:gd name="T28" fmla="*/ 243 w 415"/>
                <a:gd name="T29" fmla="*/ 172 h 782"/>
                <a:gd name="T30" fmla="*/ 240 w 415"/>
                <a:gd name="T31" fmla="*/ 193 h 782"/>
                <a:gd name="T32" fmla="*/ 239 w 415"/>
                <a:gd name="T33" fmla="*/ 217 h 782"/>
                <a:gd name="T34" fmla="*/ 377 w 415"/>
                <a:gd name="T35" fmla="*/ 221 h 782"/>
                <a:gd name="T36" fmla="*/ 244 w 415"/>
                <a:gd name="T37" fmla="*/ 344 h 782"/>
                <a:gd name="T38" fmla="*/ 69 w 415"/>
                <a:gd name="T39" fmla="*/ 782 h 782"/>
                <a:gd name="T40" fmla="*/ 0 w 415"/>
                <a:gd name="T41" fmla="*/ 344 h 782"/>
                <a:gd name="T42" fmla="*/ 69 w 415"/>
                <a:gd name="T43" fmla="*/ 221 h 782"/>
                <a:gd name="T44" fmla="*/ 70 w 415"/>
                <a:gd name="T45" fmla="*/ 181 h 782"/>
                <a:gd name="T46" fmla="*/ 77 w 415"/>
                <a:gd name="T47" fmla="*/ 136 h 782"/>
                <a:gd name="T48" fmla="*/ 91 w 415"/>
                <a:gd name="T49" fmla="*/ 97 h 782"/>
                <a:gd name="T50" fmla="*/ 110 w 415"/>
                <a:gd name="T51" fmla="*/ 66 h 782"/>
                <a:gd name="T52" fmla="*/ 137 w 415"/>
                <a:gd name="T53" fmla="*/ 39 h 782"/>
                <a:gd name="T54" fmla="*/ 172 w 415"/>
                <a:gd name="T55" fmla="*/ 20 h 782"/>
                <a:gd name="T56" fmla="*/ 212 w 415"/>
                <a:gd name="T57" fmla="*/ 8 h 782"/>
                <a:gd name="T58" fmla="*/ 260 w 415"/>
                <a:gd name="T59" fmla="*/ 1 h 782"/>
                <a:gd name="T60" fmla="*/ 296 w 415"/>
                <a:gd name="T61" fmla="*/ 0 h 782"/>
                <a:gd name="T62" fmla="*/ 315 w 415"/>
                <a:gd name="T63" fmla="*/ 1 h 782"/>
                <a:gd name="T64" fmla="*/ 333 w 415"/>
                <a:gd name="T65" fmla="*/ 1 h 782"/>
                <a:gd name="T66" fmla="*/ 350 w 415"/>
                <a:gd name="T67" fmla="*/ 2 h 782"/>
                <a:gd name="T68" fmla="*/ 366 w 415"/>
                <a:gd name="T69" fmla="*/ 3 h 782"/>
                <a:gd name="T70" fmla="*/ 382 w 415"/>
                <a:gd name="T71" fmla="*/ 5 h 782"/>
                <a:gd name="T72" fmla="*/ 395 w 415"/>
                <a:gd name="T73" fmla="*/ 6 h 782"/>
                <a:gd name="T74" fmla="*/ 409 w 415"/>
                <a:gd name="T75" fmla="*/ 9 h 782"/>
                <a:gd name="T76" fmla="*/ 415 w 415"/>
                <a:gd name="T77" fmla="*/ 137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5" h="782">
                  <a:moveTo>
                    <a:pt x="415" y="137"/>
                  </a:moveTo>
                  <a:lnTo>
                    <a:pt x="401" y="137"/>
                  </a:lnTo>
                  <a:lnTo>
                    <a:pt x="399" y="136"/>
                  </a:lnTo>
                  <a:lnTo>
                    <a:pt x="395" y="135"/>
                  </a:lnTo>
                  <a:lnTo>
                    <a:pt x="392" y="135"/>
                  </a:lnTo>
                  <a:lnTo>
                    <a:pt x="388" y="134"/>
                  </a:lnTo>
                  <a:lnTo>
                    <a:pt x="384" y="133"/>
                  </a:lnTo>
                  <a:lnTo>
                    <a:pt x="381" y="131"/>
                  </a:lnTo>
                  <a:lnTo>
                    <a:pt x="375" y="130"/>
                  </a:lnTo>
                  <a:lnTo>
                    <a:pt x="370" y="129"/>
                  </a:lnTo>
                  <a:lnTo>
                    <a:pt x="365" y="128"/>
                  </a:lnTo>
                  <a:lnTo>
                    <a:pt x="360" y="127"/>
                  </a:lnTo>
                  <a:lnTo>
                    <a:pt x="354" y="126"/>
                  </a:lnTo>
                  <a:lnTo>
                    <a:pt x="350" y="126"/>
                  </a:lnTo>
                  <a:lnTo>
                    <a:pt x="344" y="125"/>
                  </a:lnTo>
                  <a:lnTo>
                    <a:pt x="340" y="125"/>
                  </a:lnTo>
                  <a:lnTo>
                    <a:pt x="335" y="125"/>
                  </a:lnTo>
                  <a:lnTo>
                    <a:pt x="329" y="125"/>
                  </a:lnTo>
                  <a:lnTo>
                    <a:pt x="317" y="125"/>
                  </a:lnTo>
                  <a:lnTo>
                    <a:pt x="306" y="126"/>
                  </a:lnTo>
                  <a:lnTo>
                    <a:pt x="295" y="127"/>
                  </a:lnTo>
                  <a:lnTo>
                    <a:pt x="285" y="129"/>
                  </a:lnTo>
                  <a:lnTo>
                    <a:pt x="277" y="133"/>
                  </a:lnTo>
                  <a:lnTo>
                    <a:pt x="269" y="135"/>
                  </a:lnTo>
                  <a:lnTo>
                    <a:pt x="264" y="139"/>
                  </a:lnTo>
                  <a:lnTo>
                    <a:pt x="258" y="144"/>
                  </a:lnTo>
                  <a:lnTo>
                    <a:pt x="253" y="150"/>
                  </a:lnTo>
                  <a:lnTo>
                    <a:pt x="249" y="155"/>
                  </a:lnTo>
                  <a:lnTo>
                    <a:pt x="247" y="163"/>
                  </a:lnTo>
                  <a:lnTo>
                    <a:pt x="243" y="172"/>
                  </a:lnTo>
                  <a:lnTo>
                    <a:pt x="241" y="181"/>
                  </a:lnTo>
                  <a:lnTo>
                    <a:pt x="240" y="193"/>
                  </a:lnTo>
                  <a:lnTo>
                    <a:pt x="239" y="204"/>
                  </a:lnTo>
                  <a:lnTo>
                    <a:pt x="239" y="217"/>
                  </a:lnTo>
                  <a:lnTo>
                    <a:pt x="239" y="221"/>
                  </a:lnTo>
                  <a:lnTo>
                    <a:pt x="377" y="221"/>
                  </a:lnTo>
                  <a:lnTo>
                    <a:pt x="377" y="344"/>
                  </a:lnTo>
                  <a:lnTo>
                    <a:pt x="244" y="344"/>
                  </a:lnTo>
                  <a:lnTo>
                    <a:pt x="244" y="782"/>
                  </a:lnTo>
                  <a:lnTo>
                    <a:pt x="69" y="782"/>
                  </a:lnTo>
                  <a:lnTo>
                    <a:pt x="69" y="344"/>
                  </a:lnTo>
                  <a:lnTo>
                    <a:pt x="0" y="344"/>
                  </a:lnTo>
                  <a:lnTo>
                    <a:pt x="0" y="221"/>
                  </a:lnTo>
                  <a:lnTo>
                    <a:pt x="69" y="221"/>
                  </a:lnTo>
                  <a:lnTo>
                    <a:pt x="69" y="206"/>
                  </a:lnTo>
                  <a:lnTo>
                    <a:pt x="70" y="181"/>
                  </a:lnTo>
                  <a:lnTo>
                    <a:pt x="73" y="158"/>
                  </a:lnTo>
                  <a:lnTo>
                    <a:pt x="77" y="136"/>
                  </a:lnTo>
                  <a:lnTo>
                    <a:pt x="83" y="116"/>
                  </a:lnTo>
                  <a:lnTo>
                    <a:pt x="91" y="97"/>
                  </a:lnTo>
                  <a:lnTo>
                    <a:pt x="100" y="80"/>
                  </a:lnTo>
                  <a:lnTo>
                    <a:pt x="110" y="66"/>
                  </a:lnTo>
                  <a:lnTo>
                    <a:pt x="124" y="52"/>
                  </a:lnTo>
                  <a:lnTo>
                    <a:pt x="137" y="39"/>
                  </a:lnTo>
                  <a:lnTo>
                    <a:pt x="153" y="29"/>
                  </a:lnTo>
                  <a:lnTo>
                    <a:pt x="172" y="20"/>
                  </a:lnTo>
                  <a:lnTo>
                    <a:pt x="191" y="13"/>
                  </a:lnTo>
                  <a:lnTo>
                    <a:pt x="212" y="8"/>
                  </a:lnTo>
                  <a:lnTo>
                    <a:pt x="235" y="3"/>
                  </a:lnTo>
                  <a:lnTo>
                    <a:pt x="260" y="1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6" y="0"/>
                  </a:lnTo>
                  <a:lnTo>
                    <a:pt x="315" y="1"/>
                  </a:lnTo>
                  <a:lnTo>
                    <a:pt x="324" y="1"/>
                  </a:lnTo>
                  <a:lnTo>
                    <a:pt x="333" y="1"/>
                  </a:lnTo>
                  <a:lnTo>
                    <a:pt x="341" y="2"/>
                  </a:lnTo>
                  <a:lnTo>
                    <a:pt x="350" y="2"/>
                  </a:lnTo>
                  <a:lnTo>
                    <a:pt x="358" y="3"/>
                  </a:lnTo>
                  <a:lnTo>
                    <a:pt x="366" y="3"/>
                  </a:lnTo>
                  <a:lnTo>
                    <a:pt x="374" y="4"/>
                  </a:lnTo>
                  <a:lnTo>
                    <a:pt x="382" y="5"/>
                  </a:lnTo>
                  <a:lnTo>
                    <a:pt x="388" y="6"/>
                  </a:lnTo>
                  <a:lnTo>
                    <a:pt x="395" y="6"/>
                  </a:lnTo>
                  <a:lnTo>
                    <a:pt x="402" y="8"/>
                  </a:lnTo>
                  <a:lnTo>
                    <a:pt x="409" y="9"/>
                  </a:lnTo>
                  <a:lnTo>
                    <a:pt x="415" y="10"/>
                  </a:lnTo>
                  <a:lnTo>
                    <a:pt x="415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7" name="Freeform 47"/>
            <p:cNvSpPr>
              <a:spLocks noChangeArrowheads="1"/>
            </p:cNvSpPr>
            <p:nvPr/>
          </p:nvSpPr>
          <p:spPr bwMode="auto">
            <a:xfrm>
              <a:off x="1490" y="2956"/>
              <a:ext cx="111" cy="169"/>
            </a:xfrm>
            <a:custGeom>
              <a:avLst/>
              <a:gdLst>
                <a:gd name="T0" fmla="*/ 491 w 491"/>
                <a:gd name="T1" fmla="*/ 746 h 746"/>
                <a:gd name="T2" fmla="*/ 0 w 491"/>
                <a:gd name="T3" fmla="*/ 746 h 746"/>
                <a:gd name="T4" fmla="*/ 0 w 491"/>
                <a:gd name="T5" fmla="*/ 617 h 746"/>
                <a:gd name="T6" fmla="*/ 156 w 491"/>
                <a:gd name="T7" fmla="*/ 617 h 746"/>
                <a:gd name="T8" fmla="*/ 156 w 491"/>
                <a:gd name="T9" fmla="*/ 224 h 746"/>
                <a:gd name="T10" fmla="*/ 0 w 491"/>
                <a:gd name="T11" fmla="*/ 224 h 746"/>
                <a:gd name="T12" fmla="*/ 0 w 491"/>
                <a:gd name="T13" fmla="*/ 102 h 746"/>
                <a:gd name="T14" fmla="*/ 9 w 491"/>
                <a:gd name="T15" fmla="*/ 102 h 746"/>
                <a:gd name="T16" fmla="*/ 17 w 491"/>
                <a:gd name="T17" fmla="*/ 102 h 746"/>
                <a:gd name="T18" fmla="*/ 26 w 491"/>
                <a:gd name="T19" fmla="*/ 101 h 746"/>
                <a:gd name="T20" fmla="*/ 35 w 491"/>
                <a:gd name="T21" fmla="*/ 101 h 746"/>
                <a:gd name="T22" fmla="*/ 43 w 491"/>
                <a:gd name="T23" fmla="*/ 100 h 746"/>
                <a:gd name="T24" fmla="*/ 52 w 491"/>
                <a:gd name="T25" fmla="*/ 100 h 746"/>
                <a:gd name="T26" fmla="*/ 60 w 491"/>
                <a:gd name="T27" fmla="*/ 99 h 746"/>
                <a:gd name="T28" fmla="*/ 69 w 491"/>
                <a:gd name="T29" fmla="*/ 98 h 746"/>
                <a:gd name="T30" fmla="*/ 77 w 491"/>
                <a:gd name="T31" fmla="*/ 97 h 746"/>
                <a:gd name="T32" fmla="*/ 85 w 491"/>
                <a:gd name="T33" fmla="*/ 95 h 746"/>
                <a:gd name="T34" fmla="*/ 92 w 491"/>
                <a:gd name="T35" fmla="*/ 93 h 746"/>
                <a:gd name="T36" fmla="*/ 100 w 491"/>
                <a:gd name="T37" fmla="*/ 92 h 746"/>
                <a:gd name="T38" fmla="*/ 105 w 491"/>
                <a:gd name="T39" fmla="*/ 90 h 746"/>
                <a:gd name="T40" fmla="*/ 112 w 491"/>
                <a:gd name="T41" fmla="*/ 87 h 746"/>
                <a:gd name="T42" fmla="*/ 118 w 491"/>
                <a:gd name="T43" fmla="*/ 85 h 746"/>
                <a:gd name="T44" fmla="*/ 123 w 491"/>
                <a:gd name="T45" fmla="*/ 83 h 746"/>
                <a:gd name="T46" fmla="*/ 129 w 491"/>
                <a:gd name="T47" fmla="*/ 80 h 746"/>
                <a:gd name="T48" fmla="*/ 134 w 491"/>
                <a:gd name="T49" fmla="*/ 76 h 746"/>
                <a:gd name="T50" fmla="*/ 139 w 491"/>
                <a:gd name="T51" fmla="*/ 73 h 746"/>
                <a:gd name="T52" fmla="*/ 144 w 491"/>
                <a:gd name="T53" fmla="*/ 69 h 746"/>
                <a:gd name="T54" fmla="*/ 148 w 491"/>
                <a:gd name="T55" fmla="*/ 65 h 746"/>
                <a:gd name="T56" fmla="*/ 153 w 491"/>
                <a:gd name="T57" fmla="*/ 60 h 746"/>
                <a:gd name="T58" fmla="*/ 156 w 491"/>
                <a:gd name="T59" fmla="*/ 56 h 746"/>
                <a:gd name="T60" fmla="*/ 160 w 491"/>
                <a:gd name="T61" fmla="*/ 51 h 746"/>
                <a:gd name="T62" fmla="*/ 163 w 491"/>
                <a:gd name="T63" fmla="*/ 45 h 746"/>
                <a:gd name="T64" fmla="*/ 167 w 491"/>
                <a:gd name="T65" fmla="*/ 40 h 746"/>
                <a:gd name="T66" fmla="*/ 169 w 491"/>
                <a:gd name="T67" fmla="*/ 34 h 746"/>
                <a:gd name="T68" fmla="*/ 171 w 491"/>
                <a:gd name="T69" fmla="*/ 28 h 746"/>
                <a:gd name="T70" fmla="*/ 172 w 491"/>
                <a:gd name="T71" fmla="*/ 22 h 746"/>
                <a:gd name="T72" fmla="*/ 173 w 491"/>
                <a:gd name="T73" fmla="*/ 15 h 746"/>
                <a:gd name="T74" fmla="*/ 175 w 491"/>
                <a:gd name="T75" fmla="*/ 8 h 746"/>
                <a:gd name="T76" fmla="*/ 176 w 491"/>
                <a:gd name="T77" fmla="*/ 0 h 746"/>
                <a:gd name="T78" fmla="*/ 338 w 491"/>
                <a:gd name="T79" fmla="*/ 0 h 746"/>
                <a:gd name="T80" fmla="*/ 338 w 491"/>
                <a:gd name="T81" fmla="*/ 617 h 746"/>
                <a:gd name="T82" fmla="*/ 491 w 491"/>
                <a:gd name="T83" fmla="*/ 617 h 746"/>
                <a:gd name="T84" fmla="*/ 491 w 491"/>
                <a:gd name="T85" fmla="*/ 74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1" h="746">
                  <a:moveTo>
                    <a:pt x="491" y="746"/>
                  </a:moveTo>
                  <a:lnTo>
                    <a:pt x="0" y="746"/>
                  </a:lnTo>
                  <a:lnTo>
                    <a:pt x="0" y="617"/>
                  </a:lnTo>
                  <a:lnTo>
                    <a:pt x="156" y="617"/>
                  </a:lnTo>
                  <a:lnTo>
                    <a:pt x="156" y="224"/>
                  </a:lnTo>
                  <a:lnTo>
                    <a:pt x="0" y="224"/>
                  </a:lnTo>
                  <a:lnTo>
                    <a:pt x="0" y="102"/>
                  </a:lnTo>
                  <a:lnTo>
                    <a:pt x="9" y="102"/>
                  </a:lnTo>
                  <a:lnTo>
                    <a:pt x="17" y="102"/>
                  </a:lnTo>
                  <a:lnTo>
                    <a:pt x="26" y="101"/>
                  </a:lnTo>
                  <a:lnTo>
                    <a:pt x="35" y="101"/>
                  </a:lnTo>
                  <a:lnTo>
                    <a:pt x="43" y="100"/>
                  </a:lnTo>
                  <a:lnTo>
                    <a:pt x="52" y="100"/>
                  </a:lnTo>
                  <a:lnTo>
                    <a:pt x="60" y="99"/>
                  </a:lnTo>
                  <a:lnTo>
                    <a:pt x="69" y="98"/>
                  </a:lnTo>
                  <a:lnTo>
                    <a:pt x="77" y="97"/>
                  </a:lnTo>
                  <a:lnTo>
                    <a:pt x="85" y="95"/>
                  </a:lnTo>
                  <a:lnTo>
                    <a:pt x="92" y="93"/>
                  </a:lnTo>
                  <a:lnTo>
                    <a:pt x="100" y="92"/>
                  </a:lnTo>
                  <a:lnTo>
                    <a:pt x="105" y="90"/>
                  </a:lnTo>
                  <a:lnTo>
                    <a:pt x="112" y="87"/>
                  </a:lnTo>
                  <a:lnTo>
                    <a:pt x="118" y="85"/>
                  </a:lnTo>
                  <a:lnTo>
                    <a:pt x="123" y="83"/>
                  </a:lnTo>
                  <a:lnTo>
                    <a:pt x="129" y="80"/>
                  </a:lnTo>
                  <a:lnTo>
                    <a:pt x="134" y="76"/>
                  </a:lnTo>
                  <a:lnTo>
                    <a:pt x="139" y="73"/>
                  </a:lnTo>
                  <a:lnTo>
                    <a:pt x="144" y="69"/>
                  </a:lnTo>
                  <a:lnTo>
                    <a:pt x="148" y="65"/>
                  </a:lnTo>
                  <a:lnTo>
                    <a:pt x="153" y="60"/>
                  </a:lnTo>
                  <a:lnTo>
                    <a:pt x="156" y="56"/>
                  </a:lnTo>
                  <a:lnTo>
                    <a:pt x="160" y="51"/>
                  </a:lnTo>
                  <a:lnTo>
                    <a:pt x="163" y="45"/>
                  </a:lnTo>
                  <a:lnTo>
                    <a:pt x="167" y="40"/>
                  </a:lnTo>
                  <a:lnTo>
                    <a:pt x="169" y="34"/>
                  </a:lnTo>
                  <a:lnTo>
                    <a:pt x="171" y="28"/>
                  </a:lnTo>
                  <a:lnTo>
                    <a:pt x="172" y="22"/>
                  </a:lnTo>
                  <a:lnTo>
                    <a:pt x="173" y="15"/>
                  </a:lnTo>
                  <a:lnTo>
                    <a:pt x="175" y="8"/>
                  </a:lnTo>
                  <a:lnTo>
                    <a:pt x="176" y="0"/>
                  </a:lnTo>
                  <a:lnTo>
                    <a:pt x="338" y="0"/>
                  </a:lnTo>
                  <a:lnTo>
                    <a:pt x="338" y="617"/>
                  </a:lnTo>
                  <a:lnTo>
                    <a:pt x="491" y="617"/>
                  </a:lnTo>
                  <a:lnTo>
                    <a:pt x="491" y="7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8" name="Rectangle 48"/>
            <p:cNvSpPr>
              <a:spLocks noChangeArrowheads="1"/>
            </p:cNvSpPr>
            <p:nvPr/>
          </p:nvSpPr>
          <p:spPr bwMode="auto">
            <a:xfrm>
              <a:off x="1633" y="3081"/>
              <a:ext cx="41" cy="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9" name="Freeform 49"/>
            <p:cNvSpPr>
              <a:spLocks noChangeArrowheads="1"/>
            </p:cNvSpPr>
            <p:nvPr/>
          </p:nvSpPr>
          <p:spPr bwMode="auto">
            <a:xfrm>
              <a:off x="1706" y="2954"/>
              <a:ext cx="124" cy="172"/>
            </a:xfrm>
            <a:custGeom>
              <a:avLst/>
              <a:gdLst>
                <a:gd name="T0" fmla="*/ 0 w 547"/>
                <a:gd name="T1" fmla="*/ 639 h 759"/>
                <a:gd name="T2" fmla="*/ 50 w 547"/>
                <a:gd name="T3" fmla="*/ 598 h 759"/>
                <a:gd name="T4" fmla="*/ 96 w 547"/>
                <a:gd name="T5" fmla="*/ 559 h 759"/>
                <a:gd name="T6" fmla="*/ 138 w 547"/>
                <a:gd name="T7" fmla="*/ 522 h 759"/>
                <a:gd name="T8" fmla="*/ 177 w 547"/>
                <a:gd name="T9" fmla="*/ 487 h 759"/>
                <a:gd name="T10" fmla="*/ 211 w 547"/>
                <a:gd name="T11" fmla="*/ 453 h 759"/>
                <a:gd name="T12" fmla="*/ 247 w 547"/>
                <a:gd name="T13" fmla="*/ 414 h 759"/>
                <a:gd name="T14" fmla="*/ 278 w 547"/>
                <a:gd name="T15" fmla="*/ 375 h 759"/>
                <a:gd name="T16" fmla="*/ 301 w 547"/>
                <a:gd name="T17" fmla="*/ 340 h 759"/>
                <a:gd name="T18" fmla="*/ 315 w 547"/>
                <a:gd name="T19" fmla="*/ 307 h 759"/>
                <a:gd name="T20" fmla="*/ 323 w 547"/>
                <a:gd name="T21" fmla="*/ 274 h 759"/>
                <a:gd name="T22" fmla="*/ 325 w 547"/>
                <a:gd name="T23" fmla="*/ 238 h 759"/>
                <a:gd name="T24" fmla="*/ 318 w 547"/>
                <a:gd name="T25" fmla="*/ 205 h 759"/>
                <a:gd name="T26" fmla="*/ 302 w 547"/>
                <a:gd name="T27" fmla="*/ 179 h 759"/>
                <a:gd name="T28" fmla="*/ 277 w 547"/>
                <a:gd name="T29" fmla="*/ 160 h 759"/>
                <a:gd name="T30" fmla="*/ 246 w 547"/>
                <a:gd name="T31" fmla="*/ 147 h 759"/>
                <a:gd name="T32" fmla="*/ 208 w 547"/>
                <a:gd name="T33" fmla="*/ 144 h 759"/>
                <a:gd name="T34" fmla="*/ 187 w 547"/>
                <a:gd name="T35" fmla="*/ 145 h 759"/>
                <a:gd name="T36" fmla="*/ 167 w 547"/>
                <a:gd name="T37" fmla="*/ 147 h 759"/>
                <a:gd name="T38" fmla="*/ 147 w 547"/>
                <a:gd name="T39" fmla="*/ 153 h 759"/>
                <a:gd name="T40" fmla="*/ 128 w 547"/>
                <a:gd name="T41" fmla="*/ 158 h 759"/>
                <a:gd name="T42" fmla="*/ 109 w 547"/>
                <a:gd name="T43" fmla="*/ 166 h 759"/>
                <a:gd name="T44" fmla="*/ 91 w 547"/>
                <a:gd name="T45" fmla="*/ 174 h 759"/>
                <a:gd name="T46" fmla="*/ 74 w 547"/>
                <a:gd name="T47" fmla="*/ 183 h 759"/>
                <a:gd name="T48" fmla="*/ 59 w 547"/>
                <a:gd name="T49" fmla="*/ 193 h 759"/>
                <a:gd name="T50" fmla="*/ 47 w 547"/>
                <a:gd name="T51" fmla="*/ 200 h 759"/>
                <a:gd name="T52" fmla="*/ 37 w 547"/>
                <a:gd name="T53" fmla="*/ 207 h 759"/>
                <a:gd name="T54" fmla="*/ 18 w 547"/>
                <a:gd name="T55" fmla="*/ 210 h 759"/>
                <a:gd name="T56" fmla="*/ 36 w 547"/>
                <a:gd name="T57" fmla="*/ 40 h 759"/>
                <a:gd name="T58" fmla="*/ 71 w 547"/>
                <a:gd name="T59" fmla="*/ 29 h 759"/>
                <a:gd name="T60" fmla="*/ 116 w 547"/>
                <a:gd name="T61" fmla="*/ 16 h 759"/>
                <a:gd name="T62" fmla="*/ 166 w 547"/>
                <a:gd name="T63" fmla="*/ 7 h 759"/>
                <a:gd name="T64" fmla="*/ 214 w 547"/>
                <a:gd name="T65" fmla="*/ 2 h 759"/>
                <a:gd name="T66" fmla="*/ 277 w 547"/>
                <a:gd name="T67" fmla="*/ 2 h 759"/>
                <a:gd name="T68" fmla="*/ 362 w 547"/>
                <a:gd name="T69" fmla="*/ 15 h 759"/>
                <a:gd name="T70" fmla="*/ 418 w 547"/>
                <a:gd name="T71" fmla="*/ 40 h 759"/>
                <a:gd name="T72" fmla="*/ 446 w 547"/>
                <a:gd name="T73" fmla="*/ 60 h 759"/>
                <a:gd name="T74" fmla="*/ 469 w 547"/>
                <a:gd name="T75" fmla="*/ 83 h 759"/>
                <a:gd name="T76" fmla="*/ 487 w 547"/>
                <a:gd name="T77" fmla="*/ 111 h 759"/>
                <a:gd name="T78" fmla="*/ 505 w 547"/>
                <a:gd name="T79" fmla="*/ 153 h 759"/>
                <a:gd name="T80" fmla="*/ 514 w 547"/>
                <a:gd name="T81" fmla="*/ 225 h 759"/>
                <a:gd name="T82" fmla="*/ 510 w 547"/>
                <a:gd name="T83" fmla="*/ 275 h 759"/>
                <a:gd name="T84" fmla="*/ 497 w 547"/>
                <a:gd name="T85" fmla="*/ 323 h 759"/>
                <a:gd name="T86" fmla="*/ 474 w 547"/>
                <a:gd name="T87" fmla="*/ 371 h 759"/>
                <a:gd name="T88" fmla="*/ 442 w 547"/>
                <a:gd name="T89" fmla="*/ 421 h 759"/>
                <a:gd name="T90" fmla="*/ 397 w 547"/>
                <a:gd name="T91" fmla="*/ 473 h 759"/>
                <a:gd name="T92" fmla="*/ 357 w 547"/>
                <a:gd name="T93" fmla="*/ 513 h 759"/>
                <a:gd name="T94" fmla="*/ 325 w 547"/>
                <a:gd name="T95" fmla="*/ 542 h 759"/>
                <a:gd name="T96" fmla="*/ 293 w 547"/>
                <a:gd name="T97" fmla="*/ 570 h 759"/>
                <a:gd name="T98" fmla="*/ 264 w 547"/>
                <a:gd name="T99" fmla="*/ 594 h 759"/>
                <a:gd name="T100" fmla="*/ 243 w 547"/>
                <a:gd name="T101" fmla="*/ 611 h 759"/>
                <a:gd name="T102" fmla="*/ 547 w 547"/>
                <a:gd name="T103" fmla="*/ 62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7" h="759">
                  <a:moveTo>
                    <a:pt x="547" y="759"/>
                  </a:moveTo>
                  <a:lnTo>
                    <a:pt x="0" y="759"/>
                  </a:lnTo>
                  <a:lnTo>
                    <a:pt x="0" y="639"/>
                  </a:lnTo>
                  <a:lnTo>
                    <a:pt x="17" y="624"/>
                  </a:lnTo>
                  <a:lnTo>
                    <a:pt x="34" y="612"/>
                  </a:lnTo>
                  <a:lnTo>
                    <a:pt x="50" y="598"/>
                  </a:lnTo>
                  <a:lnTo>
                    <a:pt x="66" y="584"/>
                  </a:lnTo>
                  <a:lnTo>
                    <a:pt x="81" y="572"/>
                  </a:lnTo>
                  <a:lnTo>
                    <a:pt x="96" y="559"/>
                  </a:lnTo>
                  <a:lnTo>
                    <a:pt x="110" y="547"/>
                  </a:lnTo>
                  <a:lnTo>
                    <a:pt x="125" y="535"/>
                  </a:lnTo>
                  <a:lnTo>
                    <a:pt x="138" y="522"/>
                  </a:lnTo>
                  <a:lnTo>
                    <a:pt x="151" y="511"/>
                  </a:lnTo>
                  <a:lnTo>
                    <a:pt x="164" y="498"/>
                  </a:lnTo>
                  <a:lnTo>
                    <a:pt x="177" y="487"/>
                  </a:lnTo>
                  <a:lnTo>
                    <a:pt x="188" y="475"/>
                  </a:lnTo>
                  <a:lnTo>
                    <a:pt x="200" y="464"/>
                  </a:lnTo>
                  <a:lnTo>
                    <a:pt x="211" y="453"/>
                  </a:lnTo>
                  <a:lnTo>
                    <a:pt x="221" y="441"/>
                  </a:lnTo>
                  <a:lnTo>
                    <a:pt x="235" y="428"/>
                  </a:lnTo>
                  <a:lnTo>
                    <a:pt x="247" y="414"/>
                  </a:lnTo>
                  <a:lnTo>
                    <a:pt x="259" y="400"/>
                  </a:lnTo>
                  <a:lnTo>
                    <a:pt x="269" y="388"/>
                  </a:lnTo>
                  <a:lnTo>
                    <a:pt x="278" y="375"/>
                  </a:lnTo>
                  <a:lnTo>
                    <a:pt x="287" y="363"/>
                  </a:lnTo>
                  <a:lnTo>
                    <a:pt x="294" y="352"/>
                  </a:lnTo>
                  <a:lnTo>
                    <a:pt x="301" y="340"/>
                  </a:lnTo>
                  <a:lnTo>
                    <a:pt x="306" y="330"/>
                  </a:lnTo>
                  <a:lnTo>
                    <a:pt x="311" y="319"/>
                  </a:lnTo>
                  <a:lnTo>
                    <a:pt x="315" y="307"/>
                  </a:lnTo>
                  <a:lnTo>
                    <a:pt x="319" y="296"/>
                  </a:lnTo>
                  <a:lnTo>
                    <a:pt x="322" y="286"/>
                  </a:lnTo>
                  <a:lnTo>
                    <a:pt x="323" y="274"/>
                  </a:lnTo>
                  <a:lnTo>
                    <a:pt x="325" y="263"/>
                  </a:lnTo>
                  <a:lnTo>
                    <a:pt x="326" y="252"/>
                  </a:lnTo>
                  <a:lnTo>
                    <a:pt x="325" y="238"/>
                  </a:lnTo>
                  <a:lnTo>
                    <a:pt x="323" y="227"/>
                  </a:lnTo>
                  <a:lnTo>
                    <a:pt x="321" y="215"/>
                  </a:lnTo>
                  <a:lnTo>
                    <a:pt x="318" y="205"/>
                  </a:lnTo>
                  <a:lnTo>
                    <a:pt x="313" y="196"/>
                  </a:lnTo>
                  <a:lnTo>
                    <a:pt x="307" y="187"/>
                  </a:lnTo>
                  <a:lnTo>
                    <a:pt x="302" y="179"/>
                  </a:lnTo>
                  <a:lnTo>
                    <a:pt x="294" y="171"/>
                  </a:lnTo>
                  <a:lnTo>
                    <a:pt x="286" y="165"/>
                  </a:lnTo>
                  <a:lnTo>
                    <a:pt x="277" y="160"/>
                  </a:lnTo>
                  <a:lnTo>
                    <a:pt x="268" y="154"/>
                  </a:lnTo>
                  <a:lnTo>
                    <a:pt x="258" y="150"/>
                  </a:lnTo>
                  <a:lnTo>
                    <a:pt x="246" y="147"/>
                  </a:lnTo>
                  <a:lnTo>
                    <a:pt x="234" y="145"/>
                  </a:lnTo>
                  <a:lnTo>
                    <a:pt x="221" y="144"/>
                  </a:lnTo>
                  <a:lnTo>
                    <a:pt x="208" y="144"/>
                  </a:lnTo>
                  <a:lnTo>
                    <a:pt x="201" y="144"/>
                  </a:lnTo>
                  <a:lnTo>
                    <a:pt x="194" y="144"/>
                  </a:lnTo>
                  <a:lnTo>
                    <a:pt x="187" y="145"/>
                  </a:lnTo>
                  <a:lnTo>
                    <a:pt x="180" y="145"/>
                  </a:lnTo>
                  <a:lnTo>
                    <a:pt x="173" y="146"/>
                  </a:lnTo>
                  <a:lnTo>
                    <a:pt x="167" y="147"/>
                  </a:lnTo>
                  <a:lnTo>
                    <a:pt x="160" y="149"/>
                  </a:lnTo>
                  <a:lnTo>
                    <a:pt x="154" y="150"/>
                  </a:lnTo>
                  <a:lnTo>
                    <a:pt x="147" y="153"/>
                  </a:lnTo>
                  <a:lnTo>
                    <a:pt x="142" y="154"/>
                  </a:lnTo>
                  <a:lnTo>
                    <a:pt x="135" y="156"/>
                  </a:lnTo>
                  <a:lnTo>
                    <a:pt x="128" y="158"/>
                  </a:lnTo>
                  <a:lnTo>
                    <a:pt x="122" y="161"/>
                  </a:lnTo>
                  <a:lnTo>
                    <a:pt x="116" y="163"/>
                  </a:lnTo>
                  <a:lnTo>
                    <a:pt x="109" y="166"/>
                  </a:lnTo>
                  <a:lnTo>
                    <a:pt x="103" y="169"/>
                  </a:lnTo>
                  <a:lnTo>
                    <a:pt x="96" y="172"/>
                  </a:lnTo>
                  <a:lnTo>
                    <a:pt x="91" y="174"/>
                  </a:lnTo>
                  <a:lnTo>
                    <a:pt x="85" y="178"/>
                  </a:lnTo>
                  <a:lnTo>
                    <a:pt x="79" y="180"/>
                  </a:lnTo>
                  <a:lnTo>
                    <a:pt x="74" y="183"/>
                  </a:lnTo>
                  <a:lnTo>
                    <a:pt x="69" y="186"/>
                  </a:lnTo>
                  <a:lnTo>
                    <a:pt x="63" y="189"/>
                  </a:lnTo>
                  <a:lnTo>
                    <a:pt x="59" y="193"/>
                  </a:lnTo>
                  <a:lnTo>
                    <a:pt x="54" y="195"/>
                  </a:lnTo>
                  <a:lnTo>
                    <a:pt x="51" y="198"/>
                  </a:lnTo>
                  <a:lnTo>
                    <a:pt x="47" y="200"/>
                  </a:lnTo>
                  <a:lnTo>
                    <a:pt x="43" y="203"/>
                  </a:lnTo>
                  <a:lnTo>
                    <a:pt x="41" y="205"/>
                  </a:lnTo>
                  <a:lnTo>
                    <a:pt x="37" y="207"/>
                  </a:lnTo>
                  <a:lnTo>
                    <a:pt x="35" y="208"/>
                  </a:lnTo>
                  <a:lnTo>
                    <a:pt x="33" y="210"/>
                  </a:lnTo>
                  <a:lnTo>
                    <a:pt x="18" y="210"/>
                  </a:lnTo>
                  <a:lnTo>
                    <a:pt x="18" y="47"/>
                  </a:lnTo>
                  <a:lnTo>
                    <a:pt x="26" y="44"/>
                  </a:lnTo>
                  <a:lnTo>
                    <a:pt x="36" y="40"/>
                  </a:lnTo>
                  <a:lnTo>
                    <a:pt x="46" y="36"/>
                  </a:lnTo>
                  <a:lnTo>
                    <a:pt x="58" y="32"/>
                  </a:lnTo>
                  <a:lnTo>
                    <a:pt x="71" y="29"/>
                  </a:lnTo>
                  <a:lnTo>
                    <a:pt x="85" y="24"/>
                  </a:lnTo>
                  <a:lnTo>
                    <a:pt x="100" y="21"/>
                  </a:lnTo>
                  <a:lnTo>
                    <a:pt x="116" y="16"/>
                  </a:lnTo>
                  <a:lnTo>
                    <a:pt x="133" y="13"/>
                  </a:lnTo>
                  <a:lnTo>
                    <a:pt x="150" y="10"/>
                  </a:lnTo>
                  <a:lnTo>
                    <a:pt x="166" y="7"/>
                  </a:lnTo>
                  <a:lnTo>
                    <a:pt x="181" y="5"/>
                  </a:lnTo>
                  <a:lnTo>
                    <a:pt x="198" y="3"/>
                  </a:lnTo>
                  <a:lnTo>
                    <a:pt x="214" y="2"/>
                  </a:lnTo>
                  <a:lnTo>
                    <a:pt x="229" y="2"/>
                  </a:lnTo>
                  <a:lnTo>
                    <a:pt x="245" y="0"/>
                  </a:lnTo>
                  <a:lnTo>
                    <a:pt x="277" y="2"/>
                  </a:lnTo>
                  <a:lnTo>
                    <a:pt x="307" y="5"/>
                  </a:lnTo>
                  <a:lnTo>
                    <a:pt x="336" y="10"/>
                  </a:lnTo>
                  <a:lnTo>
                    <a:pt x="362" y="15"/>
                  </a:lnTo>
                  <a:lnTo>
                    <a:pt x="386" y="24"/>
                  </a:lnTo>
                  <a:lnTo>
                    <a:pt x="407" y="35"/>
                  </a:lnTo>
                  <a:lnTo>
                    <a:pt x="418" y="40"/>
                  </a:lnTo>
                  <a:lnTo>
                    <a:pt x="428" y="46"/>
                  </a:lnTo>
                  <a:lnTo>
                    <a:pt x="437" y="53"/>
                  </a:lnTo>
                  <a:lnTo>
                    <a:pt x="446" y="60"/>
                  </a:lnTo>
                  <a:lnTo>
                    <a:pt x="454" y="68"/>
                  </a:lnTo>
                  <a:lnTo>
                    <a:pt x="462" y="75"/>
                  </a:lnTo>
                  <a:lnTo>
                    <a:pt x="469" y="83"/>
                  </a:lnTo>
                  <a:lnTo>
                    <a:pt x="476" y="93"/>
                  </a:lnTo>
                  <a:lnTo>
                    <a:pt x="482" y="102"/>
                  </a:lnTo>
                  <a:lnTo>
                    <a:pt x="487" y="111"/>
                  </a:lnTo>
                  <a:lnTo>
                    <a:pt x="493" y="121"/>
                  </a:lnTo>
                  <a:lnTo>
                    <a:pt x="497" y="131"/>
                  </a:lnTo>
                  <a:lnTo>
                    <a:pt x="505" y="153"/>
                  </a:lnTo>
                  <a:lnTo>
                    <a:pt x="510" y="175"/>
                  </a:lnTo>
                  <a:lnTo>
                    <a:pt x="513" y="200"/>
                  </a:lnTo>
                  <a:lnTo>
                    <a:pt x="514" y="225"/>
                  </a:lnTo>
                  <a:lnTo>
                    <a:pt x="514" y="243"/>
                  </a:lnTo>
                  <a:lnTo>
                    <a:pt x="512" y="258"/>
                  </a:lnTo>
                  <a:lnTo>
                    <a:pt x="510" y="275"/>
                  </a:lnTo>
                  <a:lnTo>
                    <a:pt x="506" y="291"/>
                  </a:lnTo>
                  <a:lnTo>
                    <a:pt x="502" y="307"/>
                  </a:lnTo>
                  <a:lnTo>
                    <a:pt x="497" y="323"/>
                  </a:lnTo>
                  <a:lnTo>
                    <a:pt x="490" y="339"/>
                  </a:lnTo>
                  <a:lnTo>
                    <a:pt x="484" y="355"/>
                  </a:lnTo>
                  <a:lnTo>
                    <a:pt x="474" y="371"/>
                  </a:lnTo>
                  <a:lnTo>
                    <a:pt x="465" y="388"/>
                  </a:lnTo>
                  <a:lnTo>
                    <a:pt x="454" y="404"/>
                  </a:lnTo>
                  <a:lnTo>
                    <a:pt x="442" y="421"/>
                  </a:lnTo>
                  <a:lnTo>
                    <a:pt x="428" y="438"/>
                  </a:lnTo>
                  <a:lnTo>
                    <a:pt x="413" y="455"/>
                  </a:lnTo>
                  <a:lnTo>
                    <a:pt x="397" y="473"/>
                  </a:lnTo>
                  <a:lnTo>
                    <a:pt x="380" y="491"/>
                  </a:lnTo>
                  <a:lnTo>
                    <a:pt x="369" y="502"/>
                  </a:lnTo>
                  <a:lnTo>
                    <a:pt x="357" y="513"/>
                  </a:lnTo>
                  <a:lnTo>
                    <a:pt x="347" y="523"/>
                  </a:lnTo>
                  <a:lnTo>
                    <a:pt x="336" y="533"/>
                  </a:lnTo>
                  <a:lnTo>
                    <a:pt x="325" y="542"/>
                  </a:lnTo>
                  <a:lnTo>
                    <a:pt x="314" y="553"/>
                  </a:lnTo>
                  <a:lnTo>
                    <a:pt x="303" y="562"/>
                  </a:lnTo>
                  <a:lnTo>
                    <a:pt x="293" y="570"/>
                  </a:lnTo>
                  <a:lnTo>
                    <a:pt x="282" y="579"/>
                  </a:lnTo>
                  <a:lnTo>
                    <a:pt x="273" y="587"/>
                  </a:lnTo>
                  <a:lnTo>
                    <a:pt x="264" y="594"/>
                  </a:lnTo>
                  <a:lnTo>
                    <a:pt x="256" y="600"/>
                  </a:lnTo>
                  <a:lnTo>
                    <a:pt x="248" y="606"/>
                  </a:lnTo>
                  <a:lnTo>
                    <a:pt x="243" y="611"/>
                  </a:lnTo>
                  <a:lnTo>
                    <a:pt x="236" y="615"/>
                  </a:lnTo>
                  <a:lnTo>
                    <a:pt x="231" y="620"/>
                  </a:lnTo>
                  <a:lnTo>
                    <a:pt x="547" y="620"/>
                  </a:lnTo>
                  <a:lnTo>
                    <a:pt x="547" y="7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50" name="Freeform 50"/>
            <p:cNvSpPr>
              <a:spLocks noChangeArrowheads="1"/>
            </p:cNvSpPr>
            <p:nvPr/>
          </p:nvSpPr>
          <p:spPr bwMode="auto">
            <a:xfrm>
              <a:off x="1845" y="2954"/>
              <a:ext cx="130" cy="176"/>
            </a:xfrm>
            <a:custGeom>
              <a:avLst/>
              <a:gdLst>
                <a:gd name="T0" fmla="*/ 571 w 573"/>
                <a:gd name="T1" fmla="*/ 456 h 775"/>
                <a:gd name="T2" fmla="*/ 561 w 573"/>
                <a:gd name="T3" fmla="*/ 538 h 775"/>
                <a:gd name="T4" fmla="*/ 543 w 573"/>
                <a:gd name="T5" fmla="*/ 607 h 775"/>
                <a:gd name="T6" fmla="*/ 517 w 573"/>
                <a:gd name="T7" fmla="*/ 665 h 775"/>
                <a:gd name="T8" fmla="*/ 479 w 573"/>
                <a:gd name="T9" fmla="*/ 711 h 775"/>
                <a:gd name="T10" fmla="*/ 433 w 573"/>
                <a:gd name="T11" fmla="*/ 745 h 775"/>
                <a:gd name="T12" fmla="*/ 375 w 573"/>
                <a:gd name="T13" fmla="*/ 766 h 775"/>
                <a:gd name="T14" fmla="*/ 305 w 573"/>
                <a:gd name="T15" fmla="*/ 775 h 775"/>
                <a:gd name="T16" fmla="*/ 230 w 573"/>
                <a:gd name="T17" fmla="*/ 772 h 775"/>
                <a:gd name="T18" fmla="*/ 167 w 573"/>
                <a:gd name="T19" fmla="*/ 756 h 775"/>
                <a:gd name="T20" fmla="*/ 115 w 573"/>
                <a:gd name="T21" fmla="*/ 729 h 775"/>
                <a:gd name="T22" fmla="*/ 74 w 573"/>
                <a:gd name="T23" fmla="*/ 689 h 775"/>
                <a:gd name="T24" fmla="*/ 42 w 573"/>
                <a:gd name="T25" fmla="*/ 637 h 775"/>
                <a:gd name="T26" fmla="*/ 19 w 573"/>
                <a:gd name="T27" fmla="*/ 573 h 775"/>
                <a:gd name="T28" fmla="*/ 5 w 573"/>
                <a:gd name="T29" fmla="*/ 498 h 775"/>
                <a:gd name="T30" fmla="*/ 0 w 573"/>
                <a:gd name="T31" fmla="*/ 412 h 775"/>
                <a:gd name="T32" fmla="*/ 1 w 573"/>
                <a:gd name="T33" fmla="*/ 317 h 775"/>
                <a:gd name="T34" fmla="*/ 11 w 573"/>
                <a:gd name="T35" fmla="*/ 237 h 775"/>
                <a:gd name="T36" fmla="*/ 28 w 573"/>
                <a:gd name="T37" fmla="*/ 170 h 775"/>
                <a:gd name="T38" fmla="*/ 57 w 573"/>
                <a:gd name="T39" fmla="*/ 112 h 775"/>
                <a:gd name="T40" fmla="*/ 94 w 573"/>
                <a:gd name="T41" fmla="*/ 65 h 775"/>
                <a:gd name="T42" fmla="*/ 142 w 573"/>
                <a:gd name="T43" fmla="*/ 31 h 775"/>
                <a:gd name="T44" fmla="*/ 200 w 573"/>
                <a:gd name="T45" fmla="*/ 10 h 775"/>
                <a:gd name="T46" fmla="*/ 268 w 573"/>
                <a:gd name="T47" fmla="*/ 0 h 775"/>
                <a:gd name="T48" fmla="*/ 343 w 573"/>
                <a:gd name="T49" fmla="*/ 4 h 775"/>
                <a:gd name="T50" fmla="*/ 406 w 573"/>
                <a:gd name="T51" fmla="*/ 20 h 775"/>
                <a:gd name="T52" fmla="*/ 458 w 573"/>
                <a:gd name="T53" fmla="*/ 48 h 775"/>
                <a:gd name="T54" fmla="*/ 500 w 573"/>
                <a:gd name="T55" fmla="*/ 89 h 775"/>
                <a:gd name="T56" fmla="*/ 531 w 573"/>
                <a:gd name="T57" fmla="*/ 141 h 775"/>
                <a:gd name="T58" fmla="*/ 554 w 573"/>
                <a:gd name="T59" fmla="*/ 204 h 775"/>
                <a:gd name="T60" fmla="*/ 567 w 573"/>
                <a:gd name="T61" fmla="*/ 279 h 775"/>
                <a:gd name="T62" fmla="*/ 572 w 573"/>
                <a:gd name="T63" fmla="*/ 364 h 775"/>
                <a:gd name="T64" fmla="*/ 384 w 573"/>
                <a:gd name="T65" fmla="*/ 324 h 775"/>
                <a:gd name="T66" fmla="*/ 372 w 573"/>
                <a:gd name="T67" fmla="*/ 227 h 775"/>
                <a:gd name="T68" fmla="*/ 350 w 573"/>
                <a:gd name="T69" fmla="*/ 170 h 775"/>
                <a:gd name="T70" fmla="*/ 311 w 573"/>
                <a:gd name="T71" fmla="*/ 141 h 775"/>
                <a:gd name="T72" fmla="*/ 261 w 573"/>
                <a:gd name="T73" fmla="*/ 141 h 775"/>
                <a:gd name="T74" fmla="*/ 224 w 573"/>
                <a:gd name="T75" fmla="*/ 170 h 775"/>
                <a:gd name="T76" fmla="*/ 200 w 573"/>
                <a:gd name="T77" fmla="*/ 227 h 775"/>
                <a:gd name="T78" fmla="*/ 188 w 573"/>
                <a:gd name="T79" fmla="*/ 324 h 775"/>
                <a:gd name="T80" fmla="*/ 188 w 573"/>
                <a:gd name="T81" fmla="*/ 452 h 775"/>
                <a:gd name="T82" fmla="*/ 200 w 573"/>
                <a:gd name="T83" fmla="*/ 548 h 775"/>
                <a:gd name="T84" fmla="*/ 224 w 573"/>
                <a:gd name="T85" fmla="*/ 606 h 775"/>
                <a:gd name="T86" fmla="*/ 261 w 573"/>
                <a:gd name="T87" fmla="*/ 634 h 775"/>
                <a:gd name="T88" fmla="*/ 311 w 573"/>
                <a:gd name="T89" fmla="*/ 634 h 775"/>
                <a:gd name="T90" fmla="*/ 348 w 573"/>
                <a:gd name="T91" fmla="*/ 606 h 775"/>
                <a:gd name="T92" fmla="*/ 372 w 573"/>
                <a:gd name="T93" fmla="*/ 548 h 775"/>
                <a:gd name="T94" fmla="*/ 384 w 573"/>
                <a:gd name="T95" fmla="*/ 452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3" h="775">
                  <a:moveTo>
                    <a:pt x="573" y="388"/>
                  </a:moveTo>
                  <a:lnTo>
                    <a:pt x="572" y="412"/>
                  </a:lnTo>
                  <a:lnTo>
                    <a:pt x="572" y="435"/>
                  </a:lnTo>
                  <a:lnTo>
                    <a:pt x="571" y="456"/>
                  </a:lnTo>
                  <a:lnTo>
                    <a:pt x="569" y="478"/>
                  </a:lnTo>
                  <a:lnTo>
                    <a:pt x="567" y="499"/>
                  </a:lnTo>
                  <a:lnTo>
                    <a:pt x="564" y="519"/>
                  </a:lnTo>
                  <a:lnTo>
                    <a:pt x="561" y="538"/>
                  </a:lnTo>
                  <a:lnTo>
                    <a:pt x="557" y="556"/>
                  </a:lnTo>
                  <a:lnTo>
                    <a:pt x="553" y="574"/>
                  </a:lnTo>
                  <a:lnTo>
                    <a:pt x="548" y="591"/>
                  </a:lnTo>
                  <a:lnTo>
                    <a:pt x="543" y="607"/>
                  </a:lnTo>
                  <a:lnTo>
                    <a:pt x="537" y="623"/>
                  </a:lnTo>
                  <a:lnTo>
                    <a:pt x="531" y="638"/>
                  </a:lnTo>
                  <a:lnTo>
                    <a:pt x="523" y="652"/>
                  </a:lnTo>
                  <a:lnTo>
                    <a:pt x="517" y="665"/>
                  </a:lnTo>
                  <a:lnTo>
                    <a:pt x="507" y="678"/>
                  </a:lnTo>
                  <a:lnTo>
                    <a:pt x="500" y="689"/>
                  </a:lnTo>
                  <a:lnTo>
                    <a:pt x="489" y="700"/>
                  </a:lnTo>
                  <a:lnTo>
                    <a:pt x="479" y="711"/>
                  </a:lnTo>
                  <a:lnTo>
                    <a:pt x="469" y="720"/>
                  </a:lnTo>
                  <a:lnTo>
                    <a:pt x="458" y="729"/>
                  </a:lnTo>
                  <a:lnTo>
                    <a:pt x="445" y="737"/>
                  </a:lnTo>
                  <a:lnTo>
                    <a:pt x="433" y="745"/>
                  </a:lnTo>
                  <a:lnTo>
                    <a:pt x="420" y="750"/>
                  </a:lnTo>
                  <a:lnTo>
                    <a:pt x="405" y="756"/>
                  </a:lnTo>
                  <a:lnTo>
                    <a:pt x="391" y="762"/>
                  </a:lnTo>
                  <a:lnTo>
                    <a:pt x="375" y="766"/>
                  </a:lnTo>
                  <a:lnTo>
                    <a:pt x="359" y="770"/>
                  </a:lnTo>
                  <a:lnTo>
                    <a:pt x="342" y="772"/>
                  </a:lnTo>
                  <a:lnTo>
                    <a:pt x="324" y="774"/>
                  </a:lnTo>
                  <a:lnTo>
                    <a:pt x="305" y="775"/>
                  </a:lnTo>
                  <a:lnTo>
                    <a:pt x="286" y="775"/>
                  </a:lnTo>
                  <a:lnTo>
                    <a:pt x="267" y="775"/>
                  </a:lnTo>
                  <a:lnTo>
                    <a:pt x="249" y="774"/>
                  </a:lnTo>
                  <a:lnTo>
                    <a:pt x="230" y="772"/>
                  </a:lnTo>
                  <a:lnTo>
                    <a:pt x="213" y="770"/>
                  </a:lnTo>
                  <a:lnTo>
                    <a:pt x="197" y="766"/>
                  </a:lnTo>
                  <a:lnTo>
                    <a:pt x="182" y="762"/>
                  </a:lnTo>
                  <a:lnTo>
                    <a:pt x="167" y="756"/>
                  </a:lnTo>
                  <a:lnTo>
                    <a:pt x="153" y="750"/>
                  </a:lnTo>
                  <a:lnTo>
                    <a:pt x="140" y="745"/>
                  </a:lnTo>
                  <a:lnTo>
                    <a:pt x="127" y="737"/>
                  </a:lnTo>
                  <a:lnTo>
                    <a:pt x="115" y="729"/>
                  </a:lnTo>
                  <a:lnTo>
                    <a:pt x="103" y="720"/>
                  </a:lnTo>
                  <a:lnTo>
                    <a:pt x="93" y="711"/>
                  </a:lnTo>
                  <a:lnTo>
                    <a:pt x="83" y="699"/>
                  </a:lnTo>
                  <a:lnTo>
                    <a:pt x="74" y="689"/>
                  </a:lnTo>
                  <a:lnTo>
                    <a:pt x="65" y="677"/>
                  </a:lnTo>
                  <a:lnTo>
                    <a:pt x="55" y="664"/>
                  </a:lnTo>
                  <a:lnTo>
                    <a:pt x="49" y="650"/>
                  </a:lnTo>
                  <a:lnTo>
                    <a:pt x="42" y="637"/>
                  </a:lnTo>
                  <a:lnTo>
                    <a:pt x="35" y="622"/>
                  </a:lnTo>
                  <a:lnTo>
                    <a:pt x="29" y="606"/>
                  </a:lnTo>
                  <a:lnTo>
                    <a:pt x="24" y="590"/>
                  </a:lnTo>
                  <a:lnTo>
                    <a:pt x="19" y="573"/>
                  </a:lnTo>
                  <a:lnTo>
                    <a:pt x="15" y="556"/>
                  </a:lnTo>
                  <a:lnTo>
                    <a:pt x="11" y="538"/>
                  </a:lnTo>
                  <a:lnTo>
                    <a:pt x="8" y="519"/>
                  </a:lnTo>
                  <a:lnTo>
                    <a:pt x="5" y="498"/>
                  </a:lnTo>
                  <a:lnTo>
                    <a:pt x="3" y="478"/>
                  </a:lnTo>
                  <a:lnTo>
                    <a:pt x="1" y="456"/>
                  </a:lnTo>
                  <a:lnTo>
                    <a:pt x="0" y="435"/>
                  </a:lnTo>
                  <a:lnTo>
                    <a:pt x="0" y="412"/>
                  </a:lnTo>
                  <a:lnTo>
                    <a:pt x="0" y="388"/>
                  </a:lnTo>
                  <a:lnTo>
                    <a:pt x="0" y="364"/>
                  </a:lnTo>
                  <a:lnTo>
                    <a:pt x="0" y="340"/>
                  </a:lnTo>
                  <a:lnTo>
                    <a:pt x="1" y="317"/>
                  </a:lnTo>
                  <a:lnTo>
                    <a:pt x="3" y="296"/>
                  </a:lnTo>
                  <a:lnTo>
                    <a:pt x="5" y="275"/>
                  </a:lnTo>
                  <a:lnTo>
                    <a:pt x="8" y="256"/>
                  </a:lnTo>
                  <a:lnTo>
                    <a:pt x="11" y="237"/>
                  </a:lnTo>
                  <a:lnTo>
                    <a:pt x="15" y="219"/>
                  </a:lnTo>
                  <a:lnTo>
                    <a:pt x="19" y="202"/>
                  </a:lnTo>
                  <a:lnTo>
                    <a:pt x="24" y="186"/>
                  </a:lnTo>
                  <a:lnTo>
                    <a:pt x="28" y="170"/>
                  </a:lnTo>
                  <a:lnTo>
                    <a:pt x="35" y="154"/>
                  </a:lnTo>
                  <a:lnTo>
                    <a:pt x="42" y="139"/>
                  </a:lnTo>
                  <a:lnTo>
                    <a:pt x="49" y="125"/>
                  </a:lnTo>
                  <a:lnTo>
                    <a:pt x="57" y="112"/>
                  </a:lnTo>
                  <a:lnTo>
                    <a:pt x="66" y="98"/>
                  </a:lnTo>
                  <a:lnTo>
                    <a:pt x="75" y="87"/>
                  </a:lnTo>
                  <a:lnTo>
                    <a:pt x="84" y="75"/>
                  </a:lnTo>
                  <a:lnTo>
                    <a:pt x="94" y="65"/>
                  </a:lnTo>
                  <a:lnTo>
                    <a:pt x="105" y="55"/>
                  </a:lnTo>
                  <a:lnTo>
                    <a:pt x="117" y="47"/>
                  </a:lnTo>
                  <a:lnTo>
                    <a:pt x="129" y="38"/>
                  </a:lnTo>
                  <a:lnTo>
                    <a:pt x="142" y="31"/>
                  </a:lnTo>
                  <a:lnTo>
                    <a:pt x="155" y="24"/>
                  </a:lnTo>
                  <a:lnTo>
                    <a:pt x="169" y="19"/>
                  </a:lnTo>
                  <a:lnTo>
                    <a:pt x="184" y="14"/>
                  </a:lnTo>
                  <a:lnTo>
                    <a:pt x="200" y="10"/>
                  </a:lnTo>
                  <a:lnTo>
                    <a:pt x="216" y="6"/>
                  </a:lnTo>
                  <a:lnTo>
                    <a:pt x="232" y="4"/>
                  </a:lnTo>
                  <a:lnTo>
                    <a:pt x="250" y="2"/>
                  </a:lnTo>
                  <a:lnTo>
                    <a:pt x="268" y="0"/>
                  </a:lnTo>
                  <a:lnTo>
                    <a:pt x="286" y="0"/>
                  </a:lnTo>
                  <a:lnTo>
                    <a:pt x="305" y="0"/>
                  </a:lnTo>
                  <a:lnTo>
                    <a:pt x="325" y="2"/>
                  </a:lnTo>
                  <a:lnTo>
                    <a:pt x="343" y="4"/>
                  </a:lnTo>
                  <a:lnTo>
                    <a:pt x="360" y="7"/>
                  </a:lnTo>
                  <a:lnTo>
                    <a:pt x="376" y="11"/>
                  </a:lnTo>
                  <a:lnTo>
                    <a:pt x="392" y="15"/>
                  </a:lnTo>
                  <a:lnTo>
                    <a:pt x="406" y="20"/>
                  </a:lnTo>
                  <a:lnTo>
                    <a:pt x="420" y="25"/>
                  </a:lnTo>
                  <a:lnTo>
                    <a:pt x="434" y="32"/>
                  </a:lnTo>
                  <a:lnTo>
                    <a:pt x="446" y="40"/>
                  </a:lnTo>
                  <a:lnTo>
                    <a:pt x="458" y="48"/>
                  </a:lnTo>
                  <a:lnTo>
                    <a:pt x="469" y="57"/>
                  </a:lnTo>
                  <a:lnTo>
                    <a:pt x="480" y="68"/>
                  </a:lnTo>
                  <a:lnTo>
                    <a:pt x="490" y="78"/>
                  </a:lnTo>
                  <a:lnTo>
                    <a:pt x="500" y="89"/>
                  </a:lnTo>
                  <a:lnTo>
                    <a:pt x="509" y="102"/>
                  </a:lnTo>
                  <a:lnTo>
                    <a:pt x="517" y="114"/>
                  </a:lnTo>
                  <a:lnTo>
                    <a:pt x="525" y="127"/>
                  </a:lnTo>
                  <a:lnTo>
                    <a:pt x="531" y="141"/>
                  </a:lnTo>
                  <a:lnTo>
                    <a:pt x="538" y="156"/>
                  </a:lnTo>
                  <a:lnTo>
                    <a:pt x="544" y="171"/>
                  </a:lnTo>
                  <a:lnTo>
                    <a:pt x="548" y="188"/>
                  </a:lnTo>
                  <a:lnTo>
                    <a:pt x="554" y="204"/>
                  </a:lnTo>
                  <a:lnTo>
                    <a:pt x="557" y="222"/>
                  </a:lnTo>
                  <a:lnTo>
                    <a:pt x="561" y="240"/>
                  </a:lnTo>
                  <a:lnTo>
                    <a:pt x="564" y="260"/>
                  </a:lnTo>
                  <a:lnTo>
                    <a:pt x="567" y="279"/>
                  </a:lnTo>
                  <a:lnTo>
                    <a:pt x="569" y="299"/>
                  </a:lnTo>
                  <a:lnTo>
                    <a:pt x="571" y="321"/>
                  </a:lnTo>
                  <a:lnTo>
                    <a:pt x="572" y="342"/>
                  </a:lnTo>
                  <a:lnTo>
                    <a:pt x="572" y="364"/>
                  </a:lnTo>
                  <a:lnTo>
                    <a:pt x="573" y="388"/>
                  </a:lnTo>
                  <a:close/>
                  <a:moveTo>
                    <a:pt x="385" y="388"/>
                  </a:moveTo>
                  <a:lnTo>
                    <a:pt x="385" y="354"/>
                  </a:lnTo>
                  <a:lnTo>
                    <a:pt x="384" y="324"/>
                  </a:lnTo>
                  <a:lnTo>
                    <a:pt x="383" y="296"/>
                  </a:lnTo>
                  <a:lnTo>
                    <a:pt x="379" y="270"/>
                  </a:lnTo>
                  <a:lnTo>
                    <a:pt x="377" y="247"/>
                  </a:lnTo>
                  <a:lnTo>
                    <a:pt x="372" y="227"/>
                  </a:lnTo>
                  <a:lnTo>
                    <a:pt x="368" y="210"/>
                  </a:lnTo>
                  <a:lnTo>
                    <a:pt x="362" y="194"/>
                  </a:lnTo>
                  <a:lnTo>
                    <a:pt x="356" y="181"/>
                  </a:lnTo>
                  <a:lnTo>
                    <a:pt x="350" y="170"/>
                  </a:lnTo>
                  <a:lnTo>
                    <a:pt x="342" y="160"/>
                  </a:lnTo>
                  <a:lnTo>
                    <a:pt x="333" y="152"/>
                  </a:lnTo>
                  <a:lnTo>
                    <a:pt x="322" y="146"/>
                  </a:lnTo>
                  <a:lnTo>
                    <a:pt x="311" y="141"/>
                  </a:lnTo>
                  <a:lnTo>
                    <a:pt x="299" y="139"/>
                  </a:lnTo>
                  <a:lnTo>
                    <a:pt x="286" y="138"/>
                  </a:lnTo>
                  <a:lnTo>
                    <a:pt x="274" y="139"/>
                  </a:lnTo>
                  <a:lnTo>
                    <a:pt x="261" y="141"/>
                  </a:lnTo>
                  <a:lnTo>
                    <a:pt x="251" y="146"/>
                  </a:lnTo>
                  <a:lnTo>
                    <a:pt x="241" y="152"/>
                  </a:lnTo>
                  <a:lnTo>
                    <a:pt x="232" y="160"/>
                  </a:lnTo>
                  <a:lnTo>
                    <a:pt x="224" y="170"/>
                  </a:lnTo>
                  <a:lnTo>
                    <a:pt x="216" y="181"/>
                  </a:lnTo>
                  <a:lnTo>
                    <a:pt x="210" y="194"/>
                  </a:lnTo>
                  <a:lnTo>
                    <a:pt x="204" y="210"/>
                  </a:lnTo>
                  <a:lnTo>
                    <a:pt x="200" y="227"/>
                  </a:lnTo>
                  <a:lnTo>
                    <a:pt x="196" y="247"/>
                  </a:lnTo>
                  <a:lnTo>
                    <a:pt x="193" y="271"/>
                  </a:lnTo>
                  <a:lnTo>
                    <a:pt x="189" y="296"/>
                  </a:lnTo>
                  <a:lnTo>
                    <a:pt x="188" y="324"/>
                  </a:lnTo>
                  <a:lnTo>
                    <a:pt x="187" y="355"/>
                  </a:lnTo>
                  <a:lnTo>
                    <a:pt x="187" y="388"/>
                  </a:lnTo>
                  <a:lnTo>
                    <a:pt x="187" y="421"/>
                  </a:lnTo>
                  <a:lnTo>
                    <a:pt x="188" y="452"/>
                  </a:lnTo>
                  <a:lnTo>
                    <a:pt x="189" y="480"/>
                  </a:lnTo>
                  <a:lnTo>
                    <a:pt x="193" y="505"/>
                  </a:lnTo>
                  <a:lnTo>
                    <a:pt x="196" y="528"/>
                  </a:lnTo>
                  <a:lnTo>
                    <a:pt x="200" y="548"/>
                  </a:lnTo>
                  <a:lnTo>
                    <a:pt x="204" y="566"/>
                  </a:lnTo>
                  <a:lnTo>
                    <a:pt x="210" y="581"/>
                  </a:lnTo>
                  <a:lnTo>
                    <a:pt x="216" y="595"/>
                  </a:lnTo>
                  <a:lnTo>
                    <a:pt x="224" y="606"/>
                  </a:lnTo>
                  <a:lnTo>
                    <a:pt x="232" y="616"/>
                  </a:lnTo>
                  <a:lnTo>
                    <a:pt x="241" y="624"/>
                  </a:lnTo>
                  <a:lnTo>
                    <a:pt x="251" y="630"/>
                  </a:lnTo>
                  <a:lnTo>
                    <a:pt x="261" y="634"/>
                  </a:lnTo>
                  <a:lnTo>
                    <a:pt x="274" y="637"/>
                  </a:lnTo>
                  <a:lnTo>
                    <a:pt x="286" y="638"/>
                  </a:lnTo>
                  <a:lnTo>
                    <a:pt x="299" y="637"/>
                  </a:lnTo>
                  <a:lnTo>
                    <a:pt x="311" y="634"/>
                  </a:lnTo>
                  <a:lnTo>
                    <a:pt x="322" y="630"/>
                  </a:lnTo>
                  <a:lnTo>
                    <a:pt x="331" y="624"/>
                  </a:lnTo>
                  <a:lnTo>
                    <a:pt x="341" y="616"/>
                  </a:lnTo>
                  <a:lnTo>
                    <a:pt x="348" y="606"/>
                  </a:lnTo>
                  <a:lnTo>
                    <a:pt x="356" y="595"/>
                  </a:lnTo>
                  <a:lnTo>
                    <a:pt x="362" y="581"/>
                  </a:lnTo>
                  <a:lnTo>
                    <a:pt x="368" y="566"/>
                  </a:lnTo>
                  <a:lnTo>
                    <a:pt x="372" y="548"/>
                  </a:lnTo>
                  <a:lnTo>
                    <a:pt x="377" y="528"/>
                  </a:lnTo>
                  <a:lnTo>
                    <a:pt x="379" y="505"/>
                  </a:lnTo>
                  <a:lnTo>
                    <a:pt x="383" y="479"/>
                  </a:lnTo>
                  <a:lnTo>
                    <a:pt x="384" y="452"/>
                  </a:lnTo>
                  <a:lnTo>
                    <a:pt x="385" y="421"/>
                  </a:lnTo>
                  <a:lnTo>
                    <a:pt x="385" y="3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51" name="Freeform 51"/>
            <p:cNvSpPr>
              <a:spLocks noChangeArrowheads="1"/>
            </p:cNvSpPr>
            <p:nvPr/>
          </p:nvSpPr>
          <p:spPr bwMode="auto">
            <a:xfrm>
              <a:off x="1994" y="2954"/>
              <a:ext cx="130" cy="176"/>
            </a:xfrm>
            <a:custGeom>
              <a:avLst/>
              <a:gdLst>
                <a:gd name="T0" fmla="*/ 571 w 574"/>
                <a:gd name="T1" fmla="*/ 456 h 775"/>
                <a:gd name="T2" fmla="*/ 562 w 574"/>
                <a:gd name="T3" fmla="*/ 538 h 775"/>
                <a:gd name="T4" fmla="*/ 544 w 574"/>
                <a:gd name="T5" fmla="*/ 607 h 775"/>
                <a:gd name="T6" fmla="*/ 517 w 574"/>
                <a:gd name="T7" fmla="*/ 665 h 775"/>
                <a:gd name="T8" fmla="*/ 481 w 574"/>
                <a:gd name="T9" fmla="*/ 711 h 775"/>
                <a:gd name="T10" fmla="*/ 434 w 574"/>
                <a:gd name="T11" fmla="*/ 745 h 775"/>
                <a:gd name="T12" fmla="*/ 376 w 574"/>
                <a:gd name="T13" fmla="*/ 766 h 775"/>
                <a:gd name="T14" fmla="*/ 307 w 574"/>
                <a:gd name="T15" fmla="*/ 775 h 775"/>
                <a:gd name="T16" fmla="*/ 232 w 574"/>
                <a:gd name="T17" fmla="*/ 772 h 775"/>
                <a:gd name="T18" fmla="*/ 168 w 574"/>
                <a:gd name="T19" fmla="*/ 756 h 775"/>
                <a:gd name="T20" fmla="*/ 116 w 574"/>
                <a:gd name="T21" fmla="*/ 729 h 775"/>
                <a:gd name="T22" fmla="*/ 74 w 574"/>
                <a:gd name="T23" fmla="*/ 689 h 775"/>
                <a:gd name="T24" fmla="*/ 42 w 574"/>
                <a:gd name="T25" fmla="*/ 637 h 775"/>
                <a:gd name="T26" fmla="*/ 19 w 574"/>
                <a:gd name="T27" fmla="*/ 573 h 775"/>
                <a:gd name="T28" fmla="*/ 6 w 574"/>
                <a:gd name="T29" fmla="*/ 498 h 775"/>
                <a:gd name="T30" fmla="*/ 0 w 574"/>
                <a:gd name="T31" fmla="*/ 412 h 775"/>
                <a:gd name="T32" fmla="*/ 2 w 574"/>
                <a:gd name="T33" fmla="*/ 317 h 775"/>
                <a:gd name="T34" fmla="*/ 12 w 574"/>
                <a:gd name="T35" fmla="*/ 237 h 775"/>
                <a:gd name="T36" fmla="*/ 30 w 574"/>
                <a:gd name="T37" fmla="*/ 170 h 775"/>
                <a:gd name="T38" fmla="*/ 58 w 574"/>
                <a:gd name="T39" fmla="*/ 112 h 775"/>
                <a:gd name="T40" fmla="*/ 96 w 574"/>
                <a:gd name="T41" fmla="*/ 65 h 775"/>
                <a:gd name="T42" fmla="*/ 142 w 574"/>
                <a:gd name="T43" fmla="*/ 31 h 775"/>
                <a:gd name="T44" fmla="*/ 200 w 574"/>
                <a:gd name="T45" fmla="*/ 10 h 775"/>
                <a:gd name="T46" fmla="*/ 268 w 574"/>
                <a:gd name="T47" fmla="*/ 0 h 775"/>
                <a:gd name="T48" fmla="*/ 343 w 574"/>
                <a:gd name="T49" fmla="*/ 4 h 775"/>
                <a:gd name="T50" fmla="*/ 407 w 574"/>
                <a:gd name="T51" fmla="*/ 20 h 775"/>
                <a:gd name="T52" fmla="*/ 459 w 574"/>
                <a:gd name="T53" fmla="*/ 48 h 775"/>
                <a:gd name="T54" fmla="*/ 500 w 574"/>
                <a:gd name="T55" fmla="*/ 89 h 775"/>
                <a:gd name="T56" fmla="*/ 532 w 574"/>
                <a:gd name="T57" fmla="*/ 141 h 775"/>
                <a:gd name="T58" fmla="*/ 554 w 574"/>
                <a:gd name="T59" fmla="*/ 204 h 775"/>
                <a:gd name="T60" fmla="*/ 568 w 574"/>
                <a:gd name="T61" fmla="*/ 279 h 775"/>
                <a:gd name="T62" fmla="*/ 574 w 574"/>
                <a:gd name="T63" fmla="*/ 364 h 775"/>
                <a:gd name="T64" fmla="*/ 385 w 574"/>
                <a:gd name="T65" fmla="*/ 324 h 775"/>
                <a:gd name="T66" fmla="*/ 374 w 574"/>
                <a:gd name="T67" fmla="*/ 227 h 775"/>
                <a:gd name="T68" fmla="*/ 350 w 574"/>
                <a:gd name="T69" fmla="*/ 170 h 775"/>
                <a:gd name="T70" fmla="*/ 312 w 574"/>
                <a:gd name="T71" fmla="*/ 141 h 775"/>
                <a:gd name="T72" fmla="*/ 263 w 574"/>
                <a:gd name="T73" fmla="*/ 141 h 775"/>
                <a:gd name="T74" fmla="*/ 224 w 574"/>
                <a:gd name="T75" fmla="*/ 170 h 775"/>
                <a:gd name="T76" fmla="*/ 200 w 574"/>
                <a:gd name="T77" fmla="*/ 227 h 775"/>
                <a:gd name="T78" fmla="*/ 189 w 574"/>
                <a:gd name="T79" fmla="*/ 324 h 775"/>
                <a:gd name="T80" fmla="*/ 189 w 574"/>
                <a:gd name="T81" fmla="*/ 452 h 775"/>
                <a:gd name="T82" fmla="*/ 200 w 574"/>
                <a:gd name="T83" fmla="*/ 548 h 775"/>
                <a:gd name="T84" fmla="*/ 224 w 574"/>
                <a:gd name="T85" fmla="*/ 606 h 775"/>
                <a:gd name="T86" fmla="*/ 263 w 574"/>
                <a:gd name="T87" fmla="*/ 634 h 775"/>
                <a:gd name="T88" fmla="*/ 311 w 574"/>
                <a:gd name="T89" fmla="*/ 634 h 775"/>
                <a:gd name="T90" fmla="*/ 350 w 574"/>
                <a:gd name="T91" fmla="*/ 606 h 775"/>
                <a:gd name="T92" fmla="*/ 374 w 574"/>
                <a:gd name="T93" fmla="*/ 548 h 775"/>
                <a:gd name="T94" fmla="*/ 385 w 574"/>
                <a:gd name="T95" fmla="*/ 452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4" h="775">
                  <a:moveTo>
                    <a:pt x="574" y="388"/>
                  </a:moveTo>
                  <a:lnTo>
                    <a:pt x="574" y="412"/>
                  </a:lnTo>
                  <a:lnTo>
                    <a:pt x="573" y="435"/>
                  </a:lnTo>
                  <a:lnTo>
                    <a:pt x="571" y="456"/>
                  </a:lnTo>
                  <a:lnTo>
                    <a:pt x="570" y="478"/>
                  </a:lnTo>
                  <a:lnTo>
                    <a:pt x="568" y="499"/>
                  </a:lnTo>
                  <a:lnTo>
                    <a:pt x="565" y="519"/>
                  </a:lnTo>
                  <a:lnTo>
                    <a:pt x="562" y="538"/>
                  </a:lnTo>
                  <a:lnTo>
                    <a:pt x="558" y="556"/>
                  </a:lnTo>
                  <a:lnTo>
                    <a:pt x="554" y="574"/>
                  </a:lnTo>
                  <a:lnTo>
                    <a:pt x="550" y="591"/>
                  </a:lnTo>
                  <a:lnTo>
                    <a:pt x="544" y="607"/>
                  </a:lnTo>
                  <a:lnTo>
                    <a:pt x="538" y="623"/>
                  </a:lnTo>
                  <a:lnTo>
                    <a:pt x="532" y="638"/>
                  </a:lnTo>
                  <a:lnTo>
                    <a:pt x="525" y="652"/>
                  </a:lnTo>
                  <a:lnTo>
                    <a:pt x="517" y="665"/>
                  </a:lnTo>
                  <a:lnTo>
                    <a:pt x="509" y="678"/>
                  </a:lnTo>
                  <a:lnTo>
                    <a:pt x="500" y="689"/>
                  </a:lnTo>
                  <a:lnTo>
                    <a:pt x="491" y="700"/>
                  </a:lnTo>
                  <a:lnTo>
                    <a:pt x="481" y="711"/>
                  </a:lnTo>
                  <a:lnTo>
                    <a:pt x="469" y="720"/>
                  </a:lnTo>
                  <a:lnTo>
                    <a:pt x="458" y="729"/>
                  </a:lnTo>
                  <a:lnTo>
                    <a:pt x="446" y="737"/>
                  </a:lnTo>
                  <a:lnTo>
                    <a:pt x="434" y="745"/>
                  </a:lnTo>
                  <a:lnTo>
                    <a:pt x="420" y="750"/>
                  </a:lnTo>
                  <a:lnTo>
                    <a:pt x="407" y="756"/>
                  </a:lnTo>
                  <a:lnTo>
                    <a:pt x="392" y="762"/>
                  </a:lnTo>
                  <a:lnTo>
                    <a:pt x="376" y="766"/>
                  </a:lnTo>
                  <a:lnTo>
                    <a:pt x="360" y="770"/>
                  </a:lnTo>
                  <a:lnTo>
                    <a:pt x="343" y="772"/>
                  </a:lnTo>
                  <a:lnTo>
                    <a:pt x="325" y="774"/>
                  </a:lnTo>
                  <a:lnTo>
                    <a:pt x="307" y="775"/>
                  </a:lnTo>
                  <a:lnTo>
                    <a:pt x="287" y="775"/>
                  </a:lnTo>
                  <a:lnTo>
                    <a:pt x="268" y="775"/>
                  </a:lnTo>
                  <a:lnTo>
                    <a:pt x="249" y="774"/>
                  </a:lnTo>
                  <a:lnTo>
                    <a:pt x="232" y="772"/>
                  </a:lnTo>
                  <a:lnTo>
                    <a:pt x="215" y="770"/>
                  </a:lnTo>
                  <a:lnTo>
                    <a:pt x="198" y="766"/>
                  </a:lnTo>
                  <a:lnTo>
                    <a:pt x="183" y="762"/>
                  </a:lnTo>
                  <a:lnTo>
                    <a:pt x="168" y="756"/>
                  </a:lnTo>
                  <a:lnTo>
                    <a:pt x="153" y="750"/>
                  </a:lnTo>
                  <a:lnTo>
                    <a:pt x="141" y="745"/>
                  </a:lnTo>
                  <a:lnTo>
                    <a:pt x="128" y="737"/>
                  </a:lnTo>
                  <a:lnTo>
                    <a:pt x="116" y="729"/>
                  </a:lnTo>
                  <a:lnTo>
                    <a:pt x="105" y="720"/>
                  </a:lnTo>
                  <a:lnTo>
                    <a:pt x="93" y="711"/>
                  </a:lnTo>
                  <a:lnTo>
                    <a:pt x="83" y="699"/>
                  </a:lnTo>
                  <a:lnTo>
                    <a:pt x="74" y="689"/>
                  </a:lnTo>
                  <a:lnTo>
                    <a:pt x="65" y="677"/>
                  </a:lnTo>
                  <a:lnTo>
                    <a:pt x="57" y="664"/>
                  </a:lnTo>
                  <a:lnTo>
                    <a:pt x="49" y="650"/>
                  </a:lnTo>
                  <a:lnTo>
                    <a:pt x="42" y="637"/>
                  </a:lnTo>
                  <a:lnTo>
                    <a:pt x="35" y="622"/>
                  </a:lnTo>
                  <a:lnTo>
                    <a:pt x="30" y="606"/>
                  </a:lnTo>
                  <a:lnTo>
                    <a:pt x="24" y="590"/>
                  </a:lnTo>
                  <a:lnTo>
                    <a:pt x="19" y="573"/>
                  </a:lnTo>
                  <a:lnTo>
                    <a:pt x="16" y="556"/>
                  </a:lnTo>
                  <a:lnTo>
                    <a:pt x="12" y="538"/>
                  </a:lnTo>
                  <a:lnTo>
                    <a:pt x="9" y="519"/>
                  </a:lnTo>
                  <a:lnTo>
                    <a:pt x="6" y="498"/>
                  </a:lnTo>
                  <a:lnTo>
                    <a:pt x="4" y="478"/>
                  </a:lnTo>
                  <a:lnTo>
                    <a:pt x="2" y="456"/>
                  </a:lnTo>
                  <a:lnTo>
                    <a:pt x="1" y="435"/>
                  </a:lnTo>
                  <a:lnTo>
                    <a:pt x="0" y="412"/>
                  </a:lnTo>
                  <a:lnTo>
                    <a:pt x="0" y="388"/>
                  </a:lnTo>
                  <a:lnTo>
                    <a:pt x="0" y="364"/>
                  </a:lnTo>
                  <a:lnTo>
                    <a:pt x="1" y="340"/>
                  </a:lnTo>
                  <a:lnTo>
                    <a:pt x="2" y="317"/>
                  </a:lnTo>
                  <a:lnTo>
                    <a:pt x="4" y="296"/>
                  </a:lnTo>
                  <a:lnTo>
                    <a:pt x="6" y="275"/>
                  </a:lnTo>
                  <a:lnTo>
                    <a:pt x="9" y="256"/>
                  </a:lnTo>
                  <a:lnTo>
                    <a:pt x="12" y="237"/>
                  </a:lnTo>
                  <a:lnTo>
                    <a:pt x="15" y="219"/>
                  </a:lnTo>
                  <a:lnTo>
                    <a:pt x="19" y="202"/>
                  </a:lnTo>
                  <a:lnTo>
                    <a:pt x="24" y="186"/>
                  </a:lnTo>
                  <a:lnTo>
                    <a:pt x="30" y="170"/>
                  </a:lnTo>
                  <a:lnTo>
                    <a:pt x="35" y="154"/>
                  </a:lnTo>
                  <a:lnTo>
                    <a:pt x="42" y="139"/>
                  </a:lnTo>
                  <a:lnTo>
                    <a:pt x="50" y="125"/>
                  </a:lnTo>
                  <a:lnTo>
                    <a:pt x="58" y="112"/>
                  </a:lnTo>
                  <a:lnTo>
                    <a:pt x="66" y="98"/>
                  </a:lnTo>
                  <a:lnTo>
                    <a:pt x="75" y="87"/>
                  </a:lnTo>
                  <a:lnTo>
                    <a:pt x="85" y="75"/>
                  </a:lnTo>
                  <a:lnTo>
                    <a:pt x="96" y="65"/>
                  </a:lnTo>
                  <a:lnTo>
                    <a:pt x="106" y="55"/>
                  </a:lnTo>
                  <a:lnTo>
                    <a:pt x="117" y="47"/>
                  </a:lnTo>
                  <a:lnTo>
                    <a:pt x="130" y="38"/>
                  </a:lnTo>
                  <a:lnTo>
                    <a:pt x="142" y="31"/>
                  </a:lnTo>
                  <a:lnTo>
                    <a:pt x="156" y="24"/>
                  </a:lnTo>
                  <a:lnTo>
                    <a:pt x="171" y="19"/>
                  </a:lnTo>
                  <a:lnTo>
                    <a:pt x="185" y="14"/>
                  </a:lnTo>
                  <a:lnTo>
                    <a:pt x="200" y="10"/>
                  </a:lnTo>
                  <a:lnTo>
                    <a:pt x="216" y="6"/>
                  </a:lnTo>
                  <a:lnTo>
                    <a:pt x="233" y="4"/>
                  </a:lnTo>
                  <a:lnTo>
                    <a:pt x="250" y="2"/>
                  </a:lnTo>
                  <a:lnTo>
                    <a:pt x="268" y="0"/>
                  </a:lnTo>
                  <a:lnTo>
                    <a:pt x="287" y="0"/>
                  </a:lnTo>
                  <a:lnTo>
                    <a:pt x="307" y="0"/>
                  </a:lnTo>
                  <a:lnTo>
                    <a:pt x="325" y="2"/>
                  </a:lnTo>
                  <a:lnTo>
                    <a:pt x="343" y="4"/>
                  </a:lnTo>
                  <a:lnTo>
                    <a:pt x="360" y="7"/>
                  </a:lnTo>
                  <a:lnTo>
                    <a:pt x="377" y="11"/>
                  </a:lnTo>
                  <a:lnTo>
                    <a:pt x="392" y="15"/>
                  </a:lnTo>
                  <a:lnTo>
                    <a:pt x="407" y="20"/>
                  </a:lnTo>
                  <a:lnTo>
                    <a:pt x="422" y="25"/>
                  </a:lnTo>
                  <a:lnTo>
                    <a:pt x="434" y="32"/>
                  </a:lnTo>
                  <a:lnTo>
                    <a:pt x="446" y="40"/>
                  </a:lnTo>
                  <a:lnTo>
                    <a:pt x="459" y="48"/>
                  </a:lnTo>
                  <a:lnTo>
                    <a:pt x="470" y="57"/>
                  </a:lnTo>
                  <a:lnTo>
                    <a:pt x="481" y="68"/>
                  </a:lnTo>
                  <a:lnTo>
                    <a:pt x="491" y="78"/>
                  </a:lnTo>
                  <a:lnTo>
                    <a:pt x="500" y="89"/>
                  </a:lnTo>
                  <a:lnTo>
                    <a:pt x="509" y="102"/>
                  </a:lnTo>
                  <a:lnTo>
                    <a:pt x="517" y="114"/>
                  </a:lnTo>
                  <a:lnTo>
                    <a:pt x="525" y="127"/>
                  </a:lnTo>
                  <a:lnTo>
                    <a:pt x="532" y="141"/>
                  </a:lnTo>
                  <a:lnTo>
                    <a:pt x="538" y="156"/>
                  </a:lnTo>
                  <a:lnTo>
                    <a:pt x="544" y="171"/>
                  </a:lnTo>
                  <a:lnTo>
                    <a:pt x="550" y="188"/>
                  </a:lnTo>
                  <a:lnTo>
                    <a:pt x="554" y="204"/>
                  </a:lnTo>
                  <a:lnTo>
                    <a:pt x="559" y="222"/>
                  </a:lnTo>
                  <a:lnTo>
                    <a:pt x="562" y="240"/>
                  </a:lnTo>
                  <a:lnTo>
                    <a:pt x="565" y="260"/>
                  </a:lnTo>
                  <a:lnTo>
                    <a:pt x="568" y="279"/>
                  </a:lnTo>
                  <a:lnTo>
                    <a:pt x="570" y="299"/>
                  </a:lnTo>
                  <a:lnTo>
                    <a:pt x="571" y="321"/>
                  </a:lnTo>
                  <a:lnTo>
                    <a:pt x="573" y="342"/>
                  </a:lnTo>
                  <a:lnTo>
                    <a:pt x="574" y="364"/>
                  </a:lnTo>
                  <a:lnTo>
                    <a:pt x="574" y="388"/>
                  </a:lnTo>
                  <a:close/>
                  <a:moveTo>
                    <a:pt x="386" y="388"/>
                  </a:moveTo>
                  <a:lnTo>
                    <a:pt x="386" y="354"/>
                  </a:lnTo>
                  <a:lnTo>
                    <a:pt x="385" y="324"/>
                  </a:lnTo>
                  <a:lnTo>
                    <a:pt x="383" y="296"/>
                  </a:lnTo>
                  <a:lnTo>
                    <a:pt x="381" y="270"/>
                  </a:lnTo>
                  <a:lnTo>
                    <a:pt x="377" y="247"/>
                  </a:lnTo>
                  <a:lnTo>
                    <a:pt x="374" y="227"/>
                  </a:lnTo>
                  <a:lnTo>
                    <a:pt x="369" y="210"/>
                  </a:lnTo>
                  <a:lnTo>
                    <a:pt x="364" y="194"/>
                  </a:lnTo>
                  <a:lnTo>
                    <a:pt x="358" y="181"/>
                  </a:lnTo>
                  <a:lnTo>
                    <a:pt x="350" y="170"/>
                  </a:lnTo>
                  <a:lnTo>
                    <a:pt x="342" y="160"/>
                  </a:lnTo>
                  <a:lnTo>
                    <a:pt x="333" y="152"/>
                  </a:lnTo>
                  <a:lnTo>
                    <a:pt x="323" y="146"/>
                  </a:lnTo>
                  <a:lnTo>
                    <a:pt x="312" y="141"/>
                  </a:lnTo>
                  <a:lnTo>
                    <a:pt x="300" y="139"/>
                  </a:lnTo>
                  <a:lnTo>
                    <a:pt x="287" y="138"/>
                  </a:lnTo>
                  <a:lnTo>
                    <a:pt x="274" y="139"/>
                  </a:lnTo>
                  <a:lnTo>
                    <a:pt x="263" y="141"/>
                  </a:lnTo>
                  <a:lnTo>
                    <a:pt x="251" y="146"/>
                  </a:lnTo>
                  <a:lnTo>
                    <a:pt x="241" y="152"/>
                  </a:lnTo>
                  <a:lnTo>
                    <a:pt x="232" y="160"/>
                  </a:lnTo>
                  <a:lnTo>
                    <a:pt x="224" y="170"/>
                  </a:lnTo>
                  <a:lnTo>
                    <a:pt x="217" y="181"/>
                  </a:lnTo>
                  <a:lnTo>
                    <a:pt x="210" y="194"/>
                  </a:lnTo>
                  <a:lnTo>
                    <a:pt x="206" y="210"/>
                  </a:lnTo>
                  <a:lnTo>
                    <a:pt x="200" y="227"/>
                  </a:lnTo>
                  <a:lnTo>
                    <a:pt x="197" y="247"/>
                  </a:lnTo>
                  <a:lnTo>
                    <a:pt x="193" y="271"/>
                  </a:lnTo>
                  <a:lnTo>
                    <a:pt x="191" y="296"/>
                  </a:lnTo>
                  <a:lnTo>
                    <a:pt x="189" y="324"/>
                  </a:lnTo>
                  <a:lnTo>
                    <a:pt x="188" y="355"/>
                  </a:lnTo>
                  <a:lnTo>
                    <a:pt x="188" y="388"/>
                  </a:lnTo>
                  <a:lnTo>
                    <a:pt x="188" y="421"/>
                  </a:lnTo>
                  <a:lnTo>
                    <a:pt x="189" y="452"/>
                  </a:lnTo>
                  <a:lnTo>
                    <a:pt x="191" y="480"/>
                  </a:lnTo>
                  <a:lnTo>
                    <a:pt x="193" y="505"/>
                  </a:lnTo>
                  <a:lnTo>
                    <a:pt x="197" y="528"/>
                  </a:lnTo>
                  <a:lnTo>
                    <a:pt x="200" y="548"/>
                  </a:lnTo>
                  <a:lnTo>
                    <a:pt x="206" y="566"/>
                  </a:lnTo>
                  <a:lnTo>
                    <a:pt x="210" y="581"/>
                  </a:lnTo>
                  <a:lnTo>
                    <a:pt x="217" y="595"/>
                  </a:lnTo>
                  <a:lnTo>
                    <a:pt x="224" y="606"/>
                  </a:lnTo>
                  <a:lnTo>
                    <a:pt x="232" y="616"/>
                  </a:lnTo>
                  <a:lnTo>
                    <a:pt x="241" y="624"/>
                  </a:lnTo>
                  <a:lnTo>
                    <a:pt x="251" y="630"/>
                  </a:lnTo>
                  <a:lnTo>
                    <a:pt x="263" y="634"/>
                  </a:lnTo>
                  <a:lnTo>
                    <a:pt x="274" y="637"/>
                  </a:lnTo>
                  <a:lnTo>
                    <a:pt x="287" y="638"/>
                  </a:lnTo>
                  <a:lnTo>
                    <a:pt x="300" y="637"/>
                  </a:lnTo>
                  <a:lnTo>
                    <a:pt x="311" y="634"/>
                  </a:lnTo>
                  <a:lnTo>
                    <a:pt x="323" y="630"/>
                  </a:lnTo>
                  <a:lnTo>
                    <a:pt x="333" y="624"/>
                  </a:lnTo>
                  <a:lnTo>
                    <a:pt x="342" y="616"/>
                  </a:lnTo>
                  <a:lnTo>
                    <a:pt x="350" y="606"/>
                  </a:lnTo>
                  <a:lnTo>
                    <a:pt x="357" y="595"/>
                  </a:lnTo>
                  <a:lnTo>
                    <a:pt x="364" y="581"/>
                  </a:lnTo>
                  <a:lnTo>
                    <a:pt x="368" y="566"/>
                  </a:lnTo>
                  <a:lnTo>
                    <a:pt x="374" y="548"/>
                  </a:lnTo>
                  <a:lnTo>
                    <a:pt x="377" y="528"/>
                  </a:lnTo>
                  <a:lnTo>
                    <a:pt x="381" y="505"/>
                  </a:lnTo>
                  <a:lnTo>
                    <a:pt x="383" y="479"/>
                  </a:lnTo>
                  <a:lnTo>
                    <a:pt x="385" y="452"/>
                  </a:lnTo>
                  <a:lnTo>
                    <a:pt x="386" y="421"/>
                  </a:lnTo>
                  <a:lnTo>
                    <a:pt x="386" y="3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52" name="Freeform 52"/>
            <p:cNvSpPr>
              <a:spLocks noChangeArrowheads="1"/>
            </p:cNvSpPr>
            <p:nvPr/>
          </p:nvSpPr>
          <p:spPr bwMode="auto">
            <a:xfrm>
              <a:off x="2221" y="2998"/>
              <a:ext cx="85" cy="127"/>
            </a:xfrm>
            <a:custGeom>
              <a:avLst/>
              <a:gdLst>
                <a:gd name="T0" fmla="*/ 363 w 377"/>
                <a:gd name="T1" fmla="*/ 168 h 563"/>
                <a:gd name="T2" fmla="*/ 357 w 377"/>
                <a:gd name="T3" fmla="*/ 166 h 563"/>
                <a:gd name="T4" fmla="*/ 350 w 377"/>
                <a:gd name="T5" fmla="*/ 165 h 563"/>
                <a:gd name="T6" fmla="*/ 342 w 377"/>
                <a:gd name="T7" fmla="*/ 164 h 563"/>
                <a:gd name="T8" fmla="*/ 333 w 377"/>
                <a:gd name="T9" fmla="*/ 162 h 563"/>
                <a:gd name="T10" fmla="*/ 324 w 377"/>
                <a:gd name="T11" fmla="*/ 162 h 563"/>
                <a:gd name="T12" fmla="*/ 314 w 377"/>
                <a:gd name="T13" fmla="*/ 161 h 563"/>
                <a:gd name="T14" fmla="*/ 302 w 377"/>
                <a:gd name="T15" fmla="*/ 161 h 563"/>
                <a:gd name="T16" fmla="*/ 291 w 377"/>
                <a:gd name="T17" fmla="*/ 161 h 563"/>
                <a:gd name="T18" fmla="*/ 277 w 377"/>
                <a:gd name="T19" fmla="*/ 161 h 563"/>
                <a:gd name="T20" fmla="*/ 263 w 377"/>
                <a:gd name="T21" fmla="*/ 162 h 563"/>
                <a:gd name="T22" fmla="*/ 249 w 377"/>
                <a:gd name="T23" fmla="*/ 166 h 563"/>
                <a:gd name="T24" fmla="*/ 233 w 377"/>
                <a:gd name="T25" fmla="*/ 169 h 563"/>
                <a:gd name="T26" fmla="*/ 218 w 377"/>
                <a:gd name="T27" fmla="*/ 173 h 563"/>
                <a:gd name="T28" fmla="*/ 203 w 377"/>
                <a:gd name="T29" fmla="*/ 177 h 563"/>
                <a:gd name="T30" fmla="*/ 189 w 377"/>
                <a:gd name="T31" fmla="*/ 183 h 563"/>
                <a:gd name="T32" fmla="*/ 175 w 377"/>
                <a:gd name="T33" fmla="*/ 187 h 563"/>
                <a:gd name="T34" fmla="*/ 0 w 377"/>
                <a:gd name="T35" fmla="*/ 563 h 563"/>
                <a:gd name="T36" fmla="*/ 175 w 377"/>
                <a:gd name="T37" fmla="*/ 2 h 563"/>
                <a:gd name="T38" fmla="*/ 177 w 377"/>
                <a:gd name="T39" fmla="*/ 81 h 563"/>
                <a:gd name="T40" fmla="*/ 185 w 377"/>
                <a:gd name="T41" fmla="*/ 74 h 563"/>
                <a:gd name="T42" fmla="*/ 193 w 377"/>
                <a:gd name="T43" fmla="*/ 67 h 563"/>
                <a:gd name="T44" fmla="*/ 202 w 377"/>
                <a:gd name="T45" fmla="*/ 59 h 563"/>
                <a:gd name="T46" fmla="*/ 214 w 377"/>
                <a:gd name="T47" fmla="*/ 51 h 563"/>
                <a:gd name="T48" fmla="*/ 224 w 377"/>
                <a:gd name="T49" fmla="*/ 43 h 563"/>
                <a:gd name="T50" fmla="*/ 233 w 377"/>
                <a:gd name="T51" fmla="*/ 37 h 563"/>
                <a:gd name="T52" fmla="*/ 242 w 377"/>
                <a:gd name="T53" fmla="*/ 31 h 563"/>
                <a:gd name="T54" fmla="*/ 251 w 377"/>
                <a:gd name="T55" fmla="*/ 26 h 563"/>
                <a:gd name="T56" fmla="*/ 261 w 377"/>
                <a:gd name="T57" fmla="*/ 20 h 563"/>
                <a:gd name="T58" fmla="*/ 273 w 377"/>
                <a:gd name="T59" fmla="*/ 16 h 563"/>
                <a:gd name="T60" fmla="*/ 285 w 377"/>
                <a:gd name="T61" fmla="*/ 11 h 563"/>
                <a:gd name="T62" fmla="*/ 298 w 377"/>
                <a:gd name="T63" fmla="*/ 7 h 563"/>
                <a:gd name="T64" fmla="*/ 309 w 377"/>
                <a:gd name="T65" fmla="*/ 3 h 563"/>
                <a:gd name="T66" fmla="*/ 322 w 377"/>
                <a:gd name="T67" fmla="*/ 2 h 563"/>
                <a:gd name="T68" fmla="*/ 333 w 377"/>
                <a:gd name="T69" fmla="*/ 1 h 563"/>
                <a:gd name="T70" fmla="*/ 341 w 377"/>
                <a:gd name="T71" fmla="*/ 0 h 563"/>
                <a:gd name="T72" fmla="*/ 345 w 377"/>
                <a:gd name="T73" fmla="*/ 1 h 563"/>
                <a:gd name="T74" fmla="*/ 350 w 377"/>
                <a:gd name="T75" fmla="*/ 1 h 563"/>
                <a:gd name="T76" fmla="*/ 356 w 377"/>
                <a:gd name="T77" fmla="*/ 1 h 563"/>
                <a:gd name="T78" fmla="*/ 360 w 377"/>
                <a:gd name="T79" fmla="*/ 1 h 563"/>
                <a:gd name="T80" fmla="*/ 366 w 377"/>
                <a:gd name="T81" fmla="*/ 1 h 563"/>
                <a:gd name="T82" fmla="*/ 370 w 377"/>
                <a:gd name="T83" fmla="*/ 2 h 563"/>
                <a:gd name="T84" fmla="*/ 375 w 377"/>
                <a:gd name="T85" fmla="*/ 2 h 563"/>
                <a:gd name="T86" fmla="*/ 377 w 377"/>
                <a:gd name="T87" fmla="*/ 168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7" h="563">
                  <a:moveTo>
                    <a:pt x="377" y="168"/>
                  </a:moveTo>
                  <a:lnTo>
                    <a:pt x="363" y="168"/>
                  </a:lnTo>
                  <a:lnTo>
                    <a:pt x="359" y="167"/>
                  </a:lnTo>
                  <a:lnTo>
                    <a:pt x="357" y="166"/>
                  </a:lnTo>
                  <a:lnTo>
                    <a:pt x="353" y="166"/>
                  </a:lnTo>
                  <a:lnTo>
                    <a:pt x="350" y="165"/>
                  </a:lnTo>
                  <a:lnTo>
                    <a:pt x="347" y="165"/>
                  </a:lnTo>
                  <a:lnTo>
                    <a:pt x="342" y="164"/>
                  </a:lnTo>
                  <a:lnTo>
                    <a:pt x="338" y="164"/>
                  </a:lnTo>
                  <a:lnTo>
                    <a:pt x="333" y="162"/>
                  </a:lnTo>
                  <a:lnTo>
                    <a:pt x="328" y="162"/>
                  </a:lnTo>
                  <a:lnTo>
                    <a:pt x="324" y="162"/>
                  </a:lnTo>
                  <a:lnTo>
                    <a:pt x="318" y="161"/>
                  </a:lnTo>
                  <a:lnTo>
                    <a:pt x="314" y="161"/>
                  </a:lnTo>
                  <a:lnTo>
                    <a:pt x="308" y="161"/>
                  </a:lnTo>
                  <a:lnTo>
                    <a:pt x="302" y="161"/>
                  </a:lnTo>
                  <a:lnTo>
                    <a:pt x="297" y="161"/>
                  </a:lnTo>
                  <a:lnTo>
                    <a:pt x="291" y="161"/>
                  </a:lnTo>
                  <a:lnTo>
                    <a:pt x="284" y="161"/>
                  </a:lnTo>
                  <a:lnTo>
                    <a:pt x="277" y="161"/>
                  </a:lnTo>
                  <a:lnTo>
                    <a:pt x="271" y="162"/>
                  </a:lnTo>
                  <a:lnTo>
                    <a:pt x="263" y="162"/>
                  </a:lnTo>
                  <a:lnTo>
                    <a:pt x="256" y="164"/>
                  </a:lnTo>
                  <a:lnTo>
                    <a:pt x="249" y="166"/>
                  </a:lnTo>
                  <a:lnTo>
                    <a:pt x="241" y="167"/>
                  </a:lnTo>
                  <a:lnTo>
                    <a:pt x="233" y="169"/>
                  </a:lnTo>
                  <a:lnTo>
                    <a:pt x="226" y="171"/>
                  </a:lnTo>
                  <a:lnTo>
                    <a:pt x="218" y="173"/>
                  </a:lnTo>
                  <a:lnTo>
                    <a:pt x="211" y="175"/>
                  </a:lnTo>
                  <a:lnTo>
                    <a:pt x="203" y="177"/>
                  </a:lnTo>
                  <a:lnTo>
                    <a:pt x="197" y="181"/>
                  </a:lnTo>
                  <a:lnTo>
                    <a:pt x="189" y="183"/>
                  </a:lnTo>
                  <a:lnTo>
                    <a:pt x="182" y="185"/>
                  </a:lnTo>
                  <a:lnTo>
                    <a:pt x="175" y="187"/>
                  </a:lnTo>
                  <a:lnTo>
                    <a:pt x="175" y="563"/>
                  </a:lnTo>
                  <a:lnTo>
                    <a:pt x="0" y="563"/>
                  </a:lnTo>
                  <a:lnTo>
                    <a:pt x="0" y="2"/>
                  </a:lnTo>
                  <a:lnTo>
                    <a:pt x="175" y="2"/>
                  </a:lnTo>
                  <a:lnTo>
                    <a:pt x="175" y="83"/>
                  </a:lnTo>
                  <a:lnTo>
                    <a:pt x="177" y="81"/>
                  </a:lnTo>
                  <a:lnTo>
                    <a:pt x="182" y="77"/>
                  </a:lnTo>
                  <a:lnTo>
                    <a:pt x="185" y="74"/>
                  </a:lnTo>
                  <a:lnTo>
                    <a:pt x="189" y="70"/>
                  </a:lnTo>
                  <a:lnTo>
                    <a:pt x="193" y="67"/>
                  </a:lnTo>
                  <a:lnTo>
                    <a:pt x="198" y="64"/>
                  </a:lnTo>
                  <a:lnTo>
                    <a:pt x="202" y="59"/>
                  </a:lnTo>
                  <a:lnTo>
                    <a:pt x="208" y="56"/>
                  </a:lnTo>
                  <a:lnTo>
                    <a:pt x="214" y="51"/>
                  </a:lnTo>
                  <a:lnTo>
                    <a:pt x="218" y="48"/>
                  </a:lnTo>
                  <a:lnTo>
                    <a:pt x="224" y="43"/>
                  </a:lnTo>
                  <a:lnTo>
                    <a:pt x="228" y="40"/>
                  </a:lnTo>
                  <a:lnTo>
                    <a:pt x="233" y="37"/>
                  </a:lnTo>
                  <a:lnTo>
                    <a:pt x="238" y="34"/>
                  </a:lnTo>
                  <a:lnTo>
                    <a:pt x="242" y="31"/>
                  </a:lnTo>
                  <a:lnTo>
                    <a:pt x="247" y="28"/>
                  </a:lnTo>
                  <a:lnTo>
                    <a:pt x="251" y="26"/>
                  </a:lnTo>
                  <a:lnTo>
                    <a:pt x="257" y="23"/>
                  </a:lnTo>
                  <a:lnTo>
                    <a:pt x="261" y="20"/>
                  </a:lnTo>
                  <a:lnTo>
                    <a:pt x="267" y="18"/>
                  </a:lnTo>
                  <a:lnTo>
                    <a:pt x="273" y="16"/>
                  </a:lnTo>
                  <a:lnTo>
                    <a:pt x="278" y="14"/>
                  </a:lnTo>
                  <a:lnTo>
                    <a:pt x="285" y="11"/>
                  </a:lnTo>
                  <a:lnTo>
                    <a:pt x="291" y="9"/>
                  </a:lnTo>
                  <a:lnTo>
                    <a:pt x="298" y="7"/>
                  </a:lnTo>
                  <a:lnTo>
                    <a:pt x="303" y="6"/>
                  </a:lnTo>
                  <a:lnTo>
                    <a:pt x="309" y="3"/>
                  </a:lnTo>
                  <a:lnTo>
                    <a:pt x="316" y="2"/>
                  </a:lnTo>
                  <a:lnTo>
                    <a:pt x="322" y="2"/>
                  </a:lnTo>
                  <a:lnTo>
                    <a:pt x="327" y="1"/>
                  </a:lnTo>
                  <a:lnTo>
                    <a:pt x="333" y="1"/>
                  </a:lnTo>
                  <a:lnTo>
                    <a:pt x="339" y="0"/>
                  </a:lnTo>
                  <a:lnTo>
                    <a:pt x="341" y="0"/>
                  </a:lnTo>
                  <a:lnTo>
                    <a:pt x="343" y="1"/>
                  </a:lnTo>
                  <a:lnTo>
                    <a:pt x="345" y="1"/>
                  </a:lnTo>
                  <a:lnTo>
                    <a:pt x="348" y="1"/>
                  </a:lnTo>
                  <a:lnTo>
                    <a:pt x="350" y="1"/>
                  </a:lnTo>
                  <a:lnTo>
                    <a:pt x="352" y="1"/>
                  </a:lnTo>
                  <a:lnTo>
                    <a:pt x="356" y="1"/>
                  </a:lnTo>
                  <a:lnTo>
                    <a:pt x="358" y="1"/>
                  </a:lnTo>
                  <a:lnTo>
                    <a:pt x="360" y="1"/>
                  </a:lnTo>
                  <a:lnTo>
                    <a:pt x="363" y="1"/>
                  </a:lnTo>
                  <a:lnTo>
                    <a:pt x="366" y="1"/>
                  </a:lnTo>
                  <a:lnTo>
                    <a:pt x="368" y="1"/>
                  </a:lnTo>
                  <a:lnTo>
                    <a:pt x="370" y="2"/>
                  </a:lnTo>
                  <a:lnTo>
                    <a:pt x="373" y="2"/>
                  </a:lnTo>
                  <a:lnTo>
                    <a:pt x="375" y="2"/>
                  </a:lnTo>
                  <a:lnTo>
                    <a:pt x="377" y="2"/>
                  </a:lnTo>
                  <a:lnTo>
                    <a:pt x="377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53" name="Freeform 53"/>
            <p:cNvSpPr>
              <a:spLocks noChangeArrowheads="1"/>
            </p:cNvSpPr>
            <p:nvPr/>
          </p:nvSpPr>
          <p:spPr bwMode="auto">
            <a:xfrm>
              <a:off x="2321" y="2995"/>
              <a:ext cx="125" cy="178"/>
            </a:xfrm>
            <a:custGeom>
              <a:avLst/>
              <a:gdLst>
                <a:gd name="T0" fmla="*/ 546 w 551"/>
                <a:gd name="T1" fmla="*/ 353 h 783"/>
                <a:gd name="T2" fmla="*/ 529 w 551"/>
                <a:gd name="T3" fmla="*/ 423 h 783"/>
                <a:gd name="T4" fmla="*/ 512 w 551"/>
                <a:gd name="T5" fmla="*/ 461 h 783"/>
                <a:gd name="T6" fmla="*/ 490 w 551"/>
                <a:gd name="T7" fmla="*/ 495 h 783"/>
                <a:gd name="T8" fmla="*/ 464 w 551"/>
                <a:gd name="T9" fmla="*/ 525 h 783"/>
                <a:gd name="T10" fmla="*/ 436 w 551"/>
                <a:gd name="T11" fmla="*/ 549 h 783"/>
                <a:gd name="T12" fmla="*/ 405 w 551"/>
                <a:gd name="T13" fmla="*/ 567 h 783"/>
                <a:gd name="T14" fmla="*/ 373 w 551"/>
                <a:gd name="T15" fmla="*/ 580 h 783"/>
                <a:gd name="T16" fmla="*/ 338 w 551"/>
                <a:gd name="T17" fmla="*/ 587 h 783"/>
                <a:gd name="T18" fmla="*/ 303 w 551"/>
                <a:gd name="T19" fmla="*/ 588 h 783"/>
                <a:gd name="T20" fmla="*/ 275 w 551"/>
                <a:gd name="T21" fmla="*/ 586 h 783"/>
                <a:gd name="T22" fmla="*/ 248 w 551"/>
                <a:gd name="T23" fmla="*/ 581 h 783"/>
                <a:gd name="T24" fmla="*/ 225 w 551"/>
                <a:gd name="T25" fmla="*/ 573 h 783"/>
                <a:gd name="T26" fmla="*/ 201 w 551"/>
                <a:gd name="T27" fmla="*/ 563 h 783"/>
                <a:gd name="T28" fmla="*/ 175 w 551"/>
                <a:gd name="T29" fmla="*/ 549 h 783"/>
                <a:gd name="T30" fmla="*/ 0 w 551"/>
                <a:gd name="T31" fmla="*/ 15 h 783"/>
                <a:gd name="T32" fmla="*/ 185 w 551"/>
                <a:gd name="T33" fmla="*/ 66 h 783"/>
                <a:gd name="T34" fmla="*/ 213 w 551"/>
                <a:gd name="T35" fmla="*/ 44 h 783"/>
                <a:gd name="T36" fmla="*/ 243 w 551"/>
                <a:gd name="T37" fmla="*/ 25 h 783"/>
                <a:gd name="T38" fmla="*/ 273 w 551"/>
                <a:gd name="T39" fmla="*/ 12 h 783"/>
                <a:gd name="T40" fmla="*/ 307 w 551"/>
                <a:gd name="T41" fmla="*/ 3 h 783"/>
                <a:gd name="T42" fmla="*/ 346 w 551"/>
                <a:gd name="T43" fmla="*/ 0 h 783"/>
                <a:gd name="T44" fmla="*/ 380 w 551"/>
                <a:gd name="T45" fmla="*/ 3 h 783"/>
                <a:gd name="T46" fmla="*/ 413 w 551"/>
                <a:gd name="T47" fmla="*/ 11 h 783"/>
                <a:gd name="T48" fmla="*/ 441 w 551"/>
                <a:gd name="T49" fmla="*/ 24 h 783"/>
                <a:gd name="T50" fmla="*/ 468 w 551"/>
                <a:gd name="T51" fmla="*/ 44 h 783"/>
                <a:gd name="T52" fmla="*/ 489 w 551"/>
                <a:gd name="T53" fmla="*/ 69 h 783"/>
                <a:gd name="T54" fmla="*/ 520 w 551"/>
                <a:gd name="T55" fmla="*/ 120 h 783"/>
                <a:gd name="T56" fmla="*/ 543 w 551"/>
                <a:gd name="T57" fmla="*/ 196 h 783"/>
                <a:gd name="T58" fmla="*/ 551 w 551"/>
                <a:gd name="T59" fmla="*/ 288 h 783"/>
                <a:gd name="T60" fmla="*/ 370 w 551"/>
                <a:gd name="T61" fmla="*/ 254 h 783"/>
                <a:gd name="T62" fmla="*/ 361 w 551"/>
                <a:gd name="T63" fmla="*/ 207 h 783"/>
                <a:gd name="T64" fmla="*/ 346 w 551"/>
                <a:gd name="T65" fmla="*/ 173 h 783"/>
                <a:gd name="T66" fmla="*/ 323 w 551"/>
                <a:gd name="T67" fmla="*/ 150 h 783"/>
                <a:gd name="T68" fmla="*/ 292 w 551"/>
                <a:gd name="T69" fmla="*/ 138 h 783"/>
                <a:gd name="T70" fmla="*/ 261 w 551"/>
                <a:gd name="T71" fmla="*/ 136 h 783"/>
                <a:gd name="T72" fmla="*/ 244 w 551"/>
                <a:gd name="T73" fmla="*/ 138 h 783"/>
                <a:gd name="T74" fmla="*/ 226 w 551"/>
                <a:gd name="T75" fmla="*/ 141 h 783"/>
                <a:gd name="T76" fmla="*/ 209 w 551"/>
                <a:gd name="T77" fmla="*/ 148 h 783"/>
                <a:gd name="T78" fmla="*/ 192 w 551"/>
                <a:gd name="T79" fmla="*/ 156 h 783"/>
                <a:gd name="T80" fmla="*/ 175 w 551"/>
                <a:gd name="T81" fmla="*/ 166 h 783"/>
                <a:gd name="T82" fmla="*/ 181 w 551"/>
                <a:gd name="T83" fmla="*/ 451 h 783"/>
                <a:gd name="T84" fmla="*/ 193 w 551"/>
                <a:gd name="T85" fmla="*/ 455 h 783"/>
                <a:gd name="T86" fmla="*/ 205 w 551"/>
                <a:gd name="T87" fmla="*/ 457 h 783"/>
                <a:gd name="T88" fmla="*/ 219 w 551"/>
                <a:gd name="T89" fmla="*/ 458 h 783"/>
                <a:gd name="T90" fmla="*/ 234 w 551"/>
                <a:gd name="T91" fmla="*/ 459 h 783"/>
                <a:gd name="T92" fmla="*/ 261 w 551"/>
                <a:gd name="T93" fmla="*/ 458 h 783"/>
                <a:gd name="T94" fmla="*/ 301 w 551"/>
                <a:gd name="T95" fmla="*/ 449 h 783"/>
                <a:gd name="T96" fmla="*/ 331 w 551"/>
                <a:gd name="T97" fmla="*/ 428 h 783"/>
                <a:gd name="T98" fmla="*/ 354 w 551"/>
                <a:gd name="T99" fmla="*/ 395 h 783"/>
                <a:gd name="T100" fmla="*/ 367 w 551"/>
                <a:gd name="T101" fmla="*/ 349 h 783"/>
                <a:gd name="T102" fmla="*/ 371 w 551"/>
                <a:gd name="T103" fmla="*/ 29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" h="783">
                  <a:moveTo>
                    <a:pt x="551" y="288"/>
                  </a:moveTo>
                  <a:lnTo>
                    <a:pt x="549" y="321"/>
                  </a:lnTo>
                  <a:lnTo>
                    <a:pt x="546" y="353"/>
                  </a:lnTo>
                  <a:lnTo>
                    <a:pt x="540" y="382"/>
                  </a:lnTo>
                  <a:lnTo>
                    <a:pt x="533" y="409"/>
                  </a:lnTo>
                  <a:lnTo>
                    <a:pt x="529" y="423"/>
                  </a:lnTo>
                  <a:lnTo>
                    <a:pt x="523" y="437"/>
                  </a:lnTo>
                  <a:lnTo>
                    <a:pt x="518" y="449"/>
                  </a:lnTo>
                  <a:lnTo>
                    <a:pt x="512" y="461"/>
                  </a:lnTo>
                  <a:lnTo>
                    <a:pt x="505" y="473"/>
                  </a:lnTo>
                  <a:lnTo>
                    <a:pt x="498" y="484"/>
                  </a:lnTo>
                  <a:lnTo>
                    <a:pt x="490" y="495"/>
                  </a:lnTo>
                  <a:lnTo>
                    <a:pt x="481" y="506"/>
                  </a:lnTo>
                  <a:lnTo>
                    <a:pt x="473" y="515"/>
                  </a:lnTo>
                  <a:lnTo>
                    <a:pt x="464" y="525"/>
                  </a:lnTo>
                  <a:lnTo>
                    <a:pt x="455" y="533"/>
                  </a:lnTo>
                  <a:lnTo>
                    <a:pt x="446" y="541"/>
                  </a:lnTo>
                  <a:lnTo>
                    <a:pt x="436" y="549"/>
                  </a:lnTo>
                  <a:lnTo>
                    <a:pt x="427" y="556"/>
                  </a:lnTo>
                  <a:lnTo>
                    <a:pt x="417" y="562"/>
                  </a:lnTo>
                  <a:lnTo>
                    <a:pt x="405" y="567"/>
                  </a:lnTo>
                  <a:lnTo>
                    <a:pt x="395" y="572"/>
                  </a:lnTo>
                  <a:lnTo>
                    <a:pt x="384" y="576"/>
                  </a:lnTo>
                  <a:lnTo>
                    <a:pt x="373" y="580"/>
                  </a:lnTo>
                  <a:lnTo>
                    <a:pt x="362" y="583"/>
                  </a:lnTo>
                  <a:lnTo>
                    <a:pt x="349" y="586"/>
                  </a:lnTo>
                  <a:lnTo>
                    <a:pt x="338" y="587"/>
                  </a:lnTo>
                  <a:lnTo>
                    <a:pt x="326" y="588"/>
                  </a:lnTo>
                  <a:lnTo>
                    <a:pt x="313" y="588"/>
                  </a:lnTo>
                  <a:lnTo>
                    <a:pt x="303" y="588"/>
                  </a:lnTo>
                  <a:lnTo>
                    <a:pt x="293" y="588"/>
                  </a:lnTo>
                  <a:lnTo>
                    <a:pt x="284" y="587"/>
                  </a:lnTo>
                  <a:lnTo>
                    <a:pt x="275" y="586"/>
                  </a:lnTo>
                  <a:lnTo>
                    <a:pt x="265" y="584"/>
                  </a:lnTo>
                  <a:lnTo>
                    <a:pt x="256" y="582"/>
                  </a:lnTo>
                  <a:lnTo>
                    <a:pt x="248" y="581"/>
                  </a:lnTo>
                  <a:lnTo>
                    <a:pt x="240" y="579"/>
                  </a:lnTo>
                  <a:lnTo>
                    <a:pt x="233" y="575"/>
                  </a:lnTo>
                  <a:lnTo>
                    <a:pt x="225" y="573"/>
                  </a:lnTo>
                  <a:lnTo>
                    <a:pt x="217" y="570"/>
                  </a:lnTo>
                  <a:lnTo>
                    <a:pt x="209" y="566"/>
                  </a:lnTo>
                  <a:lnTo>
                    <a:pt x="201" y="563"/>
                  </a:lnTo>
                  <a:lnTo>
                    <a:pt x="192" y="558"/>
                  </a:lnTo>
                  <a:lnTo>
                    <a:pt x="184" y="554"/>
                  </a:lnTo>
                  <a:lnTo>
                    <a:pt x="175" y="549"/>
                  </a:lnTo>
                  <a:lnTo>
                    <a:pt x="175" y="783"/>
                  </a:lnTo>
                  <a:lnTo>
                    <a:pt x="0" y="783"/>
                  </a:lnTo>
                  <a:lnTo>
                    <a:pt x="0" y="15"/>
                  </a:lnTo>
                  <a:lnTo>
                    <a:pt x="175" y="15"/>
                  </a:lnTo>
                  <a:lnTo>
                    <a:pt x="175" y="74"/>
                  </a:lnTo>
                  <a:lnTo>
                    <a:pt x="185" y="66"/>
                  </a:lnTo>
                  <a:lnTo>
                    <a:pt x="194" y="58"/>
                  </a:lnTo>
                  <a:lnTo>
                    <a:pt x="204" y="52"/>
                  </a:lnTo>
                  <a:lnTo>
                    <a:pt x="213" y="44"/>
                  </a:lnTo>
                  <a:lnTo>
                    <a:pt x="223" y="38"/>
                  </a:lnTo>
                  <a:lnTo>
                    <a:pt x="234" y="31"/>
                  </a:lnTo>
                  <a:lnTo>
                    <a:pt x="243" y="25"/>
                  </a:lnTo>
                  <a:lnTo>
                    <a:pt x="253" y="21"/>
                  </a:lnTo>
                  <a:lnTo>
                    <a:pt x="263" y="15"/>
                  </a:lnTo>
                  <a:lnTo>
                    <a:pt x="273" y="12"/>
                  </a:lnTo>
                  <a:lnTo>
                    <a:pt x="285" y="8"/>
                  </a:lnTo>
                  <a:lnTo>
                    <a:pt x="296" y="5"/>
                  </a:lnTo>
                  <a:lnTo>
                    <a:pt x="307" y="3"/>
                  </a:lnTo>
                  <a:lnTo>
                    <a:pt x="320" y="2"/>
                  </a:lnTo>
                  <a:lnTo>
                    <a:pt x="332" y="0"/>
                  </a:lnTo>
                  <a:lnTo>
                    <a:pt x="346" y="0"/>
                  </a:lnTo>
                  <a:lnTo>
                    <a:pt x="357" y="0"/>
                  </a:lnTo>
                  <a:lnTo>
                    <a:pt x="369" y="2"/>
                  </a:lnTo>
                  <a:lnTo>
                    <a:pt x="380" y="3"/>
                  </a:lnTo>
                  <a:lnTo>
                    <a:pt x="392" y="5"/>
                  </a:lnTo>
                  <a:lnTo>
                    <a:pt x="402" y="7"/>
                  </a:lnTo>
                  <a:lnTo>
                    <a:pt x="413" y="11"/>
                  </a:lnTo>
                  <a:lnTo>
                    <a:pt x="422" y="15"/>
                  </a:lnTo>
                  <a:lnTo>
                    <a:pt x="432" y="20"/>
                  </a:lnTo>
                  <a:lnTo>
                    <a:pt x="441" y="24"/>
                  </a:lnTo>
                  <a:lnTo>
                    <a:pt x="451" y="30"/>
                  </a:lnTo>
                  <a:lnTo>
                    <a:pt x="459" y="37"/>
                  </a:lnTo>
                  <a:lnTo>
                    <a:pt x="468" y="44"/>
                  </a:lnTo>
                  <a:lnTo>
                    <a:pt x="476" y="52"/>
                  </a:lnTo>
                  <a:lnTo>
                    <a:pt x="482" y="60"/>
                  </a:lnTo>
                  <a:lnTo>
                    <a:pt x="489" y="69"/>
                  </a:lnTo>
                  <a:lnTo>
                    <a:pt x="497" y="78"/>
                  </a:lnTo>
                  <a:lnTo>
                    <a:pt x="510" y="98"/>
                  </a:lnTo>
                  <a:lnTo>
                    <a:pt x="520" y="120"/>
                  </a:lnTo>
                  <a:lnTo>
                    <a:pt x="529" y="144"/>
                  </a:lnTo>
                  <a:lnTo>
                    <a:pt x="537" y="169"/>
                  </a:lnTo>
                  <a:lnTo>
                    <a:pt x="543" y="196"/>
                  </a:lnTo>
                  <a:lnTo>
                    <a:pt x="547" y="225"/>
                  </a:lnTo>
                  <a:lnTo>
                    <a:pt x="549" y="256"/>
                  </a:lnTo>
                  <a:lnTo>
                    <a:pt x="551" y="288"/>
                  </a:lnTo>
                  <a:close/>
                  <a:moveTo>
                    <a:pt x="371" y="292"/>
                  </a:moveTo>
                  <a:lnTo>
                    <a:pt x="371" y="272"/>
                  </a:lnTo>
                  <a:lnTo>
                    <a:pt x="370" y="254"/>
                  </a:lnTo>
                  <a:lnTo>
                    <a:pt x="368" y="237"/>
                  </a:lnTo>
                  <a:lnTo>
                    <a:pt x="364" y="221"/>
                  </a:lnTo>
                  <a:lnTo>
                    <a:pt x="361" y="207"/>
                  </a:lnTo>
                  <a:lnTo>
                    <a:pt x="356" y="195"/>
                  </a:lnTo>
                  <a:lnTo>
                    <a:pt x="352" y="183"/>
                  </a:lnTo>
                  <a:lnTo>
                    <a:pt x="346" y="173"/>
                  </a:lnTo>
                  <a:lnTo>
                    <a:pt x="339" y="164"/>
                  </a:lnTo>
                  <a:lnTo>
                    <a:pt x="331" y="157"/>
                  </a:lnTo>
                  <a:lnTo>
                    <a:pt x="323" y="150"/>
                  </a:lnTo>
                  <a:lnTo>
                    <a:pt x="313" y="145"/>
                  </a:lnTo>
                  <a:lnTo>
                    <a:pt x="303" y="141"/>
                  </a:lnTo>
                  <a:lnTo>
                    <a:pt x="292" y="138"/>
                  </a:lnTo>
                  <a:lnTo>
                    <a:pt x="280" y="137"/>
                  </a:lnTo>
                  <a:lnTo>
                    <a:pt x="267" y="136"/>
                  </a:lnTo>
                  <a:lnTo>
                    <a:pt x="261" y="136"/>
                  </a:lnTo>
                  <a:lnTo>
                    <a:pt x="255" y="137"/>
                  </a:lnTo>
                  <a:lnTo>
                    <a:pt x="250" y="137"/>
                  </a:lnTo>
                  <a:lnTo>
                    <a:pt x="244" y="138"/>
                  </a:lnTo>
                  <a:lnTo>
                    <a:pt x="238" y="139"/>
                  </a:lnTo>
                  <a:lnTo>
                    <a:pt x="233" y="140"/>
                  </a:lnTo>
                  <a:lnTo>
                    <a:pt x="226" y="141"/>
                  </a:lnTo>
                  <a:lnTo>
                    <a:pt x="220" y="144"/>
                  </a:lnTo>
                  <a:lnTo>
                    <a:pt x="214" y="146"/>
                  </a:lnTo>
                  <a:lnTo>
                    <a:pt x="209" y="148"/>
                  </a:lnTo>
                  <a:lnTo>
                    <a:pt x="203" y="150"/>
                  </a:lnTo>
                  <a:lnTo>
                    <a:pt x="197" y="153"/>
                  </a:lnTo>
                  <a:lnTo>
                    <a:pt x="192" y="156"/>
                  </a:lnTo>
                  <a:lnTo>
                    <a:pt x="186" y="159"/>
                  </a:lnTo>
                  <a:lnTo>
                    <a:pt x="180" y="163"/>
                  </a:lnTo>
                  <a:lnTo>
                    <a:pt x="175" y="166"/>
                  </a:lnTo>
                  <a:lnTo>
                    <a:pt x="175" y="448"/>
                  </a:lnTo>
                  <a:lnTo>
                    <a:pt x="178" y="450"/>
                  </a:lnTo>
                  <a:lnTo>
                    <a:pt x="181" y="451"/>
                  </a:lnTo>
                  <a:lnTo>
                    <a:pt x="186" y="453"/>
                  </a:lnTo>
                  <a:lnTo>
                    <a:pt x="189" y="454"/>
                  </a:lnTo>
                  <a:lnTo>
                    <a:pt x="193" y="455"/>
                  </a:lnTo>
                  <a:lnTo>
                    <a:pt x="197" y="455"/>
                  </a:lnTo>
                  <a:lnTo>
                    <a:pt x="201" y="456"/>
                  </a:lnTo>
                  <a:lnTo>
                    <a:pt x="205" y="457"/>
                  </a:lnTo>
                  <a:lnTo>
                    <a:pt x="210" y="457"/>
                  </a:lnTo>
                  <a:lnTo>
                    <a:pt x="214" y="458"/>
                  </a:lnTo>
                  <a:lnTo>
                    <a:pt x="219" y="458"/>
                  </a:lnTo>
                  <a:lnTo>
                    <a:pt x="223" y="458"/>
                  </a:lnTo>
                  <a:lnTo>
                    <a:pt x="229" y="459"/>
                  </a:lnTo>
                  <a:lnTo>
                    <a:pt x="234" y="459"/>
                  </a:lnTo>
                  <a:lnTo>
                    <a:pt x="239" y="459"/>
                  </a:lnTo>
                  <a:lnTo>
                    <a:pt x="245" y="459"/>
                  </a:lnTo>
                  <a:lnTo>
                    <a:pt x="261" y="458"/>
                  </a:lnTo>
                  <a:lnTo>
                    <a:pt x="275" y="457"/>
                  </a:lnTo>
                  <a:lnTo>
                    <a:pt x="288" y="454"/>
                  </a:lnTo>
                  <a:lnTo>
                    <a:pt x="301" y="449"/>
                  </a:lnTo>
                  <a:lnTo>
                    <a:pt x="312" y="444"/>
                  </a:lnTo>
                  <a:lnTo>
                    <a:pt x="322" y="436"/>
                  </a:lnTo>
                  <a:lnTo>
                    <a:pt x="331" y="428"/>
                  </a:lnTo>
                  <a:lnTo>
                    <a:pt x="340" y="417"/>
                  </a:lnTo>
                  <a:lnTo>
                    <a:pt x="347" y="406"/>
                  </a:lnTo>
                  <a:lnTo>
                    <a:pt x="354" y="395"/>
                  </a:lnTo>
                  <a:lnTo>
                    <a:pt x="359" y="380"/>
                  </a:lnTo>
                  <a:lnTo>
                    <a:pt x="363" y="365"/>
                  </a:lnTo>
                  <a:lnTo>
                    <a:pt x="367" y="349"/>
                  </a:lnTo>
                  <a:lnTo>
                    <a:pt x="369" y="331"/>
                  </a:lnTo>
                  <a:lnTo>
                    <a:pt x="371" y="313"/>
                  </a:lnTo>
                  <a:lnTo>
                    <a:pt x="371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54" name="Freeform 54"/>
            <p:cNvSpPr>
              <a:spLocks noChangeArrowheads="1"/>
            </p:cNvSpPr>
            <p:nvPr/>
          </p:nvSpPr>
          <p:spPr bwMode="auto">
            <a:xfrm>
              <a:off x="2467" y="2995"/>
              <a:ext cx="192" cy="130"/>
            </a:xfrm>
            <a:custGeom>
              <a:avLst/>
              <a:gdLst>
                <a:gd name="T0" fmla="*/ 671 w 847"/>
                <a:gd name="T1" fmla="*/ 287 h 576"/>
                <a:gd name="T2" fmla="*/ 671 w 847"/>
                <a:gd name="T3" fmla="*/ 258 h 576"/>
                <a:gd name="T4" fmla="*/ 670 w 847"/>
                <a:gd name="T5" fmla="*/ 234 h 576"/>
                <a:gd name="T6" fmla="*/ 669 w 847"/>
                <a:gd name="T7" fmla="*/ 213 h 576"/>
                <a:gd name="T8" fmla="*/ 666 w 847"/>
                <a:gd name="T9" fmla="*/ 195 h 576"/>
                <a:gd name="T10" fmla="*/ 661 w 847"/>
                <a:gd name="T11" fmla="*/ 180 h 576"/>
                <a:gd name="T12" fmla="*/ 654 w 847"/>
                <a:gd name="T13" fmla="*/ 167 h 576"/>
                <a:gd name="T14" fmla="*/ 645 w 847"/>
                <a:gd name="T15" fmla="*/ 158 h 576"/>
                <a:gd name="T16" fmla="*/ 634 w 847"/>
                <a:gd name="T17" fmla="*/ 152 h 576"/>
                <a:gd name="T18" fmla="*/ 619 w 847"/>
                <a:gd name="T19" fmla="*/ 148 h 576"/>
                <a:gd name="T20" fmla="*/ 601 w 847"/>
                <a:gd name="T21" fmla="*/ 146 h 576"/>
                <a:gd name="T22" fmla="*/ 584 w 847"/>
                <a:gd name="T23" fmla="*/ 146 h 576"/>
                <a:gd name="T24" fmla="*/ 569 w 847"/>
                <a:gd name="T25" fmla="*/ 149 h 576"/>
                <a:gd name="T26" fmla="*/ 554 w 847"/>
                <a:gd name="T27" fmla="*/ 154 h 576"/>
                <a:gd name="T28" fmla="*/ 538 w 847"/>
                <a:gd name="T29" fmla="*/ 162 h 576"/>
                <a:gd name="T30" fmla="*/ 523 w 847"/>
                <a:gd name="T31" fmla="*/ 172 h 576"/>
                <a:gd name="T32" fmla="*/ 511 w 847"/>
                <a:gd name="T33" fmla="*/ 576 h 576"/>
                <a:gd name="T34" fmla="*/ 335 w 847"/>
                <a:gd name="T35" fmla="*/ 287 h 576"/>
                <a:gd name="T36" fmla="*/ 335 w 847"/>
                <a:gd name="T37" fmla="*/ 258 h 576"/>
                <a:gd name="T38" fmla="*/ 334 w 847"/>
                <a:gd name="T39" fmla="*/ 234 h 576"/>
                <a:gd name="T40" fmla="*/ 333 w 847"/>
                <a:gd name="T41" fmla="*/ 213 h 576"/>
                <a:gd name="T42" fmla="*/ 329 w 847"/>
                <a:gd name="T43" fmla="*/ 195 h 576"/>
                <a:gd name="T44" fmla="*/ 325 w 847"/>
                <a:gd name="T45" fmla="*/ 180 h 576"/>
                <a:gd name="T46" fmla="*/ 318 w 847"/>
                <a:gd name="T47" fmla="*/ 167 h 576"/>
                <a:gd name="T48" fmla="*/ 309 w 847"/>
                <a:gd name="T49" fmla="*/ 158 h 576"/>
                <a:gd name="T50" fmla="*/ 298 w 847"/>
                <a:gd name="T51" fmla="*/ 152 h 576"/>
                <a:gd name="T52" fmla="*/ 283 w 847"/>
                <a:gd name="T53" fmla="*/ 148 h 576"/>
                <a:gd name="T54" fmla="*/ 265 w 847"/>
                <a:gd name="T55" fmla="*/ 146 h 576"/>
                <a:gd name="T56" fmla="*/ 247 w 847"/>
                <a:gd name="T57" fmla="*/ 146 h 576"/>
                <a:gd name="T58" fmla="*/ 231 w 847"/>
                <a:gd name="T59" fmla="*/ 149 h 576"/>
                <a:gd name="T60" fmla="*/ 216 w 847"/>
                <a:gd name="T61" fmla="*/ 156 h 576"/>
                <a:gd name="T62" fmla="*/ 200 w 847"/>
                <a:gd name="T63" fmla="*/ 164 h 576"/>
                <a:gd name="T64" fmla="*/ 185 w 847"/>
                <a:gd name="T65" fmla="*/ 173 h 576"/>
                <a:gd name="T66" fmla="*/ 175 w 847"/>
                <a:gd name="T67" fmla="*/ 576 h 576"/>
                <a:gd name="T68" fmla="*/ 175 w 847"/>
                <a:gd name="T69" fmla="*/ 15 h 576"/>
                <a:gd name="T70" fmla="*/ 197 w 847"/>
                <a:gd name="T71" fmla="*/ 61 h 576"/>
                <a:gd name="T72" fmla="*/ 227 w 847"/>
                <a:gd name="T73" fmla="*/ 38 h 576"/>
                <a:gd name="T74" fmla="*/ 257 w 847"/>
                <a:gd name="T75" fmla="*/ 21 h 576"/>
                <a:gd name="T76" fmla="*/ 286 w 847"/>
                <a:gd name="T77" fmla="*/ 8 h 576"/>
                <a:gd name="T78" fmla="*/ 319 w 847"/>
                <a:gd name="T79" fmla="*/ 2 h 576"/>
                <a:gd name="T80" fmla="*/ 354 w 847"/>
                <a:gd name="T81" fmla="*/ 0 h 576"/>
                <a:gd name="T82" fmla="*/ 391 w 847"/>
                <a:gd name="T83" fmla="*/ 6 h 576"/>
                <a:gd name="T84" fmla="*/ 423 w 847"/>
                <a:gd name="T85" fmla="*/ 19 h 576"/>
                <a:gd name="T86" fmla="*/ 451 w 847"/>
                <a:gd name="T87" fmla="*/ 38 h 576"/>
                <a:gd name="T88" fmla="*/ 474 w 847"/>
                <a:gd name="T89" fmla="*/ 64 h 576"/>
                <a:gd name="T90" fmla="*/ 492 w 847"/>
                <a:gd name="T91" fmla="*/ 97 h 576"/>
                <a:gd name="T92" fmla="*/ 529 w 847"/>
                <a:gd name="T93" fmla="*/ 65 h 576"/>
                <a:gd name="T94" fmla="*/ 565 w 847"/>
                <a:gd name="T95" fmla="*/ 39 h 576"/>
                <a:gd name="T96" fmla="*/ 599 w 847"/>
                <a:gd name="T97" fmla="*/ 20 h 576"/>
                <a:gd name="T98" fmla="*/ 633 w 847"/>
                <a:gd name="T99" fmla="*/ 6 h 576"/>
                <a:gd name="T100" fmla="*/ 667 w 847"/>
                <a:gd name="T101" fmla="*/ 0 h 576"/>
                <a:gd name="T102" fmla="*/ 697 w 847"/>
                <a:gd name="T103" fmla="*/ 0 h 576"/>
                <a:gd name="T104" fmla="*/ 724 w 847"/>
                <a:gd name="T105" fmla="*/ 5 h 576"/>
                <a:gd name="T106" fmla="*/ 747 w 847"/>
                <a:gd name="T107" fmla="*/ 13 h 576"/>
                <a:gd name="T108" fmla="*/ 770 w 847"/>
                <a:gd name="T109" fmla="*/ 23 h 576"/>
                <a:gd name="T110" fmla="*/ 789 w 847"/>
                <a:gd name="T111" fmla="*/ 38 h 576"/>
                <a:gd name="T112" fmla="*/ 806 w 847"/>
                <a:gd name="T113" fmla="*/ 57 h 576"/>
                <a:gd name="T114" fmla="*/ 821 w 847"/>
                <a:gd name="T115" fmla="*/ 80 h 576"/>
                <a:gd name="T116" fmla="*/ 833 w 847"/>
                <a:gd name="T117" fmla="*/ 105 h 576"/>
                <a:gd name="T118" fmla="*/ 841 w 847"/>
                <a:gd name="T119" fmla="*/ 134 h 576"/>
                <a:gd name="T120" fmla="*/ 846 w 847"/>
                <a:gd name="T121" fmla="*/ 170 h 576"/>
                <a:gd name="T122" fmla="*/ 847 w 847"/>
                <a:gd name="T123" fmla="*/ 21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7" h="576">
                  <a:moveTo>
                    <a:pt x="671" y="576"/>
                  </a:moveTo>
                  <a:lnTo>
                    <a:pt x="671" y="297"/>
                  </a:lnTo>
                  <a:lnTo>
                    <a:pt x="671" y="287"/>
                  </a:lnTo>
                  <a:lnTo>
                    <a:pt x="671" y="277"/>
                  </a:lnTo>
                  <a:lnTo>
                    <a:pt x="671" y="267"/>
                  </a:lnTo>
                  <a:lnTo>
                    <a:pt x="671" y="258"/>
                  </a:lnTo>
                  <a:lnTo>
                    <a:pt x="671" y="249"/>
                  </a:lnTo>
                  <a:lnTo>
                    <a:pt x="670" y="241"/>
                  </a:lnTo>
                  <a:lnTo>
                    <a:pt x="670" y="234"/>
                  </a:lnTo>
                  <a:lnTo>
                    <a:pt x="670" y="227"/>
                  </a:lnTo>
                  <a:lnTo>
                    <a:pt x="669" y="220"/>
                  </a:lnTo>
                  <a:lnTo>
                    <a:pt x="669" y="213"/>
                  </a:lnTo>
                  <a:lnTo>
                    <a:pt x="668" y="207"/>
                  </a:lnTo>
                  <a:lnTo>
                    <a:pt x="667" y="200"/>
                  </a:lnTo>
                  <a:lnTo>
                    <a:pt x="666" y="195"/>
                  </a:lnTo>
                  <a:lnTo>
                    <a:pt x="665" y="190"/>
                  </a:lnTo>
                  <a:lnTo>
                    <a:pt x="662" y="184"/>
                  </a:lnTo>
                  <a:lnTo>
                    <a:pt x="661" y="180"/>
                  </a:lnTo>
                  <a:lnTo>
                    <a:pt x="659" y="175"/>
                  </a:lnTo>
                  <a:lnTo>
                    <a:pt x="657" y="172"/>
                  </a:lnTo>
                  <a:lnTo>
                    <a:pt x="654" y="167"/>
                  </a:lnTo>
                  <a:lnTo>
                    <a:pt x="651" y="164"/>
                  </a:lnTo>
                  <a:lnTo>
                    <a:pt x="649" y="162"/>
                  </a:lnTo>
                  <a:lnTo>
                    <a:pt x="645" y="158"/>
                  </a:lnTo>
                  <a:lnTo>
                    <a:pt x="642" y="156"/>
                  </a:lnTo>
                  <a:lnTo>
                    <a:pt x="637" y="154"/>
                  </a:lnTo>
                  <a:lnTo>
                    <a:pt x="634" y="152"/>
                  </a:lnTo>
                  <a:lnTo>
                    <a:pt x="629" y="150"/>
                  </a:lnTo>
                  <a:lnTo>
                    <a:pt x="624" y="149"/>
                  </a:lnTo>
                  <a:lnTo>
                    <a:pt x="619" y="148"/>
                  </a:lnTo>
                  <a:lnTo>
                    <a:pt x="613" y="147"/>
                  </a:lnTo>
                  <a:lnTo>
                    <a:pt x="607" y="146"/>
                  </a:lnTo>
                  <a:lnTo>
                    <a:pt x="601" y="146"/>
                  </a:lnTo>
                  <a:lnTo>
                    <a:pt x="593" y="146"/>
                  </a:lnTo>
                  <a:lnTo>
                    <a:pt x="588" y="146"/>
                  </a:lnTo>
                  <a:lnTo>
                    <a:pt x="584" y="146"/>
                  </a:lnTo>
                  <a:lnTo>
                    <a:pt x="578" y="147"/>
                  </a:lnTo>
                  <a:lnTo>
                    <a:pt x="574" y="148"/>
                  </a:lnTo>
                  <a:lnTo>
                    <a:pt x="569" y="149"/>
                  </a:lnTo>
                  <a:lnTo>
                    <a:pt x="563" y="150"/>
                  </a:lnTo>
                  <a:lnTo>
                    <a:pt x="559" y="153"/>
                  </a:lnTo>
                  <a:lnTo>
                    <a:pt x="554" y="154"/>
                  </a:lnTo>
                  <a:lnTo>
                    <a:pt x="549" y="156"/>
                  </a:lnTo>
                  <a:lnTo>
                    <a:pt x="544" y="159"/>
                  </a:lnTo>
                  <a:lnTo>
                    <a:pt x="538" y="162"/>
                  </a:lnTo>
                  <a:lnTo>
                    <a:pt x="534" y="165"/>
                  </a:lnTo>
                  <a:lnTo>
                    <a:pt x="528" y="169"/>
                  </a:lnTo>
                  <a:lnTo>
                    <a:pt x="523" y="172"/>
                  </a:lnTo>
                  <a:lnTo>
                    <a:pt x="517" y="175"/>
                  </a:lnTo>
                  <a:lnTo>
                    <a:pt x="511" y="179"/>
                  </a:lnTo>
                  <a:lnTo>
                    <a:pt x="511" y="576"/>
                  </a:lnTo>
                  <a:lnTo>
                    <a:pt x="335" y="576"/>
                  </a:lnTo>
                  <a:lnTo>
                    <a:pt x="335" y="297"/>
                  </a:lnTo>
                  <a:lnTo>
                    <a:pt x="335" y="287"/>
                  </a:lnTo>
                  <a:lnTo>
                    <a:pt x="335" y="277"/>
                  </a:lnTo>
                  <a:lnTo>
                    <a:pt x="335" y="267"/>
                  </a:lnTo>
                  <a:lnTo>
                    <a:pt x="335" y="258"/>
                  </a:lnTo>
                  <a:lnTo>
                    <a:pt x="335" y="250"/>
                  </a:lnTo>
                  <a:lnTo>
                    <a:pt x="335" y="242"/>
                  </a:lnTo>
                  <a:lnTo>
                    <a:pt x="334" y="234"/>
                  </a:lnTo>
                  <a:lnTo>
                    <a:pt x="334" y="227"/>
                  </a:lnTo>
                  <a:lnTo>
                    <a:pt x="333" y="220"/>
                  </a:lnTo>
                  <a:lnTo>
                    <a:pt x="333" y="213"/>
                  </a:lnTo>
                  <a:lnTo>
                    <a:pt x="332" y="207"/>
                  </a:lnTo>
                  <a:lnTo>
                    <a:pt x="331" y="200"/>
                  </a:lnTo>
                  <a:lnTo>
                    <a:pt x="329" y="195"/>
                  </a:lnTo>
                  <a:lnTo>
                    <a:pt x="328" y="190"/>
                  </a:lnTo>
                  <a:lnTo>
                    <a:pt x="326" y="184"/>
                  </a:lnTo>
                  <a:lnTo>
                    <a:pt x="325" y="180"/>
                  </a:lnTo>
                  <a:lnTo>
                    <a:pt x="323" y="175"/>
                  </a:lnTo>
                  <a:lnTo>
                    <a:pt x="320" y="172"/>
                  </a:lnTo>
                  <a:lnTo>
                    <a:pt x="318" y="167"/>
                  </a:lnTo>
                  <a:lnTo>
                    <a:pt x="315" y="164"/>
                  </a:lnTo>
                  <a:lnTo>
                    <a:pt x="312" y="162"/>
                  </a:lnTo>
                  <a:lnTo>
                    <a:pt x="309" y="158"/>
                  </a:lnTo>
                  <a:lnTo>
                    <a:pt x="306" y="156"/>
                  </a:lnTo>
                  <a:lnTo>
                    <a:pt x="301" y="154"/>
                  </a:lnTo>
                  <a:lnTo>
                    <a:pt x="298" y="152"/>
                  </a:lnTo>
                  <a:lnTo>
                    <a:pt x="293" y="150"/>
                  </a:lnTo>
                  <a:lnTo>
                    <a:pt x="287" y="149"/>
                  </a:lnTo>
                  <a:lnTo>
                    <a:pt x="283" y="148"/>
                  </a:lnTo>
                  <a:lnTo>
                    <a:pt x="277" y="147"/>
                  </a:lnTo>
                  <a:lnTo>
                    <a:pt x="270" y="146"/>
                  </a:lnTo>
                  <a:lnTo>
                    <a:pt x="265" y="146"/>
                  </a:lnTo>
                  <a:lnTo>
                    <a:pt x="258" y="146"/>
                  </a:lnTo>
                  <a:lnTo>
                    <a:pt x="252" y="146"/>
                  </a:lnTo>
                  <a:lnTo>
                    <a:pt x="247" y="146"/>
                  </a:lnTo>
                  <a:lnTo>
                    <a:pt x="242" y="147"/>
                  </a:lnTo>
                  <a:lnTo>
                    <a:pt x="236" y="148"/>
                  </a:lnTo>
                  <a:lnTo>
                    <a:pt x="231" y="149"/>
                  </a:lnTo>
                  <a:lnTo>
                    <a:pt x="226" y="152"/>
                  </a:lnTo>
                  <a:lnTo>
                    <a:pt x="220" y="154"/>
                  </a:lnTo>
                  <a:lnTo>
                    <a:pt x="216" y="156"/>
                  </a:lnTo>
                  <a:lnTo>
                    <a:pt x="210" y="158"/>
                  </a:lnTo>
                  <a:lnTo>
                    <a:pt x="206" y="161"/>
                  </a:lnTo>
                  <a:lnTo>
                    <a:pt x="200" y="164"/>
                  </a:lnTo>
                  <a:lnTo>
                    <a:pt x="195" y="166"/>
                  </a:lnTo>
                  <a:lnTo>
                    <a:pt x="190" y="170"/>
                  </a:lnTo>
                  <a:lnTo>
                    <a:pt x="185" y="173"/>
                  </a:lnTo>
                  <a:lnTo>
                    <a:pt x="181" y="175"/>
                  </a:lnTo>
                  <a:lnTo>
                    <a:pt x="175" y="179"/>
                  </a:lnTo>
                  <a:lnTo>
                    <a:pt x="175" y="576"/>
                  </a:lnTo>
                  <a:lnTo>
                    <a:pt x="0" y="576"/>
                  </a:lnTo>
                  <a:lnTo>
                    <a:pt x="0" y="15"/>
                  </a:lnTo>
                  <a:lnTo>
                    <a:pt x="175" y="15"/>
                  </a:lnTo>
                  <a:lnTo>
                    <a:pt x="175" y="78"/>
                  </a:lnTo>
                  <a:lnTo>
                    <a:pt x="186" y="69"/>
                  </a:lnTo>
                  <a:lnTo>
                    <a:pt x="197" y="61"/>
                  </a:lnTo>
                  <a:lnTo>
                    <a:pt x="207" y="53"/>
                  </a:lnTo>
                  <a:lnTo>
                    <a:pt x="217" y="45"/>
                  </a:lnTo>
                  <a:lnTo>
                    <a:pt x="227" y="38"/>
                  </a:lnTo>
                  <a:lnTo>
                    <a:pt x="237" y="32"/>
                  </a:lnTo>
                  <a:lnTo>
                    <a:pt x="247" y="25"/>
                  </a:lnTo>
                  <a:lnTo>
                    <a:pt x="257" y="21"/>
                  </a:lnTo>
                  <a:lnTo>
                    <a:pt x="266" y="15"/>
                  </a:lnTo>
                  <a:lnTo>
                    <a:pt x="276" y="12"/>
                  </a:lnTo>
                  <a:lnTo>
                    <a:pt x="286" y="8"/>
                  </a:lnTo>
                  <a:lnTo>
                    <a:pt x="297" y="5"/>
                  </a:lnTo>
                  <a:lnTo>
                    <a:pt x="308" y="3"/>
                  </a:lnTo>
                  <a:lnTo>
                    <a:pt x="319" y="2"/>
                  </a:lnTo>
                  <a:lnTo>
                    <a:pt x="331" y="0"/>
                  </a:lnTo>
                  <a:lnTo>
                    <a:pt x="342" y="0"/>
                  </a:lnTo>
                  <a:lnTo>
                    <a:pt x="354" y="0"/>
                  </a:lnTo>
                  <a:lnTo>
                    <a:pt x="367" y="2"/>
                  </a:lnTo>
                  <a:lnTo>
                    <a:pt x="378" y="4"/>
                  </a:lnTo>
                  <a:lnTo>
                    <a:pt x="391" y="6"/>
                  </a:lnTo>
                  <a:lnTo>
                    <a:pt x="401" y="10"/>
                  </a:lnTo>
                  <a:lnTo>
                    <a:pt x="412" y="14"/>
                  </a:lnTo>
                  <a:lnTo>
                    <a:pt x="423" y="19"/>
                  </a:lnTo>
                  <a:lnTo>
                    <a:pt x="433" y="24"/>
                  </a:lnTo>
                  <a:lnTo>
                    <a:pt x="442" y="31"/>
                  </a:lnTo>
                  <a:lnTo>
                    <a:pt x="451" y="38"/>
                  </a:lnTo>
                  <a:lnTo>
                    <a:pt x="459" y="46"/>
                  </a:lnTo>
                  <a:lnTo>
                    <a:pt x="467" y="55"/>
                  </a:lnTo>
                  <a:lnTo>
                    <a:pt x="474" y="64"/>
                  </a:lnTo>
                  <a:lnTo>
                    <a:pt x="481" y="74"/>
                  </a:lnTo>
                  <a:lnTo>
                    <a:pt x="486" y="86"/>
                  </a:lnTo>
                  <a:lnTo>
                    <a:pt x="492" y="97"/>
                  </a:lnTo>
                  <a:lnTo>
                    <a:pt x="504" y="86"/>
                  </a:lnTo>
                  <a:lnTo>
                    <a:pt x="517" y="75"/>
                  </a:lnTo>
                  <a:lnTo>
                    <a:pt x="529" y="65"/>
                  </a:lnTo>
                  <a:lnTo>
                    <a:pt x="541" y="56"/>
                  </a:lnTo>
                  <a:lnTo>
                    <a:pt x="553" y="47"/>
                  </a:lnTo>
                  <a:lnTo>
                    <a:pt x="565" y="39"/>
                  </a:lnTo>
                  <a:lnTo>
                    <a:pt x="576" y="32"/>
                  </a:lnTo>
                  <a:lnTo>
                    <a:pt x="587" y="25"/>
                  </a:lnTo>
                  <a:lnTo>
                    <a:pt x="599" y="20"/>
                  </a:lnTo>
                  <a:lnTo>
                    <a:pt x="610" y="14"/>
                  </a:lnTo>
                  <a:lnTo>
                    <a:pt x="621" y="10"/>
                  </a:lnTo>
                  <a:lnTo>
                    <a:pt x="633" y="6"/>
                  </a:lnTo>
                  <a:lnTo>
                    <a:pt x="644" y="4"/>
                  </a:lnTo>
                  <a:lnTo>
                    <a:pt x="655" y="2"/>
                  </a:lnTo>
                  <a:lnTo>
                    <a:pt x="667" y="0"/>
                  </a:lnTo>
                  <a:lnTo>
                    <a:pt x="678" y="0"/>
                  </a:lnTo>
                  <a:lnTo>
                    <a:pt x="687" y="0"/>
                  </a:lnTo>
                  <a:lnTo>
                    <a:pt x="697" y="0"/>
                  </a:lnTo>
                  <a:lnTo>
                    <a:pt x="707" y="2"/>
                  </a:lnTo>
                  <a:lnTo>
                    <a:pt x="714" y="3"/>
                  </a:lnTo>
                  <a:lnTo>
                    <a:pt x="724" y="5"/>
                  </a:lnTo>
                  <a:lnTo>
                    <a:pt x="732" y="7"/>
                  </a:lnTo>
                  <a:lnTo>
                    <a:pt x="741" y="10"/>
                  </a:lnTo>
                  <a:lnTo>
                    <a:pt x="747" y="13"/>
                  </a:lnTo>
                  <a:lnTo>
                    <a:pt x="755" y="16"/>
                  </a:lnTo>
                  <a:lnTo>
                    <a:pt x="763" y="20"/>
                  </a:lnTo>
                  <a:lnTo>
                    <a:pt x="770" y="23"/>
                  </a:lnTo>
                  <a:lnTo>
                    <a:pt x="777" y="28"/>
                  </a:lnTo>
                  <a:lnTo>
                    <a:pt x="783" y="33"/>
                  </a:lnTo>
                  <a:lnTo>
                    <a:pt x="789" y="38"/>
                  </a:lnTo>
                  <a:lnTo>
                    <a:pt x="795" y="44"/>
                  </a:lnTo>
                  <a:lnTo>
                    <a:pt x="801" y="50"/>
                  </a:lnTo>
                  <a:lnTo>
                    <a:pt x="806" y="57"/>
                  </a:lnTo>
                  <a:lnTo>
                    <a:pt x="811" y="64"/>
                  </a:lnTo>
                  <a:lnTo>
                    <a:pt x="817" y="72"/>
                  </a:lnTo>
                  <a:lnTo>
                    <a:pt x="821" y="80"/>
                  </a:lnTo>
                  <a:lnTo>
                    <a:pt x="825" y="88"/>
                  </a:lnTo>
                  <a:lnTo>
                    <a:pt x="829" y="96"/>
                  </a:lnTo>
                  <a:lnTo>
                    <a:pt x="833" y="105"/>
                  </a:lnTo>
                  <a:lnTo>
                    <a:pt x="836" y="114"/>
                  </a:lnTo>
                  <a:lnTo>
                    <a:pt x="838" y="124"/>
                  </a:lnTo>
                  <a:lnTo>
                    <a:pt x="841" y="134"/>
                  </a:lnTo>
                  <a:lnTo>
                    <a:pt x="843" y="146"/>
                  </a:lnTo>
                  <a:lnTo>
                    <a:pt x="844" y="157"/>
                  </a:lnTo>
                  <a:lnTo>
                    <a:pt x="846" y="170"/>
                  </a:lnTo>
                  <a:lnTo>
                    <a:pt x="846" y="183"/>
                  </a:lnTo>
                  <a:lnTo>
                    <a:pt x="847" y="197"/>
                  </a:lnTo>
                  <a:lnTo>
                    <a:pt x="847" y="212"/>
                  </a:lnTo>
                  <a:lnTo>
                    <a:pt x="847" y="576"/>
                  </a:lnTo>
                  <a:lnTo>
                    <a:pt x="671" y="5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55" name="Freeform 55"/>
            <p:cNvSpPr>
              <a:spLocks noChangeArrowheads="1"/>
            </p:cNvSpPr>
            <p:nvPr/>
          </p:nvSpPr>
          <p:spPr bwMode="auto">
            <a:xfrm>
              <a:off x="1281" y="3035"/>
              <a:ext cx="122" cy="58"/>
            </a:xfrm>
            <a:custGeom>
              <a:avLst/>
              <a:gdLst>
                <a:gd name="T0" fmla="*/ 538 w 538"/>
                <a:gd name="T1" fmla="*/ 0 h 254"/>
                <a:gd name="T2" fmla="*/ 0 w 538"/>
                <a:gd name="T3" fmla="*/ 0 h 254"/>
                <a:gd name="T4" fmla="*/ 0 w 538"/>
                <a:gd name="T5" fmla="*/ 55 h 254"/>
                <a:gd name="T6" fmla="*/ 538 w 538"/>
                <a:gd name="T7" fmla="*/ 55 h 254"/>
                <a:gd name="T8" fmla="*/ 538 w 538"/>
                <a:gd name="T9" fmla="*/ 0 h 254"/>
                <a:gd name="T10" fmla="*/ 538 w 538"/>
                <a:gd name="T11" fmla="*/ 198 h 254"/>
                <a:gd name="T12" fmla="*/ 0 w 538"/>
                <a:gd name="T13" fmla="*/ 198 h 254"/>
                <a:gd name="T14" fmla="*/ 0 w 538"/>
                <a:gd name="T15" fmla="*/ 254 h 254"/>
                <a:gd name="T16" fmla="*/ 538 w 538"/>
                <a:gd name="T17" fmla="*/ 254 h 254"/>
                <a:gd name="T18" fmla="*/ 538 w 538"/>
                <a:gd name="T19" fmla="*/ 19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8" h="254">
                  <a:moveTo>
                    <a:pt x="538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538" y="55"/>
                  </a:lnTo>
                  <a:lnTo>
                    <a:pt x="538" y="0"/>
                  </a:lnTo>
                  <a:close/>
                  <a:moveTo>
                    <a:pt x="538" y="198"/>
                  </a:moveTo>
                  <a:lnTo>
                    <a:pt x="0" y="198"/>
                  </a:lnTo>
                  <a:lnTo>
                    <a:pt x="0" y="254"/>
                  </a:lnTo>
                  <a:lnTo>
                    <a:pt x="538" y="254"/>
                  </a:lnTo>
                  <a:lnTo>
                    <a:pt x="538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2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7" dur="500"/>
                                        <p:tgtEl>
                                          <p:spTgt spid="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66800"/>
            <a:ext cx="4090987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98450" y="152400"/>
            <a:ext cx="69421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04 – Resolução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82588" y="3657600"/>
            <a:ext cx="16351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Correto.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85750" y="1008063"/>
            <a:ext cx="8534400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9925" indent="-636588"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600" b="1">
                <a:latin typeface="Tahoma" pitchFamily="32" charset="0"/>
              </a:rPr>
              <a:t>32.A freqüência f</a:t>
            </a:r>
            <a:r>
              <a:rPr lang="pt-BR" sz="2600" b="1" baseline="-25000">
                <a:latin typeface="Tahoma" pitchFamily="32" charset="0"/>
              </a:rPr>
              <a:t>5</a:t>
            </a:r>
            <a:r>
              <a:rPr lang="pt-BR" sz="2600" b="1">
                <a:latin typeface="Tahoma" pitchFamily="32" charset="0"/>
              </a:rPr>
              <a:t> do disco </a:t>
            </a:r>
          </a:p>
          <a:p>
            <a:pPr>
              <a:buClrTx/>
              <a:buFontTx/>
              <a:buNone/>
            </a:pPr>
            <a:r>
              <a:rPr lang="pt-BR" sz="2600" b="1">
                <a:latin typeface="Tahoma" pitchFamily="32" charset="0"/>
              </a:rPr>
              <a:t>no qual está conectado</a:t>
            </a:r>
          </a:p>
          <a:p>
            <a:pPr>
              <a:buClrTx/>
              <a:buFontTx/>
              <a:buNone/>
            </a:pPr>
            <a:r>
              <a:rPr lang="pt-BR" sz="2600" b="1">
                <a:latin typeface="Tahoma" pitchFamily="32" charset="0"/>
              </a:rPr>
              <a:t>o pistão do compressor </a:t>
            </a:r>
          </a:p>
          <a:p>
            <a:pPr>
              <a:buClrTx/>
              <a:buFontTx/>
              <a:buNone/>
            </a:pPr>
            <a:r>
              <a:rPr lang="pt-BR" sz="2600" b="1">
                <a:latin typeface="Tahoma" pitchFamily="32" charset="0"/>
              </a:rPr>
              <a:t>(f</a:t>
            </a:r>
            <a:r>
              <a:rPr lang="pt-BR" sz="2600" b="1" baseline="-25000">
                <a:latin typeface="Tahoma" pitchFamily="32" charset="0"/>
              </a:rPr>
              <a:t>5</a:t>
            </a:r>
            <a:r>
              <a:rPr lang="pt-BR" sz="2600" b="1">
                <a:latin typeface="Tahoma" pitchFamily="32" charset="0"/>
              </a:rPr>
              <a:t>) é 12 vezes maior </a:t>
            </a:r>
          </a:p>
          <a:p>
            <a:pPr>
              <a:buClrTx/>
              <a:buFontTx/>
              <a:buNone/>
            </a:pPr>
            <a:r>
              <a:rPr lang="pt-BR" sz="2600" b="1">
                <a:latin typeface="Tahoma" pitchFamily="32" charset="0"/>
              </a:rPr>
              <a:t>do que a do eixo </a:t>
            </a:r>
          </a:p>
          <a:p>
            <a:pPr>
              <a:buClrTx/>
              <a:buFontTx/>
              <a:buNone/>
            </a:pPr>
            <a:r>
              <a:rPr lang="pt-BR" sz="2600" b="1">
                <a:latin typeface="Tahoma" pitchFamily="32" charset="0"/>
              </a:rPr>
              <a:t>do motor.</a:t>
            </a:r>
          </a:p>
        </p:txBody>
      </p:sp>
      <p:sp>
        <p:nvSpPr>
          <p:cNvPr id="52229" name="Freeform 5"/>
          <p:cNvSpPr>
            <a:spLocks noChangeArrowheads="1"/>
          </p:cNvSpPr>
          <p:nvPr/>
        </p:nvSpPr>
        <p:spPr bwMode="auto">
          <a:xfrm>
            <a:off x="1773238" y="4468813"/>
            <a:ext cx="306387" cy="177800"/>
          </a:xfrm>
          <a:custGeom>
            <a:avLst/>
            <a:gdLst>
              <a:gd name="T0" fmla="*/ 1014 w 1396"/>
              <a:gd name="T1" fmla="*/ 811 h 811"/>
              <a:gd name="T2" fmla="*/ 1062 w 1396"/>
              <a:gd name="T3" fmla="*/ 752 h 811"/>
              <a:gd name="T4" fmla="*/ 1107 w 1396"/>
              <a:gd name="T5" fmla="*/ 700 h 811"/>
              <a:gd name="T6" fmla="*/ 1147 w 1396"/>
              <a:gd name="T7" fmla="*/ 653 h 811"/>
              <a:gd name="T8" fmla="*/ 1189 w 1396"/>
              <a:gd name="T9" fmla="*/ 609 h 811"/>
              <a:gd name="T10" fmla="*/ 1232 w 1396"/>
              <a:gd name="T11" fmla="*/ 565 h 811"/>
              <a:gd name="T12" fmla="*/ 1280 w 1396"/>
              <a:gd name="T13" fmla="*/ 517 h 811"/>
              <a:gd name="T14" fmla="*/ 1334 w 1396"/>
              <a:gd name="T15" fmla="*/ 466 h 811"/>
              <a:gd name="T16" fmla="*/ 1396 w 1396"/>
              <a:gd name="T17" fmla="*/ 406 h 811"/>
              <a:gd name="T18" fmla="*/ 1334 w 1396"/>
              <a:gd name="T19" fmla="*/ 347 h 811"/>
              <a:gd name="T20" fmla="*/ 1280 w 1396"/>
              <a:gd name="T21" fmla="*/ 295 h 811"/>
              <a:gd name="T22" fmla="*/ 1232 w 1396"/>
              <a:gd name="T23" fmla="*/ 248 h 811"/>
              <a:gd name="T24" fmla="*/ 1189 w 1396"/>
              <a:gd name="T25" fmla="*/ 203 h 811"/>
              <a:gd name="T26" fmla="*/ 1147 w 1396"/>
              <a:gd name="T27" fmla="*/ 159 h 811"/>
              <a:gd name="T28" fmla="*/ 1107 w 1396"/>
              <a:gd name="T29" fmla="*/ 112 h 811"/>
              <a:gd name="T30" fmla="*/ 1062 w 1396"/>
              <a:gd name="T31" fmla="*/ 60 h 811"/>
              <a:gd name="T32" fmla="*/ 1014 w 1396"/>
              <a:gd name="T33" fmla="*/ 0 h 811"/>
              <a:gd name="T34" fmla="*/ 951 w 1396"/>
              <a:gd name="T35" fmla="*/ 52 h 811"/>
              <a:gd name="T36" fmla="*/ 1069 w 1396"/>
              <a:gd name="T37" fmla="*/ 202 h 811"/>
              <a:gd name="T38" fmla="*/ 0 w 1396"/>
              <a:gd name="T39" fmla="*/ 202 h 811"/>
              <a:gd name="T40" fmla="*/ 0 w 1396"/>
              <a:gd name="T41" fmla="*/ 283 h 811"/>
              <a:gd name="T42" fmla="*/ 1143 w 1396"/>
              <a:gd name="T43" fmla="*/ 283 h 811"/>
              <a:gd name="T44" fmla="*/ 1267 w 1396"/>
              <a:gd name="T45" fmla="*/ 406 h 811"/>
              <a:gd name="T46" fmla="*/ 1143 w 1396"/>
              <a:gd name="T47" fmla="*/ 529 h 811"/>
              <a:gd name="T48" fmla="*/ 0 w 1396"/>
              <a:gd name="T49" fmla="*/ 529 h 811"/>
              <a:gd name="T50" fmla="*/ 0 w 1396"/>
              <a:gd name="T51" fmla="*/ 610 h 811"/>
              <a:gd name="T52" fmla="*/ 1069 w 1396"/>
              <a:gd name="T53" fmla="*/ 610 h 811"/>
              <a:gd name="T54" fmla="*/ 951 w 1396"/>
              <a:gd name="T55" fmla="*/ 760 h 811"/>
              <a:gd name="T56" fmla="*/ 1014 w 1396"/>
              <a:gd name="T57" fmla="*/ 811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96" h="811">
                <a:moveTo>
                  <a:pt x="1014" y="811"/>
                </a:moveTo>
                <a:lnTo>
                  <a:pt x="1062" y="752"/>
                </a:lnTo>
                <a:lnTo>
                  <a:pt x="1107" y="700"/>
                </a:lnTo>
                <a:lnTo>
                  <a:pt x="1147" y="653"/>
                </a:lnTo>
                <a:lnTo>
                  <a:pt x="1189" y="609"/>
                </a:lnTo>
                <a:lnTo>
                  <a:pt x="1232" y="565"/>
                </a:lnTo>
                <a:lnTo>
                  <a:pt x="1280" y="517"/>
                </a:lnTo>
                <a:lnTo>
                  <a:pt x="1334" y="466"/>
                </a:lnTo>
                <a:lnTo>
                  <a:pt x="1396" y="406"/>
                </a:lnTo>
                <a:lnTo>
                  <a:pt x="1334" y="347"/>
                </a:lnTo>
                <a:lnTo>
                  <a:pt x="1280" y="295"/>
                </a:lnTo>
                <a:lnTo>
                  <a:pt x="1232" y="248"/>
                </a:lnTo>
                <a:lnTo>
                  <a:pt x="1189" y="203"/>
                </a:lnTo>
                <a:lnTo>
                  <a:pt x="1147" y="159"/>
                </a:lnTo>
                <a:lnTo>
                  <a:pt x="1107" y="112"/>
                </a:lnTo>
                <a:lnTo>
                  <a:pt x="1062" y="60"/>
                </a:lnTo>
                <a:lnTo>
                  <a:pt x="1014" y="0"/>
                </a:lnTo>
                <a:lnTo>
                  <a:pt x="951" y="52"/>
                </a:lnTo>
                <a:lnTo>
                  <a:pt x="1069" y="202"/>
                </a:lnTo>
                <a:lnTo>
                  <a:pt x="0" y="202"/>
                </a:lnTo>
                <a:lnTo>
                  <a:pt x="0" y="283"/>
                </a:lnTo>
                <a:lnTo>
                  <a:pt x="1143" y="283"/>
                </a:lnTo>
                <a:lnTo>
                  <a:pt x="1267" y="406"/>
                </a:lnTo>
                <a:lnTo>
                  <a:pt x="1143" y="529"/>
                </a:lnTo>
                <a:lnTo>
                  <a:pt x="0" y="529"/>
                </a:lnTo>
                <a:lnTo>
                  <a:pt x="0" y="610"/>
                </a:lnTo>
                <a:lnTo>
                  <a:pt x="1069" y="610"/>
                </a:lnTo>
                <a:lnTo>
                  <a:pt x="951" y="760"/>
                </a:lnTo>
                <a:lnTo>
                  <a:pt x="1014" y="8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2203450" y="4471988"/>
            <a:ext cx="1173163" cy="263525"/>
            <a:chOff x="1388" y="2817"/>
            <a:chExt cx="739" cy="166"/>
          </a:xfrm>
        </p:grpSpPr>
        <p:sp>
          <p:nvSpPr>
            <p:cNvPr id="52231" name="Freeform 7"/>
            <p:cNvSpPr>
              <a:spLocks noChangeArrowheads="1"/>
            </p:cNvSpPr>
            <p:nvPr/>
          </p:nvSpPr>
          <p:spPr bwMode="auto">
            <a:xfrm>
              <a:off x="1550" y="2890"/>
              <a:ext cx="76" cy="93"/>
            </a:xfrm>
            <a:custGeom>
              <a:avLst/>
              <a:gdLst>
                <a:gd name="T0" fmla="*/ 547 w 547"/>
                <a:gd name="T1" fmla="*/ 513 h 671"/>
                <a:gd name="T2" fmla="*/ 457 w 547"/>
                <a:gd name="T3" fmla="*/ 513 h 671"/>
                <a:gd name="T4" fmla="*/ 457 w 547"/>
                <a:gd name="T5" fmla="*/ 671 h 671"/>
                <a:gd name="T6" fmla="*/ 294 w 547"/>
                <a:gd name="T7" fmla="*/ 671 h 671"/>
                <a:gd name="T8" fmla="*/ 294 w 547"/>
                <a:gd name="T9" fmla="*/ 513 h 671"/>
                <a:gd name="T10" fmla="*/ 0 w 547"/>
                <a:gd name="T11" fmla="*/ 513 h 671"/>
                <a:gd name="T12" fmla="*/ 0 w 547"/>
                <a:gd name="T13" fmla="*/ 389 h 671"/>
                <a:gd name="T14" fmla="*/ 290 w 547"/>
                <a:gd name="T15" fmla="*/ 0 h 671"/>
                <a:gd name="T16" fmla="*/ 457 w 547"/>
                <a:gd name="T17" fmla="*/ 0 h 671"/>
                <a:gd name="T18" fmla="*/ 457 w 547"/>
                <a:gd name="T19" fmla="*/ 393 h 671"/>
                <a:gd name="T20" fmla="*/ 547 w 547"/>
                <a:gd name="T21" fmla="*/ 393 h 671"/>
                <a:gd name="T22" fmla="*/ 547 w 547"/>
                <a:gd name="T23" fmla="*/ 513 h 671"/>
                <a:gd name="T24" fmla="*/ 294 w 547"/>
                <a:gd name="T25" fmla="*/ 393 h 671"/>
                <a:gd name="T26" fmla="*/ 294 w 547"/>
                <a:gd name="T27" fmla="*/ 164 h 671"/>
                <a:gd name="T28" fmla="*/ 126 w 547"/>
                <a:gd name="T29" fmla="*/ 393 h 671"/>
                <a:gd name="T30" fmla="*/ 294 w 547"/>
                <a:gd name="T31" fmla="*/ 39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7" h="671">
                  <a:moveTo>
                    <a:pt x="547" y="513"/>
                  </a:moveTo>
                  <a:lnTo>
                    <a:pt x="457" y="513"/>
                  </a:lnTo>
                  <a:lnTo>
                    <a:pt x="457" y="671"/>
                  </a:lnTo>
                  <a:lnTo>
                    <a:pt x="294" y="671"/>
                  </a:lnTo>
                  <a:lnTo>
                    <a:pt x="294" y="513"/>
                  </a:lnTo>
                  <a:lnTo>
                    <a:pt x="0" y="513"/>
                  </a:lnTo>
                  <a:lnTo>
                    <a:pt x="0" y="389"/>
                  </a:lnTo>
                  <a:lnTo>
                    <a:pt x="290" y="0"/>
                  </a:lnTo>
                  <a:lnTo>
                    <a:pt x="457" y="0"/>
                  </a:lnTo>
                  <a:lnTo>
                    <a:pt x="457" y="393"/>
                  </a:lnTo>
                  <a:lnTo>
                    <a:pt x="547" y="393"/>
                  </a:lnTo>
                  <a:lnTo>
                    <a:pt x="547" y="513"/>
                  </a:lnTo>
                  <a:close/>
                  <a:moveTo>
                    <a:pt x="294" y="393"/>
                  </a:moveTo>
                  <a:lnTo>
                    <a:pt x="294" y="164"/>
                  </a:lnTo>
                  <a:lnTo>
                    <a:pt x="126" y="393"/>
                  </a:lnTo>
                  <a:lnTo>
                    <a:pt x="294" y="3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32" name="Freeform 8"/>
            <p:cNvSpPr>
              <a:spLocks noChangeArrowheads="1"/>
            </p:cNvSpPr>
            <p:nvPr/>
          </p:nvSpPr>
          <p:spPr bwMode="auto">
            <a:xfrm>
              <a:off x="2061" y="2890"/>
              <a:ext cx="67" cy="94"/>
            </a:xfrm>
            <a:custGeom>
              <a:avLst/>
              <a:gdLst>
                <a:gd name="T0" fmla="*/ 487 w 490"/>
                <a:gd name="T1" fmla="*/ 480 h 683"/>
                <a:gd name="T2" fmla="*/ 477 w 490"/>
                <a:gd name="T3" fmla="*/ 528 h 683"/>
                <a:gd name="T4" fmla="*/ 456 w 490"/>
                <a:gd name="T5" fmla="*/ 571 h 683"/>
                <a:gd name="T6" fmla="*/ 428 w 490"/>
                <a:gd name="T7" fmla="*/ 607 h 683"/>
                <a:gd name="T8" fmla="*/ 391 w 490"/>
                <a:gd name="T9" fmla="*/ 638 h 683"/>
                <a:gd name="T10" fmla="*/ 348 w 490"/>
                <a:gd name="T11" fmla="*/ 661 h 683"/>
                <a:gd name="T12" fmla="*/ 297 w 490"/>
                <a:gd name="T13" fmla="*/ 676 h 683"/>
                <a:gd name="T14" fmla="*/ 234 w 490"/>
                <a:gd name="T15" fmla="*/ 683 h 683"/>
                <a:gd name="T16" fmla="*/ 164 w 490"/>
                <a:gd name="T17" fmla="*/ 681 h 683"/>
                <a:gd name="T18" fmla="*/ 102 w 490"/>
                <a:gd name="T19" fmla="*/ 674 h 683"/>
                <a:gd name="T20" fmla="*/ 51 w 490"/>
                <a:gd name="T21" fmla="*/ 661 h 683"/>
                <a:gd name="T22" fmla="*/ 9 w 490"/>
                <a:gd name="T23" fmla="*/ 647 h 683"/>
                <a:gd name="T24" fmla="*/ 18 w 490"/>
                <a:gd name="T25" fmla="*/ 498 h 683"/>
                <a:gd name="T26" fmla="*/ 32 w 490"/>
                <a:gd name="T27" fmla="*/ 506 h 683"/>
                <a:gd name="T28" fmla="*/ 47 w 490"/>
                <a:gd name="T29" fmla="*/ 514 h 683"/>
                <a:gd name="T30" fmla="*/ 66 w 490"/>
                <a:gd name="T31" fmla="*/ 525 h 683"/>
                <a:gd name="T32" fmla="*/ 91 w 490"/>
                <a:gd name="T33" fmla="*/ 534 h 683"/>
                <a:gd name="T34" fmla="*/ 115 w 490"/>
                <a:gd name="T35" fmla="*/ 542 h 683"/>
                <a:gd name="T36" fmla="*/ 139 w 490"/>
                <a:gd name="T37" fmla="*/ 548 h 683"/>
                <a:gd name="T38" fmla="*/ 166 w 490"/>
                <a:gd name="T39" fmla="*/ 553 h 683"/>
                <a:gd name="T40" fmla="*/ 194 w 490"/>
                <a:gd name="T41" fmla="*/ 553 h 683"/>
                <a:gd name="T42" fmla="*/ 222 w 490"/>
                <a:gd name="T43" fmla="*/ 550 h 683"/>
                <a:gd name="T44" fmla="*/ 251 w 490"/>
                <a:gd name="T45" fmla="*/ 544 h 683"/>
                <a:gd name="T46" fmla="*/ 277 w 490"/>
                <a:gd name="T47" fmla="*/ 534 h 683"/>
                <a:gd name="T48" fmla="*/ 295 w 490"/>
                <a:gd name="T49" fmla="*/ 520 h 683"/>
                <a:gd name="T50" fmla="*/ 307 w 490"/>
                <a:gd name="T51" fmla="*/ 505 h 683"/>
                <a:gd name="T52" fmla="*/ 315 w 490"/>
                <a:gd name="T53" fmla="*/ 489 h 683"/>
                <a:gd name="T54" fmla="*/ 320 w 490"/>
                <a:gd name="T55" fmla="*/ 468 h 683"/>
                <a:gd name="T56" fmla="*/ 321 w 490"/>
                <a:gd name="T57" fmla="*/ 442 h 683"/>
                <a:gd name="T58" fmla="*/ 318 w 490"/>
                <a:gd name="T59" fmla="*/ 421 h 683"/>
                <a:gd name="T60" fmla="*/ 309 w 490"/>
                <a:gd name="T61" fmla="*/ 404 h 683"/>
                <a:gd name="T62" fmla="*/ 297 w 490"/>
                <a:gd name="T63" fmla="*/ 390 h 683"/>
                <a:gd name="T64" fmla="*/ 280 w 490"/>
                <a:gd name="T65" fmla="*/ 377 h 683"/>
                <a:gd name="T66" fmla="*/ 253 w 490"/>
                <a:gd name="T67" fmla="*/ 366 h 683"/>
                <a:gd name="T68" fmla="*/ 222 w 490"/>
                <a:gd name="T69" fmla="*/ 361 h 683"/>
                <a:gd name="T70" fmla="*/ 194 w 490"/>
                <a:gd name="T71" fmla="*/ 357 h 683"/>
                <a:gd name="T72" fmla="*/ 166 w 490"/>
                <a:gd name="T73" fmla="*/ 357 h 683"/>
                <a:gd name="T74" fmla="*/ 130 w 490"/>
                <a:gd name="T75" fmla="*/ 359 h 683"/>
                <a:gd name="T76" fmla="*/ 94 w 490"/>
                <a:gd name="T77" fmla="*/ 364 h 683"/>
                <a:gd name="T78" fmla="*/ 63 w 490"/>
                <a:gd name="T79" fmla="*/ 371 h 683"/>
                <a:gd name="T80" fmla="*/ 29 w 490"/>
                <a:gd name="T81" fmla="*/ 376 h 683"/>
                <a:gd name="T82" fmla="*/ 187 w 490"/>
                <a:gd name="T83" fmla="*/ 126 h 683"/>
                <a:gd name="T84" fmla="*/ 198 w 490"/>
                <a:gd name="T85" fmla="*/ 237 h 683"/>
                <a:gd name="T86" fmla="*/ 215 w 490"/>
                <a:gd name="T87" fmla="*/ 236 h 683"/>
                <a:gd name="T88" fmla="*/ 233 w 490"/>
                <a:gd name="T89" fmla="*/ 235 h 683"/>
                <a:gd name="T90" fmla="*/ 245 w 490"/>
                <a:gd name="T91" fmla="*/ 235 h 683"/>
                <a:gd name="T92" fmla="*/ 284 w 490"/>
                <a:gd name="T93" fmla="*/ 236 h 683"/>
                <a:gd name="T94" fmla="*/ 327 w 490"/>
                <a:gd name="T95" fmla="*/ 243 h 683"/>
                <a:gd name="T96" fmla="*/ 366 w 490"/>
                <a:gd name="T97" fmla="*/ 254 h 683"/>
                <a:gd name="T98" fmla="*/ 401 w 490"/>
                <a:gd name="T99" fmla="*/ 270 h 683"/>
                <a:gd name="T100" fmla="*/ 436 w 490"/>
                <a:gd name="T101" fmla="*/ 296 h 683"/>
                <a:gd name="T102" fmla="*/ 463 w 490"/>
                <a:gd name="T103" fmla="*/ 332 h 683"/>
                <a:gd name="T104" fmla="*/ 482 w 490"/>
                <a:gd name="T105" fmla="*/ 375 h 683"/>
                <a:gd name="T106" fmla="*/ 490 w 490"/>
                <a:gd name="T107" fmla="*/ 428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0" h="683">
                  <a:moveTo>
                    <a:pt x="490" y="442"/>
                  </a:moveTo>
                  <a:lnTo>
                    <a:pt x="490" y="456"/>
                  </a:lnTo>
                  <a:lnTo>
                    <a:pt x="489" y="468"/>
                  </a:lnTo>
                  <a:lnTo>
                    <a:pt x="487" y="480"/>
                  </a:lnTo>
                  <a:lnTo>
                    <a:pt x="485" y="493"/>
                  </a:lnTo>
                  <a:lnTo>
                    <a:pt x="483" y="505"/>
                  </a:lnTo>
                  <a:lnTo>
                    <a:pt x="480" y="517"/>
                  </a:lnTo>
                  <a:lnTo>
                    <a:pt x="477" y="528"/>
                  </a:lnTo>
                  <a:lnTo>
                    <a:pt x="472" y="539"/>
                  </a:lnTo>
                  <a:lnTo>
                    <a:pt x="468" y="550"/>
                  </a:lnTo>
                  <a:lnTo>
                    <a:pt x="462" y="561"/>
                  </a:lnTo>
                  <a:lnTo>
                    <a:pt x="456" y="571"/>
                  </a:lnTo>
                  <a:lnTo>
                    <a:pt x="450" y="581"/>
                  </a:lnTo>
                  <a:lnTo>
                    <a:pt x="443" y="590"/>
                  </a:lnTo>
                  <a:lnTo>
                    <a:pt x="436" y="599"/>
                  </a:lnTo>
                  <a:lnTo>
                    <a:pt x="428" y="607"/>
                  </a:lnTo>
                  <a:lnTo>
                    <a:pt x="419" y="615"/>
                  </a:lnTo>
                  <a:lnTo>
                    <a:pt x="411" y="624"/>
                  </a:lnTo>
                  <a:lnTo>
                    <a:pt x="400" y="631"/>
                  </a:lnTo>
                  <a:lnTo>
                    <a:pt x="391" y="638"/>
                  </a:lnTo>
                  <a:lnTo>
                    <a:pt x="380" y="645"/>
                  </a:lnTo>
                  <a:lnTo>
                    <a:pt x="370" y="650"/>
                  </a:lnTo>
                  <a:lnTo>
                    <a:pt x="359" y="656"/>
                  </a:lnTo>
                  <a:lnTo>
                    <a:pt x="348" y="661"/>
                  </a:lnTo>
                  <a:lnTo>
                    <a:pt x="336" y="665"/>
                  </a:lnTo>
                  <a:lnTo>
                    <a:pt x="323" y="670"/>
                  </a:lnTo>
                  <a:lnTo>
                    <a:pt x="311" y="674"/>
                  </a:lnTo>
                  <a:lnTo>
                    <a:pt x="297" y="676"/>
                  </a:lnTo>
                  <a:lnTo>
                    <a:pt x="281" y="678"/>
                  </a:lnTo>
                  <a:lnTo>
                    <a:pt x="266" y="681"/>
                  </a:lnTo>
                  <a:lnTo>
                    <a:pt x="251" y="682"/>
                  </a:lnTo>
                  <a:lnTo>
                    <a:pt x="234" y="683"/>
                  </a:lnTo>
                  <a:lnTo>
                    <a:pt x="216" y="683"/>
                  </a:lnTo>
                  <a:lnTo>
                    <a:pt x="199" y="683"/>
                  </a:lnTo>
                  <a:lnTo>
                    <a:pt x="181" y="682"/>
                  </a:lnTo>
                  <a:lnTo>
                    <a:pt x="164" y="681"/>
                  </a:lnTo>
                  <a:lnTo>
                    <a:pt x="148" y="679"/>
                  </a:lnTo>
                  <a:lnTo>
                    <a:pt x="131" y="678"/>
                  </a:lnTo>
                  <a:lnTo>
                    <a:pt x="116" y="676"/>
                  </a:lnTo>
                  <a:lnTo>
                    <a:pt x="102" y="674"/>
                  </a:lnTo>
                  <a:lnTo>
                    <a:pt x="88" y="670"/>
                  </a:lnTo>
                  <a:lnTo>
                    <a:pt x="75" y="667"/>
                  </a:lnTo>
                  <a:lnTo>
                    <a:pt x="63" y="664"/>
                  </a:lnTo>
                  <a:lnTo>
                    <a:pt x="51" y="661"/>
                  </a:lnTo>
                  <a:lnTo>
                    <a:pt x="39" y="657"/>
                  </a:lnTo>
                  <a:lnTo>
                    <a:pt x="29" y="654"/>
                  </a:lnTo>
                  <a:lnTo>
                    <a:pt x="18" y="650"/>
                  </a:lnTo>
                  <a:lnTo>
                    <a:pt x="9" y="647"/>
                  </a:lnTo>
                  <a:lnTo>
                    <a:pt x="0" y="642"/>
                  </a:lnTo>
                  <a:lnTo>
                    <a:pt x="0" y="497"/>
                  </a:lnTo>
                  <a:lnTo>
                    <a:pt x="15" y="497"/>
                  </a:lnTo>
                  <a:lnTo>
                    <a:pt x="18" y="498"/>
                  </a:lnTo>
                  <a:lnTo>
                    <a:pt x="22" y="500"/>
                  </a:lnTo>
                  <a:lnTo>
                    <a:pt x="24" y="503"/>
                  </a:lnTo>
                  <a:lnTo>
                    <a:pt x="28" y="504"/>
                  </a:lnTo>
                  <a:lnTo>
                    <a:pt x="32" y="506"/>
                  </a:lnTo>
                  <a:lnTo>
                    <a:pt x="36" y="508"/>
                  </a:lnTo>
                  <a:lnTo>
                    <a:pt x="39" y="511"/>
                  </a:lnTo>
                  <a:lnTo>
                    <a:pt x="43" y="513"/>
                  </a:lnTo>
                  <a:lnTo>
                    <a:pt x="47" y="514"/>
                  </a:lnTo>
                  <a:lnTo>
                    <a:pt x="52" y="517"/>
                  </a:lnTo>
                  <a:lnTo>
                    <a:pt x="57" y="519"/>
                  </a:lnTo>
                  <a:lnTo>
                    <a:pt x="61" y="521"/>
                  </a:lnTo>
                  <a:lnTo>
                    <a:pt x="66" y="525"/>
                  </a:lnTo>
                  <a:lnTo>
                    <a:pt x="72" y="527"/>
                  </a:lnTo>
                  <a:lnTo>
                    <a:pt x="78" y="529"/>
                  </a:lnTo>
                  <a:lnTo>
                    <a:pt x="85" y="532"/>
                  </a:lnTo>
                  <a:lnTo>
                    <a:pt x="91" y="534"/>
                  </a:lnTo>
                  <a:lnTo>
                    <a:pt x="96" y="536"/>
                  </a:lnTo>
                  <a:lnTo>
                    <a:pt x="102" y="537"/>
                  </a:lnTo>
                  <a:lnTo>
                    <a:pt x="108" y="540"/>
                  </a:lnTo>
                  <a:lnTo>
                    <a:pt x="115" y="542"/>
                  </a:lnTo>
                  <a:lnTo>
                    <a:pt x="121" y="543"/>
                  </a:lnTo>
                  <a:lnTo>
                    <a:pt x="127" y="546"/>
                  </a:lnTo>
                  <a:lnTo>
                    <a:pt x="132" y="547"/>
                  </a:lnTo>
                  <a:lnTo>
                    <a:pt x="139" y="548"/>
                  </a:lnTo>
                  <a:lnTo>
                    <a:pt x="145" y="549"/>
                  </a:lnTo>
                  <a:lnTo>
                    <a:pt x="152" y="550"/>
                  </a:lnTo>
                  <a:lnTo>
                    <a:pt x="159" y="551"/>
                  </a:lnTo>
                  <a:lnTo>
                    <a:pt x="166" y="553"/>
                  </a:lnTo>
                  <a:lnTo>
                    <a:pt x="173" y="553"/>
                  </a:lnTo>
                  <a:lnTo>
                    <a:pt x="180" y="553"/>
                  </a:lnTo>
                  <a:lnTo>
                    <a:pt x="187" y="553"/>
                  </a:lnTo>
                  <a:lnTo>
                    <a:pt x="194" y="553"/>
                  </a:lnTo>
                  <a:lnTo>
                    <a:pt x="201" y="553"/>
                  </a:lnTo>
                  <a:lnTo>
                    <a:pt x="208" y="553"/>
                  </a:lnTo>
                  <a:lnTo>
                    <a:pt x="214" y="551"/>
                  </a:lnTo>
                  <a:lnTo>
                    <a:pt x="222" y="550"/>
                  </a:lnTo>
                  <a:lnTo>
                    <a:pt x="229" y="549"/>
                  </a:lnTo>
                  <a:lnTo>
                    <a:pt x="236" y="548"/>
                  </a:lnTo>
                  <a:lnTo>
                    <a:pt x="244" y="547"/>
                  </a:lnTo>
                  <a:lnTo>
                    <a:pt x="251" y="544"/>
                  </a:lnTo>
                  <a:lnTo>
                    <a:pt x="258" y="542"/>
                  </a:lnTo>
                  <a:lnTo>
                    <a:pt x="265" y="540"/>
                  </a:lnTo>
                  <a:lnTo>
                    <a:pt x="271" y="537"/>
                  </a:lnTo>
                  <a:lnTo>
                    <a:pt x="277" y="534"/>
                  </a:lnTo>
                  <a:lnTo>
                    <a:pt x="283" y="531"/>
                  </a:lnTo>
                  <a:lnTo>
                    <a:pt x="287" y="527"/>
                  </a:lnTo>
                  <a:lnTo>
                    <a:pt x="292" y="524"/>
                  </a:lnTo>
                  <a:lnTo>
                    <a:pt x="295" y="520"/>
                  </a:lnTo>
                  <a:lnTo>
                    <a:pt x="299" y="517"/>
                  </a:lnTo>
                  <a:lnTo>
                    <a:pt x="301" y="512"/>
                  </a:lnTo>
                  <a:lnTo>
                    <a:pt x="305" y="508"/>
                  </a:lnTo>
                  <a:lnTo>
                    <a:pt x="307" y="505"/>
                  </a:lnTo>
                  <a:lnTo>
                    <a:pt x="309" y="501"/>
                  </a:lnTo>
                  <a:lnTo>
                    <a:pt x="312" y="497"/>
                  </a:lnTo>
                  <a:lnTo>
                    <a:pt x="313" y="493"/>
                  </a:lnTo>
                  <a:lnTo>
                    <a:pt x="315" y="489"/>
                  </a:lnTo>
                  <a:lnTo>
                    <a:pt x="316" y="484"/>
                  </a:lnTo>
                  <a:lnTo>
                    <a:pt x="318" y="479"/>
                  </a:lnTo>
                  <a:lnTo>
                    <a:pt x="319" y="473"/>
                  </a:lnTo>
                  <a:lnTo>
                    <a:pt x="320" y="468"/>
                  </a:lnTo>
                  <a:lnTo>
                    <a:pt x="321" y="462"/>
                  </a:lnTo>
                  <a:lnTo>
                    <a:pt x="321" y="455"/>
                  </a:lnTo>
                  <a:lnTo>
                    <a:pt x="321" y="448"/>
                  </a:lnTo>
                  <a:lnTo>
                    <a:pt x="321" y="442"/>
                  </a:lnTo>
                  <a:lnTo>
                    <a:pt x="320" y="437"/>
                  </a:lnTo>
                  <a:lnTo>
                    <a:pt x="320" y="432"/>
                  </a:lnTo>
                  <a:lnTo>
                    <a:pt x="319" y="427"/>
                  </a:lnTo>
                  <a:lnTo>
                    <a:pt x="318" y="421"/>
                  </a:lnTo>
                  <a:lnTo>
                    <a:pt x="315" y="416"/>
                  </a:lnTo>
                  <a:lnTo>
                    <a:pt x="314" y="412"/>
                  </a:lnTo>
                  <a:lnTo>
                    <a:pt x="312" y="408"/>
                  </a:lnTo>
                  <a:lnTo>
                    <a:pt x="309" y="404"/>
                  </a:lnTo>
                  <a:lnTo>
                    <a:pt x="306" y="400"/>
                  </a:lnTo>
                  <a:lnTo>
                    <a:pt x="304" y="397"/>
                  </a:lnTo>
                  <a:lnTo>
                    <a:pt x="300" y="393"/>
                  </a:lnTo>
                  <a:lnTo>
                    <a:pt x="297" y="390"/>
                  </a:lnTo>
                  <a:lnTo>
                    <a:pt x="293" y="386"/>
                  </a:lnTo>
                  <a:lnTo>
                    <a:pt x="290" y="384"/>
                  </a:lnTo>
                  <a:lnTo>
                    <a:pt x="286" y="380"/>
                  </a:lnTo>
                  <a:lnTo>
                    <a:pt x="280" y="377"/>
                  </a:lnTo>
                  <a:lnTo>
                    <a:pt x="274" y="373"/>
                  </a:lnTo>
                  <a:lnTo>
                    <a:pt x="267" y="371"/>
                  </a:lnTo>
                  <a:lnTo>
                    <a:pt x="260" y="369"/>
                  </a:lnTo>
                  <a:lnTo>
                    <a:pt x="253" y="366"/>
                  </a:lnTo>
                  <a:lnTo>
                    <a:pt x="246" y="364"/>
                  </a:lnTo>
                  <a:lnTo>
                    <a:pt x="238" y="363"/>
                  </a:lnTo>
                  <a:lnTo>
                    <a:pt x="230" y="362"/>
                  </a:lnTo>
                  <a:lnTo>
                    <a:pt x="222" y="361"/>
                  </a:lnTo>
                  <a:lnTo>
                    <a:pt x="215" y="359"/>
                  </a:lnTo>
                  <a:lnTo>
                    <a:pt x="208" y="358"/>
                  </a:lnTo>
                  <a:lnTo>
                    <a:pt x="200" y="358"/>
                  </a:lnTo>
                  <a:lnTo>
                    <a:pt x="194" y="357"/>
                  </a:lnTo>
                  <a:lnTo>
                    <a:pt x="187" y="357"/>
                  </a:lnTo>
                  <a:lnTo>
                    <a:pt x="181" y="357"/>
                  </a:lnTo>
                  <a:lnTo>
                    <a:pt x="174" y="357"/>
                  </a:lnTo>
                  <a:lnTo>
                    <a:pt x="166" y="357"/>
                  </a:lnTo>
                  <a:lnTo>
                    <a:pt x="157" y="357"/>
                  </a:lnTo>
                  <a:lnTo>
                    <a:pt x="148" y="358"/>
                  </a:lnTo>
                  <a:lnTo>
                    <a:pt x="138" y="358"/>
                  </a:lnTo>
                  <a:lnTo>
                    <a:pt x="130" y="359"/>
                  </a:lnTo>
                  <a:lnTo>
                    <a:pt x="121" y="361"/>
                  </a:lnTo>
                  <a:lnTo>
                    <a:pt x="111" y="362"/>
                  </a:lnTo>
                  <a:lnTo>
                    <a:pt x="103" y="363"/>
                  </a:lnTo>
                  <a:lnTo>
                    <a:pt x="94" y="364"/>
                  </a:lnTo>
                  <a:lnTo>
                    <a:pt x="86" y="366"/>
                  </a:lnTo>
                  <a:lnTo>
                    <a:pt x="78" y="368"/>
                  </a:lnTo>
                  <a:lnTo>
                    <a:pt x="71" y="369"/>
                  </a:lnTo>
                  <a:lnTo>
                    <a:pt x="63" y="371"/>
                  </a:lnTo>
                  <a:lnTo>
                    <a:pt x="56" y="372"/>
                  </a:lnTo>
                  <a:lnTo>
                    <a:pt x="49" y="373"/>
                  </a:lnTo>
                  <a:lnTo>
                    <a:pt x="43" y="376"/>
                  </a:lnTo>
                  <a:lnTo>
                    <a:pt x="29" y="376"/>
                  </a:lnTo>
                  <a:lnTo>
                    <a:pt x="29" y="0"/>
                  </a:lnTo>
                  <a:lnTo>
                    <a:pt x="471" y="0"/>
                  </a:lnTo>
                  <a:lnTo>
                    <a:pt x="471" y="126"/>
                  </a:lnTo>
                  <a:lnTo>
                    <a:pt x="187" y="126"/>
                  </a:lnTo>
                  <a:lnTo>
                    <a:pt x="187" y="237"/>
                  </a:lnTo>
                  <a:lnTo>
                    <a:pt x="191" y="237"/>
                  </a:lnTo>
                  <a:lnTo>
                    <a:pt x="194" y="237"/>
                  </a:lnTo>
                  <a:lnTo>
                    <a:pt x="198" y="237"/>
                  </a:lnTo>
                  <a:lnTo>
                    <a:pt x="202" y="236"/>
                  </a:lnTo>
                  <a:lnTo>
                    <a:pt x="206" y="236"/>
                  </a:lnTo>
                  <a:lnTo>
                    <a:pt x="210" y="236"/>
                  </a:lnTo>
                  <a:lnTo>
                    <a:pt x="215" y="236"/>
                  </a:lnTo>
                  <a:lnTo>
                    <a:pt x="220" y="236"/>
                  </a:lnTo>
                  <a:lnTo>
                    <a:pt x="223" y="236"/>
                  </a:lnTo>
                  <a:lnTo>
                    <a:pt x="228" y="236"/>
                  </a:lnTo>
                  <a:lnTo>
                    <a:pt x="233" y="235"/>
                  </a:lnTo>
                  <a:lnTo>
                    <a:pt x="236" y="235"/>
                  </a:lnTo>
                  <a:lnTo>
                    <a:pt x="240" y="235"/>
                  </a:lnTo>
                  <a:lnTo>
                    <a:pt x="243" y="235"/>
                  </a:lnTo>
                  <a:lnTo>
                    <a:pt x="245" y="235"/>
                  </a:lnTo>
                  <a:lnTo>
                    <a:pt x="248" y="235"/>
                  </a:lnTo>
                  <a:lnTo>
                    <a:pt x="260" y="235"/>
                  </a:lnTo>
                  <a:lnTo>
                    <a:pt x="272" y="236"/>
                  </a:lnTo>
                  <a:lnTo>
                    <a:pt x="284" y="236"/>
                  </a:lnTo>
                  <a:lnTo>
                    <a:pt x="294" y="237"/>
                  </a:lnTo>
                  <a:lnTo>
                    <a:pt x="306" y="240"/>
                  </a:lnTo>
                  <a:lnTo>
                    <a:pt x="316" y="241"/>
                  </a:lnTo>
                  <a:lnTo>
                    <a:pt x="327" y="243"/>
                  </a:lnTo>
                  <a:lnTo>
                    <a:pt x="337" y="245"/>
                  </a:lnTo>
                  <a:lnTo>
                    <a:pt x="348" y="248"/>
                  </a:lnTo>
                  <a:lnTo>
                    <a:pt x="357" y="250"/>
                  </a:lnTo>
                  <a:lnTo>
                    <a:pt x="366" y="254"/>
                  </a:lnTo>
                  <a:lnTo>
                    <a:pt x="376" y="257"/>
                  </a:lnTo>
                  <a:lnTo>
                    <a:pt x="385" y="262"/>
                  </a:lnTo>
                  <a:lnTo>
                    <a:pt x="393" y="265"/>
                  </a:lnTo>
                  <a:lnTo>
                    <a:pt x="401" y="270"/>
                  </a:lnTo>
                  <a:lnTo>
                    <a:pt x="409" y="275"/>
                  </a:lnTo>
                  <a:lnTo>
                    <a:pt x="419" y="282"/>
                  </a:lnTo>
                  <a:lnTo>
                    <a:pt x="428" y="289"/>
                  </a:lnTo>
                  <a:lnTo>
                    <a:pt x="436" y="296"/>
                  </a:lnTo>
                  <a:lnTo>
                    <a:pt x="443" y="304"/>
                  </a:lnTo>
                  <a:lnTo>
                    <a:pt x="450" y="312"/>
                  </a:lnTo>
                  <a:lnTo>
                    <a:pt x="457" y="321"/>
                  </a:lnTo>
                  <a:lnTo>
                    <a:pt x="463" y="332"/>
                  </a:lnTo>
                  <a:lnTo>
                    <a:pt x="469" y="341"/>
                  </a:lnTo>
                  <a:lnTo>
                    <a:pt x="473" y="351"/>
                  </a:lnTo>
                  <a:lnTo>
                    <a:pt x="478" y="363"/>
                  </a:lnTo>
                  <a:lnTo>
                    <a:pt x="482" y="375"/>
                  </a:lnTo>
                  <a:lnTo>
                    <a:pt x="485" y="387"/>
                  </a:lnTo>
                  <a:lnTo>
                    <a:pt x="487" y="400"/>
                  </a:lnTo>
                  <a:lnTo>
                    <a:pt x="489" y="414"/>
                  </a:lnTo>
                  <a:lnTo>
                    <a:pt x="490" y="428"/>
                  </a:lnTo>
                  <a:lnTo>
                    <a:pt x="490" y="4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33" name="Freeform 9"/>
            <p:cNvSpPr>
              <a:spLocks noChangeArrowheads="1"/>
            </p:cNvSpPr>
            <p:nvPr/>
          </p:nvSpPr>
          <p:spPr bwMode="auto">
            <a:xfrm>
              <a:off x="1388" y="2817"/>
              <a:ext cx="137" cy="110"/>
            </a:xfrm>
            <a:custGeom>
              <a:avLst/>
              <a:gdLst>
                <a:gd name="T0" fmla="*/ 288 w 984"/>
                <a:gd name="T1" fmla="*/ 5 h 795"/>
                <a:gd name="T2" fmla="*/ 211 w 984"/>
                <a:gd name="T3" fmla="*/ 26 h 795"/>
                <a:gd name="T4" fmla="*/ 130 w 984"/>
                <a:gd name="T5" fmla="*/ 83 h 795"/>
                <a:gd name="T6" fmla="*/ 62 w 984"/>
                <a:gd name="T7" fmla="*/ 165 h 795"/>
                <a:gd name="T8" fmla="*/ 19 w 984"/>
                <a:gd name="T9" fmla="*/ 265 h 795"/>
                <a:gd name="T10" fmla="*/ 0 w 984"/>
                <a:gd name="T11" fmla="*/ 399 h 795"/>
                <a:gd name="T12" fmla="*/ 16 w 984"/>
                <a:gd name="T13" fmla="*/ 561 h 795"/>
                <a:gd name="T14" fmla="*/ 79 w 984"/>
                <a:gd name="T15" fmla="*/ 691 h 795"/>
                <a:gd name="T16" fmla="*/ 155 w 984"/>
                <a:gd name="T17" fmla="*/ 762 h 795"/>
                <a:gd name="T18" fmla="*/ 224 w 984"/>
                <a:gd name="T19" fmla="*/ 789 h 795"/>
                <a:gd name="T20" fmla="*/ 288 w 984"/>
                <a:gd name="T21" fmla="*/ 794 h 795"/>
                <a:gd name="T22" fmla="*/ 358 w 984"/>
                <a:gd name="T23" fmla="*/ 775 h 795"/>
                <a:gd name="T24" fmla="*/ 436 w 984"/>
                <a:gd name="T25" fmla="*/ 720 h 795"/>
                <a:gd name="T26" fmla="*/ 506 w 984"/>
                <a:gd name="T27" fmla="*/ 667 h 795"/>
                <a:gd name="T28" fmla="*/ 576 w 984"/>
                <a:gd name="T29" fmla="*/ 745 h 795"/>
                <a:gd name="T30" fmla="*/ 654 w 984"/>
                <a:gd name="T31" fmla="*/ 787 h 795"/>
                <a:gd name="T32" fmla="*/ 721 w 984"/>
                <a:gd name="T33" fmla="*/ 795 h 795"/>
                <a:gd name="T34" fmla="*/ 790 w 984"/>
                <a:gd name="T35" fmla="*/ 780 h 795"/>
                <a:gd name="T36" fmla="*/ 848 w 984"/>
                <a:gd name="T37" fmla="*/ 748 h 795"/>
                <a:gd name="T38" fmla="*/ 934 w 984"/>
                <a:gd name="T39" fmla="*/ 645 h 795"/>
                <a:gd name="T40" fmla="*/ 980 w 984"/>
                <a:gd name="T41" fmla="*/ 500 h 795"/>
                <a:gd name="T42" fmla="*/ 977 w 984"/>
                <a:gd name="T43" fmla="*/ 334 h 795"/>
                <a:gd name="T44" fmla="*/ 949 w 984"/>
                <a:gd name="T45" fmla="*/ 224 h 795"/>
                <a:gd name="T46" fmla="*/ 897 w 984"/>
                <a:gd name="T47" fmla="*/ 130 h 795"/>
                <a:gd name="T48" fmla="*/ 819 w 984"/>
                <a:gd name="T49" fmla="*/ 54 h 795"/>
                <a:gd name="T50" fmla="*/ 741 w 984"/>
                <a:gd name="T51" fmla="*/ 14 h 795"/>
                <a:gd name="T52" fmla="*/ 640 w 984"/>
                <a:gd name="T53" fmla="*/ 1 h 795"/>
                <a:gd name="T54" fmla="*/ 656 w 984"/>
                <a:gd name="T55" fmla="*/ 53 h 795"/>
                <a:gd name="T56" fmla="*/ 748 w 984"/>
                <a:gd name="T57" fmla="*/ 125 h 795"/>
                <a:gd name="T58" fmla="*/ 806 w 984"/>
                <a:gd name="T59" fmla="*/ 250 h 795"/>
                <a:gd name="T60" fmla="*/ 826 w 984"/>
                <a:gd name="T61" fmla="*/ 390 h 795"/>
                <a:gd name="T62" fmla="*/ 814 w 984"/>
                <a:gd name="T63" fmla="*/ 557 h 795"/>
                <a:gd name="T64" fmla="*/ 781 w 984"/>
                <a:gd name="T65" fmla="*/ 661 h 795"/>
                <a:gd name="T66" fmla="*/ 729 w 984"/>
                <a:gd name="T67" fmla="*/ 713 h 795"/>
                <a:gd name="T68" fmla="*/ 661 w 984"/>
                <a:gd name="T69" fmla="*/ 724 h 795"/>
                <a:gd name="T70" fmla="*/ 612 w 984"/>
                <a:gd name="T71" fmla="*/ 705 h 795"/>
                <a:gd name="T72" fmla="*/ 558 w 984"/>
                <a:gd name="T73" fmla="*/ 642 h 795"/>
                <a:gd name="T74" fmla="*/ 528 w 984"/>
                <a:gd name="T75" fmla="*/ 535 h 795"/>
                <a:gd name="T76" fmla="*/ 569 w 984"/>
                <a:gd name="T77" fmla="*/ 383 h 795"/>
                <a:gd name="T78" fmla="*/ 571 w 984"/>
                <a:gd name="T79" fmla="*/ 282 h 795"/>
                <a:gd name="T80" fmla="*/ 547 w 984"/>
                <a:gd name="T81" fmla="*/ 175 h 795"/>
                <a:gd name="T82" fmla="*/ 519 w 984"/>
                <a:gd name="T83" fmla="*/ 140 h 795"/>
                <a:gd name="T84" fmla="*/ 484 w 984"/>
                <a:gd name="T85" fmla="*/ 134 h 795"/>
                <a:gd name="T86" fmla="*/ 453 w 984"/>
                <a:gd name="T87" fmla="*/ 148 h 795"/>
                <a:gd name="T88" fmla="*/ 423 w 984"/>
                <a:gd name="T89" fmla="*/ 213 h 795"/>
                <a:gd name="T90" fmla="*/ 410 w 984"/>
                <a:gd name="T91" fmla="*/ 324 h 795"/>
                <a:gd name="T92" fmla="*/ 426 w 984"/>
                <a:gd name="T93" fmla="*/ 439 h 795"/>
                <a:gd name="T94" fmla="*/ 448 w 984"/>
                <a:gd name="T95" fmla="*/ 573 h 795"/>
                <a:gd name="T96" fmla="*/ 408 w 984"/>
                <a:gd name="T97" fmla="*/ 670 h 795"/>
                <a:gd name="T98" fmla="*/ 356 w 984"/>
                <a:gd name="T99" fmla="*/ 713 h 795"/>
                <a:gd name="T100" fmla="*/ 293 w 984"/>
                <a:gd name="T101" fmla="*/ 725 h 795"/>
                <a:gd name="T102" fmla="*/ 230 w 984"/>
                <a:gd name="T103" fmla="*/ 696 h 795"/>
                <a:gd name="T104" fmla="*/ 188 w 984"/>
                <a:gd name="T105" fmla="*/ 630 h 795"/>
                <a:gd name="T106" fmla="*/ 162 w 984"/>
                <a:gd name="T107" fmla="*/ 516 h 795"/>
                <a:gd name="T108" fmla="*/ 157 w 984"/>
                <a:gd name="T109" fmla="*/ 390 h 795"/>
                <a:gd name="T110" fmla="*/ 178 w 984"/>
                <a:gd name="T111" fmla="*/ 250 h 795"/>
                <a:gd name="T112" fmla="*/ 235 w 984"/>
                <a:gd name="T113" fmla="*/ 125 h 795"/>
                <a:gd name="T114" fmla="*/ 327 w 984"/>
                <a:gd name="T115" fmla="*/ 53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4" h="795">
                  <a:moveTo>
                    <a:pt x="391" y="0"/>
                  </a:moveTo>
                  <a:lnTo>
                    <a:pt x="369" y="0"/>
                  </a:lnTo>
                  <a:lnTo>
                    <a:pt x="344" y="1"/>
                  </a:lnTo>
                  <a:lnTo>
                    <a:pt x="316" y="3"/>
                  </a:lnTo>
                  <a:lnTo>
                    <a:pt x="288" y="5"/>
                  </a:lnTo>
                  <a:lnTo>
                    <a:pt x="273" y="7"/>
                  </a:lnTo>
                  <a:lnTo>
                    <a:pt x="258" y="11"/>
                  </a:lnTo>
                  <a:lnTo>
                    <a:pt x="242" y="14"/>
                  </a:lnTo>
                  <a:lnTo>
                    <a:pt x="227" y="20"/>
                  </a:lnTo>
                  <a:lnTo>
                    <a:pt x="211" y="26"/>
                  </a:lnTo>
                  <a:lnTo>
                    <a:pt x="195" y="34"/>
                  </a:lnTo>
                  <a:lnTo>
                    <a:pt x="180" y="43"/>
                  </a:lnTo>
                  <a:lnTo>
                    <a:pt x="165" y="54"/>
                  </a:lnTo>
                  <a:lnTo>
                    <a:pt x="147" y="68"/>
                  </a:lnTo>
                  <a:lnTo>
                    <a:pt x="130" y="83"/>
                  </a:lnTo>
                  <a:lnTo>
                    <a:pt x="115" y="98"/>
                  </a:lnTo>
                  <a:lnTo>
                    <a:pt x="100" y="114"/>
                  </a:lnTo>
                  <a:lnTo>
                    <a:pt x="87" y="130"/>
                  </a:lnTo>
                  <a:lnTo>
                    <a:pt x="74" y="148"/>
                  </a:lnTo>
                  <a:lnTo>
                    <a:pt x="62" y="165"/>
                  </a:lnTo>
                  <a:lnTo>
                    <a:pt x="52" y="184"/>
                  </a:lnTo>
                  <a:lnTo>
                    <a:pt x="43" y="204"/>
                  </a:lnTo>
                  <a:lnTo>
                    <a:pt x="34" y="224"/>
                  </a:lnTo>
                  <a:lnTo>
                    <a:pt x="26" y="244"/>
                  </a:lnTo>
                  <a:lnTo>
                    <a:pt x="19" y="265"/>
                  </a:lnTo>
                  <a:lnTo>
                    <a:pt x="15" y="288"/>
                  </a:lnTo>
                  <a:lnTo>
                    <a:pt x="10" y="311"/>
                  </a:lnTo>
                  <a:lnTo>
                    <a:pt x="5" y="334"/>
                  </a:lnTo>
                  <a:lnTo>
                    <a:pt x="3" y="360"/>
                  </a:lnTo>
                  <a:lnTo>
                    <a:pt x="0" y="399"/>
                  </a:lnTo>
                  <a:lnTo>
                    <a:pt x="0" y="435"/>
                  </a:lnTo>
                  <a:lnTo>
                    <a:pt x="1" y="469"/>
                  </a:lnTo>
                  <a:lnTo>
                    <a:pt x="3" y="500"/>
                  </a:lnTo>
                  <a:lnTo>
                    <a:pt x="9" y="531"/>
                  </a:lnTo>
                  <a:lnTo>
                    <a:pt x="16" y="561"/>
                  </a:lnTo>
                  <a:lnTo>
                    <a:pt x="25" y="590"/>
                  </a:lnTo>
                  <a:lnTo>
                    <a:pt x="37" y="620"/>
                  </a:lnTo>
                  <a:lnTo>
                    <a:pt x="48" y="645"/>
                  </a:lnTo>
                  <a:lnTo>
                    <a:pt x="62" y="668"/>
                  </a:lnTo>
                  <a:lnTo>
                    <a:pt x="79" y="691"/>
                  </a:lnTo>
                  <a:lnTo>
                    <a:pt x="97" y="712"/>
                  </a:lnTo>
                  <a:lnTo>
                    <a:pt x="116" y="732"/>
                  </a:lnTo>
                  <a:lnTo>
                    <a:pt x="136" y="748"/>
                  </a:lnTo>
                  <a:lnTo>
                    <a:pt x="145" y="755"/>
                  </a:lnTo>
                  <a:lnTo>
                    <a:pt x="155" y="762"/>
                  </a:lnTo>
                  <a:lnTo>
                    <a:pt x="165" y="768"/>
                  </a:lnTo>
                  <a:lnTo>
                    <a:pt x="175" y="773"/>
                  </a:lnTo>
                  <a:lnTo>
                    <a:pt x="193" y="780"/>
                  </a:lnTo>
                  <a:lnTo>
                    <a:pt x="214" y="787"/>
                  </a:lnTo>
                  <a:lnTo>
                    <a:pt x="224" y="789"/>
                  </a:lnTo>
                  <a:lnTo>
                    <a:pt x="237" y="791"/>
                  </a:lnTo>
                  <a:lnTo>
                    <a:pt x="249" y="794"/>
                  </a:lnTo>
                  <a:lnTo>
                    <a:pt x="261" y="795"/>
                  </a:lnTo>
                  <a:lnTo>
                    <a:pt x="274" y="795"/>
                  </a:lnTo>
                  <a:lnTo>
                    <a:pt x="288" y="794"/>
                  </a:lnTo>
                  <a:lnTo>
                    <a:pt x="301" y="792"/>
                  </a:lnTo>
                  <a:lnTo>
                    <a:pt x="315" y="790"/>
                  </a:lnTo>
                  <a:lnTo>
                    <a:pt x="329" y="787"/>
                  </a:lnTo>
                  <a:lnTo>
                    <a:pt x="343" y="782"/>
                  </a:lnTo>
                  <a:lnTo>
                    <a:pt x="358" y="775"/>
                  </a:lnTo>
                  <a:lnTo>
                    <a:pt x="372" y="768"/>
                  </a:lnTo>
                  <a:lnTo>
                    <a:pt x="391" y="756"/>
                  </a:lnTo>
                  <a:lnTo>
                    <a:pt x="407" y="745"/>
                  </a:lnTo>
                  <a:lnTo>
                    <a:pt x="422" y="733"/>
                  </a:lnTo>
                  <a:lnTo>
                    <a:pt x="436" y="720"/>
                  </a:lnTo>
                  <a:lnTo>
                    <a:pt x="450" y="705"/>
                  </a:lnTo>
                  <a:lnTo>
                    <a:pt x="463" y="688"/>
                  </a:lnTo>
                  <a:lnTo>
                    <a:pt x="477" y="667"/>
                  </a:lnTo>
                  <a:lnTo>
                    <a:pt x="492" y="641"/>
                  </a:lnTo>
                  <a:lnTo>
                    <a:pt x="506" y="667"/>
                  </a:lnTo>
                  <a:lnTo>
                    <a:pt x="520" y="688"/>
                  </a:lnTo>
                  <a:lnTo>
                    <a:pt x="534" y="705"/>
                  </a:lnTo>
                  <a:lnTo>
                    <a:pt x="547" y="720"/>
                  </a:lnTo>
                  <a:lnTo>
                    <a:pt x="561" y="733"/>
                  </a:lnTo>
                  <a:lnTo>
                    <a:pt x="576" y="745"/>
                  </a:lnTo>
                  <a:lnTo>
                    <a:pt x="592" y="756"/>
                  </a:lnTo>
                  <a:lnTo>
                    <a:pt x="612" y="768"/>
                  </a:lnTo>
                  <a:lnTo>
                    <a:pt x="626" y="775"/>
                  </a:lnTo>
                  <a:lnTo>
                    <a:pt x="640" y="782"/>
                  </a:lnTo>
                  <a:lnTo>
                    <a:pt x="654" y="787"/>
                  </a:lnTo>
                  <a:lnTo>
                    <a:pt x="668" y="790"/>
                  </a:lnTo>
                  <a:lnTo>
                    <a:pt x="682" y="792"/>
                  </a:lnTo>
                  <a:lnTo>
                    <a:pt x="696" y="794"/>
                  </a:lnTo>
                  <a:lnTo>
                    <a:pt x="708" y="795"/>
                  </a:lnTo>
                  <a:lnTo>
                    <a:pt x="721" y="795"/>
                  </a:lnTo>
                  <a:lnTo>
                    <a:pt x="734" y="794"/>
                  </a:lnTo>
                  <a:lnTo>
                    <a:pt x="747" y="791"/>
                  </a:lnTo>
                  <a:lnTo>
                    <a:pt x="758" y="789"/>
                  </a:lnTo>
                  <a:lnTo>
                    <a:pt x="770" y="787"/>
                  </a:lnTo>
                  <a:lnTo>
                    <a:pt x="790" y="780"/>
                  </a:lnTo>
                  <a:lnTo>
                    <a:pt x="809" y="773"/>
                  </a:lnTo>
                  <a:lnTo>
                    <a:pt x="818" y="768"/>
                  </a:lnTo>
                  <a:lnTo>
                    <a:pt x="828" y="762"/>
                  </a:lnTo>
                  <a:lnTo>
                    <a:pt x="838" y="755"/>
                  </a:lnTo>
                  <a:lnTo>
                    <a:pt x="848" y="748"/>
                  </a:lnTo>
                  <a:lnTo>
                    <a:pt x="868" y="732"/>
                  </a:lnTo>
                  <a:lnTo>
                    <a:pt x="886" y="712"/>
                  </a:lnTo>
                  <a:lnTo>
                    <a:pt x="904" y="691"/>
                  </a:lnTo>
                  <a:lnTo>
                    <a:pt x="920" y="668"/>
                  </a:lnTo>
                  <a:lnTo>
                    <a:pt x="934" y="645"/>
                  </a:lnTo>
                  <a:lnTo>
                    <a:pt x="946" y="620"/>
                  </a:lnTo>
                  <a:lnTo>
                    <a:pt x="957" y="590"/>
                  </a:lnTo>
                  <a:lnTo>
                    <a:pt x="967" y="561"/>
                  </a:lnTo>
                  <a:lnTo>
                    <a:pt x="975" y="531"/>
                  </a:lnTo>
                  <a:lnTo>
                    <a:pt x="980" y="500"/>
                  </a:lnTo>
                  <a:lnTo>
                    <a:pt x="983" y="469"/>
                  </a:lnTo>
                  <a:lnTo>
                    <a:pt x="984" y="435"/>
                  </a:lnTo>
                  <a:lnTo>
                    <a:pt x="983" y="399"/>
                  </a:lnTo>
                  <a:lnTo>
                    <a:pt x="980" y="360"/>
                  </a:lnTo>
                  <a:lnTo>
                    <a:pt x="977" y="334"/>
                  </a:lnTo>
                  <a:lnTo>
                    <a:pt x="974" y="311"/>
                  </a:lnTo>
                  <a:lnTo>
                    <a:pt x="969" y="288"/>
                  </a:lnTo>
                  <a:lnTo>
                    <a:pt x="963" y="265"/>
                  </a:lnTo>
                  <a:lnTo>
                    <a:pt x="956" y="244"/>
                  </a:lnTo>
                  <a:lnTo>
                    <a:pt x="949" y="224"/>
                  </a:lnTo>
                  <a:lnTo>
                    <a:pt x="940" y="204"/>
                  </a:lnTo>
                  <a:lnTo>
                    <a:pt x="931" y="184"/>
                  </a:lnTo>
                  <a:lnTo>
                    <a:pt x="920" y="165"/>
                  </a:lnTo>
                  <a:lnTo>
                    <a:pt x="909" y="148"/>
                  </a:lnTo>
                  <a:lnTo>
                    <a:pt x="897" y="130"/>
                  </a:lnTo>
                  <a:lnTo>
                    <a:pt x="883" y="114"/>
                  </a:lnTo>
                  <a:lnTo>
                    <a:pt x="869" y="98"/>
                  </a:lnTo>
                  <a:lnTo>
                    <a:pt x="853" y="83"/>
                  </a:lnTo>
                  <a:lnTo>
                    <a:pt x="836" y="68"/>
                  </a:lnTo>
                  <a:lnTo>
                    <a:pt x="819" y="54"/>
                  </a:lnTo>
                  <a:lnTo>
                    <a:pt x="804" y="43"/>
                  </a:lnTo>
                  <a:lnTo>
                    <a:pt x="788" y="34"/>
                  </a:lnTo>
                  <a:lnTo>
                    <a:pt x="772" y="26"/>
                  </a:lnTo>
                  <a:lnTo>
                    <a:pt x="756" y="20"/>
                  </a:lnTo>
                  <a:lnTo>
                    <a:pt x="741" y="14"/>
                  </a:lnTo>
                  <a:lnTo>
                    <a:pt x="726" y="11"/>
                  </a:lnTo>
                  <a:lnTo>
                    <a:pt x="711" y="7"/>
                  </a:lnTo>
                  <a:lnTo>
                    <a:pt x="696" y="5"/>
                  </a:lnTo>
                  <a:lnTo>
                    <a:pt x="666" y="3"/>
                  </a:lnTo>
                  <a:lnTo>
                    <a:pt x="640" y="1"/>
                  </a:lnTo>
                  <a:lnTo>
                    <a:pt x="615" y="0"/>
                  </a:lnTo>
                  <a:lnTo>
                    <a:pt x="593" y="0"/>
                  </a:lnTo>
                  <a:lnTo>
                    <a:pt x="593" y="26"/>
                  </a:lnTo>
                  <a:lnTo>
                    <a:pt x="627" y="40"/>
                  </a:lnTo>
                  <a:lnTo>
                    <a:pt x="656" y="53"/>
                  </a:lnTo>
                  <a:lnTo>
                    <a:pt x="680" y="65"/>
                  </a:lnTo>
                  <a:lnTo>
                    <a:pt x="701" y="79"/>
                  </a:lnTo>
                  <a:lnTo>
                    <a:pt x="719" y="93"/>
                  </a:lnTo>
                  <a:lnTo>
                    <a:pt x="734" y="108"/>
                  </a:lnTo>
                  <a:lnTo>
                    <a:pt x="748" y="125"/>
                  </a:lnTo>
                  <a:lnTo>
                    <a:pt x="761" y="144"/>
                  </a:lnTo>
                  <a:lnTo>
                    <a:pt x="775" y="170"/>
                  </a:lnTo>
                  <a:lnTo>
                    <a:pt x="786" y="196"/>
                  </a:lnTo>
                  <a:lnTo>
                    <a:pt x="797" y="224"/>
                  </a:lnTo>
                  <a:lnTo>
                    <a:pt x="806" y="250"/>
                  </a:lnTo>
                  <a:lnTo>
                    <a:pt x="813" y="278"/>
                  </a:lnTo>
                  <a:lnTo>
                    <a:pt x="818" y="306"/>
                  </a:lnTo>
                  <a:lnTo>
                    <a:pt x="822" y="334"/>
                  </a:lnTo>
                  <a:lnTo>
                    <a:pt x="825" y="362"/>
                  </a:lnTo>
                  <a:lnTo>
                    <a:pt x="826" y="390"/>
                  </a:lnTo>
                  <a:lnTo>
                    <a:pt x="827" y="417"/>
                  </a:lnTo>
                  <a:lnTo>
                    <a:pt x="826" y="442"/>
                  </a:lnTo>
                  <a:lnTo>
                    <a:pt x="825" y="468"/>
                  </a:lnTo>
                  <a:lnTo>
                    <a:pt x="820" y="516"/>
                  </a:lnTo>
                  <a:lnTo>
                    <a:pt x="814" y="557"/>
                  </a:lnTo>
                  <a:lnTo>
                    <a:pt x="809" y="585"/>
                  </a:lnTo>
                  <a:lnTo>
                    <a:pt x="802" y="609"/>
                  </a:lnTo>
                  <a:lnTo>
                    <a:pt x="796" y="630"/>
                  </a:lnTo>
                  <a:lnTo>
                    <a:pt x="788" y="646"/>
                  </a:lnTo>
                  <a:lnTo>
                    <a:pt x="781" y="661"/>
                  </a:lnTo>
                  <a:lnTo>
                    <a:pt x="771" y="674"/>
                  </a:lnTo>
                  <a:lnTo>
                    <a:pt x="763" y="685"/>
                  </a:lnTo>
                  <a:lnTo>
                    <a:pt x="753" y="696"/>
                  </a:lnTo>
                  <a:lnTo>
                    <a:pt x="741" y="705"/>
                  </a:lnTo>
                  <a:lnTo>
                    <a:pt x="729" y="713"/>
                  </a:lnTo>
                  <a:lnTo>
                    <a:pt x="717" y="719"/>
                  </a:lnTo>
                  <a:lnTo>
                    <a:pt x="704" y="723"/>
                  </a:lnTo>
                  <a:lnTo>
                    <a:pt x="690" y="725"/>
                  </a:lnTo>
                  <a:lnTo>
                    <a:pt x="676" y="725"/>
                  </a:lnTo>
                  <a:lnTo>
                    <a:pt x="661" y="724"/>
                  </a:lnTo>
                  <a:lnTo>
                    <a:pt x="646" y="720"/>
                  </a:lnTo>
                  <a:lnTo>
                    <a:pt x="636" y="717"/>
                  </a:lnTo>
                  <a:lnTo>
                    <a:pt x="627" y="713"/>
                  </a:lnTo>
                  <a:lnTo>
                    <a:pt x="619" y="710"/>
                  </a:lnTo>
                  <a:lnTo>
                    <a:pt x="612" y="705"/>
                  </a:lnTo>
                  <a:lnTo>
                    <a:pt x="598" y="695"/>
                  </a:lnTo>
                  <a:lnTo>
                    <a:pt x="585" y="683"/>
                  </a:lnTo>
                  <a:lnTo>
                    <a:pt x="575" y="670"/>
                  </a:lnTo>
                  <a:lnTo>
                    <a:pt x="565" y="656"/>
                  </a:lnTo>
                  <a:lnTo>
                    <a:pt x="558" y="642"/>
                  </a:lnTo>
                  <a:lnTo>
                    <a:pt x="551" y="627"/>
                  </a:lnTo>
                  <a:lnTo>
                    <a:pt x="542" y="599"/>
                  </a:lnTo>
                  <a:lnTo>
                    <a:pt x="536" y="573"/>
                  </a:lnTo>
                  <a:lnTo>
                    <a:pt x="531" y="550"/>
                  </a:lnTo>
                  <a:lnTo>
                    <a:pt x="528" y="535"/>
                  </a:lnTo>
                  <a:lnTo>
                    <a:pt x="538" y="505"/>
                  </a:lnTo>
                  <a:lnTo>
                    <a:pt x="549" y="473"/>
                  </a:lnTo>
                  <a:lnTo>
                    <a:pt x="558" y="439"/>
                  </a:lnTo>
                  <a:lnTo>
                    <a:pt x="565" y="402"/>
                  </a:lnTo>
                  <a:lnTo>
                    <a:pt x="569" y="383"/>
                  </a:lnTo>
                  <a:lnTo>
                    <a:pt x="570" y="364"/>
                  </a:lnTo>
                  <a:lnTo>
                    <a:pt x="572" y="345"/>
                  </a:lnTo>
                  <a:lnTo>
                    <a:pt x="572" y="324"/>
                  </a:lnTo>
                  <a:lnTo>
                    <a:pt x="572" y="303"/>
                  </a:lnTo>
                  <a:lnTo>
                    <a:pt x="571" y="282"/>
                  </a:lnTo>
                  <a:lnTo>
                    <a:pt x="569" y="260"/>
                  </a:lnTo>
                  <a:lnTo>
                    <a:pt x="565" y="236"/>
                  </a:lnTo>
                  <a:lnTo>
                    <a:pt x="561" y="213"/>
                  </a:lnTo>
                  <a:lnTo>
                    <a:pt x="555" y="192"/>
                  </a:lnTo>
                  <a:lnTo>
                    <a:pt x="547" y="175"/>
                  </a:lnTo>
                  <a:lnTo>
                    <a:pt x="538" y="160"/>
                  </a:lnTo>
                  <a:lnTo>
                    <a:pt x="534" y="154"/>
                  </a:lnTo>
                  <a:lnTo>
                    <a:pt x="529" y="148"/>
                  </a:lnTo>
                  <a:lnTo>
                    <a:pt x="523" y="143"/>
                  </a:lnTo>
                  <a:lnTo>
                    <a:pt x="519" y="140"/>
                  </a:lnTo>
                  <a:lnTo>
                    <a:pt x="512" y="137"/>
                  </a:lnTo>
                  <a:lnTo>
                    <a:pt x="506" y="135"/>
                  </a:lnTo>
                  <a:lnTo>
                    <a:pt x="499" y="134"/>
                  </a:lnTo>
                  <a:lnTo>
                    <a:pt x="492" y="134"/>
                  </a:lnTo>
                  <a:lnTo>
                    <a:pt x="484" y="134"/>
                  </a:lnTo>
                  <a:lnTo>
                    <a:pt x="478" y="135"/>
                  </a:lnTo>
                  <a:lnTo>
                    <a:pt x="471" y="137"/>
                  </a:lnTo>
                  <a:lnTo>
                    <a:pt x="465" y="140"/>
                  </a:lnTo>
                  <a:lnTo>
                    <a:pt x="459" y="143"/>
                  </a:lnTo>
                  <a:lnTo>
                    <a:pt x="453" y="148"/>
                  </a:lnTo>
                  <a:lnTo>
                    <a:pt x="449" y="154"/>
                  </a:lnTo>
                  <a:lnTo>
                    <a:pt x="444" y="160"/>
                  </a:lnTo>
                  <a:lnTo>
                    <a:pt x="436" y="175"/>
                  </a:lnTo>
                  <a:lnTo>
                    <a:pt x="429" y="192"/>
                  </a:lnTo>
                  <a:lnTo>
                    <a:pt x="423" y="213"/>
                  </a:lnTo>
                  <a:lnTo>
                    <a:pt x="417" y="236"/>
                  </a:lnTo>
                  <a:lnTo>
                    <a:pt x="414" y="260"/>
                  </a:lnTo>
                  <a:lnTo>
                    <a:pt x="412" y="282"/>
                  </a:lnTo>
                  <a:lnTo>
                    <a:pt x="410" y="303"/>
                  </a:lnTo>
                  <a:lnTo>
                    <a:pt x="410" y="324"/>
                  </a:lnTo>
                  <a:lnTo>
                    <a:pt x="412" y="345"/>
                  </a:lnTo>
                  <a:lnTo>
                    <a:pt x="413" y="364"/>
                  </a:lnTo>
                  <a:lnTo>
                    <a:pt x="415" y="383"/>
                  </a:lnTo>
                  <a:lnTo>
                    <a:pt x="417" y="402"/>
                  </a:lnTo>
                  <a:lnTo>
                    <a:pt x="426" y="439"/>
                  </a:lnTo>
                  <a:lnTo>
                    <a:pt x="434" y="473"/>
                  </a:lnTo>
                  <a:lnTo>
                    <a:pt x="444" y="505"/>
                  </a:lnTo>
                  <a:lnTo>
                    <a:pt x="455" y="535"/>
                  </a:lnTo>
                  <a:lnTo>
                    <a:pt x="451" y="550"/>
                  </a:lnTo>
                  <a:lnTo>
                    <a:pt x="448" y="573"/>
                  </a:lnTo>
                  <a:lnTo>
                    <a:pt x="441" y="599"/>
                  </a:lnTo>
                  <a:lnTo>
                    <a:pt x="431" y="627"/>
                  </a:lnTo>
                  <a:lnTo>
                    <a:pt x="426" y="642"/>
                  </a:lnTo>
                  <a:lnTo>
                    <a:pt x="417" y="656"/>
                  </a:lnTo>
                  <a:lnTo>
                    <a:pt x="408" y="670"/>
                  </a:lnTo>
                  <a:lnTo>
                    <a:pt x="398" y="683"/>
                  </a:lnTo>
                  <a:lnTo>
                    <a:pt x="386" y="695"/>
                  </a:lnTo>
                  <a:lnTo>
                    <a:pt x="372" y="705"/>
                  </a:lnTo>
                  <a:lnTo>
                    <a:pt x="364" y="710"/>
                  </a:lnTo>
                  <a:lnTo>
                    <a:pt x="356" y="713"/>
                  </a:lnTo>
                  <a:lnTo>
                    <a:pt x="348" y="717"/>
                  </a:lnTo>
                  <a:lnTo>
                    <a:pt x="338" y="720"/>
                  </a:lnTo>
                  <a:lnTo>
                    <a:pt x="322" y="724"/>
                  </a:lnTo>
                  <a:lnTo>
                    <a:pt x="307" y="725"/>
                  </a:lnTo>
                  <a:lnTo>
                    <a:pt x="293" y="725"/>
                  </a:lnTo>
                  <a:lnTo>
                    <a:pt x="280" y="723"/>
                  </a:lnTo>
                  <a:lnTo>
                    <a:pt x="266" y="719"/>
                  </a:lnTo>
                  <a:lnTo>
                    <a:pt x="254" y="713"/>
                  </a:lnTo>
                  <a:lnTo>
                    <a:pt x="242" y="705"/>
                  </a:lnTo>
                  <a:lnTo>
                    <a:pt x="230" y="696"/>
                  </a:lnTo>
                  <a:lnTo>
                    <a:pt x="221" y="685"/>
                  </a:lnTo>
                  <a:lnTo>
                    <a:pt x="211" y="674"/>
                  </a:lnTo>
                  <a:lnTo>
                    <a:pt x="203" y="661"/>
                  </a:lnTo>
                  <a:lnTo>
                    <a:pt x="195" y="646"/>
                  </a:lnTo>
                  <a:lnTo>
                    <a:pt x="188" y="630"/>
                  </a:lnTo>
                  <a:lnTo>
                    <a:pt x="181" y="609"/>
                  </a:lnTo>
                  <a:lnTo>
                    <a:pt x="175" y="585"/>
                  </a:lnTo>
                  <a:lnTo>
                    <a:pt x="169" y="557"/>
                  </a:lnTo>
                  <a:lnTo>
                    <a:pt x="166" y="536"/>
                  </a:lnTo>
                  <a:lnTo>
                    <a:pt x="162" y="516"/>
                  </a:lnTo>
                  <a:lnTo>
                    <a:pt x="160" y="492"/>
                  </a:lnTo>
                  <a:lnTo>
                    <a:pt x="158" y="468"/>
                  </a:lnTo>
                  <a:lnTo>
                    <a:pt x="157" y="442"/>
                  </a:lnTo>
                  <a:lnTo>
                    <a:pt x="157" y="417"/>
                  </a:lnTo>
                  <a:lnTo>
                    <a:pt x="157" y="390"/>
                  </a:lnTo>
                  <a:lnTo>
                    <a:pt x="159" y="362"/>
                  </a:lnTo>
                  <a:lnTo>
                    <a:pt x="161" y="334"/>
                  </a:lnTo>
                  <a:lnTo>
                    <a:pt x="165" y="306"/>
                  </a:lnTo>
                  <a:lnTo>
                    <a:pt x="171" y="278"/>
                  </a:lnTo>
                  <a:lnTo>
                    <a:pt x="178" y="250"/>
                  </a:lnTo>
                  <a:lnTo>
                    <a:pt x="186" y="224"/>
                  </a:lnTo>
                  <a:lnTo>
                    <a:pt x="196" y="196"/>
                  </a:lnTo>
                  <a:lnTo>
                    <a:pt x="209" y="170"/>
                  </a:lnTo>
                  <a:lnTo>
                    <a:pt x="223" y="144"/>
                  </a:lnTo>
                  <a:lnTo>
                    <a:pt x="235" y="125"/>
                  </a:lnTo>
                  <a:lnTo>
                    <a:pt x="249" y="108"/>
                  </a:lnTo>
                  <a:lnTo>
                    <a:pt x="264" y="93"/>
                  </a:lnTo>
                  <a:lnTo>
                    <a:pt x="281" y="79"/>
                  </a:lnTo>
                  <a:lnTo>
                    <a:pt x="302" y="65"/>
                  </a:lnTo>
                  <a:lnTo>
                    <a:pt x="327" y="53"/>
                  </a:lnTo>
                  <a:lnTo>
                    <a:pt x="356" y="40"/>
                  </a:lnTo>
                  <a:lnTo>
                    <a:pt x="391" y="26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34" name="Freeform 10"/>
            <p:cNvSpPr>
              <a:spLocks noChangeArrowheads="1"/>
            </p:cNvSpPr>
            <p:nvPr/>
          </p:nvSpPr>
          <p:spPr bwMode="auto">
            <a:xfrm>
              <a:off x="1711" y="2840"/>
              <a:ext cx="111" cy="53"/>
            </a:xfrm>
            <a:custGeom>
              <a:avLst/>
              <a:gdLst>
                <a:gd name="T0" fmla="*/ 808 w 808"/>
                <a:gd name="T1" fmla="*/ 0 h 381"/>
                <a:gd name="T2" fmla="*/ 0 w 808"/>
                <a:gd name="T3" fmla="*/ 0 h 381"/>
                <a:gd name="T4" fmla="*/ 0 w 808"/>
                <a:gd name="T5" fmla="*/ 84 h 381"/>
                <a:gd name="T6" fmla="*/ 808 w 808"/>
                <a:gd name="T7" fmla="*/ 84 h 381"/>
                <a:gd name="T8" fmla="*/ 808 w 808"/>
                <a:gd name="T9" fmla="*/ 0 h 381"/>
                <a:gd name="T10" fmla="*/ 808 w 808"/>
                <a:gd name="T11" fmla="*/ 298 h 381"/>
                <a:gd name="T12" fmla="*/ 0 w 808"/>
                <a:gd name="T13" fmla="*/ 298 h 381"/>
                <a:gd name="T14" fmla="*/ 0 w 808"/>
                <a:gd name="T15" fmla="*/ 381 h 381"/>
                <a:gd name="T16" fmla="*/ 808 w 808"/>
                <a:gd name="T17" fmla="*/ 381 h 381"/>
                <a:gd name="T18" fmla="*/ 808 w 808"/>
                <a:gd name="T19" fmla="*/ 29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8" h="381">
                  <a:moveTo>
                    <a:pt x="808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808" y="84"/>
                  </a:lnTo>
                  <a:lnTo>
                    <a:pt x="808" y="0"/>
                  </a:lnTo>
                  <a:close/>
                  <a:moveTo>
                    <a:pt x="808" y="298"/>
                  </a:moveTo>
                  <a:lnTo>
                    <a:pt x="0" y="298"/>
                  </a:lnTo>
                  <a:lnTo>
                    <a:pt x="0" y="381"/>
                  </a:lnTo>
                  <a:lnTo>
                    <a:pt x="808" y="381"/>
                  </a:lnTo>
                  <a:lnTo>
                    <a:pt x="808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35" name="Freeform 11"/>
            <p:cNvSpPr>
              <a:spLocks noChangeArrowheads="1"/>
            </p:cNvSpPr>
            <p:nvPr/>
          </p:nvSpPr>
          <p:spPr bwMode="auto">
            <a:xfrm>
              <a:off x="1900" y="2817"/>
              <a:ext cx="136" cy="110"/>
            </a:xfrm>
            <a:custGeom>
              <a:avLst/>
              <a:gdLst>
                <a:gd name="T0" fmla="*/ 288 w 985"/>
                <a:gd name="T1" fmla="*/ 5 h 795"/>
                <a:gd name="T2" fmla="*/ 211 w 985"/>
                <a:gd name="T3" fmla="*/ 26 h 795"/>
                <a:gd name="T4" fmla="*/ 131 w 985"/>
                <a:gd name="T5" fmla="*/ 83 h 795"/>
                <a:gd name="T6" fmla="*/ 64 w 985"/>
                <a:gd name="T7" fmla="*/ 165 h 795"/>
                <a:gd name="T8" fmla="*/ 21 w 985"/>
                <a:gd name="T9" fmla="*/ 265 h 795"/>
                <a:gd name="T10" fmla="*/ 1 w 985"/>
                <a:gd name="T11" fmla="*/ 399 h 795"/>
                <a:gd name="T12" fmla="*/ 17 w 985"/>
                <a:gd name="T13" fmla="*/ 561 h 795"/>
                <a:gd name="T14" fmla="*/ 80 w 985"/>
                <a:gd name="T15" fmla="*/ 691 h 795"/>
                <a:gd name="T16" fmla="*/ 157 w 985"/>
                <a:gd name="T17" fmla="*/ 762 h 795"/>
                <a:gd name="T18" fmla="*/ 225 w 985"/>
                <a:gd name="T19" fmla="*/ 789 h 795"/>
                <a:gd name="T20" fmla="*/ 289 w 985"/>
                <a:gd name="T21" fmla="*/ 794 h 795"/>
                <a:gd name="T22" fmla="*/ 358 w 985"/>
                <a:gd name="T23" fmla="*/ 775 h 795"/>
                <a:gd name="T24" fmla="*/ 437 w 985"/>
                <a:gd name="T25" fmla="*/ 720 h 795"/>
                <a:gd name="T26" fmla="*/ 507 w 985"/>
                <a:gd name="T27" fmla="*/ 667 h 795"/>
                <a:gd name="T28" fmla="*/ 577 w 985"/>
                <a:gd name="T29" fmla="*/ 745 h 795"/>
                <a:gd name="T30" fmla="*/ 655 w 985"/>
                <a:gd name="T31" fmla="*/ 787 h 795"/>
                <a:gd name="T32" fmla="*/ 722 w 985"/>
                <a:gd name="T33" fmla="*/ 795 h 795"/>
                <a:gd name="T34" fmla="*/ 791 w 985"/>
                <a:gd name="T35" fmla="*/ 780 h 795"/>
                <a:gd name="T36" fmla="*/ 849 w 985"/>
                <a:gd name="T37" fmla="*/ 748 h 795"/>
                <a:gd name="T38" fmla="*/ 935 w 985"/>
                <a:gd name="T39" fmla="*/ 645 h 795"/>
                <a:gd name="T40" fmla="*/ 981 w 985"/>
                <a:gd name="T41" fmla="*/ 500 h 795"/>
                <a:gd name="T42" fmla="*/ 978 w 985"/>
                <a:gd name="T43" fmla="*/ 334 h 795"/>
                <a:gd name="T44" fmla="*/ 951 w 985"/>
                <a:gd name="T45" fmla="*/ 224 h 795"/>
                <a:gd name="T46" fmla="*/ 897 w 985"/>
                <a:gd name="T47" fmla="*/ 130 h 795"/>
                <a:gd name="T48" fmla="*/ 820 w 985"/>
                <a:gd name="T49" fmla="*/ 54 h 795"/>
                <a:gd name="T50" fmla="*/ 742 w 985"/>
                <a:gd name="T51" fmla="*/ 14 h 795"/>
                <a:gd name="T52" fmla="*/ 641 w 985"/>
                <a:gd name="T53" fmla="*/ 1 h 795"/>
                <a:gd name="T54" fmla="*/ 657 w 985"/>
                <a:gd name="T55" fmla="*/ 53 h 795"/>
                <a:gd name="T56" fmla="*/ 749 w 985"/>
                <a:gd name="T57" fmla="*/ 125 h 795"/>
                <a:gd name="T58" fmla="*/ 806 w 985"/>
                <a:gd name="T59" fmla="*/ 250 h 795"/>
                <a:gd name="T60" fmla="*/ 827 w 985"/>
                <a:gd name="T61" fmla="*/ 390 h 795"/>
                <a:gd name="T62" fmla="*/ 816 w 985"/>
                <a:gd name="T63" fmla="*/ 557 h 795"/>
                <a:gd name="T64" fmla="*/ 782 w 985"/>
                <a:gd name="T65" fmla="*/ 661 h 795"/>
                <a:gd name="T66" fmla="*/ 731 w 985"/>
                <a:gd name="T67" fmla="*/ 713 h 795"/>
                <a:gd name="T68" fmla="*/ 662 w 985"/>
                <a:gd name="T69" fmla="*/ 724 h 795"/>
                <a:gd name="T70" fmla="*/ 612 w 985"/>
                <a:gd name="T71" fmla="*/ 705 h 795"/>
                <a:gd name="T72" fmla="*/ 559 w 985"/>
                <a:gd name="T73" fmla="*/ 642 h 795"/>
                <a:gd name="T74" fmla="*/ 529 w 985"/>
                <a:gd name="T75" fmla="*/ 535 h 795"/>
                <a:gd name="T76" fmla="*/ 569 w 985"/>
                <a:gd name="T77" fmla="*/ 383 h 795"/>
                <a:gd name="T78" fmla="*/ 572 w 985"/>
                <a:gd name="T79" fmla="*/ 282 h 795"/>
                <a:gd name="T80" fmla="*/ 548 w 985"/>
                <a:gd name="T81" fmla="*/ 175 h 795"/>
                <a:gd name="T82" fmla="*/ 519 w 985"/>
                <a:gd name="T83" fmla="*/ 140 h 795"/>
                <a:gd name="T84" fmla="*/ 485 w 985"/>
                <a:gd name="T85" fmla="*/ 134 h 795"/>
                <a:gd name="T86" fmla="*/ 455 w 985"/>
                <a:gd name="T87" fmla="*/ 148 h 795"/>
                <a:gd name="T88" fmla="*/ 424 w 985"/>
                <a:gd name="T89" fmla="*/ 213 h 795"/>
                <a:gd name="T90" fmla="*/ 412 w 985"/>
                <a:gd name="T91" fmla="*/ 324 h 795"/>
                <a:gd name="T92" fmla="*/ 427 w 985"/>
                <a:gd name="T93" fmla="*/ 439 h 795"/>
                <a:gd name="T94" fmla="*/ 449 w 985"/>
                <a:gd name="T95" fmla="*/ 573 h 795"/>
                <a:gd name="T96" fmla="*/ 409 w 985"/>
                <a:gd name="T97" fmla="*/ 670 h 795"/>
                <a:gd name="T98" fmla="*/ 357 w 985"/>
                <a:gd name="T99" fmla="*/ 713 h 795"/>
                <a:gd name="T100" fmla="*/ 294 w 985"/>
                <a:gd name="T101" fmla="*/ 725 h 795"/>
                <a:gd name="T102" fmla="*/ 231 w 985"/>
                <a:gd name="T103" fmla="*/ 696 h 795"/>
                <a:gd name="T104" fmla="*/ 189 w 985"/>
                <a:gd name="T105" fmla="*/ 630 h 795"/>
                <a:gd name="T106" fmla="*/ 164 w 985"/>
                <a:gd name="T107" fmla="*/ 516 h 795"/>
                <a:gd name="T108" fmla="*/ 158 w 985"/>
                <a:gd name="T109" fmla="*/ 390 h 795"/>
                <a:gd name="T110" fmla="*/ 179 w 985"/>
                <a:gd name="T111" fmla="*/ 250 h 795"/>
                <a:gd name="T112" fmla="*/ 236 w 985"/>
                <a:gd name="T113" fmla="*/ 125 h 795"/>
                <a:gd name="T114" fmla="*/ 328 w 985"/>
                <a:gd name="T115" fmla="*/ 53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5" h="795">
                  <a:moveTo>
                    <a:pt x="391" y="0"/>
                  </a:moveTo>
                  <a:lnTo>
                    <a:pt x="370" y="0"/>
                  </a:lnTo>
                  <a:lnTo>
                    <a:pt x="344" y="1"/>
                  </a:lnTo>
                  <a:lnTo>
                    <a:pt x="317" y="3"/>
                  </a:lnTo>
                  <a:lnTo>
                    <a:pt x="288" y="5"/>
                  </a:lnTo>
                  <a:lnTo>
                    <a:pt x="273" y="7"/>
                  </a:lnTo>
                  <a:lnTo>
                    <a:pt x="258" y="11"/>
                  </a:lnTo>
                  <a:lnTo>
                    <a:pt x="243" y="14"/>
                  </a:lnTo>
                  <a:lnTo>
                    <a:pt x="228" y="20"/>
                  </a:lnTo>
                  <a:lnTo>
                    <a:pt x="211" y="26"/>
                  </a:lnTo>
                  <a:lnTo>
                    <a:pt x="196" y="34"/>
                  </a:lnTo>
                  <a:lnTo>
                    <a:pt x="181" y="43"/>
                  </a:lnTo>
                  <a:lnTo>
                    <a:pt x="165" y="54"/>
                  </a:lnTo>
                  <a:lnTo>
                    <a:pt x="147" y="68"/>
                  </a:lnTo>
                  <a:lnTo>
                    <a:pt x="131" y="83"/>
                  </a:lnTo>
                  <a:lnTo>
                    <a:pt x="116" y="98"/>
                  </a:lnTo>
                  <a:lnTo>
                    <a:pt x="101" y="114"/>
                  </a:lnTo>
                  <a:lnTo>
                    <a:pt x="88" y="130"/>
                  </a:lnTo>
                  <a:lnTo>
                    <a:pt x="75" y="148"/>
                  </a:lnTo>
                  <a:lnTo>
                    <a:pt x="64" y="165"/>
                  </a:lnTo>
                  <a:lnTo>
                    <a:pt x="53" y="184"/>
                  </a:lnTo>
                  <a:lnTo>
                    <a:pt x="44" y="204"/>
                  </a:lnTo>
                  <a:lnTo>
                    <a:pt x="34" y="224"/>
                  </a:lnTo>
                  <a:lnTo>
                    <a:pt x="27" y="244"/>
                  </a:lnTo>
                  <a:lnTo>
                    <a:pt x="21" y="265"/>
                  </a:lnTo>
                  <a:lnTo>
                    <a:pt x="15" y="288"/>
                  </a:lnTo>
                  <a:lnTo>
                    <a:pt x="10" y="311"/>
                  </a:lnTo>
                  <a:lnTo>
                    <a:pt x="7" y="334"/>
                  </a:lnTo>
                  <a:lnTo>
                    <a:pt x="4" y="360"/>
                  </a:lnTo>
                  <a:lnTo>
                    <a:pt x="1" y="399"/>
                  </a:lnTo>
                  <a:lnTo>
                    <a:pt x="0" y="435"/>
                  </a:lnTo>
                  <a:lnTo>
                    <a:pt x="1" y="469"/>
                  </a:lnTo>
                  <a:lnTo>
                    <a:pt x="4" y="500"/>
                  </a:lnTo>
                  <a:lnTo>
                    <a:pt x="10" y="531"/>
                  </a:lnTo>
                  <a:lnTo>
                    <a:pt x="17" y="561"/>
                  </a:lnTo>
                  <a:lnTo>
                    <a:pt x="26" y="590"/>
                  </a:lnTo>
                  <a:lnTo>
                    <a:pt x="38" y="620"/>
                  </a:lnTo>
                  <a:lnTo>
                    <a:pt x="50" y="645"/>
                  </a:lnTo>
                  <a:lnTo>
                    <a:pt x="64" y="668"/>
                  </a:lnTo>
                  <a:lnTo>
                    <a:pt x="80" y="691"/>
                  </a:lnTo>
                  <a:lnTo>
                    <a:pt x="97" y="712"/>
                  </a:lnTo>
                  <a:lnTo>
                    <a:pt x="117" y="732"/>
                  </a:lnTo>
                  <a:lnTo>
                    <a:pt x="137" y="748"/>
                  </a:lnTo>
                  <a:lnTo>
                    <a:pt x="146" y="755"/>
                  </a:lnTo>
                  <a:lnTo>
                    <a:pt x="157" y="762"/>
                  </a:lnTo>
                  <a:lnTo>
                    <a:pt x="166" y="768"/>
                  </a:lnTo>
                  <a:lnTo>
                    <a:pt x="176" y="773"/>
                  </a:lnTo>
                  <a:lnTo>
                    <a:pt x="194" y="780"/>
                  </a:lnTo>
                  <a:lnTo>
                    <a:pt x="215" y="787"/>
                  </a:lnTo>
                  <a:lnTo>
                    <a:pt x="225" y="789"/>
                  </a:lnTo>
                  <a:lnTo>
                    <a:pt x="237" y="791"/>
                  </a:lnTo>
                  <a:lnTo>
                    <a:pt x="250" y="794"/>
                  </a:lnTo>
                  <a:lnTo>
                    <a:pt x="263" y="795"/>
                  </a:lnTo>
                  <a:lnTo>
                    <a:pt x="275" y="795"/>
                  </a:lnTo>
                  <a:lnTo>
                    <a:pt x="289" y="794"/>
                  </a:lnTo>
                  <a:lnTo>
                    <a:pt x="302" y="792"/>
                  </a:lnTo>
                  <a:lnTo>
                    <a:pt x="316" y="790"/>
                  </a:lnTo>
                  <a:lnTo>
                    <a:pt x="330" y="787"/>
                  </a:lnTo>
                  <a:lnTo>
                    <a:pt x="344" y="782"/>
                  </a:lnTo>
                  <a:lnTo>
                    <a:pt x="358" y="775"/>
                  </a:lnTo>
                  <a:lnTo>
                    <a:pt x="373" y="768"/>
                  </a:lnTo>
                  <a:lnTo>
                    <a:pt x="392" y="756"/>
                  </a:lnTo>
                  <a:lnTo>
                    <a:pt x="408" y="745"/>
                  </a:lnTo>
                  <a:lnTo>
                    <a:pt x="423" y="733"/>
                  </a:lnTo>
                  <a:lnTo>
                    <a:pt x="437" y="720"/>
                  </a:lnTo>
                  <a:lnTo>
                    <a:pt x="450" y="705"/>
                  </a:lnTo>
                  <a:lnTo>
                    <a:pt x="464" y="688"/>
                  </a:lnTo>
                  <a:lnTo>
                    <a:pt x="478" y="667"/>
                  </a:lnTo>
                  <a:lnTo>
                    <a:pt x="493" y="641"/>
                  </a:lnTo>
                  <a:lnTo>
                    <a:pt x="507" y="667"/>
                  </a:lnTo>
                  <a:lnTo>
                    <a:pt x="521" y="688"/>
                  </a:lnTo>
                  <a:lnTo>
                    <a:pt x="535" y="705"/>
                  </a:lnTo>
                  <a:lnTo>
                    <a:pt x="548" y="720"/>
                  </a:lnTo>
                  <a:lnTo>
                    <a:pt x="562" y="733"/>
                  </a:lnTo>
                  <a:lnTo>
                    <a:pt x="577" y="745"/>
                  </a:lnTo>
                  <a:lnTo>
                    <a:pt x="593" y="756"/>
                  </a:lnTo>
                  <a:lnTo>
                    <a:pt x="613" y="768"/>
                  </a:lnTo>
                  <a:lnTo>
                    <a:pt x="627" y="775"/>
                  </a:lnTo>
                  <a:lnTo>
                    <a:pt x="641" y="782"/>
                  </a:lnTo>
                  <a:lnTo>
                    <a:pt x="655" y="787"/>
                  </a:lnTo>
                  <a:lnTo>
                    <a:pt x="669" y="790"/>
                  </a:lnTo>
                  <a:lnTo>
                    <a:pt x="683" y="792"/>
                  </a:lnTo>
                  <a:lnTo>
                    <a:pt x="697" y="794"/>
                  </a:lnTo>
                  <a:lnTo>
                    <a:pt x="710" y="795"/>
                  </a:lnTo>
                  <a:lnTo>
                    <a:pt x="722" y="795"/>
                  </a:lnTo>
                  <a:lnTo>
                    <a:pt x="735" y="794"/>
                  </a:lnTo>
                  <a:lnTo>
                    <a:pt x="748" y="791"/>
                  </a:lnTo>
                  <a:lnTo>
                    <a:pt x="760" y="789"/>
                  </a:lnTo>
                  <a:lnTo>
                    <a:pt x="771" y="787"/>
                  </a:lnTo>
                  <a:lnTo>
                    <a:pt x="791" y="780"/>
                  </a:lnTo>
                  <a:lnTo>
                    <a:pt x="809" y="773"/>
                  </a:lnTo>
                  <a:lnTo>
                    <a:pt x="819" y="768"/>
                  </a:lnTo>
                  <a:lnTo>
                    <a:pt x="828" y="762"/>
                  </a:lnTo>
                  <a:lnTo>
                    <a:pt x="839" y="755"/>
                  </a:lnTo>
                  <a:lnTo>
                    <a:pt x="849" y="748"/>
                  </a:lnTo>
                  <a:lnTo>
                    <a:pt x="868" y="732"/>
                  </a:lnTo>
                  <a:lnTo>
                    <a:pt x="888" y="712"/>
                  </a:lnTo>
                  <a:lnTo>
                    <a:pt x="905" y="691"/>
                  </a:lnTo>
                  <a:lnTo>
                    <a:pt x="921" y="668"/>
                  </a:lnTo>
                  <a:lnTo>
                    <a:pt x="935" y="645"/>
                  </a:lnTo>
                  <a:lnTo>
                    <a:pt x="947" y="620"/>
                  </a:lnTo>
                  <a:lnTo>
                    <a:pt x="959" y="590"/>
                  </a:lnTo>
                  <a:lnTo>
                    <a:pt x="968" y="561"/>
                  </a:lnTo>
                  <a:lnTo>
                    <a:pt x="976" y="531"/>
                  </a:lnTo>
                  <a:lnTo>
                    <a:pt x="981" y="500"/>
                  </a:lnTo>
                  <a:lnTo>
                    <a:pt x="984" y="469"/>
                  </a:lnTo>
                  <a:lnTo>
                    <a:pt x="985" y="435"/>
                  </a:lnTo>
                  <a:lnTo>
                    <a:pt x="984" y="399"/>
                  </a:lnTo>
                  <a:lnTo>
                    <a:pt x="981" y="360"/>
                  </a:lnTo>
                  <a:lnTo>
                    <a:pt x="978" y="334"/>
                  </a:lnTo>
                  <a:lnTo>
                    <a:pt x="975" y="311"/>
                  </a:lnTo>
                  <a:lnTo>
                    <a:pt x="970" y="288"/>
                  </a:lnTo>
                  <a:lnTo>
                    <a:pt x="965" y="265"/>
                  </a:lnTo>
                  <a:lnTo>
                    <a:pt x="958" y="244"/>
                  </a:lnTo>
                  <a:lnTo>
                    <a:pt x="951" y="224"/>
                  </a:lnTo>
                  <a:lnTo>
                    <a:pt x="941" y="204"/>
                  </a:lnTo>
                  <a:lnTo>
                    <a:pt x="932" y="184"/>
                  </a:lnTo>
                  <a:lnTo>
                    <a:pt x="921" y="165"/>
                  </a:lnTo>
                  <a:lnTo>
                    <a:pt x="910" y="148"/>
                  </a:lnTo>
                  <a:lnTo>
                    <a:pt x="897" y="130"/>
                  </a:lnTo>
                  <a:lnTo>
                    <a:pt x="884" y="114"/>
                  </a:lnTo>
                  <a:lnTo>
                    <a:pt x="869" y="98"/>
                  </a:lnTo>
                  <a:lnTo>
                    <a:pt x="854" y="83"/>
                  </a:lnTo>
                  <a:lnTo>
                    <a:pt x="838" y="68"/>
                  </a:lnTo>
                  <a:lnTo>
                    <a:pt x="820" y="54"/>
                  </a:lnTo>
                  <a:lnTo>
                    <a:pt x="804" y="43"/>
                  </a:lnTo>
                  <a:lnTo>
                    <a:pt x="789" y="34"/>
                  </a:lnTo>
                  <a:lnTo>
                    <a:pt x="774" y="26"/>
                  </a:lnTo>
                  <a:lnTo>
                    <a:pt x="757" y="20"/>
                  </a:lnTo>
                  <a:lnTo>
                    <a:pt x="742" y="14"/>
                  </a:lnTo>
                  <a:lnTo>
                    <a:pt x="727" y="11"/>
                  </a:lnTo>
                  <a:lnTo>
                    <a:pt x="712" y="7"/>
                  </a:lnTo>
                  <a:lnTo>
                    <a:pt x="697" y="5"/>
                  </a:lnTo>
                  <a:lnTo>
                    <a:pt x="668" y="3"/>
                  </a:lnTo>
                  <a:lnTo>
                    <a:pt x="641" y="1"/>
                  </a:lnTo>
                  <a:lnTo>
                    <a:pt x="615" y="0"/>
                  </a:lnTo>
                  <a:lnTo>
                    <a:pt x="594" y="0"/>
                  </a:lnTo>
                  <a:lnTo>
                    <a:pt x="594" y="26"/>
                  </a:lnTo>
                  <a:lnTo>
                    <a:pt x="628" y="40"/>
                  </a:lnTo>
                  <a:lnTo>
                    <a:pt x="657" y="53"/>
                  </a:lnTo>
                  <a:lnTo>
                    <a:pt x="682" y="65"/>
                  </a:lnTo>
                  <a:lnTo>
                    <a:pt x="703" y="79"/>
                  </a:lnTo>
                  <a:lnTo>
                    <a:pt x="720" y="93"/>
                  </a:lnTo>
                  <a:lnTo>
                    <a:pt x="735" y="108"/>
                  </a:lnTo>
                  <a:lnTo>
                    <a:pt x="749" y="125"/>
                  </a:lnTo>
                  <a:lnTo>
                    <a:pt x="762" y="144"/>
                  </a:lnTo>
                  <a:lnTo>
                    <a:pt x="776" y="170"/>
                  </a:lnTo>
                  <a:lnTo>
                    <a:pt x="788" y="196"/>
                  </a:lnTo>
                  <a:lnTo>
                    <a:pt x="798" y="224"/>
                  </a:lnTo>
                  <a:lnTo>
                    <a:pt x="806" y="250"/>
                  </a:lnTo>
                  <a:lnTo>
                    <a:pt x="813" y="278"/>
                  </a:lnTo>
                  <a:lnTo>
                    <a:pt x="819" y="306"/>
                  </a:lnTo>
                  <a:lnTo>
                    <a:pt x="822" y="334"/>
                  </a:lnTo>
                  <a:lnTo>
                    <a:pt x="826" y="362"/>
                  </a:lnTo>
                  <a:lnTo>
                    <a:pt x="827" y="390"/>
                  </a:lnTo>
                  <a:lnTo>
                    <a:pt x="827" y="417"/>
                  </a:lnTo>
                  <a:lnTo>
                    <a:pt x="827" y="442"/>
                  </a:lnTo>
                  <a:lnTo>
                    <a:pt x="826" y="468"/>
                  </a:lnTo>
                  <a:lnTo>
                    <a:pt x="821" y="516"/>
                  </a:lnTo>
                  <a:lnTo>
                    <a:pt x="816" y="557"/>
                  </a:lnTo>
                  <a:lnTo>
                    <a:pt x="810" y="585"/>
                  </a:lnTo>
                  <a:lnTo>
                    <a:pt x="803" y="609"/>
                  </a:lnTo>
                  <a:lnTo>
                    <a:pt x="796" y="630"/>
                  </a:lnTo>
                  <a:lnTo>
                    <a:pt x="789" y="646"/>
                  </a:lnTo>
                  <a:lnTo>
                    <a:pt x="782" y="661"/>
                  </a:lnTo>
                  <a:lnTo>
                    <a:pt x="772" y="674"/>
                  </a:lnTo>
                  <a:lnTo>
                    <a:pt x="763" y="685"/>
                  </a:lnTo>
                  <a:lnTo>
                    <a:pt x="754" y="696"/>
                  </a:lnTo>
                  <a:lnTo>
                    <a:pt x="742" y="705"/>
                  </a:lnTo>
                  <a:lnTo>
                    <a:pt x="731" y="713"/>
                  </a:lnTo>
                  <a:lnTo>
                    <a:pt x="718" y="719"/>
                  </a:lnTo>
                  <a:lnTo>
                    <a:pt x="705" y="723"/>
                  </a:lnTo>
                  <a:lnTo>
                    <a:pt x="691" y="725"/>
                  </a:lnTo>
                  <a:lnTo>
                    <a:pt x="677" y="725"/>
                  </a:lnTo>
                  <a:lnTo>
                    <a:pt x="662" y="724"/>
                  </a:lnTo>
                  <a:lnTo>
                    <a:pt x="647" y="720"/>
                  </a:lnTo>
                  <a:lnTo>
                    <a:pt x="637" y="717"/>
                  </a:lnTo>
                  <a:lnTo>
                    <a:pt x="628" y="713"/>
                  </a:lnTo>
                  <a:lnTo>
                    <a:pt x="620" y="710"/>
                  </a:lnTo>
                  <a:lnTo>
                    <a:pt x="612" y="705"/>
                  </a:lnTo>
                  <a:lnTo>
                    <a:pt x="598" y="695"/>
                  </a:lnTo>
                  <a:lnTo>
                    <a:pt x="586" y="683"/>
                  </a:lnTo>
                  <a:lnTo>
                    <a:pt x="576" y="670"/>
                  </a:lnTo>
                  <a:lnTo>
                    <a:pt x="566" y="656"/>
                  </a:lnTo>
                  <a:lnTo>
                    <a:pt x="559" y="642"/>
                  </a:lnTo>
                  <a:lnTo>
                    <a:pt x="552" y="627"/>
                  </a:lnTo>
                  <a:lnTo>
                    <a:pt x="543" y="599"/>
                  </a:lnTo>
                  <a:lnTo>
                    <a:pt x="536" y="573"/>
                  </a:lnTo>
                  <a:lnTo>
                    <a:pt x="533" y="550"/>
                  </a:lnTo>
                  <a:lnTo>
                    <a:pt x="529" y="535"/>
                  </a:lnTo>
                  <a:lnTo>
                    <a:pt x="540" y="505"/>
                  </a:lnTo>
                  <a:lnTo>
                    <a:pt x="550" y="473"/>
                  </a:lnTo>
                  <a:lnTo>
                    <a:pt x="559" y="439"/>
                  </a:lnTo>
                  <a:lnTo>
                    <a:pt x="566" y="402"/>
                  </a:lnTo>
                  <a:lnTo>
                    <a:pt x="569" y="383"/>
                  </a:lnTo>
                  <a:lnTo>
                    <a:pt x="571" y="364"/>
                  </a:lnTo>
                  <a:lnTo>
                    <a:pt x="572" y="345"/>
                  </a:lnTo>
                  <a:lnTo>
                    <a:pt x="573" y="324"/>
                  </a:lnTo>
                  <a:lnTo>
                    <a:pt x="573" y="303"/>
                  </a:lnTo>
                  <a:lnTo>
                    <a:pt x="572" y="282"/>
                  </a:lnTo>
                  <a:lnTo>
                    <a:pt x="570" y="260"/>
                  </a:lnTo>
                  <a:lnTo>
                    <a:pt x="566" y="236"/>
                  </a:lnTo>
                  <a:lnTo>
                    <a:pt x="562" y="213"/>
                  </a:lnTo>
                  <a:lnTo>
                    <a:pt x="555" y="192"/>
                  </a:lnTo>
                  <a:lnTo>
                    <a:pt x="548" y="175"/>
                  </a:lnTo>
                  <a:lnTo>
                    <a:pt x="540" y="160"/>
                  </a:lnTo>
                  <a:lnTo>
                    <a:pt x="535" y="154"/>
                  </a:lnTo>
                  <a:lnTo>
                    <a:pt x="530" y="148"/>
                  </a:lnTo>
                  <a:lnTo>
                    <a:pt x="525" y="143"/>
                  </a:lnTo>
                  <a:lnTo>
                    <a:pt x="519" y="140"/>
                  </a:lnTo>
                  <a:lnTo>
                    <a:pt x="513" y="137"/>
                  </a:lnTo>
                  <a:lnTo>
                    <a:pt x="507" y="135"/>
                  </a:lnTo>
                  <a:lnTo>
                    <a:pt x="500" y="134"/>
                  </a:lnTo>
                  <a:lnTo>
                    <a:pt x="493" y="134"/>
                  </a:lnTo>
                  <a:lnTo>
                    <a:pt x="485" y="134"/>
                  </a:lnTo>
                  <a:lnTo>
                    <a:pt x="478" y="135"/>
                  </a:lnTo>
                  <a:lnTo>
                    <a:pt x="472" y="137"/>
                  </a:lnTo>
                  <a:lnTo>
                    <a:pt x="466" y="140"/>
                  </a:lnTo>
                  <a:lnTo>
                    <a:pt x="460" y="143"/>
                  </a:lnTo>
                  <a:lnTo>
                    <a:pt x="455" y="148"/>
                  </a:lnTo>
                  <a:lnTo>
                    <a:pt x="450" y="154"/>
                  </a:lnTo>
                  <a:lnTo>
                    <a:pt x="445" y="160"/>
                  </a:lnTo>
                  <a:lnTo>
                    <a:pt x="437" y="175"/>
                  </a:lnTo>
                  <a:lnTo>
                    <a:pt x="430" y="192"/>
                  </a:lnTo>
                  <a:lnTo>
                    <a:pt x="424" y="213"/>
                  </a:lnTo>
                  <a:lnTo>
                    <a:pt x="419" y="236"/>
                  </a:lnTo>
                  <a:lnTo>
                    <a:pt x="415" y="260"/>
                  </a:lnTo>
                  <a:lnTo>
                    <a:pt x="413" y="282"/>
                  </a:lnTo>
                  <a:lnTo>
                    <a:pt x="412" y="303"/>
                  </a:lnTo>
                  <a:lnTo>
                    <a:pt x="412" y="324"/>
                  </a:lnTo>
                  <a:lnTo>
                    <a:pt x="413" y="345"/>
                  </a:lnTo>
                  <a:lnTo>
                    <a:pt x="414" y="364"/>
                  </a:lnTo>
                  <a:lnTo>
                    <a:pt x="416" y="383"/>
                  </a:lnTo>
                  <a:lnTo>
                    <a:pt x="419" y="402"/>
                  </a:lnTo>
                  <a:lnTo>
                    <a:pt x="427" y="439"/>
                  </a:lnTo>
                  <a:lnTo>
                    <a:pt x="435" y="473"/>
                  </a:lnTo>
                  <a:lnTo>
                    <a:pt x="445" y="505"/>
                  </a:lnTo>
                  <a:lnTo>
                    <a:pt x="456" y="535"/>
                  </a:lnTo>
                  <a:lnTo>
                    <a:pt x="452" y="550"/>
                  </a:lnTo>
                  <a:lnTo>
                    <a:pt x="449" y="573"/>
                  </a:lnTo>
                  <a:lnTo>
                    <a:pt x="442" y="599"/>
                  </a:lnTo>
                  <a:lnTo>
                    <a:pt x="433" y="627"/>
                  </a:lnTo>
                  <a:lnTo>
                    <a:pt x="426" y="642"/>
                  </a:lnTo>
                  <a:lnTo>
                    <a:pt x="419" y="656"/>
                  </a:lnTo>
                  <a:lnTo>
                    <a:pt x="409" y="670"/>
                  </a:lnTo>
                  <a:lnTo>
                    <a:pt x="399" y="683"/>
                  </a:lnTo>
                  <a:lnTo>
                    <a:pt x="387" y="695"/>
                  </a:lnTo>
                  <a:lnTo>
                    <a:pt x="373" y="705"/>
                  </a:lnTo>
                  <a:lnTo>
                    <a:pt x="365" y="710"/>
                  </a:lnTo>
                  <a:lnTo>
                    <a:pt x="357" y="713"/>
                  </a:lnTo>
                  <a:lnTo>
                    <a:pt x="349" y="717"/>
                  </a:lnTo>
                  <a:lnTo>
                    <a:pt x="339" y="720"/>
                  </a:lnTo>
                  <a:lnTo>
                    <a:pt x="323" y="724"/>
                  </a:lnTo>
                  <a:lnTo>
                    <a:pt x="308" y="725"/>
                  </a:lnTo>
                  <a:lnTo>
                    <a:pt x="294" y="725"/>
                  </a:lnTo>
                  <a:lnTo>
                    <a:pt x="280" y="723"/>
                  </a:lnTo>
                  <a:lnTo>
                    <a:pt x="267" y="719"/>
                  </a:lnTo>
                  <a:lnTo>
                    <a:pt x="256" y="713"/>
                  </a:lnTo>
                  <a:lnTo>
                    <a:pt x="243" y="705"/>
                  </a:lnTo>
                  <a:lnTo>
                    <a:pt x="231" y="696"/>
                  </a:lnTo>
                  <a:lnTo>
                    <a:pt x="222" y="685"/>
                  </a:lnTo>
                  <a:lnTo>
                    <a:pt x="213" y="674"/>
                  </a:lnTo>
                  <a:lnTo>
                    <a:pt x="204" y="661"/>
                  </a:lnTo>
                  <a:lnTo>
                    <a:pt x="196" y="646"/>
                  </a:lnTo>
                  <a:lnTo>
                    <a:pt x="189" y="630"/>
                  </a:lnTo>
                  <a:lnTo>
                    <a:pt x="182" y="609"/>
                  </a:lnTo>
                  <a:lnTo>
                    <a:pt x="176" y="585"/>
                  </a:lnTo>
                  <a:lnTo>
                    <a:pt x="169" y="557"/>
                  </a:lnTo>
                  <a:lnTo>
                    <a:pt x="167" y="536"/>
                  </a:lnTo>
                  <a:lnTo>
                    <a:pt x="164" y="516"/>
                  </a:lnTo>
                  <a:lnTo>
                    <a:pt x="161" y="492"/>
                  </a:lnTo>
                  <a:lnTo>
                    <a:pt x="159" y="468"/>
                  </a:lnTo>
                  <a:lnTo>
                    <a:pt x="158" y="442"/>
                  </a:lnTo>
                  <a:lnTo>
                    <a:pt x="158" y="417"/>
                  </a:lnTo>
                  <a:lnTo>
                    <a:pt x="158" y="390"/>
                  </a:lnTo>
                  <a:lnTo>
                    <a:pt x="159" y="362"/>
                  </a:lnTo>
                  <a:lnTo>
                    <a:pt x="163" y="334"/>
                  </a:lnTo>
                  <a:lnTo>
                    <a:pt x="166" y="306"/>
                  </a:lnTo>
                  <a:lnTo>
                    <a:pt x="172" y="278"/>
                  </a:lnTo>
                  <a:lnTo>
                    <a:pt x="179" y="250"/>
                  </a:lnTo>
                  <a:lnTo>
                    <a:pt x="187" y="224"/>
                  </a:lnTo>
                  <a:lnTo>
                    <a:pt x="197" y="196"/>
                  </a:lnTo>
                  <a:lnTo>
                    <a:pt x="209" y="170"/>
                  </a:lnTo>
                  <a:lnTo>
                    <a:pt x="224" y="144"/>
                  </a:lnTo>
                  <a:lnTo>
                    <a:pt x="236" y="125"/>
                  </a:lnTo>
                  <a:lnTo>
                    <a:pt x="250" y="108"/>
                  </a:lnTo>
                  <a:lnTo>
                    <a:pt x="265" y="93"/>
                  </a:lnTo>
                  <a:lnTo>
                    <a:pt x="282" y="79"/>
                  </a:lnTo>
                  <a:lnTo>
                    <a:pt x="303" y="65"/>
                  </a:lnTo>
                  <a:lnTo>
                    <a:pt x="328" y="53"/>
                  </a:lnTo>
                  <a:lnTo>
                    <a:pt x="357" y="40"/>
                  </a:lnTo>
                  <a:lnTo>
                    <a:pt x="391" y="26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2236" name="Freeform 12"/>
          <p:cNvSpPr>
            <a:spLocks noChangeArrowheads="1"/>
          </p:cNvSpPr>
          <p:nvPr/>
        </p:nvSpPr>
        <p:spPr bwMode="auto">
          <a:xfrm>
            <a:off x="3516313" y="4468813"/>
            <a:ext cx="306387" cy="177800"/>
          </a:xfrm>
          <a:custGeom>
            <a:avLst/>
            <a:gdLst>
              <a:gd name="T0" fmla="*/ 1014 w 1397"/>
              <a:gd name="T1" fmla="*/ 811 h 811"/>
              <a:gd name="T2" fmla="*/ 1063 w 1397"/>
              <a:gd name="T3" fmla="*/ 752 h 811"/>
              <a:gd name="T4" fmla="*/ 1107 w 1397"/>
              <a:gd name="T5" fmla="*/ 700 h 811"/>
              <a:gd name="T6" fmla="*/ 1148 w 1397"/>
              <a:gd name="T7" fmla="*/ 653 h 811"/>
              <a:gd name="T8" fmla="*/ 1190 w 1397"/>
              <a:gd name="T9" fmla="*/ 609 h 811"/>
              <a:gd name="T10" fmla="*/ 1233 w 1397"/>
              <a:gd name="T11" fmla="*/ 565 h 811"/>
              <a:gd name="T12" fmla="*/ 1280 w 1397"/>
              <a:gd name="T13" fmla="*/ 517 h 811"/>
              <a:gd name="T14" fmla="*/ 1334 w 1397"/>
              <a:gd name="T15" fmla="*/ 466 h 811"/>
              <a:gd name="T16" fmla="*/ 1397 w 1397"/>
              <a:gd name="T17" fmla="*/ 406 h 811"/>
              <a:gd name="T18" fmla="*/ 1334 w 1397"/>
              <a:gd name="T19" fmla="*/ 347 h 811"/>
              <a:gd name="T20" fmla="*/ 1280 w 1397"/>
              <a:gd name="T21" fmla="*/ 295 h 811"/>
              <a:gd name="T22" fmla="*/ 1233 w 1397"/>
              <a:gd name="T23" fmla="*/ 248 h 811"/>
              <a:gd name="T24" fmla="*/ 1190 w 1397"/>
              <a:gd name="T25" fmla="*/ 203 h 811"/>
              <a:gd name="T26" fmla="*/ 1148 w 1397"/>
              <a:gd name="T27" fmla="*/ 159 h 811"/>
              <a:gd name="T28" fmla="*/ 1107 w 1397"/>
              <a:gd name="T29" fmla="*/ 112 h 811"/>
              <a:gd name="T30" fmla="*/ 1063 w 1397"/>
              <a:gd name="T31" fmla="*/ 60 h 811"/>
              <a:gd name="T32" fmla="*/ 1014 w 1397"/>
              <a:gd name="T33" fmla="*/ 0 h 811"/>
              <a:gd name="T34" fmla="*/ 951 w 1397"/>
              <a:gd name="T35" fmla="*/ 52 h 811"/>
              <a:gd name="T36" fmla="*/ 1070 w 1397"/>
              <a:gd name="T37" fmla="*/ 202 h 811"/>
              <a:gd name="T38" fmla="*/ 0 w 1397"/>
              <a:gd name="T39" fmla="*/ 202 h 811"/>
              <a:gd name="T40" fmla="*/ 0 w 1397"/>
              <a:gd name="T41" fmla="*/ 283 h 811"/>
              <a:gd name="T42" fmla="*/ 1143 w 1397"/>
              <a:gd name="T43" fmla="*/ 283 h 811"/>
              <a:gd name="T44" fmla="*/ 1268 w 1397"/>
              <a:gd name="T45" fmla="*/ 406 h 811"/>
              <a:gd name="T46" fmla="*/ 1143 w 1397"/>
              <a:gd name="T47" fmla="*/ 529 h 811"/>
              <a:gd name="T48" fmla="*/ 0 w 1397"/>
              <a:gd name="T49" fmla="*/ 529 h 811"/>
              <a:gd name="T50" fmla="*/ 0 w 1397"/>
              <a:gd name="T51" fmla="*/ 610 h 811"/>
              <a:gd name="T52" fmla="*/ 1070 w 1397"/>
              <a:gd name="T53" fmla="*/ 610 h 811"/>
              <a:gd name="T54" fmla="*/ 951 w 1397"/>
              <a:gd name="T55" fmla="*/ 760 h 811"/>
              <a:gd name="T56" fmla="*/ 1014 w 1397"/>
              <a:gd name="T57" fmla="*/ 811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97" h="811">
                <a:moveTo>
                  <a:pt x="1014" y="811"/>
                </a:moveTo>
                <a:lnTo>
                  <a:pt x="1063" y="752"/>
                </a:lnTo>
                <a:lnTo>
                  <a:pt x="1107" y="700"/>
                </a:lnTo>
                <a:lnTo>
                  <a:pt x="1148" y="653"/>
                </a:lnTo>
                <a:lnTo>
                  <a:pt x="1190" y="609"/>
                </a:lnTo>
                <a:lnTo>
                  <a:pt x="1233" y="565"/>
                </a:lnTo>
                <a:lnTo>
                  <a:pt x="1280" y="517"/>
                </a:lnTo>
                <a:lnTo>
                  <a:pt x="1334" y="466"/>
                </a:lnTo>
                <a:lnTo>
                  <a:pt x="1397" y="406"/>
                </a:lnTo>
                <a:lnTo>
                  <a:pt x="1334" y="347"/>
                </a:lnTo>
                <a:lnTo>
                  <a:pt x="1280" y="295"/>
                </a:lnTo>
                <a:lnTo>
                  <a:pt x="1233" y="248"/>
                </a:lnTo>
                <a:lnTo>
                  <a:pt x="1190" y="203"/>
                </a:lnTo>
                <a:lnTo>
                  <a:pt x="1148" y="159"/>
                </a:lnTo>
                <a:lnTo>
                  <a:pt x="1107" y="112"/>
                </a:lnTo>
                <a:lnTo>
                  <a:pt x="1063" y="60"/>
                </a:lnTo>
                <a:lnTo>
                  <a:pt x="1014" y="0"/>
                </a:lnTo>
                <a:lnTo>
                  <a:pt x="951" y="52"/>
                </a:lnTo>
                <a:lnTo>
                  <a:pt x="1070" y="202"/>
                </a:lnTo>
                <a:lnTo>
                  <a:pt x="0" y="202"/>
                </a:lnTo>
                <a:lnTo>
                  <a:pt x="0" y="283"/>
                </a:lnTo>
                <a:lnTo>
                  <a:pt x="1143" y="283"/>
                </a:lnTo>
                <a:lnTo>
                  <a:pt x="1268" y="406"/>
                </a:lnTo>
                <a:lnTo>
                  <a:pt x="1143" y="529"/>
                </a:lnTo>
                <a:lnTo>
                  <a:pt x="0" y="529"/>
                </a:lnTo>
                <a:lnTo>
                  <a:pt x="0" y="610"/>
                </a:lnTo>
                <a:lnTo>
                  <a:pt x="1070" y="610"/>
                </a:lnTo>
                <a:lnTo>
                  <a:pt x="951" y="760"/>
                </a:lnTo>
                <a:lnTo>
                  <a:pt x="1014" y="8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2237" name="Group 13"/>
          <p:cNvGrpSpPr>
            <a:grpSpLocks/>
          </p:cNvGrpSpPr>
          <p:nvPr/>
        </p:nvGrpSpPr>
        <p:grpSpPr bwMode="auto">
          <a:xfrm>
            <a:off x="581025" y="4191000"/>
            <a:ext cx="1081088" cy="709613"/>
            <a:chOff x="366" y="2640"/>
            <a:chExt cx="681" cy="447"/>
          </a:xfrm>
        </p:grpSpPr>
        <p:sp>
          <p:nvSpPr>
            <p:cNvPr id="52238" name="Freeform 14"/>
            <p:cNvSpPr>
              <a:spLocks noChangeArrowheads="1"/>
            </p:cNvSpPr>
            <p:nvPr/>
          </p:nvSpPr>
          <p:spPr bwMode="auto">
            <a:xfrm>
              <a:off x="768" y="2862"/>
              <a:ext cx="280" cy="11"/>
            </a:xfrm>
            <a:custGeom>
              <a:avLst/>
              <a:gdLst>
                <a:gd name="T0" fmla="*/ 2019 w 2019"/>
                <a:gd name="T1" fmla="*/ 39 h 77"/>
                <a:gd name="T2" fmla="*/ 2019 w 2019"/>
                <a:gd name="T3" fmla="*/ 0 h 77"/>
                <a:gd name="T4" fmla="*/ 0 w 2019"/>
                <a:gd name="T5" fmla="*/ 0 h 77"/>
                <a:gd name="T6" fmla="*/ 0 w 2019"/>
                <a:gd name="T7" fmla="*/ 77 h 77"/>
                <a:gd name="T8" fmla="*/ 2019 w 2019"/>
                <a:gd name="T9" fmla="*/ 77 h 77"/>
                <a:gd name="T10" fmla="*/ 2019 w 2019"/>
                <a:gd name="T11" fmla="*/ 3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9" h="77">
                  <a:moveTo>
                    <a:pt x="2019" y="39"/>
                  </a:moveTo>
                  <a:lnTo>
                    <a:pt x="2019" y="0"/>
                  </a:lnTo>
                  <a:lnTo>
                    <a:pt x="0" y="0"/>
                  </a:lnTo>
                  <a:lnTo>
                    <a:pt x="0" y="77"/>
                  </a:lnTo>
                  <a:lnTo>
                    <a:pt x="2019" y="77"/>
                  </a:lnTo>
                  <a:lnTo>
                    <a:pt x="2019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39" name="Freeform 15"/>
            <p:cNvSpPr>
              <a:spLocks noChangeArrowheads="1"/>
            </p:cNvSpPr>
            <p:nvPr/>
          </p:nvSpPr>
          <p:spPr bwMode="auto">
            <a:xfrm>
              <a:off x="932" y="2936"/>
              <a:ext cx="85" cy="152"/>
            </a:xfrm>
            <a:custGeom>
              <a:avLst/>
              <a:gdLst>
                <a:gd name="T0" fmla="*/ 369 w 616"/>
                <a:gd name="T1" fmla="*/ 1098 h 1099"/>
                <a:gd name="T2" fmla="*/ 316 w 616"/>
                <a:gd name="T3" fmla="*/ 1092 h 1099"/>
                <a:gd name="T4" fmla="*/ 284 w 616"/>
                <a:gd name="T5" fmla="*/ 1086 h 1099"/>
                <a:gd name="T6" fmla="*/ 255 w 616"/>
                <a:gd name="T7" fmla="*/ 1078 h 1099"/>
                <a:gd name="T8" fmla="*/ 228 w 616"/>
                <a:gd name="T9" fmla="*/ 1068 h 1099"/>
                <a:gd name="T10" fmla="*/ 204 w 616"/>
                <a:gd name="T11" fmla="*/ 1055 h 1099"/>
                <a:gd name="T12" fmla="*/ 183 w 616"/>
                <a:gd name="T13" fmla="*/ 1041 h 1099"/>
                <a:gd name="T14" fmla="*/ 165 w 616"/>
                <a:gd name="T15" fmla="*/ 1023 h 1099"/>
                <a:gd name="T16" fmla="*/ 149 w 616"/>
                <a:gd name="T17" fmla="*/ 1005 h 1099"/>
                <a:gd name="T18" fmla="*/ 135 w 616"/>
                <a:gd name="T19" fmla="*/ 983 h 1099"/>
                <a:gd name="T20" fmla="*/ 123 w 616"/>
                <a:gd name="T21" fmla="*/ 958 h 1099"/>
                <a:gd name="T22" fmla="*/ 114 w 616"/>
                <a:gd name="T23" fmla="*/ 931 h 1099"/>
                <a:gd name="T24" fmla="*/ 108 w 616"/>
                <a:gd name="T25" fmla="*/ 902 h 1099"/>
                <a:gd name="T26" fmla="*/ 104 w 616"/>
                <a:gd name="T27" fmla="*/ 870 h 1099"/>
                <a:gd name="T28" fmla="*/ 101 w 616"/>
                <a:gd name="T29" fmla="*/ 835 h 1099"/>
                <a:gd name="T30" fmla="*/ 100 w 616"/>
                <a:gd name="T31" fmla="*/ 423 h 1099"/>
                <a:gd name="T32" fmla="*/ 0 w 616"/>
                <a:gd name="T33" fmla="*/ 240 h 1099"/>
                <a:gd name="T34" fmla="*/ 100 w 616"/>
                <a:gd name="T35" fmla="*/ 0 h 1099"/>
                <a:gd name="T36" fmla="*/ 363 w 616"/>
                <a:gd name="T37" fmla="*/ 240 h 1099"/>
                <a:gd name="T38" fmla="*/ 616 w 616"/>
                <a:gd name="T39" fmla="*/ 423 h 1099"/>
                <a:gd name="T40" fmla="*/ 363 w 616"/>
                <a:gd name="T41" fmla="*/ 721 h 1099"/>
                <a:gd name="T42" fmla="*/ 363 w 616"/>
                <a:gd name="T43" fmla="*/ 743 h 1099"/>
                <a:gd name="T44" fmla="*/ 363 w 616"/>
                <a:gd name="T45" fmla="*/ 763 h 1099"/>
                <a:gd name="T46" fmla="*/ 363 w 616"/>
                <a:gd name="T47" fmla="*/ 781 h 1099"/>
                <a:gd name="T48" fmla="*/ 364 w 616"/>
                <a:gd name="T49" fmla="*/ 799 h 1099"/>
                <a:gd name="T50" fmla="*/ 364 w 616"/>
                <a:gd name="T51" fmla="*/ 815 h 1099"/>
                <a:gd name="T52" fmla="*/ 367 w 616"/>
                <a:gd name="T53" fmla="*/ 830 h 1099"/>
                <a:gd name="T54" fmla="*/ 371 w 616"/>
                <a:gd name="T55" fmla="*/ 844 h 1099"/>
                <a:gd name="T56" fmla="*/ 376 w 616"/>
                <a:gd name="T57" fmla="*/ 858 h 1099"/>
                <a:gd name="T58" fmla="*/ 382 w 616"/>
                <a:gd name="T59" fmla="*/ 870 h 1099"/>
                <a:gd name="T60" fmla="*/ 390 w 616"/>
                <a:gd name="T61" fmla="*/ 881 h 1099"/>
                <a:gd name="T62" fmla="*/ 401 w 616"/>
                <a:gd name="T63" fmla="*/ 891 h 1099"/>
                <a:gd name="T64" fmla="*/ 413 w 616"/>
                <a:gd name="T65" fmla="*/ 900 h 1099"/>
                <a:gd name="T66" fmla="*/ 427 w 616"/>
                <a:gd name="T67" fmla="*/ 906 h 1099"/>
                <a:gd name="T68" fmla="*/ 446 w 616"/>
                <a:gd name="T69" fmla="*/ 910 h 1099"/>
                <a:gd name="T70" fmla="*/ 467 w 616"/>
                <a:gd name="T71" fmla="*/ 914 h 1099"/>
                <a:gd name="T72" fmla="*/ 490 w 616"/>
                <a:gd name="T73" fmla="*/ 915 h 1099"/>
                <a:gd name="T74" fmla="*/ 502 w 616"/>
                <a:gd name="T75" fmla="*/ 914 h 1099"/>
                <a:gd name="T76" fmla="*/ 515 w 616"/>
                <a:gd name="T77" fmla="*/ 913 h 1099"/>
                <a:gd name="T78" fmla="*/ 530 w 616"/>
                <a:gd name="T79" fmla="*/ 909 h 1099"/>
                <a:gd name="T80" fmla="*/ 546 w 616"/>
                <a:gd name="T81" fmla="*/ 906 h 1099"/>
                <a:gd name="T82" fmla="*/ 561 w 616"/>
                <a:gd name="T83" fmla="*/ 901 h 1099"/>
                <a:gd name="T84" fmla="*/ 575 w 616"/>
                <a:gd name="T85" fmla="*/ 898 h 1099"/>
                <a:gd name="T86" fmla="*/ 586 w 616"/>
                <a:gd name="T87" fmla="*/ 893 h 1099"/>
                <a:gd name="T88" fmla="*/ 594 w 616"/>
                <a:gd name="T89" fmla="*/ 890 h 1099"/>
                <a:gd name="T90" fmla="*/ 616 w 616"/>
                <a:gd name="T91" fmla="*/ 1074 h 1099"/>
                <a:gd name="T92" fmla="*/ 595 w 616"/>
                <a:gd name="T93" fmla="*/ 1079 h 1099"/>
                <a:gd name="T94" fmla="*/ 572 w 616"/>
                <a:gd name="T95" fmla="*/ 1085 h 1099"/>
                <a:gd name="T96" fmla="*/ 548 w 616"/>
                <a:gd name="T97" fmla="*/ 1088 h 1099"/>
                <a:gd name="T98" fmla="*/ 525 w 616"/>
                <a:gd name="T99" fmla="*/ 1092 h 1099"/>
                <a:gd name="T100" fmla="*/ 499 w 616"/>
                <a:gd name="T101" fmla="*/ 1095 h 1099"/>
                <a:gd name="T102" fmla="*/ 472 w 616"/>
                <a:gd name="T103" fmla="*/ 1097 h 1099"/>
                <a:gd name="T104" fmla="*/ 441 w 616"/>
                <a:gd name="T105" fmla="*/ 1098 h 1099"/>
                <a:gd name="T106" fmla="*/ 407 w 616"/>
                <a:gd name="T107" fmla="*/ 1099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6" h="1099">
                  <a:moveTo>
                    <a:pt x="407" y="1099"/>
                  </a:moveTo>
                  <a:lnTo>
                    <a:pt x="369" y="1098"/>
                  </a:lnTo>
                  <a:lnTo>
                    <a:pt x="333" y="1094"/>
                  </a:lnTo>
                  <a:lnTo>
                    <a:pt x="316" y="1092"/>
                  </a:lnTo>
                  <a:lnTo>
                    <a:pt x="299" y="1090"/>
                  </a:lnTo>
                  <a:lnTo>
                    <a:pt x="284" y="1086"/>
                  </a:lnTo>
                  <a:lnTo>
                    <a:pt x="269" y="1081"/>
                  </a:lnTo>
                  <a:lnTo>
                    <a:pt x="255" y="1078"/>
                  </a:lnTo>
                  <a:lnTo>
                    <a:pt x="241" y="1072"/>
                  </a:lnTo>
                  <a:lnTo>
                    <a:pt x="228" y="1068"/>
                  </a:lnTo>
                  <a:lnTo>
                    <a:pt x="215" y="1062"/>
                  </a:lnTo>
                  <a:lnTo>
                    <a:pt x="204" y="1055"/>
                  </a:lnTo>
                  <a:lnTo>
                    <a:pt x="193" y="1048"/>
                  </a:lnTo>
                  <a:lnTo>
                    <a:pt x="183" y="1041"/>
                  </a:lnTo>
                  <a:lnTo>
                    <a:pt x="174" y="1033"/>
                  </a:lnTo>
                  <a:lnTo>
                    <a:pt x="165" y="1023"/>
                  </a:lnTo>
                  <a:lnTo>
                    <a:pt x="157" y="1015"/>
                  </a:lnTo>
                  <a:lnTo>
                    <a:pt x="149" y="1005"/>
                  </a:lnTo>
                  <a:lnTo>
                    <a:pt x="142" y="994"/>
                  </a:lnTo>
                  <a:lnTo>
                    <a:pt x="135" y="983"/>
                  </a:lnTo>
                  <a:lnTo>
                    <a:pt x="129" y="971"/>
                  </a:lnTo>
                  <a:lnTo>
                    <a:pt x="123" y="958"/>
                  </a:lnTo>
                  <a:lnTo>
                    <a:pt x="119" y="945"/>
                  </a:lnTo>
                  <a:lnTo>
                    <a:pt x="114" y="931"/>
                  </a:lnTo>
                  <a:lnTo>
                    <a:pt x="111" y="917"/>
                  </a:lnTo>
                  <a:lnTo>
                    <a:pt x="108" y="902"/>
                  </a:lnTo>
                  <a:lnTo>
                    <a:pt x="105" y="886"/>
                  </a:lnTo>
                  <a:lnTo>
                    <a:pt x="104" y="870"/>
                  </a:lnTo>
                  <a:lnTo>
                    <a:pt x="101" y="853"/>
                  </a:lnTo>
                  <a:lnTo>
                    <a:pt x="101" y="835"/>
                  </a:lnTo>
                  <a:lnTo>
                    <a:pt x="100" y="816"/>
                  </a:lnTo>
                  <a:lnTo>
                    <a:pt x="100" y="423"/>
                  </a:lnTo>
                  <a:lnTo>
                    <a:pt x="0" y="423"/>
                  </a:lnTo>
                  <a:lnTo>
                    <a:pt x="0" y="240"/>
                  </a:lnTo>
                  <a:lnTo>
                    <a:pt x="100" y="240"/>
                  </a:lnTo>
                  <a:lnTo>
                    <a:pt x="100" y="0"/>
                  </a:lnTo>
                  <a:lnTo>
                    <a:pt x="363" y="0"/>
                  </a:lnTo>
                  <a:lnTo>
                    <a:pt x="363" y="240"/>
                  </a:lnTo>
                  <a:lnTo>
                    <a:pt x="616" y="240"/>
                  </a:lnTo>
                  <a:lnTo>
                    <a:pt x="616" y="423"/>
                  </a:lnTo>
                  <a:lnTo>
                    <a:pt x="363" y="423"/>
                  </a:lnTo>
                  <a:lnTo>
                    <a:pt x="363" y="721"/>
                  </a:lnTo>
                  <a:lnTo>
                    <a:pt x="363" y="732"/>
                  </a:lnTo>
                  <a:lnTo>
                    <a:pt x="363" y="743"/>
                  </a:lnTo>
                  <a:lnTo>
                    <a:pt x="363" y="753"/>
                  </a:lnTo>
                  <a:lnTo>
                    <a:pt x="363" y="763"/>
                  </a:lnTo>
                  <a:lnTo>
                    <a:pt x="363" y="772"/>
                  </a:lnTo>
                  <a:lnTo>
                    <a:pt x="363" y="781"/>
                  </a:lnTo>
                  <a:lnTo>
                    <a:pt x="363" y="791"/>
                  </a:lnTo>
                  <a:lnTo>
                    <a:pt x="364" y="799"/>
                  </a:lnTo>
                  <a:lnTo>
                    <a:pt x="364" y="807"/>
                  </a:lnTo>
                  <a:lnTo>
                    <a:pt x="364" y="815"/>
                  </a:lnTo>
                  <a:lnTo>
                    <a:pt x="366" y="822"/>
                  </a:lnTo>
                  <a:lnTo>
                    <a:pt x="367" y="830"/>
                  </a:lnTo>
                  <a:lnTo>
                    <a:pt x="369" y="837"/>
                  </a:lnTo>
                  <a:lnTo>
                    <a:pt x="371" y="844"/>
                  </a:lnTo>
                  <a:lnTo>
                    <a:pt x="374" y="851"/>
                  </a:lnTo>
                  <a:lnTo>
                    <a:pt x="376" y="858"/>
                  </a:lnTo>
                  <a:lnTo>
                    <a:pt x="378" y="864"/>
                  </a:lnTo>
                  <a:lnTo>
                    <a:pt x="382" y="870"/>
                  </a:lnTo>
                  <a:lnTo>
                    <a:pt x="387" y="876"/>
                  </a:lnTo>
                  <a:lnTo>
                    <a:pt x="390" y="881"/>
                  </a:lnTo>
                  <a:lnTo>
                    <a:pt x="396" y="886"/>
                  </a:lnTo>
                  <a:lnTo>
                    <a:pt x="401" y="891"/>
                  </a:lnTo>
                  <a:lnTo>
                    <a:pt x="406" y="895"/>
                  </a:lnTo>
                  <a:lnTo>
                    <a:pt x="413" y="900"/>
                  </a:lnTo>
                  <a:lnTo>
                    <a:pt x="420" y="903"/>
                  </a:lnTo>
                  <a:lnTo>
                    <a:pt x="427" y="906"/>
                  </a:lnTo>
                  <a:lnTo>
                    <a:pt x="437" y="909"/>
                  </a:lnTo>
                  <a:lnTo>
                    <a:pt x="446" y="910"/>
                  </a:lnTo>
                  <a:lnTo>
                    <a:pt x="455" y="913"/>
                  </a:lnTo>
                  <a:lnTo>
                    <a:pt x="467" y="914"/>
                  </a:lnTo>
                  <a:lnTo>
                    <a:pt x="478" y="915"/>
                  </a:lnTo>
                  <a:lnTo>
                    <a:pt x="490" y="915"/>
                  </a:lnTo>
                  <a:lnTo>
                    <a:pt x="496" y="915"/>
                  </a:lnTo>
                  <a:lnTo>
                    <a:pt x="502" y="914"/>
                  </a:lnTo>
                  <a:lnTo>
                    <a:pt x="509" y="914"/>
                  </a:lnTo>
                  <a:lnTo>
                    <a:pt x="515" y="913"/>
                  </a:lnTo>
                  <a:lnTo>
                    <a:pt x="522" y="912"/>
                  </a:lnTo>
                  <a:lnTo>
                    <a:pt x="530" y="909"/>
                  </a:lnTo>
                  <a:lnTo>
                    <a:pt x="538" y="908"/>
                  </a:lnTo>
                  <a:lnTo>
                    <a:pt x="546" y="906"/>
                  </a:lnTo>
                  <a:lnTo>
                    <a:pt x="554" y="903"/>
                  </a:lnTo>
                  <a:lnTo>
                    <a:pt x="561" y="901"/>
                  </a:lnTo>
                  <a:lnTo>
                    <a:pt x="568" y="899"/>
                  </a:lnTo>
                  <a:lnTo>
                    <a:pt x="575" y="898"/>
                  </a:lnTo>
                  <a:lnTo>
                    <a:pt x="581" y="895"/>
                  </a:lnTo>
                  <a:lnTo>
                    <a:pt x="586" y="893"/>
                  </a:lnTo>
                  <a:lnTo>
                    <a:pt x="590" y="891"/>
                  </a:lnTo>
                  <a:lnTo>
                    <a:pt x="594" y="890"/>
                  </a:lnTo>
                  <a:lnTo>
                    <a:pt x="616" y="890"/>
                  </a:lnTo>
                  <a:lnTo>
                    <a:pt x="616" y="1074"/>
                  </a:lnTo>
                  <a:lnTo>
                    <a:pt x="605" y="1077"/>
                  </a:lnTo>
                  <a:lnTo>
                    <a:pt x="595" y="1079"/>
                  </a:lnTo>
                  <a:lnTo>
                    <a:pt x="583" y="1083"/>
                  </a:lnTo>
                  <a:lnTo>
                    <a:pt x="572" y="1085"/>
                  </a:lnTo>
                  <a:lnTo>
                    <a:pt x="560" y="1086"/>
                  </a:lnTo>
                  <a:lnTo>
                    <a:pt x="548" y="1088"/>
                  </a:lnTo>
                  <a:lnTo>
                    <a:pt x="537" y="1091"/>
                  </a:lnTo>
                  <a:lnTo>
                    <a:pt x="525" y="1092"/>
                  </a:lnTo>
                  <a:lnTo>
                    <a:pt x="513" y="1093"/>
                  </a:lnTo>
                  <a:lnTo>
                    <a:pt x="499" y="1095"/>
                  </a:lnTo>
                  <a:lnTo>
                    <a:pt x="487" y="1097"/>
                  </a:lnTo>
                  <a:lnTo>
                    <a:pt x="472" y="1097"/>
                  </a:lnTo>
                  <a:lnTo>
                    <a:pt x="456" y="1098"/>
                  </a:lnTo>
                  <a:lnTo>
                    <a:pt x="441" y="1098"/>
                  </a:lnTo>
                  <a:lnTo>
                    <a:pt x="425" y="1099"/>
                  </a:lnTo>
                  <a:lnTo>
                    <a:pt x="407" y="10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40" name="Freeform 16"/>
            <p:cNvSpPr>
              <a:spLocks noChangeArrowheads="1"/>
            </p:cNvSpPr>
            <p:nvPr/>
          </p:nvSpPr>
          <p:spPr bwMode="auto">
            <a:xfrm>
              <a:off x="783" y="2640"/>
              <a:ext cx="128" cy="146"/>
            </a:xfrm>
            <a:custGeom>
              <a:avLst/>
              <a:gdLst>
                <a:gd name="T0" fmla="*/ 491 w 924"/>
                <a:gd name="T1" fmla="*/ 0 h 1056"/>
                <a:gd name="T2" fmla="*/ 0 w 924"/>
                <a:gd name="T3" fmla="*/ 1056 h 1056"/>
                <a:gd name="T4" fmla="*/ 924 w 924"/>
                <a:gd name="T5" fmla="*/ 1056 h 1056"/>
                <a:gd name="T6" fmla="*/ 491 w 924"/>
                <a:gd name="T7" fmla="*/ 0 h 1056"/>
                <a:gd name="T8" fmla="*/ 436 w 924"/>
                <a:gd name="T9" fmla="*/ 263 h 1056"/>
                <a:gd name="T10" fmla="*/ 734 w 924"/>
                <a:gd name="T11" fmla="*/ 980 h 1056"/>
                <a:gd name="T12" fmla="*/ 101 w 924"/>
                <a:gd name="T13" fmla="*/ 980 h 1056"/>
                <a:gd name="T14" fmla="*/ 436 w 924"/>
                <a:gd name="T15" fmla="*/ 263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4" h="1056">
                  <a:moveTo>
                    <a:pt x="491" y="0"/>
                  </a:moveTo>
                  <a:lnTo>
                    <a:pt x="0" y="1056"/>
                  </a:lnTo>
                  <a:lnTo>
                    <a:pt x="924" y="1056"/>
                  </a:lnTo>
                  <a:lnTo>
                    <a:pt x="491" y="0"/>
                  </a:lnTo>
                  <a:close/>
                  <a:moveTo>
                    <a:pt x="436" y="263"/>
                  </a:moveTo>
                  <a:lnTo>
                    <a:pt x="734" y="980"/>
                  </a:lnTo>
                  <a:lnTo>
                    <a:pt x="101" y="980"/>
                  </a:lnTo>
                  <a:lnTo>
                    <a:pt x="436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41" name="Freeform 17"/>
            <p:cNvSpPr>
              <a:spLocks noChangeArrowheads="1"/>
            </p:cNvSpPr>
            <p:nvPr/>
          </p:nvSpPr>
          <p:spPr bwMode="auto">
            <a:xfrm>
              <a:off x="927" y="2640"/>
              <a:ext cx="95" cy="151"/>
            </a:xfrm>
            <a:custGeom>
              <a:avLst/>
              <a:gdLst>
                <a:gd name="T0" fmla="*/ 277 w 680"/>
                <a:gd name="T1" fmla="*/ 9 h 1087"/>
                <a:gd name="T2" fmla="*/ 206 w 680"/>
                <a:gd name="T3" fmla="*/ 44 h 1087"/>
                <a:gd name="T4" fmla="*/ 150 w 680"/>
                <a:gd name="T5" fmla="*/ 90 h 1087"/>
                <a:gd name="T6" fmla="*/ 88 w 680"/>
                <a:gd name="T7" fmla="*/ 168 h 1087"/>
                <a:gd name="T8" fmla="*/ 36 w 680"/>
                <a:gd name="T9" fmla="*/ 269 h 1087"/>
                <a:gd name="T10" fmla="*/ 10 w 680"/>
                <a:gd name="T11" fmla="*/ 378 h 1087"/>
                <a:gd name="T12" fmla="*/ 0 w 680"/>
                <a:gd name="T13" fmla="*/ 488 h 1087"/>
                <a:gd name="T14" fmla="*/ 4 w 680"/>
                <a:gd name="T15" fmla="*/ 616 h 1087"/>
                <a:gd name="T16" fmla="*/ 20 w 680"/>
                <a:gd name="T17" fmla="*/ 748 h 1087"/>
                <a:gd name="T18" fmla="*/ 48 w 680"/>
                <a:gd name="T19" fmla="*/ 849 h 1087"/>
                <a:gd name="T20" fmla="*/ 78 w 680"/>
                <a:gd name="T21" fmla="*/ 915 h 1087"/>
                <a:gd name="T22" fmla="*/ 126 w 680"/>
                <a:gd name="T23" fmla="*/ 980 h 1087"/>
                <a:gd name="T24" fmla="*/ 190 w 680"/>
                <a:gd name="T25" fmla="*/ 1037 h 1087"/>
                <a:gd name="T26" fmla="*/ 253 w 680"/>
                <a:gd name="T27" fmla="*/ 1070 h 1087"/>
                <a:gd name="T28" fmla="*/ 318 w 680"/>
                <a:gd name="T29" fmla="*/ 1086 h 1087"/>
                <a:gd name="T30" fmla="*/ 400 w 680"/>
                <a:gd name="T31" fmla="*/ 1079 h 1087"/>
                <a:gd name="T32" fmla="*/ 458 w 680"/>
                <a:gd name="T33" fmla="*/ 1056 h 1087"/>
                <a:gd name="T34" fmla="*/ 522 w 680"/>
                <a:gd name="T35" fmla="*/ 1012 h 1087"/>
                <a:gd name="T36" fmla="*/ 582 w 680"/>
                <a:gd name="T37" fmla="*/ 945 h 1087"/>
                <a:gd name="T38" fmla="*/ 625 w 680"/>
                <a:gd name="T39" fmla="*/ 866 h 1087"/>
                <a:gd name="T40" fmla="*/ 660 w 680"/>
                <a:gd name="T41" fmla="*/ 748 h 1087"/>
                <a:gd name="T42" fmla="*/ 677 w 680"/>
                <a:gd name="T43" fmla="*/ 616 h 1087"/>
                <a:gd name="T44" fmla="*/ 680 w 680"/>
                <a:gd name="T45" fmla="*/ 488 h 1087"/>
                <a:gd name="T46" fmla="*/ 671 w 680"/>
                <a:gd name="T47" fmla="*/ 378 h 1087"/>
                <a:gd name="T48" fmla="*/ 644 w 680"/>
                <a:gd name="T49" fmla="*/ 269 h 1087"/>
                <a:gd name="T50" fmla="*/ 593 w 680"/>
                <a:gd name="T51" fmla="*/ 168 h 1087"/>
                <a:gd name="T52" fmla="*/ 529 w 680"/>
                <a:gd name="T53" fmla="*/ 90 h 1087"/>
                <a:gd name="T54" fmla="*/ 473 w 680"/>
                <a:gd name="T55" fmla="*/ 44 h 1087"/>
                <a:gd name="T56" fmla="*/ 402 w 680"/>
                <a:gd name="T57" fmla="*/ 9 h 1087"/>
                <a:gd name="T58" fmla="*/ 154 w 680"/>
                <a:gd name="T59" fmla="*/ 495 h 1087"/>
                <a:gd name="T60" fmla="*/ 177 w 680"/>
                <a:gd name="T61" fmla="*/ 264 h 1087"/>
                <a:gd name="T62" fmla="*/ 215 w 680"/>
                <a:gd name="T63" fmla="*/ 156 h 1087"/>
                <a:gd name="T64" fmla="*/ 252 w 680"/>
                <a:gd name="T65" fmla="*/ 101 h 1087"/>
                <a:gd name="T66" fmla="*/ 311 w 680"/>
                <a:gd name="T67" fmla="*/ 60 h 1087"/>
                <a:gd name="T68" fmla="*/ 350 w 680"/>
                <a:gd name="T69" fmla="*/ 54 h 1087"/>
                <a:gd name="T70" fmla="*/ 396 w 680"/>
                <a:gd name="T71" fmla="*/ 75 h 1087"/>
                <a:gd name="T72" fmla="*/ 450 w 680"/>
                <a:gd name="T73" fmla="*/ 127 h 1087"/>
                <a:gd name="T74" fmla="*/ 486 w 680"/>
                <a:gd name="T75" fmla="*/ 207 h 1087"/>
                <a:gd name="T76" fmla="*/ 514 w 680"/>
                <a:gd name="T77" fmla="*/ 322 h 1087"/>
                <a:gd name="T78" fmla="*/ 524 w 680"/>
                <a:gd name="T79" fmla="*/ 575 h 1087"/>
                <a:gd name="T80" fmla="*/ 506 w 680"/>
                <a:gd name="T81" fmla="*/ 803 h 1087"/>
                <a:gd name="T82" fmla="*/ 468 w 680"/>
                <a:gd name="T83" fmla="*/ 916 h 1087"/>
                <a:gd name="T84" fmla="*/ 429 w 680"/>
                <a:gd name="T85" fmla="*/ 975 h 1087"/>
                <a:gd name="T86" fmla="*/ 381 w 680"/>
                <a:gd name="T87" fmla="*/ 1017 h 1087"/>
                <a:gd name="T88" fmla="*/ 326 w 680"/>
                <a:gd name="T89" fmla="*/ 1026 h 1087"/>
                <a:gd name="T90" fmla="*/ 274 w 680"/>
                <a:gd name="T91" fmla="*/ 999 h 1087"/>
                <a:gd name="T92" fmla="*/ 230 w 680"/>
                <a:gd name="T93" fmla="*/ 947 h 1087"/>
                <a:gd name="T94" fmla="*/ 191 w 680"/>
                <a:gd name="T95" fmla="*/ 866 h 1087"/>
                <a:gd name="T96" fmla="*/ 167 w 680"/>
                <a:gd name="T97" fmla="*/ 752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0" h="1087">
                  <a:moveTo>
                    <a:pt x="340" y="0"/>
                  </a:moveTo>
                  <a:lnTo>
                    <a:pt x="318" y="1"/>
                  </a:lnTo>
                  <a:lnTo>
                    <a:pt x="298" y="5"/>
                  </a:lnTo>
                  <a:lnTo>
                    <a:pt x="277" y="9"/>
                  </a:lnTo>
                  <a:lnTo>
                    <a:pt x="259" y="16"/>
                  </a:lnTo>
                  <a:lnTo>
                    <a:pt x="240" y="25"/>
                  </a:lnTo>
                  <a:lnTo>
                    <a:pt x="223" y="34"/>
                  </a:lnTo>
                  <a:lnTo>
                    <a:pt x="206" y="44"/>
                  </a:lnTo>
                  <a:lnTo>
                    <a:pt x="191" y="55"/>
                  </a:lnTo>
                  <a:lnTo>
                    <a:pt x="177" y="66"/>
                  </a:lnTo>
                  <a:lnTo>
                    <a:pt x="163" y="78"/>
                  </a:lnTo>
                  <a:lnTo>
                    <a:pt x="150" y="90"/>
                  </a:lnTo>
                  <a:lnTo>
                    <a:pt x="140" y="101"/>
                  </a:lnTo>
                  <a:lnTo>
                    <a:pt x="120" y="123"/>
                  </a:lnTo>
                  <a:lnTo>
                    <a:pt x="105" y="142"/>
                  </a:lnTo>
                  <a:lnTo>
                    <a:pt x="88" y="168"/>
                  </a:lnTo>
                  <a:lnTo>
                    <a:pt x="71" y="193"/>
                  </a:lnTo>
                  <a:lnTo>
                    <a:pt x="59" y="218"/>
                  </a:lnTo>
                  <a:lnTo>
                    <a:pt x="47" y="243"/>
                  </a:lnTo>
                  <a:lnTo>
                    <a:pt x="36" y="269"/>
                  </a:lnTo>
                  <a:lnTo>
                    <a:pt x="28" y="295"/>
                  </a:lnTo>
                  <a:lnTo>
                    <a:pt x="20" y="322"/>
                  </a:lnTo>
                  <a:lnTo>
                    <a:pt x="14" y="353"/>
                  </a:lnTo>
                  <a:lnTo>
                    <a:pt x="10" y="378"/>
                  </a:lnTo>
                  <a:lnTo>
                    <a:pt x="6" y="406"/>
                  </a:lnTo>
                  <a:lnTo>
                    <a:pt x="4" y="433"/>
                  </a:lnTo>
                  <a:lnTo>
                    <a:pt x="1" y="460"/>
                  </a:lnTo>
                  <a:lnTo>
                    <a:pt x="0" y="488"/>
                  </a:lnTo>
                  <a:lnTo>
                    <a:pt x="0" y="514"/>
                  </a:lnTo>
                  <a:lnTo>
                    <a:pt x="0" y="541"/>
                  </a:lnTo>
                  <a:lnTo>
                    <a:pt x="0" y="567"/>
                  </a:lnTo>
                  <a:lnTo>
                    <a:pt x="4" y="616"/>
                  </a:lnTo>
                  <a:lnTo>
                    <a:pt x="7" y="660"/>
                  </a:lnTo>
                  <a:lnTo>
                    <a:pt x="12" y="697"/>
                  </a:lnTo>
                  <a:lnTo>
                    <a:pt x="15" y="727"/>
                  </a:lnTo>
                  <a:lnTo>
                    <a:pt x="20" y="748"/>
                  </a:lnTo>
                  <a:lnTo>
                    <a:pt x="25" y="774"/>
                  </a:lnTo>
                  <a:lnTo>
                    <a:pt x="33" y="803"/>
                  </a:lnTo>
                  <a:lnTo>
                    <a:pt x="42" y="834"/>
                  </a:lnTo>
                  <a:lnTo>
                    <a:pt x="48" y="849"/>
                  </a:lnTo>
                  <a:lnTo>
                    <a:pt x="54" y="866"/>
                  </a:lnTo>
                  <a:lnTo>
                    <a:pt x="61" y="882"/>
                  </a:lnTo>
                  <a:lnTo>
                    <a:pt x="69" y="898"/>
                  </a:lnTo>
                  <a:lnTo>
                    <a:pt x="78" y="915"/>
                  </a:lnTo>
                  <a:lnTo>
                    <a:pt x="88" y="930"/>
                  </a:lnTo>
                  <a:lnTo>
                    <a:pt x="98" y="945"/>
                  </a:lnTo>
                  <a:lnTo>
                    <a:pt x="110" y="960"/>
                  </a:lnTo>
                  <a:lnTo>
                    <a:pt x="126" y="980"/>
                  </a:lnTo>
                  <a:lnTo>
                    <a:pt x="142" y="996"/>
                  </a:lnTo>
                  <a:lnTo>
                    <a:pt x="159" y="1012"/>
                  </a:lnTo>
                  <a:lnTo>
                    <a:pt x="175" y="1025"/>
                  </a:lnTo>
                  <a:lnTo>
                    <a:pt x="190" y="1037"/>
                  </a:lnTo>
                  <a:lnTo>
                    <a:pt x="206" y="1047"/>
                  </a:lnTo>
                  <a:lnTo>
                    <a:pt x="223" y="1056"/>
                  </a:lnTo>
                  <a:lnTo>
                    <a:pt x="238" y="1063"/>
                  </a:lnTo>
                  <a:lnTo>
                    <a:pt x="253" y="1070"/>
                  </a:lnTo>
                  <a:lnTo>
                    <a:pt x="267" y="1075"/>
                  </a:lnTo>
                  <a:lnTo>
                    <a:pt x="281" y="1079"/>
                  </a:lnTo>
                  <a:lnTo>
                    <a:pt x="294" y="1082"/>
                  </a:lnTo>
                  <a:lnTo>
                    <a:pt x="318" y="1086"/>
                  </a:lnTo>
                  <a:lnTo>
                    <a:pt x="340" y="1087"/>
                  </a:lnTo>
                  <a:lnTo>
                    <a:pt x="361" y="1086"/>
                  </a:lnTo>
                  <a:lnTo>
                    <a:pt x="386" y="1082"/>
                  </a:lnTo>
                  <a:lnTo>
                    <a:pt x="400" y="1079"/>
                  </a:lnTo>
                  <a:lnTo>
                    <a:pt x="414" y="1075"/>
                  </a:lnTo>
                  <a:lnTo>
                    <a:pt x="428" y="1070"/>
                  </a:lnTo>
                  <a:lnTo>
                    <a:pt x="443" y="1063"/>
                  </a:lnTo>
                  <a:lnTo>
                    <a:pt x="458" y="1056"/>
                  </a:lnTo>
                  <a:lnTo>
                    <a:pt x="473" y="1047"/>
                  </a:lnTo>
                  <a:lnTo>
                    <a:pt x="489" y="1037"/>
                  </a:lnTo>
                  <a:lnTo>
                    <a:pt x="506" y="1025"/>
                  </a:lnTo>
                  <a:lnTo>
                    <a:pt x="522" y="1012"/>
                  </a:lnTo>
                  <a:lnTo>
                    <a:pt x="538" y="996"/>
                  </a:lnTo>
                  <a:lnTo>
                    <a:pt x="554" y="980"/>
                  </a:lnTo>
                  <a:lnTo>
                    <a:pt x="571" y="960"/>
                  </a:lnTo>
                  <a:lnTo>
                    <a:pt x="582" y="945"/>
                  </a:lnTo>
                  <a:lnTo>
                    <a:pt x="593" y="930"/>
                  </a:lnTo>
                  <a:lnTo>
                    <a:pt x="602" y="915"/>
                  </a:lnTo>
                  <a:lnTo>
                    <a:pt x="611" y="898"/>
                  </a:lnTo>
                  <a:lnTo>
                    <a:pt x="625" y="866"/>
                  </a:lnTo>
                  <a:lnTo>
                    <a:pt x="638" y="834"/>
                  </a:lnTo>
                  <a:lnTo>
                    <a:pt x="648" y="803"/>
                  </a:lnTo>
                  <a:lnTo>
                    <a:pt x="655" y="774"/>
                  </a:lnTo>
                  <a:lnTo>
                    <a:pt x="660" y="748"/>
                  </a:lnTo>
                  <a:lnTo>
                    <a:pt x="664" y="727"/>
                  </a:lnTo>
                  <a:lnTo>
                    <a:pt x="668" y="697"/>
                  </a:lnTo>
                  <a:lnTo>
                    <a:pt x="673" y="660"/>
                  </a:lnTo>
                  <a:lnTo>
                    <a:pt x="677" y="616"/>
                  </a:lnTo>
                  <a:lnTo>
                    <a:pt x="679" y="567"/>
                  </a:lnTo>
                  <a:lnTo>
                    <a:pt x="680" y="541"/>
                  </a:lnTo>
                  <a:lnTo>
                    <a:pt x="680" y="514"/>
                  </a:lnTo>
                  <a:lnTo>
                    <a:pt x="680" y="488"/>
                  </a:lnTo>
                  <a:lnTo>
                    <a:pt x="679" y="460"/>
                  </a:lnTo>
                  <a:lnTo>
                    <a:pt x="677" y="433"/>
                  </a:lnTo>
                  <a:lnTo>
                    <a:pt x="674" y="406"/>
                  </a:lnTo>
                  <a:lnTo>
                    <a:pt x="671" y="378"/>
                  </a:lnTo>
                  <a:lnTo>
                    <a:pt x="666" y="353"/>
                  </a:lnTo>
                  <a:lnTo>
                    <a:pt x="659" y="322"/>
                  </a:lnTo>
                  <a:lnTo>
                    <a:pt x="652" y="295"/>
                  </a:lnTo>
                  <a:lnTo>
                    <a:pt x="644" y="269"/>
                  </a:lnTo>
                  <a:lnTo>
                    <a:pt x="634" y="243"/>
                  </a:lnTo>
                  <a:lnTo>
                    <a:pt x="622" y="218"/>
                  </a:lnTo>
                  <a:lnTo>
                    <a:pt x="608" y="193"/>
                  </a:lnTo>
                  <a:lnTo>
                    <a:pt x="593" y="168"/>
                  </a:lnTo>
                  <a:lnTo>
                    <a:pt x="575" y="142"/>
                  </a:lnTo>
                  <a:lnTo>
                    <a:pt x="560" y="123"/>
                  </a:lnTo>
                  <a:lnTo>
                    <a:pt x="540" y="101"/>
                  </a:lnTo>
                  <a:lnTo>
                    <a:pt x="529" y="90"/>
                  </a:lnTo>
                  <a:lnTo>
                    <a:pt x="516" y="78"/>
                  </a:lnTo>
                  <a:lnTo>
                    <a:pt x="503" y="66"/>
                  </a:lnTo>
                  <a:lnTo>
                    <a:pt x="488" y="55"/>
                  </a:lnTo>
                  <a:lnTo>
                    <a:pt x="473" y="44"/>
                  </a:lnTo>
                  <a:lnTo>
                    <a:pt x="457" y="34"/>
                  </a:lnTo>
                  <a:lnTo>
                    <a:pt x="439" y="25"/>
                  </a:lnTo>
                  <a:lnTo>
                    <a:pt x="422" y="16"/>
                  </a:lnTo>
                  <a:lnTo>
                    <a:pt x="402" y="9"/>
                  </a:lnTo>
                  <a:lnTo>
                    <a:pt x="382" y="5"/>
                  </a:lnTo>
                  <a:lnTo>
                    <a:pt x="361" y="1"/>
                  </a:lnTo>
                  <a:lnTo>
                    <a:pt x="340" y="0"/>
                  </a:lnTo>
                  <a:close/>
                  <a:moveTo>
                    <a:pt x="154" y="495"/>
                  </a:moveTo>
                  <a:lnTo>
                    <a:pt x="163" y="349"/>
                  </a:lnTo>
                  <a:lnTo>
                    <a:pt x="166" y="322"/>
                  </a:lnTo>
                  <a:lnTo>
                    <a:pt x="170" y="293"/>
                  </a:lnTo>
                  <a:lnTo>
                    <a:pt x="177" y="264"/>
                  </a:lnTo>
                  <a:lnTo>
                    <a:pt x="185" y="235"/>
                  </a:lnTo>
                  <a:lnTo>
                    <a:pt x="194" y="207"/>
                  </a:lnTo>
                  <a:lnTo>
                    <a:pt x="204" y="181"/>
                  </a:lnTo>
                  <a:lnTo>
                    <a:pt x="215" y="156"/>
                  </a:lnTo>
                  <a:lnTo>
                    <a:pt x="225" y="136"/>
                  </a:lnTo>
                  <a:lnTo>
                    <a:pt x="231" y="127"/>
                  </a:lnTo>
                  <a:lnTo>
                    <a:pt x="240" y="115"/>
                  </a:lnTo>
                  <a:lnTo>
                    <a:pt x="252" y="101"/>
                  </a:lnTo>
                  <a:lnTo>
                    <a:pt x="267" y="87"/>
                  </a:lnTo>
                  <a:lnTo>
                    <a:pt x="283" y="75"/>
                  </a:lnTo>
                  <a:lnTo>
                    <a:pt x="302" y="63"/>
                  </a:lnTo>
                  <a:lnTo>
                    <a:pt x="311" y="60"/>
                  </a:lnTo>
                  <a:lnTo>
                    <a:pt x="320" y="56"/>
                  </a:lnTo>
                  <a:lnTo>
                    <a:pt x="330" y="54"/>
                  </a:lnTo>
                  <a:lnTo>
                    <a:pt x="340" y="53"/>
                  </a:lnTo>
                  <a:lnTo>
                    <a:pt x="350" y="54"/>
                  </a:lnTo>
                  <a:lnTo>
                    <a:pt x="360" y="56"/>
                  </a:lnTo>
                  <a:lnTo>
                    <a:pt x="369" y="60"/>
                  </a:lnTo>
                  <a:lnTo>
                    <a:pt x="379" y="63"/>
                  </a:lnTo>
                  <a:lnTo>
                    <a:pt x="396" y="75"/>
                  </a:lnTo>
                  <a:lnTo>
                    <a:pt x="414" y="87"/>
                  </a:lnTo>
                  <a:lnTo>
                    <a:pt x="428" y="101"/>
                  </a:lnTo>
                  <a:lnTo>
                    <a:pt x="440" y="115"/>
                  </a:lnTo>
                  <a:lnTo>
                    <a:pt x="450" y="127"/>
                  </a:lnTo>
                  <a:lnTo>
                    <a:pt x="455" y="136"/>
                  </a:lnTo>
                  <a:lnTo>
                    <a:pt x="466" y="156"/>
                  </a:lnTo>
                  <a:lnTo>
                    <a:pt x="476" y="181"/>
                  </a:lnTo>
                  <a:lnTo>
                    <a:pt x="486" y="207"/>
                  </a:lnTo>
                  <a:lnTo>
                    <a:pt x="495" y="235"/>
                  </a:lnTo>
                  <a:lnTo>
                    <a:pt x="503" y="264"/>
                  </a:lnTo>
                  <a:lnTo>
                    <a:pt x="509" y="293"/>
                  </a:lnTo>
                  <a:lnTo>
                    <a:pt x="514" y="322"/>
                  </a:lnTo>
                  <a:lnTo>
                    <a:pt x="517" y="349"/>
                  </a:lnTo>
                  <a:lnTo>
                    <a:pt x="525" y="495"/>
                  </a:lnTo>
                  <a:lnTo>
                    <a:pt x="154" y="495"/>
                  </a:lnTo>
                  <a:close/>
                  <a:moveTo>
                    <a:pt x="524" y="575"/>
                  </a:moveTo>
                  <a:lnTo>
                    <a:pt x="515" y="734"/>
                  </a:lnTo>
                  <a:lnTo>
                    <a:pt x="514" y="752"/>
                  </a:lnTo>
                  <a:lnTo>
                    <a:pt x="510" y="775"/>
                  </a:lnTo>
                  <a:lnTo>
                    <a:pt x="506" y="803"/>
                  </a:lnTo>
                  <a:lnTo>
                    <a:pt x="499" y="834"/>
                  </a:lnTo>
                  <a:lnTo>
                    <a:pt x="488" y="866"/>
                  </a:lnTo>
                  <a:lnTo>
                    <a:pt x="475" y="899"/>
                  </a:lnTo>
                  <a:lnTo>
                    <a:pt x="468" y="916"/>
                  </a:lnTo>
                  <a:lnTo>
                    <a:pt x="459" y="932"/>
                  </a:lnTo>
                  <a:lnTo>
                    <a:pt x="450" y="947"/>
                  </a:lnTo>
                  <a:lnTo>
                    <a:pt x="440" y="962"/>
                  </a:lnTo>
                  <a:lnTo>
                    <a:pt x="429" y="975"/>
                  </a:lnTo>
                  <a:lnTo>
                    <a:pt x="418" y="988"/>
                  </a:lnTo>
                  <a:lnTo>
                    <a:pt x="405" y="999"/>
                  </a:lnTo>
                  <a:lnTo>
                    <a:pt x="394" y="1009"/>
                  </a:lnTo>
                  <a:lnTo>
                    <a:pt x="381" y="1017"/>
                  </a:lnTo>
                  <a:lnTo>
                    <a:pt x="367" y="1023"/>
                  </a:lnTo>
                  <a:lnTo>
                    <a:pt x="354" y="1026"/>
                  </a:lnTo>
                  <a:lnTo>
                    <a:pt x="340" y="1027"/>
                  </a:lnTo>
                  <a:lnTo>
                    <a:pt x="326" y="1026"/>
                  </a:lnTo>
                  <a:lnTo>
                    <a:pt x="312" y="1023"/>
                  </a:lnTo>
                  <a:lnTo>
                    <a:pt x="299" y="1017"/>
                  </a:lnTo>
                  <a:lnTo>
                    <a:pt x="287" y="1009"/>
                  </a:lnTo>
                  <a:lnTo>
                    <a:pt x="274" y="999"/>
                  </a:lnTo>
                  <a:lnTo>
                    <a:pt x="262" y="988"/>
                  </a:lnTo>
                  <a:lnTo>
                    <a:pt x="251" y="975"/>
                  </a:lnTo>
                  <a:lnTo>
                    <a:pt x="240" y="962"/>
                  </a:lnTo>
                  <a:lnTo>
                    <a:pt x="230" y="947"/>
                  </a:lnTo>
                  <a:lnTo>
                    <a:pt x="220" y="932"/>
                  </a:lnTo>
                  <a:lnTo>
                    <a:pt x="212" y="916"/>
                  </a:lnTo>
                  <a:lnTo>
                    <a:pt x="205" y="899"/>
                  </a:lnTo>
                  <a:lnTo>
                    <a:pt x="191" y="866"/>
                  </a:lnTo>
                  <a:lnTo>
                    <a:pt x="182" y="834"/>
                  </a:lnTo>
                  <a:lnTo>
                    <a:pt x="175" y="803"/>
                  </a:lnTo>
                  <a:lnTo>
                    <a:pt x="169" y="775"/>
                  </a:lnTo>
                  <a:lnTo>
                    <a:pt x="167" y="752"/>
                  </a:lnTo>
                  <a:lnTo>
                    <a:pt x="164" y="734"/>
                  </a:lnTo>
                  <a:lnTo>
                    <a:pt x="155" y="575"/>
                  </a:lnTo>
                  <a:lnTo>
                    <a:pt x="524" y="5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42" name="Freeform 18"/>
            <p:cNvSpPr>
              <a:spLocks noChangeArrowheads="1"/>
            </p:cNvSpPr>
            <p:nvPr/>
          </p:nvSpPr>
          <p:spPr bwMode="auto">
            <a:xfrm>
              <a:off x="366" y="2817"/>
              <a:ext cx="136" cy="110"/>
            </a:xfrm>
            <a:custGeom>
              <a:avLst/>
              <a:gdLst>
                <a:gd name="T0" fmla="*/ 287 w 984"/>
                <a:gd name="T1" fmla="*/ 5 h 795"/>
                <a:gd name="T2" fmla="*/ 210 w 984"/>
                <a:gd name="T3" fmla="*/ 26 h 795"/>
                <a:gd name="T4" fmla="*/ 130 w 984"/>
                <a:gd name="T5" fmla="*/ 83 h 795"/>
                <a:gd name="T6" fmla="*/ 62 w 984"/>
                <a:gd name="T7" fmla="*/ 165 h 795"/>
                <a:gd name="T8" fmla="*/ 19 w 984"/>
                <a:gd name="T9" fmla="*/ 265 h 795"/>
                <a:gd name="T10" fmla="*/ 0 w 984"/>
                <a:gd name="T11" fmla="*/ 399 h 795"/>
                <a:gd name="T12" fmla="*/ 16 w 984"/>
                <a:gd name="T13" fmla="*/ 561 h 795"/>
                <a:gd name="T14" fmla="*/ 79 w 984"/>
                <a:gd name="T15" fmla="*/ 691 h 795"/>
                <a:gd name="T16" fmla="*/ 156 w 984"/>
                <a:gd name="T17" fmla="*/ 762 h 795"/>
                <a:gd name="T18" fmla="*/ 224 w 984"/>
                <a:gd name="T19" fmla="*/ 789 h 795"/>
                <a:gd name="T20" fmla="*/ 288 w 984"/>
                <a:gd name="T21" fmla="*/ 794 h 795"/>
                <a:gd name="T22" fmla="*/ 358 w 984"/>
                <a:gd name="T23" fmla="*/ 775 h 795"/>
                <a:gd name="T24" fmla="*/ 436 w 984"/>
                <a:gd name="T25" fmla="*/ 720 h 795"/>
                <a:gd name="T26" fmla="*/ 506 w 984"/>
                <a:gd name="T27" fmla="*/ 667 h 795"/>
                <a:gd name="T28" fmla="*/ 576 w 984"/>
                <a:gd name="T29" fmla="*/ 745 h 795"/>
                <a:gd name="T30" fmla="*/ 654 w 984"/>
                <a:gd name="T31" fmla="*/ 787 h 795"/>
                <a:gd name="T32" fmla="*/ 721 w 984"/>
                <a:gd name="T33" fmla="*/ 795 h 795"/>
                <a:gd name="T34" fmla="*/ 790 w 984"/>
                <a:gd name="T35" fmla="*/ 780 h 795"/>
                <a:gd name="T36" fmla="*/ 848 w 984"/>
                <a:gd name="T37" fmla="*/ 748 h 795"/>
                <a:gd name="T38" fmla="*/ 934 w 984"/>
                <a:gd name="T39" fmla="*/ 645 h 795"/>
                <a:gd name="T40" fmla="*/ 980 w 984"/>
                <a:gd name="T41" fmla="*/ 500 h 795"/>
                <a:gd name="T42" fmla="*/ 977 w 984"/>
                <a:gd name="T43" fmla="*/ 334 h 795"/>
                <a:gd name="T44" fmla="*/ 949 w 984"/>
                <a:gd name="T45" fmla="*/ 224 h 795"/>
                <a:gd name="T46" fmla="*/ 897 w 984"/>
                <a:gd name="T47" fmla="*/ 130 h 795"/>
                <a:gd name="T48" fmla="*/ 819 w 984"/>
                <a:gd name="T49" fmla="*/ 54 h 795"/>
                <a:gd name="T50" fmla="*/ 741 w 984"/>
                <a:gd name="T51" fmla="*/ 14 h 795"/>
                <a:gd name="T52" fmla="*/ 640 w 984"/>
                <a:gd name="T53" fmla="*/ 1 h 795"/>
                <a:gd name="T54" fmla="*/ 656 w 984"/>
                <a:gd name="T55" fmla="*/ 53 h 795"/>
                <a:gd name="T56" fmla="*/ 748 w 984"/>
                <a:gd name="T57" fmla="*/ 125 h 795"/>
                <a:gd name="T58" fmla="*/ 806 w 984"/>
                <a:gd name="T59" fmla="*/ 250 h 795"/>
                <a:gd name="T60" fmla="*/ 826 w 984"/>
                <a:gd name="T61" fmla="*/ 390 h 795"/>
                <a:gd name="T62" fmla="*/ 814 w 984"/>
                <a:gd name="T63" fmla="*/ 557 h 795"/>
                <a:gd name="T64" fmla="*/ 781 w 984"/>
                <a:gd name="T65" fmla="*/ 661 h 795"/>
                <a:gd name="T66" fmla="*/ 729 w 984"/>
                <a:gd name="T67" fmla="*/ 713 h 795"/>
                <a:gd name="T68" fmla="*/ 661 w 984"/>
                <a:gd name="T69" fmla="*/ 724 h 795"/>
                <a:gd name="T70" fmla="*/ 612 w 984"/>
                <a:gd name="T71" fmla="*/ 705 h 795"/>
                <a:gd name="T72" fmla="*/ 558 w 984"/>
                <a:gd name="T73" fmla="*/ 642 h 795"/>
                <a:gd name="T74" fmla="*/ 528 w 984"/>
                <a:gd name="T75" fmla="*/ 535 h 795"/>
                <a:gd name="T76" fmla="*/ 568 w 984"/>
                <a:gd name="T77" fmla="*/ 383 h 795"/>
                <a:gd name="T78" fmla="*/ 571 w 984"/>
                <a:gd name="T79" fmla="*/ 282 h 795"/>
                <a:gd name="T80" fmla="*/ 547 w 984"/>
                <a:gd name="T81" fmla="*/ 175 h 795"/>
                <a:gd name="T82" fmla="*/ 519 w 984"/>
                <a:gd name="T83" fmla="*/ 140 h 795"/>
                <a:gd name="T84" fmla="*/ 484 w 984"/>
                <a:gd name="T85" fmla="*/ 134 h 795"/>
                <a:gd name="T86" fmla="*/ 454 w 984"/>
                <a:gd name="T87" fmla="*/ 148 h 795"/>
                <a:gd name="T88" fmla="*/ 423 w 984"/>
                <a:gd name="T89" fmla="*/ 213 h 795"/>
                <a:gd name="T90" fmla="*/ 411 w 984"/>
                <a:gd name="T91" fmla="*/ 324 h 795"/>
                <a:gd name="T92" fmla="*/ 426 w 984"/>
                <a:gd name="T93" fmla="*/ 439 h 795"/>
                <a:gd name="T94" fmla="*/ 448 w 984"/>
                <a:gd name="T95" fmla="*/ 573 h 795"/>
                <a:gd name="T96" fmla="*/ 408 w 984"/>
                <a:gd name="T97" fmla="*/ 670 h 795"/>
                <a:gd name="T98" fmla="*/ 356 w 984"/>
                <a:gd name="T99" fmla="*/ 713 h 795"/>
                <a:gd name="T100" fmla="*/ 293 w 984"/>
                <a:gd name="T101" fmla="*/ 725 h 795"/>
                <a:gd name="T102" fmla="*/ 230 w 984"/>
                <a:gd name="T103" fmla="*/ 696 h 795"/>
                <a:gd name="T104" fmla="*/ 188 w 984"/>
                <a:gd name="T105" fmla="*/ 630 h 795"/>
                <a:gd name="T106" fmla="*/ 163 w 984"/>
                <a:gd name="T107" fmla="*/ 516 h 795"/>
                <a:gd name="T108" fmla="*/ 157 w 984"/>
                <a:gd name="T109" fmla="*/ 390 h 795"/>
                <a:gd name="T110" fmla="*/ 178 w 984"/>
                <a:gd name="T111" fmla="*/ 250 h 795"/>
                <a:gd name="T112" fmla="*/ 235 w 984"/>
                <a:gd name="T113" fmla="*/ 125 h 795"/>
                <a:gd name="T114" fmla="*/ 327 w 984"/>
                <a:gd name="T115" fmla="*/ 53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4" h="795">
                  <a:moveTo>
                    <a:pt x="391" y="0"/>
                  </a:moveTo>
                  <a:lnTo>
                    <a:pt x="369" y="0"/>
                  </a:lnTo>
                  <a:lnTo>
                    <a:pt x="344" y="1"/>
                  </a:lnTo>
                  <a:lnTo>
                    <a:pt x="316" y="3"/>
                  </a:lnTo>
                  <a:lnTo>
                    <a:pt x="287" y="5"/>
                  </a:lnTo>
                  <a:lnTo>
                    <a:pt x="273" y="7"/>
                  </a:lnTo>
                  <a:lnTo>
                    <a:pt x="257" y="11"/>
                  </a:lnTo>
                  <a:lnTo>
                    <a:pt x="242" y="14"/>
                  </a:lnTo>
                  <a:lnTo>
                    <a:pt x="227" y="20"/>
                  </a:lnTo>
                  <a:lnTo>
                    <a:pt x="210" y="26"/>
                  </a:lnTo>
                  <a:lnTo>
                    <a:pt x="195" y="34"/>
                  </a:lnTo>
                  <a:lnTo>
                    <a:pt x="180" y="43"/>
                  </a:lnTo>
                  <a:lnTo>
                    <a:pt x="165" y="54"/>
                  </a:lnTo>
                  <a:lnTo>
                    <a:pt x="146" y="68"/>
                  </a:lnTo>
                  <a:lnTo>
                    <a:pt x="130" y="83"/>
                  </a:lnTo>
                  <a:lnTo>
                    <a:pt x="115" y="98"/>
                  </a:lnTo>
                  <a:lnTo>
                    <a:pt x="100" y="114"/>
                  </a:lnTo>
                  <a:lnTo>
                    <a:pt x="87" y="130"/>
                  </a:lnTo>
                  <a:lnTo>
                    <a:pt x="74" y="148"/>
                  </a:lnTo>
                  <a:lnTo>
                    <a:pt x="62" y="165"/>
                  </a:lnTo>
                  <a:lnTo>
                    <a:pt x="52" y="184"/>
                  </a:lnTo>
                  <a:lnTo>
                    <a:pt x="43" y="204"/>
                  </a:lnTo>
                  <a:lnTo>
                    <a:pt x="35" y="224"/>
                  </a:lnTo>
                  <a:lnTo>
                    <a:pt x="26" y="244"/>
                  </a:lnTo>
                  <a:lnTo>
                    <a:pt x="19" y="265"/>
                  </a:lnTo>
                  <a:lnTo>
                    <a:pt x="15" y="288"/>
                  </a:lnTo>
                  <a:lnTo>
                    <a:pt x="10" y="311"/>
                  </a:lnTo>
                  <a:lnTo>
                    <a:pt x="5" y="334"/>
                  </a:lnTo>
                  <a:lnTo>
                    <a:pt x="3" y="360"/>
                  </a:lnTo>
                  <a:lnTo>
                    <a:pt x="0" y="399"/>
                  </a:lnTo>
                  <a:lnTo>
                    <a:pt x="0" y="435"/>
                  </a:lnTo>
                  <a:lnTo>
                    <a:pt x="0" y="469"/>
                  </a:lnTo>
                  <a:lnTo>
                    <a:pt x="3" y="500"/>
                  </a:lnTo>
                  <a:lnTo>
                    <a:pt x="9" y="531"/>
                  </a:lnTo>
                  <a:lnTo>
                    <a:pt x="16" y="561"/>
                  </a:lnTo>
                  <a:lnTo>
                    <a:pt x="25" y="590"/>
                  </a:lnTo>
                  <a:lnTo>
                    <a:pt x="37" y="620"/>
                  </a:lnTo>
                  <a:lnTo>
                    <a:pt x="49" y="645"/>
                  </a:lnTo>
                  <a:lnTo>
                    <a:pt x="62" y="668"/>
                  </a:lnTo>
                  <a:lnTo>
                    <a:pt x="79" y="691"/>
                  </a:lnTo>
                  <a:lnTo>
                    <a:pt x="96" y="712"/>
                  </a:lnTo>
                  <a:lnTo>
                    <a:pt x="116" y="732"/>
                  </a:lnTo>
                  <a:lnTo>
                    <a:pt x="136" y="748"/>
                  </a:lnTo>
                  <a:lnTo>
                    <a:pt x="145" y="755"/>
                  </a:lnTo>
                  <a:lnTo>
                    <a:pt x="156" y="762"/>
                  </a:lnTo>
                  <a:lnTo>
                    <a:pt x="165" y="768"/>
                  </a:lnTo>
                  <a:lnTo>
                    <a:pt x="175" y="773"/>
                  </a:lnTo>
                  <a:lnTo>
                    <a:pt x="193" y="780"/>
                  </a:lnTo>
                  <a:lnTo>
                    <a:pt x="214" y="787"/>
                  </a:lnTo>
                  <a:lnTo>
                    <a:pt x="224" y="789"/>
                  </a:lnTo>
                  <a:lnTo>
                    <a:pt x="236" y="791"/>
                  </a:lnTo>
                  <a:lnTo>
                    <a:pt x="249" y="794"/>
                  </a:lnTo>
                  <a:lnTo>
                    <a:pt x="262" y="795"/>
                  </a:lnTo>
                  <a:lnTo>
                    <a:pt x="274" y="795"/>
                  </a:lnTo>
                  <a:lnTo>
                    <a:pt x="288" y="794"/>
                  </a:lnTo>
                  <a:lnTo>
                    <a:pt x="301" y="792"/>
                  </a:lnTo>
                  <a:lnTo>
                    <a:pt x="315" y="790"/>
                  </a:lnTo>
                  <a:lnTo>
                    <a:pt x="329" y="787"/>
                  </a:lnTo>
                  <a:lnTo>
                    <a:pt x="343" y="782"/>
                  </a:lnTo>
                  <a:lnTo>
                    <a:pt x="358" y="775"/>
                  </a:lnTo>
                  <a:lnTo>
                    <a:pt x="372" y="768"/>
                  </a:lnTo>
                  <a:lnTo>
                    <a:pt x="391" y="756"/>
                  </a:lnTo>
                  <a:lnTo>
                    <a:pt x="407" y="745"/>
                  </a:lnTo>
                  <a:lnTo>
                    <a:pt x="422" y="733"/>
                  </a:lnTo>
                  <a:lnTo>
                    <a:pt x="436" y="720"/>
                  </a:lnTo>
                  <a:lnTo>
                    <a:pt x="450" y="705"/>
                  </a:lnTo>
                  <a:lnTo>
                    <a:pt x="463" y="688"/>
                  </a:lnTo>
                  <a:lnTo>
                    <a:pt x="477" y="667"/>
                  </a:lnTo>
                  <a:lnTo>
                    <a:pt x="492" y="641"/>
                  </a:lnTo>
                  <a:lnTo>
                    <a:pt x="506" y="667"/>
                  </a:lnTo>
                  <a:lnTo>
                    <a:pt x="520" y="688"/>
                  </a:lnTo>
                  <a:lnTo>
                    <a:pt x="534" y="705"/>
                  </a:lnTo>
                  <a:lnTo>
                    <a:pt x="547" y="720"/>
                  </a:lnTo>
                  <a:lnTo>
                    <a:pt x="561" y="733"/>
                  </a:lnTo>
                  <a:lnTo>
                    <a:pt x="576" y="745"/>
                  </a:lnTo>
                  <a:lnTo>
                    <a:pt x="592" y="756"/>
                  </a:lnTo>
                  <a:lnTo>
                    <a:pt x="612" y="768"/>
                  </a:lnTo>
                  <a:lnTo>
                    <a:pt x="626" y="775"/>
                  </a:lnTo>
                  <a:lnTo>
                    <a:pt x="640" y="782"/>
                  </a:lnTo>
                  <a:lnTo>
                    <a:pt x="654" y="787"/>
                  </a:lnTo>
                  <a:lnTo>
                    <a:pt x="668" y="790"/>
                  </a:lnTo>
                  <a:lnTo>
                    <a:pt x="682" y="792"/>
                  </a:lnTo>
                  <a:lnTo>
                    <a:pt x="696" y="794"/>
                  </a:lnTo>
                  <a:lnTo>
                    <a:pt x="709" y="795"/>
                  </a:lnTo>
                  <a:lnTo>
                    <a:pt x="721" y="795"/>
                  </a:lnTo>
                  <a:lnTo>
                    <a:pt x="734" y="794"/>
                  </a:lnTo>
                  <a:lnTo>
                    <a:pt x="747" y="791"/>
                  </a:lnTo>
                  <a:lnTo>
                    <a:pt x="759" y="789"/>
                  </a:lnTo>
                  <a:lnTo>
                    <a:pt x="770" y="787"/>
                  </a:lnTo>
                  <a:lnTo>
                    <a:pt x="790" y="780"/>
                  </a:lnTo>
                  <a:lnTo>
                    <a:pt x="807" y="773"/>
                  </a:lnTo>
                  <a:lnTo>
                    <a:pt x="818" y="768"/>
                  </a:lnTo>
                  <a:lnTo>
                    <a:pt x="827" y="762"/>
                  </a:lnTo>
                  <a:lnTo>
                    <a:pt x="838" y="755"/>
                  </a:lnTo>
                  <a:lnTo>
                    <a:pt x="848" y="748"/>
                  </a:lnTo>
                  <a:lnTo>
                    <a:pt x="868" y="732"/>
                  </a:lnTo>
                  <a:lnTo>
                    <a:pt x="887" y="712"/>
                  </a:lnTo>
                  <a:lnTo>
                    <a:pt x="904" y="691"/>
                  </a:lnTo>
                  <a:lnTo>
                    <a:pt x="920" y="668"/>
                  </a:lnTo>
                  <a:lnTo>
                    <a:pt x="934" y="645"/>
                  </a:lnTo>
                  <a:lnTo>
                    <a:pt x="946" y="620"/>
                  </a:lnTo>
                  <a:lnTo>
                    <a:pt x="958" y="590"/>
                  </a:lnTo>
                  <a:lnTo>
                    <a:pt x="967" y="561"/>
                  </a:lnTo>
                  <a:lnTo>
                    <a:pt x="975" y="531"/>
                  </a:lnTo>
                  <a:lnTo>
                    <a:pt x="980" y="500"/>
                  </a:lnTo>
                  <a:lnTo>
                    <a:pt x="983" y="469"/>
                  </a:lnTo>
                  <a:lnTo>
                    <a:pt x="984" y="435"/>
                  </a:lnTo>
                  <a:lnTo>
                    <a:pt x="983" y="399"/>
                  </a:lnTo>
                  <a:lnTo>
                    <a:pt x="980" y="360"/>
                  </a:lnTo>
                  <a:lnTo>
                    <a:pt x="977" y="334"/>
                  </a:lnTo>
                  <a:lnTo>
                    <a:pt x="974" y="311"/>
                  </a:lnTo>
                  <a:lnTo>
                    <a:pt x="969" y="288"/>
                  </a:lnTo>
                  <a:lnTo>
                    <a:pt x="963" y="265"/>
                  </a:lnTo>
                  <a:lnTo>
                    <a:pt x="956" y="244"/>
                  </a:lnTo>
                  <a:lnTo>
                    <a:pt x="949" y="224"/>
                  </a:lnTo>
                  <a:lnTo>
                    <a:pt x="940" y="204"/>
                  </a:lnTo>
                  <a:lnTo>
                    <a:pt x="931" y="184"/>
                  </a:lnTo>
                  <a:lnTo>
                    <a:pt x="920" y="165"/>
                  </a:lnTo>
                  <a:lnTo>
                    <a:pt x="909" y="148"/>
                  </a:lnTo>
                  <a:lnTo>
                    <a:pt x="897" y="130"/>
                  </a:lnTo>
                  <a:lnTo>
                    <a:pt x="883" y="114"/>
                  </a:lnTo>
                  <a:lnTo>
                    <a:pt x="868" y="98"/>
                  </a:lnTo>
                  <a:lnTo>
                    <a:pt x="853" y="83"/>
                  </a:lnTo>
                  <a:lnTo>
                    <a:pt x="837" y="68"/>
                  </a:lnTo>
                  <a:lnTo>
                    <a:pt x="819" y="54"/>
                  </a:lnTo>
                  <a:lnTo>
                    <a:pt x="804" y="43"/>
                  </a:lnTo>
                  <a:lnTo>
                    <a:pt x="788" y="34"/>
                  </a:lnTo>
                  <a:lnTo>
                    <a:pt x="773" y="26"/>
                  </a:lnTo>
                  <a:lnTo>
                    <a:pt x="756" y="20"/>
                  </a:lnTo>
                  <a:lnTo>
                    <a:pt x="741" y="14"/>
                  </a:lnTo>
                  <a:lnTo>
                    <a:pt x="726" y="11"/>
                  </a:lnTo>
                  <a:lnTo>
                    <a:pt x="711" y="7"/>
                  </a:lnTo>
                  <a:lnTo>
                    <a:pt x="696" y="5"/>
                  </a:lnTo>
                  <a:lnTo>
                    <a:pt x="667" y="3"/>
                  </a:lnTo>
                  <a:lnTo>
                    <a:pt x="640" y="1"/>
                  </a:lnTo>
                  <a:lnTo>
                    <a:pt x="614" y="0"/>
                  </a:lnTo>
                  <a:lnTo>
                    <a:pt x="593" y="0"/>
                  </a:lnTo>
                  <a:lnTo>
                    <a:pt x="593" y="26"/>
                  </a:lnTo>
                  <a:lnTo>
                    <a:pt x="627" y="40"/>
                  </a:lnTo>
                  <a:lnTo>
                    <a:pt x="656" y="53"/>
                  </a:lnTo>
                  <a:lnTo>
                    <a:pt x="681" y="65"/>
                  </a:lnTo>
                  <a:lnTo>
                    <a:pt x="702" y="79"/>
                  </a:lnTo>
                  <a:lnTo>
                    <a:pt x="719" y="93"/>
                  </a:lnTo>
                  <a:lnTo>
                    <a:pt x="734" y="108"/>
                  </a:lnTo>
                  <a:lnTo>
                    <a:pt x="748" y="125"/>
                  </a:lnTo>
                  <a:lnTo>
                    <a:pt x="761" y="144"/>
                  </a:lnTo>
                  <a:lnTo>
                    <a:pt x="775" y="170"/>
                  </a:lnTo>
                  <a:lnTo>
                    <a:pt x="786" y="196"/>
                  </a:lnTo>
                  <a:lnTo>
                    <a:pt x="797" y="224"/>
                  </a:lnTo>
                  <a:lnTo>
                    <a:pt x="806" y="250"/>
                  </a:lnTo>
                  <a:lnTo>
                    <a:pt x="812" y="278"/>
                  </a:lnTo>
                  <a:lnTo>
                    <a:pt x="818" y="306"/>
                  </a:lnTo>
                  <a:lnTo>
                    <a:pt x="821" y="334"/>
                  </a:lnTo>
                  <a:lnTo>
                    <a:pt x="825" y="362"/>
                  </a:lnTo>
                  <a:lnTo>
                    <a:pt x="826" y="390"/>
                  </a:lnTo>
                  <a:lnTo>
                    <a:pt x="827" y="417"/>
                  </a:lnTo>
                  <a:lnTo>
                    <a:pt x="826" y="442"/>
                  </a:lnTo>
                  <a:lnTo>
                    <a:pt x="825" y="468"/>
                  </a:lnTo>
                  <a:lnTo>
                    <a:pt x="820" y="516"/>
                  </a:lnTo>
                  <a:lnTo>
                    <a:pt x="814" y="557"/>
                  </a:lnTo>
                  <a:lnTo>
                    <a:pt x="809" y="585"/>
                  </a:lnTo>
                  <a:lnTo>
                    <a:pt x="802" y="609"/>
                  </a:lnTo>
                  <a:lnTo>
                    <a:pt x="796" y="630"/>
                  </a:lnTo>
                  <a:lnTo>
                    <a:pt x="788" y="646"/>
                  </a:lnTo>
                  <a:lnTo>
                    <a:pt x="781" y="661"/>
                  </a:lnTo>
                  <a:lnTo>
                    <a:pt x="771" y="674"/>
                  </a:lnTo>
                  <a:lnTo>
                    <a:pt x="763" y="685"/>
                  </a:lnTo>
                  <a:lnTo>
                    <a:pt x="753" y="696"/>
                  </a:lnTo>
                  <a:lnTo>
                    <a:pt x="741" y="705"/>
                  </a:lnTo>
                  <a:lnTo>
                    <a:pt x="729" y="713"/>
                  </a:lnTo>
                  <a:lnTo>
                    <a:pt x="717" y="719"/>
                  </a:lnTo>
                  <a:lnTo>
                    <a:pt x="704" y="723"/>
                  </a:lnTo>
                  <a:lnTo>
                    <a:pt x="690" y="725"/>
                  </a:lnTo>
                  <a:lnTo>
                    <a:pt x="676" y="725"/>
                  </a:lnTo>
                  <a:lnTo>
                    <a:pt x="661" y="724"/>
                  </a:lnTo>
                  <a:lnTo>
                    <a:pt x="646" y="720"/>
                  </a:lnTo>
                  <a:lnTo>
                    <a:pt x="636" y="717"/>
                  </a:lnTo>
                  <a:lnTo>
                    <a:pt x="627" y="713"/>
                  </a:lnTo>
                  <a:lnTo>
                    <a:pt x="619" y="710"/>
                  </a:lnTo>
                  <a:lnTo>
                    <a:pt x="612" y="705"/>
                  </a:lnTo>
                  <a:lnTo>
                    <a:pt x="598" y="695"/>
                  </a:lnTo>
                  <a:lnTo>
                    <a:pt x="585" y="683"/>
                  </a:lnTo>
                  <a:lnTo>
                    <a:pt x="575" y="670"/>
                  </a:lnTo>
                  <a:lnTo>
                    <a:pt x="565" y="656"/>
                  </a:lnTo>
                  <a:lnTo>
                    <a:pt x="558" y="642"/>
                  </a:lnTo>
                  <a:lnTo>
                    <a:pt x="551" y="627"/>
                  </a:lnTo>
                  <a:lnTo>
                    <a:pt x="542" y="599"/>
                  </a:lnTo>
                  <a:lnTo>
                    <a:pt x="536" y="573"/>
                  </a:lnTo>
                  <a:lnTo>
                    <a:pt x="532" y="550"/>
                  </a:lnTo>
                  <a:lnTo>
                    <a:pt x="528" y="535"/>
                  </a:lnTo>
                  <a:lnTo>
                    <a:pt x="539" y="505"/>
                  </a:lnTo>
                  <a:lnTo>
                    <a:pt x="549" y="473"/>
                  </a:lnTo>
                  <a:lnTo>
                    <a:pt x="558" y="439"/>
                  </a:lnTo>
                  <a:lnTo>
                    <a:pt x="565" y="402"/>
                  </a:lnTo>
                  <a:lnTo>
                    <a:pt x="568" y="383"/>
                  </a:lnTo>
                  <a:lnTo>
                    <a:pt x="570" y="364"/>
                  </a:lnTo>
                  <a:lnTo>
                    <a:pt x="572" y="345"/>
                  </a:lnTo>
                  <a:lnTo>
                    <a:pt x="572" y="324"/>
                  </a:lnTo>
                  <a:lnTo>
                    <a:pt x="572" y="303"/>
                  </a:lnTo>
                  <a:lnTo>
                    <a:pt x="571" y="282"/>
                  </a:lnTo>
                  <a:lnTo>
                    <a:pt x="569" y="260"/>
                  </a:lnTo>
                  <a:lnTo>
                    <a:pt x="565" y="236"/>
                  </a:lnTo>
                  <a:lnTo>
                    <a:pt x="561" y="213"/>
                  </a:lnTo>
                  <a:lnTo>
                    <a:pt x="554" y="192"/>
                  </a:lnTo>
                  <a:lnTo>
                    <a:pt x="547" y="175"/>
                  </a:lnTo>
                  <a:lnTo>
                    <a:pt x="539" y="160"/>
                  </a:lnTo>
                  <a:lnTo>
                    <a:pt x="534" y="154"/>
                  </a:lnTo>
                  <a:lnTo>
                    <a:pt x="529" y="148"/>
                  </a:lnTo>
                  <a:lnTo>
                    <a:pt x="523" y="143"/>
                  </a:lnTo>
                  <a:lnTo>
                    <a:pt x="519" y="140"/>
                  </a:lnTo>
                  <a:lnTo>
                    <a:pt x="512" y="137"/>
                  </a:lnTo>
                  <a:lnTo>
                    <a:pt x="506" y="135"/>
                  </a:lnTo>
                  <a:lnTo>
                    <a:pt x="499" y="134"/>
                  </a:lnTo>
                  <a:lnTo>
                    <a:pt x="492" y="134"/>
                  </a:lnTo>
                  <a:lnTo>
                    <a:pt x="484" y="134"/>
                  </a:lnTo>
                  <a:lnTo>
                    <a:pt x="477" y="135"/>
                  </a:lnTo>
                  <a:lnTo>
                    <a:pt x="471" y="137"/>
                  </a:lnTo>
                  <a:lnTo>
                    <a:pt x="465" y="140"/>
                  </a:lnTo>
                  <a:lnTo>
                    <a:pt x="459" y="143"/>
                  </a:lnTo>
                  <a:lnTo>
                    <a:pt x="454" y="148"/>
                  </a:lnTo>
                  <a:lnTo>
                    <a:pt x="449" y="154"/>
                  </a:lnTo>
                  <a:lnTo>
                    <a:pt x="444" y="160"/>
                  </a:lnTo>
                  <a:lnTo>
                    <a:pt x="436" y="175"/>
                  </a:lnTo>
                  <a:lnTo>
                    <a:pt x="429" y="192"/>
                  </a:lnTo>
                  <a:lnTo>
                    <a:pt x="423" y="213"/>
                  </a:lnTo>
                  <a:lnTo>
                    <a:pt x="418" y="236"/>
                  </a:lnTo>
                  <a:lnTo>
                    <a:pt x="414" y="260"/>
                  </a:lnTo>
                  <a:lnTo>
                    <a:pt x="412" y="282"/>
                  </a:lnTo>
                  <a:lnTo>
                    <a:pt x="411" y="303"/>
                  </a:lnTo>
                  <a:lnTo>
                    <a:pt x="411" y="324"/>
                  </a:lnTo>
                  <a:lnTo>
                    <a:pt x="412" y="345"/>
                  </a:lnTo>
                  <a:lnTo>
                    <a:pt x="413" y="364"/>
                  </a:lnTo>
                  <a:lnTo>
                    <a:pt x="415" y="383"/>
                  </a:lnTo>
                  <a:lnTo>
                    <a:pt x="418" y="402"/>
                  </a:lnTo>
                  <a:lnTo>
                    <a:pt x="426" y="439"/>
                  </a:lnTo>
                  <a:lnTo>
                    <a:pt x="434" y="473"/>
                  </a:lnTo>
                  <a:lnTo>
                    <a:pt x="444" y="505"/>
                  </a:lnTo>
                  <a:lnTo>
                    <a:pt x="455" y="535"/>
                  </a:lnTo>
                  <a:lnTo>
                    <a:pt x="451" y="550"/>
                  </a:lnTo>
                  <a:lnTo>
                    <a:pt x="448" y="573"/>
                  </a:lnTo>
                  <a:lnTo>
                    <a:pt x="441" y="599"/>
                  </a:lnTo>
                  <a:lnTo>
                    <a:pt x="431" y="627"/>
                  </a:lnTo>
                  <a:lnTo>
                    <a:pt x="424" y="642"/>
                  </a:lnTo>
                  <a:lnTo>
                    <a:pt x="418" y="656"/>
                  </a:lnTo>
                  <a:lnTo>
                    <a:pt x="408" y="670"/>
                  </a:lnTo>
                  <a:lnTo>
                    <a:pt x="398" y="683"/>
                  </a:lnTo>
                  <a:lnTo>
                    <a:pt x="386" y="695"/>
                  </a:lnTo>
                  <a:lnTo>
                    <a:pt x="372" y="705"/>
                  </a:lnTo>
                  <a:lnTo>
                    <a:pt x="364" y="710"/>
                  </a:lnTo>
                  <a:lnTo>
                    <a:pt x="356" y="713"/>
                  </a:lnTo>
                  <a:lnTo>
                    <a:pt x="348" y="717"/>
                  </a:lnTo>
                  <a:lnTo>
                    <a:pt x="338" y="720"/>
                  </a:lnTo>
                  <a:lnTo>
                    <a:pt x="322" y="724"/>
                  </a:lnTo>
                  <a:lnTo>
                    <a:pt x="307" y="725"/>
                  </a:lnTo>
                  <a:lnTo>
                    <a:pt x="293" y="725"/>
                  </a:lnTo>
                  <a:lnTo>
                    <a:pt x="280" y="723"/>
                  </a:lnTo>
                  <a:lnTo>
                    <a:pt x="266" y="719"/>
                  </a:lnTo>
                  <a:lnTo>
                    <a:pt x="255" y="713"/>
                  </a:lnTo>
                  <a:lnTo>
                    <a:pt x="242" y="705"/>
                  </a:lnTo>
                  <a:lnTo>
                    <a:pt x="230" y="696"/>
                  </a:lnTo>
                  <a:lnTo>
                    <a:pt x="221" y="685"/>
                  </a:lnTo>
                  <a:lnTo>
                    <a:pt x="211" y="674"/>
                  </a:lnTo>
                  <a:lnTo>
                    <a:pt x="203" y="661"/>
                  </a:lnTo>
                  <a:lnTo>
                    <a:pt x="195" y="646"/>
                  </a:lnTo>
                  <a:lnTo>
                    <a:pt x="188" y="630"/>
                  </a:lnTo>
                  <a:lnTo>
                    <a:pt x="181" y="609"/>
                  </a:lnTo>
                  <a:lnTo>
                    <a:pt x="175" y="585"/>
                  </a:lnTo>
                  <a:lnTo>
                    <a:pt x="170" y="557"/>
                  </a:lnTo>
                  <a:lnTo>
                    <a:pt x="166" y="536"/>
                  </a:lnTo>
                  <a:lnTo>
                    <a:pt x="163" y="516"/>
                  </a:lnTo>
                  <a:lnTo>
                    <a:pt x="160" y="492"/>
                  </a:lnTo>
                  <a:lnTo>
                    <a:pt x="158" y="468"/>
                  </a:lnTo>
                  <a:lnTo>
                    <a:pt x="157" y="442"/>
                  </a:lnTo>
                  <a:lnTo>
                    <a:pt x="157" y="417"/>
                  </a:lnTo>
                  <a:lnTo>
                    <a:pt x="157" y="390"/>
                  </a:lnTo>
                  <a:lnTo>
                    <a:pt x="158" y="362"/>
                  </a:lnTo>
                  <a:lnTo>
                    <a:pt x="161" y="334"/>
                  </a:lnTo>
                  <a:lnTo>
                    <a:pt x="165" y="306"/>
                  </a:lnTo>
                  <a:lnTo>
                    <a:pt x="171" y="278"/>
                  </a:lnTo>
                  <a:lnTo>
                    <a:pt x="178" y="250"/>
                  </a:lnTo>
                  <a:lnTo>
                    <a:pt x="186" y="224"/>
                  </a:lnTo>
                  <a:lnTo>
                    <a:pt x="196" y="196"/>
                  </a:lnTo>
                  <a:lnTo>
                    <a:pt x="208" y="170"/>
                  </a:lnTo>
                  <a:lnTo>
                    <a:pt x="223" y="144"/>
                  </a:lnTo>
                  <a:lnTo>
                    <a:pt x="235" y="125"/>
                  </a:lnTo>
                  <a:lnTo>
                    <a:pt x="249" y="108"/>
                  </a:lnTo>
                  <a:lnTo>
                    <a:pt x="264" y="93"/>
                  </a:lnTo>
                  <a:lnTo>
                    <a:pt x="281" y="79"/>
                  </a:lnTo>
                  <a:lnTo>
                    <a:pt x="302" y="65"/>
                  </a:lnTo>
                  <a:lnTo>
                    <a:pt x="327" y="53"/>
                  </a:lnTo>
                  <a:lnTo>
                    <a:pt x="356" y="40"/>
                  </a:lnTo>
                  <a:lnTo>
                    <a:pt x="391" y="26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43" name="Freeform 19"/>
            <p:cNvSpPr>
              <a:spLocks noChangeArrowheads="1"/>
            </p:cNvSpPr>
            <p:nvPr/>
          </p:nvSpPr>
          <p:spPr bwMode="auto">
            <a:xfrm>
              <a:off x="578" y="2840"/>
              <a:ext cx="111" cy="53"/>
            </a:xfrm>
            <a:custGeom>
              <a:avLst/>
              <a:gdLst>
                <a:gd name="T0" fmla="*/ 808 w 808"/>
                <a:gd name="T1" fmla="*/ 0 h 381"/>
                <a:gd name="T2" fmla="*/ 0 w 808"/>
                <a:gd name="T3" fmla="*/ 0 h 381"/>
                <a:gd name="T4" fmla="*/ 0 w 808"/>
                <a:gd name="T5" fmla="*/ 84 h 381"/>
                <a:gd name="T6" fmla="*/ 808 w 808"/>
                <a:gd name="T7" fmla="*/ 84 h 381"/>
                <a:gd name="T8" fmla="*/ 808 w 808"/>
                <a:gd name="T9" fmla="*/ 0 h 381"/>
                <a:gd name="T10" fmla="*/ 808 w 808"/>
                <a:gd name="T11" fmla="*/ 298 h 381"/>
                <a:gd name="T12" fmla="*/ 0 w 808"/>
                <a:gd name="T13" fmla="*/ 298 h 381"/>
                <a:gd name="T14" fmla="*/ 0 w 808"/>
                <a:gd name="T15" fmla="*/ 381 h 381"/>
                <a:gd name="T16" fmla="*/ 808 w 808"/>
                <a:gd name="T17" fmla="*/ 381 h 381"/>
                <a:gd name="T18" fmla="*/ 808 w 808"/>
                <a:gd name="T19" fmla="*/ 29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8" h="381">
                  <a:moveTo>
                    <a:pt x="808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808" y="84"/>
                  </a:lnTo>
                  <a:lnTo>
                    <a:pt x="808" y="0"/>
                  </a:lnTo>
                  <a:close/>
                  <a:moveTo>
                    <a:pt x="808" y="298"/>
                  </a:moveTo>
                  <a:lnTo>
                    <a:pt x="0" y="298"/>
                  </a:lnTo>
                  <a:lnTo>
                    <a:pt x="0" y="381"/>
                  </a:lnTo>
                  <a:lnTo>
                    <a:pt x="808" y="381"/>
                  </a:lnTo>
                  <a:lnTo>
                    <a:pt x="808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44" name="Freeform 20"/>
            <p:cNvSpPr>
              <a:spLocks noChangeArrowheads="1"/>
            </p:cNvSpPr>
            <p:nvPr/>
          </p:nvSpPr>
          <p:spPr bwMode="auto">
            <a:xfrm>
              <a:off x="795" y="2940"/>
              <a:ext cx="127" cy="146"/>
            </a:xfrm>
            <a:custGeom>
              <a:avLst/>
              <a:gdLst>
                <a:gd name="T0" fmla="*/ 491 w 925"/>
                <a:gd name="T1" fmla="*/ 0 h 1056"/>
                <a:gd name="T2" fmla="*/ 0 w 925"/>
                <a:gd name="T3" fmla="*/ 1056 h 1056"/>
                <a:gd name="T4" fmla="*/ 925 w 925"/>
                <a:gd name="T5" fmla="*/ 1056 h 1056"/>
                <a:gd name="T6" fmla="*/ 491 w 925"/>
                <a:gd name="T7" fmla="*/ 0 h 1056"/>
                <a:gd name="T8" fmla="*/ 436 w 925"/>
                <a:gd name="T9" fmla="*/ 263 h 1056"/>
                <a:gd name="T10" fmla="*/ 734 w 925"/>
                <a:gd name="T11" fmla="*/ 982 h 1056"/>
                <a:gd name="T12" fmla="*/ 101 w 925"/>
                <a:gd name="T13" fmla="*/ 982 h 1056"/>
                <a:gd name="T14" fmla="*/ 436 w 925"/>
                <a:gd name="T15" fmla="*/ 263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5" h="1056">
                  <a:moveTo>
                    <a:pt x="491" y="0"/>
                  </a:moveTo>
                  <a:lnTo>
                    <a:pt x="0" y="1056"/>
                  </a:lnTo>
                  <a:lnTo>
                    <a:pt x="925" y="1056"/>
                  </a:lnTo>
                  <a:lnTo>
                    <a:pt x="491" y="0"/>
                  </a:lnTo>
                  <a:close/>
                  <a:moveTo>
                    <a:pt x="436" y="263"/>
                  </a:moveTo>
                  <a:lnTo>
                    <a:pt x="734" y="982"/>
                  </a:lnTo>
                  <a:lnTo>
                    <a:pt x="101" y="982"/>
                  </a:lnTo>
                  <a:lnTo>
                    <a:pt x="436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2245" name="Group 21"/>
          <p:cNvGrpSpPr>
            <a:grpSpLocks/>
          </p:cNvGrpSpPr>
          <p:nvPr/>
        </p:nvGrpSpPr>
        <p:grpSpPr bwMode="auto">
          <a:xfrm>
            <a:off x="571500" y="5045075"/>
            <a:ext cx="1492250" cy="263525"/>
            <a:chOff x="360" y="3178"/>
            <a:chExt cx="940" cy="166"/>
          </a:xfrm>
        </p:grpSpPr>
        <p:sp>
          <p:nvSpPr>
            <p:cNvPr id="52246" name="Freeform 22"/>
            <p:cNvSpPr>
              <a:spLocks noChangeArrowheads="1"/>
            </p:cNvSpPr>
            <p:nvPr/>
          </p:nvSpPr>
          <p:spPr bwMode="auto">
            <a:xfrm>
              <a:off x="761" y="3183"/>
              <a:ext cx="113" cy="158"/>
            </a:xfrm>
            <a:custGeom>
              <a:avLst/>
              <a:gdLst>
                <a:gd name="T0" fmla="*/ 0 w 820"/>
                <a:gd name="T1" fmla="*/ 955 h 1138"/>
                <a:gd name="T2" fmla="*/ 75 w 820"/>
                <a:gd name="T3" fmla="*/ 894 h 1138"/>
                <a:gd name="T4" fmla="*/ 144 w 820"/>
                <a:gd name="T5" fmla="*/ 836 h 1138"/>
                <a:gd name="T6" fmla="*/ 208 w 820"/>
                <a:gd name="T7" fmla="*/ 782 h 1138"/>
                <a:gd name="T8" fmla="*/ 265 w 820"/>
                <a:gd name="T9" fmla="*/ 728 h 1138"/>
                <a:gd name="T10" fmla="*/ 317 w 820"/>
                <a:gd name="T11" fmla="*/ 677 h 1138"/>
                <a:gd name="T12" fmla="*/ 371 w 820"/>
                <a:gd name="T13" fmla="*/ 619 h 1138"/>
                <a:gd name="T14" fmla="*/ 418 w 820"/>
                <a:gd name="T15" fmla="*/ 561 h 1138"/>
                <a:gd name="T16" fmla="*/ 451 w 820"/>
                <a:gd name="T17" fmla="*/ 508 h 1138"/>
                <a:gd name="T18" fmla="*/ 475 w 820"/>
                <a:gd name="T19" fmla="*/ 459 h 1138"/>
                <a:gd name="T20" fmla="*/ 486 w 820"/>
                <a:gd name="T21" fmla="*/ 409 h 1138"/>
                <a:gd name="T22" fmla="*/ 487 w 820"/>
                <a:gd name="T23" fmla="*/ 356 h 1138"/>
                <a:gd name="T24" fmla="*/ 477 w 820"/>
                <a:gd name="T25" fmla="*/ 306 h 1138"/>
                <a:gd name="T26" fmla="*/ 452 w 820"/>
                <a:gd name="T27" fmla="*/ 266 h 1138"/>
                <a:gd name="T28" fmla="*/ 416 w 820"/>
                <a:gd name="T29" fmla="*/ 237 h 1138"/>
                <a:gd name="T30" fmla="*/ 370 w 820"/>
                <a:gd name="T31" fmla="*/ 220 h 1138"/>
                <a:gd name="T32" fmla="*/ 313 w 820"/>
                <a:gd name="T33" fmla="*/ 214 h 1138"/>
                <a:gd name="T34" fmla="*/ 281 w 820"/>
                <a:gd name="T35" fmla="*/ 215 h 1138"/>
                <a:gd name="T36" fmla="*/ 251 w 820"/>
                <a:gd name="T37" fmla="*/ 220 h 1138"/>
                <a:gd name="T38" fmla="*/ 222 w 820"/>
                <a:gd name="T39" fmla="*/ 227 h 1138"/>
                <a:gd name="T40" fmla="*/ 193 w 820"/>
                <a:gd name="T41" fmla="*/ 236 h 1138"/>
                <a:gd name="T42" fmla="*/ 164 w 820"/>
                <a:gd name="T43" fmla="*/ 246 h 1138"/>
                <a:gd name="T44" fmla="*/ 136 w 820"/>
                <a:gd name="T45" fmla="*/ 259 h 1138"/>
                <a:gd name="T46" fmla="*/ 111 w 820"/>
                <a:gd name="T47" fmla="*/ 273 h 1138"/>
                <a:gd name="T48" fmla="*/ 89 w 820"/>
                <a:gd name="T49" fmla="*/ 286 h 1138"/>
                <a:gd name="T50" fmla="*/ 71 w 820"/>
                <a:gd name="T51" fmla="*/ 299 h 1138"/>
                <a:gd name="T52" fmla="*/ 57 w 820"/>
                <a:gd name="T53" fmla="*/ 308 h 1138"/>
                <a:gd name="T54" fmla="*/ 28 w 820"/>
                <a:gd name="T55" fmla="*/ 313 h 1138"/>
                <a:gd name="T56" fmla="*/ 54 w 820"/>
                <a:gd name="T57" fmla="*/ 58 h 1138"/>
                <a:gd name="T58" fmla="*/ 107 w 820"/>
                <a:gd name="T59" fmla="*/ 41 h 1138"/>
                <a:gd name="T60" fmla="*/ 174 w 820"/>
                <a:gd name="T61" fmla="*/ 23 h 1138"/>
                <a:gd name="T62" fmla="*/ 249 w 820"/>
                <a:gd name="T63" fmla="*/ 9 h 1138"/>
                <a:gd name="T64" fmla="*/ 321 w 820"/>
                <a:gd name="T65" fmla="*/ 1 h 1138"/>
                <a:gd name="T66" fmla="*/ 393 w 820"/>
                <a:gd name="T67" fmla="*/ 0 h 1138"/>
                <a:gd name="T68" fmla="*/ 462 w 820"/>
                <a:gd name="T69" fmla="*/ 6 h 1138"/>
                <a:gd name="T70" fmla="*/ 523 w 820"/>
                <a:gd name="T71" fmla="*/ 16 h 1138"/>
                <a:gd name="T72" fmla="*/ 579 w 820"/>
                <a:gd name="T73" fmla="*/ 35 h 1138"/>
                <a:gd name="T74" fmla="*/ 628 w 820"/>
                <a:gd name="T75" fmla="*/ 58 h 1138"/>
                <a:gd name="T76" fmla="*/ 670 w 820"/>
                <a:gd name="T77" fmla="*/ 88 h 1138"/>
                <a:gd name="T78" fmla="*/ 704 w 820"/>
                <a:gd name="T79" fmla="*/ 124 h 1138"/>
                <a:gd name="T80" fmla="*/ 732 w 820"/>
                <a:gd name="T81" fmla="*/ 165 h 1138"/>
                <a:gd name="T82" fmla="*/ 753 w 820"/>
                <a:gd name="T83" fmla="*/ 210 h 1138"/>
                <a:gd name="T84" fmla="*/ 766 w 820"/>
                <a:gd name="T85" fmla="*/ 262 h 1138"/>
                <a:gd name="T86" fmla="*/ 771 w 820"/>
                <a:gd name="T87" fmla="*/ 317 h 1138"/>
                <a:gd name="T88" fmla="*/ 769 w 820"/>
                <a:gd name="T89" fmla="*/ 386 h 1138"/>
                <a:gd name="T90" fmla="*/ 754 w 820"/>
                <a:gd name="T91" fmla="*/ 459 h 1138"/>
                <a:gd name="T92" fmla="*/ 726 w 820"/>
                <a:gd name="T93" fmla="*/ 530 h 1138"/>
                <a:gd name="T94" fmla="*/ 682 w 820"/>
                <a:gd name="T95" fmla="*/ 604 h 1138"/>
                <a:gd name="T96" fmla="*/ 621 w 820"/>
                <a:gd name="T97" fmla="*/ 680 h 1138"/>
                <a:gd name="T98" fmla="*/ 554 w 820"/>
                <a:gd name="T99" fmla="*/ 750 h 1138"/>
                <a:gd name="T100" fmla="*/ 505 w 820"/>
                <a:gd name="T101" fmla="*/ 798 h 1138"/>
                <a:gd name="T102" fmla="*/ 456 w 820"/>
                <a:gd name="T103" fmla="*/ 840 h 1138"/>
                <a:gd name="T104" fmla="*/ 411 w 820"/>
                <a:gd name="T105" fmla="*/ 877 h 1138"/>
                <a:gd name="T106" fmla="*/ 373 w 820"/>
                <a:gd name="T107" fmla="*/ 906 h 1138"/>
                <a:gd name="T108" fmla="*/ 348 w 820"/>
                <a:gd name="T109" fmla="*/ 927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0" h="1138">
                  <a:moveTo>
                    <a:pt x="820" y="1138"/>
                  </a:moveTo>
                  <a:lnTo>
                    <a:pt x="0" y="1138"/>
                  </a:lnTo>
                  <a:lnTo>
                    <a:pt x="0" y="955"/>
                  </a:lnTo>
                  <a:lnTo>
                    <a:pt x="26" y="935"/>
                  </a:lnTo>
                  <a:lnTo>
                    <a:pt x="51" y="914"/>
                  </a:lnTo>
                  <a:lnTo>
                    <a:pt x="75" y="894"/>
                  </a:lnTo>
                  <a:lnTo>
                    <a:pt x="99" y="875"/>
                  </a:lnTo>
                  <a:lnTo>
                    <a:pt x="122" y="856"/>
                  </a:lnTo>
                  <a:lnTo>
                    <a:pt x="144" y="836"/>
                  </a:lnTo>
                  <a:lnTo>
                    <a:pt x="166" y="818"/>
                  </a:lnTo>
                  <a:lnTo>
                    <a:pt x="187" y="799"/>
                  </a:lnTo>
                  <a:lnTo>
                    <a:pt x="208" y="782"/>
                  </a:lnTo>
                  <a:lnTo>
                    <a:pt x="228" y="763"/>
                  </a:lnTo>
                  <a:lnTo>
                    <a:pt x="246" y="745"/>
                  </a:lnTo>
                  <a:lnTo>
                    <a:pt x="265" y="728"/>
                  </a:lnTo>
                  <a:lnTo>
                    <a:pt x="284" y="711"/>
                  </a:lnTo>
                  <a:lnTo>
                    <a:pt x="300" y="693"/>
                  </a:lnTo>
                  <a:lnTo>
                    <a:pt x="317" y="677"/>
                  </a:lnTo>
                  <a:lnTo>
                    <a:pt x="334" y="661"/>
                  </a:lnTo>
                  <a:lnTo>
                    <a:pt x="354" y="638"/>
                  </a:lnTo>
                  <a:lnTo>
                    <a:pt x="371" y="619"/>
                  </a:lnTo>
                  <a:lnTo>
                    <a:pt x="388" y="598"/>
                  </a:lnTo>
                  <a:lnTo>
                    <a:pt x="404" y="579"/>
                  </a:lnTo>
                  <a:lnTo>
                    <a:pt x="418" y="561"/>
                  </a:lnTo>
                  <a:lnTo>
                    <a:pt x="430" y="542"/>
                  </a:lnTo>
                  <a:lnTo>
                    <a:pt x="442" y="526"/>
                  </a:lnTo>
                  <a:lnTo>
                    <a:pt x="451" y="508"/>
                  </a:lnTo>
                  <a:lnTo>
                    <a:pt x="461" y="492"/>
                  </a:lnTo>
                  <a:lnTo>
                    <a:pt x="468" y="476"/>
                  </a:lnTo>
                  <a:lnTo>
                    <a:pt x="475" y="459"/>
                  </a:lnTo>
                  <a:lnTo>
                    <a:pt x="479" y="443"/>
                  </a:lnTo>
                  <a:lnTo>
                    <a:pt x="484" y="426"/>
                  </a:lnTo>
                  <a:lnTo>
                    <a:pt x="486" y="409"/>
                  </a:lnTo>
                  <a:lnTo>
                    <a:pt x="489" y="392"/>
                  </a:lnTo>
                  <a:lnTo>
                    <a:pt x="489" y="374"/>
                  </a:lnTo>
                  <a:lnTo>
                    <a:pt x="487" y="356"/>
                  </a:lnTo>
                  <a:lnTo>
                    <a:pt x="486" y="338"/>
                  </a:lnTo>
                  <a:lnTo>
                    <a:pt x="482" y="321"/>
                  </a:lnTo>
                  <a:lnTo>
                    <a:pt x="477" y="306"/>
                  </a:lnTo>
                  <a:lnTo>
                    <a:pt x="470" y="292"/>
                  </a:lnTo>
                  <a:lnTo>
                    <a:pt x="463" y="278"/>
                  </a:lnTo>
                  <a:lnTo>
                    <a:pt x="452" y="266"/>
                  </a:lnTo>
                  <a:lnTo>
                    <a:pt x="442" y="255"/>
                  </a:lnTo>
                  <a:lnTo>
                    <a:pt x="430" y="245"/>
                  </a:lnTo>
                  <a:lnTo>
                    <a:pt x="416" y="237"/>
                  </a:lnTo>
                  <a:lnTo>
                    <a:pt x="402" y="230"/>
                  </a:lnTo>
                  <a:lnTo>
                    <a:pt x="386" y="223"/>
                  </a:lnTo>
                  <a:lnTo>
                    <a:pt x="370" y="220"/>
                  </a:lnTo>
                  <a:lnTo>
                    <a:pt x="351" y="216"/>
                  </a:lnTo>
                  <a:lnTo>
                    <a:pt x="333" y="214"/>
                  </a:lnTo>
                  <a:lnTo>
                    <a:pt x="313" y="214"/>
                  </a:lnTo>
                  <a:lnTo>
                    <a:pt x="301" y="214"/>
                  </a:lnTo>
                  <a:lnTo>
                    <a:pt x="291" y="214"/>
                  </a:lnTo>
                  <a:lnTo>
                    <a:pt x="281" y="215"/>
                  </a:lnTo>
                  <a:lnTo>
                    <a:pt x="271" y="216"/>
                  </a:lnTo>
                  <a:lnTo>
                    <a:pt x="260" y="217"/>
                  </a:lnTo>
                  <a:lnTo>
                    <a:pt x="251" y="220"/>
                  </a:lnTo>
                  <a:lnTo>
                    <a:pt x="241" y="221"/>
                  </a:lnTo>
                  <a:lnTo>
                    <a:pt x="231" y="224"/>
                  </a:lnTo>
                  <a:lnTo>
                    <a:pt x="222" y="227"/>
                  </a:lnTo>
                  <a:lnTo>
                    <a:pt x="213" y="229"/>
                  </a:lnTo>
                  <a:lnTo>
                    <a:pt x="203" y="232"/>
                  </a:lnTo>
                  <a:lnTo>
                    <a:pt x="193" y="236"/>
                  </a:lnTo>
                  <a:lnTo>
                    <a:pt x="184" y="239"/>
                  </a:lnTo>
                  <a:lnTo>
                    <a:pt x="174" y="243"/>
                  </a:lnTo>
                  <a:lnTo>
                    <a:pt x="164" y="246"/>
                  </a:lnTo>
                  <a:lnTo>
                    <a:pt x="154" y="251"/>
                  </a:lnTo>
                  <a:lnTo>
                    <a:pt x="145" y="256"/>
                  </a:lnTo>
                  <a:lnTo>
                    <a:pt x="136" y="259"/>
                  </a:lnTo>
                  <a:lnTo>
                    <a:pt x="128" y="264"/>
                  </a:lnTo>
                  <a:lnTo>
                    <a:pt x="120" y="269"/>
                  </a:lnTo>
                  <a:lnTo>
                    <a:pt x="111" y="273"/>
                  </a:lnTo>
                  <a:lnTo>
                    <a:pt x="103" y="277"/>
                  </a:lnTo>
                  <a:lnTo>
                    <a:pt x="96" y="281"/>
                  </a:lnTo>
                  <a:lnTo>
                    <a:pt x="89" y="286"/>
                  </a:lnTo>
                  <a:lnTo>
                    <a:pt x="82" y="291"/>
                  </a:lnTo>
                  <a:lnTo>
                    <a:pt x="76" y="294"/>
                  </a:lnTo>
                  <a:lnTo>
                    <a:pt x="71" y="299"/>
                  </a:lnTo>
                  <a:lnTo>
                    <a:pt x="66" y="302"/>
                  </a:lnTo>
                  <a:lnTo>
                    <a:pt x="61" y="305"/>
                  </a:lnTo>
                  <a:lnTo>
                    <a:pt x="57" y="308"/>
                  </a:lnTo>
                  <a:lnTo>
                    <a:pt x="52" y="310"/>
                  </a:lnTo>
                  <a:lnTo>
                    <a:pt x="49" y="313"/>
                  </a:lnTo>
                  <a:lnTo>
                    <a:pt x="28" y="313"/>
                  </a:lnTo>
                  <a:lnTo>
                    <a:pt x="28" y="70"/>
                  </a:lnTo>
                  <a:lnTo>
                    <a:pt x="39" y="64"/>
                  </a:lnTo>
                  <a:lnTo>
                    <a:pt x="54" y="58"/>
                  </a:lnTo>
                  <a:lnTo>
                    <a:pt x="69" y="52"/>
                  </a:lnTo>
                  <a:lnTo>
                    <a:pt x="88" y="46"/>
                  </a:lnTo>
                  <a:lnTo>
                    <a:pt x="107" y="41"/>
                  </a:lnTo>
                  <a:lnTo>
                    <a:pt x="128" y="35"/>
                  </a:lnTo>
                  <a:lnTo>
                    <a:pt x="151" y="29"/>
                  </a:lnTo>
                  <a:lnTo>
                    <a:pt x="174" y="23"/>
                  </a:lnTo>
                  <a:lnTo>
                    <a:pt x="200" y="17"/>
                  </a:lnTo>
                  <a:lnTo>
                    <a:pt x="224" y="13"/>
                  </a:lnTo>
                  <a:lnTo>
                    <a:pt x="249" y="9"/>
                  </a:lnTo>
                  <a:lnTo>
                    <a:pt x="273" y="6"/>
                  </a:lnTo>
                  <a:lnTo>
                    <a:pt x="298" y="3"/>
                  </a:lnTo>
                  <a:lnTo>
                    <a:pt x="321" y="1"/>
                  </a:lnTo>
                  <a:lnTo>
                    <a:pt x="345" y="0"/>
                  </a:lnTo>
                  <a:lnTo>
                    <a:pt x="369" y="0"/>
                  </a:lnTo>
                  <a:lnTo>
                    <a:pt x="393" y="0"/>
                  </a:lnTo>
                  <a:lnTo>
                    <a:pt x="416" y="1"/>
                  </a:lnTo>
                  <a:lnTo>
                    <a:pt x="440" y="3"/>
                  </a:lnTo>
                  <a:lnTo>
                    <a:pt x="462" y="6"/>
                  </a:lnTo>
                  <a:lnTo>
                    <a:pt x="483" y="8"/>
                  </a:lnTo>
                  <a:lnTo>
                    <a:pt x="504" y="13"/>
                  </a:lnTo>
                  <a:lnTo>
                    <a:pt x="523" y="16"/>
                  </a:lnTo>
                  <a:lnTo>
                    <a:pt x="543" y="22"/>
                  </a:lnTo>
                  <a:lnTo>
                    <a:pt x="562" y="28"/>
                  </a:lnTo>
                  <a:lnTo>
                    <a:pt x="579" y="35"/>
                  </a:lnTo>
                  <a:lnTo>
                    <a:pt x="596" y="42"/>
                  </a:lnTo>
                  <a:lnTo>
                    <a:pt x="612" y="50"/>
                  </a:lnTo>
                  <a:lnTo>
                    <a:pt x="628" y="58"/>
                  </a:lnTo>
                  <a:lnTo>
                    <a:pt x="642" y="67"/>
                  </a:lnTo>
                  <a:lnTo>
                    <a:pt x="656" y="78"/>
                  </a:lnTo>
                  <a:lnTo>
                    <a:pt x="670" y="88"/>
                  </a:lnTo>
                  <a:lnTo>
                    <a:pt x="682" y="100"/>
                  </a:lnTo>
                  <a:lnTo>
                    <a:pt x="693" y="111"/>
                  </a:lnTo>
                  <a:lnTo>
                    <a:pt x="704" y="124"/>
                  </a:lnTo>
                  <a:lnTo>
                    <a:pt x="714" y="137"/>
                  </a:lnTo>
                  <a:lnTo>
                    <a:pt x="724" y="150"/>
                  </a:lnTo>
                  <a:lnTo>
                    <a:pt x="732" y="165"/>
                  </a:lnTo>
                  <a:lnTo>
                    <a:pt x="740" y="179"/>
                  </a:lnTo>
                  <a:lnTo>
                    <a:pt x="747" y="194"/>
                  </a:lnTo>
                  <a:lnTo>
                    <a:pt x="753" y="210"/>
                  </a:lnTo>
                  <a:lnTo>
                    <a:pt x="757" y="227"/>
                  </a:lnTo>
                  <a:lnTo>
                    <a:pt x="762" y="244"/>
                  </a:lnTo>
                  <a:lnTo>
                    <a:pt x="766" y="262"/>
                  </a:lnTo>
                  <a:lnTo>
                    <a:pt x="768" y="279"/>
                  </a:lnTo>
                  <a:lnTo>
                    <a:pt x="770" y="298"/>
                  </a:lnTo>
                  <a:lnTo>
                    <a:pt x="771" y="317"/>
                  </a:lnTo>
                  <a:lnTo>
                    <a:pt x="773" y="337"/>
                  </a:lnTo>
                  <a:lnTo>
                    <a:pt x="771" y="362"/>
                  </a:lnTo>
                  <a:lnTo>
                    <a:pt x="769" y="386"/>
                  </a:lnTo>
                  <a:lnTo>
                    <a:pt x="766" y="410"/>
                  </a:lnTo>
                  <a:lnTo>
                    <a:pt x="761" y="435"/>
                  </a:lnTo>
                  <a:lnTo>
                    <a:pt x="754" y="459"/>
                  </a:lnTo>
                  <a:lnTo>
                    <a:pt x="746" y="483"/>
                  </a:lnTo>
                  <a:lnTo>
                    <a:pt x="736" y="507"/>
                  </a:lnTo>
                  <a:lnTo>
                    <a:pt x="726" y="530"/>
                  </a:lnTo>
                  <a:lnTo>
                    <a:pt x="713" y="555"/>
                  </a:lnTo>
                  <a:lnTo>
                    <a:pt x="698" y="579"/>
                  </a:lnTo>
                  <a:lnTo>
                    <a:pt x="682" y="604"/>
                  </a:lnTo>
                  <a:lnTo>
                    <a:pt x="663" y="629"/>
                  </a:lnTo>
                  <a:lnTo>
                    <a:pt x="643" y="655"/>
                  </a:lnTo>
                  <a:lnTo>
                    <a:pt x="621" y="680"/>
                  </a:lnTo>
                  <a:lnTo>
                    <a:pt x="597" y="707"/>
                  </a:lnTo>
                  <a:lnTo>
                    <a:pt x="571" y="734"/>
                  </a:lnTo>
                  <a:lnTo>
                    <a:pt x="554" y="750"/>
                  </a:lnTo>
                  <a:lnTo>
                    <a:pt x="537" y="766"/>
                  </a:lnTo>
                  <a:lnTo>
                    <a:pt x="521" y="783"/>
                  </a:lnTo>
                  <a:lnTo>
                    <a:pt x="505" y="798"/>
                  </a:lnTo>
                  <a:lnTo>
                    <a:pt x="489" y="812"/>
                  </a:lnTo>
                  <a:lnTo>
                    <a:pt x="472" y="826"/>
                  </a:lnTo>
                  <a:lnTo>
                    <a:pt x="456" y="840"/>
                  </a:lnTo>
                  <a:lnTo>
                    <a:pt x="440" y="853"/>
                  </a:lnTo>
                  <a:lnTo>
                    <a:pt x="425" y="865"/>
                  </a:lnTo>
                  <a:lnTo>
                    <a:pt x="411" y="877"/>
                  </a:lnTo>
                  <a:lnTo>
                    <a:pt x="397" y="887"/>
                  </a:lnTo>
                  <a:lnTo>
                    <a:pt x="385" y="898"/>
                  </a:lnTo>
                  <a:lnTo>
                    <a:pt x="373" y="906"/>
                  </a:lnTo>
                  <a:lnTo>
                    <a:pt x="364" y="914"/>
                  </a:lnTo>
                  <a:lnTo>
                    <a:pt x="355" y="921"/>
                  </a:lnTo>
                  <a:lnTo>
                    <a:pt x="348" y="927"/>
                  </a:lnTo>
                  <a:lnTo>
                    <a:pt x="820" y="927"/>
                  </a:lnTo>
                  <a:lnTo>
                    <a:pt x="820" y="1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47" name="Rectangle 23"/>
            <p:cNvSpPr>
              <a:spLocks noChangeArrowheads="1"/>
            </p:cNvSpPr>
            <p:nvPr/>
          </p:nvSpPr>
          <p:spPr bwMode="auto">
            <a:xfrm>
              <a:off x="1098" y="3300"/>
              <a:ext cx="37" cy="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48" name="Freeform 24"/>
            <p:cNvSpPr>
              <a:spLocks noChangeArrowheads="1"/>
            </p:cNvSpPr>
            <p:nvPr/>
          </p:nvSpPr>
          <p:spPr bwMode="auto">
            <a:xfrm>
              <a:off x="1215" y="3178"/>
              <a:ext cx="86" cy="163"/>
            </a:xfrm>
            <a:custGeom>
              <a:avLst/>
              <a:gdLst>
                <a:gd name="T0" fmla="*/ 603 w 624"/>
                <a:gd name="T1" fmla="*/ 204 h 1174"/>
                <a:gd name="T2" fmla="*/ 595 w 624"/>
                <a:gd name="T3" fmla="*/ 202 h 1174"/>
                <a:gd name="T4" fmla="*/ 584 w 624"/>
                <a:gd name="T5" fmla="*/ 200 h 1174"/>
                <a:gd name="T6" fmla="*/ 571 w 624"/>
                <a:gd name="T7" fmla="*/ 196 h 1174"/>
                <a:gd name="T8" fmla="*/ 556 w 624"/>
                <a:gd name="T9" fmla="*/ 193 h 1174"/>
                <a:gd name="T10" fmla="*/ 541 w 624"/>
                <a:gd name="T11" fmla="*/ 191 h 1174"/>
                <a:gd name="T12" fmla="*/ 525 w 624"/>
                <a:gd name="T13" fmla="*/ 188 h 1174"/>
                <a:gd name="T14" fmla="*/ 511 w 624"/>
                <a:gd name="T15" fmla="*/ 187 h 1174"/>
                <a:gd name="T16" fmla="*/ 496 w 624"/>
                <a:gd name="T17" fmla="*/ 186 h 1174"/>
                <a:gd name="T18" fmla="*/ 460 w 624"/>
                <a:gd name="T19" fmla="*/ 188 h 1174"/>
                <a:gd name="T20" fmla="*/ 429 w 624"/>
                <a:gd name="T21" fmla="*/ 193 h 1174"/>
                <a:gd name="T22" fmla="*/ 405 w 624"/>
                <a:gd name="T23" fmla="*/ 202 h 1174"/>
                <a:gd name="T24" fmla="*/ 388 w 624"/>
                <a:gd name="T25" fmla="*/ 215 h 1174"/>
                <a:gd name="T26" fmla="*/ 375 w 624"/>
                <a:gd name="T27" fmla="*/ 234 h 1174"/>
                <a:gd name="T28" fmla="*/ 367 w 624"/>
                <a:gd name="T29" fmla="*/ 257 h 1174"/>
                <a:gd name="T30" fmla="*/ 361 w 624"/>
                <a:gd name="T31" fmla="*/ 288 h 1174"/>
                <a:gd name="T32" fmla="*/ 358 w 624"/>
                <a:gd name="T33" fmla="*/ 325 h 1174"/>
                <a:gd name="T34" fmla="*/ 567 w 624"/>
                <a:gd name="T35" fmla="*/ 331 h 1174"/>
                <a:gd name="T36" fmla="*/ 368 w 624"/>
                <a:gd name="T37" fmla="*/ 515 h 1174"/>
                <a:gd name="T38" fmla="*/ 106 w 624"/>
                <a:gd name="T39" fmla="*/ 1174 h 1174"/>
                <a:gd name="T40" fmla="*/ 0 w 624"/>
                <a:gd name="T41" fmla="*/ 515 h 1174"/>
                <a:gd name="T42" fmla="*/ 106 w 624"/>
                <a:gd name="T43" fmla="*/ 331 h 1174"/>
                <a:gd name="T44" fmla="*/ 106 w 624"/>
                <a:gd name="T45" fmla="*/ 289 h 1174"/>
                <a:gd name="T46" fmla="*/ 108 w 624"/>
                <a:gd name="T47" fmla="*/ 253 h 1174"/>
                <a:gd name="T48" fmla="*/ 113 w 624"/>
                <a:gd name="T49" fmla="*/ 220 h 1174"/>
                <a:gd name="T50" fmla="*/ 121 w 624"/>
                <a:gd name="T51" fmla="*/ 188 h 1174"/>
                <a:gd name="T52" fmla="*/ 130 w 624"/>
                <a:gd name="T53" fmla="*/ 159 h 1174"/>
                <a:gd name="T54" fmla="*/ 143 w 624"/>
                <a:gd name="T55" fmla="*/ 132 h 1174"/>
                <a:gd name="T56" fmla="*/ 158 w 624"/>
                <a:gd name="T57" fmla="*/ 109 h 1174"/>
                <a:gd name="T58" fmla="*/ 177 w 624"/>
                <a:gd name="T59" fmla="*/ 87 h 1174"/>
                <a:gd name="T60" fmla="*/ 197 w 624"/>
                <a:gd name="T61" fmla="*/ 67 h 1174"/>
                <a:gd name="T62" fmla="*/ 220 w 624"/>
                <a:gd name="T63" fmla="*/ 51 h 1174"/>
                <a:gd name="T64" fmla="*/ 246 w 624"/>
                <a:gd name="T65" fmla="*/ 36 h 1174"/>
                <a:gd name="T66" fmla="*/ 273 w 624"/>
                <a:gd name="T67" fmla="*/ 24 h 1174"/>
                <a:gd name="T68" fmla="*/ 304 w 624"/>
                <a:gd name="T69" fmla="*/ 15 h 1174"/>
                <a:gd name="T70" fmla="*/ 338 w 624"/>
                <a:gd name="T71" fmla="*/ 7 h 1174"/>
                <a:gd name="T72" fmla="*/ 372 w 624"/>
                <a:gd name="T73" fmla="*/ 2 h 1174"/>
                <a:gd name="T74" fmla="*/ 411 w 624"/>
                <a:gd name="T75" fmla="*/ 0 h 1174"/>
                <a:gd name="T76" fmla="*/ 446 w 624"/>
                <a:gd name="T77" fmla="*/ 0 h 1174"/>
                <a:gd name="T78" fmla="*/ 474 w 624"/>
                <a:gd name="T79" fmla="*/ 0 h 1174"/>
                <a:gd name="T80" fmla="*/ 499 w 624"/>
                <a:gd name="T81" fmla="*/ 1 h 1174"/>
                <a:gd name="T82" fmla="*/ 525 w 624"/>
                <a:gd name="T83" fmla="*/ 3 h 1174"/>
                <a:gd name="T84" fmla="*/ 551 w 624"/>
                <a:gd name="T85" fmla="*/ 4 h 1174"/>
                <a:gd name="T86" fmla="*/ 573 w 624"/>
                <a:gd name="T87" fmla="*/ 7 h 1174"/>
                <a:gd name="T88" fmla="*/ 595 w 624"/>
                <a:gd name="T89" fmla="*/ 10 h 1174"/>
                <a:gd name="T90" fmla="*/ 615 w 624"/>
                <a:gd name="T91" fmla="*/ 13 h 1174"/>
                <a:gd name="T92" fmla="*/ 624 w 624"/>
                <a:gd name="T93" fmla="*/ 20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4" h="1174">
                  <a:moveTo>
                    <a:pt x="624" y="204"/>
                  </a:moveTo>
                  <a:lnTo>
                    <a:pt x="603" y="204"/>
                  </a:lnTo>
                  <a:lnTo>
                    <a:pt x="599" y="203"/>
                  </a:lnTo>
                  <a:lnTo>
                    <a:pt x="595" y="202"/>
                  </a:lnTo>
                  <a:lnTo>
                    <a:pt x="590" y="201"/>
                  </a:lnTo>
                  <a:lnTo>
                    <a:pt x="584" y="200"/>
                  </a:lnTo>
                  <a:lnTo>
                    <a:pt x="578" y="199"/>
                  </a:lnTo>
                  <a:lnTo>
                    <a:pt x="571" y="196"/>
                  </a:lnTo>
                  <a:lnTo>
                    <a:pt x="564" y="195"/>
                  </a:lnTo>
                  <a:lnTo>
                    <a:pt x="556" y="193"/>
                  </a:lnTo>
                  <a:lnTo>
                    <a:pt x="548" y="192"/>
                  </a:lnTo>
                  <a:lnTo>
                    <a:pt x="541" y="191"/>
                  </a:lnTo>
                  <a:lnTo>
                    <a:pt x="533" y="189"/>
                  </a:lnTo>
                  <a:lnTo>
                    <a:pt x="525" y="188"/>
                  </a:lnTo>
                  <a:lnTo>
                    <a:pt x="518" y="187"/>
                  </a:lnTo>
                  <a:lnTo>
                    <a:pt x="511" y="187"/>
                  </a:lnTo>
                  <a:lnTo>
                    <a:pt x="503" y="186"/>
                  </a:lnTo>
                  <a:lnTo>
                    <a:pt x="496" y="186"/>
                  </a:lnTo>
                  <a:lnTo>
                    <a:pt x="477" y="187"/>
                  </a:lnTo>
                  <a:lnTo>
                    <a:pt x="460" y="188"/>
                  </a:lnTo>
                  <a:lnTo>
                    <a:pt x="443" y="191"/>
                  </a:lnTo>
                  <a:lnTo>
                    <a:pt x="429" y="193"/>
                  </a:lnTo>
                  <a:lnTo>
                    <a:pt x="417" y="197"/>
                  </a:lnTo>
                  <a:lnTo>
                    <a:pt x="405" y="202"/>
                  </a:lnTo>
                  <a:lnTo>
                    <a:pt x="396" y="208"/>
                  </a:lnTo>
                  <a:lnTo>
                    <a:pt x="388" y="215"/>
                  </a:lnTo>
                  <a:lnTo>
                    <a:pt x="381" y="223"/>
                  </a:lnTo>
                  <a:lnTo>
                    <a:pt x="375" y="234"/>
                  </a:lnTo>
                  <a:lnTo>
                    <a:pt x="370" y="244"/>
                  </a:lnTo>
                  <a:lnTo>
                    <a:pt x="367" y="257"/>
                  </a:lnTo>
                  <a:lnTo>
                    <a:pt x="363" y="272"/>
                  </a:lnTo>
                  <a:lnTo>
                    <a:pt x="361" y="288"/>
                  </a:lnTo>
                  <a:lnTo>
                    <a:pt x="360" y="306"/>
                  </a:lnTo>
                  <a:lnTo>
                    <a:pt x="358" y="325"/>
                  </a:lnTo>
                  <a:lnTo>
                    <a:pt x="358" y="331"/>
                  </a:lnTo>
                  <a:lnTo>
                    <a:pt x="567" y="331"/>
                  </a:lnTo>
                  <a:lnTo>
                    <a:pt x="567" y="515"/>
                  </a:lnTo>
                  <a:lnTo>
                    <a:pt x="368" y="515"/>
                  </a:lnTo>
                  <a:lnTo>
                    <a:pt x="368" y="1174"/>
                  </a:lnTo>
                  <a:lnTo>
                    <a:pt x="106" y="1174"/>
                  </a:lnTo>
                  <a:lnTo>
                    <a:pt x="106" y="515"/>
                  </a:lnTo>
                  <a:lnTo>
                    <a:pt x="0" y="515"/>
                  </a:lnTo>
                  <a:lnTo>
                    <a:pt x="0" y="331"/>
                  </a:lnTo>
                  <a:lnTo>
                    <a:pt x="106" y="331"/>
                  </a:lnTo>
                  <a:lnTo>
                    <a:pt x="106" y="308"/>
                  </a:lnTo>
                  <a:lnTo>
                    <a:pt x="106" y="289"/>
                  </a:lnTo>
                  <a:lnTo>
                    <a:pt x="107" y="271"/>
                  </a:lnTo>
                  <a:lnTo>
                    <a:pt x="108" y="253"/>
                  </a:lnTo>
                  <a:lnTo>
                    <a:pt x="111" y="236"/>
                  </a:lnTo>
                  <a:lnTo>
                    <a:pt x="113" y="220"/>
                  </a:lnTo>
                  <a:lnTo>
                    <a:pt x="116" y="203"/>
                  </a:lnTo>
                  <a:lnTo>
                    <a:pt x="121" y="188"/>
                  </a:lnTo>
                  <a:lnTo>
                    <a:pt x="126" y="173"/>
                  </a:lnTo>
                  <a:lnTo>
                    <a:pt x="130" y="159"/>
                  </a:lnTo>
                  <a:lnTo>
                    <a:pt x="137" y="145"/>
                  </a:lnTo>
                  <a:lnTo>
                    <a:pt x="143" y="132"/>
                  </a:lnTo>
                  <a:lnTo>
                    <a:pt x="151" y="121"/>
                  </a:lnTo>
                  <a:lnTo>
                    <a:pt x="158" y="109"/>
                  </a:lnTo>
                  <a:lnTo>
                    <a:pt x="168" y="97"/>
                  </a:lnTo>
                  <a:lnTo>
                    <a:pt x="177" y="87"/>
                  </a:lnTo>
                  <a:lnTo>
                    <a:pt x="186" y="77"/>
                  </a:lnTo>
                  <a:lnTo>
                    <a:pt x="197" y="67"/>
                  </a:lnTo>
                  <a:lnTo>
                    <a:pt x="208" y="59"/>
                  </a:lnTo>
                  <a:lnTo>
                    <a:pt x="220" y="51"/>
                  </a:lnTo>
                  <a:lnTo>
                    <a:pt x="232" y="43"/>
                  </a:lnTo>
                  <a:lnTo>
                    <a:pt x="246" y="36"/>
                  </a:lnTo>
                  <a:lnTo>
                    <a:pt x="258" y="30"/>
                  </a:lnTo>
                  <a:lnTo>
                    <a:pt x="273" y="24"/>
                  </a:lnTo>
                  <a:lnTo>
                    <a:pt x="289" y="18"/>
                  </a:lnTo>
                  <a:lnTo>
                    <a:pt x="304" y="15"/>
                  </a:lnTo>
                  <a:lnTo>
                    <a:pt x="320" y="10"/>
                  </a:lnTo>
                  <a:lnTo>
                    <a:pt x="338" y="7"/>
                  </a:lnTo>
                  <a:lnTo>
                    <a:pt x="355" y="4"/>
                  </a:lnTo>
                  <a:lnTo>
                    <a:pt x="372" y="2"/>
                  </a:lnTo>
                  <a:lnTo>
                    <a:pt x="392" y="1"/>
                  </a:lnTo>
                  <a:lnTo>
                    <a:pt x="411" y="0"/>
                  </a:lnTo>
                  <a:lnTo>
                    <a:pt x="432" y="0"/>
                  </a:lnTo>
                  <a:lnTo>
                    <a:pt x="446" y="0"/>
                  </a:lnTo>
                  <a:lnTo>
                    <a:pt x="460" y="0"/>
                  </a:lnTo>
                  <a:lnTo>
                    <a:pt x="474" y="0"/>
                  </a:lnTo>
                  <a:lnTo>
                    <a:pt x="486" y="1"/>
                  </a:lnTo>
                  <a:lnTo>
                    <a:pt x="499" y="1"/>
                  </a:lnTo>
                  <a:lnTo>
                    <a:pt x="513" y="2"/>
                  </a:lnTo>
                  <a:lnTo>
                    <a:pt x="525" y="3"/>
                  </a:lnTo>
                  <a:lnTo>
                    <a:pt x="538" y="3"/>
                  </a:lnTo>
                  <a:lnTo>
                    <a:pt x="551" y="4"/>
                  </a:lnTo>
                  <a:lnTo>
                    <a:pt x="562" y="6"/>
                  </a:lnTo>
                  <a:lnTo>
                    <a:pt x="573" y="7"/>
                  </a:lnTo>
                  <a:lnTo>
                    <a:pt x="584" y="9"/>
                  </a:lnTo>
                  <a:lnTo>
                    <a:pt x="595" y="10"/>
                  </a:lnTo>
                  <a:lnTo>
                    <a:pt x="604" y="11"/>
                  </a:lnTo>
                  <a:lnTo>
                    <a:pt x="615" y="13"/>
                  </a:lnTo>
                  <a:lnTo>
                    <a:pt x="624" y="15"/>
                  </a:lnTo>
                  <a:lnTo>
                    <a:pt x="624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49" name="Freeform 25"/>
            <p:cNvSpPr>
              <a:spLocks noChangeArrowheads="1"/>
            </p:cNvSpPr>
            <p:nvPr/>
          </p:nvSpPr>
          <p:spPr bwMode="auto">
            <a:xfrm>
              <a:off x="360" y="3234"/>
              <a:ext cx="136" cy="110"/>
            </a:xfrm>
            <a:custGeom>
              <a:avLst/>
              <a:gdLst>
                <a:gd name="T0" fmla="*/ 287 w 984"/>
                <a:gd name="T1" fmla="*/ 4 h 794"/>
                <a:gd name="T2" fmla="*/ 210 w 984"/>
                <a:gd name="T3" fmla="*/ 25 h 794"/>
                <a:gd name="T4" fmla="*/ 130 w 984"/>
                <a:gd name="T5" fmla="*/ 82 h 794"/>
                <a:gd name="T6" fmla="*/ 62 w 984"/>
                <a:gd name="T7" fmla="*/ 165 h 794"/>
                <a:gd name="T8" fmla="*/ 19 w 984"/>
                <a:gd name="T9" fmla="*/ 265 h 794"/>
                <a:gd name="T10" fmla="*/ 0 w 984"/>
                <a:gd name="T11" fmla="*/ 399 h 794"/>
                <a:gd name="T12" fmla="*/ 16 w 984"/>
                <a:gd name="T13" fmla="*/ 560 h 794"/>
                <a:gd name="T14" fmla="*/ 79 w 984"/>
                <a:gd name="T15" fmla="*/ 691 h 794"/>
                <a:gd name="T16" fmla="*/ 156 w 984"/>
                <a:gd name="T17" fmla="*/ 762 h 794"/>
                <a:gd name="T18" fmla="*/ 224 w 984"/>
                <a:gd name="T19" fmla="*/ 788 h 794"/>
                <a:gd name="T20" fmla="*/ 288 w 984"/>
                <a:gd name="T21" fmla="*/ 793 h 794"/>
                <a:gd name="T22" fmla="*/ 358 w 984"/>
                <a:gd name="T23" fmla="*/ 775 h 794"/>
                <a:gd name="T24" fmla="*/ 436 w 984"/>
                <a:gd name="T25" fmla="*/ 720 h 794"/>
                <a:gd name="T26" fmla="*/ 506 w 984"/>
                <a:gd name="T27" fmla="*/ 666 h 794"/>
                <a:gd name="T28" fmla="*/ 576 w 984"/>
                <a:gd name="T29" fmla="*/ 744 h 794"/>
                <a:gd name="T30" fmla="*/ 654 w 984"/>
                <a:gd name="T31" fmla="*/ 786 h 794"/>
                <a:gd name="T32" fmla="*/ 721 w 984"/>
                <a:gd name="T33" fmla="*/ 794 h 794"/>
                <a:gd name="T34" fmla="*/ 790 w 984"/>
                <a:gd name="T35" fmla="*/ 779 h 794"/>
                <a:gd name="T36" fmla="*/ 848 w 984"/>
                <a:gd name="T37" fmla="*/ 748 h 794"/>
                <a:gd name="T38" fmla="*/ 934 w 984"/>
                <a:gd name="T39" fmla="*/ 644 h 794"/>
                <a:gd name="T40" fmla="*/ 980 w 984"/>
                <a:gd name="T41" fmla="*/ 500 h 794"/>
                <a:gd name="T42" fmla="*/ 977 w 984"/>
                <a:gd name="T43" fmla="*/ 335 h 794"/>
                <a:gd name="T44" fmla="*/ 949 w 984"/>
                <a:gd name="T45" fmla="*/ 223 h 794"/>
                <a:gd name="T46" fmla="*/ 897 w 984"/>
                <a:gd name="T47" fmla="*/ 130 h 794"/>
                <a:gd name="T48" fmla="*/ 819 w 984"/>
                <a:gd name="T49" fmla="*/ 53 h 794"/>
                <a:gd name="T50" fmla="*/ 741 w 984"/>
                <a:gd name="T51" fmla="*/ 15 h 794"/>
                <a:gd name="T52" fmla="*/ 640 w 984"/>
                <a:gd name="T53" fmla="*/ 1 h 794"/>
                <a:gd name="T54" fmla="*/ 656 w 984"/>
                <a:gd name="T55" fmla="*/ 52 h 794"/>
                <a:gd name="T56" fmla="*/ 748 w 984"/>
                <a:gd name="T57" fmla="*/ 125 h 794"/>
                <a:gd name="T58" fmla="*/ 806 w 984"/>
                <a:gd name="T59" fmla="*/ 250 h 794"/>
                <a:gd name="T60" fmla="*/ 826 w 984"/>
                <a:gd name="T61" fmla="*/ 389 h 794"/>
                <a:gd name="T62" fmla="*/ 814 w 984"/>
                <a:gd name="T63" fmla="*/ 557 h 794"/>
                <a:gd name="T64" fmla="*/ 781 w 984"/>
                <a:gd name="T65" fmla="*/ 661 h 794"/>
                <a:gd name="T66" fmla="*/ 729 w 984"/>
                <a:gd name="T67" fmla="*/ 713 h 794"/>
                <a:gd name="T68" fmla="*/ 661 w 984"/>
                <a:gd name="T69" fmla="*/ 723 h 794"/>
                <a:gd name="T70" fmla="*/ 612 w 984"/>
                <a:gd name="T71" fmla="*/ 705 h 794"/>
                <a:gd name="T72" fmla="*/ 558 w 984"/>
                <a:gd name="T73" fmla="*/ 642 h 794"/>
                <a:gd name="T74" fmla="*/ 528 w 984"/>
                <a:gd name="T75" fmla="*/ 535 h 794"/>
                <a:gd name="T76" fmla="*/ 568 w 984"/>
                <a:gd name="T77" fmla="*/ 382 h 794"/>
                <a:gd name="T78" fmla="*/ 571 w 984"/>
                <a:gd name="T79" fmla="*/ 281 h 794"/>
                <a:gd name="T80" fmla="*/ 547 w 984"/>
                <a:gd name="T81" fmla="*/ 174 h 794"/>
                <a:gd name="T82" fmla="*/ 519 w 984"/>
                <a:gd name="T83" fmla="*/ 139 h 794"/>
                <a:gd name="T84" fmla="*/ 484 w 984"/>
                <a:gd name="T85" fmla="*/ 134 h 794"/>
                <a:gd name="T86" fmla="*/ 454 w 984"/>
                <a:gd name="T87" fmla="*/ 147 h 794"/>
                <a:gd name="T88" fmla="*/ 423 w 984"/>
                <a:gd name="T89" fmla="*/ 213 h 794"/>
                <a:gd name="T90" fmla="*/ 411 w 984"/>
                <a:gd name="T91" fmla="*/ 323 h 794"/>
                <a:gd name="T92" fmla="*/ 426 w 984"/>
                <a:gd name="T93" fmla="*/ 438 h 794"/>
                <a:gd name="T94" fmla="*/ 448 w 984"/>
                <a:gd name="T95" fmla="*/ 572 h 794"/>
                <a:gd name="T96" fmla="*/ 408 w 984"/>
                <a:gd name="T97" fmla="*/ 670 h 794"/>
                <a:gd name="T98" fmla="*/ 356 w 984"/>
                <a:gd name="T99" fmla="*/ 713 h 794"/>
                <a:gd name="T100" fmla="*/ 293 w 984"/>
                <a:gd name="T101" fmla="*/ 724 h 794"/>
                <a:gd name="T102" fmla="*/ 230 w 984"/>
                <a:gd name="T103" fmla="*/ 695 h 794"/>
                <a:gd name="T104" fmla="*/ 188 w 984"/>
                <a:gd name="T105" fmla="*/ 629 h 794"/>
                <a:gd name="T106" fmla="*/ 163 w 984"/>
                <a:gd name="T107" fmla="*/ 515 h 794"/>
                <a:gd name="T108" fmla="*/ 157 w 984"/>
                <a:gd name="T109" fmla="*/ 389 h 794"/>
                <a:gd name="T110" fmla="*/ 178 w 984"/>
                <a:gd name="T111" fmla="*/ 250 h 794"/>
                <a:gd name="T112" fmla="*/ 235 w 984"/>
                <a:gd name="T113" fmla="*/ 125 h 794"/>
                <a:gd name="T114" fmla="*/ 327 w 984"/>
                <a:gd name="T115" fmla="*/ 5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4" h="794">
                  <a:moveTo>
                    <a:pt x="391" y="0"/>
                  </a:moveTo>
                  <a:lnTo>
                    <a:pt x="369" y="0"/>
                  </a:lnTo>
                  <a:lnTo>
                    <a:pt x="344" y="1"/>
                  </a:lnTo>
                  <a:lnTo>
                    <a:pt x="316" y="2"/>
                  </a:lnTo>
                  <a:lnTo>
                    <a:pt x="287" y="4"/>
                  </a:lnTo>
                  <a:lnTo>
                    <a:pt x="273" y="7"/>
                  </a:lnTo>
                  <a:lnTo>
                    <a:pt x="257" y="10"/>
                  </a:lnTo>
                  <a:lnTo>
                    <a:pt x="242" y="15"/>
                  </a:lnTo>
                  <a:lnTo>
                    <a:pt x="227" y="20"/>
                  </a:lnTo>
                  <a:lnTo>
                    <a:pt x="210" y="25"/>
                  </a:lnTo>
                  <a:lnTo>
                    <a:pt x="195" y="33"/>
                  </a:lnTo>
                  <a:lnTo>
                    <a:pt x="180" y="43"/>
                  </a:lnTo>
                  <a:lnTo>
                    <a:pt x="165" y="53"/>
                  </a:lnTo>
                  <a:lnTo>
                    <a:pt x="146" y="67"/>
                  </a:lnTo>
                  <a:lnTo>
                    <a:pt x="130" y="82"/>
                  </a:lnTo>
                  <a:lnTo>
                    <a:pt x="115" y="97"/>
                  </a:lnTo>
                  <a:lnTo>
                    <a:pt x="100" y="114"/>
                  </a:lnTo>
                  <a:lnTo>
                    <a:pt x="87" y="130"/>
                  </a:lnTo>
                  <a:lnTo>
                    <a:pt x="74" y="147"/>
                  </a:lnTo>
                  <a:lnTo>
                    <a:pt x="62" y="165"/>
                  </a:lnTo>
                  <a:lnTo>
                    <a:pt x="52" y="184"/>
                  </a:lnTo>
                  <a:lnTo>
                    <a:pt x="43" y="203"/>
                  </a:lnTo>
                  <a:lnTo>
                    <a:pt x="35" y="223"/>
                  </a:lnTo>
                  <a:lnTo>
                    <a:pt x="26" y="244"/>
                  </a:lnTo>
                  <a:lnTo>
                    <a:pt x="19" y="265"/>
                  </a:lnTo>
                  <a:lnTo>
                    <a:pt x="15" y="287"/>
                  </a:lnTo>
                  <a:lnTo>
                    <a:pt x="10" y="310"/>
                  </a:lnTo>
                  <a:lnTo>
                    <a:pt x="5" y="335"/>
                  </a:lnTo>
                  <a:lnTo>
                    <a:pt x="3" y="359"/>
                  </a:lnTo>
                  <a:lnTo>
                    <a:pt x="0" y="399"/>
                  </a:lnTo>
                  <a:lnTo>
                    <a:pt x="0" y="435"/>
                  </a:lnTo>
                  <a:lnTo>
                    <a:pt x="0" y="469"/>
                  </a:lnTo>
                  <a:lnTo>
                    <a:pt x="3" y="500"/>
                  </a:lnTo>
                  <a:lnTo>
                    <a:pt x="9" y="530"/>
                  </a:lnTo>
                  <a:lnTo>
                    <a:pt x="16" y="560"/>
                  </a:lnTo>
                  <a:lnTo>
                    <a:pt x="25" y="590"/>
                  </a:lnTo>
                  <a:lnTo>
                    <a:pt x="37" y="620"/>
                  </a:lnTo>
                  <a:lnTo>
                    <a:pt x="49" y="644"/>
                  </a:lnTo>
                  <a:lnTo>
                    <a:pt x="62" y="669"/>
                  </a:lnTo>
                  <a:lnTo>
                    <a:pt x="79" y="691"/>
                  </a:lnTo>
                  <a:lnTo>
                    <a:pt x="96" y="712"/>
                  </a:lnTo>
                  <a:lnTo>
                    <a:pt x="116" y="731"/>
                  </a:lnTo>
                  <a:lnTo>
                    <a:pt x="136" y="748"/>
                  </a:lnTo>
                  <a:lnTo>
                    <a:pt x="145" y="755"/>
                  </a:lnTo>
                  <a:lnTo>
                    <a:pt x="156" y="762"/>
                  </a:lnTo>
                  <a:lnTo>
                    <a:pt x="165" y="768"/>
                  </a:lnTo>
                  <a:lnTo>
                    <a:pt x="175" y="772"/>
                  </a:lnTo>
                  <a:lnTo>
                    <a:pt x="193" y="779"/>
                  </a:lnTo>
                  <a:lnTo>
                    <a:pt x="214" y="786"/>
                  </a:lnTo>
                  <a:lnTo>
                    <a:pt x="224" y="788"/>
                  </a:lnTo>
                  <a:lnTo>
                    <a:pt x="236" y="791"/>
                  </a:lnTo>
                  <a:lnTo>
                    <a:pt x="249" y="793"/>
                  </a:lnTo>
                  <a:lnTo>
                    <a:pt x="262" y="794"/>
                  </a:lnTo>
                  <a:lnTo>
                    <a:pt x="274" y="794"/>
                  </a:lnTo>
                  <a:lnTo>
                    <a:pt x="288" y="793"/>
                  </a:lnTo>
                  <a:lnTo>
                    <a:pt x="301" y="792"/>
                  </a:lnTo>
                  <a:lnTo>
                    <a:pt x="315" y="790"/>
                  </a:lnTo>
                  <a:lnTo>
                    <a:pt x="329" y="786"/>
                  </a:lnTo>
                  <a:lnTo>
                    <a:pt x="343" y="781"/>
                  </a:lnTo>
                  <a:lnTo>
                    <a:pt x="358" y="775"/>
                  </a:lnTo>
                  <a:lnTo>
                    <a:pt x="372" y="768"/>
                  </a:lnTo>
                  <a:lnTo>
                    <a:pt x="391" y="756"/>
                  </a:lnTo>
                  <a:lnTo>
                    <a:pt x="407" y="744"/>
                  </a:lnTo>
                  <a:lnTo>
                    <a:pt x="422" y="733"/>
                  </a:lnTo>
                  <a:lnTo>
                    <a:pt x="436" y="720"/>
                  </a:lnTo>
                  <a:lnTo>
                    <a:pt x="450" y="705"/>
                  </a:lnTo>
                  <a:lnTo>
                    <a:pt x="463" y="687"/>
                  </a:lnTo>
                  <a:lnTo>
                    <a:pt x="477" y="666"/>
                  </a:lnTo>
                  <a:lnTo>
                    <a:pt x="492" y="642"/>
                  </a:lnTo>
                  <a:lnTo>
                    <a:pt x="506" y="666"/>
                  </a:lnTo>
                  <a:lnTo>
                    <a:pt x="520" y="687"/>
                  </a:lnTo>
                  <a:lnTo>
                    <a:pt x="534" y="705"/>
                  </a:lnTo>
                  <a:lnTo>
                    <a:pt x="547" y="720"/>
                  </a:lnTo>
                  <a:lnTo>
                    <a:pt x="561" y="733"/>
                  </a:lnTo>
                  <a:lnTo>
                    <a:pt x="576" y="744"/>
                  </a:lnTo>
                  <a:lnTo>
                    <a:pt x="592" y="756"/>
                  </a:lnTo>
                  <a:lnTo>
                    <a:pt x="612" y="768"/>
                  </a:lnTo>
                  <a:lnTo>
                    <a:pt x="626" y="775"/>
                  </a:lnTo>
                  <a:lnTo>
                    <a:pt x="640" y="781"/>
                  </a:lnTo>
                  <a:lnTo>
                    <a:pt x="654" y="786"/>
                  </a:lnTo>
                  <a:lnTo>
                    <a:pt x="668" y="790"/>
                  </a:lnTo>
                  <a:lnTo>
                    <a:pt x="682" y="792"/>
                  </a:lnTo>
                  <a:lnTo>
                    <a:pt x="696" y="793"/>
                  </a:lnTo>
                  <a:lnTo>
                    <a:pt x="709" y="794"/>
                  </a:lnTo>
                  <a:lnTo>
                    <a:pt x="721" y="794"/>
                  </a:lnTo>
                  <a:lnTo>
                    <a:pt x="734" y="793"/>
                  </a:lnTo>
                  <a:lnTo>
                    <a:pt x="747" y="791"/>
                  </a:lnTo>
                  <a:lnTo>
                    <a:pt x="759" y="788"/>
                  </a:lnTo>
                  <a:lnTo>
                    <a:pt x="770" y="786"/>
                  </a:lnTo>
                  <a:lnTo>
                    <a:pt x="790" y="779"/>
                  </a:lnTo>
                  <a:lnTo>
                    <a:pt x="807" y="772"/>
                  </a:lnTo>
                  <a:lnTo>
                    <a:pt x="818" y="768"/>
                  </a:lnTo>
                  <a:lnTo>
                    <a:pt x="827" y="762"/>
                  </a:lnTo>
                  <a:lnTo>
                    <a:pt x="838" y="755"/>
                  </a:lnTo>
                  <a:lnTo>
                    <a:pt x="848" y="748"/>
                  </a:lnTo>
                  <a:lnTo>
                    <a:pt x="868" y="731"/>
                  </a:lnTo>
                  <a:lnTo>
                    <a:pt x="887" y="712"/>
                  </a:lnTo>
                  <a:lnTo>
                    <a:pt x="904" y="691"/>
                  </a:lnTo>
                  <a:lnTo>
                    <a:pt x="920" y="669"/>
                  </a:lnTo>
                  <a:lnTo>
                    <a:pt x="934" y="644"/>
                  </a:lnTo>
                  <a:lnTo>
                    <a:pt x="946" y="620"/>
                  </a:lnTo>
                  <a:lnTo>
                    <a:pt x="958" y="590"/>
                  </a:lnTo>
                  <a:lnTo>
                    <a:pt x="967" y="560"/>
                  </a:lnTo>
                  <a:lnTo>
                    <a:pt x="975" y="530"/>
                  </a:lnTo>
                  <a:lnTo>
                    <a:pt x="980" y="500"/>
                  </a:lnTo>
                  <a:lnTo>
                    <a:pt x="983" y="469"/>
                  </a:lnTo>
                  <a:lnTo>
                    <a:pt x="984" y="435"/>
                  </a:lnTo>
                  <a:lnTo>
                    <a:pt x="983" y="399"/>
                  </a:lnTo>
                  <a:lnTo>
                    <a:pt x="980" y="359"/>
                  </a:lnTo>
                  <a:lnTo>
                    <a:pt x="977" y="335"/>
                  </a:lnTo>
                  <a:lnTo>
                    <a:pt x="974" y="310"/>
                  </a:lnTo>
                  <a:lnTo>
                    <a:pt x="969" y="287"/>
                  </a:lnTo>
                  <a:lnTo>
                    <a:pt x="963" y="265"/>
                  </a:lnTo>
                  <a:lnTo>
                    <a:pt x="956" y="244"/>
                  </a:lnTo>
                  <a:lnTo>
                    <a:pt x="949" y="223"/>
                  </a:lnTo>
                  <a:lnTo>
                    <a:pt x="940" y="203"/>
                  </a:lnTo>
                  <a:lnTo>
                    <a:pt x="931" y="184"/>
                  </a:lnTo>
                  <a:lnTo>
                    <a:pt x="920" y="165"/>
                  </a:lnTo>
                  <a:lnTo>
                    <a:pt x="909" y="147"/>
                  </a:lnTo>
                  <a:lnTo>
                    <a:pt x="897" y="130"/>
                  </a:lnTo>
                  <a:lnTo>
                    <a:pt x="883" y="114"/>
                  </a:lnTo>
                  <a:lnTo>
                    <a:pt x="868" y="97"/>
                  </a:lnTo>
                  <a:lnTo>
                    <a:pt x="853" y="82"/>
                  </a:lnTo>
                  <a:lnTo>
                    <a:pt x="837" y="67"/>
                  </a:lnTo>
                  <a:lnTo>
                    <a:pt x="819" y="53"/>
                  </a:lnTo>
                  <a:lnTo>
                    <a:pt x="804" y="43"/>
                  </a:lnTo>
                  <a:lnTo>
                    <a:pt x="788" y="33"/>
                  </a:lnTo>
                  <a:lnTo>
                    <a:pt x="773" y="25"/>
                  </a:lnTo>
                  <a:lnTo>
                    <a:pt x="756" y="20"/>
                  </a:lnTo>
                  <a:lnTo>
                    <a:pt x="741" y="15"/>
                  </a:lnTo>
                  <a:lnTo>
                    <a:pt x="726" y="10"/>
                  </a:lnTo>
                  <a:lnTo>
                    <a:pt x="711" y="7"/>
                  </a:lnTo>
                  <a:lnTo>
                    <a:pt x="696" y="4"/>
                  </a:lnTo>
                  <a:lnTo>
                    <a:pt x="667" y="2"/>
                  </a:lnTo>
                  <a:lnTo>
                    <a:pt x="640" y="1"/>
                  </a:lnTo>
                  <a:lnTo>
                    <a:pt x="614" y="0"/>
                  </a:lnTo>
                  <a:lnTo>
                    <a:pt x="593" y="0"/>
                  </a:lnTo>
                  <a:lnTo>
                    <a:pt x="593" y="25"/>
                  </a:lnTo>
                  <a:lnTo>
                    <a:pt x="627" y="39"/>
                  </a:lnTo>
                  <a:lnTo>
                    <a:pt x="656" y="52"/>
                  </a:lnTo>
                  <a:lnTo>
                    <a:pt x="681" y="65"/>
                  </a:lnTo>
                  <a:lnTo>
                    <a:pt x="702" y="79"/>
                  </a:lnTo>
                  <a:lnTo>
                    <a:pt x="719" y="93"/>
                  </a:lnTo>
                  <a:lnTo>
                    <a:pt x="734" y="108"/>
                  </a:lnTo>
                  <a:lnTo>
                    <a:pt x="748" y="125"/>
                  </a:lnTo>
                  <a:lnTo>
                    <a:pt x="761" y="144"/>
                  </a:lnTo>
                  <a:lnTo>
                    <a:pt x="775" y="170"/>
                  </a:lnTo>
                  <a:lnTo>
                    <a:pt x="786" y="196"/>
                  </a:lnTo>
                  <a:lnTo>
                    <a:pt x="797" y="223"/>
                  </a:lnTo>
                  <a:lnTo>
                    <a:pt x="806" y="250"/>
                  </a:lnTo>
                  <a:lnTo>
                    <a:pt x="812" y="278"/>
                  </a:lnTo>
                  <a:lnTo>
                    <a:pt x="818" y="306"/>
                  </a:lnTo>
                  <a:lnTo>
                    <a:pt x="821" y="334"/>
                  </a:lnTo>
                  <a:lnTo>
                    <a:pt x="825" y="362"/>
                  </a:lnTo>
                  <a:lnTo>
                    <a:pt x="826" y="389"/>
                  </a:lnTo>
                  <a:lnTo>
                    <a:pt x="827" y="416"/>
                  </a:lnTo>
                  <a:lnTo>
                    <a:pt x="826" y="443"/>
                  </a:lnTo>
                  <a:lnTo>
                    <a:pt x="825" y="467"/>
                  </a:lnTo>
                  <a:lnTo>
                    <a:pt x="820" y="515"/>
                  </a:lnTo>
                  <a:lnTo>
                    <a:pt x="814" y="557"/>
                  </a:lnTo>
                  <a:lnTo>
                    <a:pt x="809" y="585"/>
                  </a:lnTo>
                  <a:lnTo>
                    <a:pt x="802" y="608"/>
                  </a:lnTo>
                  <a:lnTo>
                    <a:pt x="796" y="629"/>
                  </a:lnTo>
                  <a:lnTo>
                    <a:pt x="788" y="647"/>
                  </a:lnTo>
                  <a:lnTo>
                    <a:pt x="781" y="661"/>
                  </a:lnTo>
                  <a:lnTo>
                    <a:pt x="771" y="673"/>
                  </a:lnTo>
                  <a:lnTo>
                    <a:pt x="763" y="685"/>
                  </a:lnTo>
                  <a:lnTo>
                    <a:pt x="753" y="695"/>
                  </a:lnTo>
                  <a:lnTo>
                    <a:pt x="741" y="705"/>
                  </a:lnTo>
                  <a:lnTo>
                    <a:pt x="729" y="713"/>
                  </a:lnTo>
                  <a:lnTo>
                    <a:pt x="717" y="719"/>
                  </a:lnTo>
                  <a:lnTo>
                    <a:pt x="704" y="723"/>
                  </a:lnTo>
                  <a:lnTo>
                    <a:pt x="690" y="724"/>
                  </a:lnTo>
                  <a:lnTo>
                    <a:pt x="676" y="724"/>
                  </a:lnTo>
                  <a:lnTo>
                    <a:pt x="661" y="723"/>
                  </a:lnTo>
                  <a:lnTo>
                    <a:pt x="646" y="720"/>
                  </a:lnTo>
                  <a:lnTo>
                    <a:pt x="636" y="716"/>
                  </a:lnTo>
                  <a:lnTo>
                    <a:pt x="627" y="713"/>
                  </a:lnTo>
                  <a:lnTo>
                    <a:pt x="619" y="709"/>
                  </a:lnTo>
                  <a:lnTo>
                    <a:pt x="612" y="705"/>
                  </a:lnTo>
                  <a:lnTo>
                    <a:pt x="598" y="694"/>
                  </a:lnTo>
                  <a:lnTo>
                    <a:pt x="585" y="683"/>
                  </a:lnTo>
                  <a:lnTo>
                    <a:pt x="575" y="670"/>
                  </a:lnTo>
                  <a:lnTo>
                    <a:pt x="565" y="656"/>
                  </a:lnTo>
                  <a:lnTo>
                    <a:pt x="558" y="642"/>
                  </a:lnTo>
                  <a:lnTo>
                    <a:pt x="551" y="628"/>
                  </a:lnTo>
                  <a:lnTo>
                    <a:pt x="542" y="599"/>
                  </a:lnTo>
                  <a:lnTo>
                    <a:pt x="536" y="572"/>
                  </a:lnTo>
                  <a:lnTo>
                    <a:pt x="532" y="550"/>
                  </a:lnTo>
                  <a:lnTo>
                    <a:pt x="528" y="535"/>
                  </a:lnTo>
                  <a:lnTo>
                    <a:pt x="539" y="505"/>
                  </a:lnTo>
                  <a:lnTo>
                    <a:pt x="549" y="472"/>
                  </a:lnTo>
                  <a:lnTo>
                    <a:pt x="558" y="438"/>
                  </a:lnTo>
                  <a:lnTo>
                    <a:pt x="565" y="402"/>
                  </a:lnTo>
                  <a:lnTo>
                    <a:pt x="568" y="382"/>
                  </a:lnTo>
                  <a:lnTo>
                    <a:pt x="570" y="364"/>
                  </a:lnTo>
                  <a:lnTo>
                    <a:pt x="572" y="344"/>
                  </a:lnTo>
                  <a:lnTo>
                    <a:pt x="572" y="323"/>
                  </a:lnTo>
                  <a:lnTo>
                    <a:pt x="572" y="302"/>
                  </a:lnTo>
                  <a:lnTo>
                    <a:pt x="571" y="281"/>
                  </a:lnTo>
                  <a:lnTo>
                    <a:pt x="569" y="259"/>
                  </a:lnTo>
                  <a:lnTo>
                    <a:pt x="565" y="236"/>
                  </a:lnTo>
                  <a:lnTo>
                    <a:pt x="561" y="213"/>
                  </a:lnTo>
                  <a:lnTo>
                    <a:pt x="554" y="192"/>
                  </a:lnTo>
                  <a:lnTo>
                    <a:pt x="547" y="174"/>
                  </a:lnTo>
                  <a:lnTo>
                    <a:pt x="539" y="159"/>
                  </a:lnTo>
                  <a:lnTo>
                    <a:pt x="534" y="153"/>
                  </a:lnTo>
                  <a:lnTo>
                    <a:pt x="529" y="147"/>
                  </a:lnTo>
                  <a:lnTo>
                    <a:pt x="523" y="144"/>
                  </a:lnTo>
                  <a:lnTo>
                    <a:pt x="519" y="139"/>
                  </a:lnTo>
                  <a:lnTo>
                    <a:pt x="512" y="137"/>
                  </a:lnTo>
                  <a:lnTo>
                    <a:pt x="506" y="135"/>
                  </a:lnTo>
                  <a:lnTo>
                    <a:pt x="499" y="134"/>
                  </a:lnTo>
                  <a:lnTo>
                    <a:pt x="492" y="134"/>
                  </a:lnTo>
                  <a:lnTo>
                    <a:pt x="484" y="134"/>
                  </a:lnTo>
                  <a:lnTo>
                    <a:pt x="477" y="135"/>
                  </a:lnTo>
                  <a:lnTo>
                    <a:pt x="471" y="137"/>
                  </a:lnTo>
                  <a:lnTo>
                    <a:pt x="465" y="139"/>
                  </a:lnTo>
                  <a:lnTo>
                    <a:pt x="459" y="144"/>
                  </a:lnTo>
                  <a:lnTo>
                    <a:pt x="454" y="147"/>
                  </a:lnTo>
                  <a:lnTo>
                    <a:pt x="449" y="153"/>
                  </a:lnTo>
                  <a:lnTo>
                    <a:pt x="444" y="159"/>
                  </a:lnTo>
                  <a:lnTo>
                    <a:pt x="436" y="174"/>
                  </a:lnTo>
                  <a:lnTo>
                    <a:pt x="429" y="192"/>
                  </a:lnTo>
                  <a:lnTo>
                    <a:pt x="423" y="213"/>
                  </a:lnTo>
                  <a:lnTo>
                    <a:pt x="418" y="236"/>
                  </a:lnTo>
                  <a:lnTo>
                    <a:pt x="414" y="259"/>
                  </a:lnTo>
                  <a:lnTo>
                    <a:pt x="412" y="281"/>
                  </a:lnTo>
                  <a:lnTo>
                    <a:pt x="411" y="302"/>
                  </a:lnTo>
                  <a:lnTo>
                    <a:pt x="411" y="323"/>
                  </a:lnTo>
                  <a:lnTo>
                    <a:pt x="412" y="344"/>
                  </a:lnTo>
                  <a:lnTo>
                    <a:pt x="413" y="364"/>
                  </a:lnTo>
                  <a:lnTo>
                    <a:pt x="415" y="382"/>
                  </a:lnTo>
                  <a:lnTo>
                    <a:pt x="418" y="402"/>
                  </a:lnTo>
                  <a:lnTo>
                    <a:pt x="426" y="438"/>
                  </a:lnTo>
                  <a:lnTo>
                    <a:pt x="434" y="472"/>
                  </a:lnTo>
                  <a:lnTo>
                    <a:pt x="444" y="505"/>
                  </a:lnTo>
                  <a:lnTo>
                    <a:pt x="455" y="535"/>
                  </a:lnTo>
                  <a:lnTo>
                    <a:pt x="451" y="550"/>
                  </a:lnTo>
                  <a:lnTo>
                    <a:pt x="448" y="572"/>
                  </a:lnTo>
                  <a:lnTo>
                    <a:pt x="441" y="599"/>
                  </a:lnTo>
                  <a:lnTo>
                    <a:pt x="431" y="628"/>
                  </a:lnTo>
                  <a:lnTo>
                    <a:pt x="424" y="642"/>
                  </a:lnTo>
                  <a:lnTo>
                    <a:pt x="418" y="656"/>
                  </a:lnTo>
                  <a:lnTo>
                    <a:pt x="408" y="670"/>
                  </a:lnTo>
                  <a:lnTo>
                    <a:pt x="398" y="683"/>
                  </a:lnTo>
                  <a:lnTo>
                    <a:pt x="386" y="694"/>
                  </a:lnTo>
                  <a:lnTo>
                    <a:pt x="372" y="705"/>
                  </a:lnTo>
                  <a:lnTo>
                    <a:pt x="364" y="709"/>
                  </a:lnTo>
                  <a:lnTo>
                    <a:pt x="356" y="713"/>
                  </a:lnTo>
                  <a:lnTo>
                    <a:pt x="348" y="716"/>
                  </a:lnTo>
                  <a:lnTo>
                    <a:pt x="338" y="720"/>
                  </a:lnTo>
                  <a:lnTo>
                    <a:pt x="322" y="723"/>
                  </a:lnTo>
                  <a:lnTo>
                    <a:pt x="307" y="724"/>
                  </a:lnTo>
                  <a:lnTo>
                    <a:pt x="293" y="724"/>
                  </a:lnTo>
                  <a:lnTo>
                    <a:pt x="280" y="723"/>
                  </a:lnTo>
                  <a:lnTo>
                    <a:pt x="266" y="719"/>
                  </a:lnTo>
                  <a:lnTo>
                    <a:pt x="255" y="713"/>
                  </a:lnTo>
                  <a:lnTo>
                    <a:pt x="242" y="705"/>
                  </a:lnTo>
                  <a:lnTo>
                    <a:pt x="230" y="695"/>
                  </a:lnTo>
                  <a:lnTo>
                    <a:pt x="221" y="685"/>
                  </a:lnTo>
                  <a:lnTo>
                    <a:pt x="211" y="673"/>
                  </a:lnTo>
                  <a:lnTo>
                    <a:pt x="203" y="661"/>
                  </a:lnTo>
                  <a:lnTo>
                    <a:pt x="195" y="647"/>
                  </a:lnTo>
                  <a:lnTo>
                    <a:pt x="188" y="629"/>
                  </a:lnTo>
                  <a:lnTo>
                    <a:pt x="181" y="608"/>
                  </a:lnTo>
                  <a:lnTo>
                    <a:pt x="175" y="585"/>
                  </a:lnTo>
                  <a:lnTo>
                    <a:pt x="170" y="557"/>
                  </a:lnTo>
                  <a:lnTo>
                    <a:pt x="166" y="537"/>
                  </a:lnTo>
                  <a:lnTo>
                    <a:pt x="163" y="515"/>
                  </a:lnTo>
                  <a:lnTo>
                    <a:pt x="160" y="492"/>
                  </a:lnTo>
                  <a:lnTo>
                    <a:pt x="158" y="467"/>
                  </a:lnTo>
                  <a:lnTo>
                    <a:pt x="157" y="443"/>
                  </a:lnTo>
                  <a:lnTo>
                    <a:pt x="157" y="416"/>
                  </a:lnTo>
                  <a:lnTo>
                    <a:pt x="157" y="389"/>
                  </a:lnTo>
                  <a:lnTo>
                    <a:pt x="158" y="362"/>
                  </a:lnTo>
                  <a:lnTo>
                    <a:pt x="161" y="334"/>
                  </a:lnTo>
                  <a:lnTo>
                    <a:pt x="165" y="306"/>
                  </a:lnTo>
                  <a:lnTo>
                    <a:pt x="171" y="278"/>
                  </a:lnTo>
                  <a:lnTo>
                    <a:pt x="178" y="250"/>
                  </a:lnTo>
                  <a:lnTo>
                    <a:pt x="186" y="223"/>
                  </a:lnTo>
                  <a:lnTo>
                    <a:pt x="196" y="196"/>
                  </a:lnTo>
                  <a:lnTo>
                    <a:pt x="208" y="170"/>
                  </a:lnTo>
                  <a:lnTo>
                    <a:pt x="223" y="144"/>
                  </a:lnTo>
                  <a:lnTo>
                    <a:pt x="235" y="125"/>
                  </a:lnTo>
                  <a:lnTo>
                    <a:pt x="249" y="108"/>
                  </a:lnTo>
                  <a:lnTo>
                    <a:pt x="264" y="93"/>
                  </a:lnTo>
                  <a:lnTo>
                    <a:pt x="281" y="79"/>
                  </a:lnTo>
                  <a:lnTo>
                    <a:pt x="302" y="65"/>
                  </a:lnTo>
                  <a:lnTo>
                    <a:pt x="327" y="52"/>
                  </a:lnTo>
                  <a:lnTo>
                    <a:pt x="356" y="39"/>
                  </a:lnTo>
                  <a:lnTo>
                    <a:pt x="391" y="25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50" name="Freeform 26"/>
            <p:cNvSpPr>
              <a:spLocks noChangeArrowheads="1"/>
            </p:cNvSpPr>
            <p:nvPr/>
          </p:nvSpPr>
          <p:spPr bwMode="auto">
            <a:xfrm>
              <a:off x="572" y="3258"/>
              <a:ext cx="112" cy="53"/>
            </a:xfrm>
            <a:custGeom>
              <a:avLst/>
              <a:gdLst>
                <a:gd name="T0" fmla="*/ 808 w 808"/>
                <a:gd name="T1" fmla="*/ 0 h 383"/>
                <a:gd name="T2" fmla="*/ 0 w 808"/>
                <a:gd name="T3" fmla="*/ 0 h 383"/>
                <a:gd name="T4" fmla="*/ 0 w 808"/>
                <a:gd name="T5" fmla="*/ 85 h 383"/>
                <a:gd name="T6" fmla="*/ 808 w 808"/>
                <a:gd name="T7" fmla="*/ 85 h 383"/>
                <a:gd name="T8" fmla="*/ 808 w 808"/>
                <a:gd name="T9" fmla="*/ 0 h 383"/>
                <a:gd name="T10" fmla="*/ 808 w 808"/>
                <a:gd name="T11" fmla="*/ 298 h 383"/>
                <a:gd name="T12" fmla="*/ 0 w 808"/>
                <a:gd name="T13" fmla="*/ 298 h 383"/>
                <a:gd name="T14" fmla="*/ 0 w 808"/>
                <a:gd name="T15" fmla="*/ 383 h 383"/>
                <a:gd name="T16" fmla="*/ 808 w 808"/>
                <a:gd name="T17" fmla="*/ 383 h 383"/>
                <a:gd name="T18" fmla="*/ 808 w 808"/>
                <a:gd name="T19" fmla="*/ 29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8" h="383">
                  <a:moveTo>
                    <a:pt x="808" y="0"/>
                  </a:moveTo>
                  <a:lnTo>
                    <a:pt x="0" y="0"/>
                  </a:lnTo>
                  <a:lnTo>
                    <a:pt x="0" y="85"/>
                  </a:lnTo>
                  <a:lnTo>
                    <a:pt x="808" y="85"/>
                  </a:lnTo>
                  <a:lnTo>
                    <a:pt x="808" y="0"/>
                  </a:lnTo>
                  <a:close/>
                  <a:moveTo>
                    <a:pt x="808" y="298"/>
                  </a:moveTo>
                  <a:lnTo>
                    <a:pt x="0" y="298"/>
                  </a:lnTo>
                  <a:lnTo>
                    <a:pt x="0" y="383"/>
                  </a:lnTo>
                  <a:lnTo>
                    <a:pt x="808" y="383"/>
                  </a:lnTo>
                  <a:lnTo>
                    <a:pt x="808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51" name="Freeform 27"/>
            <p:cNvSpPr>
              <a:spLocks noChangeArrowheads="1"/>
            </p:cNvSpPr>
            <p:nvPr/>
          </p:nvSpPr>
          <p:spPr bwMode="auto">
            <a:xfrm>
              <a:off x="890" y="3237"/>
              <a:ext cx="112" cy="108"/>
            </a:xfrm>
            <a:custGeom>
              <a:avLst/>
              <a:gdLst>
                <a:gd name="T0" fmla="*/ 471 w 799"/>
                <a:gd name="T1" fmla="*/ 410 h 776"/>
                <a:gd name="T2" fmla="*/ 467 w 799"/>
                <a:gd name="T3" fmla="*/ 517 h 776"/>
                <a:gd name="T4" fmla="*/ 474 w 799"/>
                <a:gd name="T5" fmla="*/ 601 h 776"/>
                <a:gd name="T6" fmla="*/ 484 w 799"/>
                <a:gd name="T7" fmla="*/ 641 h 776"/>
                <a:gd name="T8" fmla="*/ 509 w 799"/>
                <a:gd name="T9" fmla="*/ 695 h 776"/>
                <a:gd name="T10" fmla="*/ 540 w 799"/>
                <a:gd name="T11" fmla="*/ 736 h 776"/>
                <a:gd name="T12" fmla="*/ 566 w 799"/>
                <a:gd name="T13" fmla="*/ 759 h 776"/>
                <a:gd name="T14" fmla="*/ 592 w 799"/>
                <a:gd name="T15" fmla="*/ 769 h 776"/>
                <a:gd name="T16" fmla="*/ 619 w 799"/>
                <a:gd name="T17" fmla="*/ 771 h 776"/>
                <a:gd name="T18" fmla="*/ 661 w 799"/>
                <a:gd name="T19" fmla="*/ 764 h 776"/>
                <a:gd name="T20" fmla="*/ 696 w 799"/>
                <a:gd name="T21" fmla="*/ 747 h 776"/>
                <a:gd name="T22" fmla="*/ 722 w 799"/>
                <a:gd name="T23" fmla="*/ 724 h 776"/>
                <a:gd name="T24" fmla="*/ 749 w 799"/>
                <a:gd name="T25" fmla="*/ 691 h 776"/>
                <a:gd name="T26" fmla="*/ 774 w 799"/>
                <a:gd name="T27" fmla="*/ 644 h 776"/>
                <a:gd name="T28" fmla="*/ 791 w 799"/>
                <a:gd name="T29" fmla="*/ 586 h 776"/>
                <a:gd name="T30" fmla="*/ 799 w 799"/>
                <a:gd name="T31" fmla="*/ 515 h 776"/>
                <a:gd name="T32" fmla="*/ 763 w 799"/>
                <a:gd name="T33" fmla="*/ 535 h 776"/>
                <a:gd name="T34" fmla="*/ 755 w 799"/>
                <a:gd name="T35" fmla="*/ 573 h 776"/>
                <a:gd name="T36" fmla="*/ 739 w 799"/>
                <a:gd name="T37" fmla="*/ 598 h 776"/>
                <a:gd name="T38" fmla="*/ 718 w 799"/>
                <a:gd name="T39" fmla="*/ 616 h 776"/>
                <a:gd name="T40" fmla="*/ 691 w 799"/>
                <a:gd name="T41" fmla="*/ 628 h 776"/>
                <a:gd name="T42" fmla="*/ 666 w 799"/>
                <a:gd name="T43" fmla="*/ 629 h 776"/>
                <a:gd name="T44" fmla="*/ 632 w 799"/>
                <a:gd name="T45" fmla="*/ 617 h 776"/>
                <a:gd name="T46" fmla="*/ 605 w 799"/>
                <a:gd name="T47" fmla="*/ 594 h 776"/>
                <a:gd name="T48" fmla="*/ 585 w 799"/>
                <a:gd name="T49" fmla="*/ 556 h 776"/>
                <a:gd name="T50" fmla="*/ 575 w 799"/>
                <a:gd name="T51" fmla="*/ 508 h 776"/>
                <a:gd name="T52" fmla="*/ 575 w 799"/>
                <a:gd name="T53" fmla="*/ 436 h 776"/>
                <a:gd name="T54" fmla="*/ 579 w 799"/>
                <a:gd name="T55" fmla="*/ 309 h 776"/>
                <a:gd name="T56" fmla="*/ 593 w 799"/>
                <a:gd name="T57" fmla="*/ 132 h 776"/>
                <a:gd name="T58" fmla="*/ 214 w 799"/>
                <a:gd name="T59" fmla="*/ 0 h 776"/>
                <a:gd name="T60" fmla="*/ 176 w 799"/>
                <a:gd name="T61" fmla="*/ 4 h 776"/>
                <a:gd name="T62" fmla="*/ 144 w 799"/>
                <a:gd name="T63" fmla="*/ 16 h 776"/>
                <a:gd name="T64" fmla="*/ 108 w 799"/>
                <a:gd name="T65" fmla="*/ 38 h 776"/>
                <a:gd name="T66" fmla="*/ 69 w 799"/>
                <a:gd name="T67" fmla="*/ 80 h 776"/>
                <a:gd name="T68" fmla="*/ 29 w 799"/>
                <a:gd name="T69" fmla="*/ 150 h 776"/>
                <a:gd name="T70" fmla="*/ 8 w 799"/>
                <a:gd name="T71" fmla="*/ 206 h 776"/>
                <a:gd name="T72" fmla="*/ 26 w 799"/>
                <a:gd name="T73" fmla="*/ 229 h 776"/>
                <a:gd name="T74" fmla="*/ 75 w 799"/>
                <a:gd name="T75" fmla="*/ 164 h 776"/>
                <a:gd name="T76" fmla="*/ 114 w 799"/>
                <a:gd name="T77" fmla="*/ 142 h 776"/>
                <a:gd name="T78" fmla="*/ 160 w 799"/>
                <a:gd name="T79" fmla="*/ 132 h 776"/>
                <a:gd name="T80" fmla="*/ 186 w 799"/>
                <a:gd name="T81" fmla="*/ 494 h 776"/>
                <a:gd name="T82" fmla="*/ 175 w 799"/>
                <a:gd name="T83" fmla="*/ 526 h 776"/>
                <a:gd name="T84" fmla="*/ 144 w 799"/>
                <a:gd name="T85" fmla="*/ 576 h 776"/>
                <a:gd name="T86" fmla="*/ 110 w 799"/>
                <a:gd name="T87" fmla="*/ 614 h 776"/>
                <a:gd name="T88" fmla="*/ 88 w 799"/>
                <a:gd name="T89" fmla="*/ 643 h 776"/>
                <a:gd name="T90" fmla="*/ 73 w 799"/>
                <a:gd name="T91" fmla="*/ 681 h 776"/>
                <a:gd name="T92" fmla="*/ 73 w 799"/>
                <a:gd name="T93" fmla="*/ 706 h 776"/>
                <a:gd name="T94" fmla="*/ 80 w 799"/>
                <a:gd name="T95" fmla="*/ 729 h 776"/>
                <a:gd name="T96" fmla="*/ 93 w 799"/>
                <a:gd name="T97" fmla="*/ 747 h 776"/>
                <a:gd name="T98" fmla="*/ 110 w 799"/>
                <a:gd name="T99" fmla="*/ 762 h 776"/>
                <a:gd name="T100" fmla="*/ 131 w 799"/>
                <a:gd name="T101" fmla="*/ 772 h 776"/>
                <a:gd name="T102" fmla="*/ 154 w 799"/>
                <a:gd name="T103" fmla="*/ 776 h 776"/>
                <a:gd name="T104" fmla="*/ 179 w 799"/>
                <a:gd name="T105" fmla="*/ 772 h 776"/>
                <a:gd name="T106" fmla="*/ 202 w 799"/>
                <a:gd name="T107" fmla="*/ 760 h 776"/>
                <a:gd name="T108" fmla="*/ 221 w 799"/>
                <a:gd name="T109" fmla="*/ 745 h 776"/>
                <a:gd name="T110" fmla="*/ 244 w 799"/>
                <a:gd name="T111" fmla="*/ 708 h 776"/>
                <a:gd name="T112" fmla="*/ 263 w 799"/>
                <a:gd name="T113" fmla="*/ 635 h 776"/>
                <a:gd name="T114" fmla="*/ 288 w 799"/>
                <a:gd name="T115" fmla="*/ 477 h 776"/>
                <a:gd name="T116" fmla="*/ 316 w 799"/>
                <a:gd name="T117" fmla="*/ 234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9" h="776">
                  <a:moveTo>
                    <a:pt x="499" y="132"/>
                  </a:moveTo>
                  <a:lnTo>
                    <a:pt x="473" y="379"/>
                  </a:lnTo>
                  <a:lnTo>
                    <a:pt x="471" y="410"/>
                  </a:lnTo>
                  <a:lnTo>
                    <a:pt x="469" y="444"/>
                  </a:lnTo>
                  <a:lnTo>
                    <a:pt x="467" y="480"/>
                  </a:lnTo>
                  <a:lnTo>
                    <a:pt x="467" y="517"/>
                  </a:lnTo>
                  <a:lnTo>
                    <a:pt x="470" y="552"/>
                  </a:lnTo>
                  <a:lnTo>
                    <a:pt x="472" y="585"/>
                  </a:lnTo>
                  <a:lnTo>
                    <a:pt x="474" y="601"/>
                  </a:lnTo>
                  <a:lnTo>
                    <a:pt x="477" y="615"/>
                  </a:lnTo>
                  <a:lnTo>
                    <a:pt x="480" y="628"/>
                  </a:lnTo>
                  <a:lnTo>
                    <a:pt x="484" y="641"/>
                  </a:lnTo>
                  <a:lnTo>
                    <a:pt x="491" y="660"/>
                  </a:lnTo>
                  <a:lnTo>
                    <a:pt x="500" y="679"/>
                  </a:lnTo>
                  <a:lnTo>
                    <a:pt x="509" y="695"/>
                  </a:lnTo>
                  <a:lnTo>
                    <a:pt x="519" y="710"/>
                  </a:lnTo>
                  <a:lnTo>
                    <a:pt x="529" y="724"/>
                  </a:lnTo>
                  <a:lnTo>
                    <a:pt x="540" y="736"/>
                  </a:lnTo>
                  <a:lnTo>
                    <a:pt x="549" y="747"/>
                  </a:lnTo>
                  <a:lnTo>
                    <a:pt x="559" y="755"/>
                  </a:lnTo>
                  <a:lnTo>
                    <a:pt x="566" y="759"/>
                  </a:lnTo>
                  <a:lnTo>
                    <a:pt x="576" y="763"/>
                  </a:lnTo>
                  <a:lnTo>
                    <a:pt x="584" y="766"/>
                  </a:lnTo>
                  <a:lnTo>
                    <a:pt x="592" y="769"/>
                  </a:lnTo>
                  <a:lnTo>
                    <a:pt x="601" y="770"/>
                  </a:lnTo>
                  <a:lnTo>
                    <a:pt x="609" y="771"/>
                  </a:lnTo>
                  <a:lnTo>
                    <a:pt x="619" y="771"/>
                  </a:lnTo>
                  <a:lnTo>
                    <a:pt x="628" y="771"/>
                  </a:lnTo>
                  <a:lnTo>
                    <a:pt x="644" y="767"/>
                  </a:lnTo>
                  <a:lnTo>
                    <a:pt x="661" y="764"/>
                  </a:lnTo>
                  <a:lnTo>
                    <a:pt x="676" y="758"/>
                  </a:lnTo>
                  <a:lnTo>
                    <a:pt x="689" y="751"/>
                  </a:lnTo>
                  <a:lnTo>
                    <a:pt x="696" y="747"/>
                  </a:lnTo>
                  <a:lnTo>
                    <a:pt x="705" y="740"/>
                  </a:lnTo>
                  <a:lnTo>
                    <a:pt x="713" y="733"/>
                  </a:lnTo>
                  <a:lnTo>
                    <a:pt x="722" y="724"/>
                  </a:lnTo>
                  <a:lnTo>
                    <a:pt x="732" y="714"/>
                  </a:lnTo>
                  <a:lnTo>
                    <a:pt x="741" y="702"/>
                  </a:lnTo>
                  <a:lnTo>
                    <a:pt x="749" y="691"/>
                  </a:lnTo>
                  <a:lnTo>
                    <a:pt x="757" y="677"/>
                  </a:lnTo>
                  <a:lnTo>
                    <a:pt x="765" y="662"/>
                  </a:lnTo>
                  <a:lnTo>
                    <a:pt x="774" y="644"/>
                  </a:lnTo>
                  <a:lnTo>
                    <a:pt x="779" y="627"/>
                  </a:lnTo>
                  <a:lnTo>
                    <a:pt x="786" y="607"/>
                  </a:lnTo>
                  <a:lnTo>
                    <a:pt x="791" y="586"/>
                  </a:lnTo>
                  <a:lnTo>
                    <a:pt x="795" y="564"/>
                  </a:lnTo>
                  <a:lnTo>
                    <a:pt x="797" y="539"/>
                  </a:lnTo>
                  <a:lnTo>
                    <a:pt x="799" y="515"/>
                  </a:lnTo>
                  <a:lnTo>
                    <a:pt x="767" y="515"/>
                  </a:lnTo>
                  <a:lnTo>
                    <a:pt x="765" y="524"/>
                  </a:lnTo>
                  <a:lnTo>
                    <a:pt x="763" y="535"/>
                  </a:lnTo>
                  <a:lnTo>
                    <a:pt x="762" y="548"/>
                  </a:lnTo>
                  <a:lnTo>
                    <a:pt x="760" y="559"/>
                  </a:lnTo>
                  <a:lnTo>
                    <a:pt x="755" y="573"/>
                  </a:lnTo>
                  <a:lnTo>
                    <a:pt x="748" y="586"/>
                  </a:lnTo>
                  <a:lnTo>
                    <a:pt x="744" y="592"/>
                  </a:lnTo>
                  <a:lnTo>
                    <a:pt x="739" y="598"/>
                  </a:lnTo>
                  <a:lnTo>
                    <a:pt x="733" y="603"/>
                  </a:lnTo>
                  <a:lnTo>
                    <a:pt x="726" y="609"/>
                  </a:lnTo>
                  <a:lnTo>
                    <a:pt x="718" y="616"/>
                  </a:lnTo>
                  <a:lnTo>
                    <a:pt x="708" y="621"/>
                  </a:lnTo>
                  <a:lnTo>
                    <a:pt x="699" y="624"/>
                  </a:lnTo>
                  <a:lnTo>
                    <a:pt x="691" y="628"/>
                  </a:lnTo>
                  <a:lnTo>
                    <a:pt x="683" y="629"/>
                  </a:lnTo>
                  <a:lnTo>
                    <a:pt x="675" y="629"/>
                  </a:lnTo>
                  <a:lnTo>
                    <a:pt x="666" y="629"/>
                  </a:lnTo>
                  <a:lnTo>
                    <a:pt x="658" y="628"/>
                  </a:lnTo>
                  <a:lnTo>
                    <a:pt x="644" y="623"/>
                  </a:lnTo>
                  <a:lnTo>
                    <a:pt x="632" y="617"/>
                  </a:lnTo>
                  <a:lnTo>
                    <a:pt x="621" y="610"/>
                  </a:lnTo>
                  <a:lnTo>
                    <a:pt x="613" y="603"/>
                  </a:lnTo>
                  <a:lnTo>
                    <a:pt x="605" y="594"/>
                  </a:lnTo>
                  <a:lnTo>
                    <a:pt x="597" y="583"/>
                  </a:lnTo>
                  <a:lnTo>
                    <a:pt x="591" y="570"/>
                  </a:lnTo>
                  <a:lnTo>
                    <a:pt x="585" y="556"/>
                  </a:lnTo>
                  <a:lnTo>
                    <a:pt x="580" y="541"/>
                  </a:lnTo>
                  <a:lnTo>
                    <a:pt x="577" y="524"/>
                  </a:lnTo>
                  <a:lnTo>
                    <a:pt x="575" y="508"/>
                  </a:lnTo>
                  <a:lnTo>
                    <a:pt x="575" y="492"/>
                  </a:lnTo>
                  <a:lnTo>
                    <a:pt x="575" y="467"/>
                  </a:lnTo>
                  <a:lnTo>
                    <a:pt x="575" y="436"/>
                  </a:lnTo>
                  <a:lnTo>
                    <a:pt x="576" y="400"/>
                  </a:lnTo>
                  <a:lnTo>
                    <a:pt x="577" y="357"/>
                  </a:lnTo>
                  <a:lnTo>
                    <a:pt x="579" y="309"/>
                  </a:lnTo>
                  <a:lnTo>
                    <a:pt x="583" y="256"/>
                  </a:lnTo>
                  <a:lnTo>
                    <a:pt x="586" y="196"/>
                  </a:lnTo>
                  <a:lnTo>
                    <a:pt x="593" y="132"/>
                  </a:lnTo>
                  <a:lnTo>
                    <a:pt x="786" y="132"/>
                  </a:lnTo>
                  <a:lnTo>
                    <a:pt x="786" y="0"/>
                  </a:lnTo>
                  <a:lnTo>
                    <a:pt x="214" y="0"/>
                  </a:lnTo>
                  <a:lnTo>
                    <a:pt x="201" y="1"/>
                  </a:lnTo>
                  <a:lnTo>
                    <a:pt x="188" y="2"/>
                  </a:lnTo>
                  <a:lnTo>
                    <a:pt x="176" y="4"/>
                  </a:lnTo>
                  <a:lnTo>
                    <a:pt x="165" y="8"/>
                  </a:lnTo>
                  <a:lnTo>
                    <a:pt x="154" y="11"/>
                  </a:lnTo>
                  <a:lnTo>
                    <a:pt x="144" y="16"/>
                  </a:lnTo>
                  <a:lnTo>
                    <a:pt x="133" y="21"/>
                  </a:lnTo>
                  <a:lnTo>
                    <a:pt x="124" y="26"/>
                  </a:lnTo>
                  <a:lnTo>
                    <a:pt x="108" y="38"/>
                  </a:lnTo>
                  <a:lnTo>
                    <a:pt x="93" y="52"/>
                  </a:lnTo>
                  <a:lnTo>
                    <a:pt x="80" y="66"/>
                  </a:lnTo>
                  <a:lnTo>
                    <a:pt x="69" y="80"/>
                  </a:lnTo>
                  <a:lnTo>
                    <a:pt x="53" y="104"/>
                  </a:lnTo>
                  <a:lnTo>
                    <a:pt x="40" y="128"/>
                  </a:lnTo>
                  <a:lnTo>
                    <a:pt x="29" y="150"/>
                  </a:lnTo>
                  <a:lnTo>
                    <a:pt x="20" y="171"/>
                  </a:lnTo>
                  <a:lnTo>
                    <a:pt x="13" y="189"/>
                  </a:lnTo>
                  <a:lnTo>
                    <a:pt x="8" y="206"/>
                  </a:lnTo>
                  <a:lnTo>
                    <a:pt x="3" y="218"/>
                  </a:lnTo>
                  <a:lnTo>
                    <a:pt x="0" y="229"/>
                  </a:lnTo>
                  <a:lnTo>
                    <a:pt x="26" y="229"/>
                  </a:lnTo>
                  <a:lnTo>
                    <a:pt x="58" y="181"/>
                  </a:lnTo>
                  <a:lnTo>
                    <a:pt x="66" y="172"/>
                  </a:lnTo>
                  <a:lnTo>
                    <a:pt x="75" y="164"/>
                  </a:lnTo>
                  <a:lnTo>
                    <a:pt x="87" y="154"/>
                  </a:lnTo>
                  <a:lnTo>
                    <a:pt x="100" y="147"/>
                  </a:lnTo>
                  <a:lnTo>
                    <a:pt x="114" y="142"/>
                  </a:lnTo>
                  <a:lnTo>
                    <a:pt x="128" y="136"/>
                  </a:lnTo>
                  <a:lnTo>
                    <a:pt x="144" y="133"/>
                  </a:lnTo>
                  <a:lnTo>
                    <a:pt x="160" y="132"/>
                  </a:lnTo>
                  <a:lnTo>
                    <a:pt x="232" y="132"/>
                  </a:lnTo>
                  <a:lnTo>
                    <a:pt x="187" y="482"/>
                  </a:lnTo>
                  <a:lnTo>
                    <a:pt x="186" y="494"/>
                  </a:lnTo>
                  <a:lnTo>
                    <a:pt x="182" y="506"/>
                  </a:lnTo>
                  <a:lnTo>
                    <a:pt x="180" y="516"/>
                  </a:lnTo>
                  <a:lnTo>
                    <a:pt x="175" y="526"/>
                  </a:lnTo>
                  <a:lnTo>
                    <a:pt x="166" y="544"/>
                  </a:lnTo>
                  <a:lnTo>
                    <a:pt x="155" y="560"/>
                  </a:lnTo>
                  <a:lnTo>
                    <a:pt x="144" y="576"/>
                  </a:lnTo>
                  <a:lnTo>
                    <a:pt x="132" y="589"/>
                  </a:lnTo>
                  <a:lnTo>
                    <a:pt x="121" y="602"/>
                  </a:lnTo>
                  <a:lnTo>
                    <a:pt x="110" y="614"/>
                  </a:lnTo>
                  <a:lnTo>
                    <a:pt x="103" y="623"/>
                  </a:lnTo>
                  <a:lnTo>
                    <a:pt x="95" y="633"/>
                  </a:lnTo>
                  <a:lnTo>
                    <a:pt x="88" y="643"/>
                  </a:lnTo>
                  <a:lnTo>
                    <a:pt x="81" y="655"/>
                  </a:lnTo>
                  <a:lnTo>
                    <a:pt x="76" y="667"/>
                  </a:lnTo>
                  <a:lnTo>
                    <a:pt x="73" y="681"/>
                  </a:lnTo>
                  <a:lnTo>
                    <a:pt x="72" y="688"/>
                  </a:lnTo>
                  <a:lnTo>
                    <a:pt x="73" y="698"/>
                  </a:lnTo>
                  <a:lnTo>
                    <a:pt x="73" y="706"/>
                  </a:lnTo>
                  <a:lnTo>
                    <a:pt x="75" y="715"/>
                  </a:lnTo>
                  <a:lnTo>
                    <a:pt x="77" y="722"/>
                  </a:lnTo>
                  <a:lnTo>
                    <a:pt x="80" y="729"/>
                  </a:lnTo>
                  <a:lnTo>
                    <a:pt x="83" y="735"/>
                  </a:lnTo>
                  <a:lnTo>
                    <a:pt x="88" y="741"/>
                  </a:lnTo>
                  <a:lnTo>
                    <a:pt x="93" y="747"/>
                  </a:lnTo>
                  <a:lnTo>
                    <a:pt x="97" y="752"/>
                  </a:lnTo>
                  <a:lnTo>
                    <a:pt x="103" y="757"/>
                  </a:lnTo>
                  <a:lnTo>
                    <a:pt x="110" y="762"/>
                  </a:lnTo>
                  <a:lnTo>
                    <a:pt x="117" y="766"/>
                  </a:lnTo>
                  <a:lnTo>
                    <a:pt x="124" y="770"/>
                  </a:lnTo>
                  <a:lnTo>
                    <a:pt x="131" y="772"/>
                  </a:lnTo>
                  <a:lnTo>
                    <a:pt x="139" y="774"/>
                  </a:lnTo>
                  <a:lnTo>
                    <a:pt x="147" y="776"/>
                  </a:lnTo>
                  <a:lnTo>
                    <a:pt x="154" y="776"/>
                  </a:lnTo>
                  <a:lnTo>
                    <a:pt x="162" y="776"/>
                  </a:lnTo>
                  <a:lnTo>
                    <a:pt x="171" y="774"/>
                  </a:lnTo>
                  <a:lnTo>
                    <a:pt x="179" y="772"/>
                  </a:lnTo>
                  <a:lnTo>
                    <a:pt x="188" y="769"/>
                  </a:lnTo>
                  <a:lnTo>
                    <a:pt x="195" y="765"/>
                  </a:lnTo>
                  <a:lnTo>
                    <a:pt x="202" y="760"/>
                  </a:lnTo>
                  <a:lnTo>
                    <a:pt x="209" y="756"/>
                  </a:lnTo>
                  <a:lnTo>
                    <a:pt x="216" y="751"/>
                  </a:lnTo>
                  <a:lnTo>
                    <a:pt x="221" y="745"/>
                  </a:lnTo>
                  <a:lnTo>
                    <a:pt x="226" y="740"/>
                  </a:lnTo>
                  <a:lnTo>
                    <a:pt x="236" y="724"/>
                  </a:lnTo>
                  <a:lnTo>
                    <a:pt x="244" y="708"/>
                  </a:lnTo>
                  <a:lnTo>
                    <a:pt x="250" y="691"/>
                  </a:lnTo>
                  <a:lnTo>
                    <a:pt x="254" y="670"/>
                  </a:lnTo>
                  <a:lnTo>
                    <a:pt x="263" y="635"/>
                  </a:lnTo>
                  <a:lnTo>
                    <a:pt x="271" y="591"/>
                  </a:lnTo>
                  <a:lnTo>
                    <a:pt x="279" y="538"/>
                  </a:lnTo>
                  <a:lnTo>
                    <a:pt x="288" y="477"/>
                  </a:lnTo>
                  <a:lnTo>
                    <a:pt x="297" y="406"/>
                  </a:lnTo>
                  <a:lnTo>
                    <a:pt x="307" y="325"/>
                  </a:lnTo>
                  <a:lnTo>
                    <a:pt x="316" y="234"/>
                  </a:lnTo>
                  <a:lnTo>
                    <a:pt x="325" y="132"/>
                  </a:lnTo>
                  <a:lnTo>
                    <a:pt x="49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2252" name="Group 28"/>
          <p:cNvGrpSpPr>
            <a:grpSpLocks/>
          </p:cNvGrpSpPr>
          <p:nvPr/>
        </p:nvGrpSpPr>
        <p:grpSpPr bwMode="auto">
          <a:xfrm>
            <a:off x="571500" y="5549900"/>
            <a:ext cx="906463" cy="354013"/>
            <a:chOff x="360" y="3496"/>
            <a:chExt cx="571" cy="223"/>
          </a:xfrm>
        </p:grpSpPr>
        <p:sp>
          <p:nvSpPr>
            <p:cNvPr id="52253" name="Freeform 29"/>
            <p:cNvSpPr>
              <a:spLocks noChangeArrowheads="1"/>
            </p:cNvSpPr>
            <p:nvPr/>
          </p:nvSpPr>
          <p:spPr bwMode="auto">
            <a:xfrm>
              <a:off x="439" y="3625"/>
              <a:ext cx="76" cy="93"/>
            </a:xfrm>
            <a:custGeom>
              <a:avLst/>
              <a:gdLst>
                <a:gd name="T0" fmla="*/ 548 w 548"/>
                <a:gd name="T1" fmla="*/ 514 h 671"/>
                <a:gd name="T2" fmla="*/ 457 w 548"/>
                <a:gd name="T3" fmla="*/ 514 h 671"/>
                <a:gd name="T4" fmla="*/ 457 w 548"/>
                <a:gd name="T5" fmla="*/ 671 h 671"/>
                <a:gd name="T6" fmla="*/ 295 w 548"/>
                <a:gd name="T7" fmla="*/ 671 h 671"/>
                <a:gd name="T8" fmla="*/ 295 w 548"/>
                <a:gd name="T9" fmla="*/ 514 h 671"/>
                <a:gd name="T10" fmla="*/ 0 w 548"/>
                <a:gd name="T11" fmla="*/ 514 h 671"/>
                <a:gd name="T12" fmla="*/ 0 w 548"/>
                <a:gd name="T13" fmla="*/ 388 h 671"/>
                <a:gd name="T14" fmla="*/ 289 w 548"/>
                <a:gd name="T15" fmla="*/ 0 h 671"/>
                <a:gd name="T16" fmla="*/ 457 w 548"/>
                <a:gd name="T17" fmla="*/ 0 h 671"/>
                <a:gd name="T18" fmla="*/ 457 w 548"/>
                <a:gd name="T19" fmla="*/ 393 h 671"/>
                <a:gd name="T20" fmla="*/ 548 w 548"/>
                <a:gd name="T21" fmla="*/ 393 h 671"/>
                <a:gd name="T22" fmla="*/ 548 w 548"/>
                <a:gd name="T23" fmla="*/ 514 h 671"/>
                <a:gd name="T24" fmla="*/ 295 w 548"/>
                <a:gd name="T25" fmla="*/ 393 h 671"/>
                <a:gd name="T26" fmla="*/ 295 w 548"/>
                <a:gd name="T27" fmla="*/ 165 h 671"/>
                <a:gd name="T28" fmla="*/ 125 w 548"/>
                <a:gd name="T29" fmla="*/ 393 h 671"/>
                <a:gd name="T30" fmla="*/ 295 w 548"/>
                <a:gd name="T31" fmla="*/ 39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8" h="671">
                  <a:moveTo>
                    <a:pt x="548" y="514"/>
                  </a:moveTo>
                  <a:lnTo>
                    <a:pt x="457" y="514"/>
                  </a:lnTo>
                  <a:lnTo>
                    <a:pt x="457" y="671"/>
                  </a:lnTo>
                  <a:lnTo>
                    <a:pt x="295" y="671"/>
                  </a:lnTo>
                  <a:lnTo>
                    <a:pt x="295" y="514"/>
                  </a:lnTo>
                  <a:lnTo>
                    <a:pt x="0" y="514"/>
                  </a:lnTo>
                  <a:lnTo>
                    <a:pt x="0" y="388"/>
                  </a:lnTo>
                  <a:lnTo>
                    <a:pt x="289" y="0"/>
                  </a:lnTo>
                  <a:lnTo>
                    <a:pt x="457" y="0"/>
                  </a:lnTo>
                  <a:lnTo>
                    <a:pt x="457" y="393"/>
                  </a:lnTo>
                  <a:lnTo>
                    <a:pt x="548" y="393"/>
                  </a:lnTo>
                  <a:lnTo>
                    <a:pt x="548" y="514"/>
                  </a:lnTo>
                  <a:close/>
                  <a:moveTo>
                    <a:pt x="295" y="393"/>
                  </a:moveTo>
                  <a:lnTo>
                    <a:pt x="295" y="165"/>
                  </a:lnTo>
                  <a:lnTo>
                    <a:pt x="125" y="393"/>
                  </a:lnTo>
                  <a:lnTo>
                    <a:pt x="295" y="3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54" name="Freeform 30"/>
            <p:cNvSpPr>
              <a:spLocks noChangeArrowheads="1"/>
            </p:cNvSpPr>
            <p:nvPr/>
          </p:nvSpPr>
          <p:spPr bwMode="auto">
            <a:xfrm>
              <a:off x="865" y="3625"/>
              <a:ext cx="67" cy="95"/>
            </a:xfrm>
            <a:custGeom>
              <a:avLst/>
              <a:gdLst>
                <a:gd name="T0" fmla="*/ 487 w 490"/>
                <a:gd name="T1" fmla="*/ 481 h 684"/>
                <a:gd name="T2" fmla="*/ 477 w 490"/>
                <a:gd name="T3" fmla="*/ 528 h 684"/>
                <a:gd name="T4" fmla="*/ 456 w 490"/>
                <a:gd name="T5" fmla="*/ 571 h 684"/>
                <a:gd name="T6" fmla="*/ 428 w 490"/>
                <a:gd name="T7" fmla="*/ 608 h 684"/>
                <a:gd name="T8" fmla="*/ 391 w 490"/>
                <a:gd name="T9" fmla="*/ 638 h 684"/>
                <a:gd name="T10" fmla="*/ 348 w 490"/>
                <a:gd name="T11" fmla="*/ 662 h 684"/>
                <a:gd name="T12" fmla="*/ 297 w 490"/>
                <a:gd name="T13" fmla="*/ 677 h 684"/>
                <a:gd name="T14" fmla="*/ 234 w 490"/>
                <a:gd name="T15" fmla="*/ 683 h 684"/>
                <a:gd name="T16" fmla="*/ 164 w 490"/>
                <a:gd name="T17" fmla="*/ 682 h 684"/>
                <a:gd name="T18" fmla="*/ 102 w 490"/>
                <a:gd name="T19" fmla="*/ 673 h 684"/>
                <a:gd name="T20" fmla="*/ 51 w 490"/>
                <a:gd name="T21" fmla="*/ 661 h 684"/>
                <a:gd name="T22" fmla="*/ 9 w 490"/>
                <a:gd name="T23" fmla="*/ 647 h 684"/>
                <a:gd name="T24" fmla="*/ 18 w 490"/>
                <a:gd name="T25" fmla="*/ 499 h 684"/>
                <a:gd name="T26" fmla="*/ 31 w 490"/>
                <a:gd name="T27" fmla="*/ 507 h 684"/>
                <a:gd name="T28" fmla="*/ 47 w 490"/>
                <a:gd name="T29" fmla="*/ 515 h 684"/>
                <a:gd name="T30" fmla="*/ 66 w 490"/>
                <a:gd name="T31" fmla="*/ 524 h 684"/>
                <a:gd name="T32" fmla="*/ 91 w 490"/>
                <a:gd name="T33" fmla="*/ 534 h 684"/>
                <a:gd name="T34" fmla="*/ 115 w 490"/>
                <a:gd name="T35" fmla="*/ 542 h 684"/>
                <a:gd name="T36" fmla="*/ 139 w 490"/>
                <a:gd name="T37" fmla="*/ 549 h 684"/>
                <a:gd name="T38" fmla="*/ 165 w 490"/>
                <a:gd name="T39" fmla="*/ 552 h 684"/>
                <a:gd name="T40" fmla="*/ 194 w 490"/>
                <a:gd name="T41" fmla="*/ 554 h 684"/>
                <a:gd name="T42" fmla="*/ 222 w 490"/>
                <a:gd name="T43" fmla="*/ 551 h 684"/>
                <a:gd name="T44" fmla="*/ 251 w 490"/>
                <a:gd name="T45" fmla="*/ 545 h 684"/>
                <a:gd name="T46" fmla="*/ 277 w 490"/>
                <a:gd name="T47" fmla="*/ 535 h 684"/>
                <a:gd name="T48" fmla="*/ 295 w 490"/>
                <a:gd name="T49" fmla="*/ 520 h 684"/>
                <a:gd name="T50" fmla="*/ 307 w 490"/>
                <a:gd name="T51" fmla="*/ 506 h 684"/>
                <a:gd name="T52" fmla="*/ 315 w 490"/>
                <a:gd name="T53" fmla="*/ 488 h 684"/>
                <a:gd name="T54" fmla="*/ 320 w 490"/>
                <a:gd name="T55" fmla="*/ 469 h 684"/>
                <a:gd name="T56" fmla="*/ 321 w 490"/>
                <a:gd name="T57" fmla="*/ 443 h 684"/>
                <a:gd name="T58" fmla="*/ 318 w 490"/>
                <a:gd name="T59" fmla="*/ 422 h 684"/>
                <a:gd name="T60" fmla="*/ 308 w 490"/>
                <a:gd name="T61" fmla="*/ 405 h 684"/>
                <a:gd name="T62" fmla="*/ 297 w 490"/>
                <a:gd name="T63" fmla="*/ 390 h 684"/>
                <a:gd name="T64" fmla="*/ 280 w 490"/>
                <a:gd name="T65" fmla="*/ 378 h 684"/>
                <a:gd name="T66" fmla="*/ 254 w 490"/>
                <a:gd name="T67" fmla="*/ 366 h 684"/>
                <a:gd name="T68" fmla="*/ 222 w 490"/>
                <a:gd name="T69" fmla="*/ 360 h 684"/>
                <a:gd name="T70" fmla="*/ 194 w 490"/>
                <a:gd name="T71" fmla="*/ 358 h 684"/>
                <a:gd name="T72" fmla="*/ 165 w 490"/>
                <a:gd name="T73" fmla="*/ 358 h 684"/>
                <a:gd name="T74" fmla="*/ 129 w 490"/>
                <a:gd name="T75" fmla="*/ 360 h 684"/>
                <a:gd name="T76" fmla="*/ 94 w 490"/>
                <a:gd name="T77" fmla="*/ 365 h 684"/>
                <a:gd name="T78" fmla="*/ 63 w 490"/>
                <a:gd name="T79" fmla="*/ 371 h 684"/>
                <a:gd name="T80" fmla="*/ 28 w 490"/>
                <a:gd name="T81" fmla="*/ 376 h 684"/>
                <a:gd name="T82" fmla="*/ 187 w 490"/>
                <a:gd name="T83" fmla="*/ 127 h 684"/>
                <a:gd name="T84" fmla="*/ 198 w 490"/>
                <a:gd name="T85" fmla="*/ 237 h 684"/>
                <a:gd name="T86" fmla="*/ 215 w 490"/>
                <a:gd name="T87" fmla="*/ 237 h 684"/>
                <a:gd name="T88" fmla="*/ 233 w 490"/>
                <a:gd name="T89" fmla="*/ 236 h 684"/>
                <a:gd name="T90" fmla="*/ 245 w 490"/>
                <a:gd name="T91" fmla="*/ 236 h 684"/>
                <a:gd name="T92" fmla="*/ 284 w 490"/>
                <a:gd name="T93" fmla="*/ 237 h 684"/>
                <a:gd name="T94" fmla="*/ 327 w 490"/>
                <a:gd name="T95" fmla="*/ 243 h 684"/>
                <a:gd name="T96" fmla="*/ 366 w 490"/>
                <a:gd name="T97" fmla="*/ 255 h 684"/>
                <a:gd name="T98" fmla="*/ 401 w 490"/>
                <a:gd name="T99" fmla="*/ 271 h 684"/>
                <a:gd name="T100" fmla="*/ 436 w 490"/>
                <a:gd name="T101" fmla="*/ 296 h 684"/>
                <a:gd name="T102" fmla="*/ 463 w 490"/>
                <a:gd name="T103" fmla="*/ 331 h 684"/>
                <a:gd name="T104" fmla="*/ 482 w 490"/>
                <a:gd name="T105" fmla="*/ 376 h 684"/>
                <a:gd name="T106" fmla="*/ 490 w 490"/>
                <a:gd name="T107" fmla="*/ 428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0" h="684">
                  <a:moveTo>
                    <a:pt x="490" y="443"/>
                  </a:moveTo>
                  <a:lnTo>
                    <a:pt x="490" y="456"/>
                  </a:lnTo>
                  <a:lnTo>
                    <a:pt x="489" y="469"/>
                  </a:lnTo>
                  <a:lnTo>
                    <a:pt x="487" y="481"/>
                  </a:lnTo>
                  <a:lnTo>
                    <a:pt x="485" y="493"/>
                  </a:lnTo>
                  <a:lnTo>
                    <a:pt x="483" y="505"/>
                  </a:lnTo>
                  <a:lnTo>
                    <a:pt x="480" y="516"/>
                  </a:lnTo>
                  <a:lnTo>
                    <a:pt x="477" y="528"/>
                  </a:lnTo>
                  <a:lnTo>
                    <a:pt x="472" y="540"/>
                  </a:lnTo>
                  <a:lnTo>
                    <a:pt x="468" y="550"/>
                  </a:lnTo>
                  <a:lnTo>
                    <a:pt x="462" y="561"/>
                  </a:lnTo>
                  <a:lnTo>
                    <a:pt x="456" y="571"/>
                  </a:lnTo>
                  <a:lnTo>
                    <a:pt x="450" y="581"/>
                  </a:lnTo>
                  <a:lnTo>
                    <a:pt x="443" y="591"/>
                  </a:lnTo>
                  <a:lnTo>
                    <a:pt x="435" y="599"/>
                  </a:lnTo>
                  <a:lnTo>
                    <a:pt x="428" y="608"/>
                  </a:lnTo>
                  <a:lnTo>
                    <a:pt x="419" y="616"/>
                  </a:lnTo>
                  <a:lnTo>
                    <a:pt x="411" y="625"/>
                  </a:lnTo>
                  <a:lnTo>
                    <a:pt x="400" y="632"/>
                  </a:lnTo>
                  <a:lnTo>
                    <a:pt x="391" y="638"/>
                  </a:lnTo>
                  <a:lnTo>
                    <a:pt x="380" y="644"/>
                  </a:lnTo>
                  <a:lnTo>
                    <a:pt x="370" y="651"/>
                  </a:lnTo>
                  <a:lnTo>
                    <a:pt x="359" y="656"/>
                  </a:lnTo>
                  <a:lnTo>
                    <a:pt x="348" y="662"/>
                  </a:lnTo>
                  <a:lnTo>
                    <a:pt x="336" y="666"/>
                  </a:lnTo>
                  <a:lnTo>
                    <a:pt x="323" y="670"/>
                  </a:lnTo>
                  <a:lnTo>
                    <a:pt x="311" y="673"/>
                  </a:lnTo>
                  <a:lnTo>
                    <a:pt x="297" y="677"/>
                  </a:lnTo>
                  <a:lnTo>
                    <a:pt x="281" y="679"/>
                  </a:lnTo>
                  <a:lnTo>
                    <a:pt x="266" y="682"/>
                  </a:lnTo>
                  <a:lnTo>
                    <a:pt x="251" y="683"/>
                  </a:lnTo>
                  <a:lnTo>
                    <a:pt x="234" y="683"/>
                  </a:lnTo>
                  <a:lnTo>
                    <a:pt x="216" y="684"/>
                  </a:lnTo>
                  <a:lnTo>
                    <a:pt x="199" y="683"/>
                  </a:lnTo>
                  <a:lnTo>
                    <a:pt x="180" y="683"/>
                  </a:lnTo>
                  <a:lnTo>
                    <a:pt x="164" y="682"/>
                  </a:lnTo>
                  <a:lnTo>
                    <a:pt x="148" y="680"/>
                  </a:lnTo>
                  <a:lnTo>
                    <a:pt x="131" y="678"/>
                  </a:lnTo>
                  <a:lnTo>
                    <a:pt x="116" y="676"/>
                  </a:lnTo>
                  <a:lnTo>
                    <a:pt x="102" y="673"/>
                  </a:lnTo>
                  <a:lnTo>
                    <a:pt x="88" y="671"/>
                  </a:lnTo>
                  <a:lnTo>
                    <a:pt x="75" y="668"/>
                  </a:lnTo>
                  <a:lnTo>
                    <a:pt x="63" y="664"/>
                  </a:lnTo>
                  <a:lnTo>
                    <a:pt x="51" y="661"/>
                  </a:lnTo>
                  <a:lnTo>
                    <a:pt x="39" y="657"/>
                  </a:lnTo>
                  <a:lnTo>
                    <a:pt x="29" y="654"/>
                  </a:lnTo>
                  <a:lnTo>
                    <a:pt x="18" y="650"/>
                  </a:lnTo>
                  <a:lnTo>
                    <a:pt x="9" y="647"/>
                  </a:lnTo>
                  <a:lnTo>
                    <a:pt x="0" y="643"/>
                  </a:lnTo>
                  <a:lnTo>
                    <a:pt x="0" y="497"/>
                  </a:lnTo>
                  <a:lnTo>
                    <a:pt x="15" y="497"/>
                  </a:lnTo>
                  <a:lnTo>
                    <a:pt x="18" y="499"/>
                  </a:lnTo>
                  <a:lnTo>
                    <a:pt x="22" y="500"/>
                  </a:lnTo>
                  <a:lnTo>
                    <a:pt x="24" y="502"/>
                  </a:lnTo>
                  <a:lnTo>
                    <a:pt x="28" y="505"/>
                  </a:lnTo>
                  <a:lnTo>
                    <a:pt x="31" y="507"/>
                  </a:lnTo>
                  <a:lnTo>
                    <a:pt x="36" y="508"/>
                  </a:lnTo>
                  <a:lnTo>
                    <a:pt x="39" y="511"/>
                  </a:lnTo>
                  <a:lnTo>
                    <a:pt x="43" y="513"/>
                  </a:lnTo>
                  <a:lnTo>
                    <a:pt x="47" y="515"/>
                  </a:lnTo>
                  <a:lnTo>
                    <a:pt x="52" y="518"/>
                  </a:lnTo>
                  <a:lnTo>
                    <a:pt x="57" y="520"/>
                  </a:lnTo>
                  <a:lnTo>
                    <a:pt x="61" y="522"/>
                  </a:lnTo>
                  <a:lnTo>
                    <a:pt x="66" y="524"/>
                  </a:lnTo>
                  <a:lnTo>
                    <a:pt x="72" y="527"/>
                  </a:lnTo>
                  <a:lnTo>
                    <a:pt x="78" y="529"/>
                  </a:lnTo>
                  <a:lnTo>
                    <a:pt x="85" y="531"/>
                  </a:lnTo>
                  <a:lnTo>
                    <a:pt x="91" y="534"/>
                  </a:lnTo>
                  <a:lnTo>
                    <a:pt x="96" y="536"/>
                  </a:lnTo>
                  <a:lnTo>
                    <a:pt x="102" y="538"/>
                  </a:lnTo>
                  <a:lnTo>
                    <a:pt x="108" y="541"/>
                  </a:lnTo>
                  <a:lnTo>
                    <a:pt x="115" y="542"/>
                  </a:lnTo>
                  <a:lnTo>
                    <a:pt x="121" y="544"/>
                  </a:lnTo>
                  <a:lnTo>
                    <a:pt x="127" y="545"/>
                  </a:lnTo>
                  <a:lnTo>
                    <a:pt x="132" y="548"/>
                  </a:lnTo>
                  <a:lnTo>
                    <a:pt x="139" y="549"/>
                  </a:lnTo>
                  <a:lnTo>
                    <a:pt x="145" y="550"/>
                  </a:lnTo>
                  <a:lnTo>
                    <a:pt x="152" y="551"/>
                  </a:lnTo>
                  <a:lnTo>
                    <a:pt x="159" y="552"/>
                  </a:lnTo>
                  <a:lnTo>
                    <a:pt x="165" y="552"/>
                  </a:lnTo>
                  <a:lnTo>
                    <a:pt x="173" y="554"/>
                  </a:lnTo>
                  <a:lnTo>
                    <a:pt x="180" y="554"/>
                  </a:lnTo>
                  <a:lnTo>
                    <a:pt x="187" y="554"/>
                  </a:lnTo>
                  <a:lnTo>
                    <a:pt x="194" y="554"/>
                  </a:lnTo>
                  <a:lnTo>
                    <a:pt x="201" y="554"/>
                  </a:lnTo>
                  <a:lnTo>
                    <a:pt x="207" y="552"/>
                  </a:lnTo>
                  <a:lnTo>
                    <a:pt x="214" y="552"/>
                  </a:lnTo>
                  <a:lnTo>
                    <a:pt x="222" y="551"/>
                  </a:lnTo>
                  <a:lnTo>
                    <a:pt x="229" y="550"/>
                  </a:lnTo>
                  <a:lnTo>
                    <a:pt x="236" y="549"/>
                  </a:lnTo>
                  <a:lnTo>
                    <a:pt x="243" y="547"/>
                  </a:lnTo>
                  <a:lnTo>
                    <a:pt x="251" y="545"/>
                  </a:lnTo>
                  <a:lnTo>
                    <a:pt x="258" y="543"/>
                  </a:lnTo>
                  <a:lnTo>
                    <a:pt x="265" y="541"/>
                  </a:lnTo>
                  <a:lnTo>
                    <a:pt x="271" y="537"/>
                  </a:lnTo>
                  <a:lnTo>
                    <a:pt x="277" y="535"/>
                  </a:lnTo>
                  <a:lnTo>
                    <a:pt x="283" y="531"/>
                  </a:lnTo>
                  <a:lnTo>
                    <a:pt x="287" y="528"/>
                  </a:lnTo>
                  <a:lnTo>
                    <a:pt x="292" y="523"/>
                  </a:lnTo>
                  <a:lnTo>
                    <a:pt x="295" y="520"/>
                  </a:lnTo>
                  <a:lnTo>
                    <a:pt x="299" y="516"/>
                  </a:lnTo>
                  <a:lnTo>
                    <a:pt x="301" y="513"/>
                  </a:lnTo>
                  <a:lnTo>
                    <a:pt x="305" y="509"/>
                  </a:lnTo>
                  <a:lnTo>
                    <a:pt x="307" y="506"/>
                  </a:lnTo>
                  <a:lnTo>
                    <a:pt x="309" y="501"/>
                  </a:lnTo>
                  <a:lnTo>
                    <a:pt x="312" y="498"/>
                  </a:lnTo>
                  <a:lnTo>
                    <a:pt x="313" y="493"/>
                  </a:lnTo>
                  <a:lnTo>
                    <a:pt x="315" y="488"/>
                  </a:lnTo>
                  <a:lnTo>
                    <a:pt x="316" y="484"/>
                  </a:lnTo>
                  <a:lnTo>
                    <a:pt x="318" y="479"/>
                  </a:lnTo>
                  <a:lnTo>
                    <a:pt x="319" y="474"/>
                  </a:lnTo>
                  <a:lnTo>
                    <a:pt x="320" y="469"/>
                  </a:lnTo>
                  <a:lnTo>
                    <a:pt x="321" y="462"/>
                  </a:lnTo>
                  <a:lnTo>
                    <a:pt x="321" y="456"/>
                  </a:lnTo>
                  <a:lnTo>
                    <a:pt x="321" y="449"/>
                  </a:lnTo>
                  <a:lnTo>
                    <a:pt x="321" y="443"/>
                  </a:lnTo>
                  <a:lnTo>
                    <a:pt x="320" y="437"/>
                  </a:lnTo>
                  <a:lnTo>
                    <a:pt x="320" y="433"/>
                  </a:lnTo>
                  <a:lnTo>
                    <a:pt x="319" y="427"/>
                  </a:lnTo>
                  <a:lnTo>
                    <a:pt x="318" y="422"/>
                  </a:lnTo>
                  <a:lnTo>
                    <a:pt x="315" y="417"/>
                  </a:lnTo>
                  <a:lnTo>
                    <a:pt x="314" y="413"/>
                  </a:lnTo>
                  <a:lnTo>
                    <a:pt x="312" y="408"/>
                  </a:lnTo>
                  <a:lnTo>
                    <a:pt x="308" y="405"/>
                  </a:lnTo>
                  <a:lnTo>
                    <a:pt x="306" y="400"/>
                  </a:lnTo>
                  <a:lnTo>
                    <a:pt x="304" y="397"/>
                  </a:lnTo>
                  <a:lnTo>
                    <a:pt x="300" y="393"/>
                  </a:lnTo>
                  <a:lnTo>
                    <a:pt x="297" y="390"/>
                  </a:lnTo>
                  <a:lnTo>
                    <a:pt x="293" y="387"/>
                  </a:lnTo>
                  <a:lnTo>
                    <a:pt x="290" y="384"/>
                  </a:lnTo>
                  <a:lnTo>
                    <a:pt x="286" y="381"/>
                  </a:lnTo>
                  <a:lnTo>
                    <a:pt x="280" y="378"/>
                  </a:lnTo>
                  <a:lnTo>
                    <a:pt x="273" y="374"/>
                  </a:lnTo>
                  <a:lnTo>
                    <a:pt x="267" y="371"/>
                  </a:lnTo>
                  <a:lnTo>
                    <a:pt x="260" y="369"/>
                  </a:lnTo>
                  <a:lnTo>
                    <a:pt x="254" y="366"/>
                  </a:lnTo>
                  <a:lnTo>
                    <a:pt x="247" y="365"/>
                  </a:lnTo>
                  <a:lnTo>
                    <a:pt x="238" y="363"/>
                  </a:lnTo>
                  <a:lnTo>
                    <a:pt x="230" y="362"/>
                  </a:lnTo>
                  <a:lnTo>
                    <a:pt x="222" y="360"/>
                  </a:lnTo>
                  <a:lnTo>
                    <a:pt x="215" y="360"/>
                  </a:lnTo>
                  <a:lnTo>
                    <a:pt x="208" y="359"/>
                  </a:lnTo>
                  <a:lnTo>
                    <a:pt x="200" y="358"/>
                  </a:lnTo>
                  <a:lnTo>
                    <a:pt x="194" y="358"/>
                  </a:lnTo>
                  <a:lnTo>
                    <a:pt x="187" y="358"/>
                  </a:lnTo>
                  <a:lnTo>
                    <a:pt x="181" y="358"/>
                  </a:lnTo>
                  <a:lnTo>
                    <a:pt x="174" y="358"/>
                  </a:lnTo>
                  <a:lnTo>
                    <a:pt x="165" y="358"/>
                  </a:lnTo>
                  <a:lnTo>
                    <a:pt x="157" y="358"/>
                  </a:lnTo>
                  <a:lnTo>
                    <a:pt x="148" y="358"/>
                  </a:lnTo>
                  <a:lnTo>
                    <a:pt x="138" y="359"/>
                  </a:lnTo>
                  <a:lnTo>
                    <a:pt x="129" y="360"/>
                  </a:lnTo>
                  <a:lnTo>
                    <a:pt x="121" y="360"/>
                  </a:lnTo>
                  <a:lnTo>
                    <a:pt x="111" y="362"/>
                  </a:lnTo>
                  <a:lnTo>
                    <a:pt x="103" y="364"/>
                  </a:lnTo>
                  <a:lnTo>
                    <a:pt x="94" y="365"/>
                  </a:lnTo>
                  <a:lnTo>
                    <a:pt x="86" y="366"/>
                  </a:lnTo>
                  <a:lnTo>
                    <a:pt x="78" y="367"/>
                  </a:lnTo>
                  <a:lnTo>
                    <a:pt x="71" y="370"/>
                  </a:lnTo>
                  <a:lnTo>
                    <a:pt x="63" y="371"/>
                  </a:lnTo>
                  <a:lnTo>
                    <a:pt x="56" y="373"/>
                  </a:lnTo>
                  <a:lnTo>
                    <a:pt x="49" y="374"/>
                  </a:lnTo>
                  <a:lnTo>
                    <a:pt x="43" y="376"/>
                  </a:lnTo>
                  <a:lnTo>
                    <a:pt x="28" y="376"/>
                  </a:lnTo>
                  <a:lnTo>
                    <a:pt x="28" y="0"/>
                  </a:lnTo>
                  <a:lnTo>
                    <a:pt x="471" y="0"/>
                  </a:lnTo>
                  <a:lnTo>
                    <a:pt x="471" y="127"/>
                  </a:lnTo>
                  <a:lnTo>
                    <a:pt x="187" y="127"/>
                  </a:lnTo>
                  <a:lnTo>
                    <a:pt x="187" y="238"/>
                  </a:lnTo>
                  <a:lnTo>
                    <a:pt x="191" y="238"/>
                  </a:lnTo>
                  <a:lnTo>
                    <a:pt x="194" y="237"/>
                  </a:lnTo>
                  <a:lnTo>
                    <a:pt x="198" y="237"/>
                  </a:lnTo>
                  <a:lnTo>
                    <a:pt x="202" y="237"/>
                  </a:lnTo>
                  <a:lnTo>
                    <a:pt x="206" y="237"/>
                  </a:lnTo>
                  <a:lnTo>
                    <a:pt x="210" y="237"/>
                  </a:lnTo>
                  <a:lnTo>
                    <a:pt x="215" y="237"/>
                  </a:lnTo>
                  <a:lnTo>
                    <a:pt x="220" y="236"/>
                  </a:lnTo>
                  <a:lnTo>
                    <a:pt x="223" y="236"/>
                  </a:lnTo>
                  <a:lnTo>
                    <a:pt x="228" y="236"/>
                  </a:lnTo>
                  <a:lnTo>
                    <a:pt x="233" y="236"/>
                  </a:lnTo>
                  <a:lnTo>
                    <a:pt x="236" y="236"/>
                  </a:lnTo>
                  <a:lnTo>
                    <a:pt x="240" y="236"/>
                  </a:lnTo>
                  <a:lnTo>
                    <a:pt x="243" y="236"/>
                  </a:lnTo>
                  <a:lnTo>
                    <a:pt x="245" y="236"/>
                  </a:lnTo>
                  <a:lnTo>
                    <a:pt x="248" y="236"/>
                  </a:lnTo>
                  <a:lnTo>
                    <a:pt x="260" y="236"/>
                  </a:lnTo>
                  <a:lnTo>
                    <a:pt x="272" y="236"/>
                  </a:lnTo>
                  <a:lnTo>
                    <a:pt x="284" y="237"/>
                  </a:lnTo>
                  <a:lnTo>
                    <a:pt x="294" y="238"/>
                  </a:lnTo>
                  <a:lnTo>
                    <a:pt x="306" y="239"/>
                  </a:lnTo>
                  <a:lnTo>
                    <a:pt x="316" y="242"/>
                  </a:lnTo>
                  <a:lnTo>
                    <a:pt x="327" y="243"/>
                  </a:lnTo>
                  <a:lnTo>
                    <a:pt x="337" y="245"/>
                  </a:lnTo>
                  <a:lnTo>
                    <a:pt x="348" y="248"/>
                  </a:lnTo>
                  <a:lnTo>
                    <a:pt x="357" y="251"/>
                  </a:lnTo>
                  <a:lnTo>
                    <a:pt x="366" y="255"/>
                  </a:lnTo>
                  <a:lnTo>
                    <a:pt x="376" y="258"/>
                  </a:lnTo>
                  <a:lnTo>
                    <a:pt x="385" y="262"/>
                  </a:lnTo>
                  <a:lnTo>
                    <a:pt x="393" y="266"/>
                  </a:lnTo>
                  <a:lnTo>
                    <a:pt x="401" y="271"/>
                  </a:lnTo>
                  <a:lnTo>
                    <a:pt x="409" y="276"/>
                  </a:lnTo>
                  <a:lnTo>
                    <a:pt x="419" y="281"/>
                  </a:lnTo>
                  <a:lnTo>
                    <a:pt x="428" y="288"/>
                  </a:lnTo>
                  <a:lnTo>
                    <a:pt x="436" y="296"/>
                  </a:lnTo>
                  <a:lnTo>
                    <a:pt x="443" y="305"/>
                  </a:lnTo>
                  <a:lnTo>
                    <a:pt x="450" y="313"/>
                  </a:lnTo>
                  <a:lnTo>
                    <a:pt x="457" y="322"/>
                  </a:lnTo>
                  <a:lnTo>
                    <a:pt x="463" y="331"/>
                  </a:lnTo>
                  <a:lnTo>
                    <a:pt x="469" y="342"/>
                  </a:lnTo>
                  <a:lnTo>
                    <a:pt x="474" y="352"/>
                  </a:lnTo>
                  <a:lnTo>
                    <a:pt x="478" y="364"/>
                  </a:lnTo>
                  <a:lnTo>
                    <a:pt x="482" y="376"/>
                  </a:lnTo>
                  <a:lnTo>
                    <a:pt x="485" y="387"/>
                  </a:lnTo>
                  <a:lnTo>
                    <a:pt x="487" y="401"/>
                  </a:lnTo>
                  <a:lnTo>
                    <a:pt x="489" y="414"/>
                  </a:lnTo>
                  <a:lnTo>
                    <a:pt x="490" y="428"/>
                  </a:lnTo>
                  <a:lnTo>
                    <a:pt x="49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55" name="Freeform 31"/>
            <p:cNvSpPr>
              <a:spLocks noChangeArrowheads="1"/>
            </p:cNvSpPr>
            <p:nvPr/>
          </p:nvSpPr>
          <p:spPr bwMode="auto">
            <a:xfrm>
              <a:off x="360" y="3496"/>
              <a:ext cx="86" cy="162"/>
            </a:xfrm>
            <a:custGeom>
              <a:avLst/>
              <a:gdLst>
                <a:gd name="T0" fmla="*/ 603 w 624"/>
                <a:gd name="T1" fmla="*/ 206 h 1174"/>
                <a:gd name="T2" fmla="*/ 595 w 624"/>
                <a:gd name="T3" fmla="*/ 204 h 1174"/>
                <a:gd name="T4" fmla="*/ 585 w 624"/>
                <a:gd name="T5" fmla="*/ 200 h 1174"/>
                <a:gd name="T6" fmla="*/ 572 w 624"/>
                <a:gd name="T7" fmla="*/ 198 h 1174"/>
                <a:gd name="T8" fmla="*/ 557 w 624"/>
                <a:gd name="T9" fmla="*/ 194 h 1174"/>
                <a:gd name="T10" fmla="*/ 542 w 624"/>
                <a:gd name="T11" fmla="*/ 191 h 1174"/>
                <a:gd name="T12" fmla="*/ 525 w 624"/>
                <a:gd name="T13" fmla="*/ 188 h 1174"/>
                <a:gd name="T14" fmla="*/ 511 w 624"/>
                <a:gd name="T15" fmla="*/ 187 h 1174"/>
                <a:gd name="T16" fmla="*/ 496 w 624"/>
                <a:gd name="T17" fmla="*/ 187 h 1174"/>
                <a:gd name="T18" fmla="*/ 460 w 624"/>
                <a:gd name="T19" fmla="*/ 188 h 1174"/>
                <a:gd name="T20" fmla="*/ 430 w 624"/>
                <a:gd name="T21" fmla="*/ 194 h 1174"/>
                <a:gd name="T22" fmla="*/ 405 w 624"/>
                <a:gd name="T23" fmla="*/ 204 h 1174"/>
                <a:gd name="T24" fmla="*/ 388 w 624"/>
                <a:gd name="T25" fmla="*/ 216 h 1174"/>
                <a:gd name="T26" fmla="*/ 375 w 624"/>
                <a:gd name="T27" fmla="*/ 234 h 1174"/>
                <a:gd name="T28" fmla="*/ 367 w 624"/>
                <a:gd name="T29" fmla="*/ 258 h 1174"/>
                <a:gd name="T30" fmla="*/ 361 w 624"/>
                <a:gd name="T31" fmla="*/ 288 h 1174"/>
                <a:gd name="T32" fmla="*/ 359 w 624"/>
                <a:gd name="T33" fmla="*/ 326 h 1174"/>
                <a:gd name="T34" fmla="*/ 567 w 624"/>
                <a:gd name="T35" fmla="*/ 333 h 1174"/>
                <a:gd name="T36" fmla="*/ 368 w 624"/>
                <a:gd name="T37" fmla="*/ 515 h 1174"/>
                <a:gd name="T38" fmla="*/ 106 w 624"/>
                <a:gd name="T39" fmla="*/ 1174 h 1174"/>
                <a:gd name="T40" fmla="*/ 0 w 624"/>
                <a:gd name="T41" fmla="*/ 515 h 1174"/>
                <a:gd name="T42" fmla="*/ 106 w 624"/>
                <a:gd name="T43" fmla="*/ 333 h 1174"/>
                <a:gd name="T44" fmla="*/ 106 w 624"/>
                <a:gd name="T45" fmla="*/ 290 h 1174"/>
                <a:gd name="T46" fmla="*/ 109 w 624"/>
                <a:gd name="T47" fmla="*/ 254 h 1174"/>
                <a:gd name="T48" fmla="*/ 113 w 624"/>
                <a:gd name="T49" fmla="*/ 220 h 1174"/>
                <a:gd name="T50" fmla="*/ 121 w 624"/>
                <a:gd name="T51" fmla="*/ 188 h 1174"/>
                <a:gd name="T52" fmla="*/ 132 w 624"/>
                <a:gd name="T53" fmla="*/ 159 h 1174"/>
                <a:gd name="T54" fmla="*/ 143 w 624"/>
                <a:gd name="T55" fmla="*/ 134 h 1174"/>
                <a:gd name="T56" fmla="*/ 159 w 624"/>
                <a:gd name="T57" fmla="*/ 109 h 1174"/>
                <a:gd name="T58" fmla="*/ 177 w 624"/>
                <a:gd name="T59" fmla="*/ 87 h 1174"/>
                <a:gd name="T60" fmla="*/ 197 w 624"/>
                <a:gd name="T61" fmla="*/ 69 h 1174"/>
                <a:gd name="T62" fmla="*/ 220 w 624"/>
                <a:gd name="T63" fmla="*/ 51 h 1174"/>
                <a:gd name="T64" fmla="*/ 246 w 624"/>
                <a:gd name="T65" fmla="*/ 37 h 1174"/>
                <a:gd name="T66" fmla="*/ 274 w 624"/>
                <a:gd name="T67" fmla="*/ 24 h 1174"/>
                <a:gd name="T68" fmla="*/ 304 w 624"/>
                <a:gd name="T69" fmla="*/ 15 h 1174"/>
                <a:gd name="T70" fmla="*/ 338 w 624"/>
                <a:gd name="T71" fmla="*/ 8 h 1174"/>
                <a:gd name="T72" fmla="*/ 373 w 624"/>
                <a:gd name="T73" fmla="*/ 3 h 1174"/>
                <a:gd name="T74" fmla="*/ 412 w 624"/>
                <a:gd name="T75" fmla="*/ 1 h 1174"/>
                <a:gd name="T76" fmla="*/ 446 w 624"/>
                <a:gd name="T77" fmla="*/ 0 h 1174"/>
                <a:gd name="T78" fmla="*/ 474 w 624"/>
                <a:gd name="T79" fmla="*/ 1 h 1174"/>
                <a:gd name="T80" fmla="*/ 501 w 624"/>
                <a:gd name="T81" fmla="*/ 2 h 1174"/>
                <a:gd name="T82" fmla="*/ 526 w 624"/>
                <a:gd name="T83" fmla="*/ 3 h 1174"/>
                <a:gd name="T84" fmla="*/ 551 w 624"/>
                <a:gd name="T85" fmla="*/ 6 h 1174"/>
                <a:gd name="T86" fmla="*/ 574 w 624"/>
                <a:gd name="T87" fmla="*/ 8 h 1174"/>
                <a:gd name="T88" fmla="*/ 595 w 624"/>
                <a:gd name="T89" fmla="*/ 10 h 1174"/>
                <a:gd name="T90" fmla="*/ 615 w 624"/>
                <a:gd name="T91" fmla="*/ 14 h 1174"/>
                <a:gd name="T92" fmla="*/ 624 w 624"/>
                <a:gd name="T93" fmla="*/ 206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4" h="1174">
                  <a:moveTo>
                    <a:pt x="624" y="206"/>
                  </a:moveTo>
                  <a:lnTo>
                    <a:pt x="603" y="206"/>
                  </a:lnTo>
                  <a:lnTo>
                    <a:pt x="600" y="205"/>
                  </a:lnTo>
                  <a:lnTo>
                    <a:pt x="595" y="204"/>
                  </a:lnTo>
                  <a:lnTo>
                    <a:pt x="590" y="201"/>
                  </a:lnTo>
                  <a:lnTo>
                    <a:pt x="585" y="200"/>
                  </a:lnTo>
                  <a:lnTo>
                    <a:pt x="579" y="199"/>
                  </a:lnTo>
                  <a:lnTo>
                    <a:pt x="572" y="198"/>
                  </a:lnTo>
                  <a:lnTo>
                    <a:pt x="565" y="195"/>
                  </a:lnTo>
                  <a:lnTo>
                    <a:pt x="557" y="194"/>
                  </a:lnTo>
                  <a:lnTo>
                    <a:pt x="549" y="192"/>
                  </a:lnTo>
                  <a:lnTo>
                    <a:pt x="542" y="191"/>
                  </a:lnTo>
                  <a:lnTo>
                    <a:pt x="533" y="190"/>
                  </a:lnTo>
                  <a:lnTo>
                    <a:pt x="525" y="188"/>
                  </a:lnTo>
                  <a:lnTo>
                    <a:pt x="518" y="187"/>
                  </a:lnTo>
                  <a:lnTo>
                    <a:pt x="511" y="187"/>
                  </a:lnTo>
                  <a:lnTo>
                    <a:pt x="503" y="187"/>
                  </a:lnTo>
                  <a:lnTo>
                    <a:pt x="496" y="187"/>
                  </a:lnTo>
                  <a:lnTo>
                    <a:pt x="478" y="187"/>
                  </a:lnTo>
                  <a:lnTo>
                    <a:pt x="460" y="188"/>
                  </a:lnTo>
                  <a:lnTo>
                    <a:pt x="444" y="191"/>
                  </a:lnTo>
                  <a:lnTo>
                    <a:pt x="430" y="194"/>
                  </a:lnTo>
                  <a:lnTo>
                    <a:pt x="417" y="198"/>
                  </a:lnTo>
                  <a:lnTo>
                    <a:pt x="405" y="204"/>
                  </a:lnTo>
                  <a:lnTo>
                    <a:pt x="396" y="209"/>
                  </a:lnTo>
                  <a:lnTo>
                    <a:pt x="388" y="216"/>
                  </a:lnTo>
                  <a:lnTo>
                    <a:pt x="381" y="225"/>
                  </a:lnTo>
                  <a:lnTo>
                    <a:pt x="375" y="234"/>
                  </a:lnTo>
                  <a:lnTo>
                    <a:pt x="370" y="245"/>
                  </a:lnTo>
                  <a:lnTo>
                    <a:pt x="367" y="258"/>
                  </a:lnTo>
                  <a:lnTo>
                    <a:pt x="363" y="272"/>
                  </a:lnTo>
                  <a:lnTo>
                    <a:pt x="361" y="288"/>
                  </a:lnTo>
                  <a:lnTo>
                    <a:pt x="360" y="306"/>
                  </a:lnTo>
                  <a:lnTo>
                    <a:pt x="359" y="326"/>
                  </a:lnTo>
                  <a:lnTo>
                    <a:pt x="359" y="333"/>
                  </a:lnTo>
                  <a:lnTo>
                    <a:pt x="567" y="333"/>
                  </a:lnTo>
                  <a:lnTo>
                    <a:pt x="567" y="515"/>
                  </a:lnTo>
                  <a:lnTo>
                    <a:pt x="368" y="515"/>
                  </a:lnTo>
                  <a:lnTo>
                    <a:pt x="368" y="1174"/>
                  </a:lnTo>
                  <a:lnTo>
                    <a:pt x="106" y="1174"/>
                  </a:lnTo>
                  <a:lnTo>
                    <a:pt x="106" y="515"/>
                  </a:lnTo>
                  <a:lnTo>
                    <a:pt x="0" y="515"/>
                  </a:lnTo>
                  <a:lnTo>
                    <a:pt x="0" y="333"/>
                  </a:lnTo>
                  <a:lnTo>
                    <a:pt x="106" y="333"/>
                  </a:lnTo>
                  <a:lnTo>
                    <a:pt x="106" y="309"/>
                  </a:lnTo>
                  <a:lnTo>
                    <a:pt x="106" y="290"/>
                  </a:lnTo>
                  <a:lnTo>
                    <a:pt x="107" y="272"/>
                  </a:lnTo>
                  <a:lnTo>
                    <a:pt x="109" y="254"/>
                  </a:lnTo>
                  <a:lnTo>
                    <a:pt x="111" y="237"/>
                  </a:lnTo>
                  <a:lnTo>
                    <a:pt x="113" y="220"/>
                  </a:lnTo>
                  <a:lnTo>
                    <a:pt x="117" y="205"/>
                  </a:lnTo>
                  <a:lnTo>
                    <a:pt x="121" y="188"/>
                  </a:lnTo>
                  <a:lnTo>
                    <a:pt x="126" y="174"/>
                  </a:lnTo>
                  <a:lnTo>
                    <a:pt x="132" y="159"/>
                  </a:lnTo>
                  <a:lnTo>
                    <a:pt x="138" y="147"/>
                  </a:lnTo>
                  <a:lnTo>
                    <a:pt x="143" y="134"/>
                  </a:lnTo>
                  <a:lnTo>
                    <a:pt x="152" y="121"/>
                  </a:lnTo>
                  <a:lnTo>
                    <a:pt x="159" y="109"/>
                  </a:lnTo>
                  <a:lnTo>
                    <a:pt x="168" y="98"/>
                  </a:lnTo>
                  <a:lnTo>
                    <a:pt x="177" y="87"/>
                  </a:lnTo>
                  <a:lnTo>
                    <a:pt x="187" y="78"/>
                  </a:lnTo>
                  <a:lnTo>
                    <a:pt x="197" y="69"/>
                  </a:lnTo>
                  <a:lnTo>
                    <a:pt x="209" y="59"/>
                  </a:lnTo>
                  <a:lnTo>
                    <a:pt x="220" y="51"/>
                  </a:lnTo>
                  <a:lnTo>
                    <a:pt x="232" y="44"/>
                  </a:lnTo>
                  <a:lnTo>
                    <a:pt x="246" y="37"/>
                  </a:lnTo>
                  <a:lnTo>
                    <a:pt x="259" y="30"/>
                  </a:lnTo>
                  <a:lnTo>
                    <a:pt x="274" y="24"/>
                  </a:lnTo>
                  <a:lnTo>
                    <a:pt x="289" y="20"/>
                  </a:lnTo>
                  <a:lnTo>
                    <a:pt x="304" y="15"/>
                  </a:lnTo>
                  <a:lnTo>
                    <a:pt x="320" y="12"/>
                  </a:lnTo>
                  <a:lnTo>
                    <a:pt x="338" y="8"/>
                  </a:lnTo>
                  <a:lnTo>
                    <a:pt x="355" y="5"/>
                  </a:lnTo>
                  <a:lnTo>
                    <a:pt x="373" y="3"/>
                  </a:lnTo>
                  <a:lnTo>
                    <a:pt x="393" y="1"/>
                  </a:lnTo>
                  <a:lnTo>
                    <a:pt x="412" y="1"/>
                  </a:lnTo>
                  <a:lnTo>
                    <a:pt x="432" y="0"/>
                  </a:lnTo>
                  <a:lnTo>
                    <a:pt x="446" y="0"/>
                  </a:lnTo>
                  <a:lnTo>
                    <a:pt x="460" y="1"/>
                  </a:lnTo>
                  <a:lnTo>
                    <a:pt x="474" y="1"/>
                  </a:lnTo>
                  <a:lnTo>
                    <a:pt x="487" y="1"/>
                  </a:lnTo>
                  <a:lnTo>
                    <a:pt x="501" y="2"/>
                  </a:lnTo>
                  <a:lnTo>
                    <a:pt x="514" y="2"/>
                  </a:lnTo>
                  <a:lnTo>
                    <a:pt x="526" y="3"/>
                  </a:lnTo>
                  <a:lnTo>
                    <a:pt x="538" y="5"/>
                  </a:lnTo>
                  <a:lnTo>
                    <a:pt x="551" y="6"/>
                  </a:lnTo>
                  <a:lnTo>
                    <a:pt x="563" y="7"/>
                  </a:lnTo>
                  <a:lnTo>
                    <a:pt x="574" y="8"/>
                  </a:lnTo>
                  <a:lnTo>
                    <a:pt x="585" y="9"/>
                  </a:lnTo>
                  <a:lnTo>
                    <a:pt x="595" y="10"/>
                  </a:lnTo>
                  <a:lnTo>
                    <a:pt x="606" y="12"/>
                  </a:lnTo>
                  <a:lnTo>
                    <a:pt x="615" y="14"/>
                  </a:lnTo>
                  <a:lnTo>
                    <a:pt x="624" y="15"/>
                  </a:lnTo>
                  <a:lnTo>
                    <a:pt x="624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56" name="Freeform 32"/>
            <p:cNvSpPr>
              <a:spLocks noChangeArrowheads="1"/>
            </p:cNvSpPr>
            <p:nvPr/>
          </p:nvSpPr>
          <p:spPr bwMode="auto">
            <a:xfrm>
              <a:off x="788" y="3496"/>
              <a:ext cx="85" cy="162"/>
            </a:xfrm>
            <a:custGeom>
              <a:avLst/>
              <a:gdLst>
                <a:gd name="T0" fmla="*/ 603 w 623"/>
                <a:gd name="T1" fmla="*/ 206 h 1174"/>
                <a:gd name="T2" fmla="*/ 594 w 623"/>
                <a:gd name="T3" fmla="*/ 204 h 1174"/>
                <a:gd name="T4" fmla="*/ 583 w 623"/>
                <a:gd name="T5" fmla="*/ 200 h 1174"/>
                <a:gd name="T6" fmla="*/ 570 w 623"/>
                <a:gd name="T7" fmla="*/ 198 h 1174"/>
                <a:gd name="T8" fmla="*/ 556 w 623"/>
                <a:gd name="T9" fmla="*/ 194 h 1174"/>
                <a:gd name="T10" fmla="*/ 540 w 623"/>
                <a:gd name="T11" fmla="*/ 191 h 1174"/>
                <a:gd name="T12" fmla="*/ 525 w 623"/>
                <a:gd name="T13" fmla="*/ 188 h 1174"/>
                <a:gd name="T14" fmla="*/ 510 w 623"/>
                <a:gd name="T15" fmla="*/ 187 h 1174"/>
                <a:gd name="T16" fmla="*/ 496 w 623"/>
                <a:gd name="T17" fmla="*/ 187 h 1174"/>
                <a:gd name="T18" fmla="*/ 459 w 623"/>
                <a:gd name="T19" fmla="*/ 188 h 1174"/>
                <a:gd name="T20" fmla="*/ 428 w 623"/>
                <a:gd name="T21" fmla="*/ 194 h 1174"/>
                <a:gd name="T22" fmla="*/ 405 w 623"/>
                <a:gd name="T23" fmla="*/ 204 h 1174"/>
                <a:gd name="T24" fmla="*/ 388 w 623"/>
                <a:gd name="T25" fmla="*/ 216 h 1174"/>
                <a:gd name="T26" fmla="*/ 375 w 623"/>
                <a:gd name="T27" fmla="*/ 234 h 1174"/>
                <a:gd name="T28" fmla="*/ 366 w 623"/>
                <a:gd name="T29" fmla="*/ 258 h 1174"/>
                <a:gd name="T30" fmla="*/ 360 w 623"/>
                <a:gd name="T31" fmla="*/ 288 h 1174"/>
                <a:gd name="T32" fmla="*/ 359 w 623"/>
                <a:gd name="T33" fmla="*/ 326 h 1174"/>
                <a:gd name="T34" fmla="*/ 567 w 623"/>
                <a:gd name="T35" fmla="*/ 333 h 1174"/>
                <a:gd name="T36" fmla="*/ 367 w 623"/>
                <a:gd name="T37" fmla="*/ 515 h 1174"/>
                <a:gd name="T38" fmla="*/ 105 w 623"/>
                <a:gd name="T39" fmla="*/ 1174 h 1174"/>
                <a:gd name="T40" fmla="*/ 0 w 623"/>
                <a:gd name="T41" fmla="*/ 515 h 1174"/>
                <a:gd name="T42" fmla="*/ 105 w 623"/>
                <a:gd name="T43" fmla="*/ 333 h 1174"/>
                <a:gd name="T44" fmla="*/ 105 w 623"/>
                <a:gd name="T45" fmla="*/ 290 h 1174"/>
                <a:gd name="T46" fmla="*/ 107 w 623"/>
                <a:gd name="T47" fmla="*/ 254 h 1174"/>
                <a:gd name="T48" fmla="*/ 113 w 623"/>
                <a:gd name="T49" fmla="*/ 220 h 1174"/>
                <a:gd name="T50" fmla="*/ 120 w 623"/>
                <a:gd name="T51" fmla="*/ 188 h 1174"/>
                <a:gd name="T52" fmla="*/ 130 w 623"/>
                <a:gd name="T53" fmla="*/ 159 h 1174"/>
                <a:gd name="T54" fmla="*/ 143 w 623"/>
                <a:gd name="T55" fmla="*/ 134 h 1174"/>
                <a:gd name="T56" fmla="*/ 158 w 623"/>
                <a:gd name="T57" fmla="*/ 109 h 1174"/>
                <a:gd name="T58" fmla="*/ 176 w 623"/>
                <a:gd name="T59" fmla="*/ 87 h 1174"/>
                <a:gd name="T60" fmla="*/ 197 w 623"/>
                <a:gd name="T61" fmla="*/ 69 h 1174"/>
                <a:gd name="T62" fmla="*/ 219 w 623"/>
                <a:gd name="T63" fmla="*/ 51 h 1174"/>
                <a:gd name="T64" fmla="*/ 244 w 623"/>
                <a:gd name="T65" fmla="*/ 37 h 1174"/>
                <a:gd name="T66" fmla="*/ 272 w 623"/>
                <a:gd name="T67" fmla="*/ 24 h 1174"/>
                <a:gd name="T68" fmla="*/ 303 w 623"/>
                <a:gd name="T69" fmla="*/ 15 h 1174"/>
                <a:gd name="T70" fmla="*/ 336 w 623"/>
                <a:gd name="T71" fmla="*/ 8 h 1174"/>
                <a:gd name="T72" fmla="*/ 373 w 623"/>
                <a:gd name="T73" fmla="*/ 3 h 1174"/>
                <a:gd name="T74" fmla="*/ 411 w 623"/>
                <a:gd name="T75" fmla="*/ 1 h 1174"/>
                <a:gd name="T76" fmla="*/ 445 w 623"/>
                <a:gd name="T77" fmla="*/ 0 h 1174"/>
                <a:gd name="T78" fmla="*/ 473 w 623"/>
                <a:gd name="T79" fmla="*/ 1 h 1174"/>
                <a:gd name="T80" fmla="*/ 499 w 623"/>
                <a:gd name="T81" fmla="*/ 2 h 1174"/>
                <a:gd name="T82" fmla="*/ 525 w 623"/>
                <a:gd name="T83" fmla="*/ 3 h 1174"/>
                <a:gd name="T84" fmla="*/ 549 w 623"/>
                <a:gd name="T85" fmla="*/ 6 h 1174"/>
                <a:gd name="T86" fmla="*/ 573 w 623"/>
                <a:gd name="T87" fmla="*/ 8 h 1174"/>
                <a:gd name="T88" fmla="*/ 594 w 623"/>
                <a:gd name="T89" fmla="*/ 10 h 1174"/>
                <a:gd name="T90" fmla="*/ 613 w 623"/>
                <a:gd name="T91" fmla="*/ 14 h 1174"/>
                <a:gd name="T92" fmla="*/ 623 w 623"/>
                <a:gd name="T93" fmla="*/ 206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3" h="1174">
                  <a:moveTo>
                    <a:pt x="623" y="206"/>
                  </a:moveTo>
                  <a:lnTo>
                    <a:pt x="603" y="206"/>
                  </a:lnTo>
                  <a:lnTo>
                    <a:pt x="598" y="205"/>
                  </a:lnTo>
                  <a:lnTo>
                    <a:pt x="594" y="204"/>
                  </a:lnTo>
                  <a:lnTo>
                    <a:pt x="589" y="201"/>
                  </a:lnTo>
                  <a:lnTo>
                    <a:pt x="583" y="200"/>
                  </a:lnTo>
                  <a:lnTo>
                    <a:pt x="577" y="199"/>
                  </a:lnTo>
                  <a:lnTo>
                    <a:pt x="570" y="198"/>
                  </a:lnTo>
                  <a:lnTo>
                    <a:pt x="563" y="195"/>
                  </a:lnTo>
                  <a:lnTo>
                    <a:pt x="556" y="194"/>
                  </a:lnTo>
                  <a:lnTo>
                    <a:pt x="548" y="192"/>
                  </a:lnTo>
                  <a:lnTo>
                    <a:pt x="540" y="191"/>
                  </a:lnTo>
                  <a:lnTo>
                    <a:pt x="532" y="190"/>
                  </a:lnTo>
                  <a:lnTo>
                    <a:pt x="525" y="188"/>
                  </a:lnTo>
                  <a:lnTo>
                    <a:pt x="517" y="187"/>
                  </a:lnTo>
                  <a:lnTo>
                    <a:pt x="510" y="187"/>
                  </a:lnTo>
                  <a:lnTo>
                    <a:pt x="503" y="187"/>
                  </a:lnTo>
                  <a:lnTo>
                    <a:pt x="496" y="187"/>
                  </a:lnTo>
                  <a:lnTo>
                    <a:pt x="476" y="187"/>
                  </a:lnTo>
                  <a:lnTo>
                    <a:pt x="459" y="188"/>
                  </a:lnTo>
                  <a:lnTo>
                    <a:pt x="444" y="191"/>
                  </a:lnTo>
                  <a:lnTo>
                    <a:pt x="428" y="194"/>
                  </a:lnTo>
                  <a:lnTo>
                    <a:pt x="416" y="198"/>
                  </a:lnTo>
                  <a:lnTo>
                    <a:pt x="405" y="204"/>
                  </a:lnTo>
                  <a:lnTo>
                    <a:pt x="395" y="209"/>
                  </a:lnTo>
                  <a:lnTo>
                    <a:pt x="388" y="216"/>
                  </a:lnTo>
                  <a:lnTo>
                    <a:pt x="381" y="225"/>
                  </a:lnTo>
                  <a:lnTo>
                    <a:pt x="375" y="234"/>
                  </a:lnTo>
                  <a:lnTo>
                    <a:pt x="369" y="245"/>
                  </a:lnTo>
                  <a:lnTo>
                    <a:pt x="366" y="258"/>
                  </a:lnTo>
                  <a:lnTo>
                    <a:pt x="362" y="272"/>
                  </a:lnTo>
                  <a:lnTo>
                    <a:pt x="360" y="288"/>
                  </a:lnTo>
                  <a:lnTo>
                    <a:pt x="359" y="306"/>
                  </a:lnTo>
                  <a:lnTo>
                    <a:pt x="359" y="326"/>
                  </a:lnTo>
                  <a:lnTo>
                    <a:pt x="359" y="333"/>
                  </a:lnTo>
                  <a:lnTo>
                    <a:pt x="567" y="333"/>
                  </a:lnTo>
                  <a:lnTo>
                    <a:pt x="567" y="515"/>
                  </a:lnTo>
                  <a:lnTo>
                    <a:pt x="367" y="515"/>
                  </a:lnTo>
                  <a:lnTo>
                    <a:pt x="367" y="1174"/>
                  </a:lnTo>
                  <a:lnTo>
                    <a:pt x="105" y="1174"/>
                  </a:lnTo>
                  <a:lnTo>
                    <a:pt x="105" y="515"/>
                  </a:lnTo>
                  <a:lnTo>
                    <a:pt x="0" y="515"/>
                  </a:lnTo>
                  <a:lnTo>
                    <a:pt x="0" y="333"/>
                  </a:lnTo>
                  <a:lnTo>
                    <a:pt x="105" y="333"/>
                  </a:lnTo>
                  <a:lnTo>
                    <a:pt x="105" y="309"/>
                  </a:lnTo>
                  <a:lnTo>
                    <a:pt x="105" y="290"/>
                  </a:lnTo>
                  <a:lnTo>
                    <a:pt x="106" y="272"/>
                  </a:lnTo>
                  <a:lnTo>
                    <a:pt x="107" y="254"/>
                  </a:lnTo>
                  <a:lnTo>
                    <a:pt x="109" y="237"/>
                  </a:lnTo>
                  <a:lnTo>
                    <a:pt x="113" y="220"/>
                  </a:lnTo>
                  <a:lnTo>
                    <a:pt x="116" y="205"/>
                  </a:lnTo>
                  <a:lnTo>
                    <a:pt x="120" y="188"/>
                  </a:lnTo>
                  <a:lnTo>
                    <a:pt x="125" y="174"/>
                  </a:lnTo>
                  <a:lnTo>
                    <a:pt x="130" y="159"/>
                  </a:lnTo>
                  <a:lnTo>
                    <a:pt x="136" y="147"/>
                  </a:lnTo>
                  <a:lnTo>
                    <a:pt x="143" y="134"/>
                  </a:lnTo>
                  <a:lnTo>
                    <a:pt x="150" y="121"/>
                  </a:lnTo>
                  <a:lnTo>
                    <a:pt x="158" y="109"/>
                  </a:lnTo>
                  <a:lnTo>
                    <a:pt x="166" y="98"/>
                  </a:lnTo>
                  <a:lnTo>
                    <a:pt x="176" y="87"/>
                  </a:lnTo>
                  <a:lnTo>
                    <a:pt x="186" y="78"/>
                  </a:lnTo>
                  <a:lnTo>
                    <a:pt x="197" y="69"/>
                  </a:lnTo>
                  <a:lnTo>
                    <a:pt x="207" y="59"/>
                  </a:lnTo>
                  <a:lnTo>
                    <a:pt x="219" y="51"/>
                  </a:lnTo>
                  <a:lnTo>
                    <a:pt x="232" y="44"/>
                  </a:lnTo>
                  <a:lnTo>
                    <a:pt x="244" y="37"/>
                  </a:lnTo>
                  <a:lnTo>
                    <a:pt x="258" y="30"/>
                  </a:lnTo>
                  <a:lnTo>
                    <a:pt x="272" y="24"/>
                  </a:lnTo>
                  <a:lnTo>
                    <a:pt x="288" y="20"/>
                  </a:lnTo>
                  <a:lnTo>
                    <a:pt x="303" y="15"/>
                  </a:lnTo>
                  <a:lnTo>
                    <a:pt x="320" y="12"/>
                  </a:lnTo>
                  <a:lnTo>
                    <a:pt x="336" y="8"/>
                  </a:lnTo>
                  <a:lnTo>
                    <a:pt x="354" y="5"/>
                  </a:lnTo>
                  <a:lnTo>
                    <a:pt x="373" y="3"/>
                  </a:lnTo>
                  <a:lnTo>
                    <a:pt x="391" y="1"/>
                  </a:lnTo>
                  <a:lnTo>
                    <a:pt x="411" y="1"/>
                  </a:lnTo>
                  <a:lnTo>
                    <a:pt x="431" y="0"/>
                  </a:lnTo>
                  <a:lnTo>
                    <a:pt x="445" y="0"/>
                  </a:lnTo>
                  <a:lnTo>
                    <a:pt x="459" y="1"/>
                  </a:lnTo>
                  <a:lnTo>
                    <a:pt x="473" y="1"/>
                  </a:lnTo>
                  <a:lnTo>
                    <a:pt x="487" y="1"/>
                  </a:lnTo>
                  <a:lnTo>
                    <a:pt x="499" y="2"/>
                  </a:lnTo>
                  <a:lnTo>
                    <a:pt x="512" y="2"/>
                  </a:lnTo>
                  <a:lnTo>
                    <a:pt x="525" y="3"/>
                  </a:lnTo>
                  <a:lnTo>
                    <a:pt x="538" y="5"/>
                  </a:lnTo>
                  <a:lnTo>
                    <a:pt x="549" y="6"/>
                  </a:lnTo>
                  <a:lnTo>
                    <a:pt x="561" y="7"/>
                  </a:lnTo>
                  <a:lnTo>
                    <a:pt x="573" y="8"/>
                  </a:lnTo>
                  <a:lnTo>
                    <a:pt x="583" y="9"/>
                  </a:lnTo>
                  <a:lnTo>
                    <a:pt x="594" y="10"/>
                  </a:lnTo>
                  <a:lnTo>
                    <a:pt x="604" y="12"/>
                  </a:lnTo>
                  <a:lnTo>
                    <a:pt x="613" y="14"/>
                  </a:lnTo>
                  <a:lnTo>
                    <a:pt x="623" y="15"/>
                  </a:lnTo>
                  <a:lnTo>
                    <a:pt x="623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57" name="Freeform 33"/>
            <p:cNvSpPr>
              <a:spLocks noChangeArrowheads="1"/>
            </p:cNvSpPr>
            <p:nvPr/>
          </p:nvSpPr>
          <p:spPr bwMode="auto">
            <a:xfrm>
              <a:off x="600" y="3576"/>
              <a:ext cx="112" cy="53"/>
            </a:xfrm>
            <a:custGeom>
              <a:avLst/>
              <a:gdLst>
                <a:gd name="T0" fmla="*/ 809 w 809"/>
                <a:gd name="T1" fmla="*/ 0 h 382"/>
                <a:gd name="T2" fmla="*/ 0 w 809"/>
                <a:gd name="T3" fmla="*/ 0 h 382"/>
                <a:gd name="T4" fmla="*/ 0 w 809"/>
                <a:gd name="T5" fmla="*/ 85 h 382"/>
                <a:gd name="T6" fmla="*/ 809 w 809"/>
                <a:gd name="T7" fmla="*/ 85 h 382"/>
                <a:gd name="T8" fmla="*/ 809 w 809"/>
                <a:gd name="T9" fmla="*/ 0 h 382"/>
                <a:gd name="T10" fmla="*/ 809 w 809"/>
                <a:gd name="T11" fmla="*/ 297 h 382"/>
                <a:gd name="T12" fmla="*/ 0 w 809"/>
                <a:gd name="T13" fmla="*/ 297 h 382"/>
                <a:gd name="T14" fmla="*/ 0 w 809"/>
                <a:gd name="T15" fmla="*/ 382 h 382"/>
                <a:gd name="T16" fmla="*/ 809 w 809"/>
                <a:gd name="T17" fmla="*/ 382 h 382"/>
                <a:gd name="T18" fmla="*/ 809 w 809"/>
                <a:gd name="T19" fmla="*/ 29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9" h="382">
                  <a:moveTo>
                    <a:pt x="809" y="0"/>
                  </a:moveTo>
                  <a:lnTo>
                    <a:pt x="0" y="0"/>
                  </a:lnTo>
                  <a:lnTo>
                    <a:pt x="0" y="85"/>
                  </a:lnTo>
                  <a:lnTo>
                    <a:pt x="809" y="85"/>
                  </a:lnTo>
                  <a:lnTo>
                    <a:pt x="809" y="0"/>
                  </a:lnTo>
                  <a:close/>
                  <a:moveTo>
                    <a:pt x="809" y="297"/>
                  </a:moveTo>
                  <a:lnTo>
                    <a:pt x="0" y="297"/>
                  </a:lnTo>
                  <a:lnTo>
                    <a:pt x="0" y="382"/>
                  </a:lnTo>
                  <a:lnTo>
                    <a:pt x="809" y="382"/>
                  </a:lnTo>
                  <a:lnTo>
                    <a:pt x="809" y="2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2258" name="Freeform 34"/>
          <p:cNvSpPr>
            <a:spLocks noChangeArrowheads="1"/>
          </p:cNvSpPr>
          <p:nvPr/>
        </p:nvSpPr>
        <p:spPr bwMode="auto">
          <a:xfrm>
            <a:off x="1619250" y="5638800"/>
            <a:ext cx="307975" cy="176213"/>
          </a:xfrm>
          <a:custGeom>
            <a:avLst/>
            <a:gdLst>
              <a:gd name="T0" fmla="*/ 1014 w 1397"/>
              <a:gd name="T1" fmla="*/ 811 h 811"/>
              <a:gd name="T2" fmla="*/ 1063 w 1397"/>
              <a:gd name="T3" fmla="*/ 752 h 811"/>
              <a:gd name="T4" fmla="*/ 1107 w 1397"/>
              <a:gd name="T5" fmla="*/ 700 h 811"/>
              <a:gd name="T6" fmla="*/ 1148 w 1397"/>
              <a:gd name="T7" fmla="*/ 653 h 811"/>
              <a:gd name="T8" fmla="*/ 1190 w 1397"/>
              <a:gd name="T9" fmla="*/ 608 h 811"/>
              <a:gd name="T10" fmla="*/ 1233 w 1397"/>
              <a:gd name="T11" fmla="*/ 563 h 811"/>
              <a:gd name="T12" fmla="*/ 1280 w 1397"/>
              <a:gd name="T13" fmla="*/ 517 h 811"/>
              <a:gd name="T14" fmla="*/ 1334 w 1397"/>
              <a:gd name="T15" fmla="*/ 465 h 811"/>
              <a:gd name="T16" fmla="*/ 1397 w 1397"/>
              <a:gd name="T17" fmla="*/ 405 h 811"/>
              <a:gd name="T18" fmla="*/ 1334 w 1397"/>
              <a:gd name="T19" fmla="*/ 346 h 811"/>
              <a:gd name="T20" fmla="*/ 1280 w 1397"/>
              <a:gd name="T21" fmla="*/ 295 h 811"/>
              <a:gd name="T22" fmla="*/ 1233 w 1397"/>
              <a:gd name="T23" fmla="*/ 247 h 811"/>
              <a:gd name="T24" fmla="*/ 1190 w 1397"/>
              <a:gd name="T25" fmla="*/ 203 h 811"/>
              <a:gd name="T26" fmla="*/ 1148 w 1397"/>
              <a:gd name="T27" fmla="*/ 159 h 811"/>
              <a:gd name="T28" fmla="*/ 1107 w 1397"/>
              <a:gd name="T29" fmla="*/ 111 h 811"/>
              <a:gd name="T30" fmla="*/ 1063 w 1397"/>
              <a:gd name="T31" fmla="*/ 60 h 811"/>
              <a:gd name="T32" fmla="*/ 1014 w 1397"/>
              <a:gd name="T33" fmla="*/ 0 h 811"/>
              <a:gd name="T34" fmla="*/ 951 w 1397"/>
              <a:gd name="T35" fmla="*/ 50 h 811"/>
              <a:gd name="T36" fmla="*/ 1070 w 1397"/>
              <a:gd name="T37" fmla="*/ 202 h 811"/>
              <a:gd name="T38" fmla="*/ 0 w 1397"/>
              <a:gd name="T39" fmla="*/ 202 h 811"/>
              <a:gd name="T40" fmla="*/ 0 w 1397"/>
              <a:gd name="T41" fmla="*/ 283 h 811"/>
              <a:gd name="T42" fmla="*/ 1143 w 1397"/>
              <a:gd name="T43" fmla="*/ 283 h 811"/>
              <a:gd name="T44" fmla="*/ 1268 w 1397"/>
              <a:gd name="T45" fmla="*/ 405 h 811"/>
              <a:gd name="T46" fmla="*/ 1143 w 1397"/>
              <a:gd name="T47" fmla="*/ 529 h 811"/>
              <a:gd name="T48" fmla="*/ 0 w 1397"/>
              <a:gd name="T49" fmla="*/ 529 h 811"/>
              <a:gd name="T50" fmla="*/ 0 w 1397"/>
              <a:gd name="T51" fmla="*/ 610 h 811"/>
              <a:gd name="T52" fmla="*/ 1070 w 1397"/>
              <a:gd name="T53" fmla="*/ 610 h 811"/>
              <a:gd name="T54" fmla="*/ 951 w 1397"/>
              <a:gd name="T55" fmla="*/ 760 h 811"/>
              <a:gd name="T56" fmla="*/ 1014 w 1397"/>
              <a:gd name="T57" fmla="*/ 811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97" h="811">
                <a:moveTo>
                  <a:pt x="1014" y="811"/>
                </a:moveTo>
                <a:lnTo>
                  <a:pt x="1063" y="752"/>
                </a:lnTo>
                <a:lnTo>
                  <a:pt x="1107" y="700"/>
                </a:lnTo>
                <a:lnTo>
                  <a:pt x="1148" y="653"/>
                </a:lnTo>
                <a:lnTo>
                  <a:pt x="1190" y="608"/>
                </a:lnTo>
                <a:lnTo>
                  <a:pt x="1233" y="563"/>
                </a:lnTo>
                <a:lnTo>
                  <a:pt x="1280" y="517"/>
                </a:lnTo>
                <a:lnTo>
                  <a:pt x="1334" y="465"/>
                </a:lnTo>
                <a:lnTo>
                  <a:pt x="1397" y="405"/>
                </a:lnTo>
                <a:lnTo>
                  <a:pt x="1334" y="346"/>
                </a:lnTo>
                <a:lnTo>
                  <a:pt x="1280" y="295"/>
                </a:lnTo>
                <a:lnTo>
                  <a:pt x="1233" y="247"/>
                </a:lnTo>
                <a:lnTo>
                  <a:pt x="1190" y="203"/>
                </a:lnTo>
                <a:lnTo>
                  <a:pt x="1148" y="159"/>
                </a:lnTo>
                <a:lnTo>
                  <a:pt x="1107" y="111"/>
                </a:lnTo>
                <a:lnTo>
                  <a:pt x="1063" y="60"/>
                </a:lnTo>
                <a:lnTo>
                  <a:pt x="1014" y="0"/>
                </a:lnTo>
                <a:lnTo>
                  <a:pt x="951" y="50"/>
                </a:lnTo>
                <a:lnTo>
                  <a:pt x="1070" y="202"/>
                </a:lnTo>
                <a:lnTo>
                  <a:pt x="0" y="202"/>
                </a:lnTo>
                <a:lnTo>
                  <a:pt x="0" y="283"/>
                </a:lnTo>
                <a:lnTo>
                  <a:pt x="1143" y="283"/>
                </a:lnTo>
                <a:lnTo>
                  <a:pt x="1268" y="405"/>
                </a:lnTo>
                <a:lnTo>
                  <a:pt x="1143" y="529"/>
                </a:lnTo>
                <a:lnTo>
                  <a:pt x="0" y="529"/>
                </a:lnTo>
                <a:lnTo>
                  <a:pt x="0" y="610"/>
                </a:lnTo>
                <a:lnTo>
                  <a:pt x="1070" y="610"/>
                </a:lnTo>
                <a:lnTo>
                  <a:pt x="951" y="760"/>
                </a:lnTo>
                <a:lnTo>
                  <a:pt x="1014" y="8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2259" name="Group 35"/>
          <p:cNvGrpSpPr>
            <a:grpSpLocks/>
          </p:cNvGrpSpPr>
          <p:nvPr/>
        </p:nvGrpSpPr>
        <p:grpSpPr bwMode="auto">
          <a:xfrm>
            <a:off x="2049463" y="5549900"/>
            <a:ext cx="2368550" cy="354013"/>
            <a:chOff x="1291" y="3496"/>
            <a:chExt cx="1492" cy="223"/>
          </a:xfrm>
        </p:grpSpPr>
        <p:sp>
          <p:nvSpPr>
            <p:cNvPr id="52260" name="Freeform 36"/>
            <p:cNvSpPr>
              <a:spLocks noChangeArrowheads="1"/>
            </p:cNvSpPr>
            <p:nvPr/>
          </p:nvSpPr>
          <p:spPr bwMode="auto">
            <a:xfrm>
              <a:off x="1369" y="3625"/>
              <a:ext cx="68" cy="95"/>
            </a:xfrm>
            <a:custGeom>
              <a:avLst/>
              <a:gdLst>
                <a:gd name="T0" fmla="*/ 488 w 491"/>
                <a:gd name="T1" fmla="*/ 481 h 684"/>
                <a:gd name="T2" fmla="*/ 477 w 491"/>
                <a:gd name="T3" fmla="*/ 528 h 684"/>
                <a:gd name="T4" fmla="*/ 457 w 491"/>
                <a:gd name="T5" fmla="*/ 571 h 684"/>
                <a:gd name="T6" fmla="*/ 428 w 491"/>
                <a:gd name="T7" fmla="*/ 608 h 684"/>
                <a:gd name="T8" fmla="*/ 392 w 491"/>
                <a:gd name="T9" fmla="*/ 638 h 684"/>
                <a:gd name="T10" fmla="*/ 348 w 491"/>
                <a:gd name="T11" fmla="*/ 662 h 684"/>
                <a:gd name="T12" fmla="*/ 296 w 491"/>
                <a:gd name="T13" fmla="*/ 677 h 684"/>
                <a:gd name="T14" fmla="*/ 235 w 491"/>
                <a:gd name="T15" fmla="*/ 683 h 684"/>
                <a:gd name="T16" fmla="*/ 164 w 491"/>
                <a:gd name="T17" fmla="*/ 682 h 684"/>
                <a:gd name="T18" fmla="*/ 103 w 491"/>
                <a:gd name="T19" fmla="*/ 673 h 684"/>
                <a:gd name="T20" fmla="*/ 51 w 491"/>
                <a:gd name="T21" fmla="*/ 661 h 684"/>
                <a:gd name="T22" fmla="*/ 9 w 491"/>
                <a:gd name="T23" fmla="*/ 647 h 684"/>
                <a:gd name="T24" fmla="*/ 18 w 491"/>
                <a:gd name="T25" fmla="*/ 499 h 684"/>
                <a:gd name="T26" fmla="*/ 32 w 491"/>
                <a:gd name="T27" fmla="*/ 507 h 684"/>
                <a:gd name="T28" fmla="*/ 47 w 491"/>
                <a:gd name="T29" fmla="*/ 515 h 684"/>
                <a:gd name="T30" fmla="*/ 67 w 491"/>
                <a:gd name="T31" fmla="*/ 524 h 684"/>
                <a:gd name="T32" fmla="*/ 92 w 491"/>
                <a:gd name="T33" fmla="*/ 534 h 684"/>
                <a:gd name="T34" fmla="*/ 115 w 491"/>
                <a:gd name="T35" fmla="*/ 542 h 684"/>
                <a:gd name="T36" fmla="*/ 139 w 491"/>
                <a:gd name="T37" fmla="*/ 549 h 684"/>
                <a:gd name="T38" fmla="*/ 166 w 491"/>
                <a:gd name="T39" fmla="*/ 552 h 684"/>
                <a:gd name="T40" fmla="*/ 194 w 491"/>
                <a:gd name="T41" fmla="*/ 554 h 684"/>
                <a:gd name="T42" fmla="*/ 222 w 491"/>
                <a:gd name="T43" fmla="*/ 551 h 684"/>
                <a:gd name="T44" fmla="*/ 251 w 491"/>
                <a:gd name="T45" fmla="*/ 545 h 684"/>
                <a:gd name="T46" fmla="*/ 278 w 491"/>
                <a:gd name="T47" fmla="*/ 535 h 684"/>
                <a:gd name="T48" fmla="*/ 296 w 491"/>
                <a:gd name="T49" fmla="*/ 520 h 684"/>
                <a:gd name="T50" fmla="*/ 307 w 491"/>
                <a:gd name="T51" fmla="*/ 506 h 684"/>
                <a:gd name="T52" fmla="*/ 315 w 491"/>
                <a:gd name="T53" fmla="*/ 488 h 684"/>
                <a:gd name="T54" fmla="*/ 321 w 491"/>
                <a:gd name="T55" fmla="*/ 469 h 684"/>
                <a:gd name="T56" fmla="*/ 321 w 491"/>
                <a:gd name="T57" fmla="*/ 443 h 684"/>
                <a:gd name="T58" fmla="*/ 317 w 491"/>
                <a:gd name="T59" fmla="*/ 422 h 684"/>
                <a:gd name="T60" fmla="*/ 309 w 491"/>
                <a:gd name="T61" fmla="*/ 405 h 684"/>
                <a:gd name="T62" fmla="*/ 298 w 491"/>
                <a:gd name="T63" fmla="*/ 390 h 684"/>
                <a:gd name="T64" fmla="*/ 280 w 491"/>
                <a:gd name="T65" fmla="*/ 378 h 684"/>
                <a:gd name="T66" fmla="*/ 254 w 491"/>
                <a:gd name="T67" fmla="*/ 366 h 684"/>
                <a:gd name="T68" fmla="*/ 223 w 491"/>
                <a:gd name="T69" fmla="*/ 360 h 684"/>
                <a:gd name="T70" fmla="*/ 194 w 491"/>
                <a:gd name="T71" fmla="*/ 358 h 684"/>
                <a:gd name="T72" fmla="*/ 166 w 491"/>
                <a:gd name="T73" fmla="*/ 358 h 684"/>
                <a:gd name="T74" fmla="*/ 130 w 491"/>
                <a:gd name="T75" fmla="*/ 360 h 684"/>
                <a:gd name="T76" fmla="*/ 95 w 491"/>
                <a:gd name="T77" fmla="*/ 365 h 684"/>
                <a:gd name="T78" fmla="*/ 64 w 491"/>
                <a:gd name="T79" fmla="*/ 371 h 684"/>
                <a:gd name="T80" fmla="*/ 29 w 491"/>
                <a:gd name="T81" fmla="*/ 376 h 684"/>
                <a:gd name="T82" fmla="*/ 187 w 491"/>
                <a:gd name="T83" fmla="*/ 127 h 684"/>
                <a:gd name="T84" fmla="*/ 199 w 491"/>
                <a:gd name="T85" fmla="*/ 237 h 684"/>
                <a:gd name="T86" fmla="*/ 215 w 491"/>
                <a:gd name="T87" fmla="*/ 237 h 684"/>
                <a:gd name="T88" fmla="*/ 232 w 491"/>
                <a:gd name="T89" fmla="*/ 236 h 684"/>
                <a:gd name="T90" fmla="*/ 246 w 491"/>
                <a:gd name="T91" fmla="*/ 236 h 684"/>
                <a:gd name="T92" fmla="*/ 284 w 491"/>
                <a:gd name="T93" fmla="*/ 237 h 684"/>
                <a:gd name="T94" fmla="*/ 328 w 491"/>
                <a:gd name="T95" fmla="*/ 243 h 684"/>
                <a:gd name="T96" fmla="*/ 367 w 491"/>
                <a:gd name="T97" fmla="*/ 255 h 684"/>
                <a:gd name="T98" fmla="*/ 402 w 491"/>
                <a:gd name="T99" fmla="*/ 271 h 684"/>
                <a:gd name="T100" fmla="*/ 436 w 491"/>
                <a:gd name="T101" fmla="*/ 296 h 684"/>
                <a:gd name="T102" fmla="*/ 464 w 491"/>
                <a:gd name="T103" fmla="*/ 331 h 684"/>
                <a:gd name="T104" fmla="*/ 483 w 491"/>
                <a:gd name="T105" fmla="*/ 376 h 684"/>
                <a:gd name="T106" fmla="*/ 491 w 491"/>
                <a:gd name="T107" fmla="*/ 428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1" h="684">
                  <a:moveTo>
                    <a:pt x="491" y="443"/>
                  </a:moveTo>
                  <a:lnTo>
                    <a:pt x="491" y="456"/>
                  </a:lnTo>
                  <a:lnTo>
                    <a:pt x="490" y="469"/>
                  </a:lnTo>
                  <a:lnTo>
                    <a:pt x="488" y="481"/>
                  </a:lnTo>
                  <a:lnTo>
                    <a:pt x="486" y="493"/>
                  </a:lnTo>
                  <a:lnTo>
                    <a:pt x="484" y="505"/>
                  </a:lnTo>
                  <a:lnTo>
                    <a:pt x="480" y="516"/>
                  </a:lnTo>
                  <a:lnTo>
                    <a:pt x="477" y="528"/>
                  </a:lnTo>
                  <a:lnTo>
                    <a:pt x="473" y="540"/>
                  </a:lnTo>
                  <a:lnTo>
                    <a:pt x="468" y="550"/>
                  </a:lnTo>
                  <a:lnTo>
                    <a:pt x="463" y="561"/>
                  </a:lnTo>
                  <a:lnTo>
                    <a:pt x="457" y="571"/>
                  </a:lnTo>
                  <a:lnTo>
                    <a:pt x="450" y="581"/>
                  </a:lnTo>
                  <a:lnTo>
                    <a:pt x="444" y="591"/>
                  </a:lnTo>
                  <a:lnTo>
                    <a:pt x="436" y="599"/>
                  </a:lnTo>
                  <a:lnTo>
                    <a:pt x="428" y="608"/>
                  </a:lnTo>
                  <a:lnTo>
                    <a:pt x="420" y="616"/>
                  </a:lnTo>
                  <a:lnTo>
                    <a:pt x="410" y="625"/>
                  </a:lnTo>
                  <a:lnTo>
                    <a:pt x="401" y="632"/>
                  </a:lnTo>
                  <a:lnTo>
                    <a:pt x="392" y="638"/>
                  </a:lnTo>
                  <a:lnTo>
                    <a:pt x="381" y="644"/>
                  </a:lnTo>
                  <a:lnTo>
                    <a:pt x="371" y="651"/>
                  </a:lnTo>
                  <a:lnTo>
                    <a:pt x="359" y="656"/>
                  </a:lnTo>
                  <a:lnTo>
                    <a:pt x="348" y="662"/>
                  </a:lnTo>
                  <a:lnTo>
                    <a:pt x="336" y="666"/>
                  </a:lnTo>
                  <a:lnTo>
                    <a:pt x="324" y="670"/>
                  </a:lnTo>
                  <a:lnTo>
                    <a:pt x="310" y="673"/>
                  </a:lnTo>
                  <a:lnTo>
                    <a:pt x="296" y="677"/>
                  </a:lnTo>
                  <a:lnTo>
                    <a:pt x="282" y="679"/>
                  </a:lnTo>
                  <a:lnTo>
                    <a:pt x="267" y="682"/>
                  </a:lnTo>
                  <a:lnTo>
                    <a:pt x="251" y="683"/>
                  </a:lnTo>
                  <a:lnTo>
                    <a:pt x="235" y="683"/>
                  </a:lnTo>
                  <a:lnTo>
                    <a:pt x="217" y="684"/>
                  </a:lnTo>
                  <a:lnTo>
                    <a:pt x="199" y="683"/>
                  </a:lnTo>
                  <a:lnTo>
                    <a:pt x="181" y="683"/>
                  </a:lnTo>
                  <a:lnTo>
                    <a:pt x="164" y="682"/>
                  </a:lnTo>
                  <a:lnTo>
                    <a:pt x="147" y="680"/>
                  </a:lnTo>
                  <a:lnTo>
                    <a:pt x="132" y="678"/>
                  </a:lnTo>
                  <a:lnTo>
                    <a:pt x="117" y="676"/>
                  </a:lnTo>
                  <a:lnTo>
                    <a:pt x="103" y="673"/>
                  </a:lnTo>
                  <a:lnTo>
                    <a:pt x="89" y="671"/>
                  </a:lnTo>
                  <a:lnTo>
                    <a:pt x="75" y="668"/>
                  </a:lnTo>
                  <a:lnTo>
                    <a:pt x="64" y="664"/>
                  </a:lnTo>
                  <a:lnTo>
                    <a:pt x="51" y="661"/>
                  </a:lnTo>
                  <a:lnTo>
                    <a:pt x="39" y="657"/>
                  </a:lnTo>
                  <a:lnTo>
                    <a:pt x="29" y="654"/>
                  </a:lnTo>
                  <a:lnTo>
                    <a:pt x="18" y="650"/>
                  </a:lnTo>
                  <a:lnTo>
                    <a:pt x="9" y="647"/>
                  </a:lnTo>
                  <a:lnTo>
                    <a:pt x="0" y="643"/>
                  </a:lnTo>
                  <a:lnTo>
                    <a:pt x="0" y="497"/>
                  </a:lnTo>
                  <a:lnTo>
                    <a:pt x="16" y="497"/>
                  </a:lnTo>
                  <a:lnTo>
                    <a:pt x="18" y="499"/>
                  </a:lnTo>
                  <a:lnTo>
                    <a:pt x="22" y="500"/>
                  </a:lnTo>
                  <a:lnTo>
                    <a:pt x="25" y="502"/>
                  </a:lnTo>
                  <a:lnTo>
                    <a:pt x="29" y="505"/>
                  </a:lnTo>
                  <a:lnTo>
                    <a:pt x="32" y="507"/>
                  </a:lnTo>
                  <a:lnTo>
                    <a:pt x="36" y="508"/>
                  </a:lnTo>
                  <a:lnTo>
                    <a:pt x="40" y="511"/>
                  </a:lnTo>
                  <a:lnTo>
                    <a:pt x="44" y="513"/>
                  </a:lnTo>
                  <a:lnTo>
                    <a:pt x="47" y="515"/>
                  </a:lnTo>
                  <a:lnTo>
                    <a:pt x="52" y="518"/>
                  </a:lnTo>
                  <a:lnTo>
                    <a:pt x="57" y="520"/>
                  </a:lnTo>
                  <a:lnTo>
                    <a:pt x="61" y="522"/>
                  </a:lnTo>
                  <a:lnTo>
                    <a:pt x="67" y="524"/>
                  </a:lnTo>
                  <a:lnTo>
                    <a:pt x="73" y="527"/>
                  </a:lnTo>
                  <a:lnTo>
                    <a:pt x="79" y="529"/>
                  </a:lnTo>
                  <a:lnTo>
                    <a:pt x="85" y="531"/>
                  </a:lnTo>
                  <a:lnTo>
                    <a:pt x="92" y="534"/>
                  </a:lnTo>
                  <a:lnTo>
                    <a:pt x="97" y="536"/>
                  </a:lnTo>
                  <a:lnTo>
                    <a:pt x="103" y="538"/>
                  </a:lnTo>
                  <a:lnTo>
                    <a:pt x="109" y="541"/>
                  </a:lnTo>
                  <a:lnTo>
                    <a:pt x="115" y="542"/>
                  </a:lnTo>
                  <a:lnTo>
                    <a:pt x="121" y="544"/>
                  </a:lnTo>
                  <a:lnTo>
                    <a:pt x="128" y="545"/>
                  </a:lnTo>
                  <a:lnTo>
                    <a:pt x="133" y="548"/>
                  </a:lnTo>
                  <a:lnTo>
                    <a:pt x="139" y="549"/>
                  </a:lnTo>
                  <a:lnTo>
                    <a:pt x="146" y="550"/>
                  </a:lnTo>
                  <a:lnTo>
                    <a:pt x="152" y="551"/>
                  </a:lnTo>
                  <a:lnTo>
                    <a:pt x="159" y="552"/>
                  </a:lnTo>
                  <a:lnTo>
                    <a:pt x="166" y="552"/>
                  </a:lnTo>
                  <a:lnTo>
                    <a:pt x="173" y="554"/>
                  </a:lnTo>
                  <a:lnTo>
                    <a:pt x="180" y="554"/>
                  </a:lnTo>
                  <a:lnTo>
                    <a:pt x="188" y="554"/>
                  </a:lnTo>
                  <a:lnTo>
                    <a:pt x="194" y="554"/>
                  </a:lnTo>
                  <a:lnTo>
                    <a:pt x="201" y="554"/>
                  </a:lnTo>
                  <a:lnTo>
                    <a:pt x="208" y="552"/>
                  </a:lnTo>
                  <a:lnTo>
                    <a:pt x="215" y="552"/>
                  </a:lnTo>
                  <a:lnTo>
                    <a:pt x="222" y="551"/>
                  </a:lnTo>
                  <a:lnTo>
                    <a:pt x="229" y="550"/>
                  </a:lnTo>
                  <a:lnTo>
                    <a:pt x="237" y="549"/>
                  </a:lnTo>
                  <a:lnTo>
                    <a:pt x="244" y="547"/>
                  </a:lnTo>
                  <a:lnTo>
                    <a:pt x="251" y="545"/>
                  </a:lnTo>
                  <a:lnTo>
                    <a:pt x="258" y="543"/>
                  </a:lnTo>
                  <a:lnTo>
                    <a:pt x="265" y="541"/>
                  </a:lnTo>
                  <a:lnTo>
                    <a:pt x="271" y="537"/>
                  </a:lnTo>
                  <a:lnTo>
                    <a:pt x="278" y="535"/>
                  </a:lnTo>
                  <a:lnTo>
                    <a:pt x="282" y="531"/>
                  </a:lnTo>
                  <a:lnTo>
                    <a:pt x="288" y="528"/>
                  </a:lnTo>
                  <a:lnTo>
                    <a:pt x="293" y="523"/>
                  </a:lnTo>
                  <a:lnTo>
                    <a:pt x="296" y="520"/>
                  </a:lnTo>
                  <a:lnTo>
                    <a:pt x="299" y="516"/>
                  </a:lnTo>
                  <a:lnTo>
                    <a:pt x="302" y="513"/>
                  </a:lnTo>
                  <a:lnTo>
                    <a:pt x="305" y="509"/>
                  </a:lnTo>
                  <a:lnTo>
                    <a:pt x="307" y="506"/>
                  </a:lnTo>
                  <a:lnTo>
                    <a:pt x="309" y="501"/>
                  </a:lnTo>
                  <a:lnTo>
                    <a:pt x="312" y="498"/>
                  </a:lnTo>
                  <a:lnTo>
                    <a:pt x="314" y="493"/>
                  </a:lnTo>
                  <a:lnTo>
                    <a:pt x="315" y="488"/>
                  </a:lnTo>
                  <a:lnTo>
                    <a:pt x="317" y="484"/>
                  </a:lnTo>
                  <a:lnTo>
                    <a:pt x="319" y="479"/>
                  </a:lnTo>
                  <a:lnTo>
                    <a:pt x="320" y="474"/>
                  </a:lnTo>
                  <a:lnTo>
                    <a:pt x="321" y="469"/>
                  </a:lnTo>
                  <a:lnTo>
                    <a:pt x="321" y="462"/>
                  </a:lnTo>
                  <a:lnTo>
                    <a:pt x="321" y="456"/>
                  </a:lnTo>
                  <a:lnTo>
                    <a:pt x="322" y="449"/>
                  </a:lnTo>
                  <a:lnTo>
                    <a:pt x="321" y="443"/>
                  </a:lnTo>
                  <a:lnTo>
                    <a:pt x="321" y="437"/>
                  </a:lnTo>
                  <a:lnTo>
                    <a:pt x="320" y="433"/>
                  </a:lnTo>
                  <a:lnTo>
                    <a:pt x="319" y="427"/>
                  </a:lnTo>
                  <a:lnTo>
                    <a:pt x="317" y="422"/>
                  </a:lnTo>
                  <a:lnTo>
                    <a:pt x="316" y="417"/>
                  </a:lnTo>
                  <a:lnTo>
                    <a:pt x="314" y="413"/>
                  </a:lnTo>
                  <a:lnTo>
                    <a:pt x="312" y="408"/>
                  </a:lnTo>
                  <a:lnTo>
                    <a:pt x="309" y="405"/>
                  </a:lnTo>
                  <a:lnTo>
                    <a:pt x="307" y="400"/>
                  </a:lnTo>
                  <a:lnTo>
                    <a:pt x="303" y="397"/>
                  </a:lnTo>
                  <a:lnTo>
                    <a:pt x="301" y="393"/>
                  </a:lnTo>
                  <a:lnTo>
                    <a:pt x="298" y="390"/>
                  </a:lnTo>
                  <a:lnTo>
                    <a:pt x="294" y="387"/>
                  </a:lnTo>
                  <a:lnTo>
                    <a:pt x="291" y="384"/>
                  </a:lnTo>
                  <a:lnTo>
                    <a:pt x="286" y="381"/>
                  </a:lnTo>
                  <a:lnTo>
                    <a:pt x="280" y="378"/>
                  </a:lnTo>
                  <a:lnTo>
                    <a:pt x="274" y="374"/>
                  </a:lnTo>
                  <a:lnTo>
                    <a:pt x="267" y="371"/>
                  </a:lnTo>
                  <a:lnTo>
                    <a:pt x="261" y="369"/>
                  </a:lnTo>
                  <a:lnTo>
                    <a:pt x="254" y="366"/>
                  </a:lnTo>
                  <a:lnTo>
                    <a:pt x="246" y="365"/>
                  </a:lnTo>
                  <a:lnTo>
                    <a:pt x="239" y="363"/>
                  </a:lnTo>
                  <a:lnTo>
                    <a:pt x="231" y="362"/>
                  </a:lnTo>
                  <a:lnTo>
                    <a:pt x="223" y="360"/>
                  </a:lnTo>
                  <a:lnTo>
                    <a:pt x="215" y="360"/>
                  </a:lnTo>
                  <a:lnTo>
                    <a:pt x="208" y="359"/>
                  </a:lnTo>
                  <a:lnTo>
                    <a:pt x="201" y="358"/>
                  </a:lnTo>
                  <a:lnTo>
                    <a:pt x="194" y="358"/>
                  </a:lnTo>
                  <a:lnTo>
                    <a:pt x="188" y="358"/>
                  </a:lnTo>
                  <a:lnTo>
                    <a:pt x="181" y="358"/>
                  </a:lnTo>
                  <a:lnTo>
                    <a:pt x="175" y="358"/>
                  </a:lnTo>
                  <a:lnTo>
                    <a:pt x="166" y="358"/>
                  </a:lnTo>
                  <a:lnTo>
                    <a:pt x="157" y="358"/>
                  </a:lnTo>
                  <a:lnTo>
                    <a:pt x="147" y="358"/>
                  </a:lnTo>
                  <a:lnTo>
                    <a:pt x="139" y="359"/>
                  </a:lnTo>
                  <a:lnTo>
                    <a:pt x="130" y="360"/>
                  </a:lnTo>
                  <a:lnTo>
                    <a:pt x="121" y="360"/>
                  </a:lnTo>
                  <a:lnTo>
                    <a:pt x="112" y="362"/>
                  </a:lnTo>
                  <a:lnTo>
                    <a:pt x="103" y="364"/>
                  </a:lnTo>
                  <a:lnTo>
                    <a:pt x="95" y="365"/>
                  </a:lnTo>
                  <a:lnTo>
                    <a:pt x="87" y="366"/>
                  </a:lnTo>
                  <a:lnTo>
                    <a:pt x="79" y="367"/>
                  </a:lnTo>
                  <a:lnTo>
                    <a:pt x="71" y="370"/>
                  </a:lnTo>
                  <a:lnTo>
                    <a:pt x="64" y="371"/>
                  </a:lnTo>
                  <a:lnTo>
                    <a:pt x="57" y="373"/>
                  </a:lnTo>
                  <a:lnTo>
                    <a:pt x="50" y="374"/>
                  </a:lnTo>
                  <a:lnTo>
                    <a:pt x="43" y="376"/>
                  </a:lnTo>
                  <a:lnTo>
                    <a:pt x="29" y="376"/>
                  </a:lnTo>
                  <a:lnTo>
                    <a:pt x="29" y="0"/>
                  </a:lnTo>
                  <a:lnTo>
                    <a:pt x="472" y="0"/>
                  </a:lnTo>
                  <a:lnTo>
                    <a:pt x="472" y="127"/>
                  </a:lnTo>
                  <a:lnTo>
                    <a:pt x="187" y="127"/>
                  </a:lnTo>
                  <a:lnTo>
                    <a:pt x="187" y="238"/>
                  </a:lnTo>
                  <a:lnTo>
                    <a:pt x="190" y="238"/>
                  </a:lnTo>
                  <a:lnTo>
                    <a:pt x="194" y="237"/>
                  </a:lnTo>
                  <a:lnTo>
                    <a:pt x="199" y="237"/>
                  </a:lnTo>
                  <a:lnTo>
                    <a:pt x="202" y="237"/>
                  </a:lnTo>
                  <a:lnTo>
                    <a:pt x="207" y="237"/>
                  </a:lnTo>
                  <a:lnTo>
                    <a:pt x="210" y="237"/>
                  </a:lnTo>
                  <a:lnTo>
                    <a:pt x="215" y="237"/>
                  </a:lnTo>
                  <a:lnTo>
                    <a:pt x="220" y="236"/>
                  </a:lnTo>
                  <a:lnTo>
                    <a:pt x="224" y="236"/>
                  </a:lnTo>
                  <a:lnTo>
                    <a:pt x="229" y="236"/>
                  </a:lnTo>
                  <a:lnTo>
                    <a:pt x="232" y="236"/>
                  </a:lnTo>
                  <a:lnTo>
                    <a:pt x="236" y="236"/>
                  </a:lnTo>
                  <a:lnTo>
                    <a:pt x="239" y="236"/>
                  </a:lnTo>
                  <a:lnTo>
                    <a:pt x="243" y="236"/>
                  </a:lnTo>
                  <a:lnTo>
                    <a:pt x="246" y="236"/>
                  </a:lnTo>
                  <a:lnTo>
                    <a:pt x="249" y="236"/>
                  </a:lnTo>
                  <a:lnTo>
                    <a:pt x="260" y="236"/>
                  </a:lnTo>
                  <a:lnTo>
                    <a:pt x="272" y="236"/>
                  </a:lnTo>
                  <a:lnTo>
                    <a:pt x="284" y="237"/>
                  </a:lnTo>
                  <a:lnTo>
                    <a:pt x="295" y="238"/>
                  </a:lnTo>
                  <a:lnTo>
                    <a:pt x="306" y="239"/>
                  </a:lnTo>
                  <a:lnTo>
                    <a:pt x="317" y="242"/>
                  </a:lnTo>
                  <a:lnTo>
                    <a:pt x="328" y="243"/>
                  </a:lnTo>
                  <a:lnTo>
                    <a:pt x="338" y="245"/>
                  </a:lnTo>
                  <a:lnTo>
                    <a:pt x="348" y="248"/>
                  </a:lnTo>
                  <a:lnTo>
                    <a:pt x="358" y="251"/>
                  </a:lnTo>
                  <a:lnTo>
                    <a:pt x="367" y="255"/>
                  </a:lnTo>
                  <a:lnTo>
                    <a:pt x="377" y="258"/>
                  </a:lnTo>
                  <a:lnTo>
                    <a:pt x="385" y="262"/>
                  </a:lnTo>
                  <a:lnTo>
                    <a:pt x="394" y="266"/>
                  </a:lnTo>
                  <a:lnTo>
                    <a:pt x="402" y="271"/>
                  </a:lnTo>
                  <a:lnTo>
                    <a:pt x="410" y="276"/>
                  </a:lnTo>
                  <a:lnTo>
                    <a:pt x="420" y="281"/>
                  </a:lnTo>
                  <a:lnTo>
                    <a:pt x="428" y="288"/>
                  </a:lnTo>
                  <a:lnTo>
                    <a:pt x="436" y="296"/>
                  </a:lnTo>
                  <a:lnTo>
                    <a:pt x="444" y="305"/>
                  </a:lnTo>
                  <a:lnTo>
                    <a:pt x="451" y="313"/>
                  </a:lnTo>
                  <a:lnTo>
                    <a:pt x="458" y="322"/>
                  </a:lnTo>
                  <a:lnTo>
                    <a:pt x="464" y="331"/>
                  </a:lnTo>
                  <a:lnTo>
                    <a:pt x="470" y="342"/>
                  </a:lnTo>
                  <a:lnTo>
                    <a:pt x="474" y="352"/>
                  </a:lnTo>
                  <a:lnTo>
                    <a:pt x="479" y="364"/>
                  </a:lnTo>
                  <a:lnTo>
                    <a:pt x="483" y="376"/>
                  </a:lnTo>
                  <a:lnTo>
                    <a:pt x="485" y="387"/>
                  </a:lnTo>
                  <a:lnTo>
                    <a:pt x="487" y="401"/>
                  </a:lnTo>
                  <a:lnTo>
                    <a:pt x="490" y="414"/>
                  </a:lnTo>
                  <a:lnTo>
                    <a:pt x="491" y="428"/>
                  </a:lnTo>
                  <a:lnTo>
                    <a:pt x="491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61" name="Freeform 37"/>
            <p:cNvSpPr>
              <a:spLocks noChangeArrowheads="1"/>
            </p:cNvSpPr>
            <p:nvPr/>
          </p:nvSpPr>
          <p:spPr bwMode="auto">
            <a:xfrm>
              <a:off x="1291" y="3496"/>
              <a:ext cx="87" cy="162"/>
            </a:xfrm>
            <a:custGeom>
              <a:avLst/>
              <a:gdLst>
                <a:gd name="T0" fmla="*/ 603 w 624"/>
                <a:gd name="T1" fmla="*/ 206 h 1174"/>
                <a:gd name="T2" fmla="*/ 595 w 624"/>
                <a:gd name="T3" fmla="*/ 204 h 1174"/>
                <a:gd name="T4" fmla="*/ 584 w 624"/>
                <a:gd name="T5" fmla="*/ 200 h 1174"/>
                <a:gd name="T6" fmla="*/ 571 w 624"/>
                <a:gd name="T7" fmla="*/ 198 h 1174"/>
                <a:gd name="T8" fmla="*/ 556 w 624"/>
                <a:gd name="T9" fmla="*/ 194 h 1174"/>
                <a:gd name="T10" fmla="*/ 541 w 624"/>
                <a:gd name="T11" fmla="*/ 191 h 1174"/>
                <a:gd name="T12" fmla="*/ 525 w 624"/>
                <a:gd name="T13" fmla="*/ 188 h 1174"/>
                <a:gd name="T14" fmla="*/ 511 w 624"/>
                <a:gd name="T15" fmla="*/ 187 h 1174"/>
                <a:gd name="T16" fmla="*/ 496 w 624"/>
                <a:gd name="T17" fmla="*/ 187 h 1174"/>
                <a:gd name="T18" fmla="*/ 460 w 624"/>
                <a:gd name="T19" fmla="*/ 188 h 1174"/>
                <a:gd name="T20" fmla="*/ 429 w 624"/>
                <a:gd name="T21" fmla="*/ 194 h 1174"/>
                <a:gd name="T22" fmla="*/ 405 w 624"/>
                <a:gd name="T23" fmla="*/ 204 h 1174"/>
                <a:gd name="T24" fmla="*/ 387 w 624"/>
                <a:gd name="T25" fmla="*/ 216 h 1174"/>
                <a:gd name="T26" fmla="*/ 375 w 624"/>
                <a:gd name="T27" fmla="*/ 234 h 1174"/>
                <a:gd name="T28" fmla="*/ 367 w 624"/>
                <a:gd name="T29" fmla="*/ 258 h 1174"/>
                <a:gd name="T30" fmla="*/ 361 w 624"/>
                <a:gd name="T31" fmla="*/ 288 h 1174"/>
                <a:gd name="T32" fmla="*/ 358 w 624"/>
                <a:gd name="T33" fmla="*/ 326 h 1174"/>
                <a:gd name="T34" fmla="*/ 567 w 624"/>
                <a:gd name="T35" fmla="*/ 333 h 1174"/>
                <a:gd name="T36" fmla="*/ 368 w 624"/>
                <a:gd name="T37" fmla="*/ 515 h 1174"/>
                <a:gd name="T38" fmla="*/ 106 w 624"/>
                <a:gd name="T39" fmla="*/ 1174 h 1174"/>
                <a:gd name="T40" fmla="*/ 0 w 624"/>
                <a:gd name="T41" fmla="*/ 515 h 1174"/>
                <a:gd name="T42" fmla="*/ 106 w 624"/>
                <a:gd name="T43" fmla="*/ 333 h 1174"/>
                <a:gd name="T44" fmla="*/ 106 w 624"/>
                <a:gd name="T45" fmla="*/ 290 h 1174"/>
                <a:gd name="T46" fmla="*/ 108 w 624"/>
                <a:gd name="T47" fmla="*/ 254 h 1174"/>
                <a:gd name="T48" fmla="*/ 113 w 624"/>
                <a:gd name="T49" fmla="*/ 220 h 1174"/>
                <a:gd name="T50" fmla="*/ 121 w 624"/>
                <a:gd name="T51" fmla="*/ 188 h 1174"/>
                <a:gd name="T52" fmla="*/ 131 w 624"/>
                <a:gd name="T53" fmla="*/ 159 h 1174"/>
                <a:gd name="T54" fmla="*/ 143 w 624"/>
                <a:gd name="T55" fmla="*/ 134 h 1174"/>
                <a:gd name="T56" fmla="*/ 158 w 624"/>
                <a:gd name="T57" fmla="*/ 109 h 1174"/>
                <a:gd name="T58" fmla="*/ 177 w 624"/>
                <a:gd name="T59" fmla="*/ 87 h 1174"/>
                <a:gd name="T60" fmla="*/ 197 w 624"/>
                <a:gd name="T61" fmla="*/ 69 h 1174"/>
                <a:gd name="T62" fmla="*/ 220 w 624"/>
                <a:gd name="T63" fmla="*/ 51 h 1174"/>
                <a:gd name="T64" fmla="*/ 245 w 624"/>
                <a:gd name="T65" fmla="*/ 37 h 1174"/>
                <a:gd name="T66" fmla="*/ 273 w 624"/>
                <a:gd name="T67" fmla="*/ 24 h 1174"/>
                <a:gd name="T68" fmla="*/ 304 w 624"/>
                <a:gd name="T69" fmla="*/ 15 h 1174"/>
                <a:gd name="T70" fmla="*/ 337 w 624"/>
                <a:gd name="T71" fmla="*/ 8 h 1174"/>
                <a:gd name="T72" fmla="*/ 372 w 624"/>
                <a:gd name="T73" fmla="*/ 3 h 1174"/>
                <a:gd name="T74" fmla="*/ 411 w 624"/>
                <a:gd name="T75" fmla="*/ 1 h 1174"/>
                <a:gd name="T76" fmla="*/ 446 w 624"/>
                <a:gd name="T77" fmla="*/ 0 h 1174"/>
                <a:gd name="T78" fmla="*/ 474 w 624"/>
                <a:gd name="T79" fmla="*/ 1 h 1174"/>
                <a:gd name="T80" fmla="*/ 500 w 624"/>
                <a:gd name="T81" fmla="*/ 2 h 1174"/>
                <a:gd name="T82" fmla="*/ 526 w 624"/>
                <a:gd name="T83" fmla="*/ 3 h 1174"/>
                <a:gd name="T84" fmla="*/ 550 w 624"/>
                <a:gd name="T85" fmla="*/ 6 h 1174"/>
                <a:gd name="T86" fmla="*/ 574 w 624"/>
                <a:gd name="T87" fmla="*/ 8 h 1174"/>
                <a:gd name="T88" fmla="*/ 595 w 624"/>
                <a:gd name="T89" fmla="*/ 10 h 1174"/>
                <a:gd name="T90" fmla="*/ 614 w 624"/>
                <a:gd name="T91" fmla="*/ 14 h 1174"/>
                <a:gd name="T92" fmla="*/ 624 w 624"/>
                <a:gd name="T93" fmla="*/ 206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4" h="1174">
                  <a:moveTo>
                    <a:pt x="624" y="206"/>
                  </a:moveTo>
                  <a:lnTo>
                    <a:pt x="603" y="206"/>
                  </a:lnTo>
                  <a:lnTo>
                    <a:pt x="599" y="205"/>
                  </a:lnTo>
                  <a:lnTo>
                    <a:pt x="595" y="204"/>
                  </a:lnTo>
                  <a:lnTo>
                    <a:pt x="590" y="201"/>
                  </a:lnTo>
                  <a:lnTo>
                    <a:pt x="584" y="200"/>
                  </a:lnTo>
                  <a:lnTo>
                    <a:pt x="578" y="199"/>
                  </a:lnTo>
                  <a:lnTo>
                    <a:pt x="571" y="198"/>
                  </a:lnTo>
                  <a:lnTo>
                    <a:pt x="564" y="195"/>
                  </a:lnTo>
                  <a:lnTo>
                    <a:pt x="556" y="194"/>
                  </a:lnTo>
                  <a:lnTo>
                    <a:pt x="548" y="192"/>
                  </a:lnTo>
                  <a:lnTo>
                    <a:pt x="541" y="191"/>
                  </a:lnTo>
                  <a:lnTo>
                    <a:pt x="533" y="190"/>
                  </a:lnTo>
                  <a:lnTo>
                    <a:pt x="525" y="188"/>
                  </a:lnTo>
                  <a:lnTo>
                    <a:pt x="518" y="187"/>
                  </a:lnTo>
                  <a:lnTo>
                    <a:pt x="511" y="187"/>
                  </a:lnTo>
                  <a:lnTo>
                    <a:pt x="503" y="187"/>
                  </a:lnTo>
                  <a:lnTo>
                    <a:pt x="496" y="187"/>
                  </a:lnTo>
                  <a:lnTo>
                    <a:pt x="477" y="187"/>
                  </a:lnTo>
                  <a:lnTo>
                    <a:pt x="460" y="188"/>
                  </a:lnTo>
                  <a:lnTo>
                    <a:pt x="443" y="191"/>
                  </a:lnTo>
                  <a:lnTo>
                    <a:pt x="429" y="194"/>
                  </a:lnTo>
                  <a:lnTo>
                    <a:pt x="417" y="198"/>
                  </a:lnTo>
                  <a:lnTo>
                    <a:pt x="405" y="204"/>
                  </a:lnTo>
                  <a:lnTo>
                    <a:pt x="396" y="209"/>
                  </a:lnTo>
                  <a:lnTo>
                    <a:pt x="387" y="216"/>
                  </a:lnTo>
                  <a:lnTo>
                    <a:pt x="380" y="225"/>
                  </a:lnTo>
                  <a:lnTo>
                    <a:pt x="375" y="234"/>
                  </a:lnTo>
                  <a:lnTo>
                    <a:pt x="370" y="245"/>
                  </a:lnTo>
                  <a:lnTo>
                    <a:pt x="367" y="258"/>
                  </a:lnTo>
                  <a:lnTo>
                    <a:pt x="363" y="272"/>
                  </a:lnTo>
                  <a:lnTo>
                    <a:pt x="361" y="288"/>
                  </a:lnTo>
                  <a:lnTo>
                    <a:pt x="360" y="306"/>
                  </a:lnTo>
                  <a:lnTo>
                    <a:pt x="358" y="326"/>
                  </a:lnTo>
                  <a:lnTo>
                    <a:pt x="358" y="333"/>
                  </a:lnTo>
                  <a:lnTo>
                    <a:pt x="567" y="333"/>
                  </a:lnTo>
                  <a:lnTo>
                    <a:pt x="567" y="515"/>
                  </a:lnTo>
                  <a:lnTo>
                    <a:pt x="368" y="515"/>
                  </a:lnTo>
                  <a:lnTo>
                    <a:pt x="368" y="1174"/>
                  </a:lnTo>
                  <a:lnTo>
                    <a:pt x="106" y="1174"/>
                  </a:lnTo>
                  <a:lnTo>
                    <a:pt x="106" y="515"/>
                  </a:lnTo>
                  <a:lnTo>
                    <a:pt x="0" y="515"/>
                  </a:lnTo>
                  <a:lnTo>
                    <a:pt x="0" y="333"/>
                  </a:lnTo>
                  <a:lnTo>
                    <a:pt x="106" y="333"/>
                  </a:lnTo>
                  <a:lnTo>
                    <a:pt x="106" y="309"/>
                  </a:lnTo>
                  <a:lnTo>
                    <a:pt x="106" y="290"/>
                  </a:lnTo>
                  <a:lnTo>
                    <a:pt x="107" y="272"/>
                  </a:lnTo>
                  <a:lnTo>
                    <a:pt x="108" y="254"/>
                  </a:lnTo>
                  <a:lnTo>
                    <a:pt x="110" y="237"/>
                  </a:lnTo>
                  <a:lnTo>
                    <a:pt x="113" y="220"/>
                  </a:lnTo>
                  <a:lnTo>
                    <a:pt x="116" y="205"/>
                  </a:lnTo>
                  <a:lnTo>
                    <a:pt x="121" y="188"/>
                  </a:lnTo>
                  <a:lnTo>
                    <a:pt x="126" y="174"/>
                  </a:lnTo>
                  <a:lnTo>
                    <a:pt x="131" y="159"/>
                  </a:lnTo>
                  <a:lnTo>
                    <a:pt x="137" y="147"/>
                  </a:lnTo>
                  <a:lnTo>
                    <a:pt x="143" y="134"/>
                  </a:lnTo>
                  <a:lnTo>
                    <a:pt x="151" y="121"/>
                  </a:lnTo>
                  <a:lnTo>
                    <a:pt x="158" y="109"/>
                  </a:lnTo>
                  <a:lnTo>
                    <a:pt x="167" y="98"/>
                  </a:lnTo>
                  <a:lnTo>
                    <a:pt x="177" y="87"/>
                  </a:lnTo>
                  <a:lnTo>
                    <a:pt x="186" y="78"/>
                  </a:lnTo>
                  <a:lnTo>
                    <a:pt x="197" y="69"/>
                  </a:lnTo>
                  <a:lnTo>
                    <a:pt x="208" y="59"/>
                  </a:lnTo>
                  <a:lnTo>
                    <a:pt x="220" y="51"/>
                  </a:lnTo>
                  <a:lnTo>
                    <a:pt x="231" y="44"/>
                  </a:lnTo>
                  <a:lnTo>
                    <a:pt x="245" y="37"/>
                  </a:lnTo>
                  <a:lnTo>
                    <a:pt x="258" y="30"/>
                  </a:lnTo>
                  <a:lnTo>
                    <a:pt x="273" y="24"/>
                  </a:lnTo>
                  <a:lnTo>
                    <a:pt x="289" y="20"/>
                  </a:lnTo>
                  <a:lnTo>
                    <a:pt x="304" y="15"/>
                  </a:lnTo>
                  <a:lnTo>
                    <a:pt x="320" y="12"/>
                  </a:lnTo>
                  <a:lnTo>
                    <a:pt x="337" y="8"/>
                  </a:lnTo>
                  <a:lnTo>
                    <a:pt x="355" y="5"/>
                  </a:lnTo>
                  <a:lnTo>
                    <a:pt x="372" y="3"/>
                  </a:lnTo>
                  <a:lnTo>
                    <a:pt x="392" y="1"/>
                  </a:lnTo>
                  <a:lnTo>
                    <a:pt x="411" y="1"/>
                  </a:lnTo>
                  <a:lnTo>
                    <a:pt x="432" y="0"/>
                  </a:lnTo>
                  <a:lnTo>
                    <a:pt x="446" y="0"/>
                  </a:lnTo>
                  <a:lnTo>
                    <a:pt x="460" y="1"/>
                  </a:lnTo>
                  <a:lnTo>
                    <a:pt x="474" y="1"/>
                  </a:lnTo>
                  <a:lnTo>
                    <a:pt x="486" y="1"/>
                  </a:lnTo>
                  <a:lnTo>
                    <a:pt x="500" y="2"/>
                  </a:lnTo>
                  <a:lnTo>
                    <a:pt x="513" y="2"/>
                  </a:lnTo>
                  <a:lnTo>
                    <a:pt x="526" y="3"/>
                  </a:lnTo>
                  <a:lnTo>
                    <a:pt x="538" y="5"/>
                  </a:lnTo>
                  <a:lnTo>
                    <a:pt x="550" y="6"/>
                  </a:lnTo>
                  <a:lnTo>
                    <a:pt x="562" y="7"/>
                  </a:lnTo>
                  <a:lnTo>
                    <a:pt x="574" y="8"/>
                  </a:lnTo>
                  <a:lnTo>
                    <a:pt x="584" y="9"/>
                  </a:lnTo>
                  <a:lnTo>
                    <a:pt x="595" y="10"/>
                  </a:lnTo>
                  <a:lnTo>
                    <a:pt x="605" y="12"/>
                  </a:lnTo>
                  <a:lnTo>
                    <a:pt x="614" y="14"/>
                  </a:lnTo>
                  <a:lnTo>
                    <a:pt x="624" y="15"/>
                  </a:lnTo>
                  <a:lnTo>
                    <a:pt x="624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62" name="Freeform 38"/>
            <p:cNvSpPr>
              <a:spLocks noChangeArrowheads="1"/>
            </p:cNvSpPr>
            <p:nvPr/>
          </p:nvSpPr>
          <p:spPr bwMode="auto">
            <a:xfrm>
              <a:off x="1713" y="3504"/>
              <a:ext cx="102" cy="154"/>
            </a:xfrm>
            <a:custGeom>
              <a:avLst/>
              <a:gdLst>
                <a:gd name="T0" fmla="*/ 738 w 738"/>
                <a:gd name="T1" fmla="*/ 1119 h 1119"/>
                <a:gd name="T2" fmla="*/ 0 w 738"/>
                <a:gd name="T3" fmla="*/ 1119 h 1119"/>
                <a:gd name="T4" fmla="*/ 0 w 738"/>
                <a:gd name="T5" fmla="*/ 925 h 1119"/>
                <a:gd name="T6" fmla="*/ 236 w 738"/>
                <a:gd name="T7" fmla="*/ 925 h 1119"/>
                <a:gd name="T8" fmla="*/ 236 w 738"/>
                <a:gd name="T9" fmla="*/ 335 h 1119"/>
                <a:gd name="T10" fmla="*/ 0 w 738"/>
                <a:gd name="T11" fmla="*/ 335 h 1119"/>
                <a:gd name="T12" fmla="*/ 0 w 738"/>
                <a:gd name="T13" fmla="*/ 152 h 1119"/>
                <a:gd name="T14" fmla="*/ 14 w 738"/>
                <a:gd name="T15" fmla="*/ 152 h 1119"/>
                <a:gd name="T16" fmla="*/ 26 w 738"/>
                <a:gd name="T17" fmla="*/ 152 h 1119"/>
                <a:gd name="T18" fmla="*/ 39 w 738"/>
                <a:gd name="T19" fmla="*/ 151 h 1119"/>
                <a:gd name="T20" fmla="*/ 52 w 738"/>
                <a:gd name="T21" fmla="*/ 151 h 1119"/>
                <a:gd name="T22" fmla="*/ 65 w 738"/>
                <a:gd name="T23" fmla="*/ 150 h 1119"/>
                <a:gd name="T24" fmla="*/ 78 w 738"/>
                <a:gd name="T25" fmla="*/ 149 h 1119"/>
                <a:gd name="T26" fmla="*/ 90 w 738"/>
                <a:gd name="T27" fmla="*/ 147 h 1119"/>
                <a:gd name="T28" fmla="*/ 103 w 738"/>
                <a:gd name="T29" fmla="*/ 145 h 1119"/>
                <a:gd name="T30" fmla="*/ 115 w 738"/>
                <a:gd name="T31" fmla="*/ 144 h 1119"/>
                <a:gd name="T32" fmla="*/ 127 w 738"/>
                <a:gd name="T33" fmla="*/ 142 h 1119"/>
                <a:gd name="T34" fmla="*/ 138 w 738"/>
                <a:gd name="T35" fmla="*/ 139 h 1119"/>
                <a:gd name="T36" fmla="*/ 149 w 738"/>
                <a:gd name="T37" fmla="*/ 137 h 1119"/>
                <a:gd name="T38" fmla="*/ 159 w 738"/>
                <a:gd name="T39" fmla="*/ 133 h 1119"/>
                <a:gd name="T40" fmla="*/ 168 w 738"/>
                <a:gd name="T41" fmla="*/ 131 h 1119"/>
                <a:gd name="T42" fmla="*/ 177 w 738"/>
                <a:gd name="T43" fmla="*/ 128 h 1119"/>
                <a:gd name="T44" fmla="*/ 185 w 738"/>
                <a:gd name="T45" fmla="*/ 124 h 1119"/>
                <a:gd name="T46" fmla="*/ 193 w 738"/>
                <a:gd name="T47" fmla="*/ 119 h 1119"/>
                <a:gd name="T48" fmla="*/ 201 w 738"/>
                <a:gd name="T49" fmla="*/ 114 h 1119"/>
                <a:gd name="T50" fmla="*/ 209 w 738"/>
                <a:gd name="T51" fmla="*/ 109 h 1119"/>
                <a:gd name="T52" fmla="*/ 216 w 738"/>
                <a:gd name="T53" fmla="*/ 103 h 1119"/>
                <a:gd name="T54" fmla="*/ 223 w 738"/>
                <a:gd name="T55" fmla="*/ 96 h 1119"/>
                <a:gd name="T56" fmla="*/ 229 w 738"/>
                <a:gd name="T57" fmla="*/ 90 h 1119"/>
                <a:gd name="T58" fmla="*/ 235 w 738"/>
                <a:gd name="T59" fmla="*/ 83 h 1119"/>
                <a:gd name="T60" fmla="*/ 241 w 738"/>
                <a:gd name="T61" fmla="*/ 75 h 1119"/>
                <a:gd name="T62" fmla="*/ 245 w 738"/>
                <a:gd name="T63" fmla="*/ 67 h 1119"/>
                <a:gd name="T64" fmla="*/ 250 w 738"/>
                <a:gd name="T65" fmla="*/ 59 h 1119"/>
                <a:gd name="T66" fmla="*/ 253 w 738"/>
                <a:gd name="T67" fmla="*/ 51 h 1119"/>
                <a:gd name="T68" fmla="*/ 256 w 738"/>
                <a:gd name="T69" fmla="*/ 42 h 1119"/>
                <a:gd name="T70" fmla="*/ 259 w 738"/>
                <a:gd name="T71" fmla="*/ 32 h 1119"/>
                <a:gd name="T72" fmla="*/ 260 w 738"/>
                <a:gd name="T73" fmla="*/ 22 h 1119"/>
                <a:gd name="T74" fmla="*/ 263 w 738"/>
                <a:gd name="T75" fmla="*/ 11 h 1119"/>
                <a:gd name="T76" fmla="*/ 264 w 738"/>
                <a:gd name="T77" fmla="*/ 0 h 1119"/>
                <a:gd name="T78" fmla="*/ 508 w 738"/>
                <a:gd name="T79" fmla="*/ 0 h 1119"/>
                <a:gd name="T80" fmla="*/ 508 w 738"/>
                <a:gd name="T81" fmla="*/ 925 h 1119"/>
                <a:gd name="T82" fmla="*/ 738 w 738"/>
                <a:gd name="T83" fmla="*/ 925 h 1119"/>
                <a:gd name="T84" fmla="*/ 738 w 738"/>
                <a:gd name="T85" fmla="*/ 1119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8" h="1119">
                  <a:moveTo>
                    <a:pt x="738" y="1119"/>
                  </a:moveTo>
                  <a:lnTo>
                    <a:pt x="0" y="1119"/>
                  </a:lnTo>
                  <a:lnTo>
                    <a:pt x="0" y="925"/>
                  </a:lnTo>
                  <a:lnTo>
                    <a:pt x="236" y="925"/>
                  </a:lnTo>
                  <a:lnTo>
                    <a:pt x="236" y="335"/>
                  </a:lnTo>
                  <a:lnTo>
                    <a:pt x="0" y="335"/>
                  </a:lnTo>
                  <a:lnTo>
                    <a:pt x="0" y="152"/>
                  </a:lnTo>
                  <a:lnTo>
                    <a:pt x="14" y="152"/>
                  </a:lnTo>
                  <a:lnTo>
                    <a:pt x="26" y="152"/>
                  </a:lnTo>
                  <a:lnTo>
                    <a:pt x="39" y="151"/>
                  </a:lnTo>
                  <a:lnTo>
                    <a:pt x="52" y="151"/>
                  </a:lnTo>
                  <a:lnTo>
                    <a:pt x="65" y="150"/>
                  </a:lnTo>
                  <a:lnTo>
                    <a:pt x="78" y="149"/>
                  </a:lnTo>
                  <a:lnTo>
                    <a:pt x="90" y="147"/>
                  </a:lnTo>
                  <a:lnTo>
                    <a:pt x="103" y="145"/>
                  </a:lnTo>
                  <a:lnTo>
                    <a:pt x="115" y="144"/>
                  </a:lnTo>
                  <a:lnTo>
                    <a:pt x="127" y="142"/>
                  </a:lnTo>
                  <a:lnTo>
                    <a:pt x="138" y="139"/>
                  </a:lnTo>
                  <a:lnTo>
                    <a:pt x="149" y="137"/>
                  </a:lnTo>
                  <a:lnTo>
                    <a:pt x="159" y="133"/>
                  </a:lnTo>
                  <a:lnTo>
                    <a:pt x="168" y="131"/>
                  </a:lnTo>
                  <a:lnTo>
                    <a:pt x="177" y="128"/>
                  </a:lnTo>
                  <a:lnTo>
                    <a:pt x="185" y="124"/>
                  </a:lnTo>
                  <a:lnTo>
                    <a:pt x="193" y="119"/>
                  </a:lnTo>
                  <a:lnTo>
                    <a:pt x="201" y="114"/>
                  </a:lnTo>
                  <a:lnTo>
                    <a:pt x="209" y="109"/>
                  </a:lnTo>
                  <a:lnTo>
                    <a:pt x="216" y="103"/>
                  </a:lnTo>
                  <a:lnTo>
                    <a:pt x="223" y="96"/>
                  </a:lnTo>
                  <a:lnTo>
                    <a:pt x="229" y="90"/>
                  </a:lnTo>
                  <a:lnTo>
                    <a:pt x="235" y="83"/>
                  </a:lnTo>
                  <a:lnTo>
                    <a:pt x="241" y="75"/>
                  </a:lnTo>
                  <a:lnTo>
                    <a:pt x="245" y="67"/>
                  </a:lnTo>
                  <a:lnTo>
                    <a:pt x="250" y="59"/>
                  </a:lnTo>
                  <a:lnTo>
                    <a:pt x="253" y="51"/>
                  </a:lnTo>
                  <a:lnTo>
                    <a:pt x="256" y="42"/>
                  </a:lnTo>
                  <a:lnTo>
                    <a:pt x="259" y="32"/>
                  </a:lnTo>
                  <a:lnTo>
                    <a:pt x="260" y="22"/>
                  </a:lnTo>
                  <a:lnTo>
                    <a:pt x="263" y="11"/>
                  </a:lnTo>
                  <a:lnTo>
                    <a:pt x="264" y="0"/>
                  </a:lnTo>
                  <a:lnTo>
                    <a:pt x="508" y="0"/>
                  </a:lnTo>
                  <a:lnTo>
                    <a:pt x="508" y="925"/>
                  </a:lnTo>
                  <a:lnTo>
                    <a:pt x="738" y="925"/>
                  </a:lnTo>
                  <a:lnTo>
                    <a:pt x="738" y="1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63" name="Rectangle 39"/>
            <p:cNvSpPr>
              <a:spLocks noChangeArrowheads="1"/>
            </p:cNvSpPr>
            <p:nvPr/>
          </p:nvSpPr>
          <p:spPr bwMode="auto">
            <a:xfrm>
              <a:off x="1844" y="3618"/>
              <a:ext cx="37" cy="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64" name="Freeform 40"/>
            <p:cNvSpPr>
              <a:spLocks noChangeArrowheads="1"/>
            </p:cNvSpPr>
            <p:nvPr/>
          </p:nvSpPr>
          <p:spPr bwMode="auto">
            <a:xfrm>
              <a:off x="1911" y="3501"/>
              <a:ext cx="114" cy="157"/>
            </a:xfrm>
            <a:custGeom>
              <a:avLst/>
              <a:gdLst>
                <a:gd name="T0" fmla="*/ 0 w 821"/>
                <a:gd name="T1" fmla="*/ 956 h 1138"/>
                <a:gd name="T2" fmla="*/ 75 w 821"/>
                <a:gd name="T3" fmla="*/ 896 h 1138"/>
                <a:gd name="T4" fmla="*/ 145 w 821"/>
                <a:gd name="T5" fmla="*/ 838 h 1138"/>
                <a:gd name="T6" fmla="*/ 208 w 821"/>
                <a:gd name="T7" fmla="*/ 782 h 1138"/>
                <a:gd name="T8" fmla="*/ 265 w 821"/>
                <a:gd name="T9" fmla="*/ 728 h 1138"/>
                <a:gd name="T10" fmla="*/ 317 w 821"/>
                <a:gd name="T11" fmla="*/ 677 h 1138"/>
                <a:gd name="T12" fmla="*/ 372 w 821"/>
                <a:gd name="T13" fmla="*/ 619 h 1138"/>
                <a:gd name="T14" fmla="*/ 418 w 821"/>
                <a:gd name="T15" fmla="*/ 561 h 1138"/>
                <a:gd name="T16" fmla="*/ 452 w 821"/>
                <a:gd name="T17" fmla="*/ 510 h 1138"/>
                <a:gd name="T18" fmla="*/ 474 w 821"/>
                <a:gd name="T19" fmla="*/ 460 h 1138"/>
                <a:gd name="T20" fmla="*/ 486 w 821"/>
                <a:gd name="T21" fmla="*/ 410 h 1138"/>
                <a:gd name="T22" fmla="*/ 488 w 821"/>
                <a:gd name="T23" fmla="*/ 356 h 1138"/>
                <a:gd name="T24" fmla="*/ 477 w 821"/>
                <a:gd name="T25" fmla="*/ 306 h 1138"/>
                <a:gd name="T26" fmla="*/ 453 w 821"/>
                <a:gd name="T27" fmla="*/ 266 h 1138"/>
                <a:gd name="T28" fmla="*/ 416 w 821"/>
                <a:gd name="T29" fmla="*/ 237 h 1138"/>
                <a:gd name="T30" fmla="*/ 369 w 821"/>
                <a:gd name="T31" fmla="*/ 220 h 1138"/>
                <a:gd name="T32" fmla="*/ 312 w 821"/>
                <a:gd name="T33" fmla="*/ 214 h 1138"/>
                <a:gd name="T34" fmla="*/ 281 w 821"/>
                <a:gd name="T35" fmla="*/ 215 h 1138"/>
                <a:gd name="T36" fmla="*/ 251 w 821"/>
                <a:gd name="T37" fmla="*/ 220 h 1138"/>
                <a:gd name="T38" fmla="*/ 222 w 821"/>
                <a:gd name="T39" fmla="*/ 227 h 1138"/>
                <a:gd name="T40" fmla="*/ 194 w 821"/>
                <a:gd name="T41" fmla="*/ 236 h 1138"/>
                <a:gd name="T42" fmla="*/ 165 w 821"/>
                <a:gd name="T43" fmla="*/ 248 h 1138"/>
                <a:gd name="T44" fmla="*/ 137 w 821"/>
                <a:gd name="T45" fmla="*/ 261 h 1138"/>
                <a:gd name="T46" fmla="*/ 111 w 821"/>
                <a:gd name="T47" fmla="*/ 273 h 1138"/>
                <a:gd name="T48" fmla="*/ 89 w 821"/>
                <a:gd name="T49" fmla="*/ 286 h 1138"/>
                <a:gd name="T50" fmla="*/ 71 w 821"/>
                <a:gd name="T51" fmla="*/ 299 h 1138"/>
                <a:gd name="T52" fmla="*/ 56 w 821"/>
                <a:gd name="T53" fmla="*/ 308 h 1138"/>
                <a:gd name="T54" fmla="*/ 27 w 821"/>
                <a:gd name="T55" fmla="*/ 314 h 1138"/>
                <a:gd name="T56" fmla="*/ 54 w 821"/>
                <a:gd name="T57" fmla="*/ 59 h 1138"/>
                <a:gd name="T58" fmla="*/ 106 w 821"/>
                <a:gd name="T59" fmla="*/ 42 h 1138"/>
                <a:gd name="T60" fmla="*/ 175 w 821"/>
                <a:gd name="T61" fmla="*/ 24 h 1138"/>
                <a:gd name="T62" fmla="*/ 250 w 821"/>
                <a:gd name="T63" fmla="*/ 9 h 1138"/>
                <a:gd name="T64" fmla="*/ 322 w 821"/>
                <a:gd name="T65" fmla="*/ 2 h 1138"/>
                <a:gd name="T66" fmla="*/ 393 w 821"/>
                <a:gd name="T67" fmla="*/ 1 h 1138"/>
                <a:gd name="T68" fmla="*/ 461 w 821"/>
                <a:gd name="T69" fmla="*/ 6 h 1138"/>
                <a:gd name="T70" fmla="*/ 524 w 821"/>
                <a:gd name="T71" fmla="*/ 17 h 1138"/>
                <a:gd name="T72" fmla="*/ 579 w 821"/>
                <a:gd name="T73" fmla="*/ 35 h 1138"/>
                <a:gd name="T74" fmla="*/ 628 w 821"/>
                <a:gd name="T75" fmla="*/ 59 h 1138"/>
                <a:gd name="T76" fmla="*/ 670 w 821"/>
                <a:gd name="T77" fmla="*/ 88 h 1138"/>
                <a:gd name="T78" fmla="*/ 705 w 821"/>
                <a:gd name="T79" fmla="*/ 125 h 1138"/>
                <a:gd name="T80" fmla="*/ 733 w 821"/>
                <a:gd name="T81" fmla="*/ 165 h 1138"/>
                <a:gd name="T82" fmla="*/ 752 w 821"/>
                <a:gd name="T83" fmla="*/ 211 h 1138"/>
                <a:gd name="T84" fmla="*/ 765 w 821"/>
                <a:gd name="T85" fmla="*/ 262 h 1138"/>
                <a:gd name="T86" fmla="*/ 772 w 821"/>
                <a:gd name="T87" fmla="*/ 318 h 1138"/>
                <a:gd name="T88" fmla="*/ 769 w 821"/>
                <a:gd name="T89" fmla="*/ 387 h 1138"/>
                <a:gd name="T90" fmla="*/ 754 w 821"/>
                <a:gd name="T91" fmla="*/ 460 h 1138"/>
                <a:gd name="T92" fmla="*/ 726 w 821"/>
                <a:gd name="T93" fmla="*/ 532 h 1138"/>
                <a:gd name="T94" fmla="*/ 681 w 821"/>
                <a:gd name="T95" fmla="*/ 605 h 1138"/>
                <a:gd name="T96" fmla="*/ 621 w 821"/>
                <a:gd name="T97" fmla="*/ 682 h 1138"/>
                <a:gd name="T98" fmla="*/ 554 w 821"/>
                <a:gd name="T99" fmla="*/ 752 h 1138"/>
                <a:gd name="T100" fmla="*/ 504 w 821"/>
                <a:gd name="T101" fmla="*/ 798 h 1138"/>
                <a:gd name="T102" fmla="*/ 456 w 821"/>
                <a:gd name="T103" fmla="*/ 840 h 1138"/>
                <a:gd name="T104" fmla="*/ 410 w 821"/>
                <a:gd name="T105" fmla="*/ 878 h 1138"/>
                <a:gd name="T106" fmla="*/ 374 w 821"/>
                <a:gd name="T107" fmla="*/ 907 h 1138"/>
                <a:gd name="T108" fmla="*/ 347 w 821"/>
                <a:gd name="T109" fmla="*/ 927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1" h="1138">
                  <a:moveTo>
                    <a:pt x="821" y="1138"/>
                  </a:moveTo>
                  <a:lnTo>
                    <a:pt x="0" y="1138"/>
                  </a:lnTo>
                  <a:lnTo>
                    <a:pt x="0" y="956"/>
                  </a:lnTo>
                  <a:lnTo>
                    <a:pt x="26" y="935"/>
                  </a:lnTo>
                  <a:lnTo>
                    <a:pt x="50" y="916"/>
                  </a:lnTo>
                  <a:lnTo>
                    <a:pt x="75" y="896"/>
                  </a:lnTo>
                  <a:lnTo>
                    <a:pt x="99" y="876"/>
                  </a:lnTo>
                  <a:lnTo>
                    <a:pt x="123" y="856"/>
                  </a:lnTo>
                  <a:lnTo>
                    <a:pt x="145" y="838"/>
                  </a:lnTo>
                  <a:lnTo>
                    <a:pt x="166" y="819"/>
                  </a:lnTo>
                  <a:lnTo>
                    <a:pt x="188" y="800"/>
                  </a:lnTo>
                  <a:lnTo>
                    <a:pt x="208" y="782"/>
                  </a:lnTo>
                  <a:lnTo>
                    <a:pt x="227" y="764"/>
                  </a:lnTo>
                  <a:lnTo>
                    <a:pt x="247" y="746"/>
                  </a:lnTo>
                  <a:lnTo>
                    <a:pt x="265" y="728"/>
                  </a:lnTo>
                  <a:lnTo>
                    <a:pt x="283" y="711"/>
                  </a:lnTo>
                  <a:lnTo>
                    <a:pt x="301" y="695"/>
                  </a:lnTo>
                  <a:lnTo>
                    <a:pt x="317" y="677"/>
                  </a:lnTo>
                  <a:lnTo>
                    <a:pt x="333" y="661"/>
                  </a:lnTo>
                  <a:lnTo>
                    <a:pt x="353" y="640"/>
                  </a:lnTo>
                  <a:lnTo>
                    <a:pt x="372" y="619"/>
                  </a:lnTo>
                  <a:lnTo>
                    <a:pt x="388" y="599"/>
                  </a:lnTo>
                  <a:lnTo>
                    <a:pt x="404" y="579"/>
                  </a:lnTo>
                  <a:lnTo>
                    <a:pt x="418" y="561"/>
                  </a:lnTo>
                  <a:lnTo>
                    <a:pt x="431" y="543"/>
                  </a:lnTo>
                  <a:lnTo>
                    <a:pt x="442" y="526"/>
                  </a:lnTo>
                  <a:lnTo>
                    <a:pt x="452" y="510"/>
                  </a:lnTo>
                  <a:lnTo>
                    <a:pt x="460" y="493"/>
                  </a:lnTo>
                  <a:lnTo>
                    <a:pt x="468" y="477"/>
                  </a:lnTo>
                  <a:lnTo>
                    <a:pt x="474" y="460"/>
                  </a:lnTo>
                  <a:lnTo>
                    <a:pt x="479" y="443"/>
                  </a:lnTo>
                  <a:lnTo>
                    <a:pt x="483" y="427"/>
                  </a:lnTo>
                  <a:lnTo>
                    <a:pt x="486" y="410"/>
                  </a:lnTo>
                  <a:lnTo>
                    <a:pt x="488" y="392"/>
                  </a:lnTo>
                  <a:lnTo>
                    <a:pt x="488" y="375"/>
                  </a:lnTo>
                  <a:lnTo>
                    <a:pt x="488" y="356"/>
                  </a:lnTo>
                  <a:lnTo>
                    <a:pt x="486" y="339"/>
                  </a:lnTo>
                  <a:lnTo>
                    <a:pt x="482" y="322"/>
                  </a:lnTo>
                  <a:lnTo>
                    <a:pt x="477" y="306"/>
                  </a:lnTo>
                  <a:lnTo>
                    <a:pt x="471" y="292"/>
                  </a:lnTo>
                  <a:lnTo>
                    <a:pt x="463" y="279"/>
                  </a:lnTo>
                  <a:lnTo>
                    <a:pt x="453" y="266"/>
                  </a:lnTo>
                  <a:lnTo>
                    <a:pt x="442" y="256"/>
                  </a:lnTo>
                  <a:lnTo>
                    <a:pt x="430" y="246"/>
                  </a:lnTo>
                  <a:lnTo>
                    <a:pt x="416" y="237"/>
                  </a:lnTo>
                  <a:lnTo>
                    <a:pt x="402" y="230"/>
                  </a:lnTo>
                  <a:lnTo>
                    <a:pt x="387" y="225"/>
                  </a:lnTo>
                  <a:lnTo>
                    <a:pt x="369" y="220"/>
                  </a:lnTo>
                  <a:lnTo>
                    <a:pt x="352" y="216"/>
                  </a:lnTo>
                  <a:lnTo>
                    <a:pt x="332" y="215"/>
                  </a:lnTo>
                  <a:lnTo>
                    <a:pt x="312" y="214"/>
                  </a:lnTo>
                  <a:lnTo>
                    <a:pt x="302" y="214"/>
                  </a:lnTo>
                  <a:lnTo>
                    <a:pt x="291" y="215"/>
                  </a:lnTo>
                  <a:lnTo>
                    <a:pt x="281" y="215"/>
                  </a:lnTo>
                  <a:lnTo>
                    <a:pt x="270" y="216"/>
                  </a:lnTo>
                  <a:lnTo>
                    <a:pt x="261" y="219"/>
                  </a:lnTo>
                  <a:lnTo>
                    <a:pt x="251" y="220"/>
                  </a:lnTo>
                  <a:lnTo>
                    <a:pt x="241" y="222"/>
                  </a:lnTo>
                  <a:lnTo>
                    <a:pt x="232" y="225"/>
                  </a:lnTo>
                  <a:lnTo>
                    <a:pt x="222" y="227"/>
                  </a:lnTo>
                  <a:lnTo>
                    <a:pt x="212" y="230"/>
                  </a:lnTo>
                  <a:lnTo>
                    <a:pt x="203" y="233"/>
                  </a:lnTo>
                  <a:lnTo>
                    <a:pt x="194" y="236"/>
                  </a:lnTo>
                  <a:lnTo>
                    <a:pt x="183" y="240"/>
                  </a:lnTo>
                  <a:lnTo>
                    <a:pt x="174" y="243"/>
                  </a:lnTo>
                  <a:lnTo>
                    <a:pt x="165" y="248"/>
                  </a:lnTo>
                  <a:lnTo>
                    <a:pt x="154" y="251"/>
                  </a:lnTo>
                  <a:lnTo>
                    <a:pt x="145" y="256"/>
                  </a:lnTo>
                  <a:lnTo>
                    <a:pt x="137" y="261"/>
                  </a:lnTo>
                  <a:lnTo>
                    <a:pt x="127" y="265"/>
                  </a:lnTo>
                  <a:lnTo>
                    <a:pt x="119" y="269"/>
                  </a:lnTo>
                  <a:lnTo>
                    <a:pt x="111" y="273"/>
                  </a:lnTo>
                  <a:lnTo>
                    <a:pt x="104" y="278"/>
                  </a:lnTo>
                  <a:lnTo>
                    <a:pt x="96" y="283"/>
                  </a:lnTo>
                  <a:lnTo>
                    <a:pt x="89" y="286"/>
                  </a:lnTo>
                  <a:lnTo>
                    <a:pt x="83" y="291"/>
                  </a:lnTo>
                  <a:lnTo>
                    <a:pt x="76" y="296"/>
                  </a:lnTo>
                  <a:lnTo>
                    <a:pt x="71" y="299"/>
                  </a:lnTo>
                  <a:lnTo>
                    <a:pt x="66" y="303"/>
                  </a:lnTo>
                  <a:lnTo>
                    <a:pt x="61" y="306"/>
                  </a:lnTo>
                  <a:lnTo>
                    <a:pt x="56" y="308"/>
                  </a:lnTo>
                  <a:lnTo>
                    <a:pt x="53" y="312"/>
                  </a:lnTo>
                  <a:lnTo>
                    <a:pt x="49" y="314"/>
                  </a:lnTo>
                  <a:lnTo>
                    <a:pt x="27" y="314"/>
                  </a:lnTo>
                  <a:lnTo>
                    <a:pt x="27" y="70"/>
                  </a:lnTo>
                  <a:lnTo>
                    <a:pt x="40" y="64"/>
                  </a:lnTo>
                  <a:lnTo>
                    <a:pt x="54" y="59"/>
                  </a:lnTo>
                  <a:lnTo>
                    <a:pt x="70" y="54"/>
                  </a:lnTo>
                  <a:lnTo>
                    <a:pt x="88" y="48"/>
                  </a:lnTo>
                  <a:lnTo>
                    <a:pt x="106" y="42"/>
                  </a:lnTo>
                  <a:lnTo>
                    <a:pt x="128" y="36"/>
                  </a:lnTo>
                  <a:lnTo>
                    <a:pt x="151" y="30"/>
                  </a:lnTo>
                  <a:lnTo>
                    <a:pt x="175" y="24"/>
                  </a:lnTo>
                  <a:lnTo>
                    <a:pt x="199" y="19"/>
                  </a:lnTo>
                  <a:lnTo>
                    <a:pt x="225" y="14"/>
                  </a:lnTo>
                  <a:lnTo>
                    <a:pt x="250" y="9"/>
                  </a:lnTo>
                  <a:lnTo>
                    <a:pt x="274" y="6"/>
                  </a:lnTo>
                  <a:lnTo>
                    <a:pt x="297" y="4"/>
                  </a:lnTo>
                  <a:lnTo>
                    <a:pt x="322" y="2"/>
                  </a:lnTo>
                  <a:lnTo>
                    <a:pt x="345" y="1"/>
                  </a:lnTo>
                  <a:lnTo>
                    <a:pt x="368" y="0"/>
                  </a:lnTo>
                  <a:lnTo>
                    <a:pt x="393" y="1"/>
                  </a:lnTo>
                  <a:lnTo>
                    <a:pt x="416" y="1"/>
                  </a:lnTo>
                  <a:lnTo>
                    <a:pt x="439" y="4"/>
                  </a:lnTo>
                  <a:lnTo>
                    <a:pt x="461" y="6"/>
                  </a:lnTo>
                  <a:lnTo>
                    <a:pt x="483" y="9"/>
                  </a:lnTo>
                  <a:lnTo>
                    <a:pt x="504" y="13"/>
                  </a:lnTo>
                  <a:lnTo>
                    <a:pt x="524" y="17"/>
                  </a:lnTo>
                  <a:lnTo>
                    <a:pt x="543" y="22"/>
                  </a:lnTo>
                  <a:lnTo>
                    <a:pt x="561" y="28"/>
                  </a:lnTo>
                  <a:lnTo>
                    <a:pt x="579" y="35"/>
                  </a:lnTo>
                  <a:lnTo>
                    <a:pt x="596" y="42"/>
                  </a:lnTo>
                  <a:lnTo>
                    <a:pt x="613" y="50"/>
                  </a:lnTo>
                  <a:lnTo>
                    <a:pt x="628" y="59"/>
                  </a:lnTo>
                  <a:lnTo>
                    <a:pt x="643" y="69"/>
                  </a:lnTo>
                  <a:lnTo>
                    <a:pt x="657" y="78"/>
                  </a:lnTo>
                  <a:lnTo>
                    <a:pt x="670" y="88"/>
                  </a:lnTo>
                  <a:lnTo>
                    <a:pt x="683" y="100"/>
                  </a:lnTo>
                  <a:lnTo>
                    <a:pt x="694" y="112"/>
                  </a:lnTo>
                  <a:lnTo>
                    <a:pt x="705" y="125"/>
                  </a:lnTo>
                  <a:lnTo>
                    <a:pt x="714" y="137"/>
                  </a:lnTo>
                  <a:lnTo>
                    <a:pt x="723" y="151"/>
                  </a:lnTo>
                  <a:lnTo>
                    <a:pt x="733" y="165"/>
                  </a:lnTo>
                  <a:lnTo>
                    <a:pt x="740" y="180"/>
                  </a:lnTo>
                  <a:lnTo>
                    <a:pt x="747" y="195"/>
                  </a:lnTo>
                  <a:lnTo>
                    <a:pt x="752" y="211"/>
                  </a:lnTo>
                  <a:lnTo>
                    <a:pt x="758" y="227"/>
                  </a:lnTo>
                  <a:lnTo>
                    <a:pt x="762" y="244"/>
                  </a:lnTo>
                  <a:lnTo>
                    <a:pt x="765" y="262"/>
                  </a:lnTo>
                  <a:lnTo>
                    <a:pt x="769" y="280"/>
                  </a:lnTo>
                  <a:lnTo>
                    <a:pt x="770" y="299"/>
                  </a:lnTo>
                  <a:lnTo>
                    <a:pt x="772" y="318"/>
                  </a:lnTo>
                  <a:lnTo>
                    <a:pt x="772" y="337"/>
                  </a:lnTo>
                  <a:lnTo>
                    <a:pt x="771" y="362"/>
                  </a:lnTo>
                  <a:lnTo>
                    <a:pt x="769" y="387"/>
                  </a:lnTo>
                  <a:lnTo>
                    <a:pt x="765" y="412"/>
                  </a:lnTo>
                  <a:lnTo>
                    <a:pt x="761" y="435"/>
                  </a:lnTo>
                  <a:lnTo>
                    <a:pt x="754" y="460"/>
                  </a:lnTo>
                  <a:lnTo>
                    <a:pt x="745" y="484"/>
                  </a:lnTo>
                  <a:lnTo>
                    <a:pt x="736" y="507"/>
                  </a:lnTo>
                  <a:lnTo>
                    <a:pt x="726" y="532"/>
                  </a:lnTo>
                  <a:lnTo>
                    <a:pt x="713" y="555"/>
                  </a:lnTo>
                  <a:lnTo>
                    <a:pt x="699" y="579"/>
                  </a:lnTo>
                  <a:lnTo>
                    <a:pt x="681" y="605"/>
                  </a:lnTo>
                  <a:lnTo>
                    <a:pt x="664" y="629"/>
                  </a:lnTo>
                  <a:lnTo>
                    <a:pt x="643" y="655"/>
                  </a:lnTo>
                  <a:lnTo>
                    <a:pt x="621" y="682"/>
                  </a:lnTo>
                  <a:lnTo>
                    <a:pt x="598" y="709"/>
                  </a:lnTo>
                  <a:lnTo>
                    <a:pt x="571" y="735"/>
                  </a:lnTo>
                  <a:lnTo>
                    <a:pt x="554" y="752"/>
                  </a:lnTo>
                  <a:lnTo>
                    <a:pt x="537" y="768"/>
                  </a:lnTo>
                  <a:lnTo>
                    <a:pt x="521" y="783"/>
                  </a:lnTo>
                  <a:lnTo>
                    <a:pt x="504" y="798"/>
                  </a:lnTo>
                  <a:lnTo>
                    <a:pt x="488" y="813"/>
                  </a:lnTo>
                  <a:lnTo>
                    <a:pt x="472" y="827"/>
                  </a:lnTo>
                  <a:lnTo>
                    <a:pt x="456" y="840"/>
                  </a:lnTo>
                  <a:lnTo>
                    <a:pt x="439" y="854"/>
                  </a:lnTo>
                  <a:lnTo>
                    <a:pt x="424" y="867"/>
                  </a:lnTo>
                  <a:lnTo>
                    <a:pt x="410" y="878"/>
                  </a:lnTo>
                  <a:lnTo>
                    <a:pt x="397" y="889"/>
                  </a:lnTo>
                  <a:lnTo>
                    <a:pt x="385" y="898"/>
                  </a:lnTo>
                  <a:lnTo>
                    <a:pt x="374" y="907"/>
                  </a:lnTo>
                  <a:lnTo>
                    <a:pt x="364" y="914"/>
                  </a:lnTo>
                  <a:lnTo>
                    <a:pt x="355" y="921"/>
                  </a:lnTo>
                  <a:lnTo>
                    <a:pt x="347" y="927"/>
                  </a:lnTo>
                  <a:lnTo>
                    <a:pt x="821" y="927"/>
                  </a:lnTo>
                  <a:lnTo>
                    <a:pt x="821" y="1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65" name="Freeform 41"/>
            <p:cNvSpPr>
              <a:spLocks noChangeArrowheads="1"/>
            </p:cNvSpPr>
            <p:nvPr/>
          </p:nvSpPr>
          <p:spPr bwMode="auto">
            <a:xfrm>
              <a:off x="2040" y="3501"/>
              <a:ext cx="120" cy="160"/>
            </a:xfrm>
            <a:custGeom>
              <a:avLst/>
              <a:gdLst>
                <a:gd name="T0" fmla="*/ 858 w 862"/>
                <a:gd name="T1" fmla="*/ 683 h 1161"/>
                <a:gd name="T2" fmla="*/ 843 w 862"/>
                <a:gd name="T3" fmla="*/ 805 h 1161"/>
                <a:gd name="T4" fmla="*/ 816 w 862"/>
                <a:gd name="T5" fmla="*/ 910 h 1161"/>
                <a:gd name="T6" fmla="*/ 776 w 862"/>
                <a:gd name="T7" fmla="*/ 996 h 1161"/>
                <a:gd name="T8" fmla="*/ 721 w 862"/>
                <a:gd name="T9" fmla="*/ 1065 h 1161"/>
                <a:gd name="T10" fmla="*/ 651 w 862"/>
                <a:gd name="T11" fmla="*/ 1115 h 1161"/>
                <a:gd name="T12" fmla="*/ 565 w 862"/>
                <a:gd name="T13" fmla="*/ 1147 h 1161"/>
                <a:gd name="T14" fmla="*/ 460 w 862"/>
                <a:gd name="T15" fmla="*/ 1161 h 1161"/>
                <a:gd name="T16" fmla="*/ 347 w 862"/>
                <a:gd name="T17" fmla="*/ 1156 h 1161"/>
                <a:gd name="T18" fmla="*/ 253 w 862"/>
                <a:gd name="T19" fmla="*/ 1133 h 1161"/>
                <a:gd name="T20" fmla="*/ 175 w 862"/>
                <a:gd name="T21" fmla="*/ 1091 h 1161"/>
                <a:gd name="T22" fmla="*/ 112 w 862"/>
                <a:gd name="T23" fmla="*/ 1031 h 1161"/>
                <a:gd name="T24" fmla="*/ 64 w 862"/>
                <a:gd name="T25" fmla="*/ 953 h 1161"/>
                <a:gd name="T26" fmla="*/ 31 w 862"/>
                <a:gd name="T27" fmla="*/ 859 h 1161"/>
                <a:gd name="T28" fmla="*/ 10 w 862"/>
                <a:gd name="T29" fmla="*/ 746 h 1161"/>
                <a:gd name="T30" fmla="*/ 1 w 862"/>
                <a:gd name="T31" fmla="*/ 615 h 1161"/>
                <a:gd name="T32" fmla="*/ 4 w 862"/>
                <a:gd name="T33" fmla="*/ 476 h 1161"/>
                <a:gd name="T34" fmla="*/ 18 w 862"/>
                <a:gd name="T35" fmla="*/ 354 h 1161"/>
                <a:gd name="T36" fmla="*/ 45 w 862"/>
                <a:gd name="T37" fmla="*/ 252 h 1161"/>
                <a:gd name="T38" fmla="*/ 86 w 862"/>
                <a:gd name="T39" fmla="*/ 166 h 1161"/>
                <a:gd name="T40" fmla="*/ 143 w 862"/>
                <a:gd name="T41" fmla="*/ 97 h 1161"/>
                <a:gd name="T42" fmla="*/ 214 w 862"/>
                <a:gd name="T43" fmla="*/ 45 h 1161"/>
                <a:gd name="T44" fmla="*/ 301 w 862"/>
                <a:gd name="T45" fmla="*/ 14 h 1161"/>
                <a:gd name="T46" fmla="*/ 403 w 862"/>
                <a:gd name="T47" fmla="*/ 0 h 1161"/>
                <a:gd name="T48" fmla="*/ 516 w 862"/>
                <a:gd name="T49" fmla="*/ 5 h 1161"/>
                <a:gd name="T50" fmla="*/ 611 w 862"/>
                <a:gd name="T51" fmla="*/ 29 h 1161"/>
                <a:gd name="T52" fmla="*/ 688 w 862"/>
                <a:gd name="T53" fmla="*/ 71 h 1161"/>
                <a:gd name="T54" fmla="*/ 751 w 862"/>
                <a:gd name="T55" fmla="*/ 133 h 1161"/>
                <a:gd name="T56" fmla="*/ 799 w 862"/>
                <a:gd name="T57" fmla="*/ 211 h 1161"/>
                <a:gd name="T58" fmla="*/ 833 w 862"/>
                <a:gd name="T59" fmla="*/ 305 h 1161"/>
                <a:gd name="T60" fmla="*/ 852 w 862"/>
                <a:gd name="T61" fmla="*/ 418 h 1161"/>
                <a:gd name="T62" fmla="*/ 860 w 862"/>
                <a:gd name="T63" fmla="*/ 546 h 1161"/>
                <a:gd name="T64" fmla="*/ 578 w 862"/>
                <a:gd name="T65" fmla="*/ 484 h 1161"/>
                <a:gd name="T66" fmla="*/ 561 w 862"/>
                <a:gd name="T67" fmla="*/ 339 h 1161"/>
                <a:gd name="T68" fmla="*/ 526 w 862"/>
                <a:gd name="T69" fmla="*/ 252 h 1161"/>
                <a:gd name="T70" fmla="*/ 500 w 862"/>
                <a:gd name="T71" fmla="*/ 227 h 1161"/>
                <a:gd name="T72" fmla="*/ 468 w 862"/>
                <a:gd name="T73" fmla="*/ 211 h 1161"/>
                <a:gd name="T74" fmla="*/ 431 w 862"/>
                <a:gd name="T75" fmla="*/ 206 h 1161"/>
                <a:gd name="T76" fmla="*/ 394 w 862"/>
                <a:gd name="T77" fmla="*/ 211 h 1161"/>
                <a:gd name="T78" fmla="*/ 362 w 862"/>
                <a:gd name="T79" fmla="*/ 227 h 1161"/>
                <a:gd name="T80" fmla="*/ 337 w 862"/>
                <a:gd name="T81" fmla="*/ 252 h 1161"/>
                <a:gd name="T82" fmla="*/ 302 w 862"/>
                <a:gd name="T83" fmla="*/ 339 h 1161"/>
                <a:gd name="T84" fmla="*/ 284 w 862"/>
                <a:gd name="T85" fmla="*/ 485 h 1161"/>
                <a:gd name="T86" fmla="*/ 284 w 862"/>
                <a:gd name="T87" fmla="*/ 676 h 1161"/>
                <a:gd name="T88" fmla="*/ 302 w 862"/>
                <a:gd name="T89" fmla="*/ 820 h 1161"/>
                <a:gd name="T90" fmla="*/ 337 w 862"/>
                <a:gd name="T91" fmla="*/ 907 h 1161"/>
                <a:gd name="T92" fmla="*/ 362 w 862"/>
                <a:gd name="T93" fmla="*/ 934 h 1161"/>
                <a:gd name="T94" fmla="*/ 394 w 862"/>
                <a:gd name="T95" fmla="*/ 950 h 1161"/>
                <a:gd name="T96" fmla="*/ 431 w 862"/>
                <a:gd name="T97" fmla="*/ 955 h 1161"/>
                <a:gd name="T98" fmla="*/ 468 w 862"/>
                <a:gd name="T99" fmla="*/ 950 h 1161"/>
                <a:gd name="T100" fmla="*/ 500 w 862"/>
                <a:gd name="T101" fmla="*/ 934 h 1161"/>
                <a:gd name="T102" fmla="*/ 525 w 862"/>
                <a:gd name="T103" fmla="*/ 907 h 1161"/>
                <a:gd name="T104" fmla="*/ 560 w 862"/>
                <a:gd name="T105" fmla="*/ 820 h 1161"/>
                <a:gd name="T106" fmla="*/ 578 w 862"/>
                <a:gd name="T107" fmla="*/ 675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2" h="1161">
                  <a:moveTo>
                    <a:pt x="862" y="579"/>
                  </a:moveTo>
                  <a:lnTo>
                    <a:pt x="860" y="615"/>
                  </a:lnTo>
                  <a:lnTo>
                    <a:pt x="859" y="650"/>
                  </a:lnTo>
                  <a:lnTo>
                    <a:pt x="858" y="683"/>
                  </a:lnTo>
                  <a:lnTo>
                    <a:pt x="856" y="715"/>
                  </a:lnTo>
                  <a:lnTo>
                    <a:pt x="852" y="747"/>
                  </a:lnTo>
                  <a:lnTo>
                    <a:pt x="848" y="777"/>
                  </a:lnTo>
                  <a:lnTo>
                    <a:pt x="843" y="805"/>
                  </a:lnTo>
                  <a:lnTo>
                    <a:pt x="838" y="833"/>
                  </a:lnTo>
                  <a:lnTo>
                    <a:pt x="831" y="860"/>
                  </a:lnTo>
                  <a:lnTo>
                    <a:pt x="824" y="885"/>
                  </a:lnTo>
                  <a:lnTo>
                    <a:pt x="816" y="910"/>
                  </a:lnTo>
                  <a:lnTo>
                    <a:pt x="808" y="933"/>
                  </a:lnTo>
                  <a:lnTo>
                    <a:pt x="798" y="955"/>
                  </a:lnTo>
                  <a:lnTo>
                    <a:pt x="787" y="976"/>
                  </a:lnTo>
                  <a:lnTo>
                    <a:pt x="776" y="996"/>
                  </a:lnTo>
                  <a:lnTo>
                    <a:pt x="764" y="1014"/>
                  </a:lnTo>
                  <a:lnTo>
                    <a:pt x="751" y="1032"/>
                  </a:lnTo>
                  <a:lnTo>
                    <a:pt x="736" y="1048"/>
                  </a:lnTo>
                  <a:lnTo>
                    <a:pt x="721" y="1065"/>
                  </a:lnTo>
                  <a:lnTo>
                    <a:pt x="706" y="1078"/>
                  </a:lnTo>
                  <a:lnTo>
                    <a:pt x="688" y="1091"/>
                  </a:lnTo>
                  <a:lnTo>
                    <a:pt x="670" y="1104"/>
                  </a:lnTo>
                  <a:lnTo>
                    <a:pt x="651" y="1115"/>
                  </a:lnTo>
                  <a:lnTo>
                    <a:pt x="631" y="1124"/>
                  </a:lnTo>
                  <a:lnTo>
                    <a:pt x="610" y="1133"/>
                  </a:lnTo>
                  <a:lnTo>
                    <a:pt x="588" y="1140"/>
                  </a:lnTo>
                  <a:lnTo>
                    <a:pt x="565" y="1147"/>
                  </a:lnTo>
                  <a:lnTo>
                    <a:pt x="540" y="1152"/>
                  </a:lnTo>
                  <a:lnTo>
                    <a:pt x="515" y="1156"/>
                  </a:lnTo>
                  <a:lnTo>
                    <a:pt x="488" y="1159"/>
                  </a:lnTo>
                  <a:lnTo>
                    <a:pt x="460" y="1161"/>
                  </a:lnTo>
                  <a:lnTo>
                    <a:pt x="431" y="1161"/>
                  </a:lnTo>
                  <a:lnTo>
                    <a:pt x="402" y="1161"/>
                  </a:lnTo>
                  <a:lnTo>
                    <a:pt x="374" y="1159"/>
                  </a:lnTo>
                  <a:lnTo>
                    <a:pt x="347" y="1156"/>
                  </a:lnTo>
                  <a:lnTo>
                    <a:pt x="323" y="1152"/>
                  </a:lnTo>
                  <a:lnTo>
                    <a:pt x="298" y="1147"/>
                  </a:lnTo>
                  <a:lnTo>
                    <a:pt x="275" y="1140"/>
                  </a:lnTo>
                  <a:lnTo>
                    <a:pt x="253" y="1133"/>
                  </a:lnTo>
                  <a:lnTo>
                    <a:pt x="232" y="1124"/>
                  </a:lnTo>
                  <a:lnTo>
                    <a:pt x="211" y="1115"/>
                  </a:lnTo>
                  <a:lnTo>
                    <a:pt x="192" y="1103"/>
                  </a:lnTo>
                  <a:lnTo>
                    <a:pt x="175" y="1091"/>
                  </a:lnTo>
                  <a:lnTo>
                    <a:pt x="157" y="1078"/>
                  </a:lnTo>
                  <a:lnTo>
                    <a:pt x="141" y="1063"/>
                  </a:lnTo>
                  <a:lnTo>
                    <a:pt x="126" y="1048"/>
                  </a:lnTo>
                  <a:lnTo>
                    <a:pt x="112" y="1031"/>
                  </a:lnTo>
                  <a:lnTo>
                    <a:pt x="98" y="1013"/>
                  </a:lnTo>
                  <a:lnTo>
                    <a:pt x="85" y="995"/>
                  </a:lnTo>
                  <a:lnTo>
                    <a:pt x="75" y="974"/>
                  </a:lnTo>
                  <a:lnTo>
                    <a:pt x="64" y="953"/>
                  </a:lnTo>
                  <a:lnTo>
                    <a:pt x="54" y="931"/>
                  </a:lnTo>
                  <a:lnTo>
                    <a:pt x="46" y="907"/>
                  </a:lnTo>
                  <a:lnTo>
                    <a:pt x="38" y="884"/>
                  </a:lnTo>
                  <a:lnTo>
                    <a:pt x="31" y="859"/>
                  </a:lnTo>
                  <a:lnTo>
                    <a:pt x="24" y="832"/>
                  </a:lnTo>
                  <a:lnTo>
                    <a:pt x="19" y="805"/>
                  </a:lnTo>
                  <a:lnTo>
                    <a:pt x="13" y="776"/>
                  </a:lnTo>
                  <a:lnTo>
                    <a:pt x="10" y="746"/>
                  </a:lnTo>
                  <a:lnTo>
                    <a:pt x="6" y="715"/>
                  </a:lnTo>
                  <a:lnTo>
                    <a:pt x="4" y="683"/>
                  </a:lnTo>
                  <a:lnTo>
                    <a:pt x="1" y="650"/>
                  </a:lnTo>
                  <a:lnTo>
                    <a:pt x="1" y="615"/>
                  </a:lnTo>
                  <a:lnTo>
                    <a:pt x="0" y="581"/>
                  </a:lnTo>
                  <a:lnTo>
                    <a:pt x="1" y="544"/>
                  </a:lnTo>
                  <a:lnTo>
                    <a:pt x="1" y="510"/>
                  </a:lnTo>
                  <a:lnTo>
                    <a:pt x="4" y="476"/>
                  </a:lnTo>
                  <a:lnTo>
                    <a:pt x="6" y="443"/>
                  </a:lnTo>
                  <a:lnTo>
                    <a:pt x="10" y="412"/>
                  </a:lnTo>
                  <a:lnTo>
                    <a:pt x="13" y="383"/>
                  </a:lnTo>
                  <a:lnTo>
                    <a:pt x="18" y="354"/>
                  </a:lnTo>
                  <a:lnTo>
                    <a:pt x="24" y="327"/>
                  </a:lnTo>
                  <a:lnTo>
                    <a:pt x="29" y="301"/>
                  </a:lnTo>
                  <a:lnTo>
                    <a:pt x="36" y="277"/>
                  </a:lnTo>
                  <a:lnTo>
                    <a:pt x="45" y="252"/>
                  </a:lnTo>
                  <a:lnTo>
                    <a:pt x="54" y="229"/>
                  </a:lnTo>
                  <a:lnTo>
                    <a:pt x="64" y="207"/>
                  </a:lnTo>
                  <a:lnTo>
                    <a:pt x="75" y="186"/>
                  </a:lnTo>
                  <a:lnTo>
                    <a:pt x="86" y="166"/>
                  </a:lnTo>
                  <a:lnTo>
                    <a:pt x="99" y="147"/>
                  </a:lnTo>
                  <a:lnTo>
                    <a:pt x="113" y="128"/>
                  </a:lnTo>
                  <a:lnTo>
                    <a:pt x="127" y="112"/>
                  </a:lnTo>
                  <a:lnTo>
                    <a:pt x="143" y="97"/>
                  </a:lnTo>
                  <a:lnTo>
                    <a:pt x="160" y="81"/>
                  </a:lnTo>
                  <a:lnTo>
                    <a:pt x="177" y="69"/>
                  </a:lnTo>
                  <a:lnTo>
                    <a:pt x="195" y="57"/>
                  </a:lnTo>
                  <a:lnTo>
                    <a:pt x="214" y="45"/>
                  </a:lnTo>
                  <a:lnTo>
                    <a:pt x="234" y="36"/>
                  </a:lnTo>
                  <a:lnTo>
                    <a:pt x="255" y="28"/>
                  </a:lnTo>
                  <a:lnTo>
                    <a:pt x="277" y="20"/>
                  </a:lnTo>
                  <a:lnTo>
                    <a:pt x="301" y="14"/>
                  </a:lnTo>
                  <a:lnTo>
                    <a:pt x="325" y="8"/>
                  </a:lnTo>
                  <a:lnTo>
                    <a:pt x="349" y="5"/>
                  </a:lnTo>
                  <a:lnTo>
                    <a:pt x="376" y="2"/>
                  </a:lnTo>
                  <a:lnTo>
                    <a:pt x="403" y="0"/>
                  </a:lnTo>
                  <a:lnTo>
                    <a:pt x="431" y="0"/>
                  </a:lnTo>
                  <a:lnTo>
                    <a:pt x="460" y="0"/>
                  </a:lnTo>
                  <a:lnTo>
                    <a:pt x="489" y="2"/>
                  </a:lnTo>
                  <a:lnTo>
                    <a:pt x="516" y="5"/>
                  </a:lnTo>
                  <a:lnTo>
                    <a:pt x="542" y="9"/>
                  </a:lnTo>
                  <a:lnTo>
                    <a:pt x="566" y="14"/>
                  </a:lnTo>
                  <a:lnTo>
                    <a:pt x="589" y="21"/>
                  </a:lnTo>
                  <a:lnTo>
                    <a:pt x="611" y="29"/>
                  </a:lnTo>
                  <a:lnTo>
                    <a:pt x="632" y="37"/>
                  </a:lnTo>
                  <a:lnTo>
                    <a:pt x="652" y="48"/>
                  </a:lnTo>
                  <a:lnTo>
                    <a:pt x="671" y="59"/>
                  </a:lnTo>
                  <a:lnTo>
                    <a:pt x="688" y="71"/>
                  </a:lnTo>
                  <a:lnTo>
                    <a:pt x="706" y="85"/>
                  </a:lnTo>
                  <a:lnTo>
                    <a:pt x="722" y="99"/>
                  </a:lnTo>
                  <a:lnTo>
                    <a:pt x="737" y="115"/>
                  </a:lnTo>
                  <a:lnTo>
                    <a:pt x="751" y="133"/>
                  </a:lnTo>
                  <a:lnTo>
                    <a:pt x="765" y="150"/>
                  </a:lnTo>
                  <a:lnTo>
                    <a:pt x="777" y="169"/>
                  </a:lnTo>
                  <a:lnTo>
                    <a:pt x="788" y="190"/>
                  </a:lnTo>
                  <a:lnTo>
                    <a:pt x="799" y="211"/>
                  </a:lnTo>
                  <a:lnTo>
                    <a:pt x="808" y="233"/>
                  </a:lnTo>
                  <a:lnTo>
                    <a:pt x="817" y="256"/>
                  </a:lnTo>
                  <a:lnTo>
                    <a:pt x="826" y="280"/>
                  </a:lnTo>
                  <a:lnTo>
                    <a:pt x="833" y="305"/>
                  </a:lnTo>
                  <a:lnTo>
                    <a:pt x="838" y="332"/>
                  </a:lnTo>
                  <a:lnTo>
                    <a:pt x="844" y="360"/>
                  </a:lnTo>
                  <a:lnTo>
                    <a:pt x="849" y="387"/>
                  </a:lnTo>
                  <a:lnTo>
                    <a:pt x="852" y="418"/>
                  </a:lnTo>
                  <a:lnTo>
                    <a:pt x="856" y="448"/>
                  </a:lnTo>
                  <a:lnTo>
                    <a:pt x="858" y="479"/>
                  </a:lnTo>
                  <a:lnTo>
                    <a:pt x="859" y="512"/>
                  </a:lnTo>
                  <a:lnTo>
                    <a:pt x="860" y="546"/>
                  </a:lnTo>
                  <a:lnTo>
                    <a:pt x="862" y="579"/>
                  </a:lnTo>
                  <a:close/>
                  <a:moveTo>
                    <a:pt x="580" y="579"/>
                  </a:moveTo>
                  <a:lnTo>
                    <a:pt x="580" y="531"/>
                  </a:lnTo>
                  <a:lnTo>
                    <a:pt x="578" y="484"/>
                  </a:lnTo>
                  <a:lnTo>
                    <a:pt x="575" y="442"/>
                  </a:lnTo>
                  <a:lnTo>
                    <a:pt x="572" y="404"/>
                  </a:lnTo>
                  <a:lnTo>
                    <a:pt x="567" y="370"/>
                  </a:lnTo>
                  <a:lnTo>
                    <a:pt x="561" y="339"/>
                  </a:lnTo>
                  <a:lnTo>
                    <a:pt x="554" y="312"/>
                  </a:lnTo>
                  <a:lnTo>
                    <a:pt x="546" y="290"/>
                  </a:lnTo>
                  <a:lnTo>
                    <a:pt x="537" y="270"/>
                  </a:lnTo>
                  <a:lnTo>
                    <a:pt x="526" y="252"/>
                  </a:lnTo>
                  <a:lnTo>
                    <a:pt x="519" y="246"/>
                  </a:lnTo>
                  <a:lnTo>
                    <a:pt x="514" y="239"/>
                  </a:lnTo>
                  <a:lnTo>
                    <a:pt x="507" y="233"/>
                  </a:lnTo>
                  <a:lnTo>
                    <a:pt x="500" y="227"/>
                  </a:lnTo>
                  <a:lnTo>
                    <a:pt x="493" y="222"/>
                  </a:lnTo>
                  <a:lnTo>
                    <a:pt x="485" y="218"/>
                  </a:lnTo>
                  <a:lnTo>
                    <a:pt x="476" y="214"/>
                  </a:lnTo>
                  <a:lnTo>
                    <a:pt x="468" y="211"/>
                  </a:lnTo>
                  <a:lnTo>
                    <a:pt x="460" y="208"/>
                  </a:lnTo>
                  <a:lnTo>
                    <a:pt x="451" y="207"/>
                  </a:lnTo>
                  <a:lnTo>
                    <a:pt x="441" y="206"/>
                  </a:lnTo>
                  <a:lnTo>
                    <a:pt x="431" y="206"/>
                  </a:lnTo>
                  <a:lnTo>
                    <a:pt x="422" y="206"/>
                  </a:lnTo>
                  <a:lnTo>
                    <a:pt x="411" y="207"/>
                  </a:lnTo>
                  <a:lnTo>
                    <a:pt x="403" y="208"/>
                  </a:lnTo>
                  <a:lnTo>
                    <a:pt x="394" y="211"/>
                  </a:lnTo>
                  <a:lnTo>
                    <a:pt x="386" y="214"/>
                  </a:lnTo>
                  <a:lnTo>
                    <a:pt x="377" y="218"/>
                  </a:lnTo>
                  <a:lnTo>
                    <a:pt x="369" y="222"/>
                  </a:lnTo>
                  <a:lnTo>
                    <a:pt x="362" y="227"/>
                  </a:lnTo>
                  <a:lnTo>
                    <a:pt x="355" y="233"/>
                  </a:lnTo>
                  <a:lnTo>
                    <a:pt x="348" y="239"/>
                  </a:lnTo>
                  <a:lnTo>
                    <a:pt x="343" y="246"/>
                  </a:lnTo>
                  <a:lnTo>
                    <a:pt x="337" y="252"/>
                  </a:lnTo>
                  <a:lnTo>
                    <a:pt x="326" y="270"/>
                  </a:lnTo>
                  <a:lnTo>
                    <a:pt x="317" y="290"/>
                  </a:lnTo>
                  <a:lnTo>
                    <a:pt x="309" y="312"/>
                  </a:lnTo>
                  <a:lnTo>
                    <a:pt x="302" y="339"/>
                  </a:lnTo>
                  <a:lnTo>
                    <a:pt x="296" y="370"/>
                  </a:lnTo>
                  <a:lnTo>
                    <a:pt x="290" y="404"/>
                  </a:lnTo>
                  <a:lnTo>
                    <a:pt x="287" y="442"/>
                  </a:lnTo>
                  <a:lnTo>
                    <a:pt x="284" y="485"/>
                  </a:lnTo>
                  <a:lnTo>
                    <a:pt x="282" y="532"/>
                  </a:lnTo>
                  <a:lnTo>
                    <a:pt x="282" y="582"/>
                  </a:lnTo>
                  <a:lnTo>
                    <a:pt x="282" y="631"/>
                  </a:lnTo>
                  <a:lnTo>
                    <a:pt x="284" y="676"/>
                  </a:lnTo>
                  <a:lnTo>
                    <a:pt x="287" y="718"/>
                  </a:lnTo>
                  <a:lnTo>
                    <a:pt x="290" y="755"/>
                  </a:lnTo>
                  <a:lnTo>
                    <a:pt x="296" y="790"/>
                  </a:lnTo>
                  <a:lnTo>
                    <a:pt x="302" y="820"/>
                  </a:lnTo>
                  <a:lnTo>
                    <a:pt x="309" y="847"/>
                  </a:lnTo>
                  <a:lnTo>
                    <a:pt x="317" y="870"/>
                  </a:lnTo>
                  <a:lnTo>
                    <a:pt x="326" y="890"/>
                  </a:lnTo>
                  <a:lnTo>
                    <a:pt x="337" y="907"/>
                  </a:lnTo>
                  <a:lnTo>
                    <a:pt x="343" y="916"/>
                  </a:lnTo>
                  <a:lnTo>
                    <a:pt x="348" y="923"/>
                  </a:lnTo>
                  <a:lnTo>
                    <a:pt x="355" y="928"/>
                  </a:lnTo>
                  <a:lnTo>
                    <a:pt x="362" y="934"/>
                  </a:lnTo>
                  <a:lnTo>
                    <a:pt x="369" y="939"/>
                  </a:lnTo>
                  <a:lnTo>
                    <a:pt x="377" y="944"/>
                  </a:lnTo>
                  <a:lnTo>
                    <a:pt x="386" y="947"/>
                  </a:lnTo>
                  <a:lnTo>
                    <a:pt x="394" y="950"/>
                  </a:lnTo>
                  <a:lnTo>
                    <a:pt x="403" y="953"/>
                  </a:lnTo>
                  <a:lnTo>
                    <a:pt x="411" y="954"/>
                  </a:lnTo>
                  <a:lnTo>
                    <a:pt x="422" y="955"/>
                  </a:lnTo>
                  <a:lnTo>
                    <a:pt x="431" y="955"/>
                  </a:lnTo>
                  <a:lnTo>
                    <a:pt x="440" y="955"/>
                  </a:lnTo>
                  <a:lnTo>
                    <a:pt x="451" y="954"/>
                  </a:lnTo>
                  <a:lnTo>
                    <a:pt x="459" y="953"/>
                  </a:lnTo>
                  <a:lnTo>
                    <a:pt x="468" y="950"/>
                  </a:lnTo>
                  <a:lnTo>
                    <a:pt x="476" y="947"/>
                  </a:lnTo>
                  <a:lnTo>
                    <a:pt x="485" y="944"/>
                  </a:lnTo>
                  <a:lnTo>
                    <a:pt x="493" y="939"/>
                  </a:lnTo>
                  <a:lnTo>
                    <a:pt x="500" y="934"/>
                  </a:lnTo>
                  <a:lnTo>
                    <a:pt x="507" y="928"/>
                  </a:lnTo>
                  <a:lnTo>
                    <a:pt x="514" y="923"/>
                  </a:lnTo>
                  <a:lnTo>
                    <a:pt x="519" y="916"/>
                  </a:lnTo>
                  <a:lnTo>
                    <a:pt x="525" y="907"/>
                  </a:lnTo>
                  <a:lnTo>
                    <a:pt x="536" y="890"/>
                  </a:lnTo>
                  <a:lnTo>
                    <a:pt x="545" y="870"/>
                  </a:lnTo>
                  <a:lnTo>
                    <a:pt x="553" y="847"/>
                  </a:lnTo>
                  <a:lnTo>
                    <a:pt x="560" y="820"/>
                  </a:lnTo>
                  <a:lnTo>
                    <a:pt x="566" y="790"/>
                  </a:lnTo>
                  <a:lnTo>
                    <a:pt x="572" y="755"/>
                  </a:lnTo>
                  <a:lnTo>
                    <a:pt x="575" y="717"/>
                  </a:lnTo>
                  <a:lnTo>
                    <a:pt x="578" y="675"/>
                  </a:lnTo>
                  <a:lnTo>
                    <a:pt x="580" y="629"/>
                  </a:lnTo>
                  <a:lnTo>
                    <a:pt x="580" y="5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66" name="Freeform 42"/>
            <p:cNvSpPr>
              <a:spLocks noChangeArrowheads="1"/>
            </p:cNvSpPr>
            <p:nvPr/>
          </p:nvSpPr>
          <p:spPr bwMode="auto">
            <a:xfrm>
              <a:off x="2176" y="3501"/>
              <a:ext cx="120" cy="160"/>
            </a:xfrm>
            <a:custGeom>
              <a:avLst/>
              <a:gdLst>
                <a:gd name="T0" fmla="*/ 857 w 860"/>
                <a:gd name="T1" fmla="*/ 683 h 1161"/>
                <a:gd name="T2" fmla="*/ 843 w 860"/>
                <a:gd name="T3" fmla="*/ 805 h 1161"/>
                <a:gd name="T4" fmla="*/ 816 w 860"/>
                <a:gd name="T5" fmla="*/ 910 h 1161"/>
                <a:gd name="T6" fmla="*/ 775 w 860"/>
                <a:gd name="T7" fmla="*/ 996 h 1161"/>
                <a:gd name="T8" fmla="*/ 721 w 860"/>
                <a:gd name="T9" fmla="*/ 1065 h 1161"/>
                <a:gd name="T10" fmla="*/ 651 w 860"/>
                <a:gd name="T11" fmla="*/ 1115 h 1161"/>
                <a:gd name="T12" fmla="*/ 563 w 860"/>
                <a:gd name="T13" fmla="*/ 1147 h 1161"/>
                <a:gd name="T14" fmla="*/ 459 w 860"/>
                <a:gd name="T15" fmla="*/ 1161 h 1161"/>
                <a:gd name="T16" fmla="*/ 347 w 860"/>
                <a:gd name="T17" fmla="*/ 1156 h 1161"/>
                <a:gd name="T18" fmla="*/ 251 w 860"/>
                <a:gd name="T19" fmla="*/ 1133 h 1161"/>
                <a:gd name="T20" fmla="*/ 173 w 860"/>
                <a:gd name="T21" fmla="*/ 1091 h 1161"/>
                <a:gd name="T22" fmla="*/ 111 w 860"/>
                <a:gd name="T23" fmla="*/ 1031 h 1161"/>
                <a:gd name="T24" fmla="*/ 63 w 860"/>
                <a:gd name="T25" fmla="*/ 953 h 1161"/>
                <a:gd name="T26" fmla="*/ 29 w 860"/>
                <a:gd name="T27" fmla="*/ 859 h 1161"/>
                <a:gd name="T28" fmla="*/ 8 w 860"/>
                <a:gd name="T29" fmla="*/ 746 h 1161"/>
                <a:gd name="T30" fmla="*/ 0 w 860"/>
                <a:gd name="T31" fmla="*/ 615 h 1161"/>
                <a:gd name="T32" fmla="*/ 2 w 860"/>
                <a:gd name="T33" fmla="*/ 476 h 1161"/>
                <a:gd name="T34" fmla="*/ 18 w 860"/>
                <a:gd name="T35" fmla="*/ 354 h 1161"/>
                <a:gd name="T36" fmla="*/ 44 w 860"/>
                <a:gd name="T37" fmla="*/ 252 h 1161"/>
                <a:gd name="T38" fmla="*/ 86 w 860"/>
                <a:gd name="T39" fmla="*/ 166 h 1161"/>
                <a:gd name="T40" fmla="*/ 142 w 860"/>
                <a:gd name="T41" fmla="*/ 97 h 1161"/>
                <a:gd name="T42" fmla="*/ 213 w 860"/>
                <a:gd name="T43" fmla="*/ 45 h 1161"/>
                <a:gd name="T44" fmla="*/ 299 w 860"/>
                <a:gd name="T45" fmla="*/ 14 h 1161"/>
                <a:gd name="T46" fmla="*/ 402 w 860"/>
                <a:gd name="T47" fmla="*/ 0 h 1161"/>
                <a:gd name="T48" fmla="*/ 515 w 860"/>
                <a:gd name="T49" fmla="*/ 5 h 1161"/>
                <a:gd name="T50" fmla="*/ 610 w 860"/>
                <a:gd name="T51" fmla="*/ 29 h 1161"/>
                <a:gd name="T52" fmla="*/ 688 w 860"/>
                <a:gd name="T53" fmla="*/ 71 h 1161"/>
                <a:gd name="T54" fmla="*/ 750 w 860"/>
                <a:gd name="T55" fmla="*/ 133 h 1161"/>
                <a:gd name="T56" fmla="*/ 797 w 860"/>
                <a:gd name="T57" fmla="*/ 211 h 1161"/>
                <a:gd name="T58" fmla="*/ 831 w 860"/>
                <a:gd name="T59" fmla="*/ 305 h 1161"/>
                <a:gd name="T60" fmla="*/ 851 w 860"/>
                <a:gd name="T61" fmla="*/ 418 h 1161"/>
                <a:gd name="T62" fmla="*/ 860 w 860"/>
                <a:gd name="T63" fmla="*/ 546 h 1161"/>
                <a:gd name="T64" fmla="*/ 577 w 860"/>
                <a:gd name="T65" fmla="*/ 484 h 1161"/>
                <a:gd name="T66" fmla="*/ 560 w 860"/>
                <a:gd name="T67" fmla="*/ 339 h 1161"/>
                <a:gd name="T68" fmla="*/ 525 w 860"/>
                <a:gd name="T69" fmla="*/ 252 h 1161"/>
                <a:gd name="T70" fmla="*/ 499 w 860"/>
                <a:gd name="T71" fmla="*/ 227 h 1161"/>
                <a:gd name="T72" fmla="*/ 468 w 860"/>
                <a:gd name="T73" fmla="*/ 211 h 1161"/>
                <a:gd name="T74" fmla="*/ 430 w 860"/>
                <a:gd name="T75" fmla="*/ 206 h 1161"/>
                <a:gd name="T76" fmla="*/ 392 w 860"/>
                <a:gd name="T77" fmla="*/ 211 h 1161"/>
                <a:gd name="T78" fmla="*/ 361 w 860"/>
                <a:gd name="T79" fmla="*/ 227 h 1161"/>
                <a:gd name="T80" fmla="*/ 335 w 860"/>
                <a:gd name="T81" fmla="*/ 252 h 1161"/>
                <a:gd name="T82" fmla="*/ 300 w 860"/>
                <a:gd name="T83" fmla="*/ 339 h 1161"/>
                <a:gd name="T84" fmla="*/ 283 w 860"/>
                <a:gd name="T85" fmla="*/ 485 h 1161"/>
                <a:gd name="T86" fmla="*/ 283 w 860"/>
                <a:gd name="T87" fmla="*/ 676 h 1161"/>
                <a:gd name="T88" fmla="*/ 300 w 860"/>
                <a:gd name="T89" fmla="*/ 820 h 1161"/>
                <a:gd name="T90" fmla="*/ 335 w 860"/>
                <a:gd name="T91" fmla="*/ 907 h 1161"/>
                <a:gd name="T92" fmla="*/ 361 w 860"/>
                <a:gd name="T93" fmla="*/ 934 h 1161"/>
                <a:gd name="T94" fmla="*/ 392 w 860"/>
                <a:gd name="T95" fmla="*/ 950 h 1161"/>
                <a:gd name="T96" fmla="*/ 430 w 860"/>
                <a:gd name="T97" fmla="*/ 955 h 1161"/>
                <a:gd name="T98" fmla="*/ 467 w 860"/>
                <a:gd name="T99" fmla="*/ 950 h 1161"/>
                <a:gd name="T100" fmla="*/ 498 w 860"/>
                <a:gd name="T101" fmla="*/ 934 h 1161"/>
                <a:gd name="T102" fmla="*/ 525 w 860"/>
                <a:gd name="T103" fmla="*/ 907 h 1161"/>
                <a:gd name="T104" fmla="*/ 560 w 860"/>
                <a:gd name="T105" fmla="*/ 820 h 1161"/>
                <a:gd name="T106" fmla="*/ 577 w 860"/>
                <a:gd name="T107" fmla="*/ 675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0" h="1161">
                  <a:moveTo>
                    <a:pt x="860" y="579"/>
                  </a:moveTo>
                  <a:lnTo>
                    <a:pt x="860" y="615"/>
                  </a:lnTo>
                  <a:lnTo>
                    <a:pt x="859" y="650"/>
                  </a:lnTo>
                  <a:lnTo>
                    <a:pt x="857" y="683"/>
                  </a:lnTo>
                  <a:lnTo>
                    <a:pt x="854" y="715"/>
                  </a:lnTo>
                  <a:lnTo>
                    <a:pt x="851" y="747"/>
                  </a:lnTo>
                  <a:lnTo>
                    <a:pt x="847" y="777"/>
                  </a:lnTo>
                  <a:lnTo>
                    <a:pt x="843" y="805"/>
                  </a:lnTo>
                  <a:lnTo>
                    <a:pt x="837" y="833"/>
                  </a:lnTo>
                  <a:lnTo>
                    <a:pt x="831" y="860"/>
                  </a:lnTo>
                  <a:lnTo>
                    <a:pt x="824" y="885"/>
                  </a:lnTo>
                  <a:lnTo>
                    <a:pt x="816" y="910"/>
                  </a:lnTo>
                  <a:lnTo>
                    <a:pt x="807" y="933"/>
                  </a:lnTo>
                  <a:lnTo>
                    <a:pt x="797" y="955"/>
                  </a:lnTo>
                  <a:lnTo>
                    <a:pt x="787" y="976"/>
                  </a:lnTo>
                  <a:lnTo>
                    <a:pt x="775" y="996"/>
                  </a:lnTo>
                  <a:lnTo>
                    <a:pt x="762" y="1014"/>
                  </a:lnTo>
                  <a:lnTo>
                    <a:pt x="750" y="1032"/>
                  </a:lnTo>
                  <a:lnTo>
                    <a:pt x="736" y="1048"/>
                  </a:lnTo>
                  <a:lnTo>
                    <a:pt x="721" y="1065"/>
                  </a:lnTo>
                  <a:lnTo>
                    <a:pt x="704" y="1078"/>
                  </a:lnTo>
                  <a:lnTo>
                    <a:pt x="687" y="1091"/>
                  </a:lnTo>
                  <a:lnTo>
                    <a:pt x="669" y="1104"/>
                  </a:lnTo>
                  <a:lnTo>
                    <a:pt x="651" y="1115"/>
                  </a:lnTo>
                  <a:lnTo>
                    <a:pt x="630" y="1124"/>
                  </a:lnTo>
                  <a:lnTo>
                    <a:pt x="609" y="1133"/>
                  </a:lnTo>
                  <a:lnTo>
                    <a:pt x="587" y="1140"/>
                  </a:lnTo>
                  <a:lnTo>
                    <a:pt x="563" y="1147"/>
                  </a:lnTo>
                  <a:lnTo>
                    <a:pt x="539" y="1152"/>
                  </a:lnTo>
                  <a:lnTo>
                    <a:pt x="513" y="1156"/>
                  </a:lnTo>
                  <a:lnTo>
                    <a:pt x="487" y="1159"/>
                  </a:lnTo>
                  <a:lnTo>
                    <a:pt x="459" y="1161"/>
                  </a:lnTo>
                  <a:lnTo>
                    <a:pt x="430" y="1161"/>
                  </a:lnTo>
                  <a:lnTo>
                    <a:pt x="402" y="1161"/>
                  </a:lnTo>
                  <a:lnTo>
                    <a:pt x="374" y="1159"/>
                  </a:lnTo>
                  <a:lnTo>
                    <a:pt x="347" y="1156"/>
                  </a:lnTo>
                  <a:lnTo>
                    <a:pt x="321" y="1152"/>
                  </a:lnTo>
                  <a:lnTo>
                    <a:pt x="297" y="1147"/>
                  </a:lnTo>
                  <a:lnTo>
                    <a:pt x="274" y="1140"/>
                  </a:lnTo>
                  <a:lnTo>
                    <a:pt x="251" y="1133"/>
                  </a:lnTo>
                  <a:lnTo>
                    <a:pt x="231" y="1124"/>
                  </a:lnTo>
                  <a:lnTo>
                    <a:pt x="211" y="1115"/>
                  </a:lnTo>
                  <a:lnTo>
                    <a:pt x="192" y="1103"/>
                  </a:lnTo>
                  <a:lnTo>
                    <a:pt x="173" y="1091"/>
                  </a:lnTo>
                  <a:lnTo>
                    <a:pt x="156" y="1078"/>
                  </a:lnTo>
                  <a:lnTo>
                    <a:pt x="140" y="1063"/>
                  </a:lnTo>
                  <a:lnTo>
                    <a:pt x="125" y="1048"/>
                  </a:lnTo>
                  <a:lnTo>
                    <a:pt x="111" y="1031"/>
                  </a:lnTo>
                  <a:lnTo>
                    <a:pt x="97" y="1013"/>
                  </a:lnTo>
                  <a:lnTo>
                    <a:pt x="85" y="995"/>
                  </a:lnTo>
                  <a:lnTo>
                    <a:pt x="73" y="974"/>
                  </a:lnTo>
                  <a:lnTo>
                    <a:pt x="63" y="953"/>
                  </a:lnTo>
                  <a:lnTo>
                    <a:pt x="54" y="931"/>
                  </a:lnTo>
                  <a:lnTo>
                    <a:pt x="44" y="907"/>
                  </a:lnTo>
                  <a:lnTo>
                    <a:pt x="36" y="884"/>
                  </a:lnTo>
                  <a:lnTo>
                    <a:pt x="29" y="859"/>
                  </a:lnTo>
                  <a:lnTo>
                    <a:pt x="23" y="832"/>
                  </a:lnTo>
                  <a:lnTo>
                    <a:pt x="18" y="805"/>
                  </a:lnTo>
                  <a:lnTo>
                    <a:pt x="13" y="776"/>
                  </a:lnTo>
                  <a:lnTo>
                    <a:pt x="8" y="746"/>
                  </a:lnTo>
                  <a:lnTo>
                    <a:pt x="6" y="715"/>
                  </a:lnTo>
                  <a:lnTo>
                    <a:pt x="2" y="683"/>
                  </a:lnTo>
                  <a:lnTo>
                    <a:pt x="1" y="650"/>
                  </a:lnTo>
                  <a:lnTo>
                    <a:pt x="0" y="615"/>
                  </a:lnTo>
                  <a:lnTo>
                    <a:pt x="0" y="581"/>
                  </a:lnTo>
                  <a:lnTo>
                    <a:pt x="0" y="544"/>
                  </a:lnTo>
                  <a:lnTo>
                    <a:pt x="1" y="510"/>
                  </a:lnTo>
                  <a:lnTo>
                    <a:pt x="2" y="476"/>
                  </a:lnTo>
                  <a:lnTo>
                    <a:pt x="6" y="443"/>
                  </a:lnTo>
                  <a:lnTo>
                    <a:pt x="8" y="412"/>
                  </a:lnTo>
                  <a:lnTo>
                    <a:pt x="13" y="383"/>
                  </a:lnTo>
                  <a:lnTo>
                    <a:pt x="18" y="354"/>
                  </a:lnTo>
                  <a:lnTo>
                    <a:pt x="22" y="327"/>
                  </a:lnTo>
                  <a:lnTo>
                    <a:pt x="29" y="301"/>
                  </a:lnTo>
                  <a:lnTo>
                    <a:pt x="36" y="277"/>
                  </a:lnTo>
                  <a:lnTo>
                    <a:pt x="44" y="252"/>
                  </a:lnTo>
                  <a:lnTo>
                    <a:pt x="52" y="229"/>
                  </a:lnTo>
                  <a:lnTo>
                    <a:pt x="63" y="207"/>
                  </a:lnTo>
                  <a:lnTo>
                    <a:pt x="73" y="186"/>
                  </a:lnTo>
                  <a:lnTo>
                    <a:pt x="86" y="166"/>
                  </a:lnTo>
                  <a:lnTo>
                    <a:pt x="99" y="147"/>
                  </a:lnTo>
                  <a:lnTo>
                    <a:pt x="112" y="128"/>
                  </a:lnTo>
                  <a:lnTo>
                    <a:pt x="127" y="112"/>
                  </a:lnTo>
                  <a:lnTo>
                    <a:pt x="142" y="97"/>
                  </a:lnTo>
                  <a:lnTo>
                    <a:pt x="158" y="81"/>
                  </a:lnTo>
                  <a:lnTo>
                    <a:pt x="176" y="69"/>
                  </a:lnTo>
                  <a:lnTo>
                    <a:pt x="194" y="57"/>
                  </a:lnTo>
                  <a:lnTo>
                    <a:pt x="213" y="45"/>
                  </a:lnTo>
                  <a:lnTo>
                    <a:pt x="234" y="36"/>
                  </a:lnTo>
                  <a:lnTo>
                    <a:pt x="255" y="28"/>
                  </a:lnTo>
                  <a:lnTo>
                    <a:pt x="277" y="20"/>
                  </a:lnTo>
                  <a:lnTo>
                    <a:pt x="299" y="14"/>
                  </a:lnTo>
                  <a:lnTo>
                    <a:pt x="324" y="8"/>
                  </a:lnTo>
                  <a:lnTo>
                    <a:pt x="349" y="5"/>
                  </a:lnTo>
                  <a:lnTo>
                    <a:pt x="375" y="2"/>
                  </a:lnTo>
                  <a:lnTo>
                    <a:pt x="402" y="0"/>
                  </a:lnTo>
                  <a:lnTo>
                    <a:pt x="430" y="0"/>
                  </a:lnTo>
                  <a:lnTo>
                    <a:pt x="460" y="0"/>
                  </a:lnTo>
                  <a:lnTo>
                    <a:pt x="488" y="2"/>
                  </a:lnTo>
                  <a:lnTo>
                    <a:pt x="515" y="5"/>
                  </a:lnTo>
                  <a:lnTo>
                    <a:pt x="540" y="9"/>
                  </a:lnTo>
                  <a:lnTo>
                    <a:pt x="565" y="14"/>
                  </a:lnTo>
                  <a:lnTo>
                    <a:pt x="588" y="21"/>
                  </a:lnTo>
                  <a:lnTo>
                    <a:pt x="610" y="29"/>
                  </a:lnTo>
                  <a:lnTo>
                    <a:pt x="631" y="37"/>
                  </a:lnTo>
                  <a:lnTo>
                    <a:pt x="651" y="48"/>
                  </a:lnTo>
                  <a:lnTo>
                    <a:pt x="669" y="59"/>
                  </a:lnTo>
                  <a:lnTo>
                    <a:pt x="688" y="71"/>
                  </a:lnTo>
                  <a:lnTo>
                    <a:pt x="704" y="85"/>
                  </a:lnTo>
                  <a:lnTo>
                    <a:pt x="721" y="99"/>
                  </a:lnTo>
                  <a:lnTo>
                    <a:pt x="736" y="115"/>
                  </a:lnTo>
                  <a:lnTo>
                    <a:pt x="750" y="133"/>
                  </a:lnTo>
                  <a:lnTo>
                    <a:pt x="764" y="150"/>
                  </a:lnTo>
                  <a:lnTo>
                    <a:pt x="776" y="169"/>
                  </a:lnTo>
                  <a:lnTo>
                    <a:pt x="787" y="190"/>
                  </a:lnTo>
                  <a:lnTo>
                    <a:pt x="797" y="211"/>
                  </a:lnTo>
                  <a:lnTo>
                    <a:pt x="808" y="233"/>
                  </a:lnTo>
                  <a:lnTo>
                    <a:pt x="816" y="256"/>
                  </a:lnTo>
                  <a:lnTo>
                    <a:pt x="824" y="280"/>
                  </a:lnTo>
                  <a:lnTo>
                    <a:pt x="831" y="305"/>
                  </a:lnTo>
                  <a:lnTo>
                    <a:pt x="838" y="332"/>
                  </a:lnTo>
                  <a:lnTo>
                    <a:pt x="843" y="360"/>
                  </a:lnTo>
                  <a:lnTo>
                    <a:pt x="847" y="387"/>
                  </a:lnTo>
                  <a:lnTo>
                    <a:pt x="851" y="418"/>
                  </a:lnTo>
                  <a:lnTo>
                    <a:pt x="854" y="448"/>
                  </a:lnTo>
                  <a:lnTo>
                    <a:pt x="857" y="479"/>
                  </a:lnTo>
                  <a:lnTo>
                    <a:pt x="859" y="512"/>
                  </a:lnTo>
                  <a:lnTo>
                    <a:pt x="860" y="546"/>
                  </a:lnTo>
                  <a:lnTo>
                    <a:pt x="860" y="579"/>
                  </a:lnTo>
                  <a:close/>
                  <a:moveTo>
                    <a:pt x="579" y="579"/>
                  </a:moveTo>
                  <a:lnTo>
                    <a:pt x="579" y="531"/>
                  </a:lnTo>
                  <a:lnTo>
                    <a:pt x="577" y="484"/>
                  </a:lnTo>
                  <a:lnTo>
                    <a:pt x="574" y="442"/>
                  </a:lnTo>
                  <a:lnTo>
                    <a:pt x="570" y="404"/>
                  </a:lnTo>
                  <a:lnTo>
                    <a:pt x="566" y="370"/>
                  </a:lnTo>
                  <a:lnTo>
                    <a:pt x="560" y="339"/>
                  </a:lnTo>
                  <a:lnTo>
                    <a:pt x="553" y="312"/>
                  </a:lnTo>
                  <a:lnTo>
                    <a:pt x="545" y="290"/>
                  </a:lnTo>
                  <a:lnTo>
                    <a:pt x="535" y="270"/>
                  </a:lnTo>
                  <a:lnTo>
                    <a:pt x="525" y="252"/>
                  </a:lnTo>
                  <a:lnTo>
                    <a:pt x="519" y="246"/>
                  </a:lnTo>
                  <a:lnTo>
                    <a:pt x="512" y="239"/>
                  </a:lnTo>
                  <a:lnTo>
                    <a:pt x="506" y="233"/>
                  </a:lnTo>
                  <a:lnTo>
                    <a:pt x="499" y="227"/>
                  </a:lnTo>
                  <a:lnTo>
                    <a:pt x="491" y="222"/>
                  </a:lnTo>
                  <a:lnTo>
                    <a:pt x="484" y="218"/>
                  </a:lnTo>
                  <a:lnTo>
                    <a:pt x="476" y="214"/>
                  </a:lnTo>
                  <a:lnTo>
                    <a:pt x="468" y="211"/>
                  </a:lnTo>
                  <a:lnTo>
                    <a:pt x="459" y="208"/>
                  </a:lnTo>
                  <a:lnTo>
                    <a:pt x="449" y="207"/>
                  </a:lnTo>
                  <a:lnTo>
                    <a:pt x="440" y="206"/>
                  </a:lnTo>
                  <a:lnTo>
                    <a:pt x="430" y="206"/>
                  </a:lnTo>
                  <a:lnTo>
                    <a:pt x="420" y="206"/>
                  </a:lnTo>
                  <a:lnTo>
                    <a:pt x="411" y="207"/>
                  </a:lnTo>
                  <a:lnTo>
                    <a:pt x="402" y="208"/>
                  </a:lnTo>
                  <a:lnTo>
                    <a:pt x="392" y="211"/>
                  </a:lnTo>
                  <a:lnTo>
                    <a:pt x="384" y="214"/>
                  </a:lnTo>
                  <a:lnTo>
                    <a:pt x="376" y="218"/>
                  </a:lnTo>
                  <a:lnTo>
                    <a:pt x="369" y="222"/>
                  </a:lnTo>
                  <a:lnTo>
                    <a:pt x="361" y="227"/>
                  </a:lnTo>
                  <a:lnTo>
                    <a:pt x="354" y="233"/>
                  </a:lnTo>
                  <a:lnTo>
                    <a:pt x="348" y="239"/>
                  </a:lnTo>
                  <a:lnTo>
                    <a:pt x="341" y="246"/>
                  </a:lnTo>
                  <a:lnTo>
                    <a:pt x="335" y="252"/>
                  </a:lnTo>
                  <a:lnTo>
                    <a:pt x="325" y="270"/>
                  </a:lnTo>
                  <a:lnTo>
                    <a:pt x="315" y="290"/>
                  </a:lnTo>
                  <a:lnTo>
                    <a:pt x="307" y="312"/>
                  </a:lnTo>
                  <a:lnTo>
                    <a:pt x="300" y="339"/>
                  </a:lnTo>
                  <a:lnTo>
                    <a:pt x="295" y="370"/>
                  </a:lnTo>
                  <a:lnTo>
                    <a:pt x="290" y="404"/>
                  </a:lnTo>
                  <a:lnTo>
                    <a:pt x="286" y="442"/>
                  </a:lnTo>
                  <a:lnTo>
                    <a:pt x="283" y="485"/>
                  </a:lnTo>
                  <a:lnTo>
                    <a:pt x="282" y="532"/>
                  </a:lnTo>
                  <a:lnTo>
                    <a:pt x="281" y="582"/>
                  </a:lnTo>
                  <a:lnTo>
                    <a:pt x="282" y="631"/>
                  </a:lnTo>
                  <a:lnTo>
                    <a:pt x="283" y="676"/>
                  </a:lnTo>
                  <a:lnTo>
                    <a:pt x="286" y="718"/>
                  </a:lnTo>
                  <a:lnTo>
                    <a:pt x="290" y="755"/>
                  </a:lnTo>
                  <a:lnTo>
                    <a:pt x="295" y="790"/>
                  </a:lnTo>
                  <a:lnTo>
                    <a:pt x="300" y="820"/>
                  </a:lnTo>
                  <a:lnTo>
                    <a:pt x="307" y="847"/>
                  </a:lnTo>
                  <a:lnTo>
                    <a:pt x="315" y="870"/>
                  </a:lnTo>
                  <a:lnTo>
                    <a:pt x="325" y="890"/>
                  </a:lnTo>
                  <a:lnTo>
                    <a:pt x="335" y="907"/>
                  </a:lnTo>
                  <a:lnTo>
                    <a:pt x="341" y="916"/>
                  </a:lnTo>
                  <a:lnTo>
                    <a:pt x="348" y="923"/>
                  </a:lnTo>
                  <a:lnTo>
                    <a:pt x="354" y="928"/>
                  </a:lnTo>
                  <a:lnTo>
                    <a:pt x="361" y="934"/>
                  </a:lnTo>
                  <a:lnTo>
                    <a:pt x="369" y="939"/>
                  </a:lnTo>
                  <a:lnTo>
                    <a:pt x="376" y="944"/>
                  </a:lnTo>
                  <a:lnTo>
                    <a:pt x="384" y="947"/>
                  </a:lnTo>
                  <a:lnTo>
                    <a:pt x="392" y="950"/>
                  </a:lnTo>
                  <a:lnTo>
                    <a:pt x="402" y="953"/>
                  </a:lnTo>
                  <a:lnTo>
                    <a:pt x="411" y="954"/>
                  </a:lnTo>
                  <a:lnTo>
                    <a:pt x="420" y="955"/>
                  </a:lnTo>
                  <a:lnTo>
                    <a:pt x="430" y="955"/>
                  </a:lnTo>
                  <a:lnTo>
                    <a:pt x="440" y="955"/>
                  </a:lnTo>
                  <a:lnTo>
                    <a:pt x="449" y="954"/>
                  </a:lnTo>
                  <a:lnTo>
                    <a:pt x="459" y="953"/>
                  </a:lnTo>
                  <a:lnTo>
                    <a:pt x="467" y="950"/>
                  </a:lnTo>
                  <a:lnTo>
                    <a:pt x="476" y="947"/>
                  </a:lnTo>
                  <a:lnTo>
                    <a:pt x="483" y="944"/>
                  </a:lnTo>
                  <a:lnTo>
                    <a:pt x="491" y="939"/>
                  </a:lnTo>
                  <a:lnTo>
                    <a:pt x="498" y="934"/>
                  </a:lnTo>
                  <a:lnTo>
                    <a:pt x="505" y="928"/>
                  </a:lnTo>
                  <a:lnTo>
                    <a:pt x="512" y="923"/>
                  </a:lnTo>
                  <a:lnTo>
                    <a:pt x="518" y="916"/>
                  </a:lnTo>
                  <a:lnTo>
                    <a:pt x="525" y="907"/>
                  </a:lnTo>
                  <a:lnTo>
                    <a:pt x="535" y="890"/>
                  </a:lnTo>
                  <a:lnTo>
                    <a:pt x="545" y="870"/>
                  </a:lnTo>
                  <a:lnTo>
                    <a:pt x="553" y="847"/>
                  </a:lnTo>
                  <a:lnTo>
                    <a:pt x="560" y="820"/>
                  </a:lnTo>
                  <a:lnTo>
                    <a:pt x="566" y="790"/>
                  </a:lnTo>
                  <a:lnTo>
                    <a:pt x="570" y="755"/>
                  </a:lnTo>
                  <a:lnTo>
                    <a:pt x="574" y="717"/>
                  </a:lnTo>
                  <a:lnTo>
                    <a:pt x="577" y="675"/>
                  </a:lnTo>
                  <a:lnTo>
                    <a:pt x="579" y="629"/>
                  </a:lnTo>
                  <a:lnTo>
                    <a:pt x="579" y="5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67" name="Freeform 43"/>
            <p:cNvSpPr>
              <a:spLocks noChangeArrowheads="1"/>
            </p:cNvSpPr>
            <p:nvPr/>
          </p:nvSpPr>
          <p:spPr bwMode="auto">
            <a:xfrm>
              <a:off x="2382" y="3542"/>
              <a:ext cx="79" cy="116"/>
            </a:xfrm>
            <a:custGeom>
              <a:avLst/>
              <a:gdLst>
                <a:gd name="T0" fmla="*/ 544 w 566"/>
                <a:gd name="T1" fmla="*/ 251 h 845"/>
                <a:gd name="T2" fmla="*/ 536 w 566"/>
                <a:gd name="T3" fmla="*/ 249 h 845"/>
                <a:gd name="T4" fmla="*/ 525 w 566"/>
                <a:gd name="T5" fmla="*/ 247 h 845"/>
                <a:gd name="T6" fmla="*/ 514 w 566"/>
                <a:gd name="T7" fmla="*/ 245 h 845"/>
                <a:gd name="T8" fmla="*/ 501 w 566"/>
                <a:gd name="T9" fmla="*/ 243 h 845"/>
                <a:gd name="T10" fmla="*/ 486 w 566"/>
                <a:gd name="T11" fmla="*/ 242 h 845"/>
                <a:gd name="T12" fmla="*/ 471 w 566"/>
                <a:gd name="T13" fmla="*/ 241 h 845"/>
                <a:gd name="T14" fmla="*/ 454 w 566"/>
                <a:gd name="T15" fmla="*/ 241 h 845"/>
                <a:gd name="T16" fmla="*/ 438 w 566"/>
                <a:gd name="T17" fmla="*/ 241 h 845"/>
                <a:gd name="T18" fmla="*/ 417 w 566"/>
                <a:gd name="T19" fmla="*/ 242 h 845"/>
                <a:gd name="T20" fmla="*/ 395 w 566"/>
                <a:gd name="T21" fmla="*/ 243 h 845"/>
                <a:gd name="T22" fmla="*/ 374 w 566"/>
                <a:gd name="T23" fmla="*/ 248 h 845"/>
                <a:gd name="T24" fmla="*/ 351 w 566"/>
                <a:gd name="T25" fmla="*/ 253 h 845"/>
                <a:gd name="T26" fmla="*/ 329 w 566"/>
                <a:gd name="T27" fmla="*/ 260 h 845"/>
                <a:gd name="T28" fmla="*/ 307 w 566"/>
                <a:gd name="T29" fmla="*/ 265 h 845"/>
                <a:gd name="T30" fmla="*/ 284 w 566"/>
                <a:gd name="T31" fmla="*/ 274 h 845"/>
                <a:gd name="T32" fmla="*/ 264 w 566"/>
                <a:gd name="T33" fmla="*/ 282 h 845"/>
                <a:gd name="T34" fmla="*/ 0 w 566"/>
                <a:gd name="T35" fmla="*/ 845 h 845"/>
                <a:gd name="T36" fmla="*/ 264 w 566"/>
                <a:gd name="T37" fmla="*/ 4 h 845"/>
                <a:gd name="T38" fmla="*/ 268 w 566"/>
                <a:gd name="T39" fmla="*/ 120 h 845"/>
                <a:gd name="T40" fmla="*/ 279 w 566"/>
                <a:gd name="T41" fmla="*/ 111 h 845"/>
                <a:gd name="T42" fmla="*/ 291 w 566"/>
                <a:gd name="T43" fmla="*/ 100 h 845"/>
                <a:gd name="T44" fmla="*/ 305 w 566"/>
                <a:gd name="T45" fmla="*/ 89 h 845"/>
                <a:gd name="T46" fmla="*/ 321 w 566"/>
                <a:gd name="T47" fmla="*/ 76 h 845"/>
                <a:gd name="T48" fmla="*/ 336 w 566"/>
                <a:gd name="T49" fmla="*/ 65 h 845"/>
                <a:gd name="T50" fmla="*/ 351 w 566"/>
                <a:gd name="T51" fmla="*/ 55 h 845"/>
                <a:gd name="T52" fmla="*/ 365 w 566"/>
                <a:gd name="T53" fmla="*/ 47 h 845"/>
                <a:gd name="T54" fmla="*/ 379 w 566"/>
                <a:gd name="T55" fmla="*/ 39 h 845"/>
                <a:gd name="T56" fmla="*/ 394 w 566"/>
                <a:gd name="T57" fmla="*/ 30 h 845"/>
                <a:gd name="T58" fmla="*/ 410 w 566"/>
                <a:gd name="T59" fmla="*/ 22 h 845"/>
                <a:gd name="T60" fmla="*/ 428 w 566"/>
                <a:gd name="T61" fmla="*/ 15 h 845"/>
                <a:gd name="T62" fmla="*/ 446 w 566"/>
                <a:gd name="T63" fmla="*/ 10 h 845"/>
                <a:gd name="T64" fmla="*/ 465 w 566"/>
                <a:gd name="T65" fmla="*/ 5 h 845"/>
                <a:gd name="T66" fmla="*/ 484 w 566"/>
                <a:gd name="T67" fmla="*/ 3 h 845"/>
                <a:gd name="T68" fmla="*/ 501 w 566"/>
                <a:gd name="T69" fmla="*/ 0 h 845"/>
                <a:gd name="T70" fmla="*/ 513 w 566"/>
                <a:gd name="T71" fmla="*/ 0 h 845"/>
                <a:gd name="T72" fmla="*/ 520 w 566"/>
                <a:gd name="T73" fmla="*/ 0 h 845"/>
                <a:gd name="T74" fmla="*/ 527 w 566"/>
                <a:gd name="T75" fmla="*/ 0 h 845"/>
                <a:gd name="T76" fmla="*/ 534 w 566"/>
                <a:gd name="T77" fmla="*/ 1 h 845"/>
                <a:gd name="T78" fmla="*/ 542 w 566"/>
                <a:gd name="T79" fmla="*/ 1 h 845"/>
                <a:gd name="T80" fmla="*/ 549 w 566"/>
                <a:gd name="T81" fmla="*/ 1 h 845"/>
                <a:gd name="T82" fmla="*/ 556 w 566"/>
                <a:gd name="T83" fmla="*/ 3 h 845"/>
                <a:gd name="T84" fmla="*/ 563 w 566"/>
                <a:gd name="T85" fmla="*/ 3 h 845"/>
                <a:gd name="T86" fmla="*/ 566 w 566"/>
                <a:gd name="T87" fmla="*/ 25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6" h="845">
                  <a:moveTo>
                    <a:pt x="566" y="251"/>
                  </a:moveTo>
                  <a:lnTo>
                    <a:pt x="544" y="251"/>
                  </a:lnTo>
                  <a:lnTo>
                    <a:pt x="541" y="250"/>
                  </a:lnTo>
                  <a:lnTo>
                    <a:pt x="536" y="249"/>
                  </a:lnTo>
                  <a:lnTo>
                    <a:pt x="531" y="248"/>
                  </a:lnTo>
                  <a:lnTo>
                    <a:pt x="525" y="247"/>
                  </a:lnTo>
                  <a:lnTo>
                    <a:pt x="521" y="246"/>
                  </a:lnTo>
                  <a:lnTo>
                    <a:pt x="514" y="245"/>
                  </a:lnTo>
                  <a:lnTo>
                    <a:pt x="508" y="245"/>
                  </a:lnTo>
                  <a:lnTo>
                    <a:pt x="501" y="243"/>
                  </a:lnTo>
                  <a:lnTo>
                    <a:pt x="494" y="243"/>
                  </a:lnTo>
                  <a:lnTo>
                    <a:pt x="486" y="242"/>
                  </a:lnTo>
                  <a:lnTo>
                    <a:pt x="479" y="242"/>
                  </a:lnTo>
                  <a:lnTo>
                    <a:pt x="471" y="241"/>
                  </a:lnTo>
                  <a:lnTo>
                    <a:pt x="463" y="241"/>
                  </a:lnTo>
                  <a:lnTo>
                    <a:pt x="454" y="241"/>
                  </a:lnTo>
                  <a:lnTo>
                    <a:pt x="446" y="241"/>
                  </a:lnTo>
                  <a:lnTo>
                    <a:pt x="438" y="241"/>
                  </a:lnTo>
                  <a:lnTo>
                    <a:pt x="428" y="241"/>
                  </a:lnTo>
                  <a:lnTo>
                    <a:pt x="417" y="242"/>
                  </a:lnTo>
                  <a:lnTo>
                    <a:pt x="407" y="242"/>
                  </a:lnTo>
                  <a:lnTo>
                    <a:pt x="395" y="243"/>
                  </a:lnTo>
                  <a:lnTo>
                    <a:pt x="385" y="246"/>
                  </a:lnTo>
                  <a:lnTo>
                    <a:pt x="374" y="248"/>
                  </a:lnTo>
                  <a:lnTo>
                    <a:pt x="362" y="250"/>
                  </a:lnTo>
                  <a:lnTo>
                    <a:pt x="351" y="253"/>
                  </a:lnTo>
                  <a:lnTo>
                    <a:pt x="340" y="256"/>
                  </a:lnTo>
                  <a:lnTo>
                    <a:pt x="329" y="260"/>
                  </a:lnTo>
                  <a:lnTo>
                    <a:pt x="317" y="262"/>
                  </a:lnTo>
                  <a:lnTo>
                    <a:pt x="307" y="265"/>
                  </a:lnTo>
                  <a:lnTo>
                    <a:pt x="295" y="270"/>
                  </a:lnTo>
                  <a:lnTo>
                    <a:pt x="284" y="274"/>
                  </a:lnTo>
                  <a:lnTo>
                    <a:pt x="274" y="277"/>
                  </a:lnTo>
                  <a:lnTo>
                    <a:pt x="264" y="282"/>
                  </a:lnTo>
                  <a:lnTo>
                    <a:pt x="264" y="845"/>
                  </a:lnTo>
                  <a:lnTo>
                    <a:pt x="0" y="845"/>
                  </a:lnTo>
                  <a:lnTo>
                    <a:pt x="0" y="4"/>
                  </a:lnTo>
                  <a:lnTo>
                    <a:pt x="264" y="4"/>
                  </a:lnTo>
                  <a:lnTo>
                    <a:pt x="264" y="124"/>
                  </a:lnTo>
                  <a:lnTo>
                    <a:pt x="268" y="120"/>
                  </a:lnTo>
                  <a:lnTo>
                    <a:pt x="273" y="115"/>
                  </a:lnTo>
                  <a:lnTo>
                    <a:pt x="279" y="111"/>
                  </a:lnTo>
                  <a:lnTo>
                    <a:pt x="284" y="105"/>
                  </a:lnTo>
                  <a:lnTo>
                    <a:pt x="291" y="100"/>
                  </a:lnTo>
                  <a:lnTo>
                    <a:pt x="298" y="94"/>
                  </a:lnTo>
                  <a:lnTo>
                    <a:pt x="305" y="89"/>
                  </a:lnTo>
                  <a:lnTo>
                    <a:pt x="312" y="83"/>
                  </a:lnTo>
                  <a:lnTo>
                    <a:pt x="321" y="76"/>
                  </a:lnTo>
                  <a:lnTo>
                    <a:pt x="329" y="70"/>
                  </a:lnTo>
                  <a:lnTo>
                    <a:pt x="336" y="65"/>
                  </a:lnTo>
                  <a:lnTo>
                    <a:pt x="344" y="60"/>
                  </a:lnTo>
                  <a:lnTo>
                    <a:pt x="351" y="55"/>
                  </a:lnTo>
                  <a:lnTo>
                    <a:pt x="358" y="50"/>
                  </a:lnTo>
                  <a:lnTo>
                    <a:pt x="365" y="47"/>
                  </a:lnTo>
                  <a:lnTo>
                    <a:pt x="371" y="42"/>
                  </a:lnTo>
                  <a:lnTo>
                    <a:pt x="379" y="39"/>
                  </a:lnTo>
                  <a:lnTo>
                    <a:pt x="386" y="34"/>
                  </a:lnTo>
                  <a:lnTo>
                    <a:pt x="394" y="30"/>
                  </a:lnTo>
                  <a:lnTo>
                    <a:pt x="402" y="26"/>
                  </a:lnTo>
                  <a:lnTo>
                    <a:pt x="410" y="22"/>
                  </a:lnTo>
                  <a:lnTo>
                    <a:pt x="419" y="19"/>
                  </a:lnTo>
                  <a:lnTo>
                    <a:pt x="428" y="15"/>
                  </a:lnTo>
                  <a:lnTo>
                    <a:pt x="437" y="13"/>
                  </a:lnTo>
                  <a:lnTo>
                    <a:pt x="446" y="10"/>
                  </a:lnTo>
                  <a:lnTo>
                    <a:pt x="456" y="7"/>
                  </a:lnTo>
                  <a:lnTo>
                    <a:pt x="465" y="5"/>
                  </a:lnTo>
                  <a:lnTo>
                    <a:pt x="474" y="4"/>
                  </a:lnTo>
                  <a:lnTo>
                    <a:pt x="484" y="3"/>
                  </a:lnTo>
                  <a:lnTo>
                    <a:pt x="492" y="1"/>
                  </a:lnTo>
                  <a:lnTo>
                    <a:pt x="501" y="0"/>
                  </a:lnTo>
                  <a:lnTo>
                    <a:pt x="509" y="0"/>
                  </a:lnTo>
                  <a:lnTo>
                    <a:pt x="513" y="0"/>
                  </a:lnTo>
                  <a:lnTo>
                    <a:pt x="516" y="0"/>
                  </a:lnTo>
                  <a:lnTo>
                    <a:pt x="520" y="0"/>
                  </a:lnTo>
                  <a:lnTo>
                    <a:pt x="523" y="0"/>
                  </a:lnTo>
                  <a:lnTo>
                    <a:pt x="527" y="0"/>
                  </a:lnTo>
                  <a:lnTo>
                    <a:pt x="530" y="1"/>
                  </a:lnTo>
                  <a:lnTo>
                    <a:pt x="534" y="1"/>
                  </a:lnTo>
                  <a:lnTo>
                    <a:pt x="538" y="1"/>
                  </a:lnTo>
                  <a:lnTo>
                    <a:pt x="542" y="1"/>
                  </a:lnTo>
                  <a:lnTo>
                    <a:pt x="545" y="1"/>
                  </a:lnTo>
                  <a:lnTo>
                    <a:pt x="549" y="1"/>
                  </a:lnTo>
                  <a:lnTo>
                    <a:pt x="552" y="3"/>
                  </a:lnTo>
                  <a:lnTo>
                    <a:pt x="556" y="3"/>
                  </a:lnTo>
                  <a:lnTo>
                    <a:pt x="559" y="3"/>
                  </a:lnTo>
                  <a:lnTo>
                    <a:pt x="563" y="3"/>
                  </a:lnTo>
                  <a:lnTo>
                    <a:pt x="566" y="4"/>
                  </a:lnTo>
                  <a:lnTo>
                    <a:pt x="566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68" name="Freeform 44"/>
            <p:cNvSpPr>
              <a:spLocks noChangeArrowheads="1"/>
            </p:cNvSpPr>
            <p:nvPr/>
          </p:nvSpPr>
          <p:spPr bwMode="auto">
            <a:xfrm>
              <a:off x="2475" y="3539"/>
              <a:ext cx="115" cy="163"/>
            </a:xfrm>
            <a:custGeom>
              <a:avLst/>
              <a:gdLst>
                <a:gd name="T0" fmla="*/ 824 w 827"/>
                <a:gd name="T1" fmla="*/ 482 h 1174"/>
                <a:gd name="T2" fmla="*/ 816 w 827"/>
                <a:gd name="T3" fmla="*/ 551 h 1174"/>
                <a:gd name="T4" fmla="*/ 801 w 827"/>
                <a:gd name="T5" fmla="*/ 615 h 1174"/>
                <a:gd name="T6" fmla="*/ 778 w 827"/>
                <a:gd name="T7" fmla="*/ 673 h 1174"/>
                <a:gd name="T8" fmla="*/ 747 w 827"/>
                <a:gd name="T9" fmla="*/ 726 h 1174"/>
                <a:gd name="T10" fmla="*/ 711 w 827"/>
                <a:gd name="T11" fmla="*/ 773 h 1174"/>
                <a:gd name="T12" fmla="*/ 669 w 827"/>
                <a:gd name="T13" fmla="*/ 812 h 1174"/>
                <a:gd name="T14" fmla="*/ 625 w 827"/>
                <a:gd name="T15" fmla="*/ 843 h 1174"/>
                <a:gd name="T16" fmla="*/ 577 w 827"/>
                <a:gd name="T17" fmla="*/ 864 h 1174"/>
                <a:gd name="T18" fmla="*/ 526 w 827"/>
                <a:gd name="T19" fmla="*/ 878 h 1174"/>
                <a:gd name="T20" fmla="*/ 472 w 827"/>
                <a:gd name="T21" fmla="*/ 881 h 1174"/>
                <a:gd name="T22" fmla="*/ 426 w 827"/>
                <a:gd name="T23" fmla="*/ 880 h 1174"/>
                <a:gd name="T24" fmla="*/ 387 w 827"/>
                <a:gd name="T25" fmla="*/ 873 h 1174"/>
                <a:gd name="T26" fmla="*/ 350 w 827"/>
                <a:gd name="T27" fmla="*/ 864 h 1174"/>
                <a:gd name="T28" fmla="*/ 314 w 827"/>
                <a:gd name="T29" fmla="*/ 850 h 1174"/>
                <a:gd name="T30" fmla="*/ 276 w 827"/>
                <a:gd name="T31" fmla="*/ 830 h 1174"/>
                <a:gd name="T32" fmla="*/ 0 w 827"/>
                <a:gd name="T33" fmla="*/ 1174 h 1174"/>
                <a:gd name="T34" fmla="*/ 263 w 827"/>
                <a:gd name="T35" fmla="*/ 111 h 1174"/>
                <a:gd name="T36" fmla="*/ 306 w 827"/>
                <a:gd name="T37" fmla="*/ 77 h 1174"/>
                <a:gd name="T38" fmla="*/ 350 w 827"/>
                <a:gd name="T39" fmla="*/ 47 h 1174"/>
                <a:gd name="T40" fmla="*/ 396 w 827"/>
                <a:gd name="T41" fmla="*/ 24 h 1174"/>
                <a:gd name="T42" fmla="*/ 446 w 827"/>
                <a:gd name="T43" fmla="*/ 7 h 1174"/>
                <a:gd name="T44" fmla="*/ 501 w 827"/>
                <a:gd name="T45" fmla="*/ 0 h 1174"/>
                <a:gd name="T46" fmla="*/ 555 w 827"/>
                <a:gd name="T47" fmla="*/ 2 h 1174"/>
                <a:gd name="T48" fmla="*/ 604 w 827"/>
                <a:gd name="T49" fmla="*/ 12 h 1174"/>
                <a:gd name="T50" fmla="*/ 650 w 827"/>
                <a:gd name="T51" fmla="*/ 30 h 1174"/>
                <a:gd name="T52" fmla="*/ 689 w 827"/>
                <a:gd name="T53" fmla="*/ 55 h 1174"/>
                <a:gd name="T54" fmla="*/ 725 w 827"/>
                <a:gd name="T55" fmla="*/ 89 h 1174"/>
                <a:gd name="T56" fmla="*/ 756 w 827"/>
                <a:gd name="T57" fmla="*/ 131 h 1174"/>
                <a:gd name="T58" fmla="*/ 781 w 827"/>
                <a:gd name="T59" fmla="*/ 180 h 1174"/>
                <a:gd name="T60" fmla="*/ 801 w 827"/>
                <a:gd name="T61" fmla="*/ 234 h 1174"/>
                <a:gd name="T62" fmla="*/ 815 w 827"/>
                <a:gd name="T63" fmla="*/ 295 h 1174"/>
                <a:gd name="T64" fmla="*/ 823 w 827"/>
                <a:gd name="T65" fmla="*/ 361 h 1174"/>
                <a:gd name="T66" fmla="*/ 827 w 827"/>
                <a:gd name="T67" fmla="*/ 432 h 1174"/>
                <a:gd name="T68" fmla="*/ 555 w 827"/>
                <a:gd name="T69" fmla="*/ 381 h 1174"/>
                <a:gd name="T70" fmla="*/ 543 w 827"/>
                <a:gd name="T71" fmla="*/ 311 h 1174"/>
                <a:gd name="T72" fmla="*/ 519 w 827"/>
                <a:gd name="T73" fmla="*/ 260 h 1174"/>
                <a:gd name="T74" fmla="*/ 485 w 827"/>
                <a:gd name="T75" fmla="*/ 226 h 1174"/>
                <a:gd name="T76" fmla="*/ 439 w 827"/>
                <a:gd name="T77" fmla="*/ 208 h 1174"/>
                <a:gd name="T78" fmla="*/ 394 w 827"/>
                <a:gd name="T79" fmla="*/ 204 h 1174"/>
                <a:gd name="T80" fmla="*/ 367 w 827"/>
                <a:gd name="T81" fmla="*/ 206 h 1174"/>
                <a:gd name="T82" fmla="*/ 340 w 827"/>
                <a:gd name="T83" fmla="*/ 212 h 1174"/>
                <a:gd name="T84" fmla="*/ 314 w 827"/>
                <a:gd name="T85" fmla="*/ 221 h 1174"/>
                <a:gd name="T86" fmla="*/ 289 w 827"/>
                <a:gd name="T87" fmla="*/ 234 h 1174"/>
                <a:gd name="T88" fmla="*/ 263 w 827"/>
                <a:gd name="T89" fmla="*/ 249 h 1174"/>
                <a:gd name="T90" fmla="*/ 274 w 827"/>
                <a:gd name="T91" fmla="*/ 676 h 1174"/>
                <a:gd name="T92" fmla="*/ 291 w 827"/>
                <a:gd name="T93" fmla="*/ 682 h 1174"/>
                <a:gd name="T94" fmla="*/ 309 w 827"/>
                <a:gd name="T95" fmla="*/ 686 h 1174"/>
                <a:gd name="T96" fmla="*/ 329 w 827"/>
                <a:gd name="T97" fmla="*/ 688 h 1174"/>
                <a:gd name="T98" fmla="*/ 352 w 827"/>
                <a:gd name="T99" fmla="*/ 689 h 1174"/>
                <a:gd name="T100" fmla="*/ 392 w 827"/>
                <a:gd name="T101" fmla="*/ 688 h 1174"/>
                <a:gd name="T102" fmla="*/ 453 w 827"/>
                <a:gd name="T103" fmla="*/ 673 h 1174"/>
                <a:gd name="T104" fmla="*/ 498 w 827"/>
                <a:gd name="T105" fmla="*/ 641 h 1174"/>
                <a:gd name="T106" fmla="*/ 531 w 827"/>
                <a:gd name="T107" fmla="*/ 591 h 1174"/>
                <a:gd name="T108" fmla="*/ 551 w 827"/>
                <a:gd name="T109" fmla="*/ 524 h 1174"/>
                <a:gd name="T110" fmla="*/ 558 w 827"/>
                <a:gd name="T111" fmla="*/ 438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7" h="1174">
                  <a:moveTo>
                    <a:pt x="827" y="432"/>
                  </a:moveTo>
                  <a:lnTo>
                    <a:pt x="825" y="458"/>
                  </a:lnTo>
                  <a:lnTo>
                    <a:pt x="824" y="482"/>
                  </a:lnTo>
                  <a:lnTo>
                    <a:pt x="823" y="505"/>
                  </a:lnTo>
                  <a:lnTo>
                    <a:pt x="820" y="529"/>
                  </a:lnTo>
                  <a:lnTo>
                    <a:pt x="816" y="551"/>
                  </a:lnTo>
                  <a:lnTo>
                    <a:pt x="811" y="573"/>
                  </a:lnTo>
                  <a:lnTo>
                    <a:pt x="807" y="594"/>
                  </a:lnTo>
                  <a:lnTo>
                    <a:pt x="801" y="615"/>
                  </a:lnTo>
                  <a:lnTo>
                    <a:pt x="794" y="634"/>
                  </a:lnTo>
                  <a:lnTo>
                    <a:pt x="786" y="654"/>
                  </a:lnTo>
                  <a:lnTo>
                    <a:pt x="778" y="673"/>
                  </a:lnTo>
                  <a:lnTo>
                    <a:pt x="768" y="691"/>
                  </a:lnTo>
                  <a:lnTo>
                    <a:pt x="759" y="709"/>
                  </a:lnTo>
                  <a:lnTo>
                    <a:pt x="747" y="726"/>
                  </a:lnTo>
                  <a:lnTo>
                    <a:pt x="736" y="743"/>
                  </a:lnTo>
                  <a:lnTo>
                    <a:pt x="724" y="758"/>
                  </a:lnTo>
                  <a:lnTo>
                    <a:pt x="711" y="773"/>
                  </a:lnTo>
                  <a:lnTo>
                    <a:pt x="697" y="787"/>
                  </a:lnTo>
                  <a:lnTo>
                    <a:pt x="683" y="800"/>
                  </a:lnTo>
                  <a:lnTo>
                    <a:pt x="669" y="812"/>
                  </a:lnTo>
                  <a:lnTo>
                    <a:pt x="655" y="823"/>
                  </a:lnTo>
                  <a:lnTo>
                    <a:pt x="640" y="833"/>
                  </a:lnTo>
                  <a:lnTo>
                    <a:pt x="625" y="843"/>
                  </a:lnTo>
                  <a:lnTo>
                    <a:pt x="610" y="851"/>
                  </a:lnTo>
                  <a:lnTo>
                    <a:pt x="594" y="858"/>
                  </a:lnTo>
                  <a:lnTo>
                    <a:pt x="577" y="864"/>
                  </a:lnTo>
                  <a:lnTo>
                    <a:pt x="561" y="869"/>
                  </a:lnTo>
                  <a:lnTo>
                    <a:pt x="544" y="874"/>
                  </a:lnTo>
                  <a:lnTo>
                    <a:pt x="526" y="878"/>
                  </a:lnTo>
                  <a:lnTo>
                    <a:pt x="509" y="880"/>
                  </a:lnTo>
                  <a:lnTo>
                    <a:pt x="490" y="881"/>
                  </a:lnTo>
                  <a:lnTo>
                    <a:pt x="472" y="881"/>
                  </a:lnTo>
                  <a:lnTo>
                    <a:pt x="456" y="881"/>
                  </a:lnTo>
                  <a:lnTo>
                    <a:pt x="441" y="881"/>
                  </a:lnTo>
                  <a:lnTo>
                    <a:pt x="426" y="880"/>
                  </a:lnTo>
                  <a:lnTo>
                    <a:pt x="412" y="878"/>
                  </a:lnTo>
                  <a:lnTo>
                    <a:pt x="399" y="876"/>
                  </a:lnTo>
                  <a:lnTo>
                    <a:pt x="387" y="873"/>
                  </a:lnTo>
                  <a:lnTo>
                    <a:pt x="374" y="871"/>
                  </a:lnTo>
                  <a:lnTo>
                    <a:pt x="362" y="867"/>
                  </a:lnTo>
                  <a:lnTo>
                    <a:pt x="350" y="864"/>
                  </a:lnTo>
                  <a:lnTo>
                    <a:pt x="339" y="859"/>
                  </a:lnTo>
                  <a:lnTo>
                    <a:pt x="326" y="854"/>
                  </a:lnTo>
                  <a:lnTo>
                    <a:pt x="314" y="850"/>
                  </a:lnTo>
                  <a:lnTo>
                    <a:pt x="302" y="844"/>
                  </a:lnTo>
                  <a:lnTo>
                    <a:pt x="289" y="837"/>
                  </a:lnTo>
                  <a:lnTo>
                    <a:pt x="276" y="830"/>
                  </a:lnTo>
                  <a:lnTo>
                    <a:pt x="263" y="823"/>
                  </a:lnTo>
                  <a:lnTo>
                    <a:pt x="263" y="1174"/>
                  </a:lnTo>
                  <a:lnTo>
                    <a:pt x="0" y="1174"/>
                  </a:lnTo>
                  <a:lnTo>
                    <a:pt x="0" y="24"/>
                  </a:lnTo>
                  <a:lnTo>
                    <a:pt x="263" y="24"/>
                  </a:lnTo>
                  <a:lnTo>
                    <a:pt x="263" y="111"/>
                  </a:lnTo>
                  <a:lnTo>
                    <a:pt x="277" y="99"/>
                  </a:lnTo>
                  <a:lnTo>
                    <a:pt x="292" y="88"/>
                  </a:lnTo>
                  <a:lnTo>
                    <a:pt x="306" y="77"/>
                  </a:lnTo>
                  <a:lnTo>
                    <a:pt x="321" y="67"/>
                  </a:lnTo>
                  <a:lnTo>
                    <a:pt x="336" y="56"/>
                  </a:lnTo>
                  <a:lnTo>
                    <a:pt x="350" y="47"/>
                  </a:lnTo>
                  <a:lnTo>
                    <a:pt x="366" y="39"/>
                  </a:lnTo>
                  <a:lnTo>
                    <a:pt x="381" y="31"/>
                  </a:lnTo>
                  <a:lnTo>
                    <a:pt x="396" y="24"/>
                  </a:lnTo>
                  <a:lnTo>
                    <a:pt x="412" y="18"/>
                  </a:lnTo>
                  <a:lnTo>
                    <a:pt x="428" y="12"/>
                  </a:lnTo>
                  <a:lnTo>
                    <a:pt x="446" y="7"/>
                  </a:lnTo>
                  <a:lnTo>
                    <a:pt x="463" y="4"/>
                  </a:lnTo>
                  <a:lnTo>
                    <a:pt x="481" y="2"/>
                  </a:lnTo>
                  <a:lnTo>
                    <a:pt x="501" y="0"/>
                  </a:lnTo>
                  <a:lnTo>
                    <a:pt x="519" y="0"/>
                  </a:lnTo>
                  <a:lnTo>
                    <a:pt x="538" y="0"/>
                  </a:lnTo>
                  <a:lnTo>
                    <a:pt x="555" y="2"/>
                  </a:lnTo>
                  <a:lnTo>
                    <a:pt x="572" y="4"/>
                  </a:lnTo>
                  <a:lnTo>
                    <a:pt x="589" y="7"/>
                  </a:lnTo>
                  <a:lnTo>
                    <a:pt x="604" y="12"/>
                  </a:lnTo>
                  <a:lnTo>
                    <a:pt x="620" y="17"/>
                  </a:lnTo>
                  <a:lnTo>
                    <a:pt x="634" y="23"/>
                  </a:lnTo>
                  <a:lnTo>
                    <a:pt x="650" y="30"/>
                  </a:lnTo>
                  <a:lnTo>
                    <a:pt x="664" y="36"/>
                  </a:lnTo>
                  <a:lnTo>
                    <a:pt x="676" y="46"/>
                  </a:lnTo>
                  <a:lnTo>
                    <a:pt x="689" y="55"/>
                  </a:lnTo>
                  <a:lnTo>
                    <a:pt x="702" y="66"/>
                  </a:lnTo>
                  <a:lnTo>
                    <a:pt x="714" y="77"/>
                  </a:lnTo>
                  <a:lnTo>
                    <a:pt x="725" y="89"/>
                  </a:lnTo>
                  <a:lnTo>
                    <a:pt x="736" y="102"/>
                  </a:lnTo>
                  <a:lnTo>
                    <a:pt x="746" y="117"/>
                  </a:lnTo>
                  <a:lnTo>
                    <a:pt x="756" y="131"/>
                  </a:lnTo>
                  <a:lnTo>
                    <a:pt x="765" y="147"/>
                  </a:lnTo>
                  <a:lnTo>
                    <a:pt x="773" y="163"/>
                  </a:lnTo>
                  <a:lnTo>
                    <a:pt x="781" y="180"/>
                  </a:lnTo>
                  <a:lnTo>
                    <a:pt x="788" y="197"/>
                  </a:lnTo>
                  <a:lnTo>
                    <a:pt x="795" y="216"/>
                  </a:lnTo>
                  <a:lnTo>
                    <a:pt x="801" y="234"/>
                  </a:lnTo>
                  <a:lnTo>
                    <a:pt x="807" y="254"/>
                  </a:lnTo>
                  <a:lnTo>
                    <a:pt x="811" y="274"/>
                  </a:lnTo>
                  <a:lnTo>
                    <a:pt x="815" y="295"/>
                  </a:lnTo>
                  <a:lnTo>
                    <a:pt x="818" y="316"/>
                  </a:lnTo>
                  <a:lnTo>
                    <a:pt x="821" y="338"/>
                  </a:lnTo>
                  <a:lnTo>
                    <a:pt x="823" y="361"/>
                  </a:lnTo>
                  <a:lnTo>
                    <a:pt x="825" y="384"/>
                  </a:lnTo>
                  <a:lnTo>
                    <a:pt x="825" y="408"/>
                  </a:lnTo>
                  <a:lnTo>
                    <a:pt x="827" y="432"/>
                  </a:lnTo>
                  <a:close/>
                  <a:moveTo>
                    <a:pt x="558" y="438"/>
                  </a:moveTo>
                  <a:lnTo>
                    <a:pt x="558" y="409"/>
                  </a:lnTo>
                  <a:lnTo>
                    <a:pt x="555" y="381"/>
                  </a:lnTo>
                  <a:lnTo>
                    <a:pt x="552" y="355"/>
                  </a:lnTo>
                  <a:lnTo>
                    <a:pt x="548" y="332"/>
                  </a:lnTo>
                  <a:lnTo>
                    <a:pt x="543" y="311"/>
                  </a:lnTo>
                  <a:lnTo>
                    <a:pt x="537" y="291"/>
                  </a:lnTo>
                  <a:lnTo>
                    <a:pt x="529" y="275"/>
                  </a:lnTo>
                  <a:lnTo>
                    <a:pt x="519" y="260"/>
                  </a:lnTo>
                  <a:lnTo>
                    <a:pt x="510" y="247"/>
                  </a:lnTo>
                  <a:lnTo>
                    <a:pt x="498" y="235"/>
                  </a:lnTo>
                  <a:lnTo>
                    <a:pt x="485" y="226"/>
                  </a:lnTo>
                  <a:lnTo>
                    <a:pt x="472" y="218"/>
                  </a:lnTo>
                  <a:lnTo>
                    <a:pt x="456" y="212"/>
                  </a:lnTo>
                  <a:lnTo>
                    <a:pt x="439" y="208"/>
                  </a:lnTo>
                  <a:lnTo>
                    <a:pt x="421" y="205"/>
                  </a:lnTo>
                  <a:lnTo>
                    <a:pt x="402" y="204"/>
                  </a:lnTo>
                  <a:lnTo>
                    <a:pt x="394" y="204"/>
                  </a:lnTo>
                  <a:lnTo>
                    <a:pt x="384" y="205"/>
                  </a:lnTo>
                  <a:lnTo>
                    <a:pt x="375" y="205"/>
                  </a:lnTo>
                  <a:lnTo>
                    <a:pt x="367" y="206"/>
                  </a:lnTo>
                  <a:lnTo>
                    <a:pt x="357" y="209"/>
                  </a:lnTo>
                  <a:lnTo>
                    <a:pt x="349" y="211"/>
                  </a:lnTo>
                  <a:lnTo>
                    <a:pt x="340" y="212"/>
                  </a:lnTo>
                  <a:lnTo>
                    <a:pt x="332" y="216"/>
                  </a:lnTo>
                  <a:lnTo>
                    <a:pt x="323" y="218"/>
                  </a:lnTo>
                  <a:lnTo>
                    <a:pt x="314" y="221"/>
                  </a:lnTo>
                  <a:lnTo>
                    <a:pt x="305" y="225"/>
                  </a:lnTo>
                  <a:lnTo>
                    <a:pt x="297" y="230"/>
                  </a:lnTo>
                  <a:lnTo>
                    <a:pt x="289" y="234"/>
                  </a:lnTo>
                  <a:lnTo>
                    <a:pt x="279" y="239"/>
                  </a:lnTo>
                  <a:lnTo>
                    <a:pt x="271" y="244"/>
                  </a:lnTo>
                  <a:lnTo>
                    <a:pt x="263" y="249"/>
                  </a:lnTo>
                  <a:lnTo>
                    <a:pt x="263" y="673"/>
                  </a:lnTo>
                  <a:lnTo>
                    <a:pt x="268" y="675"/>
                  </a:lnTo>
                  <a:lnTo>
                    <a:pt x="274" y="676"/>
                  </a:lnTo>
                  <a:lnTo>
                    <a:pt x="279" y="679"/>
                  </a:lnTo>
                  <a:lnTo>
                    <a:pt x="285" y="680"/>
                  </a:lnTo>
                  <a:lnTo>
                    <a:pt x="291" y="682"/>
                  </a:lnTo>
                  <a:lnTo>
                    <a:pt x="297" y="683"/>
                  </a:lnTo>
                  <a:lnTo>
                    <a:pt x="303" y="684"/>
                  </a:lnTo>
                  <a:lnTo>
                    <a:pt x="309" y="686"/>
                  </a:lnTo>
                  <a:lnTo>
                    <a:pt x="316" y="686"/>
                  </a:lnTo>
                  <a:lnTo>
                    <a:pt x="323" y="687"/>
                  </a:lnTo>
                  <a:lnTo>
                    <a:pt x="329" y="688"/>
                  </a:lnTo>
                  <a:lnTo>
                    <a:pt x="336" y="688"/>
                  </a:lnTo>
                  <a:lnTo>
                    <a:pt x="345" y="688"/>
                  </a:lnTo>
                  <a:lnTo>
                    <a:pt x="352" y="689"/>
                  </a:lnTo>
                  <a:lnTo>
                    <a:pt x="360" y="689"/>
                  </a:lnTo>
                  <a:lnTo>
                    <a:pt x="369" y="689"/>
                  </a:lnTo>
                  <a:lnTo>
                    <a:pt x="392" y="688"/>
                  </a:lnTo>
                  <a:lnTo>
                    <a:pt x="413" y="684"/>
                  </a:lnTo>
                  <a:lnTo>
                    <a:pt x="434" y="680"/>
                  </a:lnTo>
                  <a:lnTo>
                    <a:pt x="453" y="673"/>
                  </a:lnTo>
                  <a:lnTo>
                    <a:pt x="469" y="665"/>
                  </a:lnTo>
                  <a:lnTo>
                    <a:pt x="484" y="653"/>
                  </a:lnTo>
                  <a:lnTo>
                    <a:pt x="498" y="641"/>
                  </a:lnTo>
                  <a:lnTo>
                    <a:pt x="511" y="626"/>
                  </a:lnTo>
                  <a:lnTo>
                    <a:pt x="522" y="610"/>
                  </a:lnTo>
                  <a:lnTo>
                    <a:pt x="531" y="591"/>
                  </a:lnTo>
                  <a:lnTo>
                    <a:pt x="539" y="570"/>
                  </a:lnTo>
                  <a:lnTo>
                    <a:pt x="546" y="548"/>
                  </a:lnTo>
                  <a:lnTo>
                    <a:pt x="551" y="524"/>
                  </a:lnTo>
                  <a:lnTo>
                    <a:pt x="555" y="497"/>
                  </a:lnTo>
                  <a:lnTo>
                    <a:pt x="556" y="468"/>
                  </a:lnTo>
                  <a:lnTo>
                    <a:pt x="558" y="4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69" name="Freeform 45"/>
            <p:cNvSpPr>
              <a:spLocks noChangeArrowheads="1"/>
            </p:cNvSpPr>
            <p:nvPr/>
          </p:nvSpPr>
          <p:spPr bwMode="auto">
            <a:xfrm>
              <a:off x="2608" y="3539"/>
              <a:ext cx="176" cy="119"/>
            </a:xfrm>
            <a:custGeom>
              <a:avLst/>
              <a:gdLst>
                <a:gd name="T0" fmla="*/ 1007 w 1271"/>
                <a:gd name="T1" fmla="*/ 430 h 865"/>
                <a:gd name="T2" fmla="*/ 1006 w 1271"/>
                <a:gd name="T3" fmla="*/ 388 h 865"/>
                <a:gd name="T4" fmla="*/ 1005 w 1271"/>
                <a:gd name="T5" fmla="*/ 351 h 865"/>
                <a:gd name="T6" fmla="*/ 1004 w 1271"/>
                <a:gd name="T7" fmla="*/ 319 h 865"/>
                <a:gd name="T8" fmla="*/ 999 w 1271"/>
                <a:gd name="T9" fmla="*/ 292 h 865"/>
                <a:gd name="T10" fmla="*/ 991 w 1271"/>
                <a:gd name="T11" fmla="*/ 270 h 865"/>
                <a:gd name="T12" fmla="*/ 982 w 1271"/>
                <a:gd name="T13" fmla="*/ 252 h 865"/>
                <a:gd name="T14" fmla="*/ 968 w 1271"/>
                <a:gd name="T15" fmla="*/ 238 h 865"/>
                <a:gd name="T16" fmla="*/ 950 w 1271"/>
                <a:gd name="T17" fmla="*/ 227 h 865"/>
                <a:gd name="T18" fmla="*/ 928 w 1271"/>
                <a:gd name="T19" fmla="*/ 221 h 865"/>
                <a:gd name="T20" fmla="*/ 900 w 1271"/>
                <a:gd name="T21" fmla="*/ 219 h 865"/>
                <a:gd name="T22" fmla="*/ 876 w 1271"/>
                <a:gd name="T23" fmla="*/ 219 h 865"/>
                <a:gd name="T24" fmla="*/ 852 w 1271"/>
                <a:gd name="T25" fmla="*/ 224 h 865"/>
                <a:gd name="T26" fmla="*/ 830 w 1271"/>
                <a:gd name="T27" fmla="*/ 232 h 865"/>
                <a:gd name="T28" fmla="*/ 808 w 1271"/>
                <a:gd name="T29" fmla="*/ 242 h 865"/>
                <a:gd name="T30" fmla="*/ 784 w 1271"/>
                <a:gd name="T31" fmla="*/ 258 h 865"/>
                <a:gd name="T32" fmla="*/ 767 w 1271"/>
                <a:gd name="T33" fmla="*/ 865 h 865"/>
                <a:gd name="T34" fmla="*/ 503 w 1271"/>
                <a:gd name="T35" fmla="*/ 430 h 865"/>
                <a:gd name="T36" fmla="*/ 502 w 1271"/>
                <a:gd name="T37" fmla="*/ 388 h 865"/>
                <a:gd name="T38" fmla="*/ 501 w 1271"/>
                <a:gd name="T39" fmla="*/ 352 h 865"/>
                <a:gd name="T40" fmla="*/ 499 w 1271"/>
                <a:gd name="T41" fmla="*/ 319 h 865"/>
                <a:gd name="T42" fmla="*/ 494 w 1271"/>
                <a:gd name="T43" fmla="*/ 292 h 865"/>
                <a:gd name="T44" fmla="*/ 487 w 1271"/>
                <a:gd name="T45" fmla="*/ 270 h 865"/>
                <a:gd name="T46" fmla="*/ 476 w 1271"/>
                <a:gd name="T47" fmla="*/ 252 h 865"/>
                <a:gd name="T48" fmla="*/ 462 w 1271"/>
                <a:gd name="T49" fmla="*/ 238 h 865"/>
                <a:gd name="T50" fmla="*/ 445 w 1271"/>
                <a:gd name="T51" fmla="*/ 227 h 865"/>
                <a:gd name="T52" fmla="*/ 424 w 1271"/>
                <a:gd name="T53" fmla="*/ 221 h 865"/>
                <a:gd name="T54" fmla="*/ 396 w 1271"/>
                <a:gd name="T55" fmla="*/ 219 h 865"/>
                <a:gd name="T56" fmla="*/ 371 w 1271"/>
                <a:gd name="T57" fmla="*/ 219 h 865"/>
                <a:gd name="T58" fmla="*/ 346 w 1271"/>
                <a:gd name="T59" fmla="*/ 224 h 865"/>
                <a:gd name="T60" fmla="*/ 323 w 1271"/>
                <a:gd name="T61" fmla="*/ 233 h 865"/>
                <a:gd name="T62" fmla="*/ 301 w 1271"/>
                <a:gd name="T63" fmla="*/ 246 h 865"/>
                <a:gd name="T64" fmla="*/ 277 w 1271"/>
                <a:gd name="T65" fmla="*/ 259 h 865"/>
                <a:gd name="T66" fmla="*/ 263 w 1271"/>
                <a:gd name="T67" fmla="*/ 865 h 865"/>
                <a:gd name="T68" fmla="*/ 263 w 1271"/>
                <a:gd name="T69" fmla="*/ 24 h 865"/>
                <a:gd name="T70" fmla="*/ 295 w 1271"/>
                <a:gd name="T71" fmla="*/ 90 h 865"/>
                <a:gd name="T72" fmla="*/ 340 w 1271"/>
                <a:gd name="T73" fmla="*/ 57 h 865"/>
                <a:gd name="T74" fmla="*/ 385 w 1271"/>
                <a:gd name="T75" fmla="*/ 31 h 865"/>
                <a:gd name="T76" fmla="*/ 429 w 1271"/>
                <a:gd name="T77" fmla="*/ 12 h 865"/>
                <a:gd name="T78" fmla="*/ 478 w 1271"/>
                <a:gd name="T79" fmla="*/ 2 h 865"/>
                <a:gd name="T80" fmla="*/ 532 w 1271"/>
                <a:gd name="T81" fmla="*/ 0 h 865"/>
                <a:gd name="T82" fmla="*/ 586 w 1271"/>
                <a:gd name="T83" fmla="*/ 10 h 865"/>
                <a:gd name="T84" fmla="*/ 634 w 1271"/>
                <a:gd name="T85" fmla="*/ 28 h 865"/>
                <a:gd name="T86" fmla="*/ 676 w 1271"/>
                <a:gd name="T87" fmla="*/ 57 h 865"/>
                <a:gd name="T88" fmla="*/ 710 w 1271"/>
                <a:gd name="T89" fmla="*/ 97 h 865"/>
                <a:gd name="T90" fmla="*/ 738 w 1271"/>
                <a:gd name="T91" fmla="*/ 146 h 865"/>
                <a:gd name="T92" fmla="*/ 793 w 1271"/>
                <a:gd name="T93" fmla="*/ 98 h 865"/>
                <a:gd name="T94" fmla="*/ 847 w 1271"/>
                <a:gd name="T95" fmla="*/ 59 h 865"/>
                <a:gd name="T96" fmla="*/ 898 w 1271"/>
                <a:gd name="T97" fmla="*/ 30 h 865"/>
                <a:gd name="T98" fmla="*/ 948 w 1271"/>
                <a:gd name="T99" fmla="*/ 10 h 865"/>
                <a:gd name="T100" fmla="*/ 1000 w 1271"/>
                <a:gd name="T101" fmla="*/ 0 h 865"/>
                <a:gd name="T102" fmla="*/ 1046 w 1271"/>
                <a:gd name="T103" fmla="*/ 2 h 865"/>
                <a:gd name="T104" fmla="*/ 1085 w 1271"/>
                <a:gd name="T105" fmla="*/ 7 h 865"/>
                <a:gd name="T106" fmla="*/ 1122 w 1271"/>
                <a:gd name="T107" fmla="*/ 19 h 865"/>
                <a:gd name="T108" fmla="*/ 1155 w 1271"/>
                <a:gd name="T109" fmla="*/ 35 h 865"/>
                <a:gd name="T110" fmla="*/ 1184 w 1271"/>
                <a:gd name="T111" fmla="*/ 57 h 865"/>
                <a:gd name="T112" fmla="*/ 1210 w 1271"/>
                <a:gd name="T113" fmla="*/ 85 h 865"/>
                <a:gd name="T114" fmla="*/ 1232 w 1271"/>
                <a:gd name="T115" fmla="*/ 119 h 865"/>
                <a:gd name="T116" fmla="*/ 1249 w 1271"/>
                <a:gd name="T117" fmla="*/ 157 h 865"/>
                <a:gd name="T118" fmla="*/ 1261 w 1271"/>
                <a:gd name="T119" fmla="*/ 202 h 865"/>
                <a:gd name="T120" fmla="*/ 1269 w 1271"/>
                <a:gd name="T121" fmla="*/ 254 h 865"/>
                <a:gd name="T122" fmla="*/ 1271 w 1271"/>
                <a:gd name="T123" fmla="*/ 317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1" h="865">
                  <a:moveTo>
                    <a:pt x="1007" y="865"/>
                  </a:moveTo>
                  <a:lnTo>
                    <a:pt x="1007" y="445"/>
                  </a:lnTo>
                  <a:lnTo>
                    <a:pt x="1007" y="430"/>
                  </a:lnTo>
                  <a:lnTo>
                    <a:pt x="1007" y="415"/>
                  </a:lnTo>
                  <a:lnTo>
                    <a:pt x="1007" y="401"/>
                  </a:lnTo>
                  <a:lnTo>
                    <a:pt x="1006" y="388"/>
                  </a:lnTo>
                  <a:lnTo>
                    <a:pt x="1006" y="375"/>
                  </a:lnTo>
                  <a:lnTo>
                    <a:pt x="1006" y="362"/>
                  </a:lnTo>
                  <a:lnTo>
                    <a:pt x="1005" y="351"/>
                  </a:lnTo>
                  <a:lnTo>
                    <a:pt x="1005" y="340"/>
                  </a:lnTo>
                  <a:lnTo>
                    <a:pt x="1004" y="330"/>
                  </a:lnTo>
                  <a:lnTo>
                    <a:pt x="1004" y="319"/>
                  </a:lnTo>
                  <a:lnTo>
                    <a:pt x="1001" y="310"/>
                  </a:lnTo>
                  <a:lnTo>
                    <a:pt x="1000" y="301"/>
                  </a:lnTo>
                  <a:lnTo>
                    <a:pt x="999" y="292"/>
                  </a:lnTo>
                  <a:lnTo>
                    <a:pt x="997" y="284"/>
                  </a:lnTo>
                  <a:lnTo>
                    <a:pt x="994" y="277"/>
                  </a:lnTo>
                  <a:lnTo>
                    <a:pt x="991" y="270"/>
                  </a:lnTo>
                  <a:lnTo>
                    <a:pt x="989" y="263"/>
                  </a:lnTo>
                  <a:lnTo>
                    <a:pt x="985" y="258"/>
                  </a:lnTo>
                  <a:lnTo>
                    <a:pt x="982" y="252"/>
                  </a:lnTo>
                  <a:lnTo>
                    <a:pt x="977" y="247"/>
                  </a:lnTo>
                  <a:lnTo>
                    <a:pt x="972" y="242"/>
                  </a:lnTo>
                  <a:lnTo>
                    <a:pt x="968" y="238"/>
                  </a:lnTo>
                  <a:lnTo>
                    <a:pt x="962" y="234"/>
                  </a:lnTo>
                  <a:lnTo>
                    <a:pt x="956" y="231"/>
                  </a:lnTo>
                  <a:lnTo>
                    <a:pt x="950" y="227"/>
                  </a:lnTo>
                  <a:lnTo>
                    <a:pt x="943" y="225"/>
                  </a:lnTo>
                  <a:lnTo>
                    <a:pt x="936" y="223"/>
                  </a:lnTo>
                  <a:lnTo>
                    <a:pt x="928" y="221"/>
                  </a:lnTo>
                  <a:lnTo>
                    <a:pt x="920" y="220"/>
                  </a:lnTo>
                  <a:lnTo>
                    <a:pt x="911" y="219"/>
                  </a:lnTo>
                  <a:lnTo>
                    <a:pt x="900" y="219"/>
                  </a:lnTo>
                  <a:lnTo>
                    <a:pt x="890" y="218"/>
                  </a:lnTo>
                  <a:lnTo>
                    <a:pt x="883" y="219"/>
                  </a:lnTo>
                  <a:lnTo>
                    <a:pt x="876" y="219"/>
                  </a:lnTo>
                  <a:lnTo>
                    <a:pt x="868" y="220"/>
                  </a:lnTo>
                  <a:lnTo>
                    <a:pt x="861" y="221"/>
                  </a:lnTo>
                  <a:lnTo>
                    <a:pt x="852" y="224"/>
                  </a:lnTo>
                  <a:lnTo>
                    <a:pt x="845" y="226"/>
                  </a:lnTo>
                  <a:lnTo>
                    <a:pt x="838" y="228"/>
                  </a:lnTo>
                  <a:lnTo>
                    <a:pt x="830" y="232"/>
                  </a:lnTo>
                  <a:lnTo>
                    <a:pt x="823" y="235"/>
                  </a:lnTo>
                  <a:lnTo>
                    <a:pt x="816" y="239"/>
                  </a:lnTo>
                  <a:lnTo>
                    <a:pt x="808" y="242"/>
                  </a:lnTo>
                  <a:lnTo>
                    <a:pt x="800" y="247"/>
                  </a:lnTo>
                  <a:lnTo>
                    <a:pt x="792" y="252"/>
                  </a:lnTo>
                  <a:lnTo>
                    <a:pt x="784" y="258"/>
                  </a:lnTo>
                  <a:lnTo>
                    <a:pt x="776" y="262"/>
                  </a:lnTo>
                  <a:lnTo>
                    <a:pt x="767" y="268"/>
                  </a:lnTo>
                  <a:lnTo>
                    <a:pt x="767" y="865"/>
                  </a:lnTo>
                  <a:lnTo>
                    <a:pt x="503" y="865"/>
                  </a:lnTo>
                  <a:lnTo>
                    <a:pt x="503" y="445"/>
                  </a:lnTo>
                  <a:lnTo>
                    <a:pt x="503" y="430"/>
                  </a:lnTo>
                  <a:lnTo>
                    <a:pt x="503" y="416"/>
                  </a:lnTo>
                  <a:lnTo>
                    <a:pt x="503" y="402"/>
                  </a:lnTo>
                  <a:lnTo>
                    <a:pt x="502" y="388"/>
                  </a:lnTo>
                  <a:lnTo>
                    <a:pt x="502" y="375"/>
                  </a:lnTo>
                  <a:lnTo>
                    <a:pt x="502" y="363"/>
                  </a:lnTo>
                  <a:lnTo>
                    <a:pt x="501" y="352"/>
                  </a:lnTo>
                  <a:lnTo>
                    <a:pt x="501" y="340"/>
                  </a:lnTo>
                  <a:lnTo>
                    <a:pt x="500" y="330"/>
                  </a:lnTo>
                  <a:lnTo>
                    <a:pt x="499" y="319"/>
                  </a:lnTo>
                  <a:lnTo>
                    <a:pt x="497" y="310"/>
                  </a:lnTo>
                  <a:lnTo>
                    <a:pt x="496" y="301"/>
                  </a:lnTo>
                  <a:lnTo>
                    <a:pt x="494" y="292"/>
                  </a:lnTo>
                  <a:lnTo>
                    <a:pt x="492" y="284"/>
                  </a:lnTo>
                  <a:lnTo>
                    <a:pt x="489" y="277"/>
                  </a:lnTo>
                  <a:lnTo>
                    <a:pt x="487" y="270"/>
                  </a:lnTo>
                  <a:lnTo>
                    <a:pt x="483" y="263"/>
                  </a:lnTo>
                  <a:lnTo>
                    <a:pt x="480" y="258"/>
                  </a:lnTo>
                  <a:lnTo>
                    <a:pt x="476" y="252"/>
                  </a:lnTo>
                  <a:lnTo>
                    <a:pt x="472" y="247"/>
                  </a:lnTo>
                  <a:lnTo>
                    <a:pt x="468" y="242"/>
                  </a:lnTo>
                  <a:lnTo>
                    <a:pt x="462" y="238"/>
                  </a:lnTo>
                  <a:lnTo>
                    <a:pt x="458" y="234"/>
                  </a:lnTo>
                  <a:lnTo>
                    <a:pt x="452" y="231"/>
                  </a:lnTo>
                  <a:lnTo>
                    <a:pt x="445" y="227"/>
                  </a:lnTo>
                  <a:lnTo>
                    <a:pt x="439" y="225"/>
                  </a:lnTo>
                  <a:lnTo>
                    <a:pt x="431" y="223"/>
                  </a:lnTo>
                  <a:lnTo>
                    <a:pt x="424" y="221"/>
                  </a:lnTo>
                  <a:lnTo>
                    <a:pt x="415" y="220"/>
                  </a:lnTo>
                  <a:lnTo>
                    <a:pt x="405" y="219"/>
                  </a:lnTo>
                  <a:lnTo>
                    <a:pt x="396" y="219"/>
                  </a:lnTo>
                  <a:lnTo>
                    <a:pt x="386" y="218"/>
                  </a:lnTo>
                  <a:lnTo>
                    <a:pt x="379" y="219"/>
                  </a:lnTo>
                  <a:lnTo>
                    <a:pt x="371" y="219"/>
                  </a:lnTo>
                  <a:lnTo>
                    <a:pt x="362" y="220"/>
                  </a:lnTo>
                  <a:lnTo>
                    <a:pt x="354" y="223"/>
                  </a:lnTo>
                  <a:lnTo>
                    <a:pt x="346" y="224"/>
                  </a:lnTo>
                  <a:lnTo>
                    <a:pt x="339" y="227"/>
                  </a:lnTo>
                  <a:lnTo>
                    <a:pt x="331" y="230"/>
                  </a:lnTo>
                  <a:lnTo>
                    <a:pt x="323" y="233"/>
                  </a:lnTo>
                  <a:lnTo>
                    <a:pt x="316" y="238"/>
                  </a:lnTo>
                  <a:lnTo>
                    <a:pt x="308" y="241"/>
                  </a:lnTo>
                  <a:lnTo>
                    <a:pt x="301" y="246"/>
                  </a:lnTo>
                  <a:lnTo>
                    <a:pt x="293" y="249"/>
                  </a:lnTo>
                  <a:lnTo>
                    <a:pt x="286" y="254"/>
                  </a:lnTo>
                  <a:lnTo>
                    <a:pt x="277" y="259"/>
                  </a:lnTo>
                  <a:lnTo>
                    <a:pt x="270" y="263"/>
                  </a:lnTo>
                  <a:lnTo>
                    <a:pt x="263" y="268"/>
                  </a:lnTo>
                  <a:lnTo>
                    <a:pt x="263" y="865"/>
                  </a:lnTo>
                  <a:lnTo>
                    <a:pt x="0" y="865"/>
                  </a:lnTo>
                  <a:lnTo>
                    <a:pt x="0" y="24"/>
                  </a:lnTo>
                  <a:lnTo>
                    <a:pt x="263" y="24"/>
                  </a:lnTo>
                  <a:lnTo>
                    <a:pt x="263" y="117"/>
                  </a:lnTo>
                  <a:lnTo>
                    <a:pt x="279" y="103"/>
                  </a:lnTo>
                  <a:lnTo>
                    <a:pt x="295" y="90"/>
                  </a:lnTo>
                  <a:lnTo>
                    <a:pt x="310" y="78"/>
                  </a:lnTo>
                  <a:lnTo>
                    <a:pt x="325" y="68"/>
                  </a:lnTo>
                  <a:lnTo>
                    <a:pt x="340" y="57"/>
                  </a:lnTo>
                  <a:lnTo>
                    <a:pt x="355" y="48"/>
                  </a:lnTo>
                  <a:lnTo>
                    <a:pt x="371" y="39"/>
                  </a:lnTo>
                  <a:lnTo>
                    <a:pt x="385" y="31"/>
                  </a:lnTo>
                  <a:lnTo>
                    <a:pt x="400" y="24"/>
                  </a:lnTo>
                  <a:lnTo>
                    <a:pt x="414" y="18"/>
                  </a:lnTo>
                  <a:lnTo>
                    <a:pt x="429" y="12"/>
                  </a:lnTo>
                  <a:lnTo>
                    <a:pt x="445" y="7"/>
                  </a:lnTo>
                  <a:lnTo>
                    <a:pt x="461" y="4"/>
                  </a:lnTo>
                  <a:lnTo>
                    <a:pt x="478" y="2"/>
                  </a:lnTo>
                  <a:lnTo>
                    <a:pt x="495" y="0"/>
                  </a:lnTo>
                  <a:lnTo>
                    <a:pt x="513" y="0"/>
                  </a:lnTo>
                  <a:lnTo>
                    <a:pt x="532" y="0"/>
                  </a:lnTo>
                  <a:lnTo>
                    <a:pt x="550" y="3"/>
                  </a:lnTo>
                  <a:lnTo>
                    <a:pt x="568" y="5"/>
                  </a:lnTo>
                  <a:lnTo>
                    <a:pt x="586" y="10"/>
                  </a:lnTo>
                  <a:lnTo>
                    <a:pt x="602" y="14"/>
                  </a:lnTo>
                  <a:lnTo>
                    <a:pt x="618" y="21"/>
                  </a:lnTo>
                  <a:lnTo>
                    <a:pt x="634" y="28"/>
                  </a:lnTo>
                  <a:lnTo>
                    <a:pt x="649" y="36"/>
                  </a:lnTo>
                  <a:lnTo>
                    <a:pt x="663" y="47"/>
                  </a:lnTo>
                  <a:lnTo>
                    <a:pt x="676" y="57"/>
                  </a:lnTo>
                  <a:lnTo>
                    <a:pt x="688" y="69"/>
                  </a:lnTo>
                  <a:lnTo>
                    <a:pt x="700" y="83"/>
                  </a:lnTo>
                  <a:lnTo>
                    <a:pt x="710" y="97"/>
                  </a:lnTo>
                  <a:lnTo>
                    <a:pt x="721" y="112"/>
                  </a:lnTo>
                  <a:lnTo>
                    <a:pt x="730" y="128"/>
                  </a:lnTo>
                  <a:lnTo>
                    <a:pt x="738" y="146"/>
                  </a:lnTo>
                  <a:lnTo>
                    <a:pt x="757" y="130"/>
                  </a:lnTo>
                  <a:lnTo>
                    <a:pt x="776" y="113"/>
                  </a:lnTo>
                  <a:lnTo>
                    <a:pt x="793" y="98"/>
                  </a:lnTo>
                  <a:lnTo>
                    <a:pt x="812" y="84"/>
                  </a:lnTo>
                  <a:lnTo>
                    <a:pt x="829" y="71"/>
                  </a:lnTo>
                  <a:lnTo>
                    <a:pt x="847" y="59"/>
                  </a:lnTo>
                  <a:lnTo>
                    <a:pt x="864" y="48"/>
                  </a:lnTo>
                  <a:lnTo>
                    <a:pt x="880" y="38"/>
                  </a:lnTo>
                  <a:lnTo>
                    <a:pt x="898" y="30"/>
                  </a:lnTo>
                  <a:lnTo>
                    <a:pt x="914" y="21"/>
                  </a:lnTo>
                  <a:lnTo>
                    <a:pt x="932" y="14"/>
                  </a:lnTo>
                  <a:lnTo>
                    <a:pt x="948" y="10"/>
                  </a:lnTo>
                  <a:lnTo>
                    <a:pt x="965" y="5"/>
                  </a:lnTo>
                  <a:lnTo>
                    <a:pt x="983" y="3"/>
                  </a:lnTo>
                  <a:lnTo>
                    <a:pt x="1000" y="0"/>
                  </a:lnTo>
                  <a:lnTo>
                    <a:pt x="1017" y="0"/>
                  </a:lnTo>
                  <a:lnTo>
                    <a:pt x="1032" y="0"/>
                  </a:lnTo>
                  <a:lnTo>
                    <a:pt x="1046" y="2"/>
                  </a:lnTo>
                  <a:lnTo>
                    <a:pt x="1060" y="3"/>
                  </a:lnTo>
                  <a:lnTo>
                    <a:pt x="1072" y="5"/>
                  </a:lnTo>
                  <a:lnTo>
                    <a:pt x="1085" y="7"/>
                  </a:lnTo>
                  <a:lnTo>
                    <a:pt x="1098" y="11"/>
                  </a:lnTo>
                  <a:lnTo>
                    <a:pt x="1110" y="14"/>
                  </a:lnTo>
                  <a:lnTo>
                    <a:pt x="1122" y="19"/>
                  </a:lnTo>
                  <a:lnTo>
                    <a:pt x="1133" y="24"/>
                  </a:lnTo>
                  <a:lnTo>
                    <a:pt x="1145" y="30"/>
                  </a:lnTo>
                  <a:lnTo>
                    <a:pt x="1155" y="35"/>
                  </a:lnTo>
                  <a:lnTo>
                    <a:pt x="1164" y="42"/>
                  </a:lnTo>
                  <a:lnTo>
                    <a:pt x="1175" y="49"/>
                  </a:lnTo>
                  <a:lnTo>
                    <a:pt x="1184" y="57"/>
                  </a:lnTo>
                  <a:lnTo>
                    <a:pt x="1192" y="66"/>
                  </a:lnTo>
                  <a:lnTo>
                    <a:pt x="1200" y="75"/>
                  </a:lnTo>
                  <a:lnTo>
                    <a:pt x="1210" y="85"/>
                  </a:lnTo>
                  <a:lnTo>
                    <a:pt x="1217" y="96"/>
                  </a:lnTo>
                  <a:lnTo>
                    <a:pt x="1225" y="107"/>
                  </a:lnTo>
                  <a:lnTo>
                    <a:pt x="1232" y="119"/>
                  </a:lnTo>
                  <a:lnTo>
                    <a:pt x="1238" y="132"/>
                  </a:lnTo>
                  <a:lnTo>
                    <a:pt x="1244" y="145"/>
                  </a:lnTo>
                  <a:lnTo>
                    <a:pt x="1249" y="157"/>
                  </a:lnTo>
                  <a:lnTo>
                    <a:pt x="1254" y="171"/>
                  </a:lnTo>
                  <a:lnTo>
                    <a:pt x="1258" y="185"/>
                  </a:lnTo>
                  <a:lnTo>
                    <a:pt x="1261" y="202"/>
                  </a:lnTo>
                  <a:lnTo>
                    <a:pt x="1264" y="218"/>
                  </a:lnTo>
                  <a:lnTo>
                    <a:pt x="1267" y="235"/>
                  </a:lnTo>
                  <a:lnTo>
                    <a:pt x="1269" y="254"/>
                  </a:lnTo>
                  <a:lnTo>
                    <a:pt x="1270" y="274"/>
                  </a:lnTo>
                  <a:lnTo>
                    <a:pt x="1271" y="295"/>
                  </a:lnTo>
                  <a:lnTo>
                    <a:pt x="1271" y="317"/>
                  </a:lnTo>
                  <a:lnTo>
                    <a:pt x="1271" y="865"/>
                  </a:lnTo>
                  <a:lnTo>
                    <a:pt x="1007" y="8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70" name="Freeform 46"/>
            <p:cNvSpPr>
              <a:spLocks noChangeArrowheads="1"/>
            </p:cNvSpPr>
            <p:nvPr/>
          </p:nvSpPr>
          <p:spPr bwMode="auto">
            <a:xfrm>
              <a:off x="1523" y="3576"/>
              <a:ext cx="112" cy="53"/>
            </a:xfrm>
            <a:custGeom>
              <a:avLst/>
              <a:gdLst>
                <a:gd name="T0" fmla="*/ 808 w 808"/>
                <a:gd name="T1" fmla="*/ 0 h 382"/>
                <a:gd name="T2" fmla="*/ 0 w 808"/>
                <a:gd name="T3" fmla="*/ 0 h 382"/>
                <a:gd name="T4" fmla="*/ 0 w 808"/>
                <a:gd name="T5" fmla="*/ 85 h 382"/>
                <a:gd name="T6" fmla="*/ 808 w 808"/>
                <a:gd name="T7" fmla="*/ 85 h 382"/>
                <a:gd name="T8" fmla="*/ 808 w 808"/>
                <a:gd name="T9" fmla="*/ 0 h 382"/>
                <a:gd name="T10" fmla="*/ 808 w 808"/>
                <a:gd name="T11" fmla="*/ 297 h 382"/>
                <a:gd name="T12" fmla="*/ 0 w 808"/>
                <a:gd name="T13" fmla="*/ 297 h 382"/>
                <a:gd name="T14" fmla="*/ 0 w 808"/>
                <a:gd name="T15" fmla="*/ 382 h 382"/>
                <a:gd name="T16" fmla="*/ 808 w 808"/>
                <a:gd name="T17" fmla="*/ 382 h 382"/>
                <a:gd name="T18" fmla="*/ 808 w 808"/>
                <a:gd name="T19" fmla="*/ 29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8" h="382">
                  <a:moveTo>
                    <a:pt x="808" y="0"/>
                  </a:moveTo>
                  <a:lnTo>
                    <a:pt x="0" y="0"/>
                  </a:lnTo>
                  <a:lnTo>
                    <a:pt x="0" y="85"/>
                  </a:lnTo>
                  <a:lnTo>
                    <a:pt x="808" y="85"/>
                  </a:lnTo>
                  <a:lnTo>
                    <a:pt x="808" y="0"/>
                  </a:lnTo>
                  <a:close/>
                  <a:moveTo>
                    <a:pt x="808" y="297"/>
                  </a:moveTo>
                  <a:lnTo>
                    <a:pt x="0" y="297"/>
                  </a:lnTo>
                  <a:lnTo>
                    <a:pt x="0" y="382"/>
                  </a:lnTo>
                  <a:lnTo>
                    <a:pt x="808" y="382"/>
                  </a:lnTo>
                  <a:lnTo>
                    <a:pt x="808" y="2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2271" name="Group 47"/>
          <p:cNvGrpSpPr>
            <a:grpSpLocks/>
          </p:cNvGrpSpPr>
          <p:nvPr/>
        </p:nvGrpSpPr>
        <p:grpSpPr bwMode="auto">
          <a:xfrm>
            <a:off x="381000" y="5005388"/>
            <a:ext cx="141288" cy="920750"/>
            <a:chOff x="240" y="3153"/>
            <a:chExt cx="89" cy="580"/>
          </a:xfrm>
        </p:grpSpPr>
        <p:sp>
          <p:nvSpPr>
            <p:cNvPr id="52272" name="Freeform 48"/>
            <p:cNvSpPr>
              <a:spLocks noChangeArrowheads="1"/>
            </p:cNvSpPr>
            <p:nvPr/>
          </p:nvSpPr>
          <p:spPr bwMode="auto">
            <a:xfrm>
              <a:off x="279" y="3153"/>
              <a:ext cx="51" cy="213"/>
            </a:xfrm>
            <a:custGeom>
              <a:avLst/>
              <a:gdLst>
                <a:gd name="T0" fmla="*/ 82 w 365"/>
                <a:gd name="T1" fmla="*/ 1537 h 1537"/>
                <a:gd name="T2" fmla="*/ 82 w 365"/>
                <a:gd name="T3" fmla="*/ 485 h 1537"/>
                <a:gd name="T4" fmla="*/ 83 w 365"/>
                <a:gd name="T5" fmla="*/ 441 h 1537"/>
                <a:gd name="T6" fmla="*/ 85 w 365"/>
                <a:gd name="T7" fmla="*/ 399 h 1537"/>
                <a:gd name="T8" fmla="*/ 88 w 365"/>
                <a:gd name="T9" fmla="*/ 358 h 1537"/>
                <a:gd name="T10" fmla="*/ 93 w 365"/>
                <a:gd name="T11" fmla="*/ 320 h 1537"/>
                <a:gd name="T12" fmla="*/ 96 w 365"/>
                <a:gd name="T13" fmla="*/ 301 h 1537"/>
                <a:gd name="T14" fmla="*/ 100 w 365"/>
                <a:gd name="T15" fmla="*/ 284 h 1537"/>
                <a:gd name="T16" fmla="*/ 104 w 365"/>
                <a:gd name="T17" fmla="*/ 266 h 1537"/>
                <a:gd name="T18" fmla="*/ 109 w 365"/>
                <a:gd name="T19" fmla="*/ 250 h 1537"/>
                <a:gd name="T20" fmla="*/ 115 w 365"/>
                <a:gd name="T21" fmla="*/ 235 h 1537"/>
                <a:gd name="T22" fmla="*/ 121 w 365"/>
                <a:gd name="T23" fmla="*/ 220 h 1537"/>
                <a:gd name="T24" fmla="*/ 128 w 365"/>
                <a:gd name="T25" fmla="*/ 207 h 1537"/>
                <a:gd name="T26" fmla="*/ 135 w 365"/>
                <a:gd name="T27" fmla="*/ 194 h 1537"/>
                <a:gd name="T28" fmla="*/ 147 w 365"/>
                <a:gd name="T29" fmla="*/ 175 h 1537"/>
                <a:gd name="T30" fmla="*/ 160 w 365"/>
                <a:gd name="T31" fmla="*/ 158 h 1537"/>
                <a:gd name="T32" fmla="*/ 173 w 365"/>
                <a:gd name="T33" fmla="*/ 143 h 1537"/>
                <a:gd name="T34" fmla="*/ 187 w 365"/>
                <a:gd name="T35" fmla="*/ 129 h 1537"/>
                <a:gd name="T36" fmla="*/ 202 w 365"/>
                <a:gd name="T37" fmla="*/ 116 h 1537"/>
                <a:gd name="T38" fmla="*/ 216 w 365"/>
                <a:gd name="T39" fmla="*/ 103 h 1537"/>
                <a:gd name="T40" fmla="*/ 231 w 365"/>
                <a:gd name="T41" fmla="*/ 93 h 1537"/>
                <a:gd name="T42" fmla="*/ 246 w 365"/>
                <a:gd name="T43" fmla="*/ 83 h 1537"/>
                <a:gd name="T44" fmla="*/ 262 w 365"/>
                <a:gd name="T45" fmla="*/ 74 h 1537"/>
                <a:gd name="T46" fmla="*/ 278 w 365"/>
                <a:gd name="T47" fmla="*/ 67 h 1537"/>
                <a:gd name="T48" fmla="*/ 293 w 365"/>
                <a:gd name="T49" fmla="*/ 60 h 1537"/>
                <a:gd name="T50" fmla="*/ 308 w 365"/>
                <a:gd name="T51" fmla="*/ 53 h 1537"/>
                <a:gd name="T52" fmla="*/ 337 w 365"/>
                <a:gd name="T53" fmla="*/ 43 h 1537"/>
                <a:gd name="T54" fmla="*/ 365 w 365"/>
                <a:gd name="T55" fmla="*/ 36 h 1537"/>
                <a:gd name="T56" fmla="*/ 365 w 365"/>
                <a:gd name="T57" fmla="*/ 0 h 1537"/>
                <a:gd name="T58" fmla="*/ 337 w 365"/>
                <a:gd name="T59" fmla="*/ 6 h 1537"/>
                <a:gd name="T60" fmla="*/ 310 w 365"/>
                <a:gd name="T61" fmla="*/ 11 h 1537"/>
                <a:gd name="T62" fmla="*/ 285 w 365"/>
                <a:gd name="T63" fmla="*/ 17 h 1537"/>
                <a:gd name="T64" fmla="*/ 260 w 365"/>
                <a:gd name="T65" fmla="*/ 24 h 1537"/>
                <a:gd name="T66" fmla="*/ 238 w 365"/>
                <a:gd name="T67" fmla="*/ 31 h 1537"/>
                <a:gd name="T68" fmla="*/ 216 w 365"/>
                <a:gd name="T69" fmla="*/ 39 h 1537"/>
                <a:gd name="T70" fmla="*/ 196 w 365"/>
                <a:gd name="T71" fmla="*/ 47 h 1537"/>
                <a:gd name="T72" fmla="*/ 177 w 365"/>
                <a:gd name="T73" fmla="*/ 58 h 1537"/>
                <a:gd name="T74" fmla="*/ 159 w 365"/>
                <a:gd name="T75" fmla="*/ 67 h 1537"/>
                <a:gd name="T76" fmla="*/ 143 w 365"/>
                <a:gd name="T77" fmla="*/ 79 h 1537"/>
                <a:gd name="T78" fmla="*/ 127 w 365"/>
                <a:gd name="T79" fmla="*/ 90 h 1537"/>
                <a:gd name="T80" fmla="*/ 113 w 365"/>
                <a:gd name="T81" fmla="*/ 103 h 1537"/>
                <a:gd name="T82" fmla="*/ 99 w 365"/>
                <a:gd name="T83" fmla="*/ 117 h 1537"/>
                <a:gd name="T84" fmla="*/ 86 w 365"/>
                <a:gd name="T85" fmla="*/ 132 h 1537"/>
                <a:gd name="T86" fmla="*/ 74 w 365"/>
                <a:gd name="T87" fmla="*/ 147 h 1537"/>
                <a:gd name="T88" fmla="*/ 62 w 365"/>
                <a:gd name="T89" fmla="*/ 165 h 1537"/>
                <a:gd name="T90" fmla="*/ 52 w 365"/>
                <a:gd name="T91" fmla="*/ 182 h 1537"/>
                <a:gd name="T92" fmla="*/ 43 w 365"/>
                <a:gd name="T93" fmla="*/ 200 h 1537"/>
                <a:gd name="T94" fmla="*/ 36 w 365"/>
                <a:gd name="T95" fmla="*/ 218 h 1537"/>
                <a:gd name="T96" fmla="*/ 29 w 365"/>
                <a:gd name="T97" fmla="*/ 237 h 1537"/>
                <a:gd name="T98" fmla="*/ 22 w 365"/>
                <a:gd name="T99" fmla="*/ 256 h 1537"/>
                <a:gd name="T100" fmla="*/ 17 w 365"/>
                <a:gd name="T101" fmla="*/ 275 h 1537"/>
                <a:gd name="T102" fmla="*/ 12 w 365"/>
                <a:gd name="T103" fmla="*/ 295 h 1537"/>
                <a:gd name="T104" fmla="*/ 9 w 365"/>
                <a:gd name="T105" fmla="*/ 315 h 1537"/>
                <a:gd name="T106" fmla="*/ 4 w 365"/>
                <a:gd name="T107" fmla="*/ 356 h 1537"/>
                <a:gd name="T108" fmla="*/ 1 w 365"/>
                <a:gd name="T109" fmla="*/ 398 h 1537"/>
                <a:gd name="T110" fmla="*/ 0 w 365"/>
                <a:gd name="T111" fmla="*/ 441 h 1537"/>
                <a:gd name="T112" fmla="*/ 0 w 365"/>
                <a:gd name="T113" fmla="*/ 485 h 1537"/>
                <a:gd name="T114" fmla="*/ 0 w 365"/>
                <a:gd name="T115" fmla="*/ 1537 h 1537"/>
                <a:gd name="T116" fmla="*/ 82 w 365"/>
                <a:gd name="T117" fmla="*/ 1537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" h="1537">
                  <a:moveTo>
                    <a:pt x="82" y="1537"/>
                  </a:moveTo>
                  <a:lnTo>
                    <a:pt x="82" y="485"/>
                  </a:lnTo>
                  <a:lnTo>
                    <a:pt x="83" y="441"/>
                  </a:lnTo>
                  <a:lnTo>
                    <a:pt x="85" y="399"/>
                  </a:lnTo>
                  <a:lnTo>
                    <a:pt x="88" y="358"/>
                  </a:lnTo>
                  <a:lnTo>
                    <a:pt x="93" y="320"/>
                  </a:lnTo>
                  <a:lnTo>
                    <a:pt x="96" y="301"/>
                  </a:lnTo>
                  <a:lnTo>
                    <a:pt x="100" y="284"/>
                  </a:lnTo>
                  <a:lnTo>
                    <a:pt x="104" y="266"/>
                  </a:lnTo>
                  <a:lnTo>
                    <a:pt x="109" y="250"/>
                  </a:lnTo>
                  <a:lnTo>
                    <a:pt x="115" y="235"/>
                  </a:lnTo>
                  <a:lnTo>
                    <a:pt x="121" y="220"/>
                  </a:lnTo>
                  <a:lnTo>
                    <a:pt x="128" y="207"/>
                  </a:lnTo>
                  <a:lnTo>
                    <a:pt x="135" y="194"/>
                  </a:lnTo>
                  <a:lnTo>
                    <a:pt x="147" y="175"/>
                  </a:lnTo>
                  <a:lnTo>
                    <a:pt x="160" y="158"/>
                  </a:lnTo>
                  <a:lnTo>
                    <a:pt x="173" y="143"/>
                  </a:lnTo>
                  <a:lnTo>
                    <a:pt x="187" y="129"/>
                  </a:lnTo>
                  <a:lnTo>
                    <a:pt x="202" y="116"/>
                  </a:lnTo>
                  <a:lnTo>
                    <a:pt x="216" y="103"/>
                  </a:lnTo>
                  <a:lnTo>
                    <a:pt x="231" y="93"/>
                  </a:lnTo>
                  <a:lnTo>
                    <a:pt x="246" y="83"/>
                  </a:lnTo>
                  <a:lnTo>
                    <a:pt x="262" y="74"/>
                  </a:lnTo>
                  <a:lnTo>
                    <a:pt x="278" y="67"/>
                  </a:lnTo>
                  <a:lnTo>
                    <a:pt x="293" y="60"/>
                  </a:lnTo>
                  <a:lnTo>
                    <a:pt x="308" y="53"/>
                  </a:lnTo>
                  <a:lnTo>
                    <a:pt x="337" y="43"/>
                  </a:lnTo>
                  <a:lnTo>
                    <a:pt x="365" y="36"/>
                  </a:lnTo>
                  <a:lnTo>
                    <a:pt x="365" y="0"/>
                  </a:lnTo>
                  <a:lnTo>
                    <a:pt x="337" y="6"/>
                  </a:lnTo>
                  <a:lnTo>
                    <a:pt x="310" y="11"/>
                  </a:lnTo>
                  <a:lnTo>
                    <a:pt x="285" y="17"/>
                  </a:lnTo>
                  <a:lnTo>
                    <a:pt x="260" y="24"/>
                  </a:lnTo>
                  <a:lnTo>
                    <a:pt x="238" y="31"/>
                  </a:lnTo>
                  <a:lnTo>
                    <a:pt x="216" y="39"/>
                  </a:lnTo>
                  <a:lnTo>
                    <a:pt x="196" y="47"/>
                  </a:lnTo>
                  <a:lnTo>
                    <a:pt x="177" y="58"/>
                  </a:lnTo>
                  <a:lnTo>
                    <a:pt x="159" y="67"/>
                  </a:lnTo>
                  <a:lnTo>
                    <a:pt x="143" y="79"/>
                  </a:lnTo>
                  <a:lnTo>
                    <a:pt x="127" y="90"/>
                  </a:lnTo>
                  <a:lnTo>
                    <a:pt x="113" y="103"/>
                  </a:lnTo>
                  <a:lnTo>
                    <a:pt x="99" y="117"/>
                  </a:lnTo>
                  <a:lnTo>
                    <a:pt x="86" y="132"/>
                  </a:lnTo>
                  <a:lnTo>
                    <a:pt x="74" y="147"/>
                  </a:lnTo>
                  <a:lnTo>
                    <a:pt x="62" y="165"/>
                  </a:lnTo>
                  <a:lnTo>
                    <a:pt x="52" y="182"/>
                  </a:lnTo>
                  <a:lnTo>
                    <a:pt x="43" y="200"/>
                  </a:lnTo>
                  <a:lnTo>
                    <a:pt x="36" y="218"/>
                  </a:lnTo>
                  <a:lnTo>
                    <a:pt x="29" y="237"/>
                  </a:lnTo>
                  <a:lnTo>
                    <a:pt x="22" y="256"/>
                  </a:lnTo>
                  <a:lnTo>
                    <a:pt x="17" y="275"/>
                  </a:lnTo>
                  <a:lnTo>
                    <a:pt x="12" y="295"/>
                  </a:lnTo>
                  <a:lnTo>
                    <a:pt x="9" y="315"/>
                  </a:lnTo>
                  <a:lnTo>
                    <a:pt x="4" y="356"/>
                  </a:lnTo>
                  <a:lnTo>
                    <a:pt x="1" y="398"/>
                  </a:lnTo>
                  <a:lnTo>
                    <a:pt x="0" y="441"/>
                  </a:lnTo>
                  <a:lnTo>
                    <a:pt x="0" y="485"/>
                  </a:lnTo>
                  <a:lnTo>
                    <a:pt x="0" y="1537"/>
                  </a:lnTo>
                  <a:lnTo>
                    <a:pt x="82" y="15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73" name="Freeform 49"/>
            <p:cNvSpPr>
              <a:spLocks noChangeArrowheads="1"/>
            </p:cNvSpPr>
            <p:nvPr/>
          </p:nvSpPr>
          <p:spPr bwMode="auto">
            <a:xfrm>
              <a:off x="240" y="3336"/>
              <a:ext cx="51" cy="217"/>
            </a:xfrm>
            <a:custGeom>
              <a:avLst/>
              <a:gdLst>
                <a:gd name="T0" fmla="*/ 34 w 370"/>
                <a:gd name="T1" fmla="*/ 816 h 1565"/>
                <a:gd name="T2" fmla="*/ 82 w 370"/>
                <a:gd name="T3" fmla="*/ 835 h 1565"/>
                <a:gd name="T4" fmla="*/ 113 w 370"/>
                <a:gd name="T5" fmla="*/ 850 h 1565"/>
                <a:gd name="T6" fmla="*/ 143 w 370"/>
                <a:gd name="T7" fmla="*/ 869 h 1565"/>
                <a:gd name="T8" fmla="*/ 171 w 370"/>
                <a:gd name="T9" fmla="*/ 890 h 1565"/>
                <a:gd name="T10" fmla="*/ 197 w 370"/>
                <a:gd name="T11" fmla="*/ 915 h 1565"/>
                <a:gd name="T12" fmla="*/ 220 w 370"/>
                <a:gd name="T13" fmla="*/ 943 h 1565"/>
                <a:gd name="T14" fmla="*/ 242 w 370"/>
                <a:gd name="T15" fmla="*/ 979 h 1565"/>
                <a:gd name="T16" fmla="*/ 262 w 370"/>
                <a:gd name="T17" fmla="*/ 1030 h 1565"/>
                <a:gd name="T18" fmla="*/ 278 w 370"/>
                <a:gd name="T19" fmla="*/ 1091 h 1565"/>
                <a:gd name="T20" fmla="*/ 286 w 370"/>
                <a:gd name="T21" fmla="*/ 1151 h 1565"/>
                <a:gd name="T22" fmla="*/ 288 w 370"/>
                <a:gd name="T23" fmla="*/ 1565 h 1565"/>
                <a:gd name="T24" fmla="*/ 370 w 370"/>
                <a:gd name="T25" fmla="*/ 1200 h 1565"/>
                <a:gd name="T26" fmla="*/ 368 w 370"/>
                <a:gd name="T27" fmla="*/ 1140 h 1565"/>
                <a:gd name="T28" fmla="*/ 362 w 370"/>
                <a:gd name="T29" fmla="*/ 1089 h 1565"/>
                <a:gd name="T30" fmla="*/ 352 w 370"/>
                <a:gd name="T31" fmla="*/ 1043 h 1565"/>
                <a:gd name="T32" fmla="*/ 340 w 370"/>
                <a:gd name="T33" fmla="*/ 1005 h 1565"/>
                <a:gd name="T34" fmla="*/ 326 w 370"/>
                <a:gd name="T35" fmla="*/ 972 h 1565"/>
                <a:gd name="T36" fmla="*/ 311 w 370"/>
                <a:gd name="T37" fmla="*/ 945 h 1565"/>
                <a:gd name="T38" fmla="*/ 281 w 370"/>
                <a:gd name="T39" fmla="*/ 906 h 1565"/>
                <a:gd name="T40" fmla="*/ 236 w 370"/>
                <a:gd name="T41" fmla="*/ 860 h 1565"/>
                <a:gd name="T42" fmla="*/ 215 w 370"/>
                <a:gd name="T43" fmla="*/ 845 h 1565"/>
                <a:gd name="T44" fmla="*/ 195 w 370"/>
                <a:gd name="T45" fmla="*/ 831 h 1565"/>
                <a:gd name="T46" fmla="*/ 137 w 370"/>
                <a:gd name="T47" fmla="*/ 807 h 1565"/>
                <a:gd name="T48" fmla="*/ 53 w 370"/>
                <a:gd name="T49" fmla="*/ 779 h 1565"/>
                <a:gd name="T50" fmla="*/ 137 w 370"/>
                <a:gd name="T51" fmla="*/ 751 h 1565"/>
                <a:gd name="T52" fmla="*/ 195 w 370"/>
                <a:gd name="T53" fmla="*/ 728 h 1565"/>
                <a:gd name="T54" fmla="*/ 215 w 370"/>
                <a:gd name="T55" fmla="*/ 714 h 1565"/>
                <a:gd name="T56" fmla="*/ 236 w 370"/>
                <a:gd name="T57" fmla="*/ 698 h 1565"/>
                <a:gd name="T58" fmla="*/ 281 w 370"/>
                <a:gd name="T59" fmla="*/ 653 h 1565"/>
                <a:gd name="T60" fmla="*/ 311 w 370"/>
                <a:gd name="T61" fmla="*/ 614 h 1565"/>
                <a:gd name="T62" fmla="*/ 326 w 370"/>
                <a:gd name="T63" fmla="*/ 586 h 1565"/>
                <a:gd name="T64" fmla="*/ 340 w 370"/>
                <a:gd name="T65" fmla="*/ 553 h 1565"/>
                <a:gd name="T66" fmla="*/ 352 w 370"/>
                <a:gd name="T67" fmla="*/ 516 h 1565"/>
                <a:gd name="T68" fmla="*/ 362 w 370"/>
                <a:gd name="T69" fmla="*/ 471 h 1565"/>
                <a:gd name="T70" fmla="*/ 368 w 370"/>
                <a:gd name="T71" fmla="*/ 418 h 1565"/>
                <a:gd name="T72" fmla="*/ 370 w 370"/>
                <a:gd name="T73" fmla="*/ 359 h 1565"/>
                <a:gd name="T74" fmla="*/ 288 w 370"/>
                <a:gd name="T75" fmla="*/ 0 h 1565"/>
                <a:gd name="T76" fmla="*/ 286 w 370"/>
                <a:gd name="T77" fmla="*/ 408 h 1565"/>
                <a:gd name="T78" fmla="*/ 278 w 370"/>
                <a:gd name="T79" fmla="*/ 468 h 1565"/>
                <a:gd name="T80" fmla="*/ 262 w 370"/>
                <a:gd name="T81" fmla="*/ 528 h 1565"/>
                <a:gd name="T82" fmla="*/ 242 w 370"/>
                <a:gd name="T83" fmla="*/ 580 h 1565"/>
                <a:gd name="T84" fmla="*/ 220 w 370"/>
                <a:gd name="T85" fmla="*/ 615 h 1565"/>
                <a:gd name="T86" fmla="*/ 197 w 370"/>
                <a:gd name="T87" fmla="*/ 644 h 1565"/>
                <a:gd name="T88" fmla="*/ 171 w 370"/>
                <a:gd name="T89" fmla="*/ 669 h 1565"/>
                <a:gd name="T90" fmla="*/ 143 w 370"/>
                <a:gd name="T91" fmla="*/ 691 h 1565"/>
                <a:gd name="T92" fmla="*/ 113 w 370"/>
                <a:gd name="T93" fmla="*/ 709 h 1565"/>
                <a:gd name="T94" fmla="*/ 82 w 370"/>
                <a:gd name="T95" fmla="*/ 724 h 1565"/>
                <a:gd name="T96" fmla="*/ 34 w 370"/>
                <a:gd name="T97" fmla="*/ 743 h 1565"/>
                <a:gd name="T98" fmla="*/ 0 w 370"/>
                <a:gd name="T99" fmla="*/ 807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0" h="1565">
                  <a:moveTo>
                    <a:pt x="0" y="807"/>
                  </a:moveTo>
                  <a:lnTo>
                    <a:pt x="34" y="816"/>
                  </a:lnTo>
                  <a:lnTo>
                    <a:pt x="65" y="828"/>
                  </a:lnTo>
                  <a:lnTo>
                    <a:pt x="82" y="835"/>
                  </a:lnTo>
                  <a:lnTo>
                    <a:pt x="98" y="842"/>
                  </a:lnTo>
                  <a:lnTo>
                    <a:pt x="113" y="850"/>
                  </a:lnTo>
                  <a:lnTo>
                    <a:pt x="128" y="859"/>
                  </a:lnTo>
                  <a:lnTo>
                    <a:pt x="143" y="869"/>
                  </a:lnTo>
                  <a:lnTo>
                    <a:pt x="157" y="879"/>
                  </a:lnTo>
                  <a:lnTo>
                    <a:pt x="171" y="890"/>
                  </a:lnTo>
                  <a:lnTo>
                    <a:pt x="184" y="902"/>
                  </a:lnTo>
                  <a:lnTo>
                    <a:pt x="197" y="915"/>
                  </a:lnTo>
                  <a:lnTo>
                    <a:pt x="210" y="929"/>
                  </a:lnTo>
                  <a:lnTo>
                    <a:pt x="220" y="943"/>
                  </a:lnTo>
                  <a:lnTo>
                    <a:pt x="231" y="959"/>
                  </a:lnTo>
                  <a:lnTo>
                    <a:pt x="242" y="979"/>
                  </a:lnTo>
                  <a:lnTo>
                    <a:pt x="253" y="1004"/>
                  </a:lnTo>
                  <a:lnTo>
                    <a:pt x="262" y="1030"/>
                  </a:lnTo>
                  <a:lnTo>
                    <a:pt x="271" y="1061"/>
                  </a:lnTo>
                  <a:lnTo>
                    <a:pt x="278" y="1091"/>
                  </a:lnTo>
                  <a:lnTo>
                    <a:pt x="283" y="1121"/>
                  </a:lnTo>
                  <a:lnTo>
                    <a:pt x="286" y="1151"/>
                  </a:lnTo>
                  <a:lnTo>
                    <a:pt x="288" y="1178"/>
                  </a:lnTo>
                  <a:lnTo>
                    <a:pt x="288" y="1565"/>
                  </a:lnTo>
                  <a:lnTo>
                    <a:pt x="370" y="1565"/>
                  </a:lnTo>
                  <a:lnTo>
                    <a:pt x="370" y="1200"/>
                  </a:lnTo>
                  <a:lnTo>
                    <a:pt x="370" y="1169"/>
                  </a:lnTo>
                  <a:lnTo>
                    <a:pt x="368" y="1140"/>
                  </a:lnTo>
                  <a:lnTo>
                    <a:pt x="366" y="1113"/>
                  </a:lnTo>
                  <a:lnTo>
                    <a:pt x="362" y="1089"/>
                  </a:lnTo>
                  <a:lnTo>
                    <a:pt x="357" y="1065"/>
                  </a:lnTo>
                  <a:lnTo>
                    <a:pt x="352" y="1043"/>
                  </a:lnTo>
                  <a:lnTo>
                    <a:pt x="346" y="1023"/>
                  </a:lnTo>
                  <a:lnTo>
                    <a:pt x="340" y="1005"/>
                  </a:lnTo>
                  <a:lnTo>
                    <a:pt x="333" y="988"/>
                  </a:lnTo>
                  <a:lnTo>
                    <a:pt x="326" y="972"/>
                  </a:lnTo>
                  <a:lnTo>
                    <a:pt x="318" y="958"/>
                  </a:lnTo>
                  <a:lnTo>
                    <a:pt x="311" y="945"/>
                  </a:lnTo>
                  <a:lnTo>
                    <a:pt x="295" y="923"/>
                  </a:lnTo>
                  <a:lnTo>
                    <a:pt x="281" y="906"/>
                  </a:lnTo>
                  <a:lnTo>
                    <a:pt x="257" y="880"/>
                  </a:lnTo>
                  <a:lnTo>
                    <a:pt x="236" y="860"/>
                  </a:lnTo>
                  <a:lnTo>
                    <a:pt x="226" y="852"/>
                  </a:lnTo>
                  <a:lnTo>
                    <a:pt x="215" y="845"/>
                  </a:lnTo>
                  <a:lnTo>
                    <a:pt x="205" y="838"/>
                  </a:lnTo>
                  <a:lnTo>
                    <a:pt x="195" y="831"/>
                  </a:lnTo>
                  <a:lnTo>
                    <a:pt x="169" y="820"/>
                  </a:lnTo>
                  <a:lnTo>
                    <a:pt x="137" y="807"/>
                  </a:lnTo>
                  <a:lnTo>
                    <a:pt x="100" y="794"/>
                  </a:lnTo>
                  <a:lnTo>
                    <a:pt x="53" y="779"/>
                  </a:lnTo>
                  <a:lnTo>
                    <a:pt x="100" y="764"/>
                  </a:lnTo>
                  <a:lnTo>
                    <a:pt x="137" y="751"/>
                  </a:lnTo>
                  <a:lnTo>
                    <a:pt x="169" y="740"/>
                  </a:lnTo>
                  <a:lnTo>
                    <a:pt x="195" y="728"/>
                  </a:lnTo>
                  <a:lnTo>
                    <a:pt x="205" y="721"/>
                  </a:lnTo>
                  <a:lnTo>
                    <a:pt x="215" y="714"/>
                  </a:lnTo>
                  <a:lnTo>
                    <a:pt x="226" y="707"/>
                  </a:lnTo>
                  <a:lnTo>
                    <a:pt x="236" y="698"/>
                  </a:lnTo>
                  <a:lnTo>
                    <a:pt x="257" y="678"/>
                  </a:lnTo>
                  <a:lnTo>
                    <a:pt x="281" y="653"/>
                  </a:lnTo>
                  <a:lnTo>
                    <a:pt x="295" y="636"/>
                  </a:lnTo>
                  <a:lnTo>
                    <a:pt x="311" y="614"/>
                  </a:lnTo>
                  <a:lnTo>
                    <a:pt x="318" y="600"/>
                  </a:lnTo>
                  <a:lnTo>
                    <a:pt x="326" y="586"/>
                  </a:lnTo>
                  <a:lnTo>
                    <a:pt x="333" y="571"/>
                  </a:lnTo>
                  <a:lnTo>
                    <a:pt x="340" y="553"/>
                  </a:lnTo>
                  <a:lnTo>
                    <a:pt x="346" y="536"/>
                  </a:lnTo>
                  <a:lnTo>
                    <a:pt x="352" y="516"/>
                  </a:lnTo>
                  <a:lnTo>
                    <a:pt x="357" y="494"/>
                  </a:lnTo>
                  <a:lnTo>
                    <a:pt x="362" y="471"/>
                  </a:lnTo>
                  <a:lnTo>
                    <a:pt x="366" y="445"/>
                  </a:lnTo>
                  <a:lnTo>
                    <a:pt x="368" y="418"/>
                  </a:lnTo>
                  <a:lnTo>
                    <a:pt x="370" y="389"/>
                  </a:lnTo>
                  <a:lnTo>
                    <a:pt x="370" y="359"/>
                  </a:lnTo>
                  <a:lnTo>
                    <a:pt x="370" y="0"/>
                  </a:lnTo>
                  <a:lnTo>
                    <a:pt x="288" y="0"/>
                  </a:lnTo>
                  <a:lnTo>
                    <a:pt x="288" y="380"/>
                  </a:lnTo>
                  <a:lnTo>
                    <a:pt x="286" y="408"/>
                  </a:lnTo>
                  <a:lnTo>
                    <a:pt x="283" y="438"/>
                  </a:lnTo>
                  <a:lnTo>
                    <a:pt x="278" y="468"/>
                  </a:lnTo>
                  <a:lnTo>
                    <a:pt x="271" y="499"/>
                  </a:lnTo>
                  <a:lnTo>
                    <a:pt x="262" y="528"/>
                  </a:lnTo>
                  <a:lnTo>
                    <a:pt x="253" y="556"/>
                  </a:lnTo>
                  <a:lnTo>
                    <a:pt x="242" y="580"/>
                  </a:lnTo>
                  <a:lnTo>
                    <a:pt x="231" y="600"/>
                  </a:lnTo>
                  <a:lnTo>
                    <a:pt x="220" y="615"/>
                  </a:lnTo>
                  <a:lnTo>
                    <a:pt x="210" y="630"/>
                  </a:lnTo>
                  <a:lnTo>
                    <a:pt x="197" y="644"/>
                  </a:lnTo>
                  <a:lnTo>
                    <a:pt x="184" y="657"/>
                  </a:lnTo>
                  <a:lnTo>
                    <a:pt x="171" y="669"/>
                  </a:lnTo>
                  <a:lnTo>
                    <a:pt x="157" y="680"/>
                  </a:lnTo>
                  <a:lnTo>
                    <a:pt x="143" y="691"/>
                  </a:lnTo>
                  <a:lnTo>
                    <a:pt x="128" y="700"/>
                  </a:lnTo>
                  <a:lnTo>
                    <a:pt x="113" y="709"/>
                  </a:lnTo>
                  <a:lnTo>
                    <a:pt x="98" y="717"/>
                  </a:lnTo>
                  <a:lnTo>
                    <a:pt x="82" y="724"/>
                  </a:lnTo>
                  <a:lnTo>
                    <a:pt x="65" y="731"/>
                  </a:lnTo>
                  <a:lnTo>
                    <a:pt x="34" y="743"/>
                  </a:lnTo>
                  <a:lnTo>
                    <a:pt x="0" y="752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74" name="Freeform 50"/>
            <p:cNvSpPr>
              <a:spLocks noChangeArrowheads="1"/>
            </p:cNvSpPr>
            <p:nvPr/>
          </p:nvSpPr>
          <p:spPr bwMode="auto">
            <a:xfrm>
              <a:off x="279" y="3523"/>
              <a:ext cx="51" cy="211"/>
            </a:xfrm>
            <a:custGeom>
              <a:avLst/>
              <a:gdLst>
                <a:gd name="T0" fmla="*/ 0 w 365"/>
                <a:gd name="T1" fmla="*/ 0 h 1530"/>
                <a:gd name="T2" fmla="*/ 0 w 365"/>
                <a:gd name="T3" fmla="*/ 1045 h 1530"/>
                <a:gd name="T4" fmla="*/ 0 w 365"/>
                <a:gd name="T5" fmla="*/ 1089 h 1530"/>
                <a:gd name="T6" fmla="*/ 1 w 365"/>
                <a:gd name="T7" fmla="*/ 1132 h 1530"/>
                <a:gd name="T8" fmla="*/ 4 w 365"/>
                <a:gd name="T9" fmla="*/ 1174 h 1530"/>
                <a:gd name="T10" fmla="*/ 9 w 365"/>
                <a:gd name="T11" fmla="*/ 1215 h 1530"/>
                <a:gd name="T12" fmla="*/ 12 w 365"/>
                <a:gd name="T13" fmla="*/ 1235 h 1530"/>
                <a:gd name="T14" fmla="*/ 17 w 365"/>
                <a:gd name="T15" fmla="*/ 1254 h 1530"/>
                <a:gd name="T16" fmla="*/ 22 w 365"/>
                <a:gd name="T17" fmla="*/ 1274 h 1530"/>
                <a:gd name="T18" fmla="*/ 29 w 365"/>
                <a:gd name="T19" fmla="*/ 1293 h 1530"/>
                <a:gd name="T20" fmla="*/ 36 w 365"/>
                <a:gd name="T21" fmla="*/ 1311 h 1530"/>
                <a:gd name="T22" fmla="*/ 43 w 365"/>
                <a:gd name="T23" fmla="*/ 1330 h 1530"/>
                <a:gd name="T24" fmla="*/ 52 w 365"/>
                <a:gd name="T25" fmla="*/ 1347 h 1530"/>
                <a:gd name="T26" fmla="*/ 62 w 365"/>
                <a:gd name="T27" fmla="*/ 1365 h 1530"/>
                <a:gd name="T28" fmla="*/ 74 w 365"/>
                <a:gd name="T29" fmla="*/ 1382 h 1530"/>
                <a:gd name="T30" fmla="*/ 86 w 365"/>
                <a:gd name="T31" fmla="*/ 1397 h 1530"/>
                <a:gd name="T32" fmla="*/ 99 w 365"/>
                <a:gd name="T33" fmla="*/ 1413 h 1530"/>
                <a:gd name="T34" fmla="*/ 113 w 365"/>
                <a:gd name="T35" fmla="*/ 1427 h 1530"/>
                <a:gd name="T36" fmla="*/ 127 w 365"/>
                <a:gd name="T37" fmla="*/ 1439 h 1530"/>
                <a:gd name="T38" fmla="*/ 143 w 365"/>
                <a:gd name="T39" fmla="*/ 1451 h 1530"/>
                <a:gd name="T40" fmla="*/ 159 w 365"/>
                <a:gd name="T41" fmla="*/ 1463 h 1530"/>
                <a:gd name="T42" fmla="*/ 177 w 365"/>
                <a:gd name="T43" fmla="*/ 1473 h 1530"/>
                <a:gd name="T44" fmla="*/ 196 w 365"/>
                <a:gd name="T45" fmla="*/ 1482 h 1530"/>
                <a:gd name="T46" fmla="*/ 216 w 365"/>
                <a:gd name="T47" fmla="*/ 1490 h 1530"/>
                <a:gd name="T48" fmla="*/ 238 w 365"/>
                <a:gd name="T49" fmla="*/ 1499 h 1530"/>
                <a:gd name="T50" fmla="*/ 260 w 365"/>
                <a:gd name="T51" fmla="*/ 1507 h 1530"/>
                <a:gd name="T52" fmla="*/ 285 w 365"/>
                <a:gd name="T53" fmla="*/ 1513 h 1530"/>
                <a:gd name="T54" fmla="*/ 310 w 365"/>
                <a:gd name="T55" fmla="*/ 1520 h 1530"/>
                <a:gd name="T56" fmla="*/ 337 w 365"/>
                <a:gd name="T57" fmla="*/ 1525 h 1530"/>
                <a:gd name="T58" fmla="*/ 365 w 365"/>
                <a:gd name="T59" fmla="*/ 1530 h 1530"/>
                <a:gd name="T60" fmla="*/ 365 w 365"/>
                <a:gd name="T61" fmla="*/ 1495 h 1530"/>
                <a:gd name="T62" fmla="*/ 337 w 365"/>
                <a:gd name="T63" fmla="*/ 1487 h 1530"/>
                <a:gd name="T64" fmla="*/ 308 w 365"/>
                <a:gd name="T65" fmla="*/ 1477 h 1530"/>
                <a:gd name="T66" fmla="*/ 293 w 365"/>
                <a:gd name="T67" fmla="*/ 1471 h 1530"/>
                <a:gd name="T68" fmla="*/ 278 w 365"/>
                <a:gd name="T69" fmla="*/ 1464 h 1530"/>
                <a:gd name="T70" fmla="*/ 262 w 365"/>
                <a:gd name="T71" fmla="*/ 1456 h 1530"/>
                <a:gd name="T72" fmla="*/ 246 w 365"/>
                <a:gd name="T73" fmla="*/ 1446 h 1530"/>
                <a:gd name="T74" fmla="*/ 231 w 365"/>
                <a:gd name="T75" fmla="*/ 1437 h 1530"/>
                <a:gd name="T76" fmla="*/ 216 w 365"/>
                <a:gd name="T77" fmla="*/ 1427 h 1530"/>
                <a:gd name="T78" fmla="*/ 202 w 365"/>
                <a:gd name="T79" fmla="*/ 1415 h 1530"/>
                <a:gd name="T80" fmla="*/ 187 w 365"/>
                <a:gd name="T81" fmla="*/ 1401 h 1530"/>
                <a:gd name="T82" fmla="*/ 173 w 365"/>
                <a:gd name="T83" fmla="*/ 1387 h 1530"/>
                <a:gd name="T84" fmla="*/ 160 w 365"/>
                <a:gd name="T85" fmla="*/ 1372 h 1530"/>
                <a:gd name="T86" fmla="*/ 147 w 365"/>
                <a:gd name="T87" fmla="*/ 1354 h 1530"/>
                <a:gd name="T88" fmla="*/ 135 w 365"/>
                <a:gd name="T89" fmla="*/ 1336 h 1530"/>
                <a:gd name="T90" fmla="*/ 128 w 365"/>
                <a:gd name="T91" fmla="*/ 1323 h 1530"/>
                <a:gd name="T92" fmla="*/ 121 w 365"/>
                <a:gd name="T93" fmla="*/ 1310 h 1530"/>
                <a:gd name="T94" fmla="*/ 115 w 365"/>
                <a:gd name="T95" fmla="*/ 1295 h 1530"/>
                <a:gd name="T96" fmla="*/ 109 w 365"/>
                <a:gd name="T97" fmla="*/ 1280 h 1530"/>
                <a:gd name="T98" fmla="*/ 104 w 365"/>
                <a:gd name="T99" fmla="*/ 1264 h 1530"/>
                <a:gd name="T100" fmla="*/ 100 w 365"/>
                <a:gd name="T101" fmla="*/ 1246 h 1530"/>
                <a:gd name="T102" fmla="*/ 96 w 365"/>
                <a:gd name="T103" fmla="*/ 1229 h 1530"/>
                <a:gd name="T104" fmla="*/ 93 w 365"/>
                <a:gd name="T105" fmla="*/ 1210 h 1530"/>
                <a:gd name="T106" fmla="*/ 88 w 365"/>
                <a:gd name="T107" fmla="*/ 1172 h 1530"/>
                <a:gd name="T108" fmla="*/ 85 w 365"/>
                <a:gd name="T109" fmla="*/ 1131 h 1530"/>
                <a:gd name="T110" fmla="*/ 83 w 365"/>
                <a:gd name="T111" fmla="*/ 1089 h 1530"/>
                <a:gd name="T112" fmla="*/ 82 w 365"/>
                <a:gd name="T113" fmla="*/ 1045 h 1530"/>
                <a:gd name="T114" fmla="*/ 82 w 365"/>
                <a:gd name="T115" fmla="*/ 0 h 1530"/>
                <a:gd name="T116" fmla="*/ 0 w 365"/>
                <a:gd name="T117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" h="1530">
                  <a:moveTo>
                    <a:pt x="0" y="0"/>
                  </a:moveTo>
                  <a:lnTo>
                    <a:pt x="0" y="1045"/>
                  </a:lnTo>
                  <a:lnTo>
                    <a:pt x="0" y="1089"/>
                  </a:lnTo>
                  <a:lnTo>
                    <a:pt x="1" y="1132"/>
                  </a:lnTo>
                  <a:lnTo>
                    <a:pt x="4" y="1174"/>
                  </a:lnTo>
                  <a:lnTo>
                    <a:pt x="9" y="1215"/>
                  </a:lnTo>
                  <a:lnTo>
                    <a:pt x="12" y="1235"/>
                  </a:lnTo>
                  <a:lnTo>
                    <a:pt x="17" y="1254"/>
                  </a:lnTo>
                  <a:lnTo>
                    <a:pt x="22" y="1274"/>
                  </a:lnTo>
                  <a:lnTo>
                    <a:pt x="29" y="1293"/>
                  </a:lnTo>
                  <a:lnTo>
                    <a:pt x="36" y="1311"/>
                  </a:lnTo>
                  <a:lnTo>
                    <a:pt x="43" y="1330"/>
                  </a:lnTo>
                  <a:lnTo>
                    <a:pt x="52" y="1347"/>
                  </a:lnTo>
                  <a:lnTo>
                    <a:pt x="62" y="1365"/>
                  </a:lnTo>
                  <a:lnTo>
                    <a:pt x="74" y="1382"/>
                  </a:lnTo>
                  <a:lnTo>
                    <a:pt x="86" y="1397"/>
                  </a:lnTo>
                  <a:lnTo>
                    <a:pt x="99" y="1413"/>
                  </a:lnTo>
                  <a:lnTo>
                    <a:pt x="113" y="1427"/>
                  </a:lnTo>
                  <a:lnTo>
                    <a:pt x="127" y="1439"/>
                  </a:lnTo>
                  <a:lnTo>
                    <a:pt x="143" y="1451"/>
                  </a:lnTo>
                  <a:lnTo>
                    <a:pt x="159" y="1463"/>
                  </a:lnTo>
                  <a:lnTo>
                    <a:pt x="177" y="1473"/>
                  </a:lnTo>
                  <a:lnTo>
                    <a:pt x="196" y="1482"/>
                  </a:lnTo>
                  <a:lnTo>
                    <a:pt x="216" y="1490"/>
                  </a:lnTo>
                  <a:lnTo>
                    <a:pt x="238" y="1499"/>
                  </a:lnTo>
                  <a:lnTo>
                    <a:pt x="260" y="1507"/>
                  </a:lnTo>
                  <a:lnTo>
                    <a:pt x="285" y="1513"/>
                  </a:lnTo>
                  <a:lnTo>
                    <a:pt x="310" y="1520"/>
                  </a:lnTo>
                  <a:lnTo>
                    <a:pt x="337" y="1525"/>
                  </a:lnTo>
                  <a:lnTo>
                    <a:pt x="365" y="1530"/>
                  </a:lnTo>
                  <a:lnTo>
                    <a:pt x="365" y="1495"/>
                  </a:lnTo>
                  <a:lnTo>
                    <a:pt x="337" y="1487"/>
                  </a:lnTo>
                  <a:lnTo>
                    <a:pt x="308" y="1477"/>
                  </a:lnTo>
                  <a:lnTo>
                    <a:pt x="293" y="1471"/>
                  </a:lnTo>
                  <a:lnTo>
                    <a:pt x="278" y="1464"/>
                  </a:lnTo>
                  <a:lnTo>
                    <a:pt x="262" y="1456"/>
                  </a:lnTo>
                  <a:lnTo>
                    <a:pt x="246" y="1446"/>
                  </a:lnTo>
                  <a:lnTo>
                    <a:pt x="231" y="1437"/>
                  </a:lnTo>
                  <a:lnTo>
                    <a:pt x="216" y="1427"/>
                  </a:lnTo>
                  <a:lnTo>
                    <a:pt x="202" y="1415"/>
                  </a:lnTo>
                  <a:lnTo>
                    <a:pt x="187" y="1401"/>
                  </a:lnTo>
                  <a:lnTo>
                    <a:pt x="173" y="1387"/>
                  </a:lnTo>
                  <a:lnTo>
                    <a:pt x="160" y="1372"/>
                  </a:lnTo>
                  <a:lnTo>
                    <a:pt x="147" y="1354"/>
                  </a:lnTo>
                  <a:lnTo>
                    <a:pt x="135" y="1336"/>
                  </a:lnTo>
                  <a:lnTo>
                    <a:pt x="128" y="1323"/>
                  </a:lnTo>
                  <a:lnTo>
                    <a:pt x="121" y="1310"/>
                  </a:lnTo>
                  <a:lnTo>
                    <a:pt x="115" y="1295"/>
                  </a:lnTo>
                  <a:lnTo>
                    <a:pt x="109" y="1280"/>
                  </a:lnTo>
                  <a:lnTo>
                    <a:pt x="104" y="1264"/>
                  </a:lnTo>
                  <a:lnTo>
                    <a:pt x="100" y="1246"/>
                  </a:lnTo>
                  <a:lnTo>
                    <a:pt x="96" y="1229"/>
                  </a:lnTo>
                  <a:lnTo>
                    <a:pt x="93" y="1210"/>
                  </a:lnTo>
                  <a:lnTo>
                    <a:pt x="88" y="1172"/>
                  </a:lnTo>
                  <a:lnTo>
                    <a:pt x="85" y="1131"/>
                  </a:lnTo>
                  <a:lnTo>
                    <a:pt x="83" y="1089"/>
                  </a:lnTo>
                  <a:lnTo>
                    <a:pt x="82" y="1045"/>
                  </a:lnTo>
                  <a:lnTo>
                    <a:pt x="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52275" name="Picture 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78413"/>
            <a:ext cx="25019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76" name="Text Box 52"/>
          <p:cNvSpPr txBox="1">
            <a:spLocks noChangeArrowheads="1"/>
          </p:cNvSpPr>
          <p:nvPr/>
        </p:nvSpPr>
        <p:spPr bwMode="auto">
          <a:xfrm>
            <a:off x="396875" y="6262688"/>
            <a:ext cx="7177088" cy="520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Resposta: 59 (01 + 02 + 08 + 16 + 32)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1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1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26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repl">
                                        <p:cTn id="30" dur="5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4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9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44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48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53" dur="5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8" dur="5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6" grpId="0" animBg="1"/>
      <p:bldP spid="5225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303213" y="152400"/>
            <a:ext cx="33813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05</a:t>
            </a: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6106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Um caminhão trafega num trecho reto de uma rodovia, transportando sobre a carroceria duas caixas, A e B, de massa 600 kg e 1000 kg, respectivamente, conforme a figura.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5621338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03213" y="152400"/>
            <a:ext cx="33813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05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61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Os coeficientes de atrito estático e de atrito dinâmico entre as superfícies da carroceria e das caixas são 0,80 e 0,50, respectivamente. O velocímetro indica 90 km/h quando o motorista, observando perigo na pista, pisa no freio. O caminhão se imobiliza após percorrer 62,5 m. Sendo g = 10 m/s2, determine: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13100"/>
            <a:ext cx="74882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84250" y="2127250"/>
            <a:ext cx="696753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 i="1"/>
              <a:t>x</a:t>
            </a:r>
            <a:r>
              <a:rPr lang="en-US"/>
              <a:t> = +</a:t>
            </a:r>
            <a:r>
              <a:rPr lang="en-US" i="1"/>
              <a:t>d</a:t>
            </a:r>
            <a:r>
              <a:rPr lang="en-US"/>
              <a:t> se estiver no sentido da flecha a partir da origem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n-US"/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endParaRPr lang="en-US"/>
          </a:p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792413" y="596900"/>
            <a:ext cx="37941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pt-BR" sz="3600">
                <a:latin typeface="Arial Black" pitchFamily="32" charset="0"/>
              </a:rPr>
              <a:t>CINEMÁTICA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98450" y="152400"/>
            <a:ext cx="69421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05 – Resolução</a:t>
            </a: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04800" y="1184275"/>
            <a:ext cx="8610600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76250" indent="-442913"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a) 90 km/h = 25 m/s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v</a:t>
            </a:r>
            <a:r>
              <a:rPr lang="pt-BR" sz="2800" b="1" baseline="30000">
                <a:latin typeface="Tahoma" pitchFamily="32" charset="0"/>
              </a:rPr>
              <a:t>2</a:t>
            </a:r>
            <a:r>
              <a:rPr lang="pt-BR" sz="2800" b="1">
                <a:latin typeface="Tahoma" pitchFamily="32" charset="0"/>
              </a:rPr>
              <a:t> = v</a:t>
            </a:r>
            <a:r>
              <a:rPr lang="pt-BR" sz="2800" b="1" baseline="-25000">
                <a:latin typeface="Tahoma" pitchFamily="32" charset="0"/>
              </a:rPr>
              <a:t>0</a:t>
            </a:r>
            <a:r>
              <a:rPr lang="pt-BR" sz="2800" b="1" baseline="30000">
                <a:latin typeface="Tahoma" pitchFamily="32" charset="0"/>
              </a:rPr>
              <a:t>2</a:t>
            </a:r>
            <a:r>
              <a:rPr lang="pt-BR" sz="2800" b="1">
                <a:latin typeface="Tahoma" pitchFamily="32" charset="0"/>
              </a:rPr>
              <a:t> + 2 . a . </a:t>
            </a:r>
            <a:r>
              <a:rPr lang="pt-BR" sz="2800" b="1">
                <a:latin typeface="Symbol" pitchFamily="18" charset="2"/>
              </a:rPr>
              <a:t></a:t>
            </a:r>
            <a:r>
              <a:rPr lang="pt-BR" sz="2800" b="1">
                <a:latin typeface="Tahoma" pitchFamily="32" charset="0"/>
              </a:rPr>
              <a:t>s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0 = (25)</a:t>
            </a:r>
            <a:r>
              <a:rPr lang="pt-BR" sz="2800" b="1" baseline="30000">
                <a:latin typeface="Tahoma" pitchFamily="32" charset="0"/>
              </a:rPr>
              <a:t>2</a:t>
            </a:r>
            <a:r>
              <a:rPr lang="pt-BR" sz="2800" b="1">
                <a:latin typeface="Tahoma" pitchFamily="32" charset="0"/>
              </a:rPr>
              <a:t> + 2 . a . 62,5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a = –5 m/s</a:t>
            </a:r>
            <a:r>
              <a:rPr lang="pt-BR" sz="2800" b="1" baseline="30000">
                <a:latin typeface="Tahoma" pitchFamily="32" charset="0"/>
              </a:rPr>
              <a:t>2</a:t>
            </a:r>
            <a:br>
              <a:rPr lang="pt-BR" sz="2800" b="1" baseline="30000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Em módulo: a = 5 m/s</a:t>
            </a:r>
            <a:r>
              <a:rPr lang="pt-BR" sz="2800" b="1" baseline="30000">
                <a:latin typeface="Tahoma" pitchFamily="32" charset="0"/>
              </a:rPr>
              <a:t>2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	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298450" y="152400"/>
            <a:ext cx="69421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05 – Resolução</a:t>
            </a: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09550" y="854075"/>
            <a:ext cx="8610600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76250" indent="-442913"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b) Nas caixas, atuam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as forças peso, normal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e atrito. Na caixa A,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temos: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		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N</a:t>
            </a:r>
            <a:r>
              <a:rPr lang="pt-BR" sz="2800" b="1" baseline="-25000">
                <a:latin typeface="Tahoma" pitchFamily="32" charset="0"/>
              </a:rPr>
              <a:t>A</a:t>
            </a:r>
            <a:r>
              <a:rPr lang="pt-BR" sz="2800" b="1">
                <a:latin typeface="Tahoma" pitchFamily="32" charset="0"/>
              </a:rPr>
              <a:t> = P</a:t>
            </a:r>
            <a:r>
              <a:rPr lang="pt-BR" sz="2800" b="1" baseline="-25000">
                <a:latin typeface="Tahoma" pitchFamily="32" charset="0"/>
              </a:rPr>
              <a:t>A</a:t>
            </a:r>
            <a:r>
              <a:rPr lang="pt-BR" sz="2800" b="1">
                <a:latin typeface="Tahoma" pitchFamily="32" charset="0"/>
              </a:rPr>
              <a:t> = 600 . 10 = 6000 N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A = F</a:t>
            </a:r>
            <a:r>
              <a:rPr lang="pt-BR" sz="2800" b="1" baseline="-25000">
                <a:latin typeface="Tahoma" pitchFamily="32" charset="0"/>
              </a:rPr>
              <a:t>R</a:t>
            </a:r>
            <a:r>
              <a:rPr lang="pt-BR" sz="2800" b="1">
                <a:latin typeface="Tahoma" pitchFamily="32" charset="0"/>
              </a:rPr>
              <a:t> = m . a = 600 . 5 = 3000 N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A força de atrito estático máxima vale: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A</a:t>
            </a:r>
            <a:r>
              <a:rPr lang="pt-BR" sz="2800" b="1" baseline="-25000">
                <a:latin typeface="Tahoma" pitchFamily="32" charset="0"/>
              </a:rPr>
              <a:t>máx.</a:t>
            </a:r>
            <a:r>
              <a:rPr lang="pt-BR" sz="2800" b="1">
                <a:latin typeface="Tahoma" pitchFamily="32" charset="0"/>
              </a:rPr>
              <a:t> =  </a:t>
            </a:r>
            <a:r>
              <a:rPr lang="pt-BR" sz="2800" b="1">
                <a:latin typeface="Symbol" pitchFamily="18" charset="2"/>
              </a:rPr>
              <a:t></a:t>
            </a:r>
            <a:r>
              <a:rPr lang="pt-BR" sz="2800" b="1" baseline="-25000">
                <a:latin typeface="Tahoma" pitchFamily="32" charset="0"/>
              </a:rPr>
              <a:t>e</a:t>
            </a:r>
            <a:r>
              <a:rPr lang="pt-BR" sz="2800" b="1">
                <a:latin typeface="Tahoma" pitchFamily="32" charset="0"/>
              </a:rPr>
              <a:t>. N = 0,8 . 6000 = 4800 N	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Como a força de atrito é menor que a força de atrito estático máxima, a caixa A não entra em movimento em relação à carroceria. Portanto, a caixa A não exerce força na caixa B.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16414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98450" y="152400"/>
            <a:ext cx="69421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05 – Resolução</a:t>
            </a:r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04800" y="1184275"/>
            <a:ext cx="861060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76250" indent="-442913"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76250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  <a:tab pos="94599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c) De acordo com o item b, a força de atrito estático máxima é 4800 N na caixa A.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Assim: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A</a:t>
            </a:r>
            <a:r>
              <a:rPr lang="pt-BR" sz="2800" b="1" baseline="-25000">
                <a:latin typeface="Tahoma" pitchFamily="32" charset="0"/>
              </a:rPr>
              <a:t>máx.</a:t>
            </a:r>
            <a:r>
              <a:rPr lang="pt-BR" sz="2800" b="1">
                <a:latin typeface="Tahoma" pitchFamily="32" charset="0"/>
              </a:rPr>
              <a:t> = F</a:t>
            </a:r>
            <a:r>
              <a:rPr lang="pt-BR" sz="2800" b="1" baseline="-25000">
                <a:latin typeface="Tahoma" pitchFamily="32" charset="0"/>
              </a:rPr>
              <a:t>R</a:t>
            </a:r>
            <a:r>
              <a:rPr lang="pt-BR" sz="2800" b="1">
                <a:latin typeface="Tahoma" pitchFamily="32" charset="0"/>
              </a:rPr>
              <a:t> = m . a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4800 = 600 . a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a</a:t>
            </a:r>
            <a:r>
              <a:rPr lang="pt-BR" sz="2800" b="1" baseline="-25000">
                <a:latin typeface="Tahoma" pitchFamily="32" charset="0"/>
              </a:rPr>
              <a:t>máx.</a:t>
            </a:r>
            <a:r>
              <a:rPr lang="pt-BR" sz="2800" b="1">
                <a:latin typeface="Tahoma" pitchFamily="32" charset="0"/>
              </a:rPr>
              <a:t> = 8 m/s</a:t>
            </a:r>
            <a:r>
              <a:rPr lang="pt-BR" sz="2800" b="1" baseline="30000">
                <a:latin typeface="Tahoma" pitchFamily="32" charset="0"/>
              </a:rPr>
              <a:t>2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	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Portanto, se a desaceleração em módulo for maior que 8,0 m/s</a:t>
            </a:r>
            <a:r>
              <a:rPr lang="pt-BR" sz="2800" b="1" baseline="30000">
                <a:latin typeface="Tahoma" pitchFamily="32" charset="0"/>
              </a:rPr>
              <a:t>2</a:t>
            </a:r>
            <a:r>
              <a:rPr lang="pt-BR" sz="2800" b="1">
                <a:latin typeface="Tahoma" pitchFamily="32" charset="0"/>
              </a:rPr>
              <a:t> a caixa A entra em movimento em relação à carroceria. O mesmo acontece com a caixa B.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303213" y="152400"/>
            <a:ext cx="33813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06</a:t>
            </a: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610600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9925" indent="-636588"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Quando um pára-quedista salta de um avião, 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fica sujeito a duas forças, a gravitacional e a 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de resistência do ar, que pode ser calculada 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como F</a:t>
            </a:r>
            <a:r>
              <a:rPr lang="pt-BR" sz="2800" b="1" baseline="-25000">
                <a:latin typeface="Tahoma" pitchFamily="32" charset="0"/>
              </a:rPr>
              <a:t>r</a:t>
            </a:r>
            <a:r>
              <a:rPr lang="pt-BR" sz="2800" b="1">
                <a:latin typeface="Tahoma" pitchFamily="32" charset="0"/>
              </a:rPr>
              <a:t> = K . v</a:t>
            </a:r>
            <a:r>
              <a:rPr lang="pt-BR" sz="2800" b="1" baseline="30000">
                <a:latin typeface="Tahoma" pitchFamily="32" charset="0"/>
              </a:rPr>
              <a:t>2</a:t>
            </a:r>
            <a:r>
              <a:rPr lang="pt-BR" sz="2800" b="1">
                <a:latin typeface="Tahoma" pitchFamily="32" charset="0"/>
              </a:rPr>
              <a:t>, em que k é uma constante. 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(Dado: g = 10 m/s</a:t>
            </a:r>
            <a:r>
              <a:rPr lang="pt-BR" sz="2800" b="1" baseline="30000">
                <a:latin typeface="Tahoma" pitchFamily="32" charset="0"/>
              </a:rPr>
              <a:t>2</a:t>
            </a:r>
            <a:r>
              <a:rPr lang="pt-BR" sz="2800" b="1">
                <a:latin typeface="Tahoma" pitchFamily="32" charset="0"/>
              </a:rPr>
              <a:t>)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Some as alternativas corretas.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01. Imediatamente após o salto, o pára-quedista desce em movimento acelerado, pois a força de resistência do ar é menor que a força peso.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02. Quando o pára-quedas se abre após certo tempo, a força de resistência do ar vai aumentando até se igualar à força peso; nesse instante, ele atinge sua velocidade limite.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03213" y="152400"/>
            <a:ext cx="33813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06</a:t>
            </a: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04800" y="2497138"/>
            <a:ext cx="8839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9925" indent="-636588"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1117600" algn="l"/>
                <a:tab pos="1566863" algn="l"/>
                <a:tab pos="2016125" algn="l"/>
                <a:tab pos="2465388" algn="l"/>
                <a:tab pos="2914650" algn="l"/>
                <a:tab pos="3363913" algn="l"/>
                <a:tab pos="3813175" algn="l"/>
                <a:tab pos="4262438" algn="l"/>
                <a:tab pos="4711700" algn="l"/>
                <a:tab pos="5160963" algn="l"/>
                <a:tab pos="5610225" algn="l"/>
                <a:tab pos="6059488" algn="l"/>
                <a:tab pos="6508750" algn="l"/>
                <a:tab pos="6958013" algn="l"/>
                <a:tab pos="7407275" algn="l"/>
                <a:tab pos="7856538" algn="l"/>
                <a:tab pos="8305800" algn="l"/>
                <a:tab pos="8755063" algn="l"/>
                <a:tab pos="9204325" algn="l"/>
                <a:tab pos="9653588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08. Depois de algum tempo, a força de resistência do ar fica maior que a força peso; então o pára-quedista passa a subir em movimento acelerado.</a:t>
            </a:r>
          </a:p>
        </p:txBody>
      </p:sp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304800" y="914400"/>
            <a:ext cx="8837613" cy="1584325"/>
            <a:chOff x="192" y="576"/>
            <a:chExt cx="5567" cy="998"/>
          </a:xfrm>
        </p:grpSpPr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>
              <a:off x="192" y="576"/>
              <a:ext cx="5568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04. A velocidade limite pode ser calculada</a:t>
              </a:r>
            </a:p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 </a:t>
              </a:r>
            </a:p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      como   ––––  .</a:t>
              </a:r>
            </a:p>
          </p:txBody>
        </p:sp>
        <p:sp>
          <p:nvSpPr>
            <p:cNvPr id="59397" name="Text Box 5"/>
            <p:cNvSpPr txBox="1">
              <a:spLocks noChangeArrowheads="1"/>
            </p:cNvSpPr>
            <p:nvPr/>
          </p:nvSpPr>
          <p:spPr bwMode="auto">
            <a:xfrm>
              <a:off x="1356" y="978"/>
              <a:ext cx="768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m . g</a:t>
              </a:r>
            </a:p>
            <a:p>
              <a:pPr algn="ctr"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K</a:t>
              </a:r>
            </a:p>
          </p:txBody>
        </p:sp>
        <p:sp>
          <p:nvSpPr>
            <p:cNvPr id="59398" name="Freeform 6"/>
            <p:cNvSpPr>
              <a:spLocks noChangeArrowheads="1"/>
            </p:cNvSpPr>
            <p:nvPr/>
          </p:nvSpPr>
          <p:spPr bwMode="auto">
            <a:xfrm>
              <a:off x="1296" y="1020"/>
              <a:ext cx="864" cy="336"/>
            </a:xfrm>
            <a:custGeom>
              <a:avLst/>
              <a:gdLst>
                <a:gd name="T0" fmla="*/ 0 w 864"/>
                <a:gd name="T1" fmla="*/ 144 h 336"/>
                <a:gd name="T2" fmla="*/ 48 w 864"/>
                <a:gd name="T3" fmla="*/ 336 h 336"/>
                <a:gd name="T4" fmla="*/ 96 w 864"/>
                <a:gd name="T5" fmla="*/ 0 h 336"/>
                <a:gd name="T6" fmla="*/ 864 w 864"/>
                <a:gd name="T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336">
                  <a:moveTo>
                    <a:pt x="0" y="144"/>
                  </a:moveTo>
                  <a:lnTo>
                    <a:pt x="48" y="336"/>
                  </a:lnTo>
                  <a:lnTo>
                    <a:pt x="96" y="0"/>
                  </a:lnTo>
                  <a:lnTo>
                    <a:pt x="864" y="0"/>
                  </a:lnTo>
                </a:path>
              </a:pathLst>
            </a:custGeom>
            <a:noFill/>
            <a:ln w="5724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9399" name="Group 7"/>
          <p:cNvGrpSpPr>
            <a:grpSpLocks/>
          </p:cNvGrpSpPr>
          <p:nvPr/>
        </p:nvGrpSpPr>
        <p:grpSpPr bwMode="auto">
          <a:xfrm>
            <a:off x="304800" y="4325938"/>
            <a:ext cx="8837613" cy="2225675"/>
            <a:chOff x="192" y="2725"/>
            <a:chExt cx="5567" cy="1402"/>
          </a:xfrm>
        </p:grpSpPr>
        <p:sp>
          <p:nvSpPr>
            <p:cNvPr id="59400" name="Text Box 8"/>
            <p:cNvSpPr txBox="1">
              <a:spLocks noChangeArrowheads="1"/>
            </p:cNvSpPr>
            <p:nvPr/>
          </p:nvSpPr>
          <p:spPr bwMode="auto">
            <a:xfrm>
              <a:off x="192" y="2725"/>
              <a:ext cx="5568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16. Se conseguirmos uma pessoa com massa de </a:t>
              </a:r>
            </a:p>
            <a:p>
              <a:pPr>
                <a:buClrTx/>
                <a:buFontTx/>
                <a:buNone/>
              </a:pPr>
              <a:endParaRPr lang="pt-BR" sz="2800" b="1">
                <a:latin typeface="Tahoma" pitchFamily="32" charset="0"/>
              </a:endParaRPr>
            </a:p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      50 kg e K = 0,2 –––, a velocidade limite será </a:t>
              </a:r>
            </a:p>
            <a:p>
              <a:pPr>
                <a:buClrTx/>
                <a:buFontTx/>
                <a:buNone/>
              </a:pPr>
              <a:endParaRPr lang="pt-BR" sz="2800" b="1">
                <a:latin typeface="Tahoma" pitchFamily="32" charset="0"/>
              </a:endParaRPr>
            </a:p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      de 180 km/h.</a:t>
              </a:r>
            </a:p>
          </p:txBody>
        </p:sp>
        <p:sp>
          <p:nvSpPr>
            <p:cNvPr id="59401" name="Text Box 9"/>
            <p:cNvSpPr txBox="1">
              <a:spLocks noChangeArrowheads="1"/>
            </p:cNvSpPr>
            <p:nvPr/>
          </p:nvSpPr>
          <p:spPr bwMode="auto">
            <a:xfrm>
              <a:off x="2256" y="3138"/>
              <a:ext cx="768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N</a:t>
              </a:r>
            </a:p>
            <a:p>
              <a:pPr algn="ctr"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m</a:t>
              </a:r>
              <a:r>
                <a:rPr lang="pt-BR" sz="2800" b="1" baseline="30000">
                  <a:latin typeface="Tahoma" pitchFamily="32" charset="0"/>
                </a:rPr>
                <a:t>2</a:t>
              </a:r>
            </a:p>
          </p:txBody>
        </p:sp>
      </p:grp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298450" y="152400"/>
            <a:ext cx="71072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06 – Resolução </a:t>
            </a: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04800" y="4891088"/>
            <a:ext cx="883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Correta. </a:t>
            </a:r>
            <a:r>
              <a:rPr lang="pt-BR" sz="2800" b="1">
                <a:latin typeface="Tahoma" pitchFamily="32" charset="0"/>
              </a:rPr>
              <a:t>P &gt; F</a:t>
            </a:r>
            <a:r>
              <a:rPr lang="pt-BR" sz="2800" b="1" baseline="-25000">
                <a:latin typeface="Tahoma" pitchFamily="32" charset="0"/>
              </a:rPr>
              <a:t>r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04800" y="1143000"/>
            <a:ext cx="5410200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633413" indent="-633413">
              <a:lnSpc>
                <a:spcPct val="90000"/>
              </a:lnSpc>
              <a:spcBef>
                <a:spcPts val="1750"/>
              </a:spcBef>
              <a:buFont typeface="Times New Roman" pitchFamily="18" charset="0"/>
              <a:buAutoNum type="arabicPeriod"/>
              <a:tabLst>
                <a:tab pos="633413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</a:tabLst>
            </a:pPr>
            <a:r>
              <a:rPr lang="pt-BR" sz="2800" b="1">
                <a:solidFill>
                  <a:srgbClr val="000000"/>
                </a:solidFill>
                <a:latin typeface="Tahoma" pitchFamily="32" charset="0"/>
              </a:rPr>
              <a:t>Imediatamente após o salto, o pára-quedista desce em movimento acelerado, pois a força de resistência do ar é menor que a força peso.</a:t>
            </a:r>
          </a:p>
          <a:p>
            <a:pPr marL="633413" indent="-633413">
              <a:lnSpc>
                <a:spcPct val="90000"/>
              </a:lnSpc>
              <a:spcBef>
                <a:spcPts val="1750"/>
              </a:spcBef>
              <a:buClrTx/>
              <a:buFontTx/>
              <a:buNone/>
              <a:tabLst>
                <a:tab pos="633413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</a:tabLst>
            </a:pPr>
            <a:r>
              <a:rPr lang="pt-BR" sz="2800" b="1">
                <a:solidFill>
                  <a:srgbClr val="000000"/>
                </a:solidFill>
                <a:latin typeface="Tahoma" pitchFamily="32" charset="0"/>
              </a:rPr>
              <a:t>	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6096000" y="1295400"/>
            <a:ext cx="2741613" cy="3732213"/>
            <a:chOff x="3840" y="816"/>
            <a:chExt cx="1727" cy="2351"/>
          </a:xfrm>
        </p:grpSpPr>
        <p:pic>
          <p:nvPicPr>
            <p:cNvPr id="60421" name="Picture 5"/>
            <p:cNvPicPr>
              <a:picLocks noChangeAspect="1" noChangeArrowheads="1"/>
            </p:cNvPicPr>
            <p:nvPr/>
          </p:nvPicPr>
          <p:blipFill>
            <a:blip r:embed="rId3">
              <a:lum bright="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45" t="17198" r="15857" b="6258"/>
            <a:stretch>
              <a:fillRect/>
            </a:stretch>
          </p:blipFill>
          <p:spPr bwMode="auto">
            <a:xfrm>
              <a:off x="3840" y="816"/>
              <a:ext cx="1728" cy="2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6000" contrast="30000"/>
                    </a:blip>
                    <a:srcRect l="24045" t="17198" r="15857" b="6258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422" name="Line 6"/>
            <p:cNvSpPr>
              <a:spLocks noChangeShapeType="1"/>
            </p:cNvSpPr>
            <p:nvPr/>
          </p:nvSpPr>
          <p:spPr bwMode="auto">
            <a:xfrm>
              <a:off x="4512" y="2496"/>
              <a:ext cx="1" cy="576"/>
            </a:xfrm>
            <a:prstGeom prst="line">
              <a:avLst/>
            </a:prstGeom>
            <a:noFill/>
            <a:ln w="5724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423" name="Line 7"/>
            <p:cNvSpPr>
              <a:spLocks noChangeShapeType="1"/>
            </p:cNvSpPr>
            <p:nvPr/>
          </p:nvSpPr>
          <p:spPr bwMode="auto">
            <a:xfrm flipV="1">
              <a:off x="4512" y="1563"/>
              <a:ext cx="1" cy="618"/>
            </a:xfrm>
            <a:prstGeom prst="line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>
              <a:off x="4974" y="2016"/>
              <a:ext cx="1" cy="576"/>
            </a:xfrm>
            <a:prstGeom prst="line">
              <a:avLst/>
            </a:prstGeom>
            <a:noFill/>
            <a:ln w="5724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425" name="Line 9"/>
            <p:cNvSpPr>
              <a:spLocks noChangeShapeType="1"/>
            </p:cNvSpPr>
            <p:nvPr/>
          </p:nvSpPr>
          <p:spPr bwMode="auto">
            <a:xfrm>
              <a:off x="5328" y="2016"/>
              <a:ext cx="1" cy="576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4560" y="1584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solidFill>
                    <a:srgbClr val="FFFF00"/>
                  </a:solidFill>
                  <a:latin typeface="Tahoma" pitchFamily="32" charset="0"/>
                </a:rPr>
                <a:t>F</a:t>
              </a:r>
              <a:r>
                <a:rPr lang="pt-BR" sz="2800" b="1" baseline="-25000">
                  <a:solidFill>
                    <a:srgbClr val="FFFF00"/>
                  </a:solidFill>
                  <a:latin typeface="Tahoma" pitchFamily="32" charset="0"/>
                </a:rPr>
                <a:t>R</a:t>
              </a:r>
            </a:p>
          </p:txBody>
        </p:sp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4620" y="1632"/>
              <a:ext cx="192" cy="1"/>
            </a:xfrm>
            <a:prstGeom prst="line">
              <a:avLst/>
            </a:prstGeom>
            <a:noFill/>
            <a:ln w="28440">
              <a:solidFill>
                <a:srgbClr val="FFFF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428" name="Text Box 12"/>
            <p:cNvSpPr txBox="1">
              <a:spLocks noChangeArrowheads="1"/>
            </p:cNvSpPr>
            <p:nvPr/>
          </p:nvSpPr>
          <p:spPr bwMode="auto">
            <a:xfrm>
              <a:off x="4560" y="2736"/>
              <a:ext cx="38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solidFill>
                    <a:srgbClr val="FFFFFF"/>
                  </a:solidFill>
                  <a:latin typeface="Tahoma" pitchFamily="32" charset="0"/>
                </a:rPr>
                <a:t>P</a:t>
              </a:r>
            </a:p>
          </p:txBody>
        </p:sp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>
              <a:off x="4620" y="2784"/>
              <a:ext cx="192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4704" y="2160"/>
              <a:ext cx="38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solidFill>
                    <a:srgbClr val="FF0000"/>
                  </a:solidFill>
                  <a:latin typeface="Tahoma" pitchFamily="32" charset="0"/>
                </a:rPr>
                <a:t>v</a:t>
              </a:r>
            </a:p>
          </p:txBody>
        </p:sp>
        <p:sp>
          <p:nvSpPr>
            <p:cNvPr id="60431" name="Line 15"/>
            <p:cNvSpPr>
              <a:spLocks noChangeShapeType="1"/>
            </p:cNvSpPr>
            <p:nvPr/>
          </p:nvSpPr>
          <p:spPr bwMode="auto">
            <a:xfrm>
              <a:off x="4740" y="2226"/>
              <a:ext cx="192" cy="1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5040" y="2160"/>
              <a:ext cx="38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a</a:t>
              </a:r>
            </a:p>
          </p:txBody>
        </p:sp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5076" y="2226"/>
              <a:ext cx="19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298450" y="152400"/>
            <a:ext cx="71072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06 – Resolução </a:t>
            </a:r>
          </a:p>
        </p:txBody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04800" y="5486400"/>
            <a:ext cx="883920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Correta. </a:t>
            </a:r>
            <a:r>
              <a:rPr lang="pt-BR" sz="2800" b="1">
                <a:latin typeface="Tahoma" pitchFamily="32" charset="0"/>
              </a:rPr>
              <a:t>P = F</a:t>
            </a:r>
            <a:r>
              <a:rPr lang="pt-BR" sz="2800" b="1" baseline="-25000">
                <a:latin typeface="Tahoma" pitchFamily="32" charset="0"/>
              </a:rPr>
              <a:t>r</a:t>
            </a:r>
          </a:p>
          <a:p>
            <a:pPr>
              <a:buClrTx/>
              <a:buFontTx/>
              <a:buNone/>
            </a:pPr>
            <a:endParaRPr lang="pt-BR" sz="2800" b="1" baseline="-25000">
              <a:latin typeface="Tahoma" pitchFamily="32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04800" y="1143000"/>
            <a:ext cx="53340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666750" indent="-633413">
              <a:lnSpc>
                <a:spcPct val="90000"/>
              </a:lnSpc>
              <a:spcBef>
                <a:spcPts val="1750"/>
              </a:spcBef>
              <a:buClrTx/>
              <a:buFontTx/>
              <a:buNone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</a:pPr>
            <a:r>
              <a:rPr lang="pt-BR" sz="2800" b="1">
                <a:solidFill>
                  <a:srgbClr val="000000"/>
                </a:solidFill>
                <a:latin typeface="Tahoma" pitchFamily="32" charset="0"/>
              </a:rPr>
              <a:t>02. Quando o pára-quedas se abre após certo tempo, a força de resistência do ar vai aumentando até se igualar à força peso, nesse instante, ele atinge sua velocidade limite.</a:t>
            </a:r>
          </a:p>
          <a:p>
            <a:pPr marL="666750" indent="-633413">
              <a:lnSpc>
                <a:spcPct val="90000"/>
              </a:lnSpc>
              <a:spcBef>
                <a:spcPts val="1750"/>
              </a:spcBef>
              <a:buClrTx/>
              <a:buFontTx/>
              <a:buNone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</a:pPr>
            <a:r>
              <a:rPr lang="pt-BR" sz="2800" b="1">
                <a:solidFill>
                  <a:srgbClr val="000000"/>
                </a:solidFill>
                <a:latin typeface="Tahoma" pitchFamily="32" charset="0"/>
              </a:rPr>
              <a:t>	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5" t="17198" r="15857" b="6258"/>
          <a:stretch>
            <a:fillRect/>
          </a:stretch>
        </p:blipFill>
        <p:spPr bwMode="auto">
          <a:xfrm>
            <a:off x="6096000" y="1295400"/>
            <a:ext cx="2743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30000"/>
                  </a:blip>
                  <a:srcRect l="24045" t="17198" r="15857" b="625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7162800" y="3962400"/>
            <a:ext cx="1588" cy="914400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V="1">
            <a:off x="7162800" y="2481263"/>
            <a:ext cx="1588" cy="981075"/>
          </a:xfrm>
          <a:prstGeom prst="line">
            <a:avLst/>
          </a:prstGeom>
          <a:noFill/>
          <a:ln w="5724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7896225" y="3200400"/>
            <a:ext cx="1588" cy="91440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7239000" y="2514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FFFF00"/>
                </a:solidFill>
                <a:latin typeface="Tahoma" pitchFamily="32" charset="0"/>
              </a:rPr>
              <a:t>F</a:t>
            </a:r>
            <a:r>
              <a:rPr lang="pt-BR" sz="2800" b="1" baseline="-25000">
                <a:solidFill>
                  <a:srgbClr val="FFFF00"/>
                </a:solidFill>
                <a:latin typeface="Tahoma" pitchFamily="32" charset="0"/>
              </a:rPr>
              <a:t>R</a:t>
            </a: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7334250" y="2590800"/>
            <a:ext cx="304800" cy="1588"/>
          </a:xfrm>
          <a:prstGeom prst="line">
            <a:avLst/>
          </a:prstGeom>
          <a:noFill/>
          <a:ln w="2844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7239000" y="4343400"/>
            <a:ext cx="60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FFFFFF"/>
                </a:solidFill>
                <a:latin typeface="Tahoma" pitchFamily="32" charset="0"/>
              </a:rPr>
              <a:t>P</a:t>
            </a: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7334250" y="4419600"/>
            <a:ext cx="304800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7467600" y="3429000"/>
            <a:ext cx="60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FF0000"/>
                </a:solidFill>
                <a:latin typeface="Tahoma" pitchFamily="32" charset="0"/>
              </a:rPr>
              <a:t>v</a:t>
            </a: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7524750" y="3533775"/>
            <a:ext cx="304800" cy="1588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298450" y="152400"/>
            <a:ext cx="71072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07 – Resolução </a:t>
            </a:r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839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6750" indent="-633413"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04. A velocidade limite pode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ser calculada como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/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   ––––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238250" y="2200275"/>
            <a:ext cx="12192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m . g</a:t>
            </a:r>
          </a:p>
          <a:p>
            <a:pPr algn="ctr"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K</a:t>
            </a:r>
          </a:p>
        </p:txBody>
      </p:sp>
      <p:sp>
        <p:nvSpPr>
          <p:cNvPr id="62468" name="Freeform 4"/>
          <p:cNvSpPr>
            <a:spLocks noChangeArrowheads="1"/>
          </p:cNvSpPr>
          <p:nvPr/>
        </p:nvSpPr>
        <p:spPr bwMode="auto">
          <a:xfrm>
            <a:off x="1143000" y="2266950"/>
            <a:ext cx="1371600" cy="533400"/>
          </a:xfrm>
          <a:custGeom>
            <a:avLst/>
            <a:gdLst>
              <a:gd name="T0" fmla="*/ 0 w 864"/>
              <a:gd name="T1" fmla="*/ 144 h 336"/>
              <a:gd name="T2" fmla="*/ 48 w 864"/>
              <a:gd name="T3" fmla="*/ 336 h 336"/>
              <a:gd name="T4" fmla="*/ 96 w 864"/>
              <a:gd name="T5" fmla="*/ 0 h 336"/>
              <a:gd name="T6" fmla="*/ 864 w 864"/>
              <a:gd name="T7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336">
                <a:moveTo>
                  <a:pt x="0" y="144"/>
                </a:moveTo>
                <a:lnTo>
                  <a:pt x="48" y="336"/>
                </a:lnTo>
                <a:lnTo>
                  <a:pt x="96" y="0"/>
                </a:lnTo>
                <a:lnTo>
                  <a:pt x="864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6096000" y="1295400"/>
            <a:ext cx="2741613" cy="3732213"/>
            <a:chOff x="3840" y="816"/>
            <a:chExt cx="1727" cy="2351"/>
          </a:xfrm>
        </p:grpSpPr>
        <p:pic>
          <p:nvPicPr>
            <p:cNvPr id="62470" name="Picture 6"/>
            <p:cNvPicPr>
              <a:picLocks noChangeAspect="1" noChangeArrowheads="1"/>
            </p:cNvPicPr>
            <p:nvPr/>
          </p:nvPicPr>
          <p:blipFill>
            <a:blip r:embed="rId3">
              <a:lum bright="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45" t="17198" r="15857" b="6258"/>
            <a:stretch>
              <a:fillRect/>
            </a:stretch>
          </p:blipFill>
          <p:spPr bwMode="auto">
            <a:xfrm>
              <a:off x="3840" y="816"/>
              <a:ext cx="1728" cy="2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6000" contrast="30000"/>
                    </a:blip>
                    <a:srcRect l="24045" t="17198" r="15857" b="6258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471" name="Line 7"/>
            <p:cNvSpPr>
              <a:spLocks noChangeShapeType="1"/>
            </p:cNvSpPr>
            <p:nvPr/>
          </p:nvSpPr>
          <p:spPr bwMode="auto">
            <a:xfrm>
              <a:off x="4512" y="2496"/>
              <a:ext cx="1" cy="576"/>
            </a:xfrm>
            <a:prstGeom prst="line">
              <a:avLst/>
            </a:prstGeom>
            <a:noFill/>
            <a:ln w="5724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2" name="Line 8"/>
            <p:cNvSpPr>
              <a:spLocks noChangeShapeType="1"/>
            </p:cNvSpPr>
            <p:nvPr/>
          </p:nvSpPr>
          <p:spPr bwMode="auto">
            <a:xfrm flipV="1">
              <a:off x="4512" y="1563"/>
              <a:ext cx="1" cy="618"/>
            </a:xfrm>
            <a:prstGeom prst="line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3" name="Line 9"/>
            <p:cNvSpPr>
              <a:spLocks noChangeShapeType="1"/>
            </p:cNvSpPr>
            <p:nvPr/>
          </p:nvSpPr>
          <p:spPr bwMode="auto">
            <a:xfrm>
              <a:off x="4974" y="2016"/>
              <a:ext cx="1" cy="576"/>
            </a:xfrm>
            <a:prstGeom prst="line">
              <a:avLst/>
            </a:prstGeom>
            <a:noFill/>
            <a:ln w="5724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 flipV="1">
              <a:off x="5328" y="1995"/>
              <a:ext cx="1" cy="618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5" name="Text Box 11"/>
            <p:cNvSpPr txBox="1">
              <a:spLocks noChangeArrowheads="1"/>
            </p:cNvSpPr>
            <p:nvPr/>
          </p:nvSpPr>
          <p:spPr bwMode="auto">
            <a:xfrm>
              <a:off x="4560" y="1584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solidFill>
                    <a:srgbClr val="FFFF00"/>
                  </a:solidFill>
                  <a:latin typeface="Tahoma" pitchFamily="32" charset="0"/>
                </a:rPr>
                <a:t>F</a:t>
              </a:r>
              <a:r>
                <a:rPr lang="pt-BR" sz="2800" b="1" baseline="-25000">
                  <a:solidFill>
                    <a:srgbClr val="FFFF00"/>
                  </a:solidFill>
                  <a:latin typeface="Tahoma" pitchFamily="32" charset="0"/>
                </a:rPr>
                <a:t>R</a:t>
              </a:r>
            </a:p>
          </p:txBody>
        </p:sp>
        <p:sp>
          <p:nvSpPr>
            <p:cNvPr id="62476" name="Line 12"/>
            <p:cNvSpPr>
              <a:spLocks noChangeShapeType="1"/>
            </p:cNvSpPr>
            <p:nvPr/>
          </p:nvSpPr>
          <p:spPr bwMode="auto">
            <a:xfrm>
              <a:off x="4620" y="1632"/>
              <a:ext cx="192" cy="1"/>
            </a:xfrm>
            <a:prstGeom prst="line">
              <a:avLst/>
            </a:prstGeom>
            <a:noFill/>
            <a:ln w="28440">
              <a:solidFill>
                <a:srgbClr val="FFFF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7" name="Text Box 13"/>
            <p:cNvSpPr txBox="1">
              <a:spLocks noChangeArrowheads="1"/>
            </p:cNvSpPr>
            <p:nvPr/>
          </p:nvSpPr>
          <p:spPr bwMode="auto">
            <a:xfrm>
              <a:off x="4560" y="2736"/>
              <a:ext cx="38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solidFill>
                    <a:srgbClr val="FFFFFF"/>
                  </a:solidFill>
                  <a:latin typeface="Tahoma" pitchFamily="32" charset="0"/>
                </a:rPr>
                <a:t>P</a:t>
              </a:r>
            </a:p>
          </p:txBody>
        </p:sp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>
              <a:off x="4620" y="2784"/>
              <a:ext cx="192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9" name="Text Box 15"/>
            <p:cNvSpPr txBox="1">
              <a:spLocks noChangeArrowheads="1"/>
            </p:cNvSpPr>
            <p:nvPr/>
          </p:nvSpPr>
          <p:spPr bwMode="auto">
            <a:xfrm>
              <a:off x="4704" y="2160"/>
              <a:ext cx="38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solidFill>
                    <a:srgbClr val="FF0000"/>
                  </a:solidFill>
                  <a:latin typeface="Tahoma" pitchFamily="32" charset="0"/>
                </a:rPr>
                <a:t>v</a:t>
              </a:r>
            </a:p>
          </p:txBody>
        </p:sp>
        <p:sp>
          <p:nvSpPr>
            <p:cNvPr id="62480" name="Line 16"/>
            <p:cNvSpPr>
              <a:spLocks noChangeShapeType="1"/>
            </p:cNvSpPr>
            <p:nvPr/>
          </p:nvSpPr>
          <p:spPr bwMode="auto">
            <a:xfrm>
              <a:off x="4740" y="2226"/>
              <a:ext cx="192" cy="1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81" name="Text Box 17"/>
            <p:cNvSpPr txBox="1">
              <a:spLocks noChangeArrowheads="1"/>
            </p:cNvSpPr>
            <p:nvPr/>
          </p:nvSpPr>
          <p:spPr bwMode="auto">
            <a:xfrm>
              <a:off x="5040" y="2160"/>
              <a:ext cx="38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a</a:t>
              </a:r>
            </a:p>
          </p:txBody>
        </p:sp>
        <p:sp>
          <p:nvSpPr>
            <p:cNvPr id="62482" name="Line 18"/>
            <p:cNvSpPr>
              <a:spLocks noChangeShapeType="1"/>
            </p:cNvSpPr>
            <p:nvPr/>
          </p:nvSpPr>
          <p:spPr bwMode="auto">
            <a:xfrm>
              <a:off x="5076" y="2226"/>
              <a:ext cx="19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2483" name="Group 19"/>
          <p:cNvGrpSpPr>
            <a:grpSpLocks/>
          </p:cNvGrpSpPr>
          <p:nvPr/>
        </p:nvGrpSpPr>
        <p:grpSpPr bwMode="auto">
          <a:xfrm>
            <a:off x="304800" y="3352800"/>
            <a:ext cx="8837613" cy="3563938"/>
            <a:chOff x="192" y="2112"/>
            <a:chExt cx="5567" cy="2245"/>
          </a:xfrm>
        </p:grpSpPr>
        <p:sp>
          <p:nvSpPr>
            <p:cNvPr id="62484" name="Text Box 20"/>
            <p:cNvSpPr txBox="1">
              <a:spLocks noChangeArrowheads="1"/>
            </p:cNvSpPr>
            <p:nvPr/>
          </p:nvSpPr>
          <p:spPr bwMode="auto">
            <a:xfrm>
              <a:off x="192" y="2112"/>
              <a:ext cx="5568" cy="2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solidFill>
                    <a:srgbClr val="0000FF"/>
                  </a:solidFill>
                  <a:latin typeface="Tahoma" pitchFamily="32" charset="0"/>
                </a:rPr>
                <a:t>Correta.</a:t>
              </a:r>
            </a:p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F</a:t>
              </a:r>
              <a:r>
                <a:rPr lang="pt-BR" sz="2800" b="1" baseline="-25000">
                  <a:latin typeface="Tahoma" pitchFamily="32" charset="0"/>
                </a:rPr>
                <a:t>r</a:t>
              </a:r>
              <a:r>
                <a:rPr lang="pt-BR" sz="2800" b="1">
                  <a:latin typeface="Tahoma" pitchFamily="32" charset="0"/>
                </a:rPr>
                <a:t> = P</a:t>
              </a:r>
            </a:p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K . v</a:t>
              </a:r>
              <a:r>
                <a:rPr lang="pt-BR" sz="2800" b="1" baseline="30000">
                  <a:latin typeface="Tahoma" pitchFamily="32" charset="0"/>
                </a:rPr>
                <a:t>2</a:t>
              </a:r>
              <a:r>
                <a:rPr lang="pt-BR" sz="2800" b="1">
                  <a:latin typeface="Tahoma" pitchFamily="32" charset="0"/>
                </a:rPr>
                <a:t> = m . g</a:t>
              </a:r>
            </a:p>
            <a:p>
              <a:pPr>
                <a:buClrTx/>
                <a:buFontTx/>
                <a:buNone/>
              </a:pPr>
              <a:endParaRPr lang="pt-BR" sz="2800" b="1">
                <a:latin typeface="Tahoma" pitchFamily="32" charset="0"/>
              </a:endParaRPr>
            </a:p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v² = ––––</a:t>
              </a:r>
            </a:p>
            <a:p>
              <a:pPr>
                <a:buClrTx/>
                <a:buFontTx/>
                <a:buNone/>
              </a:pPr>
              <a:endParaRPr lang="pt-BR" sz="2800" b="1">
                <a:latin typeface="Tahoma" pitchFamily="32" charset="0"/>
              </a:endParaRPr>
            </a:p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v =   ––––</a:t>
              </a:r>
            </a:p>
            <a:p>
              <a:pPr>
                <a:buClrTx/>
                <a:buFontTx/>
                <a:buNone/>
              </a:pPr>
              <a:endParaRPr lang="pt-BR" sz="2800" b="1">
                <a:latin typeface="Tahoma" pitchFamily="32" charset="0"/>
              </a:endParaRPr>
            </a:p>
          </p:txBody>
        </p:sp>
        <p:sp>
          <p:nvSpPr>
            <p:cNvPr id="62485" name="Text Box 21"/>
            <p:cNvSpPr txBox="1">
              <a:spLocks noChangeArrowheads="1"/>
            </p:cNvSpPr>
            <p:nvPr/>
          </p:nvSpPr>
          <p:spPr bwMode="auto">
            <a:xfrm>
              <a:off x="720" y="3052"/>
              <a:ext cx="768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m . g</a:t>
              </a:r>
            </a:p>
            <a:p>
              <a:pPr algn="ctr"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K</a:t>
              </a:r>
            </a:p>
          </p:txBody>
        </p:sp>
        <p:sp>
          <p:nvSpPr>
            <p:cNvPr id="62486" name="Text Box 22"/>
            <p:cNvSpPr txBox="1">
              <a:spLocks noChangeArrowheads="1"/>
            </p:cNvSpPr>
            <p:nvPr/>
          </p:nvSpPr>
          <p:spPr bwMode="auto">
            <a:xfrm>
              <a:off x="720" y="3594"/>
              <a:ext cx="768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m . g</a:t>
              </a:r>
            </a:p>
            <a:p>
              <a:pPr algn="ctr"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K</a:t>
              </a:r>
            </a:p>
          </p:txBody>
        </p:sp>
        <p:sp>
          <p:nvSpPr>
            <p:cNvPr id="62487" name="Freeform 23"/>
            <p:cNvSpPr>
              <a:spLocks noChangeArrowheads="1"/>
            </p:cNvSpPr>
            <p:nvPr/>
          </p:nvSpPr>
          <p:spPr bwMode="auto">
            <a:xfrm>
              <a:off x="660" y="3636"/>
              <a:ext cx="864" cy="336"/>
            </a:xfrm>
            <a:custGeom>
              <a:avLst/>
              <a:gdLst>
                <a:gd name="T0" fmla="*/ 0 w 864"/>
                <a:gd name="T1" fmla="*/ 144 h 336"/>
                <a:gd name="T2" fmla="*/ 48 w 864"/>
                <a:gd name="T3" fmla="*/ 336 h 336"/>
                <a:gd name="T4" fmla="*/ 96 w 864"/>
                <a:gd name="T5" fmla="*/ 0 h 336"/>
                <a:gd name="T6" fmla="*/ 864 w 864"/>
                <a:gd name="T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336">
                  <a:moveTo>
                    <a:pt x="0" y="144"/>
                  </a:moveTo>
                  <a:lnTo>
                    <a:pt x="48" y="336"/>
                  </a:lnTo>
                  <a:lnTo>
                    <a:pt x="96" y="0"/>
                  </a:lnTo>
                  <a:lnTo>
                    <a:pt x="864" y="0"/>
                  </a:lnTo>
                </a:path>
              </a:pathLst>
            </a:custGeom>
            <a:noFill/>
            <a:ln w="5724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98450" y="152400"/>
            <a:ext cx="71072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07 – Resolução </a:t>
            </a: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1143000"/>
            <a:ext cx="533400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666750" indent="-633413">
              <a:buClrTx/>
              <a:buFontTx/>
              <a:buNone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</a:pPr>
            <a:r>
              <a:rPr lang="pt-BR" sz="2800" b="1">
                <a:solidFill>
                  <a:srgbClr val="000000"/>
                </a:solidFill>
                <a:latin typeface="Tahoma" pitchFamily="32" charset="0"/>
              </a:rPr>
              <a:t>08. Depois de algum tempo, a força de resistência do ar fica maior que a força peso; então o pára-quedista passa a subir em movimento acelerado.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04800" y="4554538"/>
            <a:ext cx="88392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Incorreta.</a:t>
            </a:r>
            <a:r>
              <a:rPr lang="pt-BR" sz="2800" b="1">
                <a:latin typeface="Tahoma" pitchFamily="32" charset="0"/>
              </a:rPr>
              <a:t> A velocidade do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pára-quedista é para baixo, pois ele está descendo. Como a força de resistência do ar é maior que a força peso, a aceleração é para cima. Logo, ele desce em movimento retardado.</a:t>
            </a: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6096000" y="1295400"/>
            <a:ext cx="2741613" cy="3732213"/>
            <a:chOff x="3840" y="816"/>
            <a:chExt cx="1727" cy="2351"/>
          </a:xfrm>
        </p:grpSpPr>
        <p:pic>
          <p:nvPicPr>
            <p:cNvPr id="63493" name="Picture 5"/>
            <p:cNvPicPr>
              <a:picLocks noChangeAspect="1" noChangeArrowheads="1"/>
            </p:cNvPicPr>
            <p:nvPr/>
          </p:nvPicPr>
          <p:blipFill>
            <a:blip r:embed="rId3">
              <a:lum bright="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45" t="17198" r="15857" b="6258"/>
            <a:stretch>
              <a:fillRect/>
            </a:stretch>
          </p:blipFill>
          <p:spPr bwMode="auto">
            <a:xfrm>
              <a:off x="3840" y="816"/>
              <a:ext cx="1728" cy="2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6000" contrast="30000"/>
                    </a:blip>
                    <a:srcRect l="24045" t="17198" r="15857" b="6258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494" name="Line 6"/>
            <p:cNvSpPr>
              <a:spLocks noChangeShapeType="1"/>
            </p:cNvSpPr>
            <p:nvPr/>
          </p:nvSpPr>
          <p:spPr bwMode="auto">
            <a:xfrm>
              <a:off x="4512" y="2496"/>
              <a:ext cx="1" cy="576"/>
            </a:xfrm>
            <a:prstGeom prst="line">
              <a:avLst/>
            </a:prstGeom>
            <a:noFill/>
            <a:ln w="5724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495" name="Line 7"/>
            <p:cNvSpPr>
              <a:spLocks noChangeShapeType="1"/>
            </p:cNvSpPr>
            <p:nvPr/>
          </p:nvSpPr>
          <p:spPr bwMode="auto">
            <a:xfrm flipV="1">
              <a:off x="4512" y="1563"/>
              <a:ext cx="1" cy="618"/>
            </a:xfrm>
            <a:prstGeom prst="line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496" name="Line 8"/>
            <p:cNvSpPr>
              <a:spLocks noChangeShapeType="1"/>
            </p:cNvSpPr>
            <p:nvPr/>
          </p:nvSpPr>
          <p:spPr bwMode="auto">
            <a:xfrm>
              <a:off x="4974" y="2016"/>
              <a:ext cx="1" cy="576"/>
            </a:xfrm>
            <a:prstGeom prst="line">
              <a:avLst/>
            </a:prstGeom>
            <a:noFill/>
            <a:ln w="5724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 flipV="1">
              <a:off x="5328" y="1995"/>
              <a:ext cx="1" cy="618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498" name="Text Box 10"/>
            <p:cNvSpPr txBox="1">
              <a:spLocks noChangeArrowheads="1"/>
            </p:cNvSpPr>
            <p:nvPr/>
          </p:nvSpPr>
          <p:spPr bwMode="auto">
            <a:xfrm>
              <a:off x="4560" y="1584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solidFill>
                    <a:srgbClr val="FFFF00"/>
                  </a:solidFill>
                  <a:latin typeface="Tahoma" pitchFamily="32" charset="0"/>
                </a:rPr>
                <a:t>F</a:t>
              </a:r>
              <a:r>
                <a:rPr lang="pt-BR" sz="2800" b="1" baseline="-25000">
                  <a:solidFill>
                    <a:srgbClr val="FFFF00"/>
                  </a:solidFill>
                  <a:latin typeface="Tahoma" pitchFamily="32" charset="0"/>
                </a:rPr>
                <a:t>R</a:t>
              </a:r>
            </a:p>
          </p:txBody>
        </p:sp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>
              <a:off x="4620" y="1632"/>
              <a:ext cx="192" cy="1"/>
            </a:xfrm>
            <a:prstGeom prst="line">
              <a:avLst/>
            </a:prstGeom>
            <a:noFill/>
            <a:ln w="28440">
              <a:solidFill>
                <a:srgbClr val="FFFF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00" name="Text Box 12"/>
            <p:cNvSpPr txBox="1">
              <a:spLocks noChangeArrowheads="1"/>
            </p:cNvSpPr>
            <p:nvPr/>
          </p:nvSpPr>
          <p:spPr bwMode="auto">
            <a:xfrm>
              <a:off x="4560" y="2736"/>
              <a:ext cx="38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solidFill>
                    <a:srgbClr val="FFFFFF"/>
                  </a:solidFill>
                  <a:latin typeface="Tahoma" pitchFamily="32" charset="0"/>
                </a:rPr>
                <a:t>P</a:t>
              </a:r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>
              <a:off x="4620" y="2784"/>
              <a:ext cx="192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auto">
            <a:xfrm>
              <a:off x="4704" y="2160"/>
              <a:ext cx="38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solidFill>
                    <a:srgbClr val="FF0000"/>
                  </a:solidFill>
                  <a:latin typeface="Tahoma" pitchFamily="32" charset="0"/>
                </a:rPr>
                <a:t>v</a:t>
              </a:r>
            </a:p>
          </p:txBody>
        </p:sp>
        <p:sp>
          <p:nvSpPr>
            <p:cNvPr id="63503" name="Line 15"/>
            <p:cNvSpPr>
              <a:spLocks noChangeShapeType="1"/>
            </p:cNvSpPr>
            <p:nvPr/>
          </p:nvSpPr>
          <p:spPr bwMode="auto">
            <a:xfrm>
              <a:off x="4740" y="2226"/>
              <a:ext cx="192" cy="1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04" name="Text Box 16"/>
            <p:cNvSpPr txBox="1">
              <a:spLocks noChangeArrowheads="1"/>
            </p:cNvSpPr>
            <p:nvPr/>
          </p:nvSpPr>
          <p:spPr bwMode="auto">
            <a:xfrm>
              <a:off x="5040" y="2160"/>
              <a:ext cx="38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a</a:t>
              </a:r>
            </a:p>
          </p:txBody>
        </p:sp>
        <p:sp>
          <p:nvSpPr>
            <p:cNvPr id="63505" name="Line 17"/>
            <p:cNvSpPr>
              <a:spLocks noChangeShapeType="1"/>
            </p:cNvSpPr>
            <p:nvPr/>
          </p:nvSpPr>
          <p:spPr bwMode="auto">
            <a:xfrm>
              <a:off x="5076" y="2226"/>
              <a:ext cx="19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98450" y="152400"/>
            <a:ext cx="710723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4400" b="1">
                <a:solidFill>
                  <a:srgbClr val="FF6600"/>
                </a:solidFill>
                <a:latin typeface="Tahoma" pitchFamily="32" charset="0"/>
              </a:rPr>
              <a:t>Questão 06 – Resolução </a:t>
            </a: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04800" y="3716338"/>
            <a:ext cx="8839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9925" indent="-636588">
              <a:tabLst>
                <a:tab pos="669925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01288" algn="l"/>
                <a:tab pos="10763250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9925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01288" algn="l"/>
                <a:tab pos="10763250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9925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01288" algn="l"/>
                <a:tab pos="10763250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9925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01288" algn="l"/>
                <a:tab pos="10763250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9925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01288" algn="l"/>
                <a:tab pos="10763250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01288" algn="l"/>
                <a:tab pos="10763250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01288" algn="l"/>
                <a:tab pos="10763250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01288" algn="l"/>
                <a:tab pos="10763250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9925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01288" algn="l"/>
                <a:tab pos="10763250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solidFill>
                  <a:srgbClr val="0000FF"/>
                </a:solidFill>
                <a:latin typeface="Tahoma" pitchFamily="32" charset="0"/>
              </a:rPr>
              <a:t>Correta.</a:t>
            </a:r>
            <a:r>
              <a:rPr lang="pt-BR" sz="2800" b="1">
                <a:latin typeface="Tahoma" pitchFamily="32" charset="0"/>
              </a:rPr>
              <a:t>						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F</a:t>
            </a:r>
            <a:r>
              <a:rPr lang="pt-BR" sz="2800" b="1" baseline="-25000">
                <a:latin typeface="Tahoma" pitchFamily="32" charset="0"/>
              </a:rPr>
              <a:t>R</a:t>
            </a:r>
            <a:r>
              <a:rPr lang="pt-BR" sz="2800" b="1">
                <a:latin typeface="Tahoma" pitchFamily="32" charset="0"/>
              </a:rPr>
              <a:t> = P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K . v</a:t>
            </a:r>
            <a:r>
              <a:rPr lang="pt-BR" sz="2800" b="1" baseline="30000">
                <a:latin typeface="Tahoma" pitchFamily="32" charset="0"/>
              </a:rPr>
              <a:t>2</a:t>
            </a:r>
            <a:r>
              <a:rPr lang="pt-BR" sz="2800" b="1">
                <a:latin typeface="Tahoma" pitchFamily="32" charset="0"/>
              </a:rPr>
              <a:t> = m . g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0,2 v</a:t>
            </a:r>
            <a:r>
              <a:rPr lang="pt-BR" sz="2800" b="1" baseline="30000">
                <a:latin typeface="Tahoma" pitchFamily="32" charset="0"/>
              </a:rPr>
              <a:t>2</a:t>
            </a:r>
            <a:r>
              <a:rPr lang="pt-BR" sz="2800" b="1">
                <a:latin typeface="Tahoma" pitchFamily="32" charset="0"/>
              </a:rPr>
              <a:t> = 50 . 10</a:t>
            </a:r>
          </a:p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v</a:t>
            </a:r>
            <a:r>
              <a:rPr lang="pt-BR" sz="2800" b="1" baseline="30000">
                <a:latin typeface="Tahoma" pitchFamily="32" charset="0"/>
              </a:rPr>
              <a:t>2</a:t>
            </a:r>
            <a:r>
              <a:rPr lang="pt-BR" sz="2800" b="1">
                <a:latin typeface="Tahoma" pitchFamily="32" charset="0"/>
              </a:rPr>
              <a:t> = 2500 </a:t>
            </a:r>
            <a:r>
              <a:rPr lang="pt-BR" sz="2800" b="1">
                <a:latin typeface="Symbol" pitchFamily="18" charset="2"/>
              </a:rPr>
              <a:t></a:t>
            </a:r>
            <a:r>
              <a:rPr lang="pt-BR" sz="2800" b="1">
                <a:latin typeface="Tahoma" pitchFamily="32" charset="0"/>
              </a:rPr>
              <a:t>v = 50 m/s </a:t>
            </a:r>
            <a:r>
              <a:rPr lang="pt-BR" sz="2800" b="1">
                <a:latin typeface="Symbol" pitchFamily="18" charset="2"/>
              </a:rPr>
              <a:t></a:t>
            </a:r>
            <a:r>
              <a:rPr lang="pt-BR" sz="2800" b="1">
                <a:latin typeface="Tahoma" pitchFamily="32" charset="0"/>
              </a:rPr>
              <a:t> v = 180 km/h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69875" y="6145213"/>
            <a:ext cx="6227763" cy="520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Resposta: 23 (01 + 02 + 04 + 16)</a:t>
            </a: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6096000" y="1295400"/>
            <a:ext cx="2741613" cy="3732213"/>
            <a:chOff x="3840" y="816"/>
            <a:chExt cx="1727" cy="2351"/>
          </a:xfrm>
        </p:grpSpPr>
        <p:pic>
          <p:nvPicPr>
            <p:cNvPr id="64517" name="Picture 5"/>
            <p:cNvPicPr>
              <a:picLocks noChangeAspect="1" noChangeArrowheads="1"/>
            </p:cNvPicPr>
            <p:nvPr/>
          </p:nvPicPr>
          <p:blipFill>
            <a:blip r:embed="rId3">
              <a:lum bright="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45" t="17198" r="15857" b="6258"/>
            <a:stretch>
              <a:fillRect/>
            </a:stretch>
          </p:blipFill>
          <p:spPr bwMode="auto">
            <a:xfrm>
              <a:off x="3840" y="816"/>
              <a:ext cx="1728" cy="2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6000" contrast="30000"/>
                    </a:blip>
                    <a:srcRect l="24045" t="17198" r="15857" b="6258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518" name="Line 6"/>
            <p:cNvSpPr>
              <a:spLocks noChangeShapeType="1"/>
            </p:cNvSpPr>
            <p:nvPr/>
          </p:nvSpPr>
          <p:spPr bwMode="auto">
            <a:xfrm>
              <a:off x="4512" y="2496"/>
              <a:ext cx="1" cy="576"/>
            </a:xfrm>
            <a:prstGeom prst="line">
              <a:avLst/>
            </a:prstGeom>
            <a:noFill/>
            <a:ln w="5724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 flipV="1">
              <a:off x="4512" y="1563"/>
              <a:ext cx="1" cy="618"/>
            </a:xfrm>
            <a:prstGeom prst="line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4974" y="2016"/>
              <a:ext cx="1" cy="576"/>
            </a:xfrm>
            <a:prstGeom prst="line">
              <a:avLst/>
            </a:prstGeom>
            <a:noFill/>
            <a:ln w="5724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21" name="Line 9"/>
            <p:cNvSpPr>
              <a:spLocks noChangeShapeType="1"/>
            </p:cNvSpPr>
            <p:nvPr/>
          </p:nvSpPr>
          <p:spPr bwMode="auto">
            <a:xfrm flipV="1">
              <a:off x="5328" y="1995"/>
              <a:ext cx="1" cy="618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22" name="Text Box 10"/>
            <p:cNvSpPr txBox="1">
              <a:spLocks noChangeArrowheads="1"/>
            </p:cNvSpPr>
            <p:nvPr/>
          </p:nvSpPr>
          <p:spPr bwMode="auto">
            <a:xfrm>
              <a:off x="4560" y="1584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solidFill>
                    <a:srgbClr val="FFFF00"/>
                  </a:solidFill>
                  <a:latin typeface="Tahoma" pitchFamily="32" charset="0"/>
                </a:rPr>
                <a:t>F</a:t>
              </a:r>
              <a:r>
                <a:rPr lang="pt-BR" sz="2800" b="1" baseline="-25000">
                  <a:solidFill>
                    <a:srgbClr val="FFFF00"/>
                  </a:solidFill>
                  <a:latin typeface="Tahoma" pitchFamily="32" charset="0"/>
                </a:rPr>
                <a:t>R</a:t>
              </a:r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>
              <a:off x="4620" y="1632"/>
              <a:ext cx="192" cy="1"/>
            </a:xfrm>
            <a:prstGeom prst="line">
              <a:avLst/>
            </a:prstGeom>
            <a:noFill/>
            <a:ln w="28440">
              <a:solidFill>
                <a:srgbClr val="FFFF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4560" y="2736"/>
              <a:ext cx="38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solidFill>
                    <a:srgbClr val="FFFFFF"/>
                  </a:solidFill>
                  <a:latin typeface="Tahoma" pitchFamily="32" charset="0"/>
                </a:rPr>
                <a:t>P</a:t>
              </a:r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>
              <a:off x="4620" y="2784"/>
              <a:ext cx="192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26" name="Text Box 14"/>
            <p:cNvSpPr txBox="1">
              <a:spLocks noChangeArrowheads="1"/>
            </p:cNvSpPr>
            <p:nvPr/>
          </p:nvSpPr>
          <p:spPr bwMode="auto">
            <a:xfrm>
              <a:off x="4704" y="2160"/>
              <a:ext cx="38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solidFill>
                    <a:srgbClr val="FF0000"/>
                  </a:solidFill>
                  <a:latin typeface="Tahoma" pitchFamily="32" charset="0"/>
                </a:rPr>
                <a:t>v</a:t>
              </a:r>
            </a:p>
          </p:txBody>
        </p:sp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4740" y="2226"/>
              <a:ext cx="192" cy="1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28" name="Text Box 16"/>
            <p:cNvSpPr txBox="1">
              <a:spLocks noChangeArrowheads="1"/>
            </p:cNvSpPr>
            <p:nvPr/>
          </p:nvSpPr>
          <p:spPr bwMode="auto">
            <a:xfrm>
              <a:off x="5040" y="2160"/>
              <a:ext cx="38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800" b="1">
                  <a:latin typeface="Tahoma" pitchFamily="32" charset="0"/>
                </a:rPr>
                <a:t>a</a:t>
              </a:r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5076" y="2226"/>
              <a:ext cx="19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304800" y="1143000"/>
            <a:ext cx="8839200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66750" indent="-633413"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750" algn="l"/>
                <a:tab pos="1114425" algn="l"/>
                <a:tab pos="1563688" algn="l"/>
                <a:tab pos="2012950" algn="l"/>
                <a:tab pos="2462213" algn="l"/>
                <a:tab pos="2911475" algn="l"/>
                <a:tab pos="3360738" algn="l"/>
                <a:tab pos="3810000" algn="l"/>
                <a:tab pos="4259263" algn="l"/>
                <a:tab pos="4708525" algn="l"/>
                <a:tab pos="5157788" algn="l"/>
                <a:tab pos="5607050" algn="l"/>
                <a:tab pos="6056313" algn="l"/>
                <a:tab pos="6505575" algn="l"/>
                <a:tab pos="6954838" algn="l"/>
                <a:tab pos="7404100" algn="l"/>
                <a:tab pos="7853363" algn="l"/>
                <a:tab pos="8302625" algn="l"/>
                <a:tab pos="8751888" algn="l"/>
                <a:tab pos="9201150" algn="l"/>
                <a:tab pos="965041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>
              <a:spcBef>
                <a:spcPts val="1750"/>
              </a:spcBef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16. Se conseguirmos uma 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pessoa com massa de</a:t>
            </a:r>
          </a:p>
          <a:p>
            <a:pPr>
              <a:spcBef>
                <a:spcPts val="1750"/>
              </a:spcBef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      50 kg e K = 0,2 –––,</a:t>
            </a:r>
          </a:p>
          <a:p>
            <a:pPr>
              <a:spcBef>
                <a:spcPts val="1750"/>
              </a:spcBef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	a velocidade limite será</a:t>
            </a:r>
            <a:br>
              <a:rPr lang="pt-BR" sz="2800" b="1">
                <a:latin typeface="Tahoma" pitchFamily="32" charset="0"/>
              </a:rPr>
            </a:br>
            <a:r>
              <a:rPr lang="pt-BR" sz="2800" b="1">
                <a:latin typeface="Tahoma" pitchFamily="32" charset="0"/>
              </a:rPr>
              <a:t>de 180 km/h.</a:t>
            </a: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3581400" y="2025650"/>
            <a:ext cx="12192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N</a:t>
            </a:r>
          </a:p>
          <a:p>
            <a:pPr algn="ctr">
              <a:buClrTx/>
              <a:buFontTx/>
              <a:buNone/>
            </a:pPr>
            <a:r>
              <a:rPr lang="pt-BR" sz="2800" b="1">
                <a:latin typeface="Tahoma" pitchFamily="32" charset="0"/>
              </a:rPr>
              <a:t>m</a:t>
            </a:r>
            <a:r>
              <a:rPr lang="pt-BR" sz="2800" b="1" baseline="30000">
                <a:latin typeface="Tahoma" pitchFamily="32" charset="0"/>
              </a:rPr>
              <a:t>2</a:t>
            </a:r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6580188" y="6154738"/>
            <a:ext cx="25638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pt-BR" sz="2800" b="1" i="1"/>
              <a:t>FIM DA AULA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2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27" dur="5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1188" y="2205038"/>
            <a:ext cx="7893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 = -</a:t>
            </a:r>
            <a:r>
              <a:rPr lang="en-US" i="1">
                <a:solidFill>
                  <a:srgbClr val="000000"/>
                </a:solidFill>
              </a:rPr>
              <a:t>d</a:t>
            </a:r>
            <a:r>
              <a:rPr lang="en-US">
                <a:solidFill>
                  <a:srgbClr val="000000"/>
                </a:solidFill>
              </a:rPr>
              <a:t> se estiver no sentido oposto da flecha a partir da origem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7632700" cy="2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352800" y="596900"/>
            <a:ext cx="3265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charset="-122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pt-BR" sz="3200">
                <a:latin typeface="Arial Black" pitchFamily="32" charset="0"/>
              </a:rPr>
              <a:t>CINEMÁTICA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17525"/>
            <a:ext cx="9142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000000"/>
                </a:solidFill>
                <a:latin typeface="Arial Black" pitchFamily="32" charset="0"/>
              </a:rPr>
              <a:t>CINEMÁTICA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00138" y="2290763"/>
            <a:ext cx="2305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>
                <a:solidFill>
                  <a:srgbClr val="990000"/>
                </a:solidFill>
              </a:rPr>
              <a:t>ESPAÇOS: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622800" y="2246313"/>
            <a:ext cx="4113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>
                <a:solidFill>
                  <a:srgbClr val="990000"/>
                </a:solidFill>
              </a:rPr>
              <a:t>   ORIGEM DOS ESPAÇOS: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73380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376237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517525"/>
            <a:ext cx="9142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000000"/>
                </a:solidFill>
                <a:latin typeface="Arial Black" pitchFamily="32" charset="0"/>
              </a:rPr>
              <a:t>CINEMÁTICA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5613" y="2246313"/>
            <a:ext cx="3575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eaLnBrk="0" hangingPunct="0">
              <a:buClr>
                <a:srgbClr val="990000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>
                <a:solidFill>
                  <a:srgbClr val="990000"/>
                </a:solidFill>
              </a:rPr>
              <a:t> Orientação dos espaços: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7338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41850" y="2246313"/>
            <a:ext cx="45037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eaLnBrk="0" hangingPunct="0">
              <a:buClr>
                <a:srgbClr val="990000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>
                <a:solidFill>
                  <a:srgbClr val="990000"/>
                </a:solidFill>
              </a:rPr>
              <a:t> Espaços Positivos e Negativos: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3741738" cy="249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517525"/>
            <a:ext cx="9142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Arial Black" pitchFamily="32" charset="0"/>
              </a:rPr>
              <a:t>CINEMÁTICA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446338" y="1258888"/>
            <a:ext cx="3630612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990000"/>
                </a:solidFill>
              </a:rPr>
              <a:t> </a:t>
            </a:r>
            <a:r>
              <a:rPr lang="pt-BR">
                <a:solidFill>
                  <a:srgbClr val="000000"/>
                </a:solidFill>
              </a:rPr>
              <a:t>COORDENADA ESPAÇO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2246313"/>
            <a:ext cx="29337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eaLnBrk="0" hangingPunct="0">
              <a:buClr>
                <a:srgbClr val="990000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>
                <a:solidFill>
                  <a:srgbClr val="990000"/>
                </a:solidFill>
              </a:rPr>
              <a:t> Escolha da origem: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749675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722813" y="2246313"/>
            <a:ext cx="33734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eaLnBrk="0" hangingPunct="0">
              <a:buClr>
                <a:srgbClr val="990000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>
                <a:solidFill>
                  <a:srgbClr val="990000"/>
                </a:solidFill>
              </a:rPr>
              <a:t> Escolha da orientação: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3810000" cy="25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SimSun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SimSun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SimSun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1926</Words>
  <Application>Microsoft Office PowerPoint</Application>
  <PresentationFormat>Apresentação na tela (4:3)</PresentationFormat>
  <Paragraphs>325</Paragraphs>
  <Slides>59</Slides>
  <Notes>59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59</vt:i4>
      </vt:variant>
    </vt:vector>
  </HeadingPairs>
  <TitlesOfParts>
    <vt:vector size="72" baseType="lpstr">
      <vt:lpstr>Times New Roman</vt:lpstr>
      <vt:lpstr>SimSun</vt:lpstr>
      <vt:lpstr>Arial</vt:lpstr>
      <vt:lpstr>Lucida Sans Unicode</vt:lpstr>
      <vt:lpstr>Arial Black</vt:lpstr>
      <vt:lpstr>Lucida Sans</vt:lpstr>
      <vt:lpstr>Tahoma</vt:lpstr>
      <vt:lpstr>SymbolMath</vt:lpstr>
      <vt:lpstr>Symbol</vt:lpstr>
      <vt:lpstr>MS Shell Dlg</vt:lpstr>
      <vt:lpstr>Tema do Office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Colegio Energia</dc:creator>
  <cp:lastModifiedBy>Pessoal</cp:lastModifiedBy>
  <cp:revision>104</cp:revision>
  <cp:lastPrinted>1601-01-01T00:00:00Z</cp:lastPrinted>
  <dcterms:created xsi:type="dcterms:W3CDTF">2001-06-18T20:30:58Z</dcterms:created>
  <dcterms:modified xsi:type="dcterms:W3CDTF">2019-03-22T13:38:33Z</dcterms:modified>
</cp:coreProperties>
</file>